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trictFirstAndLastChars="0" saveSubsetFonts="1">
  <p:sldMasterIdLst>
    <p:sldMasterId id="2147483728" r:id="rId1"/>
    <p:sldMasterId id="2147483762" r:id="rId2"/>
  </p:sldMasterIdLst>
  <p:notesMasterIdLst>
    <p:notesMasterId r:id="rId9"/>
  </p:notesMasterIdLst>
  <p:handoutMasterIdLst>
    <p:handoutMasterId r:id="rId10"/>
  </p:handoutMasterIdLst>
  <p:sldIdLst>
    <p:sldId id="330" r:id="rId3"/>
    <p:sldId id="299" r:id="rId4"/>
    <p:sldId id="340" r:id="rId5"/>
    <p:sldId id="387" r:id="rId6"/>
    <p:sldId id="323" r:id="rId7"/>
    <p:sldId id="346" r:id="rId8"/>
  </p:sldIdLst>
  <p:sldSz cx="9144000" cy="6858000" type="screen4x3"/>
  <p:notesSz cx="6742113" cy="9872663"/>
  <p:custDataLst>
    <p:tags r:id="rId11"/>
  </p:custDataLst>
  <p:defaultTextStyle>
    <a:defPPr>
      <a:defRPr lang="en-GB"/>
    </a:defPPr>
    <a:lvl1pPr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400" b="1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400" b="1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400" b="1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400" b="1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BE947BA8-A443-4952-94F2-D35952CF6D37}">
          <p14:sldIdLst>
            <p14:sldId id="330"/>
            <p14:sldId id="299"/>
            <p14:sldId id="340"/>
            <p14:sldId id="387"/>
            <p14:sldId id="323"/>
            <p14:sldId id="346"/>
          </p14:sldIdLst>
        </p14:section>
        <p14:section name="EU Countries" id="{74E3DA06-62BC-4405-A7A3-0A25A254B938}">
          <p14:sldIdLst/>
        </p14:section>
        <p14:section name="Non-EU Countries" id="{F49F3268-D989-4848-9277-D75A4D838820}">
          <p14:sldIdLst/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364750"/>
    <a:srgbClr val="CC9B00"/>
    <a:srgbClr val="E2AC00"/>
    <a:srgbClr val="39464D"/>
    <a:srgbClr val="B40000"/>
    <a:srgbClr val="69889A"/>
    <a:srgbClr val="8193DB"/>
    <a:srgbClr val="FFFFFF"/>
    <a:srgbClr val="E6E9F8"/>
    <a:srgbClr val="54B7C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 horzBarState="maximized">
    <p:restoredLeft sz="11803" autoAdjust="0"/>
    <p:restoredTop sz="97921" autoAdjust="0"/>
  </p:normalViewPr>
  <p:slideViewPr>
    <p:cSldViewPr snapToGrid="0">
      <p:cViewPr>
        <p:scale>
          <a:sx n="100" d="100"/>
          <a:sy n="100" d="100"/>
        </p:scale>
        <p:origin x="-1956" y="-372"/>
      </p:cViewPr>
      <p:guideLst>
        <p:guide orient="horz" pos="1988"/>
        <p:guide orient="horz" pos="3865"/>
        <p:guide orient="horz" pos="3597"/>
        <p:guide pos="232"/>
        <p:guide pos="5566"/>
      </p:guideLst>
    </p:cSldViewPr>
  </p:slideViewPr>
  <p:outlineViewPr>
    <p:cViewPr>
      <p:scale>
        <a:sx n="33" d="100"/>
        <a:sy n="33" d="100"/>
      </p:scale>
      <p:origin x="0" y="1362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51" d="100"/>
          <a:sy n="51" d="100"/>
        </p:scale>
        <p:origin x="-2160" y="-84"/>
      </p:cViewPr>
      <p:guideLst>
        <p:guide orient="horz" pos="3110"/>
        <p:guide pos="2124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tags" Target="tags/tag1.xml"/><Relationship Id="rId5" Type="http://schemas.openxmlformats.org/officeDocument/2006/relationships/slide" Target="slides/slide3.xml"/><Relationship Id="rId15" Type="http://schemas.openxmlformats.org/officeDocument/2006/relationships/tableStyles" Target="tableStyles.xml"/><Relationship Id="rId10" Type="http://schemas.openxmlformats.org/officeDocument/2006/relationships/handoutMaster" Target="handoutMasters/handoutMaster1.xml"/><Relationship Id="rId4" Type="http://schemas.openxmlformats.org/officeDocument/2006/relationships/slide" Target="slides/slide2.xml"/><Relationship Id="rId9" Type="http://schemas.openxmlformats.org/officeDocument/2006/relationships/notesMaster" Target="notesMasters/notesMaster1.xml"/><Relationship Id="rId14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17989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73063" y="379413"/>
            <a:ext cx="5988050" cy="44926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375041" y="5307649"/>
            <a:ext cx="5981254" cy="4169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 altLang="en-GB" smtClean="0"/>
          </a:p>
        </p:txBody>
      </p:sp>
    </p:spTree>
    <p:extLst>
      <p:ext uri="{BB962C8B-B14F-4D97-AF65-F5344CB8AC3E}">
        <p14:creationId xmlns:p14="http://schemas.microsoft.com/office/powerpoint/2010/main" val="152608522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+mn-ea"/>
        <a:cs typeface="+mn-cs"/>
      </a:defRPr>
    </a:lvl1pPr>
    <a:lvl2pPr marL="742950" indent="-285750" algn="l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2pPr>
    <a:lvl3pPr marL="1143000" indent="-228600" algn="l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3pPr>
    <a:lvl4pPr marL="1600200" indent="-228600" algn="l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4pPr>
    <a:lvl5pPr marL="2057400" indent="-228600" algn="l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86766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927256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06358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06358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492953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637233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google.co.uk/url?sa=i&amp;rct=j&amp;q=&amp;esrc=s&amp;source=images&amp;cd=&amp;cad=rja&amp;uact=8&amp;ved=0ahUKEwjsv-jYjJXKAhWBeQ8KHeoLDHUQjRwIBw&amp;url=http://www.gcflearnfree.org/powerpoint2010/11/print&amp;psig=AFQjCNFHbQLzpVNAvapq0NCRFF9GWW7Dzg&amp;ust=1452166700655459" TargetMode="External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 bwMode="auto">
          <a:xfrm>
            <a:off x="360000" y="1080000"/>
            <a:ext cx="5224585" cy="5224585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9" name="Rectangle 8"/>
          <p:cNvSpPr/>
          <p:nvPr userDrawn="1"/>
        </p:nvSpPr>
        <p:spPr bwMode="auto">
          <a:xfrm>
            <a:off x="4068000" y="2880000"/>
            <a:ext cx="3060000" cy="3060000"/>
          </a:xfrm>
          <a:prstGeom prst="rect">
            <a:avLst/>
          </a:prstGeom>
          <a:solidFill>
            <a:schemeClr val="accent1">
              <a:alpha val="80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3420000" y="4788000"/>
            <a:ext cx="1800000" cy="1800000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8775" y="1079500"/>
            <a:ext cx="5239225" cy="1800500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3" name="Text Placeholder 30"/>
          <p:cNvSpPr>
            <a:spLocks noGrp="1"/>
          </p:cNvSpPr>
          <p:nvPr>
            <p:ph type="body" sz="quarter" idx="11" hasCustomPrompt="1"/>
          </p:nvPr>
        </p:nvSpPr>
        <p:spPr>
          <a:xfrm>
            <a:off x="358775" y="2882055"/>
            <a:ext cx="3462598" cy="1736598"/>
          </a:xfrm>
        </p:spPr>
        <p:txBody>
          <a:bodyPr lIns="180000"/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 smtClean="0"/>
              <a:t>Click to insert sub title / speaker</a:t>
            </a:r>
          </a:p>
        </p:txBody>
      </p:sp>
      <p:sp>
        <p:nvSpPr>
          <p:cNvPr id="14" name="Text Placeholder 30"/>
          <p:cNvSpPr>
            <a:spLocks noGrp="1"/>
          </p:cNvSpPr>
          <p:nvPr>
            <p:ph type="body" sz="quarter" idx="12"/>
          </p:nvPr>
        </p:nvSpPr>
        <p:spPr>
          <a:xfrm>
            <a:off x="358775" y="5178490"/>
            <a:ext cx="2934931" cy="1128455"/>
          </a:xfrm>
        </p:spPr>
        <p:txBody>
          <a:bodyPr lIns="180000" bIns="180000" anchor="b" anchorCtr="0"/>
          <a:lstStyle>
            <a:lvl1pPr marL="0" indent="0">
              <a:buNone/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pic>
        <p:nvPicPr>
          <p:cNvPr id="11" name="Picture 2" descr="J:\102 wordmarks\002_wordmark_others\NAVIGATOR\01 standard\emf\S&amp;S_navigator.emf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0676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, sub title, content and 3 boxes sol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7034116" y="1070327"/>
            <a:ext cx="1800000" cy="1800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6" name="Text Placeholder 2"/>
          <p:cNvSpPr>
            <a:spLocks noGrp="1" noChangeAspect="1"/>
          </p:cNvSpPr>
          <p:nvPr>
            <p:ph type="body" idx="13" hasCustomPrompt="1"/>
          </p:nvPr>
        </p:nvSpPr>
        <p:spPr>
          <a:xfrm>
            <a:off x="7034116" y="2949927"/>
            <a:ext cx="1800000" cy="1800000"/>
          </a:xfrm>
          <a:prstGeom prst="rect">
            <a:avLst/>
          </a:prstGeom>
          <a:solidFill>
            <a:schemeClr val="accent1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7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7034116" y="4829527"/>
            <a:ext cx="1800000" cy="1800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908727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, sub title, content and 3 boxes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9" name="Picture Placeholder 2"/>
          <p:cNvSpPr>
            <a:spLocks noGrp="1" noChangeAspect="1"/>
          </p:cNvSpPr>
          <p:nvPr>
            <p:ph type="pic" sz="quarter" idx="15" hasCustomPrompt="1"/>
          </p:nvPr>
        </p:nvSpPr>
        <p:spPr>
          <a:xfrm>
            <a:off x="7034115" y="4832216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6" hasCustomPrompt="1"/>
          </p:nvPr>
        </p:nvSpPr>
        <p:spPr>
          <a:xfrm>
            <a:off x="7034115" y="1091489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7034115" y="2961853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144454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3 quote boxes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286077" y="1079500"/>
            <a:ext cx="6578523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2286076" y="1800000"/>
            <a:ext cx="6565823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2286076" y="2340000"/>
            <a:ext cx="6540423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351214" y="1070327"/>
            <a:ext cx="1728000" cy="1728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6" name="Text Placeholder 2"/>
          <p:cNvSpPr>
            <a:spLocks noGrp="1" noChangeAspect="1"/>
          </p:cNvSpPr>
          <p:nvPr>
            <p:ph type="body" idx="13" hasCustomPrompt="1"/>
          </p:nvPr>
        </p:nvSpPr>
        <p:spPr>
          <a:xfrm>
            <a:off x="351214" y="2879591"/>
            <a:ext cx="1728000" cy="1728000"/>
          </a:xfrm>
          <a:prstGeom prst="rect">
            <a:avLst/>
          </a:prstGeom>
          <a:solidFill>
            <a:schemeClr val="accent1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7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351214" y="4688855"/>
            <a:ext cx="1728000" cy="1728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4238321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2 quotes, 1 picture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286077" y="1079500"/>
            <a:ext cx="6578523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2286076" y="1800000"/>
            <a:ext cx="6565823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2286076" y="2340000"/>
            <a:ext cx="6540423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351214" y="1070327"/>
            <a:ext cx="1728000" cy="1728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7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351214" y="4690800"/>
            <a:ext cx="1728000" cy="1728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9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353915" y="2880564"/>
            <a:ext cx="1728000" cy="1728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67588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, sub title, content and 2 quotes, 1 picture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50399" y="1079500"/>
            <a:ext cx="8140458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1953567" y="1972827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351214" y="1972827"/>
            <a:ext cx="1368000" cy="1368000"/>
          </a:xfrm>
          <a:prstGeom prst="rect">
            <a:avLst/>
          </a:prstGeom>
          <a:solidFill>
            <a:srgbClr val="39464D"/>
          </a:solidFill>
          <a:ln w="12700"/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7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351214" y="4973326"/>
            <a:ext cx="1368000" cy="1368000"/>
          </a:xfrm>
          <a:prstGeom prst="rect">
            <a:avLst/>
          </a:prstGeom>
          <a:solidFill>
            <a:srgbClr val="39464D"/>
          </a:solidFill>
          <a:ln w="12700"/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9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351214" y="3473077"/>
            <a:ext cx="1368000" cy="1368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8" name="Content Placeholder 2"/>
          <p:cNvSpPr>
            <a:spLocks noGrp="1"/>
          </p:cNvSpPr>
          <p:nvPr>
            <p:ph sz="quarter" idx="18" hasCustomPrompt="1"/>
          </p:nvPr>
        </p:nvSpPr>
        <p:spPr>
          <a:xfrm>
            <a:off x="1963463" y="3479014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9" hasCustomPrompt="1"/>
          </p:nvPr>
        </p:nvSpPr>
        <p:spPr>
          <a:xfrm>
            <a:off x="1961484" y="4973326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15922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, sub title, content and 2 quotes, 1 picture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50399" y="1079500"/>
            <a:ext cx="8140458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1953567" y="1972827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" name="Content Placeholder 2"/>
          <p:cNvSpPr>
            <a:spLocks noGrp="1"/>
          </p:cNvSpPr>
          <p:nvPr>
            <p:ph sz="quarter" idx="18" hasCustomPrompt="1"/>
          </p:nvPr>
        </p:nvSpPr>
        <p:spPr>
          <a:xfrm>
            <a:off x="1963463" y="3479014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9" hasCustomPrompt="1"/>
          </p:nvPr>
        </p:nvSpPr>
        <p:spPr>
          <a:xfrm>
            <a:off x="1961484" y="4973326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351214" y="1972827"/>
            <a:ext cx="1368000" cy="1368000"/>
          </a:xfrm>
          <a:prstGeom prst="rect">
            <a:avLst/>
          </a:prstGeom>
          <a:solidFill>
            <a:srgbClr val="39464D"/>
          </a:solidFill>
          <a:ln w="12700"/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351214" y="4973326"/>
            <a:ext cx="1368000" cy="1368000"/>
          </a:xfrm>
          <a:prstGeom prst="rect">
            <a:avLst/>
          </a:prstGeom>
          <a:solidFill>
            <a:srgbClr val="39464D"/>
          </a:solidFill>
          <a:ln w="12700"/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18" name="Text Placeholder 2"/>
          <p:cNvSpPr>
            <a:spLocks noGrp="1" noChangeAspect="1"/>
          </p:cNvSpPr>
          <p:nvPr>
            <p:ph type="body" idx="20" hasCustomPrompt="1"/>
          </p:nvPr>
        </p:nvSpPr>
        <p:spPr>
          <a:xfrm>
            <a:off x="351214" y="3473076"/>
            <a:ext cx="1368000" cy="13680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1176920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 baseline="0"/>
            </a:lvl1pPr>
          </a:lstStyle>
          <a:p>
            <a:r>
              <a:rPr lang="en-US" dirty="0" smtClean="0"/>
              <a:t>Click to add contact details title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6" hasCustomPrompt="1"/>
          </p:nvPr>
        </p:nvSpPr>
        <p:spPr>
          <a:xfrm>
            <a:off x="3683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15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368300" y="2881757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19" name="Picture Placeholder 2"/>
          <p:cNvSpPr>
            <a:spLocks noGrp="1" noChangeAspect="1"/>
          </p:cNvSpPr>
          <p:nvPr>
            <p:ph type="pic" sz="quarter" idx="18" hasCustomPrompt="1"/>
          </p:nvPr>
        </p:nvSpPr>
        <p:spPr>
          <a:xfrm>
            <a:off x="368300" y="4054763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1" name="Picture Placeholder 2"/>
          <p:cNvSpPr>
            <a:spLocks noGrp="1" noChangeAspect="1"/>
          </p:cNvSpPr>
          <p:nvPr>
            <p:ph type="pic" sz="quarter" idx="19" hasCustomPrompt="1"/>
          </p:nvPr>
        </p:nvSpPr>
        <p:spPr>
          <a:xfrm>
            <a:off x="368300" y="5227789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sz="quarter" idx="20" hasCustomPrompt="1"/>
          </p:nvPr>
        </p:nvSpPr>
        <p:spPr>
          <a:xfrm>
            <a:off x="47304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 noChangeAspect="1"/>
          </p:cNvSpPr>
          <p:nvPr>
            <p:ph type="pic" sz="quarter" idx="21" hasCustomPrompt="1"/>
          </p:nvPr>
        </p:nvSpPr>
        <p:spPr>
          <a:xfrm>
            <a:off x="4730400" y="2881757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7" name="Picture Placeholder 2"/>
          <p:cNvSpPr>
            <a:spLocks noGrp="1" noChangeAspect="1"/>
          </p:cNvSpPr>
          <p:nvPr>
            <p:ph type="pic" sz="quarter" idx="22" hasCustomPrompt="1"/>
          </p:nvPr>
        </p:nvSpPr>
        <p:spPr>
          <a:xfrm>
            <a:off x="4730400" y="4054763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sz="quarter" idx="23" hasCustomPrompt="1"/>
          </p:nvPr>
        </p:nvSpPr>
        <p:spPr>
          <a:xfrm>
            <a:off x="4730400" y="5227789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24"/>
          </p:nvPr>
        </p:nvSpPr>
        <p:spPr>
          <a:xfrm>
            <a:off x="1504951" y="1700213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6" name="Content Placeholder 2"/>
          <p:cNvSpPr>
            <a:spLocks noGrp="1"/>
          </p:cNvSpPr>
          <p:nvPr>
            <p:ph sz="quarter" idx="25"/>
          </p:nvPr>
        </p:nvSpPr>
        <p:spPr>
          <a:xfrm>
            <a:off x="1504951" y="2873232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Content Placeholder 2"/>
          <p:cNvSpPr>
            <a:spLocks noGrp="1"/>
          </p:cNvSpPr>
          <p:nvPr>
            <p:ph sz="quarter" idx="26"/>
          </p:nvPr>
        </p:nvSpPr>
        <p:spPr>
          <a:xfrm>
            <a:off x="1504951" y="4055486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0" name="Content Placeholder 2"/>
          <p:cNvSpPr>
            <a:spLocks noGrp="1"/>
          </p:cNvSpPr>
          <p:nvPr>
            <p:ph sz="quarter" idx="27"/>
          </p:nvPr>
        </p:nvSpPr>
        <p:spPr>
          <a:xfrm>
            <a:off x="1504951" y="5228504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1" name="Content Placeholder 2"/>
          <p:cNvSpPr>
            <a:spLocks noGrp="1"/>
          </p:cNvSpPr>
          <p:nvPr>
            <p:ph sz="quarter" idx="28"/>
          </p:nvPr>
        </p:nvSpPr>
        <p:spPr>
          <a:xfrm>
            <a:off x="5864514" y="1700213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2" name="Content Placeholder 2"/>
          <p:cNvSpPr>
            <a:spLocks noGrp="1"/>
          </p:cNvSpPr>
          <p:nvPr>
            <p:ph sz="quarter" idx="29"/>
          </p:nvPr>
        </p:nvSpPr>
        <p:spPr>
          <a:xfrm>
            <a:off x="5864514" y="2873232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5864514" y="4055486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31"/>
          </p:nvPr>
        </p:nvSpPr>
        <p:spPr>
          <a:xfrm>
            <a:off x="5864514" y="5228504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9258299" y="1561583"/>
            <a:ext cx="2524125" cy="3374980"/>
            <a:chOff x="9258299" y="1561583"/>
            <a:chExt cx="2524125" cy="3374980"/>
          </a:xfrm>
        </p:grpSpPr>
        <p:grpSp>
          <p:nvGrpSpPr>
            <p:cNvPr id="20" name="Group 19"/>
            <p:cNvGrpSpPr/>
            <p:nvPr userDrawn="1"/>
          </p:nvGrpSpPr>
          <p:grpSpPr>
            <a:xfrm>
              <a:off x="9259337" y="1561583"/>
              <a:ext cx="2095500" cy="2452277"/>
              <a:chOff x="-2159000" y="1384301"/>
              <a:chExt cx="2095500" cy="2452277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-2159000" y="1384301"/>
                <a:ext cx="2095500" cy="245227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36000" rIns="36000" bIns="36000" rtlCol="0" anchor="b" anchorCtr="0">
                <a:noAutofit/>
              </a:bodyPr>
              <a:lstStyle/>
              <a:p>
                <a:r>
                  <a:rPr lang="en-GB" sz="1100" dirty="0" smtClean="0"/>
                  <a:t>To apply styles, use the button shown above which can be found in the home tab on the ribbon. Alternatively, use Alt-Shift Right Arrow </a:t>
                </a:r>
                <a:br>
                  <a:rPr lang="en-GB" sz="1100" dirty="0" smtClean="0"/>
                </a:br>
                <a:r>
                  <a:rPr lang="en-GB" sz="1100" dirty="0" smtClean="0"/>
                  <a:t>on the keyboard.</a:t>
                </a:r>
              </a:p>
            </p:txBody>
          </p:sp>
          <p:pic>
            <p:nvPicPr>
              <p:cNvPr id="24" name="Picture 2" descr="http://content.gcflearnfree.org/topics/176/modtext_indent_commands.png">
                <a:hlinkClick r:id="rId2"/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8889" t="3992" r="53379" b="52860"/>
              <a:stretch/>
            </p:blipFill>
            <p:spPr bwMode="auto">
              <a:xfrm>
                <a:off x="-2098675" y="1511300"/>
                <a:ext cx="1345164" cy="113060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1026" name="Picture 2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8299" y="4065139"/>
              <a:ext cx="2524125" cy="8714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81138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V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CV title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6" hasCustomPrompt="1"/>
          </p:nvPr>
        </p:nvSpPr>
        <p:spPr>
          <a:xfrm>
            <a:off x="3683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1504950" y="1700213"/>
            <a:ext cx="7324725" cy="4681537"/>
          </a:xfrm>
        </p:spPr>
        <p:txBody>
          <a:bodyPr/>
          <a:lstStyle>
            <a:lvl1pPr marL="0" indent="0">
              <a:buNone/>
              <a:defRPr/>
            </a:lvl1pPr>
            <a:lvl2pPr marL="0" indent="0">
              <a:buNone/>
              <a:defRPr/>
            </a:lvl2pPr>
            <a:lvl3pPr marL="0" indent="0">
              <a:buNone/>
              <a:defRPr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8320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V page 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6" hasCustomPrompt="1"/>
          </p:nvPr>
        </p:nvSpPr>
        <p:spPr>
          <a:xfrm>
            <a:off x="3683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4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47880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sz="quarter" idx="18"/>
          </p:nvPr>
        </p:nvSpPr>
        <p:spPr>
          <a:xfrm>
            <a:off x="1504950" y="1700213"/>
            <a:ext cx="3131705" cy="4681537"/>
          </a:xfrm>
        </p:spPr>
        <p:txBody>
          <a:bodyPr/>
          <a:lstStyle>
            <a:lvl1pPr marL="0" indent="0">
              <a:buNone/>
              <a:defRPr/>
            </a:lvl1pPr>
            <a:lvl2pPr marL="0" indent="0">
              <a:buNone/>
              <a:defRPr/>
            </a:lvl2pPr>
            <a:lvl3pPr marL="0" indent="0">
              <a:buNone/>
              <a:defRPr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9"/>
          </p:nvPr>
        </p:nvSpPr>
        <p:spPr>
          <a:xfrm>
            <a:off x="5929171" y="1700213"/>
            <a:ext cx="3131705" cy="4681537"/>
          </a:xfrm>
        </p:spPr>
        <p:txBody>
          <a:bodyPr/>
          <a:lstStyle>
            <a:lvl1pPr marL="0" indent="0">
              <a:buNone/>
              <a:defRPr/>
            </a:lvl1pPr>
            <a:lvl2pPr marL="0" indent="0">
              <a:buNone/>
              <a:defRPr/>
            </a:lvl2pPr>
            <a:lvl3pPr marL="0" indent="0">
              <a:buNone/>
              <a:defRPr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4568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 bwMode="auto">
          <a:xfrm>
            <a:off x="360000" y="1080000"/>
            <a:ext cx="4680000" cy="4680000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3240000" y="4140000"/>
            <a:ext cx="1440000" cy="1440000"/>
          </a:xfrm>
          <a:prstGeom prst="rect">
            <a:avLst/>
          </a:prstGeom>
          <a:solidFill>
            <a:schemeClr val="accent1">
              <a:alpha val="85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4" name="Rectangle 23"/>
          <p:cNvSpPr/>
          <p:nvPr/>
        </p:nvSpPr>
        <p:spPr bwMode="auto">
          <a:xfrm>
            <a:off x="4140000" y="2150347"/>
            <a:ext cx="2520000" cy="2520000"/>
          </a:xfrm>
          <a:prstGeom prst="rect">
            <a:avLst/>
          </a:prstGeom>
          <a:solidFill>
            <a:schemeClr val="accent1">
              <a:alpha val="80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58775" y="1079499"/>
            <a:ext cx="4681225" cy="2764217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Click to insert divider slide title</a:t>
            </a:r>
          </a:p>
        </p:txBody>
      </p:sp>
    </p:spTree>
    <p:extLst>
      <p:ext uri="{BB962C8B-B14F-4D97-AF65-F5344CB8AC3E}">
        <p14:creationId xmlns:p14="http://schemas.microsoft.com/office/powerpoint/2010/main" val="11886097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 bwMode="auto">
          <a:xfrm>
            <a:off x="360000" y="1080000"/>
            <a:ext cx="5224585" cy="5224585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3420000" y="4788000"/>
            <a:ext cx="1800000" cy="1800000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8775" y="1079500"/>
            <a:ext cx="5239225" cy="1800500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056849" y="2880000"/>
            <a:ext cx="3060000" cy="3060000"/>
          </a:xfrm>
          <a:solidFill>
            <a:schemeClr val="accent1">
              <a:alpha val="80000"/>
            </a:schemeClr>
          </a:solidFill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11" name="Text Placeholder 30"/>
          <p:cNvSpPr>
            <a:spLocks noGrp="1"/>
          </p:cNvSpPr>
          <p:nvPr>
            <p:ph type="body" sz="quarter" idx="11" hasCustomPrompt="1"/>
          </p:nvPr>
        </p:nvSpPr>
        <p:spPr>
          <a:xfrm>
            <a:off x="358775" y="2882055"/>
            <a:ext cx="3462598" cy="1736598"/>
          </a:xfrm>
        </p:spPr>
        <p:txBody>
          <a:bodyPr lIns="180000"/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 smtClean="0"/>
              <a:t>Click to insert sub title / speaker</a:t>
            </a:r>
          </a:p>
        </p:txBody>
      </p:sp>
      <p:sp>
        <p:nvSpPr>
          <p:cNvPr id="14" name="Text Placeholder 30"/>
          <p:cNvSpPr>
            <a:spLocks noGrp="1"/>
          </p:cNvSpPr>
          <p:nvPr>
            <p:ph type="body" sz="quarter" idx="12"/>
          </p:nvPr>
        </p:nvSpPr>
        <p:spPr>
          <a:xfrm>
            <a:off x="358775" y="5178490"/>
            <a:ext cx="2934931" cy="1128455"/>
          </a:xfrm>
        </p:spPr>
        <p:txBody>
          <a:bodyPr lIns="180000" bIns="180000" anchor="b" anchorCtr="0"/>
          <a:lstStyle>
            <a:lvl1pPr marL="0" indent="0">
              <a:buNone/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pic>
        <p:nvPicPr>
          <p:cNvPr id="9" name="Picture 2" descr="J:\102 wordmarks\002_wordmark_others\NAVIGATOR\01 standard\emf\S&amp;S_navigator.emf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59081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 bwMode="auto">
          <a:xfrm>
            <a:off x="360000" y="1080000"/>
            <a:ext cx="4680000" cy="4680000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3240000" y="4140000"/>
            <a:ext cx="1440000" cy="1440000"/>
          </a:xfrm>
          <a:prstGeom prst="rect">
            <a:avLst/>
          </a:prstGeom>
          <a:solidFill>
            <a:schemeClr val="accent1">
              <a:alpha val="85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140000" y="2150347"/>
            <a:ext cx="2520000" cy="2520000"/>
          </a:xfrm>
          <a:solidFill>
            <a:schemeClr val="accent1">
              <a:alpha val="80000"/>
            </a:schemeClr>
          </a:solidFill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58775" y="1079499"/>
            <a:ext cx="4681225" cy="2764217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Click to insert divider slide title</a:t>
            </a:r>
          </a:p>
        </p:txBody>
      </p:sp>
    </p:spTree>
    <p:extLst>
      <p:ext uri="{BB962C8B-B14F-4D97-AF65-F5344CB8AC3E}">
        <p14:creationId xmlns:p14="http://schemas.microsoft.com/office/powerpoint/2010/main" val="2520139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 and content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396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396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idx="12" hasCustomPrompt="1"/>
          </p:nvPr>
        </p:nvSpPr>
        <p:spPr>
          <a:xfrm>
            <a:off x="4866694" y="1800000"/>
            <a:ext cx="396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3" hasCustomPrompt="1"/>
          </p:nvPr>
        </p:nvSpPr>
        <p:spPr>
          <a:xfrm>
            <a:off x="4866694" y="2340000"/>
            <a:ext cx="396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452739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48753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846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5" name="Rectangle 21"/>
          <p:cNvSpPr>
            <a:spLocks noChangeArrowheads="1"/>
          </p:cNvSpPr>
          <p:nvPr userDrawn="1"/>
        </p:nvSpPr>
        <p:spPr bwMode="auto">
          <a:xfrm>
            <a:off x="254036" y="6551613"/>
            <a:ext cx="390525" cy="211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defTabSz="762000"/>
            <a:fld id="{41B07E85-C790-4171-B4C4-82F4D07D07D5}" type="slidenum">
              <a:rPr lang="en-GB" sz="800" b="0"/>
              <a:pPr defTabSz="762000"/>
              <a:t>‹#›</a:t>
            </a:fld>
            <a:r>
              <a:rPr lang="en-GB" sz="800" b="0" dirty="0"/>
              <a:t>  /</a:t>
            </a:r>
          </a:p>
        </p:txBody>
      </p:sp>
      <p:sp>
        <p:nvSpPr>
          <p:cNvPr id="6" name="Text Box 32"/>
          <p:cNvSpPr txBox="1">
            <a:spLocks noChangeArrowheads="1"/>
          </p:cNvSpPr>
          <p:nvPr userDrawn="1"/>
        </p:nvSpPr>
        <p:spPr bwMode="auto">
          <a:xfrm>
            <a:off x="360000" y="6494463"/>
            <a:ext cx="4965700" cy="7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90A4B7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GB" sz="500" b="0" dirty="0" smtClean="0">
                <a:solidFill>
                  <a:srgbClr val="808080"/>
                </a:solidFill>
              </a:rPr>
              <a:t>© Simmons &amp; Simmons LLP 2013. Simmons &amp; Simmons is an international legal practice carried on by Simmons &amp; Simmons LLP and its affiliated partnerships and other entities.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51314"/>
            <a:ext cx="8460000" cy="3768686"/>
          </a:xfrm>
        </p:spPr>
        <p:txBody>
          <a:bodyPr/>
          <a:lstStyle>
            <a:lvl1pPr marL="0" indent="0">
              <a:buNone/>
              <a:defRPr baseline="0"/>
            </a:lvl1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GB" dirty="0" smtClean="0"/>
              <a:t>Click one of the symbols below to create content</a:t>
            </a:r>
          </a:p>
        </p:txBody>
      </p:sp>
    </p:spTree>
    <p:extLst>
      <p:ext uri="{BB962C8B-B14F-4D97-AF65-F5344CB8AC3E}">
        <p14:creationId xmlns:p14="http://schemas.microsoft.com/office/powerpoint/2010/main" val="22463464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with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 flipH="1">
            <a:off x="10117" y="0"/>
            <a:ext cx="9144000" cy="6858000"/>
          </a:xfrm>
          <a:prstGeom prst="rect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8" name="Rectangle 7"/>
          <p:cNvSpPr/>
          <p:nvPr userDrawn="1"/>
        </p:nvSpPr>
        <p:spPr bwMode="auto">
          <a:xfrm>
            <a:off x="360000" y="1080000"/>
            <a:ext cx="5224585" cy="5224585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Text Placeholder 30"/>
          <p:cNvSpPr>
            <a:spLocks noGrp="1"/>
          </p:cNvSpPr>
          <p:nvPr>
            <p:ph type="body" sz="quarter" idx="11" hasCustomPrompt="1"/>
          </p:nvPr>
        </p:nvSpPr>
        <p:spPr>
          <a:xfrm>
            <a:off x="358775" y="2882055"/>
            <a:ext cx="3462598" cy="1736598"/>
          </a:xfrm>
        </p:spPr>
        <p:txBody>
          <a:bodyPr lIns="180000"/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 smtClean="0"/>
              <a:t>Click to insert sub title / speaker</a:t>
            </a:r>
          </a:p>
        </p:txBody>
      </p:sp>
      <p:sp>
        <p:nvSpPr>
          <p:cNvPr id="6" name="Text Placeholder 30"/>
          <p:cNvSpPr>
            <a:spLocks noGrp="1"/>
          </p:cNvSpPr>
          <p:nvPr>
            <p:ph type="body" sz="quarter" idx="12"/>
          </p:nvPr>
        </p:nvSpPr>
        <p:spPr>
          <a:xfrm>
            <a:off x="358775" y="5178490"/>
            <a:ext cx="2934931" cy="1128455"/>
          </a:xfrm>
        </p:spPr>
        <p:txBody>
          <a:bodyPr lIns="180000" bIns="180000" anchor="b" anchorCtr="0"/>
          <a:lstStyle>
            <a:lvl1pPr marL="0" indent="0">
              <a:buNone/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Rectangle 8"/>
          <p:cNvSpPr/>
          <p:nvPr userDrawn="1"/>
        </p:nvSpPr>
        <p:spPr bwMode="auto">
          <a:xfrm>
            <a:off x="4922110" y="2719227"/>
            <a:ext cx="3060000" cy="3060000"/>
          </a:xfrm>
          <a:prstGeom prst="rect">
            <a:avLst/>
          </a:prstGeom>
          <a:solidFill>
            <a:schemeClr val="accent1">
              <a:alpha val="80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4274110" y="4627227"/>
            <a:ext cx="1800000" cy="1800000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358775" y="1079500"/>
            <a:ext cx="5239225" cy="1800500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pic>
        <p:nvPicPr>
          <p:cNvPr id="15" name="Picture 3" descr="J:\102 wordmarks\002_wordmark_others\NAVIGATOR\01 standard\emf\S&amp;S_navigator WHITE.emf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75426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 flipH="1">
            <a:off x="10117" y="0"/>
            <a:ext cx="9144000" cy="6858000"/>
          </a:xfrm>
          <a:prstGeom prst="rect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 bwMode="auto">
          <a:xfrm>
            <a:off x="360000" y="1080000"/>
            <a:ext cx="4680000" cy="4680000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4154400" y="4820937"/>
            <a:ext cx="1440000" cy="1440000"/>
          </a:xfrm>
          <a:prstGeom prst="rect">
            <a:avLst/>
          </a:prstGeom>
          <a:solidFill>
            <a:schemeClr val="accent1">
              <a:alpha val="85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58775" y="1079499"/>
            <a:ext cx="4681225" cy="4640365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Click to insert divider slide title</a:t>
            </a:r>
          </a:p>
        </p:txBody>
      </p:sp>
      <p:pic>
        <p:nvPicPr>
          <p:cNvPr id="10" name="Picture 3" descr="J:\102 wordmarks\002_wordmark_others\NAVIGATOR\01 standard\emf\S&amp;S_navigator WHITE.emf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50835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with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 flipH="1">
            <a:off x="10117" y="0"/>
            <a:ext cx="9144000" cy="6858000"/>
          </a:xfrm>
          <a:prstGeom prst="rect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8" name="Rectangle 7"/>
          <p:cNvSpPr/>
          <p:nvPr userDrawn="1"/>
        </p:nvSpPr>
        <p:spPr bwMode="auto">
          <a:xfrm>
            <a:off x="360000" y="1080000"/>
            <a:ext cx="5224585" cy="5224585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Text Placeholder 30"/>
          <p:cNvSpPr>
            <a:spLocks noGrp="1"/>
          </p:cNvSpPr>
          <p:nvPr>
            <p:ph type="body" sz="quarter" idx="11" hasCustomPrompt="1"/>
          </p:nvPr>
        </p:nvSpPr>
        <p:spPr>
          <a:xfrm>
            <a:off x="358775" y="2882055"/>
            <a:ext cx="3462598" cy="1736598"/>
          </a:xfrm>
        </p:spPr>
        <p:txBody>
          <a:bodyPr lIns="180000"/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 smtClean="0"/>
              <a:t>Click to insert sub title / speaker</a:t>
            </a:r>
          </a:p>
        </p:txBody>
      </p:sp>
      <p:sp>
        <p:nvSpPr>
          <p:cNvPr id="6" name="Text Placeholder 30"/>
          <p:cNvSpPr>
            <a:spLocks noGrp="1"/>
          </p:cNvSpPr>
          <p:nvPr>
            <p:ph type="body" sz="quarter" idx="12"/>
          </p:nvPr>
        </p:nvSpPr>
        <p:spPr>
          <a:xfrm>
            <a:off x="358775" y="5178490"/>
            <a:ext cx="2934931" cy="1128455"/>
          </a:xfrm>
        </p:spPr>
        <p:txBody>
          <a:bodyPr lIns="180000" bIns="180000" anchor="b" anchorCtr="0"/>
          <a:lstStyle>
            <a:lvl1pPr marL="0" indent="0">
              <a:buNone/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Rectangle 8"/>
          <p:cNvSpPr/>
          <p:nvPr userDrawn="1"/>
        </p:nvSpPr>
        <p:spPr bwMode="auto">
          <a:xfrm>
            <a:off x="4922110" y="2719227"/>
            <a:ext cx="3060000" cy="3060000"/>
          </a:xfrm>
          <a:prstGeom prst="rect">
            <a:avLst/>
          </a:prstGeom>
          <a:solidFill>
            <a:schemeClr val="accent1">
              <a:alpha val="80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4274110" y="4627227"/>
            <a:ext cx="1800000" cy="1800000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358775" y="1079500"/>
            <a:ext cx="5239225" cy="1800500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pic>
        <p:nvPicPr>
          <p:cNvPr id="15" name="Picture 3" descr="J:\102 wordmarks\002_wordmark_others\NAVIGATOR\01 standard\emf\S&amp;S_navigator WHITE.emf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651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38619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1800000"/>
            <a:ext cx="8460000" cy="4320000"/>
          </a:xfrm>
        </p:spPr>
        <p:txBody>
          <a:bodyPr/>
          <a:lstStyle>
            <a:lvl1pPr>
              <a:defRPr baseline="0"/>
            </a:lvl1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15473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846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51314"/>
            <a:ext cx="8460000" cy="3768686"/>
          </a:xfrm>
        </p:spPr>
        <p:txBody>
          <a:bodyPr/>
          <a:lstStyle>
            <a:lvl1pPr>
              <a:defRPr baseline="0"/>
            </a:lvl1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1688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key point box ste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idx="12" hasCustomPrompt="1"/>
          </p:nvPr>
        </p:nvSpPr>
        <p:spPr>
          <a:xfrm>
            <a:off x="6092007" y="1800000"/>
            <a:ext cx="2736000" cy="2736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20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3244800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key point box te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idx="12" hasCustomPrompt="1"/>
          </p:nvPr>
        </p:nvSpPr>
        <p:spPr>
          <a:xfrm>
            <a:off x="6092007" y="1800000"/>
            <a:ext cx="2736000" cy="2736000"/>
          </a:xfrm>
          <a:prstGeom prst="rect">
            <a:avLst/>
          </a:prstGeom>
          <a:solidFill>
            <a:schemeClr val="accent1"/>
          </a:solidFill>
        </p:spPr>
        <p:txBody>
          <a:bodyPr lIns="108000" tIns="108000" rIns="108000" bIns="108000" anchor="t"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B7C6"/>
              </a:buClr>
              <a:buSzTx/>
              <a:buFont typeface="Wingdings" pitchFamily="2" charset="2"/>
              <a:buNone/>
              <a:tabLst/>
              <a:defRPr sz="20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B7C6"/>
              </a:buClr>
              <a:buSzTx/>
              <a:buFont typeface="Wingdings" pitchFamily="2" charset="2"/>
              <a:buNone/>
              <a:tabLst/>
              <a:defRPr/>
            </a:pPr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33627893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picture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092007" y="1800225"/>
            <a:ext cx="2736000" cy="2736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783561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, sub title, content and 2 boxes sol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7034116" y="1800000"/>
            <a:ext cx="1800000" cy="1800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6" name="Text Placeholder 2"/>
          <p:cNvSpPr>
            <a:spLocks noGrp="1" noChangeAspect="1"/>
          </p:cNvSpPr>
          <p:nvPr>
            <p:ph type="body" idx="13" hasCustomPrompt="1"/>
          </p:nvPr>
        </p:nvSpPr>
        <p:spPr>
          <a:xfrm>
            <a:off x="7034116" y="3721164"/>
            <a:ext cx="1800000" cy="1800000"/>
          </a:xfrm>
          <a:prstGeom prst="rect">
            <a:avLst/>
          </a:prstGeom>
          <a:solidFill>
            <a:schemeClr val="accent1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11590988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, sub title, content and 2 boxes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8" name="Picture Placeholder 2"/>
          <p:cNvSpPr>
            <a:spLocks noGrp="1" noChangeAspect="1"/>
          </p:cNvSpPr>
          <p:nvPr>
            <p:ph type="pic" sz="quarter" idx="14" hasCustomPrompt="1"/>
          </p:nvPr>
        </p:nvSpPr>
        <p:spPr>
          <a:xfrm>
            <a:off x="7034115" y="1800225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5" hasCustomPrompt="1"/>
          </p:nvPr>
        </p:nvSpPr>
        <p:spPr>
          <a:xfrm>
            <a:off x="7034115" y="3721388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1076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1.emf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58775" y="1079500"/>
            <a:ext cx="8460000" cy="7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 algn="l" defTabSz="914400" rtl="0" eaLnBrk="1" fontAlgn="base" latinLnBrk="0" hangingPunct="1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en-GB" altLang="en-GB" dirty="0" smtClean="0"/>
              <a:t>Master title</a:t>
            </a:r>
          </a:p>
        </p:txBody>
      </p:sp>
      <p:sp>
        <p:nvSpPr>
          <p:cNvPr id="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58775" y="1798637"/>
            <a:ext cx="8460000" cy="43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GB" dirty="0" smtClean="0"/>
              <a:t>first level</a:t>
            </a:r>
          </a:p>
          <a:p>
            <a:pPr lvl="1"/>
            <a:r>
              <a:rPr lang="en-US" altLang="en-GB" dirty="0" smtClean="0"/>
              <a:t>second level</a:t>
            </a:r>
          </a:p>
          <a:p>
            <a:pPr lvl="2"/>
            <a:r>
              <a:rPr lang="en-US" altLang="en-GB" dirty="0" smtClean="0"/>
              <a:t>third level</a:t>
            </a:r>
          </a:p>
          <a:p>
            <a:pPr lvl="3"/>
            <a:r>
              <a:rPr lang="en-US" altLang="en-GB" dirty="0" smtClean="0"/>
              <a:t>fourth level</a:t>
            </a:r>
          </a:p>
          <a:p>
            <a:pPr lvl="4"/>
            <a:r>
              <a:rPr lang="en-US" altLang="en-GB" dirty="0" smtClean="0"/>
              <a:t>fifth level</a:t>
            </a:r>
            <a:endParaRPr lang="en-GB" altLang="en-GB" dirty="0" smtClean="0"/>
          </a:p>
        </p:txBody>
      </p:sp>
      <p:sp>
        <p:nvSpPr>
          <p:cNvPr id="5" name="Text Box 32"/>
          <p:cNvSpPr txBox="1">
            <a:spLocks noChangeArrowheads="1"/>
          </p:cNvSpPr>
          <p:nvPr/>
        </p:nvSpPr>
        <p:spPr bwMode="auto">
          <a:xfrm>
            <a:off x="360000" y="6494463"/>
            <a:ext cx="4965700" cy="7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90A4B7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GB" sz="500" b="0" dirty="0" smtClean="0">
                <a:solidFill>
                  <a:srgbClr val="808080"/>
                </a:solidFill>
              </a:rPr>
              <a:t>© Simmons &amp; Simmons LLP 2016. Simmons &amp; Simmons is an international legal practice carried on by Simmons &amp; Simmons LLP and its affiliated partnerships and other entities.</a:t>
            </a:r>
          </a:p>
        </p:txBody>
      </p:sp>
      <p:sp>
        <p:nvSpPr>
          <p:cNvPr id="6" name="Rectangle 21"/>
          <p:cNvSpPr>
            <a:spLocks noChangeArrowheads="1"/>
          </p:cNvSpPr>
          <p:nvPr/>
        </p:nvSpPr>
        <p:spPr bwMode="auto">
          <a:xfrm>
            <a:off x="254036" y="6551613"/>
            <a:ext cx="1740862" cy="2128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defTabSz="762000"/>
            <a:fld id="{27F87D82-A7C3-4DBA-9DD4-4EE66008F9BC}" type="slidenum">
              <a:rPr lang="en-GB" sz="800" b="0" smtClean="0"/>
              <a:t>‹#›</a:t>
            </a:fld>
            <a:r>
              <a:rPr lang="en-GB" sz="800" b="0" smtClean="0"/>
              <a:t> / L_LIVE_EMEA1:37696715v1</a:t>
            </a:r>
            <a:endParaRPr lang="en-GB" sz="800" b="0" dirty="0"/>
          </a:p>
        </p:txBody>
      </p:sp>
      <p:pic>
        <p:nvPicPr>
          <p:cNvPr id="11" name="Picture 2" descr="J:\102 wordmarks\002_wordmark_others\NAVIGATOR\01 standard\emf\S&amp;S_navigator.emf"/>
          <p:cNvPicPr>
            <a:picLocks noChangeAspect="1" noChangeArrowheads="1"/>
          </p:cNvPicPr>
          <p:nvPr userDrawn="1"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4087" y="157353"/>
            <a:ext cx="2484000" cy="346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55796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41" r:id="rId3"/>
    <p:sldLayoutId id="2147483737" r:id="rId4"/>
    <p:sldLayoutId id="2147483735" r:id="rId5"/>
    <p:sldLayoutId id="2147483742" r:id="rId6"/>
    <p:sldLayoutId id="2147483748" r:id="rId7"/>
    <p:sldLayoutId id="2147483758" r:id="rId8"/>
    <p:sldLayoutId id="2147483760" r:id="rId9"/>
    <p:sldLayoutId id="2147483759" r:id="rId10"/>
    <p:sldLayoutId id="2147483761" r:id="rId11"/>
    <p:sldLayoutId id="2147483765" r:id="rId12"/>
    <p:sldLayoutId id="2147483766" r:id="rId13"/>
    <p:sldLayoutId id="2147483767" r:id="rId14"/>
    <p:sldLayoutId id="2147483768" r:id="rId15"/>
    <p:sldLayoutId id="2147483769" r:id="rId16"/>
    <p:sldLayoutId id="2147483770" r:id="rId17"/>
    <p:sldLayoutId id="2147483771" r:id="rId18"/>
    <p:sldLayoutId id="2147483740" r:id="rId19"/>
    <p:sldLayoutId id="2147483746" r:id="rId20"/>
    <p:sldLayoutId id="2147483744" r:id="rId21"/>
    <p:sldLayoutId id="2147483734" r:id="rId22"/>
    <p:sldLayoutId id="2147483750" r:id="rId23"/>
    <p:sldLayoutId id="2147483773" r:id="rId24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lang="en-GB" altLang="en-GB" sz="2600" kern="1200" baseline="0" dirty="0" smtClean="0">
          <a:solidFill>
            <a:srgbClr val="39464D"/>
          </a:solidFill>
          <a:latin typeface="+mj-lt"/>
          <a:ea typeface="+mj-ea"/>
          <a:cs typeface="Arial" pitchFamily="34" charset="0"/>
        </a:defRPr>
      </a:lvl1pPr>
    </p:titleStyle>
    <p:bodyStyle>
      <a:lvl1pPr marL="360000" indent="-360000" algn="l" defTabSz="914400" rtl="0" eaLnBrk="1" latinLnBrk="0" hangingPunct="1">
        <a:spcBef>
          <a:spcPts val="1728"/>
        </a:spcBef>
        <a:buClr>
          <a:schemeClr val="accent1"/>
        </a:buClr>
        <a:buFont typeface="Wingdings" pitchFamily="2" charset="2"/>
        <a:buChar char=""/>
        <a:defRPr sz="1800" kern="1200">
          <a:solidFill>
            <a:srgbClr val="39464D"/>
          </a:solidFill>
          <a:latin typeface="+mn-lt"/>
          <a:ea typeface="+mn-ea"/>
          <a:cs typeface="+mn-cs"/>
        </a:defRPr>
      </a:lvl1pPr>
      <a:lvl2pPr marL="72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2pPr>
      <a:lvl3pPr marL="108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3pPr>
      <a:lvl4pPr marL="144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4pPr>
      <a:lvl5pPr marL="180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58775" y="1079500"/>
            <a:ext cx="8460000" cy="7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 algn="l" defTabSz="914400" rtl="0" eaLnBrk="1" fontAlgn="base" latinLnBrk="0" hangingPunct="1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en-GB" altLang="en-GB" dirty="0" smtClean="0"/>
              <a:t>Master title</a:t>
            </a:r>
          </a:p>
        </p:txBody>
      </p:sp>
      <p:sp>
        <p:nvSpPr>
          <p:cNvPr id="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58775" y="1798637"/>
            <a:ext cx="8460000" cy="43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GB" dirty="0" smtClean="0"/>
              <a:t>first level</a:t>
            </a:r>
          </a:p>
          <a:p>
            <a:pPr lvl="1"/>
            <a:r>
              <a:rPr lang="en-US" altLang="en-GB" dirty="0" smtClean="0"/>
              <a:t>second level</a:t>
            </a:r>
          </a:p>
          <a:p>
            <a:pPr lvl="2"/>
            <a:r>
              <a:rPr lang="en-US" altLang="en-GB" dirty="0" smtClean="0"/>
              <a:t>third level</a:t>
            </a:r>
          </a:p>
          <a:p>
            <a:pPr lvl="3"/>
            <a:r>
              <a:rPr lang="en-US" altLang="en-GB" dirty="0" smtClean="0"/>
              <a:t>fourth level</a:t>
            </a:r>
          </a:p>
          <a:p>
            <a:pPr lvl="4"/>
            <a:r>
              <a:rPr lang="en-US" altLang="en-GB" dirty="0" smtClean="0"/>
              <a:t>fifth level</a:t>
            </a:r>
            <a:endParaRPr lang="en-GB" altLang="en-GB" dirty="0" smtClean="0"/>
          </a:p>
        </p:txBody>
      </p:sp>
      <p:sp>
        <p:nvSpPr>
          <p:cNvPr id="5" name="Text Box 32"/>
          <p:cNvSpPr txBox="1">
            <a:spLocks noChangeArrowheads="1"/>
          </p:cNvSpPr>
          <p:nvPr/>
        </p:nvSpPr>
        <p:spPr bwMode="auto">
          <a:xfrm>
            <a:off x="360000" y="6494463"/>
            <a:ext cx="4965700" cy="7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90A4B7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GB" sz="500" b="0" dirty="0" smtClean="0">
                <a:solidFill>
                  <a:srgbClr val="808080"/>
                </a:solidFill>
              </a:rPr>
              <a:t>© Simmons &amp; Simmons LLP 2016. Simmons &amp; Simmons is an international legal practice carried on by Simmons &amp; Simmons LLP and its affiliated partnerships and other entities.</a:t>
            </a:r>
          </a:p>
        </p:txBody>
      </p:sp>
      <p:sp>
        <p:nvSpPr>
          <p:cNvPr id="6" name="Rectangle 21"/>
          <p:cNvSpPr>
            <a:spLocks noChangeArrowheads="1"/>
          </p:cNvSpPr>
          <p:nvPr/>
        </p:nvSpPr>
        <p:spPr bwMode="auto">
          <a:xfrm>
            <a:off x="254036" y="6551613"/>
            <a:ext cx="1694376" cy="2128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defTabSz="762000"/>
            <a:fld id="{CA039944-BBBB-4EBC-986A-E77647B64EDA}" type="slidenum">
              <a:rPr lang="en-GB" sz="800" b="0" smtClean="0"/>
              <a:t>‹#›</a:t>
            </a:fld>
            <a:r>
              <a:rPr lang="en-GB" sz="800" b="0" smtClean="0"/>
              <a:t> / B_LIVE_EMEA1:2816984v1</a:t>
            </a:r>
            <a:endParaRPr lang="en-GB" sz="800" b="0" dirty="0"/>
          </a:p>
        </p:txBody>
      </p:sp>
    </p:spTree>
    <p:extLst>
      <p:ext uri="{BB962C8B-B14F-4D97-AF65-F5344CB8AC3E}">
        <p14:creationId xmlns:p14="http://schemas.microsoft.com/office/powerpoint/2010/main" val="2891544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lang="en-GB" altLang="en-GB" sz="2600" kern="1200" baseline="0" dirty="0" smtClean="0">
          <a:solidFill>
            <a:srgbClr val="39464D"/>
          </a:solidFill>
          <a:latin typeface="+mj-lt"/>
          <a:ea typeface="+mj-ea"/>
          <a:cs typeface="Arial" pitchFamily="34" charset="0"/>
        </a:defRPr>
      </a:lvl1pPr>
    </p:titleStyle>
    <p:bodyStyle>
      <a:lvl1pPr marL="360000" indent="-360000" algn="l" defTabSz="914400" rtl="0" eaLnBrk="1" latinLnBrk="0" hangingPunct="1">
        <a:spcBef>
          <a:spcPts val="1728"/>
        </a:spcBef>
        <a:buClr>
          <a:schemeClr val="accent1"/>
        </a:buClr>
        <a:buFont typeface="Wingdings" pitchFamily="2" charset="2"/>
        <a:buChar char=""/>
        <a:defRPr sz="1800" kern="1200">
          <a:solidFill>
            <a:srgbClr val="39464D"/>
          </a:solidFill>
          <a:latin typeface="+mn-lt"/>
          <a:ea typeface="+mn-ea"/>
          <a:cs typeface="+mn-cs"/>
        </a:defRPr>
      </a:lvl1pPr>
      <a:lvl2pPr marL="72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2pPr>
      <a:lvl3pPr marL="108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3pPr>
      <a:lvl4pPr marL="144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4pPr>
      <a:lvl5pPr marL="180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1"/>
          </p:nvPr>
        </p:nvSpPr>
        <p:spPr>
          <a:xfrm>
            <a:off x="358774" y="2882055"/>
            <a:ext cx="3886655" cy="2857438"/>
          </a:xfrm>
        </p:spPr>
        <p:txBody>
          <a:bodyPr/>
          <a:lstStyle/>
          <a:p>
            <a:endParaRPr lang="en-GB" sz="1400" b="1" dirty="0" smtClean="0"/>
          </a:p>
          <a:p>
            <a:r>
              <a:rPr lang="en-GB" sz="1400" b="1" dirty="0" smtClean="0"/>
              <a:t>Teresa  Lai </a:t>
            </a:r>
            <a:r>
              <a:rPr lang="en-GB" sz="1400" dirty="0" smtClean="0"/>
              <a:t>– </a:t>
            </a:r>
            <a:r>
              <a:rPr lang="en-GB" sz="1400" dirty="0" err="1" smtClean="0"/>
              <a:t>Turiya</a:t>
            </a:r>
            <a:r>
              <a:rPr lang="en-GB" sz="1400" dirty="0" smtClean="0"/>
              <a:t> Capital</a:t>
            </a:r>
            <a:br>
              <a:rPr lang="en-GB" sz="1400" dirty="0" smtClean="0"/>
            </a:br>
            <a:r>
              <a:rPr lang="en-GB" sz="1400" b="1" dirty="0" smtClean="0"/>
              <a:t>Derek </a:t>
            </a:r>
            <a:r>
              <a:rPr lang="en-GB" sz="1400" b="1" dirty="0" err="1" smtClean="0"/>
              <a:t>McGibney</a:t>
            </a:r>
            <a:r>
              <a:rPr lang="en-GB" sz="1400" b="1" dirty="0"/>
              <a:t> </a:t>
            </a:r>
            <a:r>
              <a:rPr lang="en-GB" sz="1400" dirty="0" smtClean="0"/>
              <a:t>– </a:t>
            </a:r>
            <a:r>
              <a:rPr lang="en-GB" sz="1400" dirty="0" err="1" smtClean="0"/>
              <a:t>Cordium</a:t>
            </a:r>
            <a:r>
              <a:rPr lang="en-GB" sz="1400" dirty="0" smtClean="0"/>
              <a:t> Asia </a:t>
            </a:r>
            <a:br>
              <a:rPr lang="en-GB" sz="1400" dirty="0" smtClean="0"/>
            </a:br>
            <a:r>
              <a:rPr lang="en-GB" sz="1400" b="1" dirty="0" smtClean="0"/>
              <a:t>Jennifer Wood </a:t>
            </a:r>
            <a:r>
              <a:rPr lang="en-GB" sz="1400" dirty="0"/>
              <a:t>– </a:t>
            </a:r>
            <a:r>
              <a:rPr lang="en-GB" sz="1400" dirty="0" smtClean="0"/>
              <a:t>AIMA</a:t>
            </a:r>
            <a:br>
              <a:rPr lang="en-GB" sz="1400" dirty="0" smtClean="0"/>
            </a:br>
            <a:endParaRPr lang="en-GB" sz="1400" dirty="0" smtClean="0"/>
          </a:p>
          <a:p>
            <a:endParaRPr lang="en-GB" sz="1400" dirty="0"/>
          </a:p>
          <a:p>
            <a:pPr lvl="0">
              <a:buClr>
                <a:srgbClr val="D47B22"/>
              </a:buClr>
            </a:pPr>
            <a:r>
              <a:rPr lang="en-GB" sz="1400" dirty="0" smtClean="0">
                <a:solidFill>
                  <a:prstClr val="white"/>
                </a:solidFill>
              </a:rPr>
              <a:t>Moderator:</a:t>
            </a:r>
            <a:br>
              <a:rPr lang="en-GB" sz="1400" dirty="0" smtClean="0">
                <a:solidFill>
                  <a:prstClr val="white"/>
                </a:solidFill>
              </a:rPr>
            </a:br>
            <a:r>
              <a:rPr lang="en-GB" sz="1400" b="1" dirty="0" smtClean="0">
                <a:solidFill>
                  <a:prstClr val="white"/>
                </a:solidFill>
              </a:rPr>
              <a:t>Devarshi </a:t>
            </a:r>
            <a:r>
              <a:rPr lang="en-GB" sz="1400" b="1" dirty="0">
                <a:solidFill>
                  <a:prstClr val="white"/>
                </a:solidFill>
              </a:rPr>
              <a:t>Saksena </a:t>
            </a:r>
            <a:r>
              <a:rPr lang="en-GB" sz="1400" dirty="0">
                <a:solidFill>
                  <a:prstClr val="white"/>
                </a:solidFill>
              </a:rPr>
              <a:t>– Simmons &amp; Simmons</a:t>
            </a:r>
          </a:p>
          <a:p>
            <a:endParaRPr lang="en-GB" sz="1400" dirty="0" smtClean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sz="1400" dirty="0" smtClean="0"/>
              <a:t>17 October 2017</a:t>
            </a:r>
            <a:endParaRPr lang="en-GB" sz="1400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000" dirty="0"/>
              <a:t>Navigating private placement regimes around the world 2017</a:t>
            </a:r>
            <a:r>
              <a:rPr lang="en-GB" altLang="en-GB" sz="2000" dirty="0" smtClean="0">
                <a:solidFill>
                  <a:prstClr val="white"/>
                </a:solidFill>
              </a:rPr>
              <a:t/>
            </a:r>
            <a:br>
              <a:rPr lang="en-GB" altLang="en-GB" sz="2000" dirty="0" smtClean="0">
                <a:solidFill>
                  <a:prstClr val="white"/>
                </a:solidFill>
              </a:rPr>
            </a:br>
            <a:r>
              <a:rPr lang="en-GB" altLang="en-GB" sz="2000" dirty="0">
                <a:solidFill>
                  <a:prstClr val="white"/>
                </a:solidFill>
              </a:rPr>
              <a:t/>
            </a:r>
            <a:br>
              <a:rPr lang="en-GB" altLang="en-GB" sz="2000" dirty="0">
                <a:solidFill>
                  <a:prstClr val="white"/>
                </a:solidFill>
              </a:rPr>
            </a:br>
            <a:r>
              <a:rPr lang="en-GB" altLang="en-GB" sz="2000" dirty="0" smtClean="0">
                <a:solidFill>
                  <a:prstClr val="white"/>
                </a:solidFill>
              </a:rPr>
              <a:t>Plenary session – UK and impact of Brexit</a:t>
            </a:r>
            <a:endParaRPr lang="en-GB" dirty="0"/>
          </a:p>
        </p:txBody>
      </p:sp>
      <p:sp>
        <p:nvSpPr>
          <p:cNvPr id="5" name="Title 3"/>
          <p:cNvSpPr txBox="1">
            <a:spLocks/>
          </p:cNvSpPr>
          <p:nvPr/>
        </p:nvSpPr>
        <p:spPr bwMode="auto">
          <a:xfrm>
            <a:off x="4216901" y="4819201"/>
            <a:ext cx="1903162" cy="180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80000" tIns="180000" rIns="180000" bIns="180000" numCol="1" anchor="t" anchorCtr="0" compatLnSpc="1">
            <a:prstTxWarp prst="textNoShape">
              <a:avLst/>
            </a:prstTxWarp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lang="en-GB" altLang="en-GB" sz="2600" kern="1200" baseline="0">
                <a:solidFill>
                  <a:schemeClr val="bg1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ctr" fontAlgn="auto">
              <a:spcAft>
                <a:spcPts val="0"/>
              </a:spcAft>
            </a:pPr>
            <a:endParaRPr lang="en-GB" sz="1400" b="0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6949" y="3993039"/>
            <a:ext cx="2054475" cy="24498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62539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 816"/>
          <p:cNvSpPr>
            <a:spLocks/>
          </p:cNvSpPr>
          <p:nvPr/>
        </p:nvSpPr>
        <p:spPr bwMode="auto">
          <a:xfrm>
            <a:off x="6426723" y="641858"/>
            <a:ext cx="2424827" cy="4644159"/>
          </a:xfrm>
          <a:custGeom>
            <a:avLst/>
            <a:gdLst>
              <a:gd name="T0" fmla="*/ 61 w 118"/>
              <a:gd name="T1" fmla="*/ 210 h 226"/>
              <a:gd name="T2" fmla="*/ 72 w 118"/>
              <a:gd name="T3" fmla="*/ 207 h 226"/>
              <a:gd name="T4" fmla="*/ 78 w 118"/>
              <a:gd name="T5" fmla="*/ 207 h 226"/>
              <a:gd name="T6" fmla="*/ 106 w 118"/>
              <a:gd name="T7" fmla="*/ 201 h 226"/>
              <a:gd name="T8" fmla="*/ 103 w 118"/>
              <a:gd name="T9" fmla="*/ 190 h 226"/>
              <a:gd name="T10" fmla="*/ 106 w 118"/>
              <a:gd name="T11" fmla="*/ 184 h 226"/>
              <a:gd name="T12" fmla="*/ 112 w 118"/>
              <a:gd name="T13" fmla="*/ 182 h 226"/>
              <a:gd name="T14" fmla="*/ 116 w 118"/>
              <a:gd name="T15" fmla="*/ 174 h 226"/>
              <a:gd name="T16" fmla="*/ 101 w 118"/>
              <a:gd name="T17" fmla="*/ 154 h 226"/>
              <a:gd name="T18" fmla="*/ 97 w 118"/>
              <a:gd name="T19" fmla="*/ 150 h 226"/>
              <a:gd name="T20" fmla="*/ 87 w 118"/>
              <a:gd name="T21" fmla="*/ 135 h 226"/>
              <a:gd name="T22" fmla="*/ 95 w 118"/>
              <a:gd name="T23" fmla="*/ 133 h 226"/>
              <a:gd name="T24" fmla="*/ 74 w 118"/>
              <a:gd name="T25" fmla="*/ 110 h 226"/>
              <a:gd name="T26" fmla="*/ 53 w 118"/>
              <a:gd name="T27" fmla="*/ 74 h 226"/>
              <a:gd name="T28" fmla="*/ 44 w 118"/>
              <a:gd name="T29" fmla="*/ 70 h 226"/>
              <a:gd name="T30" fmla="*/ 48 w 118"/>
              <a:gd name="T31" fmla="*/ 63 h 226"/>
              <a:gd name="T32" fmla="*/ 55 w 118"/>
              <a:gd name="T33" fmla="*/ 55 h 226"/>
              <a:gd name="T34" fmla="*/ 63 w 118"/>
              <a:gd name="T35" fmla="*/ 29 h 226"/>
              <a:gd name="T36" fmla="*/ 29 w 118"/>
              <a:gd name="T37" fmla="*/ 31 h 226"/>
              <a:gd name="T38" fmla="*/ 31 w 118"/>
              <a:gd name="T39" fmla="*/ 27 h 226"/>
              <a:gd name="T40" fmla="*/ 33 w 118"/>
              <a:gd name="T41" fmla="*/ 17 h 226"/>
              <a:gd name="T42" fmla="*/ 42 w 118"/>
              <a:gd name="T43" fmla="*/ 0 h 226"/>
              <a:gd name="T44" fmla="*/ 16 w 118"/>
              <a:gd name="T45" fmla="*/ 8 h 226"/>
              <a:gd name="T46" fmla="*/ 10 w 118"/>
              <a:gd name="T47" fmla="*/ 17 h 226"/>
              <a:gd name="T48" fmla="*/ 6 w 118"/>
              <a:gd name="T49" fmla="*/ 33 h 226"/>
              <a:gd name="T50" fmla="*/ 10 w 118"/>
              <a:gd name="T51" fmla="*/ 36 h 226"/>
              <a:gd name="T52" fmla="*/ 8 w 118"/>
              <a:gd name="T53" fmla="*/ 44 h 226"/>
              <a:gd name="T54" fmla="*/ 4 w 118"/>
              <a:gd name="T55" fmla="*/ 50 h 226"/>
              <a:gd name="T56" fmla="*/ 2 w 118"/>
              <a:gd name="T57" fmla="*/ 55 h 226"/>
              <a:gd name="T58" fmla="*/ 12 w 118"/>
              <a:gd name="T59" fmla="*/ 59 h 226"/>
              <a:gd name="T60" fmla="*/ 10 w 118"/>
              <a:gd name="T61" fmla="*/ 80 h 226"/>
              <a:gd name="T62" fmla="*/ 12 w 118"/>
              <a:gd name="T63" fmla="*/ 80 h 226"/>
              <a:gd name="T64" fmla="*/ 12 w 118"/>
              <a:gd name="T65" fmla="*/ 78 h 226"/>
              <a:gd name="T66" fmla="*/ 17 w 118"/>
              <a:gd name="T67" fmla="*/ 76 h 226"/>
              <a:gd name="T68" fmla="*/ 19 w 118"/>
              <a:gd name="T69" fmla="*/ 76 h 226"/>
              <a:gd name="T70" fmla="*/ 21 w 118"/>
              <a:gd name="T71" fmla="*/ 87 h 226"/>
              <a:gd name="T72" fmla="*/ 16 w 118"/>
              <a:gd name="T73" fmla="*/ 108 h 226"/>
              <a:gd name="T74" fmla="*/ 19 w 118"/>
              <a:gd name="T75" fmla="*/ 104 h 226"/>
              <a:gd name="T76" fmla="*/ 36 w 118"/>
              <a:gd name="T77" fmla="*/ 104 h 226"/>
              <a:gd name="T78" fmla="*/ 44 w 118"/>
              <a:gd name="T79" fmla="*/ 103 h 226"/>
              <a:gd name="T80" fmla="*/ 40 w 118"/>
              <a:gd name="T81" fmla="*/ 122 h 226"/>
              <a:gd name="T82" fmla="*/ 50 w 118"/>
              <a:gd name="T83" fmla="*/ 122 h 226"/>
              <a:gd name="T84" fmla="*/ 48 w 118"/>
              <a:gd name="T85" fmla="*/ 133 h 226"/>
              <a:gd name="T86" fmla="*/ 50 w 118"/>
              <a:gd name="T87" fmla="*/ 142 h 226"/>
              <a:gd name="T88" fmla="*/ 23 w 118"/>
              <a:gd name="T89" fmla="*/ 157 h 226"/>
              <a:gd name="T90" fmla="*/ 31 w 118"/>
              <a:gd name="T91" fmla="*/ 171 h 226"/>
              <a:gd name="T92" fmla="*/ 17 w 118"/>
              <a:gd name="T93" fmla="*/ 186 h 226"/>
              <a:gd name="T94" fmla="*/ 27 w 118"/>
              <a:gd name="T95" fmla="*/ 186 h 226"/>
              <a:gd name="T96" fmla="*/ 34 w 118"/>
              <a:gd name="T97" fmla="*/ 186 h 226"/>
              <a:gd name="T98" fmla="*/ 46 w 118"/>
              <a:gd name="T99" fmla="*/ 188 h 226"/>
              <a:gd name="T100" fmla="*/ 46 w 118"/>
              <a:gd name="T101" fmla="*/ 195 h 226"/>
              <a:gd name="T102" fmla="*/ 8 w 118"/>
              <a:gd name="T103" fmla="*/ 222 h 226"/>
              <a:gd name="T104" fmla="*/ 12 w 118"/>
              <a:gd name="T105" fmla="*/ 224 h 226"/>
              <a:gd name="T106" fmla="*/ 19 w 118"/>
              <a:gd name="T107" fmla="*/ 220 h 226"/>
              <a:gd name="T108" fmla="*/ 38 w 118"/>
              <a:gd name="T109" fmla="*/ 216 h 226"/>
              <a:gd name="T110" fmla="*/ 55 w 118"/>
              <a:gd name="T111" fmla="*/ 212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226">
                <a:moveTo>
                  <a:pt x="55" y="212"/>
                </a:moveTo>
                <a:lnTo>
                  <a:pt x="55" y="212"/>
                </a:lnTo>
                <a:lnTo>
                  <a:pt x="55" y="210"/>
                </a:lnTo>
                <a:lnTo>
                  <a:pt x="59" y="210"/>
                </a:lnTo>
                <a:lnTo>
                  <a:pt x="61" y="210"/>
                </a:lnTo>
                <a:lnTo>
                  <a:pt x="63" y="210"/>
                </a:lnTo>
                <a:lnTo>
                  <a:pt x="61" y="209"/>
                </a:lnTo>
                <a:lnTo>
                  <a:pt x="69" y="209"/>
                </a:lnTo>
                <a:lnTo>
                  <a:pt x="70" y="207"/>
                </a:lnTo>
                <a:lnTo>
                  <a:pt x="72" y="207"/>
                </a:lnTo>
                <a:lnTo>
                  <a:pt x="72" y="203"/>
                </a:lnTo>
                <a:lnTo>
                  <a:pt x="74" y="205"/>
                </a:lnTo>
                <a:lnTo>
                  <a:pt x="76" y="205"/>
                </a:lnTo>
                <a:lnTo>
                  <a:pt x="78" y="205"/>
                </a:lnTo>
                <a:lnTo>
                  <a:pt x="78" y="207"/>
                </a:lnTo>
                <a:lnTo>
                  <a:pt x="80" y="207"/>
                </a:lnTo>
                <a:lnTo>
                  <a:pt x="91" y="205"/>
                </a:lnTo>
                <a:lnTo>
                  <a:pt x="93" y="207"/>
                </a:lnTo>
                <a:lnTo>
                  <a:pt x="106" y="203"/>
                </a:lnTo>
                <a:lnTo>
                  <a:pt x="106" y="201"/>
                </a:lnTo>
                <a:lnTo>
                  <a:pt x="114" y="197"/>
                </a:lnTo>
                <a:lnTo>
                  <a:pt x="114" y="193"/>
                </a:lnTo>
                <a:lnTo>
                  <a:pt x="114" y="193"/>
                </a:lnTo>
                <a:lnTo>
                  <a:pt x="103" y="193"/>
                </a:lnTo>
                <a:lnTo>
                  <a:pt x="103" y="190"/>
                </a:lnTo>
                <a:lnTo>
                  <a:pt x="101" y="188"/>
                </a:lnTo>
                <a:lnTo>
                  <a:pt x="104" y="188"/>
                </a:lnTo>
                <a:lnTo>
                  <a:pt x="104" y="186"/>
                </a:lnTo>
                <a:lnTo>
                  <a:pt x="106" y="184"/>
                </a:lnTo>
                <a:lnTo>
                  <a:pt x="106" y="184"/>
                </a:lnTo>
                <a:lnTo>
                  <a:pt x="104" y="184"/>
                </a:lnTo>
                <a:lnTo>
                  <a:pt x="106" y="182"/>
                </a:lnTo>
                <a:lnTo>
                  <a:pt x="108" y="182"/>
                </a:lnTo>
                <a:lnTo>
                  <a:pt x="108" y="182"/>
                </a:lnTo>
                <a:lnTo>
                  <a:pt x="112" y="182"/>
                </a:lnTo>
                <a:lnTo>
                  <a:pt x="112" y="180"/>
                </a:lnTo>
                <a:lnTo>
                  <a:pt x="112" y="176"/>
                </a:lnTo>
                <a:lnTo>
                  <a:pt x="112" y="178"/>
                </a:lnTo>
                <a:lnTo>
                  <a:pt x="114" y="176"/>
                </a:lnTo>
                <a:lnTo>
                  <a:pt x="116" y="174"/>
                </a:lnTo>
                <a:lnTo>
                  <a:pt x="118" y="163"/>
                </a:lnTo>
                <a:lnTo>
                  <a:pt x="118" y="159"/>
                </a:lnTo>
                <a:lnTo>
                  <a:pt x="116" y="156"/>
                </a:lnTo>
                <a:lnTo>
                  <a:pt x="110" y="154"/>
                </a:lnTo>
                <a:lnTo>
                  <a:pt x="101" y="154"/>
                </a:lnTo>
                <a:lnTo>
                  <a:pt x="97" y="157"/>
                </a:lnTo>
                <a:lnTo>
                  <a:pt x="97" y="157"/>
                </a:lnTo>
                <a:lnTo>
                  <a:pt x="93" y="156"/>
                </a:lnTo>
                <a:lnTo>
                  <a:pt x="93" y="154"/>
                </a:lnTo>
                <a:lnTo>
                  <a:pt x="97" y="150"/>
                </a:lnTo>
                <a:lnTo>
                  <a:pt x="97" y="148"/>
                </a:lnTo>
                <a:lnTo>
                  <a:pt x="97" y="144"/>
                </a:lnTo>
                <a:lnTo>
                  <a:pt x="93" y="139"/>
                </a:lnTo>
                <a:lnTo>
                  <a:pt x="91" y="139"/>
                </a:lnTo>
                <a:lnTo>
                  <a:pt x="87" y="135"/>
                </a:lnTo>
                <a:lnTo>
                  <a:pt x="87" y="133"/>
                </a:lnTo>
                <a:lnTo>
                  <a:pt x="91" y="137"/>
                </a:lnTo>
                <a:lnTo>
                  <a:pt x="95" y="137"/>
                </a:lnTo>
                <a:lnTo>
                  <a:pt x="95" y="137"/>
                </a:lnTo>
                <a:lnTo>
                  <a:pt x="95" y="133"/>
                </a:lnTo>
                <a:lnTo>
                  <a:pt x="89" y="127"/>
                </a:lnTo>
                <a:lnTo>
                  <a:pt x="89" y="123"/>
                </a:lnTo>
                <a:lnTo>
                  <a:pt x="84" y="114"/>
                </a:lnTo>
                <a:lnTo>
                  <a:pt x="76" y="112"/>
                </a:lnTo>
                <a:lnTo>
                  <a:pt x="74" y="110"/>
                </a:lnTo>
                <a:lnTo>
                  <a:pt x="69" y="97"/>
                </a:lnTo>
                <a:lnTo>
                  <a:pt x="69" y="86"/>
                </a:lnTo>
                <a:lnTo>
                  <a:pt x="63" y="82"/>
                </a:lnTo>
                <a:lnTo>
                  <a:pt x="61" y="78"/>
                </a:lnTo>
                <a:lnTo>
                  <a:pt x="53" y="74"/>
                </a:lnTo>
                <a:lnTo>
                  <a:pt x="52" y="74"/>
                </a:lnTo>
                <a:lnTo>
                  <a:pt x="48" y="74"/>
                </a:lnTo>
                <a:lnTo>
                  <a:pt x="42" y="74"/>
                </a:lnTo>
                <a:lnTo>
                  <a:pt x="42" y="74"/>
                </a:lnTo>
                <a:lnTo>
                  <a:pt x="44" y="70"/>
                </a:lnTo>
                <a:lnTo>
                  <a:pt x="46" y="70"/>
                </a:lnTo>
                <a:lnTo>
                  <a:pt x="50" y="69"/>
                </a:lnTo>
                <a:lnTo>
                  <a:pt x="53" y="69"/>
                </a:lnTo>
                <a:lnTo>
                  <a:pt x="50" y="63"/>
                </a:lnTo>
                <a:lnTo>
                  <a:pt x="48" y="63"/>
                </a:lnTo>
                <a:lnTo>
                  <a:pt x="48" y="61"/>
                </a:lnTo>
                <a:lnTo>
                  <a:pt x="50" y="61"/>
                </a:lnTo>
                <a:lnTo>
                  <a:pt x="52" y="61"/>
                </a:lnTo>
                <a:lnTo>
                  <a:pt x="53" y="57"/>
                </a:lnTo>
                <a:lnTo>
                  <a:pt x="55" y="55"/>
                </a:lnTo>
                <a:lnTo>
                  <a:pt x="57" y="50"/>
                </a:lnTo>
                <a:lnTo>
                  <a:pt x="61" y="40"/>
                </a:lnTo>
                <a:lnTo>
                  <a:pt x="65" y="36"/>
                </a:lnTo>
                <a:lnTo>
                  <a:pt x="65" y="31"/>
                </a:lnTo>
                <a:lnTo>
                  <a:pt x="63" y="29"/>
                </a:lnTo>
                <a:lnTo>
                  <a:pt x="46" y="27"/>
                </a:lnTo>
                <a:lnTo>
                  <a:pt x="42" y="27"/>
                </a:lnTo>
                <a:lnTo>
                  <a:pt x="33" y="31"/>
                </a:lnTo>
                <a:lnTo>
                  <a:pt x="31" y="33"/>
                </a:lnTo>
                <a:lnTo>
                  <a:pt x="29" y="31"/>
                </a:lnTo>
                <a:lnTo>
                  <a:pt x="31" y="29"/>
                </a:lnTo>
                <a:lnTo>
                  <a:pt x="31" y="29"/>
                </a:lnTo>
                <a:lnTo>
                  <a:pt x="27" y="29"/>
                </a:lnTo>
                <a:lnTo>
                  <a:pt x="27" y="27"/>
                </a:lnTo>
                <a:lnTo>
                  <a:pt x="31" y="27"/>
                </a:lnTo>
                <a:lnTo>
                  <a:pt x="34" y="23"/>
                </a:lnTo>
                <a:lnTo>
                  <a:pt x="29" y="23"/>
                </a:lnTo>
                <a:lnTo>
                  <a:pt x="31" y="21"/>
                </a:lnTo>
                <a:lnTo>
                  <a:pt x="31" y="21"/>
                </a:lnTo>
                <a:lnTo>
                  <a:pt x="33" y="17"/>
                </a:lnTo>
                <a:lnTo>
                  <a:pt x="38" y="16"/>
                </a:lnTo>
                <a:lnTo>
                  <a:pt x="40" y="10"/>
                </a:lnTo>
                <a:lnTo>
                  <a:pt x="44" y="8"/>
                </a:lnTo>
                <a:lnTo>
                  <a:pt x="46" y="0"/>
                </a:lnTo>
                <a:lnTo>
                  <a:pt x="42" y="0"/>
                </a:lnTo>
                <a:lnTo>
                  <a:pt x="27" y="4"/>
                </a:lnTo>
                <a:lnTo>
                  <a:pt x="27" y="2"/>
                </a:lnTo>
                <a:lnTo>
                  <a:pt x="21" y="2"/>
                </a:lnTo>
                <a:lnTo>
                  <a:pt x="17" y="2"/>
                </a:lnTo>
                <a:lnTo>
                  <a:pt x="16" y="8"/>
                </a:lnTo>
                <a:lnTo>
                  <a:pt x="16" y="12"/>
                </a:lnTo>
                <a:lnTo>
                  <a:pt x="12" y="12"/>
                </a:lnTo>
                <a:lnTo>
                  <a:pt x="12" y="16"/>
                </a:lnTo>
                <a:lnTo>
                  <a:pt x="10" y="17"/>
                </a:lnTo>
                <a:lnTo>
                  <a:pt x="10" y="17"/>
                </a:lnTo>
                <a:lnTo>
                  <a:pt x="14" y="19"/>
                </a:lnTo>
                <a:lnTo>
                  <a:pt x="6" y="25"/>
                </a:lnTo>
                <a:lnTo>
                  <a:pt x="6" y="31"/>
                </a:lnTo>
                <a:lnTo>
                  <a:pt x="8" y="31"/>
                </a:lnTo>
                <a:lnTo>
                  <a:pt x="6" y="33"/>
                </a:lnTo>
                <a:lnTo>
                  <a:pt x="4" y="31"/>
                </a:lnTo>
                <a:lnTo>
                  <a:pt x="4" y="33"/>
                </a:lnTo>
                <a:lnTo>
                  <a:pt x="4" y="36"/>
                </a:lnTo>
                <a:lnTo>
                  <a:pt x="6" y="36"/>
                </a:lnTo>
                <a:lnTo>
                  <a:pt x="10" y="36"/>
                </a:lnTo>
                <a:lnTo>
                  <a:pt x="10" y="36"/>
                </a:lnTo>
                <a:lnTo>
                  <a:pt x="8" y="38"/>
                </a:lnTo>
                <a:lnTo>
                  <a:pt x="10" y="38"/>
                </a:lnTo>
                <a:lnTo>
                  <a:pt x="8" y="42"/>
                </a:lnTo>
                <a:lnTo>
                  <a:pt x="8" y="44"/>
                </a:lnTo>
                <a:lnTo>
                  <a:pt x="6" y="44"/>
                </a:lnTo>
                <a:lnTo>
                  <a:pt x="6" y="46"/>
                </a:lnTo>
                <a:lnTo>
                  <a:pt x="6" y="46"/>
                </a:lnTo>
                <a:lnTo>
                  <a:pt x="4" y="48"/>
                </a:lnTo>
                <a:lnTo>
                  <a:pt x="4" y="50"/>
                </a:lnTo>
                <a:lnTo>
                  <a:pt x="4" y="53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2" y="55"/>
                </a:lnTo>
                <a:lnTo>
                  <a:pt x="2" y="59"/>
                </a:lnTo>
                <a:lnTo>
                  <a:pt x="6" y="61"/>
                </a:lnTo>
                <a:lnTo>
                  <a:pt x="12" y="57"/>
                </a:lnTo>
                <a:lnTo>
                  <a:pt x="12" y="57"/>
                </a:lnTo>
                <a:lnTo>
                  <a:pt x="12" y="59"/>
                </a:lnTo>
                <a:lnTo>
                  <a:pt x="8" y="76"/>
                </a:lnTo>
                <a:lnTo>
                  <a:pt x="8" y="78"/>
                </a:lnTo>
                <a:lnTo>
                  <a:pt x="8" y="78"/>
                </a:lnTo>
                <a:lnTo>
                  <a:pt x="10" y="80"/>
                </a:lnTo>
                <a:lnTo>
                  <a:pt x="10" y="80"/>
                </a:lnTo>
                <a:lnTo>
                  <a:pt x="6" y="86"/>
                </a:lnTo>
                <a:lnTo>
                  <a:pt x="6" y="93"/>
                </a:lnTo>
                <a:lnTo>
                  <a:pt x="6" y="93"/>
                </a:lnTo>
                <a:lnTo>
                  <a:pt x="8" y="91"/>
                </a:lnTo>
                <a:lnTo>
                  <a:pt x="12" y="80"/>
                </a:lnTo>
                <a:lnTo>
                  <a:pt x="10" y="74"/>
                </a:lnTo>
                <a:lnTo>
                  <a:pt x="16" y="69"/>
                </a:lnTo>
                <a:lnTo>
                  <a:pt x="16" y="70"/>
                </a:lnTo>
                <a:lnTo>
                  <a:pt x="12" y="74"/>
                </a:lnTo>
                <a:lnTo>
                  <a:pt x="12" y="78"/>
                </a:lnTo>
                <a:lnTo>
                  <a:pt x="14" y="76"/>
                </a:lnTo>
                <a:lnTo>
                  <a:pt x="14" y="76"/>
                </a:lnTo>
                <a:lnTo>
                  <a:pt x="14" y="76"/>
                </a:lnTo>
                <a:lnTo>
                  <a:pt x="16" y="74"/>
                </a:lnTo>
                <a:lnTo>
                  <a:pt x="17" y="76"/>
                </a:lnTo>
                <a:lnTo>
                  <a:pt x="17" y="76"/>
                </a:lnTo>
                <a:lnTo>
                  <a:pt x="17" y="72"/>
                </a:lnTo>
                <a:lnTo>
                  <a:pt x="19" y="74"/>
                </a:lnTo>
                <a:lnTo>
                  <a:pt x="21" y="76"/>
                </a:lnTo>
                <a:lnTo>
                  <a:pt x="19" y="76"/>
                </a:lnTo>
                <a:lnTo>
                  <a:pt x="19" y="78"/>
                </a:lnTo>
                <a:lnTo>
                  <a:pt x="19" y="82"/>
                </a:lnTo>
                <a:lnTo>
                  <a:pt x="19" y="84"/>
                </a:lnTo>
                <a:lnTo>
                  <a:pt x="21" y="86"/>
                </a:lnTo>
                <a:lnTo>
                  <a:pt x="21" y="87"/>
                </a:lnTo>
                <a:lnTo>
                  <a:pt x="16" y="101"/>
                </a:lnTo>
                <a:lnTo>
                  <a:pt x="16" y="103"/>
                </a:lnTo>
                <a:lnTo>
                  <a:pt x="16" y="101"/>
                </a:lnTo>
                <a:lnTo>
                  <a:pt x="14" y="103"/>
                </a:lnTo>
                <a:lnTo>
                  <a:pt x="16" y="108"/>
                </a:lnTo>
                <a:lnTo>
                  <a:pt x="17" y="110"/>
                </a:lnTo>
                <a:lnTo>
                  <a:pt x="17" y="110"/>
                </a:lnTo>
                <a:lnTo>
                  <a:pt x="17" y="106"/>
                </a:lnTo>
                <a:lnTo>
                  <a:pt x="17" y="104"/>
                </a:lnTo>
                <a:lnTo>
                  <a:pt x="19" y="104"/>
                </a:lnTo>
                <a:lnTo>
                  <a:pt x="25" y="108"/>
                </a:lnTo>
                <a:lnTo>
                  <a:pt x="27" y="106"/>
                </a:lnTo>
                <a:lnTo>
                  <a:pt x="27" y="104"/>
                </a:lnTo>
                <a:lnTo>
                  <a:pt x="33" y="106"/>
                </a:lnTo>
                <a:lnTo>
                  <a:pt x="36" y="104"/>
                </a:lnTo>
                <a:lnTo>
                  <a:pt x="38" y="103"/>
                </a:lnTo>
                <a:lnTo>
                  <a:pt x="40" y="101"/>
                </a:lnTo>
                <a:lnTo>
                  <a:pt x="46" y="103"/>
                </a:lnTo>
                <a:lnTo>
                  <a:pt x="44" y="103"/>
                </a:lnTo>
                <a:lnTo>
                  <a:pt x="44" y="103"/>
                </a:lnTo>
                <a:lnTo>
                  <a:pt x="42" y="104"/>
                </a:lnTo>
                <a:lnTo>
                  <a:pt x="38" y="114"/>
                </a:lnTo>
                <a:lnTo>
                  <a:pt x="38" y="116"/>
                </a:lnTo>
                <a:lnTo>
                  <a:pt x="40" y="120"/>
                </a:lnTo>
                <a:lnTo>
                  <a:pt x="40" y="122"/>
                </a:lnTo>
                <a:lnTo>
                  <a:pt x="42" y="122"/>
                </a:lnTo>
                <a:lnTo>
                  <a:pt x="42" y="122"/>
                </a:lnTo>
                <a:lnTo>
                  <a:pt x="44" y="123"/>
                </a:lnTo>
                <a:lnTo>
                  <a:pt x="48" y="123"/>
                </a:lnTo>
                <a:lnTo>
                  <a:pt x="50" y="122"/>
                </a:lnTo>
                <a:lnTo>
                  <a:pt x="52" y="122"/>
                </a:lnTo>
                <a:lnTo>
                  <a:pt x="50" y="123"/>
                </a:lnTo>
                <a:lnTo>
                  <a:pt x="50" y="127"/>
                </a:lnTo>
                <a:lnTo>
                  <a:pt x="48" y="129"/>
                </a:lnTo>
                <a:lnTo>
                  <a:pt x="48" y="133"/>
                </a:lnTo>
                <a:lnTo>
                  <a:pt x="50" y="133"/>
                </a:lnTo>
                <a:lnTo>
                  <a:pt x="48" y="135"/>
                </a:lnTo>
                <a:lnTo>
                  <a:pt x="46" y="140"/>
                </a:lnTo>
                <a:lnTo>
                  <a:pt x="48" y="140"/>
                </a:lnTo>
                <a:lnTo>
                  <a:pt x="50" y="142"/>
                </a:lnTo>
                <a:lnTo>
                  <a:pt x="48" y="142"/>
                </a:lnTo>
                <a:lnTo>
                  <a:pt x="46" y="144"/>
                </a:lnTo>
                <a:lnTo>
                  <a:pt x="34" y="144"/>
                </a:lnTo>
                <a:lnTo>
                  <a:pt x="21" y="156"/>
                </a:lnTo>
                <a:lnTo>
                  <a:pt x="23" y="157"/>
                </a:lnTo>
                <a:lnTo>
                  <a:pt x="27" y="154"/>
                </a:lnTo>
                <a:lnTo>
                  <a:pt x="31" y="154"/>
                </a:lnTo>
                <a:lnTo>
                  <a:pt x="31" y="163"/>
                </a:lnTo>
                <a:lnTo>
                  <a:pt x="33" y="163"/>
                </a:lnTo>
                <a:lnTo>
                  <a:pt x="31" y="171"/>
                </a:lnTo>
                <a:lnTo>
                  <a:pt x="14" y="180"/>
                </a:lnTo>
                <a:lnTo>
                  <a:pt x="14" y="180"/>
                </a:lnTo>
                <a:lnTo>
                  <a:pt x="16" y="186"/>
                </a:lnTo>
                <a:lnTo>
                  <a:pt x="16" y="186"/>
                </a:lnTo>
                <a:lnTo>
                  <a:pt x="17" y="186"/>
                </a:lnTo>
                <a:lnTo>
                  <a:pt x="19" y="186"/>
                </a:lnTo>
                <a:lnTo>
                  <a:pt x="23" y="184"/>
                </a:lnTo>
                <a:lnTo>
                  <a:pt x="25" y="182"/>
                </a:lnTo>
                <a:lnTo>
                  <a:pt x="27" y="182"/>
                </a:lnTo>
                <a:lnTo>
                  <a:pt x="27" y="186"/>
                </a:lnTo>
                <a:lnTo>
                  <a:pt x="27" y="188"/>
                </a:lnTo>
                <a:lnTo>
                  <a:pt x="31" y="188"/>
                </a:lnTo>
                <a:lnTo>
                  <a:pt x="33" y="186"/>
                </a:lnTo>
                <a:lnTo>
                  <a:pt x="34" y="186"/>
                </a:lnTo>
                <a:lnTo>
                  <a:pt x="34" y="186"/>
                </a:lnTo>
                <a:lnTo>
                  <a:pt x="38" y="192"/>
                </a:lnTo>
                <a:lnTo>
                  <a:pt x="40" y="192"/>
                </a:lnTo>
                <a:lnTo>
                  <a:pt x="42" y="192"/>
                </a:lnTo>
                <a:lnTo>
                  <a:pt x="44" y="190"/>
                </a:lnTo>
                <a:lnTo>
                  <a:pt x="46" y="188"/>
                </a:lnTo>
                <a:lnTo>
                  <a:pt x="53" y="184"/>
                </a:lnTo>
                <a:lnTo>
                  <a:pt x="53" y="186"/>
                </a:lnTo>
                <a:lnTo>
                  <a:pt x="48" y="193"/>
                </a:lnTo>
                <a:lnTo>
                  <a:pt x="48" y="195"/>
                </a:lnTo>
                <a:lnTo>
                  <a:pt x="46" y="195"/>
                </a:lnTo>
                <a:lnTo>
                  <a:pt x="31" y="197"/>
                </a:lnTo>
                <a:lnTo>
                  <a:pt x="29" y="201"/>
                </a:lnTo>
                <a:lnTo>
                  <a:pt x="27" y="201"/>
                </a:lnTo>
                <a:lnTo>
                  <a:pt x="25" y="207"/>
                </a:lnTo>
                <a:lnTo>
                  <a:pt x="8" y="222"/>
                </a:lnTo>
                <a:lnTo>
                  <a:pt x="8" y="224"/>
                </a:lnTo>
                <a:lnTo>
                  <a:pt x="8" y="224"/>
                </a:lnTo>
                <a:lnTo>
                  <a:pt x="8" y="224"/>
                </a:lnTo>
                <a:lnTo>
                  <a:pt x="10" y="222"/>
                </a:lnTo>
                <a:lnTo>
                  <a:pt x="12" y="224"/>
                </a:lnTo>
                <a:lnTo>
                  <a:pt x="14" y="224"/>
                </a:lnTo>
                <a:lnTo>
                  <a:pt x="16" y="226"/>
                </a:lnTo>
                <a:lnTo>
                  <a:pt x="16" y="224"/>
                </a:lnTo>
                <a:lnTo>
                  <a:pt x="17" y="222"/>
                </a:lnTo>
                <a:lnTo>
                  <a:pt x="19" y="220"/>
                </a:lnTo>
                <a:lnTo>
                  <a:pt x="21" y="216"/>
                </a:lnTo>
                <a:lnTo>
                  <a:pt x="29" y="216"/>
                </a:lnTo>
                <a:lnTo>
                  <a:pt x="34" y="218"/>
                </a:lnTo>
                <a:lnTo>
                  <a:pt x="36" y="218"/>
                </a:lnTo>
                <a:lnTo>
                  <a:pt x="38" y="216"/>
                </a:lnTo>
                <a:lnTo>
                  <a:pt x="40" y="210"/>
                </a:lnTo>
                <a:lnTo>
                  <a:pt x="40" y="210"/>
                </a:lnTo>
                <a:lnTo>
                  <a:pt x="42" y="210"/>
                </a:lnTo>
                <a:lnTo>
                  <a:pt x="50" y="207"/>
                </a:lnTo>
                <a:lnTo>
                  <a:pt x="55" y="212"/>
                </a:lnTo>
              </a:path>
            </a:pathLst>
          </a:custGeom>
          <a:solidFill>
            <a:schemeClr val="tx2"/>
          </a:solidFill>
          <a:ln w="2" cap="rnd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368300" y="818229"/>
            <a:ext cx="2917650" cy="324000"/>
          </a:xfrm>
          <a:prstGeom prst="rect">
            <a:avLst/>
          </a:prstGeom>
          <a:solidFill>
            <a:schemeClr val="tx2"/>
          </a:solidFill>
        </p:spPr>
        <p:txBody>
          <a:bodyPr wrap="none" lIns="36000" tIns="36000" rIns="36000" bIns="36000" rtlCol="0" anchor="ctr">
            <a:noAutofit/>
          </a:bodyPr>
          <a:lstStyle/>
          <a:p>
            <a:r>
              <a:rPr lang="en-GB" sz="1400" b="0" dirty="0">
                <a:solidFill>
                  <a:schemeClr val="bg1"/>
                </a:solidFill>
              </a:rPr>
              <a:t>Licence </a:t>
            </a:r>
            <a:r>
              <a:rPr lang="en-GB" sz="1400" b="0" dirty="0" smtClean="0">
                <a:solidFill>
                  <a:schemeClr val="bg1"/>
                </a:solidFill>
              </a:rPr>
              <a:t>required </a:t>
            </a:r>
            <a:r>
              <a:rPr lang="en-GB" sz="1400" b="0" dirty="0">
                <a:solidFill>
                  <a:schemeClr val="bg1"/>
                </a:solidFill>
              </a:rPr>
              <a:t>f</a:t>
            </a:r>
            <a:r>
              <a:rPr lang="en-GB" sz="1400" b="0" dirty="0" smtClean="0">
                <a:solidFill>
                  <a:schemeClr val="bg1"/>
                </a:solidFill>
              </a:rPr>
              <a:t>or</a:t>
            </a:r>
            <a:r>
              <a:rPr lang="en-GB" sz="1400" b="0" dirty="0">
                <a:solidFill>
                  <a:schemeClr val="bg1"/>
                </a:solidFill>
              </a:rPr>
              <a:t>: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3315210" y="818229"/>
            <a:ext cx="1908000" cy="324000"/>
            <a:chOff x="2276300" y="1513554"/>
            <a:chExt cx="1908000" cy="324000"/>
          </a:xfrm>
        </p:grpSpPr>
        <p:sp>
          <p:nvSpPr>
            <p:cNvPr id="9" name="TextBox 8"/>
            <p:cNvSpPr txBox="1"/>
            <p:nvPr/>
          </p:nvSpPr>
          <p:spPr>
            <a:xfrm>
              <a:off x="2276300" y="1513554"/>
              <a:ext cx="1908000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180000" tIns="36000" rIns="36000" bIns="36000" rtlCol="0" anchor="ctr">
              <a:noAutofit/>
            </a:bodyPr>
            <a:lstStyle/>
            <a:p>
              <a:r>
                <a:rPr lang="en-GB" sz="1400" b="0" dirty="0" smtClean="0">
                  <a:solidFill>
                    <a:schemeClr val="bg1"/>
                  </a:solidFill>
                </a:rPr>
                <a:t>REACH </a:t>
              </a:r>
              <a:r>
                <a:rPr lang="en-GB" sz="1400" dirty="0" smtClean="0">
                  <a:solidFill>
                    <a:schemeClr val="tx2"/>
                  </a:solidFill>
                </a:rPr>
                <a:t>IN</a:t>
              </a:r>
              <a:endParaRPr lang="en-GB" sz="1400" dirty="0">
                <a:solidFill>
                  <a:schemeClr val="tx2"/>
                </a:solidFill>
              </a:endParaRPr>
            </a:p>
          </p:txBody>
        </p:sp>
        <p:sp>
          <p:nvSpPr>
            <p:cNvPr id="14" name="Freeform 6"/>
            <p:cNvSpPr>
              <a:spLocks noChangeAspect="1"/>
            </p:cNvSpPr>
            <p:nvPr/>
          </p:nvSpPr>
          <p:spPr bwMode="auto">
            <a:xfrm>
              <a:off x="3451226" y="1560510"/>
              <a:ext cx="222471" cy="224919"/>
            </a:xfrm>
            <a:custGeom>
              <a:avLst/>
              <a:gdLst>
                <a:gd name="T0" fmla="*/ 314 w 323"/>
                <a:gd name="T1" fmla="*/ 283 h 330"/>
                <a:gd name="T2" fmla="*/ 314 w 323"/>
                <a:gd name="T3" fmla="*/ 250 h 330"/>
                <a:gd name="T4" fmla="*/ 268 w 323"/>
                <a:gd name="T5" fmla="*/ 204 h 330"/>
                <a:gd name="T6" fmla="*/ 235 w 323"/>
                <a:gd name="T7" fmla="*/ 204 h 330"/>
                <a:gd name="T8" fmla="*/ 204 w 323"/>
                <a:gd name="T9" fmla="*/ 235 h 330"/>
                <a:gd name="T10" fmla="*/ 137 w 323"/>
                <a:gd name="T11" fmla="*/ 187 h 330"/>
                <a:gd name="T12" fmla="*/ 88 w 323"/>
                <a:gd name="T13" fmla="*/ 120 h 330"/>
                <a:gd name="T14" fmla="*/ 119 w 323"/>
                <a:gd name="T15" fmla="*/ 89 h 330"/>
                <a:gd name="T16" fmla="*/ 119 w 323"/>
                <a:gd name="T17" fmla="*/ 56 h 330"/>
                <a:gd name="T18" fmla="*/ 73 w 323"/>
                <a:gd name="T19" fmla="*/ 9 h 330"/>
                <a:gd name="T20" fmla="*/ 40 w 323"/>
                <a:gd name="T21" fmla="*/ 9 h 330"/>
                <a:gd name="T22" fmla="*/ 22 w 323"/>
                <a:gd name="T23" fmla="*/ 28 h 330"/>
                <a:gd name="T24" fmla="*/ 11 w 323"/>
                <a:gd name="T25" fmla="*/ 50 h 330"/>
                <a:gd name="T26" fmla="*/ 91 w 323"/>
                <a:gd name="T27" fmla="*/ 233 h 330"/>
                <a:gd name="T28" fmla="*/ 275 w 323"/>
                <a:gd name="T29" fmla="*/ 312 h 330"/>
                <a:gd name="T30" fmla="*/ 296 w 323"/>
                <a:gd name="T31" fmla="*/ 301 h 330"/>
                <a:gd name="T32" fmla="*/ 314 w 323"/>
                <a:gd name="T33" fmla="*/ 283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3" h="330">
                  <a:moveTo>
                    <a:pt x="314" y="283"/>
                  </a:moveTo>
                  <a:cubicBezTo>
                    <a:pt x="323" y="274"/>
                    <a:pt x="323" y="259"/>
                    <a:pt x="314" y="250"/>
                  </a:cubicBezTo>
                  <a:cubicBezTo>
                    <a:pt x="268" y="204"/>
                    <a:pt x="268" y="204"/>
                    <a:pt x="268" y="204"/>
                  </a:cubicBezTo>
                  <a:cubicBezTo>
                    <a:pt x="259" y="195"/>
                    <a:pt x="244" y="195"/>
                    <a:pt x="235" y="204"/>
                  </a:cubicBezTo>
                  <a:cubicBezTo>
                    <a:pt x="204" y="235"/>
                    <a:pt x="204" y="235"/>
                    <a:pt x="204" y="235"/>
                  </a:cubicBezTo>
                  <a:cubicBezTo>
                    <a:pt x="181" y="223"/>
                    <a:pt x="156" y="206"/>
                    <a:pt x="137" y="187"/>
                  </a:cubicBezTo>
                  <a:cubicBezTo>
                    <a:pt x="117" y="167"/>
                    <a:pt x="101" y="142"/>
                    <a:pt x="88" y="120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28" y="80"/>
                    <a:pt x="128" y="65"/>
                    <a:pt x="119" y="56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64" y="0"/>
                    <a:pt x="49" y="0"/>
                    <a:pt x="40" y="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5" y="34"/>
                    <a:pt x="12" y="42"/>
                    <a:pt x="11" y="50"/>
                  </a:cubicBezTo>
                  <a:cubicBezTo>
                    <a:pt x="9" y="63"/>
                    <a:pt x="0" y="143"/>
                    <a:pt x="91" y="233"/>
                  </a:cubicBezTo>
                  <a:cubicBezTo>
                    <a:pt x="188" y="330"/>
                    <a:pt x="273" y="312"/>
                    <a:pt x="275" y="312"/>
                  </a:cubicBezTo>
                  <a:cubicBezTo>
                    <a:pt x="283" y="311"/>
                    <a:pt x="290" y="307"/>
                    <a:pt x="296" y="301"/>
                  </a:cubicBezTo>
                  <a:lnTo>
                    <a:pt x="314" y="2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315210" y="1188523"/>
            <a:ext cx="1908000" cy="324000"/>
            <a:chOff x="2276300" y="1864798"/>
            <a:chExt cx="1908000" cy="324000"/>
          </a:xfrm>
        </p:grpSpPr>
        <p:sp>
          <p:nvSpPr>
            <p:cNvPr id="17" name="TextBox 16"/>
            <p:cNvSpPr txBox="1"/>
            <p:nvPr/>
          </p:nvSpPr>
          <p:spPr>
            <a:xfrm>
              <a:off x="2276300" y="1864798"/>
              <a:ext cx="1908000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180000" tIns="36000" rIns="36000" bIns="36000" rtlCol="0" anchor="ctr">
              <a:noAutofit/>
            </a:bodyPr>
            <a:lstStyle/>
            <a:p>
              <a:r>
                <a:rPr lang="en-GB" sz="1400" b="0" dirty="0" smtClean="0">
                  <a:solidFill>
                    <a:schemeClr val="bg1"/>
                  </a:solidFill>
                </a:rPr>
                <a:t>FLY </a:t>
              </a:r>
              <a:r>
                <a:rPr lang="en-GB" sz="1400" dirty="0" smtClean="0">
                  <a:solidFill>
                    <a:schemeClr val="tx2"/>
                  </a:solidFill>
                </a:rPr>
                <a:t>IN</a:t>
              </a:r>
              <a:endParaRPr lang="en-GB" sz="1400" dirty="0">
                <a:solidFill>
                  <a:schemeClr val="tx2"/>
                </a:solidFill>
              </a:endParaRPr>
            </a:p>
          </p:txBody>
        </p:sp>
        <p:sp>
          <p:nvSpPr>
            <p:cNvPr id="22" name="Freeform 33"/>
            <p:cNvSpPr>
              <a:spLocks noChangeAspect="1" noEditPoints="1"/>
            </p:cNvSpPr>
            <p:nvPr/>
          </p:nvSpPr>
          <p:spPr bwMode="auto">
            <a:xfrm rot="2092156">
              <a:off x="3459093" y="1957754"/>
              <a:ext cx="540000" cy="225938"/>
            </a:xfrm>
            <a:custGeom>
              <a:avLst/>
              <a:gdLst>
                <a:gd name="T0" fmla="*/ 335 w 672"/>
                <a:gd name="T1" fmla="*/ 93 h 281"/>
                <a:gd name="T2" fmla="*/ 247 w 672"/>
                <a:gd name="T3" fmla="*/ 102 h 281"/>
                <a:gd name="T4" fmla="*/ 330 w 672"/>
                <a:gd name="T5" fmla="*/ 183 h 281"/>
                <a:gd name="T6" fmla="*/ 329 w 672"/>
                <a:gd name="T7" fmla="*/ 209 h 281"/>
                <a:gd name="T8" fmla="*/ 315 w 672"/>
                <a:gd name="T9" fmla="*/ 264 h 281"/>
                <a:gd name="T10" fmla="*/ 478 w 672"/>
                <a:gd name="T11" fmla="*/ 137 h 281"/>
                <a:gd name="T12" fmla="*/ 330 w 672"/>
                <a:gd name="T13" fmla="*/ 183 h 281"/>
                <a:gd name="T14" fmla="*/ 85 w 672"/>
                <a:gd name="T15" fmla="*/ 187 h 281"/>
                <a:gd name="T16" fmla="*/ 91 w 672"/>
                <a:gd name="T17" fmla="*/ 212 h 281"/>
                <a:gd name="T18" fmla="*/ 663 w 672"/>
                <a:gd name="T19" fmla="*/ 30 h 281"/>
                <a:gd name="T20" fmla="*/ 632 w 672"/>
                <a:gd name="T21" fmla="*/ 18 h 281"/>
                <a:gd name="T22" fmla="*/ 614 w 672"/>
                <a:gd name="T23" fmla="*/ 36 h 281"/>
                <a:gd name="T24" fmla="*/ 605 w 672"/>
                <a:gd name="T25" fmla="*/ 25 h 281"/>
                <a:gd name="T26" fmla="*/ 586 w 672"/>
                <a:gd name="T27" fmla="*/ 7 h 281"/>
                <a:gd name="T28" fmla="*/ 214 w 672"/>
                <a:gd name="T29" fmla="*/ 149 h 281"/>
                <a:gd name="T30" fmla="*/ 201 w 672"/>
                <a:gd name="T31" fmla="*/ 149 h 281"/>
                <a:gd name="T32" fmla="*/ 187 w 672"/>
                <a:gd name="T33" fmla="*/ 144 h 281"/>
                <a:gd name="T34" fmla="*/ 184 w 672"/>
                <a:gd name="T35" fmla="*/ 143 h 281"/>
                <a:gd name="T36" fmla="*/ 181 w 672"/>
                <a:gd name="T37" fmla="*/ 142 h 281"/>
                <a:gd name="T38" fmla="*/ 116 w 672"/>
                <a:gd name="T39" fmla="*/ 114 h 281"/>
                <a:gd name="T40" fmla="*/ 0 w 672"/>
                <a:gd name="T41" fmla="*/ 92 h 281"/>
                <a:gd name="T42" fmla="*/ 66 w 672"/>
                <a:gd name="T43" fmla="*/ 233 h 281"/>
                <a:gd name="T44" fmla="*/ 73 w 672"/>
                <a:gd name="T45" fmla="*/ 242 h 281"/>
                <a:gd name="T46" fmla="*/ 88 w 672"/>
                <a:gd name="T47" fmla="*/ 255 h 281"/>
                <a:gd name="T48" fmla="*/ 188 w 672"/>
                <a:gd name="T49" fmla="*/ 210 h 281"/>
                <a:gd name="T50" fmla="*/ 259 w 672"/>
                <a:gd name="T51" fmla="*/ 220 h 281"/>
                <a:gd name="T52" fmla="*/ 317 w 672"/>
                <a:gd name="T53" fmla="*/ 205 h 281"/>
                <a:gd name="T54" fmla="*/ 312 w 672"/>
                <a:gd name="T55" fmla="*/ 194 h 281"/>
                <a:gd name="T56" fmla="*/ 219 w 672"/>
                <a:gd name="T57" fmla="*/ 225 h 281"/>
                <a:gd name="T58" fmla="*/ 314 w 672"/>
                <a:gd name="T59" fmla="*/ 184 h 281"/>
                <a:gd name="T60" fmla="*/ 491 w 672"/>
                <a:gd name="T61" fmla="*/ 103 h 281"/>
                <a:gd name="T62" fmla="*/ 505 w 672"/>
                <a:gd name="T63" fmla="*/ 109 h 281"/>
                <a:gd name="T64" fmla="*/ 593 w 672"/>
                <a:gd name="T65" fmla="*/ 77 h 281"/>
                <a:gd name="T66" fmla="*/ 508 w 672"/>
                <a:gd name="T67" fmla="*/ 125 h 281"/>
                <a:gd name="T68" fmla="*/ 520 w 672"/>
                <a:gd name="T69" fmla="*/ 114 h 281"/>
                <a:gd name="T70" fmla="*/ 663 w 672"/>
                <a:gd name="T71" fmla="*/ 3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2" h="281">
                  <a:moveTo>
                    <a:pt x="278" y="116"/>
                  </a:moveTo>
                  <a:cubicBezTo>
                    <a:pt x="298" y="108"/>
                    <a:pt x="317" y="100"/>
                    <a:pt x="335" y="93"/>
                  </a:cubicBezTo>
                  <a:cubicBezTo>
                    <a:pt x="306" y="91"/>
                    <a:pt x="274" y="89"/>
                    <a:pt x="270" y="91"/>
                  </a:cubicBezTo>
                  <a:cubicBezTo>
                    <a:pt x="264" y="93"/>
                    <a:pt x="243" y="100"/>
                    <a:pt x="247" y="102"/>
                  </a:cubicBezTo>
                  <a:cubicBezTo>
                    <a:pt x="250" y="105"/>
                    <a:pt x="265" y="111"/>
                    <a:pt x="278" y="116"/>
                  </a:cubicBezTo>
                  <a:close/>
                  <a:moveTo>
                    <a:pt x="330" y="183"/>
                  </a:moveTo>
                  <a:cubicBezTo>
                    <a:pt x="318" y="193"/>
                    <a:pt x="329" y="199"/>
                    <a:pt x="329" y="199"/>
                  </a:cubicBezTo>
                  <a:cubicBezTo>
                    <a:pt x="329" y="199"/>
                    <a:pt x="338" y="200"/>
                    <a:pt x="329" y="209"/>
                  </a:cubicBezTo>
                  <a:cubicBezTo>
                    <a:pt x="321" y="217"/>
                    <a:pt x="289" y="261"/>
                    <a:pt x="288" y="264"/>
                  </a:cubicBezTo>
                  <a:cubicBezTo>
                    <a:pt x="287" y="268"/>
                    <a:pt x="294" y="281"/>
                    <a:pt x="315" y="264"/>
                  </a:cubicBezTo>
                  <a:cubicBezTo>
                    <a:pt x="335" y="248"/>
                    <a:pt x="377" y="221"/>
                    <a:pt x="391" y="209"/>
                  </a:cubicBezTo>
                  <a:cubicBezTo>
                    <a:pt x="406" y="196"/>
                    <a:pt x="478" y="137"/>
                    <a:pt x="478" y="137"/>
                  </a:cubicBezTo>
                  <a:cubicBezTo>
                    <a:pt x="478" y="137"/>
                    <a:pt x="503" y="126"/>
                    <a:pt x="495" y="116"/>
                  </a:cubicBezTo>
                  <a:cubicBezTo>
                    <a:pt x="490" y="111"/>
                    <a:pt x="426" y="125"/>
                    <a:pt x="330" y="183"/>
                  </a:cubicBezTo>
                  <a:close/>
                  <a:moveTo>
                    <a:pt x="103" y="206"/>
                  </a:moveTo>
                  <a:cubicBezTo>
                    <a:pt x="85" y="187"/>
                    <a:pt x="85" y="187"/>
                    <a:pt x="85" y="187"/>
                  </a:cubicBezTo>
                  <a:cubicBezTo>
                    <a:pt x="77" y="190"/>
                    <a:pt x="70" y="193"/>
                    <a:pt x="72" y="195"/>
                  </a:cubicBezTo>
                  <a:cubicBezTo>
                    <a:pt x="75" y="198"/>
                    <a:pt x="84" y="206"/>
                    <a:pt x="91" y="212"/>
                  </a:cubicBezTo>
                  <a:lnTo>
                    <a:pt x="103" y="206"/>
                  </a:lnTo>
                  <a:close/>
                  <a:moveTo>
                    <a:pt x="663" y="30"/>
                  </a:moveTo>
                  <a:cubicBezTo>
                    <a:pt x="659" y="23"/>
                    <a:pt x="641" y="20"/>
                    <a:pt x="632" y="18"/>
                  </a:cubicBezTo>
                  <a:cubicBezTo>
                    <a:pt x="632" y="18"/>
                    <a:pt x="632" y="18"/>
                    <a:pt x="632" y="18"/>
                  </a:cubicBezTo>
                  <a:cubicBezTo>
                    <a:pt x="621" y="35"/>
                    <a:pt x="621" y="35"/>
                    <a:pt x="621" y="35"/>
                  </a:cubicBezTo>
                  <a:cubicBezTo>
                    <a:pt x="619" y="37"/>
                    <a:pt x="617" y="38"/>
                    <a:pt x="614" y="36"/>
                  </a:cubicBezTo>
                  <a:cubicBezTo>
                    <a:pt x="607" y="31"/>
                    <a:pt x="607" y="31"/>
                    <a:pt x="607" y="31"/>
                  </a:cubicBezTo>
                  <a:cubicBezTo>
                    <a:pt x="604" y="30"/>
                    <a:pt x="604" y="27"/>
                    <a:pt x="605" y="25"/>
                  </a:cubicBezTo>
                  <a:cubicBezTo>
                    <a:pt x="614" y="12"/>
                    <a:pt x="614" y="12"/>
                    <a:pt x="614" y="12"/>
                  </a:cubicBezTo>
                  <a:cubicBezTo>
                    <a:pt x="605" y="9"/>
                    <a:pt x="595" y="7"/>
                    <a:pt x="586" y="7"/>
                  </a:cubicBezTo>
                  <a:cubicBezTo>
                    <a:pt x="542" y="9"/>
                    <a:pt x="586" y="0"/>
                    <a:pt x="239" y="143"/>
                  </a:cubicBezTo>
                  <a:cubicBezTo>
                    <a:pt x="236" y="144"/>
                    <a:pt x="217" y="149"/>
                    <a:pt x="214" y="149"/>
                  </a:cubicBezTo>
                  <a:cubicBezTo>
                    <a:pt x="213" y="149"/>
                    <a:pt x="212" y="149"/>
                    <a:pt x="210" y="149"/>
                  </a:cubicBezTo>
                  <a:cubicBezTo>
                    <a:pt x="207" y="149"/>
                    <a:pt x="204" y="149"/>
                    <a:pt x="201" y="149"/>
                  </a:cubicBezTo>
                  <a:cubicBezTo>
                    <a:pt x="200" y="148"/>
                    <a:pt x="199" y="148"/>
                    <a:pt x="198" y="148"/>
                  </a:cubicBezTo>
                  <a:cubicBezTo>
                    <a:pt x="194" y="147"/>
                    <a:pt x="190" y="146"/>
                    <a:pt x="187" y="144"/>
                  </a:cubicBezTo>
                  <a:cubicBezTo>
                    <a:pt x="186" y="144"/>
                    <a:pt x="185" y="144"/>
                    <a:pt x="184" y="143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83" y="143"/>
                    <a:pt x="182" y="142"/>
                    <a:pt x="181" y="142"/>
                  </a:cubicBezTo>
                  <a:cubicBezTo>
                    <a:pt x="175" y="140"/>
                    <a:pt x="169" y="137"/>
                    <a:pt x="163" y="134"/>
                  </a:cubicBezTo>
                  <a:cubicBezTo>
                    <a:pt x="149" y="128"/>
                    <a:pt x="133" y="121"/>
                    <a:pt x="116" y="114"/>
                  </a:cubicBezTo>
                  <a:cubicBezTo>
                    <a:pt x="76" y="97"/>
                    <a:pt x="36" y="79"/>
                    <a:pt x="36" y="79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13" y="206"/>
                    <a:pt x="113" y="206"/>
                    <a:pt x="113" y="206"/>
                  </a:cubicBezTo>
                  <a:cubicBezTo>
                    <a:pt x="66" y="233"/>
                    <a:pt x="66" y="233"/>
                    <a:pt x="66" y="233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9" y="242"/>
                    <a:pt x="73" y="242"/>
                  </a:cubicBezTo>
                  <a:cubicBezTo>
                    <a:pt x="60" y="252"/>
                    <a:pt x="49" y="261"/>
                    <a:pt x="49" y="264"/>
                  </a:cubicBezTo>
                  <a:cubicBezTo>
                    <a:pt x="51" y="266"/>
                    <a:pt x="75" y="260"/>
                    <a:pt x="88" y="255"/>
                  </a:cubicBezTo>
                  <a:cubicBezTo>
                    <a:pt x="114" y="237"/>
                    <a:pt x="156" y="218"/>
                    <a:pt x="173" y="209"/>
                  </a:cubicBezTo>
                  <a:cubicBezTo>
                    <a:pt x="181" y="208"/>
                    <a:pt x="187" y="208"/>
                    <a:pt x="188" y="210"/>
                  </a:cubicBezTo>
                  <a:cubicBezTo>
                    <a:pt x="189" y="213"/>
                    <a:pt x="154" y="228"/>
                    <a:pt x="123" y="245"/>
                  </a:cubicBezTo>
                  <a:cubicBezTo>
                    <a:pt x="147" y="244"/>
                    <a:pt x="259" y="220"/>
                    <a:pt x="259" y="220"/>
                  </a:cubicBezTo>
                  <a:cubicBezTo>
                    <a:pt x="259" y="220"/>
                    <a:pt x="297" y="214"/>
                    <a:pt x="313" y="207"/>
                  </a:cubicBezTo>
                  <a:cubicBezTo>
                    <a:pt x="314" y="206"/>
                    <a:pt x="315" y="206"/>
                    <a:pt x="317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5" y="202"/>
                    <a:pt x="313" y="199"/>
                    <a:pt x="312" y="194"/>
                  </a:cubicBezTo>
                  <a:cubicBezTo>
                    <a:pt x="312" y="192"/>
                    <a:pt x="312" y="190"/>
                    <a:pt x="313" y="188"/>
                  </a:cubicBezTo>
                  <a:cubicBezTo>
                    <a:pt x="219" y="225"/>
                    <a:pt x="219" y="225"/>
                    <a:pt x="219" y="225"/>
                  </a:cubicBezTo>
                  <a:cubicBezTo>
                    <a:pt x="218" y="221"/>
                    <a:pt x="218" y="221"/>
                    <a:pt x="218" y="221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6" y="181"/>
                    <a:pt x="318" y="177"/>
                    <a:pt x="323" y="174"/>
                  </a:cubicBezTo>
                  <a:cubicBezTo>
                    <a:pt x="409" y="122"/>
                    <a:pt x="471" y="103"/>
                    <a:pt x="491" y="103"/>
                  </a:cubicBezTo>
                  <a:cubicBezTo>
                    <a:pt x="493" y="103"/>
                    <a:pt x="499" y="103"/>
                    <a:pt x="504" y="108"/>
                  </a:cubicBezTo>
                  <a:cubicBezTo>
                    <a:pt x="504" y="108"/>
                    <a:pt x="504" y="109"/>
                    <a:pt x="505" y="109"/>
                  </a:cubicBezTo>
                  <a:cubicBezTo>
                    <a:pt x="592" y="73"/>
                    <a:pt x="592" y="73"/>
                    <a:pt x="592" y="73"/>
                  </a:cubicBezTo>
                  <a:cubicBezTo>
                    <a:pt x="593" y="77"/>
                    <a:pt x="593" y="77"/>
                    <a:pt x="593" y="77"/>
                  </a:cubicBezTo>
                  <a:cubicBezTo>
                    <a:pt x="507" y="113"/>
                    <a:pt x="507" y="113"/>
                    <a:pt x="507" y="113"/>
                  </a:cubicBezTo>
                  <a:cubicBezTo>
                    <a:pt x="508" y="116"/>
                    <a:pt x="509" y="121"/>
                    <a:pt x="508" y="125"/>
                  </a:cubicBezTo>
                  <a:cubicBezTo>
                    <a:pt x="507" y="128"/>
                    <a:pt x="505" y="132"/>
                    <a:pt x="502" y="135"/>
                  </a:cubicBezTo>
                  <a:cubicBezTo>
                    <a:pt x="514" y="127"/>
                    <a:pt x="520" y="120"/>
                    <a:pt x="520" y="114"/>
                  </a:cubicBezTo>
                  <a:cubicBezTo>
                    <a:pt x="529" y="112"/>
                    <a:pt x="593" y="79"/>
                    <a:pt x="609" y="76"/>
                  </a:cubicBezTo>
                  <a:cubicBezTo>
                    <a:pt x="644" y="65"/>
                    <a:pt x="672" y="46"/>
                    <a:pt x="663" y="3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368300" y="1176789"/>
            <a:ext cx="2841625" cy="89245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82563" lvl="1" indent="-182563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1200" b="0" dirty="0" smtClean="0"/>
              <a:t>Marketing </a:t>
            </a:r>
            <a:r>
              <a:rPr lang="en-GB" sz="1200" b="0" dirty="0"/>
              <a:t>of funds</a:t>
            </a:r>
          </a:p>
          <a:p>
            <a:pPr marL="182563" lvl="1" indent="-182563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1200" b="0" dirty="0"/>
              <a:t>Sale of </a:t>
            </a:r>
            <a:r>
              <a:rPr lang="en-GB" sz="1200" b="0" dirty="0" smtClean="0"/>
              <a:t>funds</a:t>
            </a:r>
            <a:endParaRPr lang="en-GB" sz="1200" b="0" dirty="0"/>
          </a:p>
          <a:p>
            <a:pPr marL="182563" lvl="1" indent="-182563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1200" b="0" dirty="0" smtClean="0"/>
              <a:t>Investment management </a:t>
            </a:r>
            <a:r>
              <a:rPr lang="en-GB" sz="1200" b="0" dirty="0"/>
              <a:t>s</a:t>
            </a:r>
            <a:r>
              <a:rPr lang="en-GB" sz="1200" b="0" dirty="0" smtClean="0"/>
              <a:t>ervices</a:t>
            </a:r>
            <a:endParaRPr lang="en-GB" sz="1200" b="0" dirty="0"/>
          </a:p>
        </p:txBody>
      </p:sp>
      <p:sp>
        <p:nvSpPr>
          <p:cNvPr id="29" name="TextBox 28"/>
          <p:cNvSpPr txBox="1"/>
          <p:nvPr/>
        </p:nvSpPr>
        <p:spPr>
          <a:xfrm>
            <a:off x="368300" y="2214463"/>
            <a:ext cx="5462582" cy="324000"/>
          </a:xfrm>
          <a:prstGeom prst="rect">
            <a:avLst/>
          </a:prstGeom>
          <a:solidFill>
            <a:schemeClr val="tx2"/>
          </a:solidFill>
        </p:spPr>
        <p:txBody>
          <a:bodyPr wrap="none" lIns="36000" tIns="36000" rIns="36000" bIns="36000" rtlCol="0" anchor="ctr">
            <a:noAutofit/>
          </a:bodyPr>
          <a:lstStyle/>
          <a:p>
            <a:r>
              <a:rPr lang="en-GB" sz="1400" b="0" dirty="0" smtClean="0">
                <a:solidFill>
                  <a:schemeClr val="bg1"/>
                </a:solidFill>
              </a:rPr>
              <a:t>Licensing exemptions:</a:t>
            </a:r>
            <a:endParaRPr lang="en-GB" sz="1400" b="0" dirty="0">
              <a:solidFill>
                <a:schemeClr val="bg1"/>
              </a:solidFill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368300" y="2567429"/>
            <a:ext cx="1336675" cy="324000"/>
            <a:chOff x="368300" y="2567429"/>
            <a:chExt cx="1336675" cy="324000"/>
          </a:xfrm>
        </p:grpSpPr>
        <p:sp>
          <p:nvSpPr>
            <p:cNvPr id="31" name="TextBox 30"/>
            <p:cNvSpPr txBox="1"/>
            <p:nvPr/>
          </p:nvSpPr>
          <p:spPr>
            <a:xfrm>
              <a:off x="368300" y="2567429"/>
              <a:ext cx="1336675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396000" tIns="36000" rIns="36000" bIns="36000" rtlCol="0" anchor="ctr">
              <a:noAutofit/>
            </a:bodyPr>
            <a:lstStyle/>
            <a:p>
              <a:r>
                <a:rPr lang="en-GB" sz="1100" b="0" dirty="0" smtClean="0">
                  <a:solidFill>
                    <a:schemeClr val="bg1"/>
                  </a:solidFill>
                </a:rPr>
                <a:t>LEGAL</a:t>
              </a:r>
              <a:endParaRPr lang="en-GB" sz="1100" dirty="0">
                <a:solidFill>
                  <a:schemeClr val="tx2"/>
                </a:solidFill>
              </a:endParaRPr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1425454" y="2619149"/>
              <a:ext cx="216000" cy="216000"/>
              <a:chOff x="1463558" y="2765449"/>
              <a:chExt cx="216000" cy="216000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1463558" y="2765449"/>
                <a:ext cx="216000" cy="216000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3" name="Freeform 11"/>
              <p:cNvSpPr>
                <a:spLocks noChangeAspect="1"/>
              </p:cNvSpPr>
              <p:nvPr/>
            </p:nvSpPr>
            <p:spPr bwMode="auto">
              <a:xfrm>
                <a:off x="1463558" y="2765449"/>
                <a:ext cx="216000" cy="206223"/>
              </a:xfrm>
              <a:custGeom>
                <a:avLst/>
                <a:gdLst>
                  <a:gd name="T0" fmla="*/ 100 w 103"/>
                  <a:gd name="T1" fmla="*/ 0 h 98"/>
                  <a:gd name="T2" fmla="*/ 103 w 103"/>
                  <a:gd name="T3" fmla="*/ 4 h 98"/>
                  <a:gd name="T4" fmla="*/ 68 w 103"/>
                  <a:gd name="T5" fmla="*/ 41 h 98"/>
                  <a:gd name="T6" fmla="*/ 38 w 103"/>
                  <a:gd name="T7" fmla="*/ 87 h 98"/>
                  <a:gd name="T8" fmla="*/ 32 w 103"/>
                  <a:gd name="T9" fmla="*/ 91 h 98"/>
                  <a:gd name="T10" fmla="*/ 23 w 103"/>
                  <a:gd name="T11" fmla="*/ 98 h 98"/>
                  <a:gd name="T12" fmla="*/ 19 w 103"/>
                  <a:gd name="T13" fmla="*/ 86 h 98"/>
                  <a:gd name="T14" fmla="*/ 17 w 103"/>
                  <a:gd name="T15" fmla="*/ 82 h 98"/>
                  <a:gd name="T16" fmla="*/ 9 w 103"/>
                  <a:gd name="T17" fmla="*/ 66 h 98"/>
                  <a:gd name="T18" fmla="*/ 0 w 103"/>
                  <a:gd name="T19" fmla="*/ 60 h 98"/>
                  <a:gd name="T20" fmla="*/ 15 w 103"/>
                  <a:gd name="T21" fmla="*/ 51 h 98"/>
                  <a:gd name="T22" fmla="*/ 27 w 103"/>
                  <a:gd name="T23" fmla="*/ 67 h 98"/>
                  <a:gd name="T24" fmla="*/ 30 w 103"/>
                  <a:gd name="T25" fmla="*/ 72 h 98"/>
                  <a:gd name="T26" fmla="*/ 62 w 103"/>
                  <a:gd name="T27" fmla="*/ 31 h 98"/>
                  <a:gd name="T28" fmla="*/ 100 w 103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100" y="0"/>
                    </a:moveTo>
                    <a:cubicBezTo>
                      <a:pt x="103" y="4"/>
                      <a:pt x="103" y="4"/>
                      <a:pt x="103" y="4"/>
                    </a:cubicBezTo>
                    <a:cubicBezTo>
                      <a:pt x="92" y="12"/>
                      <a:pt x="81" y="24"/>
                      <a:pt x="68" y="41"/>
                    </a:cubicBezTo>
                    <a:cubicBezTo>
                      <a:pt x="55" y="57"/>
                      <a:pt x="45" y="73"/>
                      <a:pt x="38" y="87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28" y="94"/>
                      <a:pt x="25" y="96"/>
                      <a:pt x="23" y="98"/>
                    </a:cubicBezTo>
                    <a:cubicBezTo>
                      <a:pt x="23" y="96"/>
                      <a:pt x="21" y="92"/>
                      <a:pt x="19" y="86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4" y="75"/>
                      <a:pt x="11" y="70"/>
                      <a:pt x="9" y="66"/>
                    </a:cubicBezTo>
                    <a:cubicBezTo>
                      <a:pt x="6" y="63"/>
                      <a:pt x="3" y="61"/>
                      <a:pt x="0" y="60"/>
                    </a:cubicBezTo>
                    <a:cubicBezTo>
                      <a:pt x="5" y="54"/>
                      <a:pt x="10" y="51"/>
                      <a:pt x="15" y="51"/>
                    </a:cubicBezTo>
                    <a:cubicBezTo>
                      <a:pt x="19" y="51"/>
                      <a:pt x="23" y="56"/>
                      <a:pt x="27" y="67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58"/>
                      <a:pt x="49" y="44"/>
                      <a:pt x="62" y="31"/>
                    </a:cubicBezTo>
                    <a:cubicBezTo>
                      <a:pt x="75" y="17"/>
                      <a:pt x="88" y="7"/>
                      <a:pt x="1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399808" y="2581718"/>
              <a:ext cx="282991" cy="265113"/>
            </a:xfrm>
            <a:custGeom>
              <a:avLst/>
              <a:gdLst>
                <a:gd name="T0" fmla="*/ 153 w 275"/>
                <a:gd name="T1" fmla="*/ 25 h 257"/>
                <a:gd name="T2" fmla="*/ 123 w 275"/>
                <a:gd name="T3" fmla="*/ 25 h 257"/>
                <a:gd name="T4" fmla="*/ 191 w 275"/>
                <a:gd name="T5" fmla="*/ 158 h 257"/>
                <a:gd name="T6" fmla="*/ 230 w 275"/>
                <a:gd name="T7" fmla="*/ 185 h 257"/>
                <a:gd name="T8" fmla="*/ 268 w 275"/>
                <a:gd name="T9" fmla="*/ 158 h 257"/>
                <a:gd name="T10" fmla="*/ 231 w 275"/>
                <a:gd name="T11" fmla="*/ 52 h 257"/>
                <a:gd name="T12" fmla="*/ 254 w 275"/>
                <a:gd name="T13" fmla="*/ 45 h 257"/>
                <a:gd name="T14" fmla="*/ 174 w 275"/>
                <a:gd name="T15" fmla="*/ 54 h 257"/>
                <a:gd name="T16" fmla="*/ 143 w 275"/>
                <a:gd name="T17" fmla="*/ 45 h 257"/>
                <a:gd name="T18" fmla="*/ 123 w 275"/>
                <a:gd name="T19" fmla="*/ 45 h 257"/>
                <a:gd name="T20" fmla="*/ 75 w 275"/>
                <a:gd name="T21" fmla="*/ 45 h 257"/>
                <a:gd name="T22" fmla="*/ 29 w 275"/>
                <a:gd name="T23" fmla="*/ 57 h 257"/>
                <a:gd name="T24" fmla="*/ 7 w 275"/>
                <a:gd name="T25" fmla="*/ 158 h 257"/>
                <a:gd name="T26" fmla="*/ 6 w 275"/>
                <a:gd name="T27" fmla="*/ 167 h 257"/>
                <a:gd name="T28" fmla="*/ 87 w 275"/>
                <a:gd name="T29" fmla="*/ 164 h 257"/>
                <a:gd name="T30" fmla="*/ 84 w 275"/>
                <a:gd name="T31" fmla="*/ 158 h 257"/>
                <a:gd name="T32" fmla="*/ 49 w 275"/>
                <a:gd name="T33" fmla="*/ 52 h 257"/>
                <a:gd name="T34" fmla="*/ 131 w 275"/>
                <a:gd name="T35" fmla="*/ 68 h 257"/>
                <a:gd name="T36" fmla="*/ 118 w 275"/>
                <a:gd name="T37" fmla="*/ 201 h 257"/>
                <a:gd name="T38" fmla="*/ 120 w 275"/>
                <a:gd name="T39" fmla="*/ 212 h 257"/>
                <a:gd name="T40" fmla="*/ 37 w 275"/>
                <a:gd name="T41" fmla="*/ 243 h 257"/>
                <a:gd name="T42" fmla="*/ 37 w 275"/>
                <a:gd name="T43" fmla="*/ 257 h 257"/>
                <a:gd name="T44" fmla="*/ 244 w 275"/>
                <a:gd name="T45" fmla="*/ 250 h 257"/>
                <a:gd name="T46" fmla="*/ 222 w 275"/>
                <a:gd name="T47" fmla="*/ 238 h 257"/>
                <a:gd name="T48" fmla="*/ 158 w 275"/>
                <a:gd name="T49" fmla="*/ 203 h 257"/>
                <a:gd name="T50" fmla="*/ 149 w 275"/>
                <a:gd name="T51" fmla="*/ 140 h 257"/>
                <a:gd name="T52" fmla="*/ 174 w 275"/>
                <a:gd name="T53" fmla="*/ 75 h 257"/>
                <a:gd name="T54" fmla="*/ 228 w 275"/>
                <a:gd name="T55" fmla="*/ 52 h 257"/>
                <a:gd name="T56" fmla="*/ 191 w 275"/>
                <a:gd name="T57" fmla="*/ 158 h 257"/>
                <a:gd name="T58" fmla="*/ 10 w 275"/>
                <a:gd name="T59" fmla="*/ 158 h 257"/>
                <a:gd name="T60" fmla="*/ 82 w 275"/>
                <a:gd name="T61" fmla="*/ 158 h 257"/>
                <a:gd name="T62" fmla="*/ 266 w 275"/>
                <a:gd name="T63" fmla="*/ 158 h 257"/>
                <a:gd name="T64" fmla="*/ 230 w 275"/>
                <a:gd name="T65" fmla="*/ 7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7">
                  <a:moveTo>
                    <a:pt x="138" y="40"/>
                  </a:moveTo>
                  <a:cubicBezTo>
                    <a:pt x="146" y="40"/>
                    <a:pt x="153" y="33"/>
                    <a:pt x="153" y="25"/>
                  </a:cubicBezTo>
                  <a:cubicBezTo>
                    <a:pt x="153" y="17"/>
                    <a:pt x="138" y="0"/>
                    <a:pt x="138" y="0"/>
                  </a:cubicBezTo>
                  <a:cubicBezTo>
                    <a:pt x="138" y="0"/>
                    <a:pt x="123" y="17"/>
                    <a:pt x="123" y="25"/>
                  </a:cubicBezTo>
                  <a:cubicBezTo>
                    <a:pt x="123" y="33"/>
                    <a:pt x="129" y="40"/>
                    <a:pt x="138" y="40"/>
                  </a:cubicBezTo>
                  <a:close/>
                  <a:moveTo>
                    <a:pt x="191" y="158"/>
                  </a:moveTo>
                  <a:cubicBezTo>
                    <a:pt x="185" y="158"/>
                    <a:pt x="185" y="158"/>
                    <a:pt x="185" y="158"/>
                  </a:cubicBezTo>
                  <a:cubicBezTo>
                    <a:pt x="193" y="175"/>
                    <a:pt x="210" y="185"/>
                    <a:pt x="230" y="185"/>
                  </a:cubicBezTo>
                  <a:cubicBezTo>
                    <a:pt x="249" y="185"/>
                    <a:pt x="266" y="175"/>
                    <a:pt x="275" y="15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56" y="124"/>
                    <a:pt x="256" y="124"/>
                    <a:pt x="256" y="124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46" y="53"/>
                    <a:pt x="246" y="57"/>
                    <a:pt x="246" y="57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192" y="48"/>
                    <a:pt x="186" y="54"/>
                    <a:pt x="174" y="54"/>
                  </a:cubicBezTo>
                  <a:cubicBezTo>
                    <a:pt x="164" y="54"/>
                    <a:pt x="158" y="49"/>
                    <a:pt x="153" y="45"/>
                  </a:cubicBezTo>
                  <a:cubicBezTo>
                    <a:pt x="143" y="45"/>
                    <a:pt x="143" y="45"/>
                    <a:pt x="143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17" y="49"/>
                    <a:pt x="111" y="54"/>
                    <a:pt x="102" y="54"/>
                  </a:cubicBezTo>
                  <a:cubicBezTo>
                    <a:pt x="90" y="54"/>
                    <a:pt x="83" y="48"/>
                    <a:pt x="75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30" y="53"/>
                    <a:pt x="44" y="52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2" y="161"/>
                    <a:pt x="4" y="164"/>
                    <a:pt x="6" y="167"/>
                  </a:cubicBezTo>
                  <a:cubicBezTo>
                    <a:pt x="16" y="178"/>
                    <a:pt x="30" y="185"/>
                    <a:pt x="46" y="185"/>
                  </a:cubicBezTo>
                  <a:cubicBezTo>
                    <a:pt x="63" y="185"/>
                    <a:pt x="78" y="177"/>
                    <a:pt x="87" y="164"/>
                  </a:cubicBezTo>
                  <a:cubicBezTo>
                    <a:pt x="88" y="162"/>
                    <a:pt x="90" y="160"/>
                    <a:pt x="91" y="15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8" y="52"/>
                    <a:pt x="49" y="52"/>
                    <a:pt x="49" y="52"/>
                  </a:cubicBezTo>
                  <a:cubicBezTo>
                    <a:pt x="69" y="52"/>
                    <a:pt x="76" y="75"/>
                    <a:pt x="101" y="75"/>
                  </a:cubicBezTo>
                  <a:cubicBezTo>
                    <a:pt x="112" y="75"/>
                    <a:pt x="125" y="72"/>
                    <a:pt x="131" y="68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18" y="201"/>
                    <a:pt x="118" y="201"/>
                    <a:pt x="118" y="201"/>
                  </a:cubicBezTo>
                  <a:cubicBezTo>
                    <a:pt x="117" y="202"/>
                    <a:pt x="117" y="203"/>
                    <a:pt x="117" y="203"/>
                  </a:cubicBezTo>
                  <a:cubicBezTo>
                    <a:pt x="117" y="207"/>
                    <a:pt x="118" y="210"/>
                    <a:pt x="120" y="212"/>
                  </a:cubicBezTo>
                  <a:cubicBezTo>
                    <a:pt x="91" y="213"/>
                    <a:pt x="70" y="234"/>
                    <a:pt x="53" y="238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4" y="243"/>
                    <a:pt x="31" y="246"/>
                    <a:pt x="31" y="250"/>
                  </a:cubicBezTo>
                  <a:cubicBezTo>
                    <a:pt x="31" y="254"/>
                    <a:pt x="34" y="257"/>
                    <a:pt x="37" y="257"/>
                  </a:cubicBezTo>
                  <a:cubicBezTo>
                    <a:pt x="238" y="257"/>
                    <a:pt x="238" y="257"/>
                    <a:pt x="238" y="257"/>
                  </a:cubicBezTo>
                  <a:cubicBezTo>
                    <a:pt x="241" y="257"/>
                    <a:pt x="244" y="254"/>
                    <a:pt x="244" y="250"/>
                  </a:cubicBezTo>
                  <a:cubicBezTo>
                    <a:pt x="244" y="246"/>
                    <a:pt x="241" y="243"/>
                    <a:pt x="238" y="243"/>
                  </a:cubicBezTo>
                  <a:cubicBezTo>
                    <a:pt x="222" y="238"/>
                    <a:pt x="222" y="238"/>
                    <a:pt x="222" y="238"/>
                  </a:cubicBezTo>
                  <a:cubicBezTo>
                    <a:pt x="205" y="234"/>
                    <a:pt x="184" y="213"/>
                    <a:pt x="156" y="212"/>
                  </a:cubicBezTo>
                  <a:cubicBezTo>
                    <a:pt x="157" y="210"/>
                    <a:pt x="158" y="207"/>
                    <a:pt x="158" y="203"/>
                  </a:cubicBezTo>
                  <a:cubicBezTo>
                    <a:pt x="158" y="203"/>
                    <a:pt x="158" y="202"/>
                    <a:pt x="158" y="201"/>
                  </a:cubicBezTo>
                  <a:cubicBezTo>
                    <a:pt x="149" y="140"/>
                    <a:pt x="149" y="140"/>
                    <a:pt x="149" y="140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50" y="72"/>
                    <a:pt x="164" y="75"/>
                    <a:pt x="174" y="75"/>
                  </a:cubicBezTo>
                  <a:cubicBezTo>
                    <a:pt x="199" y="75"/>
                    <a:pt x="206" y="52"/>
                    <a:pt x="226" y="52"/>
                  </a:cubicBezTo>
                  <a:cubicBezTo>
                    <a:pt x="227" y="52"/>
                    <a:pt x="228" y="52"/>
                    <a:pt x="228" y="52"/>
                  </a:cubicBezTo>
                  <a:cubicBezTo>
                    <a:pt x="203" y="124"/>
                    <a:pt x="203" y="124"/>
                    <a:pt x="203" y="124"/>
                  </a:cubicBezTo>
                  <a:lnTo>
                    <a:pt x="191" y="158"/>
                  </a:lnTo>
                  <a:close/>
                  <a:moveTo>
                    <a:pt x="82" y="158"/>
                  </a:moveTo>
                  <a:cubicBezTo>
                    <a:pt x="10" y="158"/>
                    <a:pt x="10" y="158"/>
                    <a:pt x="10" y="158"/>
                  </a:cubicBezTo>
                  <a:cubicBezTo>
                    <a:pt x="46" y="75"/>
                    <a:pt x="46" y="75"/>
                    <a:pt x="46" y="75"/>
                  </a:cubicBezTo>
                  <a:lnTo>
                    <a:pt x="82" y="158"/>
                  </a:lnTo>
                  <a:close/>
                  <a:moveTo>
                    <a:pt x="230" y="75"/>
                  </a:moveTo>
                  <a:cubicBezTo>
                    <a:pt x="266" y="158"/>
                    <a:pt x="266" y="158"/>
                    <a:pt x="266" y="158"/>
                  </a:cubicBezTo>
                  <a:cubicBezTo>
                    <a:pt x="194" y="158"/>
                    <a:pt x="194" y="158"/>
                    <a:pt x="194" y="158"/>
                  </a:cubicBezTo>
                  <a:lnTo>
                    <a:pt x="230" y="7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073" name="Group 3072"/>
          <p:cNvGrpSpPr/>
          <p:nvPr/>
        </p:nvGrpSpPr>
        <p:grpSpPr>
          <a:xfrm>
            <a:off x="1736106" y="2567429"/>
            <a:ext cx="2052000" cy="324000"/>
            <a:chOff x="3778882" y="2567429"/>
            <a:chExt cx="2052000" cy="324000"/>
          </a:xfrm>
        </p:grpSpPr>
        <p:sp>
          <p:nvSpPr>
            <p:cNvPr id="54" name="TextBox 53"/>
            <p:cNvSpPr txBox="1"/>
            <p:nvPr/>
          </p:nvSpPr>
          <p:spPr>
            <a:xfrm>
              <a:off x="3778882" y="2567429"/>
              <a:ext cx="2052000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396000" tIns="36000" rIns="36000" bIns="36000" rtlCol="0" anchor="ctr">
              <a:noAutofit/>
            </a:bodyPr>
            <a:lstStyle/>
            <a:p>
              <a:r>
                <a:rPr lang="en-GB" sz="1100" b="0" dirty="0" smtClean="0">
                  <a:solidFill>
                    <a:schemeClr val="bg1"/>
                  </a:solidFill>
                </a:rPr>
                <a:t>MARKET PRACTICE</a:t>
              </a:r>
              <a:endParaRPr lang="en-GB" sz="1100" dirty="0">
                <a:solidFill>
                  <a:schemeClr val="tx2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570123" y="2619149"/>
              <a:ext cx="216000" cy="216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9" name="Freeform 17"/>
            <p:cNvSpPr>
              <a:spLocks noChangeAspect="1" noEditPoints="1"/>
            </p:cNvSpPr>
            <p:nvPr/>
          </p:nvSpPr>
          <p:spPr bwMode="auto">
            <a:xfrm>
              <a:off x="3812584" y="2609618"/>
              <a:ext cx="288000" cy="236901"/>
            </a:xfrm>
            <a:custGeom>
              <a:avLst/>
              <a:gdLst>
                <a:gd name="T0" fmla="*/ 153 w 263"/>
                <a:gd name="T1" fmla="*/ 3 h 216"/>
                <a:gd name="T2" fmla="*/ 206 w 263"/>
                <a:gd name="T3" fmla="*/ 77 h 216"/>
                <a:gd name="T4" fmla="*/ 51 w 263"/>
                <a:gd name="T5" fmla="*/ 74 h 216"/>
                <a:gd name="T6" fmla="*/ 122 w 263"/>
                <a:gd name="T7" fmla="*/ 3 h 216"/>
                <a:gd name="T8" fmla="*/ 57 w 263"/>
                <a:gd name="T9" fmla="*/ 77 h 216"/>
                <a:gd name="T10" fmla="*/ 252 w 263"/>
                <a:gd name="T11" fmla="*/ 77 h 216"/>
                <a:gd name="T12" fmla="*/ 223 w 263"/>
                <a:gd name="T13" fmla="*/ 85 h 216"/>
                <a:gd name="T14" fmla="*/ 181 w 263"/>
                <a:gd name="T15" fmla="*/ 77 h 216"/>
                <a:gd name="T16" fmla="*/ 82 w 263"/>
                <a:gd name="T17" fmla="*/ 77 h 216"/>
                <a:gd name="T18" fmla="*/ 40 w 263"/>
                <a:gd name="T19" fmla="*/ 85 h 216"/>
                <a:gd name="T20" fmla="*/ 11 w 263"/>
                <a:gd name="T21" fmla="*/ 77 h 216"/>
                <a:gd name="T22" fmla="*/ 14 w 263"/>
                <a:gd name="T23" fmla="*/ 106 h 216"/>
                <a:gd name="T24" fmla="*/ 21 w 263"/>
                <a:gd name="T25" fmla="*/ 110 h 216"/>
                <a:gd name="T26" fmla="*/ 31 w 263"/>
                <a:gd name="T27" fmla="*/ 209 h 216"/>
                <a:gd name="T28" fmla="*/ 32 w 263"/>
                <a:gd name="T29" fmla="*/ 212 h 216"/>
                <a:gd name="T30" fmla="*/ 33 w 263"/>
                <a:gd name="T31" fmla="*/ 213 h 216"/>
                <a:gd name="T32" fmla="*/ 36 w 263"/>
                <a:gd name="T33" fmla="*/ 215 h 216"/>
                <a:gd name="T34" fmla="*/ 132 w 263"/>
                <a:gd name="T35" fmla="*/ 216 h 216"/>
                <a:gd name="T36" fmla="*/ 162 w 263"/>
                <a:gd name="T37" fmla="*/ 216 h 216"/>
                <a:gd name="T38" fmla="*/ 193 w 263"/>
                <a:gd name="T39" fmla="*/ 216 h 216"/>
                <a:gd name="T40" fmla="*/ 224 w 263"/>
                <a:gd name="T41" fmla="*/ 216 h 216"/>
                <a:gd name="T42" fmla="*/ 227 w 263"/>
                <a:gd name="T43" fmla="*/ 215 h 216"/>
                <a:gd name="T44" fmla="*/ 231 w 263"/>
                <a:gd name="T45" fmla="*/ 212 h 216"/>
                <a:gd name="T46" fmla="*/ 232 w 263"/>
                <a:gd name="T47" fmla="*/ 210 h 216"/>
                <a:gd name="T48" fmla="*/ 233 w 263"/>
                <a:gd name="T49" fmla="*/ 208 h 216"/>
                <a:gd name="T50" fmla="*/ 242 w 263"/>
                <a:gd name="T51" fmla="*/ 106 h 216"/>
                <a:gd name="T52" fmla="*/ 252 w 263"/>
                <a:gd name="T53" fmla="*/ 78 h 216"/>
                <a:gd name="T54" fmla="*/ 57 w 263"/>
                <a:gd name="T55" fmla="*/ 141 h 216"/>
                <a:gd name="T56" fmla="*/ 47 w 263"/>
                <a:gd name="T57" fmla="*/ 198 h 216"/>
                <a:gd name="T58" fmla="*/ 61 w 263"/>
                <a:gd name="T59" fmla="*/ 198 h 216"/>
                <a:gd name="T60" fmla="*/ 86 w 263"/>
                <a:gd name="T61" fmla="*/ 106 h 216"/>
                <a:gd name="T62" fmla="*/ 74 w 263"/>
                <a:gd name="T63" fmla="*/ 141 h 216"/>
                <a:gd name="T64" fmla="*/ 75 w 263"/>
                <a:gd name="T65" fmla="*/ 159 h 216"/>
                <a:gd name="T66" fmla="*/ 78 w 263"/>
                <a:gd name="T67" fmla="*/ 199 h 216"/>
                <a:gd name="T68" fmla="*/ 108 w 263"/>
                <a:gd name="T69" fmla="*/ 159 h 216"/>
                <a:gd name="T70" fmla="*/ 123 w 263"/>
                <a:gd name="T71" fmla="*/ 141 h 216"/>
                <a:gd name="T72" fmla="*/ 123 w 263"/>
                <a:gd name="T73" fmla="*/ 106 h 216"/>
                <a:gd name="T74" fmla="*/ 140 w 263"/>
                <a:gd name="T75" fmla="*/ 199 h 216"/>
                <a:gd name="T76" fmla="*/ 154 w 263"/>
                <a:gd name="T77" fmla="*/ 199 h 216"/>
                <a:gd name="T78" fmla="*/ 140 w 263"/>
                <a:gd name="T79" fmla="*/ 106 h 216"/>
                <a:gd name="T80" fmla="*/ 185 w 263"/>
                <a:gd name="T81" fmla="*/ 199 h 216"/>
                <a:gd name="T82" fmla="*/ 188 w 263"/>
                <a:gd name="T83" fmla="*/ 159 h 216"/>
                <a:gd name="T84" fmla="*/ 173 w 263"/>
                <a:gd name="T85" fmla="*/ 141 h 216"/>
                <a:gd name="T86" fmla="*/ 191 w 263"/>
                <a:gd name="T87" fmla="*/ 113 h 216"/>
                <a:gd name="T88" fmla="*/ 202 w 263"/>
                <a:gd name="T89" fmla="*/ 199 h 216"/>
                <a:gd name="T90" fmla="*/ 216 w 263"/>
                <a:gd name="T91" fmla="*/ 199 h 216"/>
                <a:gd name="T92" fmla="*/ 208 w 263"/>
                <a:gd name="T93" fmla="*/ 11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3" h="216">
                  <a:moveTo>
                    <a:pt x="141" y="15"/>
                  </a:moveTo>
                  <a:cubicBezTo>
                    <a:pt x="137" y="12"/>
                    <a:pt x="137" y="6"/>
                    <a:pt x="141" y="3"/>
                  </a:cubicBezTo>
                  <a:cubicBezTo>
                    <a:pt x="144" y="0"/>
                    <a:pt x="150" y="0"/>
                    <a:pt x="153" y="3"/>
                  </a:cubicBezTo>
                  <a:cubicBezTo>
                    <a:pt x="212" y="62"/>
                    <a:pt x="212" y="62"/>
                    <a:pt x="212" y="62"/>
                  </a:cubicBezTo>
                  <a:cubicBezTo>
                    <a:pt x="215" y="65"/>
                    <a:pt x="215" y="71"/>
                    <a:pt x="212" y="74"/>
                  </a:cubicBezTo>
                  <a:cubicBezTo>
                    <a:pt x="210" y="76"/>
                    <a:pt x="208" y="77"/>
                    <a:pt x="206" y="77"/>
                  </a:cubicBezTo>
                  <a:cubicBezTo>
                    <a:pt x="204" y="77"/>
                    <a:pt x="201" y="76"/>
                    <a:pt x="200" y="74"/>
                  </a:cubicBezTo>
                  <a:lnTo>
                    <a:pt x="141" y="15"/>
                  </a:lnTo>
                  <a:close/>
                  <a:moveTo>
                    <a:pt x="51" y="74"/>
                  </a:moveTo>
                  <a:cubicBezTo>
                    <a:pt x="48" y="71"/>
                    <a:pt x="48" y="65"/>
                    <a:pt x="51" y="62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4" y="0"/>
                    <a:pt x="119" y="0"/>
                    <a:pt x="122" y="3"/>
                  </a:cubicBezTo>
                  <a:cubicBezTo>
                    <a:pt x="126" y="6"/>
                    <a:pt x="126" y="12"/>
                    <a:pt x="122" y="15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2" y="76"/>
                    <a:pt x="59" y="77"/>
                    <a:pt x="57" y="77"/>
                  </a:cubicBezTo>
                  <a:cubicBezTo>
                    <a:pt x="55" y="77"/>
                    <a:pt x="53" y="76"/>
                    <a:pt x="51" y="74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7"/>
                    <a:pt x="252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28" y="77"/>
                    <a:pt x="228" y="77"/>
                    <a:pt x="228" y="77"/>
                  </a:cubicBezTo>
                  <a:cubicBezTo>
                    <a:pt x="227" y="80"/>
                    <a:pt x="225" y="83"/>
                    <a:pt x="223" y="85"/>
                  </a:cubicBezTo>
                  <a:cubicBezTo>
                    <a:pt x="218" y="90"/>
                    <a:pt x="212" y="92"/>
                    <a:pt x="206" y="92"/>
                  </a:cubicBezTo>
                  <a:cubicBezTo>
                    <a:pt x="200" y="92"/>
                    <a:pt x="193" y="90"/>
                    <a:pt x="189" y="85"/>
                  </a:cubicBezTo>
                  <a:cubicBezTo>
                    <a:pt x="181" y="77"/>
                    <a:pt x="181" y="77"/>
                    <a:pt x="181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0" y="90"/>
                    <a:pt x="63" y="92"/>
                    <a:pt x="57" y="92"/>
                  </a:cubicBezTo>
                  <a:cubicBezTo>
                    <a:pt x="51" y="92"/>
                    <a:pt x="45" y="90"/>
                    <a:pt x="40" y="85"/>
                  </a:cubicBezTo>
                  <a:cubicBezTo>
                    <a:pt x="38" y="83"/>
                    <a:pt x="37" y="80"/>
                    <a:pt x="35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7"/>
                    <a:pt x="11" y="78"/>
                    <a:pt x="11" y="78"/>
                  </a:cubicBezTo>
                  <a:cubicBezTo>
                    <a:pt x="5" y="79"/>
                    <a:pt x="0" y="85"/>
                    <a:pt x="0" y="92"/>
                  </a:cubicBezTo>
                  <a:cubicBezTo>
                    <a:pt x="0" y="99"/>
                    <a:pt x="6" y="106"/>
                    <a:pt x="14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1" y="108"/>
                    <a:pt x="21" y="109"/>
                    <a:pt x="21" y="110"/>
                  </a:cubicBezTo>
                  <a:cubicBezTo>
                    <a:pt x="30" y="208"/>
                    <a:pt x="30" y="208"/>
                    <a:pt x="30" y="208"/>
                  </a:cubicBezTo>
                  <a:cubicBezTo>
                    <a:pt x="30" y="208"/>
                    <a:pt x="30" y="209"/>
                    <a:pt x="30" y="209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31" y="210"/>
                    <a:pt x="31" y="210"/>
                    <a:pt x="31" y="210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3"/>
                    <a:pt x="32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4"/>
                    <a:pt x="34" y="214"/>
                    <a:pt x="34" y="214"/>
                  </a:cubicBezTo>
                  <a:cubicBezTo>
                    <a:pt x="34" y="214"/>
                    <a:pt x="34" y="214"/>
                    <a:pt x="35" y="214"/>
                  </a:cubicBezTo>
                  <a:cubicBezTo>
                    <a:pt x="35" y="215"/>
                    <a:pt x="35" y="215"/>
                    <a:pt x="36" y="215"/>
                  </a:cubicBezTo>
                  <a:cubicBezTo>
                    <a:pt x="37" y="215"/>
                    <a:pt x="38" y="216"/>
                    <a:pt x="39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62" y="216"/>
                    <a:pt x="162" y="216"/>
                    <a:pt x="162" y="216"/>
                  </a:cubicBezTo>
                  <a:cubicBezTo>
                    <a:pt x="162" y="216"/>
                    <a:pt x="162" y="216"/>
                    <a:pt x="162" y="216"/>
                  </a:cubicBezTo>
                  <a:cubicBezTo>
                    <a:pt x="162" y="216"/>
                    <a:pt x="162" y="216"/>
                    <a:pt x="162" y="216"/>
                  </a:cubicBezTo>
                  <a:cubicBezTo>
                    <a:pt x="193" y="216"/>
                    <a:pt x="193" y="216"/>
                    <a:pt x="193" y="216"/>
                  </a:cubicBezTo>
                  <a:cubicBezTo>
                    <a:pt x="193" y="216"/>
                    <a:pt x="193" y="216"/>
                    <a:pt x="193" y="216"/>
                  </a:cubicBezTo>
                  <a:cubicBezTo>
                    <a:pt x="193" y="216"/>
                    <a:pt x="193" y="216"/>
                    <a:pt x="193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5" y="216"/>
                    <a:pt x="226" y="216"/>
                    <a:pt x="227" y="215"/>
                  </a:cubicBezTo>
                  <a:cubicBezTo>
                    <a:pt x="228" y="215"/>
                    <a:pt x="229" y="214"/>
                    <a:pt x="230" y="214"/>
                  </a:cubicBezTo>
                  <a:cubicBezTo>
                    <a:pt x="230" y="213"/>
                    <a:pt x="230" y="213"/>
                    <a:pt x="231" y="213"/>
                  </a:cubicBezTo>
                  <a:cubicBezTo>
                    <a:pt x="231" y="213"/>
                    <a:pt x="231" y="213"/>
                    <a:pt x="231" y="212"/>
                  </a:cubicBezTo>
                  <a:cubicBezTo>
                    <a:pt x="231" y="212"/>
                    <a:pt x="231" y="212"/>
                    <a:pt x="232" y="212"/>
                  </a:cubicBezTo>
                  <a:cubicBezTo>
                    <a:pt x="232" y="211"/>
                    <a:pt x="232" y="211"/>
                    <a:pt x="232" y="211"/>
                  </a:cubicBezTo>
                  <a:cubicBezTo>
                    <a:pt x="232" y="211"/>
                    <a:pt x="232" y="211"/>
                    <a:pt x="232" y="210"/>
                  </a:cubicBezTo>
                  <a:cubicBezTo>
                    <a:pt x="232" y="210"/>
                    <a:pt x="232" y="210"/>
                    <a:pt x="232" y="210"/>
                  </a:cubicBezTo>
                  <a:cubicBezTo>
                    <a:pt x="233" y="209"/>
                    <a:pt x="233" y="209"/>
                    <a:pt x="233" y="209"/>
                  </a:cubicBezTo>
                  <a:cubicBezTo>
                    <a:pt x="233" y="209"/>
                    <a:pt x="233" y="208"/>
                    <a:pt x="233" y="208"/>
                  </a:cubicBezTo>
                  <a:cubicBezTo>
                    <a:pt x="242" y="110"/>
                    <a:pt x="242" y="110"/>
                    <a:pt x="242" y="110"/>
                  </a:cubicBezTo>
                  <a:cubicBezTo>
                    <a:pt x="242" y="109"/>
                    <a:pt x="242" y="108"/>
                    <a:pt x="242" y="107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7" y="106"/>
                    <a:pt x="263" y="99"/>
                    <a:pt x="263" y="92"/>
                  </a:cubicBezTo>
                  <a:cubicBezTo>
                    <a:pt x="263" y="85"/>
                    <a:pt x="258" y="79"/>
                    <a:pt x="252" y="78"/>
                  </a:cubicBezTo>
                  <a:close/>
                  <a:moveTo>
                    <a:pt x="39" y="111"/>
                  </a:moveTo>
                  <a:cubicBezTo>
                    <a:pt x="44" y="114"/>
                    <a:pt x="50" y="115"/>
                    <a:pt x="55" y="115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41" y="141"/>
                    <a:pt x="41" y="141"/>
                    <a:pt x="41" y="141"/>
                  </a:cubicBezTo>
                  <a:lnTo>
                    <a:pt x="39" y="111"/>
                  </a:lnTo>
                  <a:close/>
                  <a:moveTo>
                    <a:pt x="47" y="198"/>
                  </a:moveTo>
                  <a:cubicBezTo>
                    <a:pt x="43" y="159"/>
                    <a:pt x="43" y="159"/>
                    <a:pt x="43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61" y="198"/>
                    <a:pt x="61" y="198"/>
                    <a:pt x="61" y="198"/>
                  </a:cubicBezTo>
                  <a:lnTo>
                    <a:pt x="47" y="198"/>
                  </a:lnTo>
                  <a:close/>
                  <a:moveTo>
                    <a:pt x="73" y="113"/>
                  </a:moveTo>
                  <a:cubicBezTo>
                    <a:pt x="77" y="111"/>
                    <a:pt x="82" y="109"/>
                    <a:pt x="86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74" y="141"/>
                    <a:pt x="74" y="141"/>
                    <a:pt x="74" y="141"/>
                  </a:cubicBezTo>
                  <a:lnTo>
                    <a:pt x="73" y="113"/>
                  </a:lnTo>
                  <a:close/>
                  <a:moveTo>
                    <a:pt x="78" y="199"/>
                  </a:moveTo>
                  <a:cubicBezTo>
                    <a:pt x="75" y="159"/>
                    <a:pt x="75" y="159"/>
                    <a:pt x="75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2" y="199"/>
                    <a:pt x="92" y="199"/>
                    <a:pt x="92" y="199"/>
                  </a:cubicBezTo>
                  <a:lnTo>
                    <a:pt x="78" y="199"/>
                  </a:lnTo>
                  <a:close/>
                  <a:moveTo>
                    <a:pt x="123" y="199"/>
                  </a:moveTo>
                  <a:cubicBezTo>
                    <a:pt x="109" y="199"/>
                    <a:pt x="109" y="199"/>
                    <a:pt x="109" y="19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23" y="159"/>
                    <a:pt x="123" y="159"/>
                    <a:pt x="123" y="159"/>
                  </a:cubicBezTo>
                  <a:lnTo>
                    <a:pt x="123" y="199"/>
                  </a:lnTo>
                  <a:close/>
                  <a:moveTo>
                    <a:pt x="123" y="141"/>
                  </a:moveTo>
                  <a:cubicBezTo>
                    <a:pt x="107" y="141"/>
                    <a:pt x="107" y="141"/>
                    <a:pt x="107" y="141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23" y="106"/>
                    <a:pt x="123" y="106"/>
                    <a:pt x="123" y="106"/>
                  </a:cubicBezTo>
                  <a:lnTo>
                    <a:pt x="123" y="141"/>
                  </a:lnTo>
                  <a:close/>
                  <a:moveTo>
                    <a:pt x="154" y="199"/>
                  </a:moveTo>
                  <a:cubicBezTo>
                    <a:pt x="140" y="199"/>
                    <a:pt x="140" y="199"/>
                    <a:pt x="140" y="199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55" y="159"/>
                    <a:pt x="155" y="159"/>
                    <a:pt x="155" y="159"/>
                  </a:cubicBezTo>
                  <a:lnTo>
                    <a:pt x="154" y="199"/>
                  </a:lnTo>
                  <a:close/>
                  <a:moveTo>
                    <a:pt x="156" y="141"/>
                  </a:moveTo>
                  <a:cubicBezTo>
                    <a:pt x="140" y="141"/>
                    <a:pt x="140" y="141"/>
                    <a:pt x="140" y="141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57" y="106"/>
                    <a:pt x="157" y="106"/>
                    <a:pt x="157" y="106"/>
                  </a:cubicBezTo>
                  <a:lnTo>
                    <a:pt x="156" y="141"/>
                  </a:lnTo>
                  <a:close/>
                  <a:moveTo>
                    <a:pt x="185" y="199"/>
                  </a:moveTo>
                  <a:cubicBezTo>
                    <a:pt x="171" y="199"/>
                    <a:pt x="171" y="199"/>
                    <a:pt x="171" y="199"/>
                  </a:cubicBezTo>
                  <a:cubicBezTo>
                    <a:pt x="173" y="159"/>
                    <a:pt x="173" y="159"/>
                    <a:pt x="173" y="159"/>
                  </a:cubicBezTo>
                  <a:cubicBezTo>
                    <a:pt x="188" y="159"/>
                    <a:pt x="188" y="159"/>
                    <a:pt x="188" y="159"/>
                  </a:cubicBezTo>
                  <a:lnTo>
                    <a:pt x="185" y="199"/>
                  </a:lnTo>
                  <a:close/>
                  <a:moveTo>
                    <a:pt x="189" y="141"/>
                  </a:moveTo>
                  <a:cubicBezTo>
                    <a:pt x="173" y="141"/>
                    <a:pt x="173" y="141"/>
                    <a:pt x="173" y="141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81" y="109"/>
                    <a:pt x="186" y="111"/>
                    <a:pt x="191" y="113"/>
                  </a:cubicBezTo>
                  <a:lnTo>
                    <a:pt x="189" y="141"/>
                  </a:lnTo>
                  <a:close/>
                  <a:moveTo>
                    <a:pt x="216" y="199"/>
                  </a:moveTo>
                  <a:cubicBezTo>
                    <a:pt x="202" y="199"/>
                    <a:pt x="202" y="199"/>
                    <a:pt x="202" y="19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20" y="159"/>
                    <a:pt x="220" y="159"/>
                    <a:pt x="220" y="159"/>
                  </a:cubicBezTo>
                  <a:lnTo>
                    <a:pt x="216" y="199"/>
                  </a:lnTo>
                  <a:close/>
                  <a:moveTo>
                    <a:pt x="222" y="141"/>
                  </a:moveTo>
                  <a:cubicBezTo>
                    <a:pt x="206" y="141"/>
                    <a:pt x="206" y="141"/>
                    <a:pt x="206" y="141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13" y="115"/>
                    <a:pt x="219" y="114"/>
                    <a:pt x="224" y="111"/>
                  </a:cubicBezTo>
                  <a:lnTo>
                    <a:pt x="222" y="14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072" name="Group 3071"/>
          <p:cNvGrpSpPr/>
          <p:nvPr/>
        </p:nvGrpSpPr>
        <p:grpSpPr>
          <a:xfrm>
            <a:off x="3814882" y="2567429"/>
            <a:ext cx="2016000" cy="324000"/>
            <a:chOff x="1736106" y="2567429"/>
            <a:chExt cx="2016000" cy="324000"/>
          </a:xfrm>
        </p:grpSpPr>
        <p:sp>
          <p:nvSpPr>
            <p:cNvPr id="49" name="TextBox 48"/>
            <p:cNvSpPr txBox="1"/>
            <p:nvPr/>
          </p:nvSpPr>
          <p:spPr>
            <a:xfrm>
              <a:off x="1736106" y="2567429"/>
              <a:ext cx="2016000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324000" tIns="36000" rIns="36000" bIns="36000" rtlCol="0" anchor="ctr">
              <a:noAutofit/>
            </a:bodyPr>
            <a:lstStyle/>
            <a:p>
              <a:r>
                <a:rPr lang="en-GB" sz="1100" b="0" dirty="0" smtClean="0">
                  <a:solidFill>
                    <a:schemeClr val="bg1"/>
                  </a:solidFill>
                </a:rPr>
                <a:t>REVERSE ENQUIRY</a:t>
              </a:r>
              <a:endParaRPr lang="en-GB" sz="1100" dirty="0">
                <a:solidFill>
                  <a:schemeClr val="tx2"/>
                </a:solidFill>
              </a:endParaRPr>
            </a:p>
          </p:txBody>
        </p:sp>
        <p:grpSp>
          <p:nvGrpSpPr>
            <p:cNvPr id="50" name="Group 49"/>
            <p:cNvGrpSpPr/>
            <p:nvPr/>
          </p:nvGrpSpPr>
          <p:grpSpPr>
            <a:xfrm>
              <a:off x="3485732" y="2619149"/>
              <a:ext cx="216000" cy="216000"/>
              <a:chOff x="1463558" y="2765449"/>
              <a:chExt cx="216000" cy="216000"/>
            </a:xfrm>
          </p:grpSpPr>
          <p:sp>
            <p:nvSpPr>
              <p:cNvPr id="51" name="Rectangle 50"/>
              <p:cNvSpPr/>
              <p:nvPr/>
            </p:nvSpPr>
            <p:spPr>
              <a:xfrm>
                <a:off x="1463558" y="2765449"/>
                <a:ext cx="216000" cy="216000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2" name="Freeform 11"/>
              <p:cNvSpPr>
                <a:spLocks noChangeAspect="1"/>
              </p:cNvSpPr>
              <p:nvPr/>
            </p:nvSpPr>
            <p:spPr bwMode="auto">
              <a:xfrm>
                <a:off x="1463558" y="2765449"/>
                <a:ext cx="216000" cy="206223"/>
              </a:xfrm>
              <a:custGeom>
                <a:avLst/>
                <a:gdLst>
                  <a:gd name="T0" fmla="*/ 100 w 103"/>
                  <a:gd name="T1" fmla="*/ 0 h 98"/>
                  <a:gd name="T2" fmla="*/ 103 w 103"/>
                  <a:gd name="T3" fmla="*/ 4 h 98"/>
                  <a:gd name="T4" fmla="*/ 68 w 103"/>
                  <a:gd name="T5" fmla="*/ 41 h 98"/>
                  <a:gd name="T6" fmla="*/ 38 w 103"/>
                  <a:gd name="T7" fmla="*/ 87 h 98"/>
                  <a:gd name="T8" fmla="*/ 32 w 103"/>
                  <a:gd name="T9" fmla="*/ 91 h 98"/>
                  <a:gd name="T10" fmla="*/ 23 w 103"/>
                  <a:gd name="T11" fmla="*/ 98 h 98"/>
                  <a:gd name="T12" fmla="*/ 19 w 103"/>
                  <a:gd name="T13" fmla="*/ 86 h 98"/>
                  <a:gd name="T14" fmla="*/ 17 w 103"/>
                  <a:gd name="T15" fmla="*/ 82 h 98"/>
                  <a:gd name="T16" fmla="*/ 9 w 103"/>
                  <a:gd name="T17" fmla="*/ 66 h 98"/>
                  <a:gd name="T18" fmla="*/ 0 w 103"/>
                  <a:gd name="T19" fmla="*/ 60 h 98"/>
                  <a:gd name="T20" fmla="*/ 15 w 103"/>
                  <a:gd name="T21" fmla="*/ 51 h 98"/>
                  <a:gd name="T22" fmla="*/ 27 w 103"/>
                  <a:gd name="T23" fmla="*/ 67 h 98"/>
                  <a:gd name="T24" fmla="*/ 30 w 103"/>
                  <a:gd name="T25" fmla="*/ 72 h 98"/>
                  <a:gd name="T26" fmla="*/ 62 w 103"/>
                  <a:gd name="T27" fmla="*/ 31 h 98"/>
                  <a:gd name="T28" fmla="*/ 100 w 103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100" y="0"/>
                    </a:moveTo>
                    <a:cubicBezTo>
                      <a:pt x="103" y="4"/>
                      <a:pt x="103" y="4"/>
                      <a:pt x="103" y="4"/>
                    </a:cubicBezTo>
                    <a:cubicBezTo>
                      <a:pt x="92" y="12"/>
                      <a:pt x="81" y="24"/>
                      <a:pt x="68" y="41"/>
                    </a:cubicBezTo>
                    <a:cubicBezTo>
                      <a:pt x="55" y="57"/>
                      <a:pt x="45" y="73"/>
                      <a:pt x="38" y="87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28" y="94"/>
                      <a:pt x="25" y="96"/>
                      <a:pt x="23" y="98"/>
                    </a:cubicBezTo>
                    <a:cubicBezTo>
                      <a:pt x="23" y="96"/>
                      <a:pt x="21" y="92"/>
                      <a:pt x="19" y="86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4" y="75"/>
                      <a:pt x="11" y="70"/>
                      <a:pt x="9" y="66"/>
                    </a:cubicBezTo>
                    <a:cubicBezTo>
                      <a:pt x="6" y="63"/>
                      <a:pt x="3" y="61"/>
                      <a:pt x="0" y="60"/>
                    </a:cubicBezTo>
                    <a:cubicBezTo>
                      <a:pt x="5" y="54"/>
                      <a:pt x="10" y="51"/>
                      <a:pt x="15" y="51"/>
                    </a:cubicBezTo>
                    <a:cubicBezTo>
                      <a:pt x="19" y="51"/>
                      <a:pt x="23" y="56"/>
                      <a:pt x="27" y="67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58"/>
                      <a:pt x="49" y="44"/>
                      <a:pt x="62" y="31"/>
                    </a:cubicBezTo>
                    <a:cubicBezTo>
                      <a:pt x="75" y="17"/>
                      <a:pt x="88" y="7"/>
                      <a:pt x="1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2" name="Group 61"/>
            <p:cNvGrpSpPr>
              <a:grpSpLocks noChangeAspect="1"/>
            </p:cNvGrpSpPr>
            <p:nvPr/>
          </p:nvGrpSpPr>
          <p:grpSpPr>
            <a:xfrm>
              <a:off x="1805870" y="2605405"/>
              <a:ext cx="180000" cy="250563"/>
              <a:chOff x="2632075" y="3411538"/>
              <a:chExt cx="1271588" cy="1770062"/>
            </a:xfrm>
          </p:grpSpPr>
          <p:sp>
            <p:nvSpPr>
              <p:cNvPr id="48" name="AutoShape 14"/>
              <p:cNvSpPr>
                <a:spLocks noChangeAspect="1" noChangeArrowheads="1" noTextEdit="1"/>
              </p:cNvSpPr>
              <p:nvPr/>
            </p:nvSpPr>
            <p:spPr bwMode="auto">
              <a:xfrm>
                <a:off x="2632075" y="3411538"/>
                <a:ext cx="1271588" cy="1766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" name="Freeform 16"/>
              <p:cNvSpPr>
                <a:spLocks noEditPoints="1"/>
              </p:cNvSpPr>
              <p:nvPr/>
            </p:nvSpPr>
            <p:spPr bwMode="auto">
              <a:xfrm>
                <a:off x="2635250" y="3411538"/>
                <a:ext cx="1265238" cy="1770062"/>
              </a:xfrm>
              <a:custGeom>
                <a:avLst/>
                <a:gdLst>
                  <a:gd name="T0" fmla="*/ 310 w 337"/>
                  <a:gd name="T1" fmla="*/ 424 h 472"/>
                  <a:gd name="T2" fmla="*/ 309 w 337"/>
                  <a:gd name="T3" fmla="*/ 424 h 472"/>
                  <a:gd name="T4" fmla="*/ 309 w 337"/>
                  <a:gd name="T5" fmla="*/ 423 h 472"/>
                  <a:gd name="T6" fmla="*/ 226 w 337"/>
                  <a:gd name="T7" fmla="*/ 260 h 472"/>
                  <a:gd name="T8" fmla="*/ 221 w 337"/>
                  <a:gd name="T9" fmla="*/ 215 h 472"/>
                  <a:gd name="T10" fmla="*/ 309 w 337"/>
                  <a:gd name="T11" fmla="*/ 48 h 472"/>
                  <a:gd name="T12" fmla="*/ 309 w 337"/>
                  <a:gd name="T13" fmla="*/ 48 h 472"/>
                  <a:gd name="T14" fmla="*/ 309 w 337"/>
                  <a:gd name="T15" fmla="*/ 48 h 472"/>
                  <a:gd name="T16" fmla="*/ 336 w 337"/>
                  <a:gd name="T17" fmla="*/ 25 h 472"/>
                  <a:gd name="T18" fmla="*/ 336 w 337"/>
                  <a:gd name="T19" fmla="*/ 23 h 472"/>
                  <a:gd name="T20" fmla="*/ 309 w 337"/>
                  <a:gd name="T21" fmla="*/ 0 h 472"/>
                  <a:gd name="T22" fmla="*/ 26 w 337"/>
                  <a:gd name="T23" fmla="*/ 0 h 472"/>
                  <a:gd name="T24" fmla="*/ 0 w 337"/>
                  <a:gd name="T25" fmla="*/ 23 h 472"/>
                  <a:gd name="T26" fmla="*/ 0 w 337"/>
                  <a:gd name="T27" fmla="*/ 25 h 472"/>
                  <a:gd name="T28" fmla="*/ 26 w 337"/>
                  <a:gd name="T29" fmla="*/ 48 h 472"/>
                  <a:gd name="T30" fmla="*/ 28 w 337"/>
                  <a:gd name="T31" fmla="*/ 48 h 472"/>
                  <a:gd name="T32" fmla="*/ 28 w 337"/>
                  <a:gd name="T33" fmla="*/ 48 h 472"/>
                  <a:gd name="T34" fmla="*/ 115 w 337"/>
                  <a:gd name="T35" fmla="*/ 215 h 472"/>
                  <a:gd name="T36" fmla="*/ 111 w 337"/>
                  <a:gd name="T37" fmla="*/ 260 h 472"/>
                  <a:gd name="T38" fmla="*/ 28 w 337"/>
                  <a:gd name="T39" fmla="*/ 423 h 472"/>
                  <a:gd name="T40" fmla="*/ 28 w 337"/>
                  <a:gd name="T41" fmla="*/ 424 h 472"/>
                  <a:gd name="T42" fmla="*/ 27 w 337"/>
                  <a:gd name="T43" fmla="*/ 424 h 472"/>
                  <a:gd name="T44" fmla="*/ 1 w 337"/>
                  <a:gd name="T45" fmla="*/ 447 h 472"/>
                  <a:gd name="T46" fmla="*/ 1 w 337"/>
                  <a:gd name="T47" fmla="*/ 449 h 472"/>
                  <a:gd name="T48" fmla="*/ 27 w 337"/>
                  <a:gd name="T49" fmla="*/ 472 h 472"/>
                  <a:gd name="T50" fmla="*/ 310 w 337"/>
                  <a:gd name="T51" fmla="*/ 472 h 472"/>
                  <a:gd name="T52" fmla="*/ 337 w 337"/>
                  <a:gd name="T53" fmla="*/ 449 h 472"/>
                  <a:gd name="T54" fmla="*/ 337 w 337"/>
                  <a:gd name="T55" fmla="*/ 447 h 472"/>
                  <a:gd name="T56" fmla="*/ 310 w 337"/>
                  <a:gd name="T57" fmla="*/ 424 h 472"/>
                  <a:gd name="T58" fmla="*/ 169 w 337"/>
                  <a:gd name="T59" fmla="*/ 365 h 472"/>
                  <a:gd name="T60" fmla="*/ 70 w 337"/>
                  <a:gd name="T61" fmla="*/ 424 h 472"/>
                  <a:gd name="T62" fmla="*/ 51 w 337"/>
                  <a:gd name="T63" fmla="*/ 424 h 472"/>
                  <a:gd name="T64" fmla="*/ 139 w 337"/>
                  <a:gd name="T65" fmla="*/ 264 h 472"/>
                  <a:gd name="T66" fmla="*/ 142 w 337"/>
                  <a:gd name="T67" fmla="*/ 211 h 472"/>
                  <a:gd name="T68" fmla="*/ 51 w 337"/>
                  <a:gd name="T69" fmla="*/ 48 h 472"/>
                  <a:gd name="T70" fmla="*/ 51 w 337"/>
                  <a:gd name="T71" fmla="*/ 48 h 472"/>
                  <a:gd name="T72" fmla="*/ 286 w 337"/>
                  <a:gd name="T73" fmla="*/ 48 h 472"/>
                  <a:gd name="T74" fmla="*/ 286 w 337"/>
                  <a:gd name="T75" fmla="*/ 48 h 472"/>
                  <a:gd name="T76" fmla="*/ 194 w 337"/>
                  <a:gd name="T77" fmla="*/ 211 h 472"/>
                  <a:gd name="T78" fmla="*/ 198 w 337"/>
                  <a:gd name="T79" fmla="*/ 264 h 472"/>
                  <a:gd name="T80" fmla="*/ 286 w 337"/>
                  <a:gd name="T81" fmla="*/ 424 h 472"/>
                  <a:gd name="T82" fmla="*/ 265 w 337"/>
                  <a:gd name="T83" fmla="*/ 424 h 472"/>
                  <a:gd name="T84" fmla="*/ 169 w 337"/>
                  <a:gd name="T85" fmla="*/ 365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7" h="472">
                    <a:moveTo>
                      <a:pt x="310" y="424"/>
                    </a:moveTo>
                    <a:cubicBezTo>
                      <a:pt x="309" y="424"/>
                      <a:pt x="309" y="424"/>
                      <a:pt x="309" y="424"/>
                    </a:cubicBezTo>
                    <a:cubicBezTo>
                      <a:pt x="309" y="423"/>
                      <a:pt x="309" y="423"/>
                      <a:pt x="309" y="423"/>
                    </a:cubicBezTo>
                    <a:cubicBezTo>
                      <a:pt x="309" y="423"/>
                      <a:pt x="317" y="335"/>
                      <a:pt x="226" y="260"/>
                    </a:cubicBezTo>
                    <a:cubicBezTo>
                      <a:pt x="226" y="260"/>
                      <a:pt x="188" y="238"/>
                      <a:pt x="221" y="215"/>
                    </a:cubicBezTo>
                    <a:cubicBezTo>
                      <a:pt x="254" y="192"/>
                      <a:pt x="312" y="125"/>
                      <a:pt x="309" y="48"/>
                    </a:cubicBezTo>
                    <a:cubicBezTo>
                      <a:pt x="309" y="48"/>
                      <a:pt x="309" y="48"/>
                      <a:pt x="309" y="48"/>
                    </a:cubicBezTo>
                    <a:cubicBezTo>
                      <a:pt x="309" y="48"/>
                      <a:pt x="309" y="48"/>
                      <a:pt x="309" y="48"/>
                    </a:cubicBezTo>
                    <a:cubicBezTo>
                      <a:pt x="324" y="48"/>
                      <a:pt x="336" y="38"/>
                      <a:pt x="336" y="25"/>
                    </a:cubicBezTo>
                    <a:cubicBezTo>
                      <a:pt x="336" y="23"/>
                      <a:pt x="336" y="23"/>
                      <a:pt x="336" y="23"/>
                    </a:cubicBezTo>
                    <a:cubicBezTo>
                      <a:pt x="336" y="11"/>
                      <a:pt x="324" y="0"/>
                      <a:pt x="30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38"/>
                      <a:pt x="12" y="48"/>
                      <a:pt x="26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125"/>
                      <a:pt x="82" y="192"/>
                      <a:pt x="115" y="215"/>
                    </a:cubicBezTo>
                    <a:cubicBezTo>
                      <a:pt x="148" y="238"/>
                      <a:pt x="111" y="260"/>
                      <a:pt x="111" y="260"/>
                    </a:cubicBezTo>
                    <a:cubicBezTo>
                      <a:pt x="19" y="335"/>
                      <a:pt x="28" y="423"/>
                      <a:pt x="28" y="423"/>
                    </a:cubicBezTo>
                    <a:cubicBezTo>
                      <a:pt x="28" y="424"/>
                      <a:pt x="28" y="424"/>
                      <a:pt x="28" y="424"/>
                    </a:cubicBezTo>
                    <a:cubicBezTo>
                      <a:pt x="27" y="424"/>
                      <a:pt x="27" y="424"/>
                      <a:pt x="27" y="424"/>
                    </a:cubicBezTo>
                    <a:cubicBezTo>
                      <a:pt x="12" y="424"/>
                      <a:pt x="1" y="434"/>
                      <a:pt x="1" y="447"/>
                    </a:cubicBezTo>
                    <a:cubicBezTo>
                      <a:pt x="1" y="449"/>
                      <a:pt x="1" y="449"/>
                      <a:pt x="1" y="449"/>
                    </a:cubicBezTo>
                    <a:cubicBezTo>
                      <a:pt x="1" y="462"/>
                      <a:pt x="12" y="472"/>
                      <a:pt x="27" y="472"/>
                    </a:cubicBezTo>
                    <a:cubicBezTo>
                      <a:pt x="310" y="472"/>
                      <a:pt x="310" y="472"/>
                      <a:pt x="310" y="472"/>
                    </a:cubicBezTo>
                    <a:cubicBezTo>
                      <a:pt x="325" y="472"/>
                      <a:pt x="337" y="462"/>
                      <a:pt x="337" y="449"/>
                    </a:cubicBezTo>
                    <a:cubicBezTo>
                      <a:pt x="337" y="447"/>
                      <a:pt x="337" y="447"/>
                      <a:pt x="337" y="447"/>
                    </a:cubicBezTo>
                    <a:cubicBezTo>
                      <a:pt x="337" y="434"/>
                      <a:pt x="325" y="424"/>
                      <a:pt x="310" y="424"/>
                    </a:cubicBezTo>
                    <a:close/>
                    <a:moveTo>
                      <a:pt x="169" y="365"/>
                    </a:moveTo>
                    <a:cubicBezTo>
                      <a:pt x="169" y="365"/>
                      <a:pt x="70" y="401"/>
                      <a:pt x="70" y="424"/>
                    </a:cubicBezTo>
                    <a:cubicBezTo>
                      <a:pt x="51" y="424"/>
                      <a:pt x="51" y="424"/>
                      <a:pt x="51" y="424"/>
                    </a:cubicBezTo>
                    <a:cubicBezTo>
                      <a:pt x="51" y="338"/>
                      <a:pt x="108" y="290"/>
                      <a:pt x="139" y="264"/>
                    </a:cubicBezTo>
                    <a:cubicBezTo>
                      <a:pt x="170" y="238"/>
                      <a:pt x="142" y="211"/>
                      <a:pt x="142" y="211"/>
                    </a:cubicBezTo>
                    <a:cubicBezTo>
                      <a:pt x="41" y="132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286" y="48"/>
                      <a:pt x="286" y="48"/>
                      <a:pt x="286" y="48"/>
                    </a:cubicBezTo>
                    <a:cubicBezTo>
                      <a:pt x="286" y="48"/>
                      <a:pt x="286" y="48"/>
                      <a:pt x="286" y="48"/>
                    </a:cubicBezTo>
                    <a:cubicBezTo>
                      <a:pt x="286" y="48"/>
                      <a:pt x="296" y="132"/>
                      <a:pt x="194" y="211"/>
                    </a:cubicBezTo>
                    <a:cubicBezTo>
                      <a:pt x="194" y="211"/>
                      <a:pt x="167" y="238"/>
                      <a:pt x="198" y="264"/>
                    </a:cubicBezTo>
                    <a:cubicBezTo>
                      <a:pt x="229" y="290"/>
                      <a:pt x="286" y="338"/>
                      <a:pt x="286" y="424"/>
                    </a:cubicBezTo>
                    <a:cubicBezTo>
                      <a:pt x="265" y="424"/>
                      <a:pt x="265" y="424"/>
                      <a:pt x="265" y="424"/>
                    </a:cubicBezTo>
                    <a:cubicBezTo>
                      <a:pt x="265" y="424"/>
                      <a:pt x="266" y="400"/>
                      <a:pt x="169" y="365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" name="Freeform 17"/>
              <p:cNvSpPr>
                <a:spLocks/>
              </p:cNvSpPr>
              <p:nvPr/>
            </p:nvSpPr>
            <p:spPr bwMode="auto">
              <a:xfrm>
                <a:off x="2970213" y="3662363"/>
                <a:ext cx="569913" cy="541337"/>
              </a:xfrm>
              <a:custGeom>
                <a:avLst/>
                <a:gdLst>
                  <a:gd name="T0" fmla="*/ 152 w 152"/>
                  <a:gd name="T1" fmla="*/ 27 h 144"/>
                  <a:gd name="T2" fmla="*/ 2 w 152"/>
                  <a:gd name="T3" fmla="*/ 27 h 144"/>
                  <a:gd name="T4" fmla="*/ 79 w 152"/>
                  <a:gd name="T5" fmla="*/ 144 h 144"/>
                  <a:gd name="T6" fmla="*/ 152 w 152"/>
                  <a:gd name="T7" fmla="*/ 2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44">
                    <a:moveTo>
                      <a:pt x="152" y="27"/>
                    </a:moveTo>
                    <a:cubicBezTo>
                      <a:pt x="152" y="27"/>
                      <a:pt x="94" y="0"/>
                      <a:pt x="2" y="27"/>
                    </a:cubicBezTo>
                    <a:cubicBezTo>
                      <a:pt x="2" y="27"/>
                      <a:pt x="0" y="89"/>
                      <a:pt x="79" y="144"/>
                    </a:cubicBezTo>
                    <a:cubicBezTo>
                      <a:pt x="79" y="144"/>
                      <a:pt x="143" y="118"/>
                      <a:pt x="152" y="27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aphicFrame>
        <p:nvGraphicFramePr>
          <p:cNvPr id="82" name="Table 8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7645245"/>
              </p:ext>
            </p:extLst>
          </p:nvPr>
        </p:nvGraphicFramePr>
        <p:xfrm>
          <a:off x="368300" y="4475882"/>
          <a:ext cx="5462582" cy="185458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710755"/>
                <a:gridCol w="3751827"/>
              </a:tblGrid>
              <a:tr h="513042">
                <a:tc gridSpan="2">
                  <a:txBody>
                    <a:bodyPr/>
                    <a:lstStyle/>
                    <a:p>
                      <a:r>
                        <a:rPr lang="en-GB" sz="1200" b="0" u="none" dirty="0" smtClean="0">
                          <a:solidFill>
                            <a:schemeClr val="bg1"/>
                          </a:solidFill>
                        </a:rPr>
                        <a:t>Once </a:t>
                      </a:r>
                      <a:r>
                        <a:rPr lang="en-GB" sz="1200" b="0" u="none" dirty="0" err="1" smtClean="0">
                          <a:solidFill>
                            <a:schemeClr val="bg1"/>
                          </a:solidFill>
                        </a:rPr>
                        <a:t>passported</a:t>
                      </a:r>
                      <a:r>
                        <a:rPr lang="en-GB" sz="1200" b="0" u="none" dirty="0" smtClean="0">
                          <a:solidFill>
                            <a:schemeClr val="bg1"/>
                          </a:solidFill>
                        </a:rPr>
                        <a:t> / notified / approved for marketing can fund be marketed?</a:t>
                      </a:r>
                      <a:endParaRPr lang="en-GB" sz="1200" b="0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3946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243753">
                <a:tc>
                  <a:txBody>
                    <a:bodyPr/>
                    <a:lstStyle/>
                    <a:p>
                      <a:endParaRPr lang="en-GB" sz="1000" u="sng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b="1" u="none" dirty="0" smtClean="0">
                          <a:solidFill>
                            <a:schemeClr val="bg1"/>
                          </a:solidFill>
                        </a:rPr>
                        <a:t>Art</a:t>
                      </a:r>
                      <a:r>
                        <a:rPr lang="en-GB" sz="1000" b="1" u="none" baseline="0" dirty="0" smtClean="0">
                          <a:solidFill>
                            <a:schemeClr val="bg1"/>
                          </a:solidFill>
                        </a:rPr>
                        <a:t> 42</a:t>
                      </a:r>
                      <a:endParaRPr lang="en-GB" sz="1000" b="1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</a:tr>
              <a:tr h="477123">
                <a:tc>
                  <a:txBody>
                    <a:bodyPr/>
                    <a:lstStyle/>
                    <a:p>
                      <a:r>
                        <a:rPr lang="en-GB" sz="1100" b="1" u="none" dirty="0" smtClean="0">
                          <a:solidFill>
                            <a:schemeClr val="bg1"/>
                          </a:solidFill>
                        </a:rPr>
                        <a:t>Professional</a:t>
                      </a:r>
                      <a:endParaRPr lang="en-GB" sz="1100" b="1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 algn="ctr">
                        <a:buFont typeface="Wingdings"/>
                        <a:buChar char="ü"/>
                      </a:pPr>
                      <a:r>
                        <a:rPr lang="en-GB" sz="1100" dirty="0" smtClean="0">
                          <a:solidFill>
                            <a:schemeClr val="bg1"/>
                          </a:solidFill>
                          <a:sym typeface="Wingdings"/>
                        </a:rPr>
                        <a:t>Notification</a:t>
                      </a:r>
                      <a:endParaRPr lang="en-GB" sz="1100" u="sng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</a:tr>
              <a:tr h="620584">
                <a:tc>
                  <a:txBody>
                    <a:bodyPr/>
                    <a:lstStyle/>
                    <a:p>
                      <a:r>
                        <a:rPr lang="en-GB" sz="1100" b="1" u="none" dirty="0" smtClean="0">
                          <a:solidFill>
                            <a:schemeClr val="bg1"/>
                          </a:solidFill>
                        </a:rPr>
                        <a:t>Retail</a:t>
                      </a:r>
                      <a:r>
                        <a:rPr lang="en-GB" sz="1100" b="1" u="none" baseline="0" dirty="0" smtClean="0">
                          <a:solidFill>
                            <a:schemeClr val="bg1"/>
                          </a:solidFill>
                        </a:rPr>
                        <a:t> investor</a:t>
                      </a:r>
                      <a:endParaRPr lang="en-GB" sz="1100" b="1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Wingdings"/>
                        <a:buNone/>
                      </a:pPr>
                      <a:r>
                        <a:rPr lang="en-GB" sz="1100" u="none" dirty="0" smtClean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en-GB" sz="1100" u="none" baseline="0" dirty="0" smtClean="0">
                          <a:solidFill>
                            <a:schemeClr val="bg1"/>
                          </a:solidFill>
                        </a:rPr>
                        <a:t> (</a:t>
                      </a:r>
                      <a:r>
                        <a:rPr lang="en-GB" sz="1100" u="none" baseline="0" dirty="0" err="1" smtClean="0">
                          <a:solidFill>
                            <a:schemeClr val="bg1"/>
                          </a:solidFill>
                        </a:rPr>
                        <a:t>nb</a:t>
                      </a:r>
                      <a:r>
                        <a:rPr lang="en-GB" sz="1100" u="none" baseline="0" dirty="0" smtClean="0">
                          <a:solidFill>
                            <a:schemeClr val="bg1"/>
                          </a:solidFill>
                        </a:rPr>
                        <a:t> PRIIPS from 1 January 2018)</a:t>
                      </a:r>
                      <a:endParaRPr lang="en-GB" sz="1100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3" name="Content Placeholder 35"/>
          <p:cNvGraphicFramePr>
            <a:graphicFrameLocks noGrp="1"/>
          </p:cNvGraphicFramePr>
          <p:nvPr>
            <p:ph sz="quarter" idx="4294967295"/>
            <p:extLst>
              <p:ext uri="{D42A27DB-BD31-4B8C-83A1-F6EECF244321}">
                <p14:modId xmlns:p14="http://schemas.microsoft.com/office/powerpoint/2010/main" val="185888253"/>
              </p:ext>
            </p:extLst>
          </p:nvPr>
        </p:nvGraphicFramePr>
        <p:xfrm>
          <a:off x="368300" y="3161972"/>
          <a:ext cx="5470524" cy="99873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37299"/>
                <a:gridCol w="751272"/>
                <a:gridCol w="3181953"/>
              </a:tblGrid>
              <a:tr h="378146">
                <a:tc gridSpan="3">
                  <a:txBody>
                    <a:bodyPr/>
                    <a:lstStyle/>
                    <a:p>
                      <a:r>
                        <a:rPr lang="en-GB" sz="1200" b="0" dirty="0" smtClean="0"/>
                        <a:t>Fund Marketing Restrictions</a:t>
                      </a:r>
                      <a:endParaRPr lang="en-GB" sz="1200" b="0" dirty="0"/>
                    </a:p>
                  </a:txBody>
                  <a:tcPr anchor="ctr">
                    <a:solidFill>
                      <a:srgbClr val="3946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620584">
                <a:tc>
                  <a:txBody>
                    <a:bodyPr/>
                    <a:lstStyle/>
                    <a:p>
                      <a:r>
                        <a:rPr lang="en-GB" sz="1100" u="sng" dirty="0" smtClean="0">
                          <a:solidFill>
                            <a:schemeClr val="bg1"/>
                          </a:solidFill>
                        </a:rPr>
                        <a:t>“Marketing</a:t>
                      </a:r>
                      <a:r>
                        <a:rPr lang="en-GB" sz="1100" u="sng" baseline="0" dirty="0" smtClean="0">
                          <a:solidFill>
                            <a:schemeClr val="bg1"/>
                          </a:solidFill>
                        </a:rPr>
                        <a:t>” definition:</a:t>
                      </a:r>
                      <a:endParaRPr lang="en-GB" sz="1100" u="sng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/>
                      <a:r>
                        <a:rPr lang="en-GB" sz="1100" b="1" dirty="0" smtClean="0">
                          <a:solidFill>
                            <a:schemeClr val="bg1"/>
                          </a:solidFill>
                        </a:rPr>
                        <a:t>W I D</a:t>
                      </a:r>
                      <a:r>
                        <a:rPr lang="en-GB" sz="1100" b="1" baseline="0" dirty="0" smtClean="0">
                          <a:solidFill>
                            <a:schemeClr val="bg1"/>
                          </a:solidFill>
                        </a:rPr>
                        <a:t> E</a:t>
                      </a:r>
                      <a:endParaRPr lang="en-GB" sz="11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i="1" baseline="0" dirty="0" smtClean="0">
                          <a:solidFill>
                            <a:schemeClr val="bg1"/>
                          </a:solidFill>
                        </a:rPr>
                        <a:t>but generic information is permitted</a:t>
                      </a:r>
                      <a:endParaRPr lang="en-GB" sz="1100" i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</a:tr>
            </a:tbl>
          </a:graphicData>
        </a:graphic>
      </p:graphicFrame>
      <p:grpSp>
        <p:nvGrpSpPr>
          <p:cNvPr id="3081" name="Group 3080"/>
          <p:cNvGrpSpPr/>
          <p:nvPr/>
        </p:nvGrpSpPr>
        <p:grpSpPr>
          <a:xfrm>
            <a:off x="3315210" y="1572190"/>
            <a:ext cx="1908000" cy="324000"/>
            <a:chOff x="3315210" y="1572190"/>
            <a:chExt cx="1908000" cy="324000"/>
          </a:xfrm>
        </p:grpSpPr>
        <p:grpSp>
          <p:nvGrpSpPr>
            <p:cNvPr id="15" name="Group 14"/>
            <p:cNvGrpSpPr/>
            <p:nvPr/>
          </p:nvGrpSpPr>
          <p:grpSpPr>
            <a:xfrm>
              <a:off x="3315210" y="1572190"/>
              <a:ext cx="1908000" cy="324000"/>
              <a:chOff x="2276300" y="2461285"/>
              <a:chExt cx="1908000" cy="324000"/>
            </a:xfrm>
          </p:grpSpPr>
          <p:sp>
            <p:nvSpPr>
              <p:cNvPr id="20" name="TextBox 19"/>
              <p:cNvSpPr txBox="1"/>
              <p:nvPr/>
            </p:nvSpPr>
            <p:spPr>
              <a:xfrm>
                <a:off x="2276300" y="2461285"/>
                <a:ext cx="1908000" cy="324000"/>
              </a:xfrm>
              <a:prstGeom prst="rect">
                <a:avLst/>
              </a:prstGeom>
              <a:solidFill>
                <a:schemeClr val="accent1"/>
              </a:solidFill>
            </p:spPr>
            <p:txBody>
              <a:bodyPr wrap="none" lIns="180000" tIns="36000" rIns="36000" bIns="36000" rtlCol="0" anchor="ctr">
                <a:noAutofit/>
              </a:bodyPr>
              <a:lstStyle/>
              <a:p>
                <a:r>
                  <a:rPr lang="en-GB" sz="1400" b="0" dirty="0" smtClean="0">
                    <a:solidFill>
                      <a:schemeClr val="bg1"/>
                    </a:solidFill>
                  </a:rPr>
                  <a:t>FLY </a:t>
                </a:r>
                <a:r>
                  <a:rPr lang="en-GB" sz="1400" dirty="0" smtClean="0">
                    <a:solidFill>
                      <a:schemeClr val="tx2"/>
                    </a:solidFill>
                  </a:rPr>
                  <a:t>OUT</a:t>
                </a:r>
                <a:endParaRPr lang="en-GB" sz="14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23" name="Freeform 33"/>
              <p:cNvSpPr>
                <a:spLocks noChangeAspect="1" noEditPoints="1"/>
              </p:cNvSpPr>
              <p:nvPr/>
            </p:nvSpPr>
            <p:spPr bwMode="auto">
              <a:xfrm>
                <a:off x="3442985" y="2510316"/>
                <a:ext cx="540000" cy="225938"/>
              </a:xfrm>
              <a:custGeom>
                <a:avLst/>
                <a:gdLst>
                  <a:gd name="T0" fmla="*/ 335 w 672"/>
                  <a:gd name="T1" fmla="*/ 93 h 281"/>
                  <a:gd name="T2" fmla="*/ 247 w 672"/>
                  <a:gd name="T3" fmla="*/ 102 h 281"/>
                  <a:gd name="T4" fmla="*/ 330 w 672"/>
                  <a:gd name="T5" fmla="*/ 183 h 281"/>
                  <a:gd name="T6" fmla="*/ 329 w 672"/>
                  <a:gd name="T7" fmla="*/ 209 h 281"/>
                  <a:gd name="T8" fmla="*/ 315 w 672"/>
                  <a:gd name="T9" fmla="*/ 264 h 281"/>
                  <a:gd name="T10" fmla="*/ 478 w 672"/>
                  <a:gd name="T11" fmla="*/ 137 h 281"/>
                  <a:gd name="T12" fmla="*/ 330 w 672"/>
                  <a:gd name="T13" fmla="*/ 183 h 281"/>
                  <a:gd name="T14" fmla="*/ 85 w 672"/>
                  <a:gd name="T15" fmla="*/ 187 h 281"/>
                  <a:gd name="T16" fmla="*/ 91 w 672"/>
                  <a:gd name="T17" fmla="*/ 212 h 281"/>
                  <a:gd name="T18" fmla="*/ 663 w 672"/>
                  <a:gd name="T19" fmla="*/ 30 h 281"/>
                  <a:gd name="T20" fmla="*/ 632 w 672"/>
                  <a:gd name="T21" fmla="*/ 18 h 281"/>
                  <a:gd name="T22" fmla="*/ 614 w 672"/>
                  <a:gd name="T23" fmla="*/ 36 h 281"/>
                  <a:gd name="T24" fmla="*/ 605 w 672"/>
                  <a:gd name="T25" fmla="*/ 25 h 281"/>
                  <a:gd name="T26" fmla="*/ 586 w 672"/>
                  <a:gd name="T27" fmla="*/ 7 h 281"/>
                  <a:gd name="T28" fmla="*/ 214 w 672"/>
                  <a:gd name="T29" fmla="*/ 149 h 281"/>
                  <a:gd name="T30" fmla="*/ 201 w 672"/>
                  <a:gd name="T31" fmla="*/ 149 h 281"/>
                  <a:gd name="T32" fmla="*/ 187 w 672"/>
                  <a:gd name="T33" fmla="*/ 144 h 281"/>
                  <a:gd name="T34" fmla="*/ 184 w 672"/>
                  <a:gd name="T35" fmla="*/ 143 h 281"/>
                  <a:gd name="T36" fmla="*/ 181 w 672"/>
                  <a:gd name="T37" fmla="*/ 142 h 281"/>
                  <a:gd name="T38" fmla="*/ 116 w 672"/>
                  <a:gd name="T39" fmla="*/ 114 h 281"/>
                  <a:gd name="T40" fmla="*/ 0 w 672"/>
                  <a:gd name="T41" fmla="*/ 92 h 281"/>
                  <a:gd name="T42" fmla="*/ 66 w 672"/>
                  <a:gd name="T43" fmla="*/ 233 h 281"/>
                  <a:gd name="T44" fmla="*/ 73 w 672"/>
                  <a:gd name="T45" fmla="*/ 242 h 281"/>
                  <a:gd name="T46" fmla="*/ 88 w 672"/>
                  <a:gd name="T47" fmla="*/ 255 h 281"/>
                  <a:gd name="T48" fmla="*/ 188 w 672"/>
                  <a:gd name="T49" fmla="*/ 210 h 281"/>
                  <a:gd name="T50" fmla="*/ 259 w 672"/>
                  <a:gd name="T51" fmla="*/ 220 h 281"/>
                  <a:gd name="T52" fmla="*/ 317 w 672"/>
                  <a:gd name="T53" fmla="*/ 205 h 281"/>
                  <a:gd name="T54" fmla="*/ 312 w 672"/>
                  <a:gd name="T55" fmla="*/ 194 h 281"/>
                  <a:gd name="T56" fmla="*/ 219 w 672"/>
                  <a:gd name="T57" fmla="*/ 225 h 281"/>
                  <a:gd name="T58" fmla="*/ 314 w 672"/>
                  <a:gd name="T59" fmla="*/ 184 h 281"/>
                  <a:gd name="T60" fmla="*/ 491 w 672"/>
                  <a:gd name="T61" fmla="*/ 103 h 281"/>
                  <a:gd name="T62" fmla="*/ 505 w 672"/>
                  <a:gd name="T63" fmla="*/ 109 h 281"/>
                  <a:gd name="T64" fmla="*/ 593 w 672"/>
                  <a:gd name="T65" fmla="*/ 77 h 281"/>
                  <a:gd name="T66" fmla="*/ 508 w 672"/>
                  <a:gd name="T67" fmla="*/ 125 h 281"/>
                  <a:gd name="T68" fmla="*/ 520 w 672"/>
                  <a:gd name="T69" fmla="*/ 114 h 281"/>
                  <a:gd name="T70" fmla="*/ 663 w 672"/>
                  <a:gd name="T71" fmla="*/ 3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2" h="281">
                    <a:moveTo>
                      <a:pt x="278" y="116"/>
                    </a:moveTo>
                    <a:cubicBezTo>
                      <a:pt x="298" y="108"/>
                      <a:pt x="317" y="100"/>
                      <a:pt x="335" y="93"/>
                    </a:cubicBezTo>
                    <a:cubicBezTo>
                      <a:pt x="306" y="91"/>
                      <a:pt x="274" y="89"/>
                      <a:pt x="270" y="91"/>
                    </a:cubicBezTo>
                    <a:cubicBezTo>
                      <a:pt x="264" y="93"/>
                      <a:pt x="243" y="100"/>
                      <a:pt x="247" y="102"/>
                    </a:cubicBezTo>
                    <a:cubicBezTo>
                      <a:pt x="250" y="105"/>
                      <a:pt x="265" y="111"/>
                      <a:pt x="278" y="116"/>
                    </a:cubicBezTo>
                    <a:close/>
                    <a:moveTo>
                      <a:pt x="330" y="183"/>
                    </a:moveTo>
                    <a:cubicBezTo>
                      <a:pt x="318" y="193"/>
                      <a:pt x="329" y="199"/>
                      <a:pt x="329" y="199"/>
                    </a:cubicBezTo>
                    <a:cubicBezTo>
                      <a:pt x="329" y="199"/>
                      <a:pt x="338" y="200"/>
                      <a:pt x="329" y="209"/>
                    </a:cubicBezTo>
                    <a:cubicBezTo>
                      <a:pt x="321" y="217"/>
                      <a:pt x="289" y="261"/>
                      <a:pt x="288" y="264"/>
                    </a:cubicBezTo>
                    <a:cubicBezTo>
                      <a:pt x="287" y="268"/>
                      <a:pt x="294" y="281"/>
                      <a:pt x="315" y="264"/>
                    </a:cubicBezTo>
                    <a:cubicBezTo>
                      <a:pt x="335" y="248"/>
                      <a:pt x="377" y="221"/>
                      <a:pt x="391" y="209"/>
                    </a:cubicBezTo>
                    <a:cubicBezTo>
                      <a:pt x="406" y="196"/>
                      <a:pt x="478" y="137"/>
                      <a:pt x="478" y="137"/>
                    </a:cubicBezTo>
                    <a:cubicBezTo>
                      <a:pt x="478" y="137"/>
                      <a:pt x="503" y="126"/>
                      <a:pt x="495" y="116"/>
                    </a:cubicBezTo>
                    <a:cubicBezTo>
                      <a:pt x="490" y="111"/>
                      <a:pt x="426" y="125"/>
                      <a:pt x="330" y="183"/>
                    </a:cubicBezTo>
                    <a:close/>
                    <a:moveTo>
                      <a:pt x="103" y="206"/>
                    </a:moveTo>
                    <a:cubicBezTo>
                      <a:pt x="85" y="187"/>
                      <a:pt x="85" y="187"/>
                      <a:pt x="85" y="187"/>
                    </a:cubicBezTo>
                    <a:cubicBezTo>
                      <a:pt x="77" y="190"/>
                      <a:pt x="70" y="193"/>
                      <a:pt x="72" y="195"/>
                    </a:cubicBezTo>
                    <a:cubicBezTo>
                      <a:pt x="75" y="198"/>
                      <a:pt x="84" y="206"/>
                      <a:pt x="91" y="212"/>
                    </a:cubicBezTo>
                    <a:lnTo>
                      <a:pt x="103" y="206"/>
                    </a:lnTo>
                    <a:close/>
                    <a:moveTo>
                      <a:pt x="663" y="30"/>
                    </a:moveTo>
                    <a:cubicBezTo>
                      <a:pt x="659" y="23"/>
                      <a:pt x="641" y="20"/>
                      <a:pt x="632" y="18"/>
                    </a:cubicBezTo>
                    <a:cubicBezTo>
                      <a:pt x="632" y="18"/>
                      <a:pt x="632" y="18"/>
                      <a:pt x="632" y="18"/>
                    </a:cubicBezTo>
                    <a:cubicBezTo>
                      <a:pt x="621" y="35"/>
                      <a:pt x="621" y="35"/>
                      <a:pt x="621" y="35"/>
                    </a:cubicBezTo>
                    <a:cubicBezTo>
                      <a:pt x="619" y="37"/>
                      <a:pt x="617" y="38"/>
                      <a:pt x="614" y="36"/>
                    </a:cubicBezTo>
                    <a:cubicBezTo>
                      <a:pt x="607" y="31"/>
                      <a:pt x="607" y="31"/>
                      <a:pt x="607" y="31"/>
                    </a:cubicBezTo>
                    <a:cubicBezTo>
                      <a:pt x="604" y="30"/>
                      <a:pt x="604" y="27"/>
                      <a:pt x="605" y="25"/>
                    </a:cubicBezTo>
                    <a:cubicBezTo>
                      <a:pt x="614" y="12"/>
                      <a:pt x="614" y="12"/>
                      <a:pt x="614" y="12"/>
                    </a:cubicBezTo>
                    <a:cubicBezTo>
                      <a:pt x="605" y="9"/>
                      <a:pt x="595" y="7"/>
                      <a:pt x="586" y="7"/>
                    </a:cubicBezTo>
                    <a:cubicBezTo>
                      <a:pt x="542" y="9"/>
                      <a:pt x="586" y="0"/>
                      <a:pt x="239" y="143"/>
                    </a:cubicBezTo>
                    <a:cubicBezTo>
                      <a:pt x="236" y="144"/>
                      <a:pt x="217" y="149"/>
                      <a:pt x="214" y="149"/>
                    </a:cubicBezTo>
                    <a:cubicBezTo>
                      <a:pt x="213" y="149"/>
                      <a:pt x="212" y="149"/>
                      <a:pt x="210" y="149"/>
                    </a:cubicBezTo>
                    <a:cubicBezTo>
                      <a:pt x="207" y="149"/>
                      <a:pt x="204" y="149"/>
                      <a:pt x="201" y="149"/>
                    </a:cubicBezTo>
                    <a:cubicBezTo>
                      <a:pt x="200" y="148"/>
                      <a:pt x="199" y="148"/>
                      <a:pt x="198" y="148"/>
                    </a:cubicBezTo>
                    <a:cubicBezTo>
                      <a:pt x="194" y="147"/>
                      <a:pt x="190" y="146"/>
                      <a:pt x="187" y="144"/>
                    </a:cubicBezTo>
                    <a:cubicBezTo>
                      <a:pt x="186" y="144"/>
                      <a:pt x="185" y="144"/>
                      <a:pt x="184" y="143"/>
                    </a:cubicBezTo>
                    <a:cubicBezTo>
                      <a:pt x="184" y="143"/>
                      <a:pt x="184" y="143"/>
                      <a:pt x="184" y="143"/>
                    </a:cubicBezTo>
                    <a:cubicBezTo>
                      <a:pt x="184" y="143"/>
                      <a:pt x="184" y="143"/>
                      <a:pt x="184" y="143"/>
                    </a:cubicBezTo>
                    <a:cubicBezTo>
                      <a:pt x="183" y="143"/>
                      <a:pt x="182" y="142"/>
                      <a:pt x="181" y="142"/>
                    </a:cubicBezTo>
                    <a:cubicBezTo>
                      <a:pt x="175" y="140"/>
                      <a:pt x="169" y="137"/>
                      <a:pt x="163" y="134"/>
                    </a:cubicBezTo>
                    <a:cubicBezTo>
                      <a:pt x="149" y="128"/>
                      <a:pt x="133" y="121"/>
                      <a:pt x="116" y="114"/>
                    </a:cubicBezTo>
                    <a:cubicBezTo>
                      <a:pt x="76" y="97"/>
                      <a:pt x="36" y="79"/>
                      <a:pt x="36" y="79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13" y="206"/>
                      <a:pt x="113" y="206"/>
                      <a:pt x="113" y="206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7" y="242"/>
                      <a:pt x="67" y="242"/>
                      <a:pt x="67" y="242"/>
                    </a:cubicBezTo>
                    <a:cubicBezTo>
                      <a:pt x="67" y="242"/>
                      <a:pt x="69" y="242"/>
                      <a:pt x="73" y="242"/>
                    </a:cubicBezTo>
                    <a:cubicBezTo>
                      <a:pt x="60" y="252"/>
                      <a:pt x="49" y="261"/>
                      <a:pt x="49" y="264"/>
                    </a:cubicBezTo>
                    <a:cubicBezTo>
                      <a:pt x="51" y="266"/>
                      <a:pt x="75" y="260"/>
                      <a:pt x="88" y="255"/>
                    </a:cubicBezTo>
                    <a:cubicBezTo>
                      <a:pt x="114" y="237"/>
                      <a:pt x="156" y="218"/>
                      <a:pt x="173" y="209"/>
                    </a:cubicBezTo>
                    <a:cubicBezTo>
                      <a:pt x="181" y="208"/>
                      <a:pt x="187" y="208"/>
                      <a:pt x="188" y="210"/>
                    </a:cubicBezTo>
                    <a:cubicBezTo>
                      <a:pt x="189" y="213"/>
                      <a:pt x="154" y="228"/>
                      <a:pt x="123" y="245"/>
                    </a:cubicBezTo>
                    <a:cubicBezTo>
                      <a:pt x="147" y="244"/>
                      <a:pt x="259" y="220"/>
                      <a:pt x="259" y="220"/>
                    </a:cubicBezTo>
                    <a:cubicBezTo>
                      <a:pt x="259" y="220"/>
                      <a:pt x="297" y="214"/>
                      <a:pt x="313" y="207"/>
                    </a:cubicBezTo>
                    <a:cubicBezTo>
                      <a:pt x="314" y="206"/>
                      <a:pt x="315" y="206"/>
                      <a:pt x="317" y="205"/>
                    </a:cubicBezTo>
                    <a:cubicBezTo>
                      <a:pt x="317" y="205"/>
                      <a:pt x="317" y="205"/>
                      <a:pt x="317" y="205"/>
                    </a:cubicBezTo>
                    <a:cubicBezTo>
                      <a:pt x="315" y="202"/>
                      <a:pt x="313" y="199"/>
                      <a:pt x="312" y="194"/>
                    </a:cubicBezTo>
                    <a:cubicBezTo>
                      <a:pt x="312" y="192"/>
                      <a:pt x="312" y="190"/>
                      <a:pt x="313" y="188"/>
                    </a:cubicBezTo>
                    <a:cubicBezTo>
                      <a:pt x="219" y="225"/>
                      <a:pt x="219" y="225"/>
                      <a:pt x="219" y="225"/>
                    </a:cubicBezTo>
                    <a:cubicBezTo>
                      <a:pt x="218" y="221"/>
                      <a:pt x="218" y="221"/>
                      <a:pt x="218" y="221"/>
                    </a:cubicBezTo>
                    <a:cubicBezTo>
                      <a:pt x="314" y="184"/>
                      <a:pt x="314" y="184"/>
                      <a:pt x="314" y="184"/>
                    </a:cubicBezTo>
                    <a:cubicBezTo>
                      <a:pt x="316" y="181"/>
                      <a:pt x="318" y="177"/>
                      <a:pt x="323" y="174"/>
                    </a:cubicBezTo>
                    <a:cubicBezTo>
                      <a:pt x="409" y="122"/>
                      <a:pt x="471" y="103"/>
                      <a:pt x="491" y="103"/>
                    </a:cubicBezTo>
                    <a:cubicBezTo>
                      <a:pt x="493" y="103"/>
                      <a:pt x="499" y="103"/>
                      <a:pt x="504" y="108"/>
                    </a:cubicBezTo>
                    <a:cubicBezTo>
                      <a:pt x="504" y="108"/>
                      <a:pt x="504" y="109"/>
                      <a:pt x="505" y="109"/>
                    </a:cubicBezTo>
                    <a:cubicBezTo>
                      <a:pt x="592" y="73"/>
                      <a:pt x="592" y="73"/>
                      <a:pt x="592" y="73"/>
                    </a:cubicBezTo>
                    <a:cubicBezTo>
                      <a:pt x="593" y="77"/>
                      <a:pt x="593" y="77"/>
                      <a:pt x="593" y="77"/>
                    </a:cubicBezTo>
                    <a:cubicBezTo>
                      <a:pt x="507" y="113"/>
                      <a:pt x="507" y="113"/>
                      <a:pt x="507" y="113"/>
                    </a:cubicBezTo>
                    <a:cubicBezTo>
                      <a:pt x="508" y="116"/>
                      <a:pt x="509" y="121"/>
                      <a:pt x="508" y="125"/>
                    </a:cubicBezTo>
                    <a:cubicBezTo>
                      <a:pt x="507" y="128"/>
                      <a:pt x="505" y="132"/>
                      <a:pt x="502" y="135"/>
                    </a:cubicBezTo>
                    <a:cubicBezTo>
                      <a:pt x="514" y="127"/>
                      <a:pt x="520" y="120"/>
                      <a:pt x="520" y="114"/>
                    </a:cubicBezTo>
                    <a:cubicBezTo>
                      <a:pt x="529" y="112"/>
                      <a:pt x="593" y="79"/>
                      <a:pt x="609" y="76"/>
                    </a:cubicBezTo>
                    <a:cubicBezTo>
                      <a:pt x="644" y="65"/>
                      <a:pt x="672" y="46"/>
                      <a:pt x="663" y="3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89" name="Freeform 22"/>
            <p:cNvSpPr>
              <a:spLocks/>
            </p:cNvSpPr>
            <p:nvPr/>
          </p:nvSpPr>
          <p:spPr bwMode="auto">
            <a:xfrm>
              <a:off x="4601371" y="1603221"/>
              <a:ext cx="280987" cy="261938"/>
            </a:xfrm>
            <a:custGeom>
              <a:avLst/>
              <a:gdLst>
                <a:gd name="T0" fmla="*/ 37 w 75"/>
                <a:gd name="T1" fmla="*/ 51 h 70"/>
                <a:gd name="T2" fmla="*/ 36 w 75"/>
                <a:gd name="T3" fmla="*/ 52 h 70"/>
                <a:gd name="T4" fmla="*/ 17 w 75"/>
                <a:gd name="T5" fmla="*/ 70 h 70"/>
                <a:gd name="T6" fmla="*/ 0 w 75"/>
                <a:gd name="T7" fmla="*/ 56 h 70"/>
                <a:gd name="T8" fmla="*/ 2 w 75"/>
                <a:gd name="T9" fmla="*/ 56 h 70"/>
                <a:gd name="T10" fmla="*/ 23 w 75"/>
                <a:gd name="T11" fmla="*/ 41 h 70"/>
                <a:gd name="T12" fmla="*/ 25 w 75"/>
                <a:gd name="T13" fmla="*/ 39 h 70"/>
                <a:gd name="T14" fmla="*/ 23 w 75"/>
                <a:gd name="T15" fmla="*/ 36 h 70"/>
                <a:gd name="T16" fmla="*/ 12 w 75"/>
                <a:gd name="T17" fmla="*/ 16 h 70"/>
                <a:gd name="T18" fmla="*/ 24 w 75"/>
                <a:gd name="T19" fmla="*/ 0 h 70"/>
                <a:gd name="T20" fmla="*/ 34 w 75"/>
                <a:gd name="T21" fmla="*/ 23 h 70"/>
                <a:gd name="T22" fmla="*/ 36 w 75"/>
                <a:gd name="T23" fmla="*/ 26 h 70"/>
                <a:gd name="T24" fmla="*/ 38 w 75"/>
                <a:gd name="T25" fmla="*/ 23 h 70"/>
                <a:gd name="T26" fmla="*/ 60 w 75"/>
                <a:gd name="T27" fmla="*/ 8 h 70"/>
                <a:gd name="T28" fmla="*/ 72 w 75"/>
                <a:gd name="T29" fmla="*/ 20 h 70"/>
                <a:gd name="T30" fmla="*/ 71 w 75"/>
                <a:gd name="T31" fmla="*/ 19 h 70"/>
                <a:gd name="T32" fmla="*/ 61 w 75"/>
                <a:gd name="T33" fmla="*/ 24 h 70"/>
                <a:gd name="T34" fmla="*/ 50 w 75"/>
                <a:gd name="T35" fmla="*/ 35 h 70"/>
                <a:gd name="T36" fmla="*/ 48 w 75"/>
                <a:gd name="T37" fmla="*/ 38 h 70"/>
                <a:gd name="T38" fmla="*/ 50 w 75"/>
                <a:gd name="T39" fmla="*/ 40 h 70"/>
                <a:gd name="T40" fmla="*/ 75 w 75"/>
                <a:gd name="T41" fmla="*/ 52 h 70"/>
                <a:gd name="T42" fmla="*/ 60 w 75"/>
                <a:gd name="T43" fmla="*/ 66 h 70"/>
                <a:gd name="T44" fmla="*/ 40 w 75"/>
                <a:gd name="T45" fmla="*/ 54 h 70"/>
                <a:gd name="T46" fmla="*/ 37 w 75"/>
                <a:gd name="T47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70">
                  <a:moveTo>
                    <a:pt x="37" y="51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28" y="64"/>
                    <a:pt x="22" y="70"/>
                    <a:pt x="17" y="70"/>
                  </a:cubicBezTo>
                  <a:cubicBezTo>
                    <a:pt x="11" y="70"/>
                    <a:pt x="5" y="65"/>
                    <a:pt x="0" y="56"/>
                  </a:cubicBezTo>
                  <a:cubicBezTo>
                    <a:pt x="1" y="56"/>
                    <a:pt x="1" y="56"/>
                    <a:pt x="2" y="56"/>
                  </a:cubicBezTo>
                  <a:cubicBezTo>
                    <a:pt x="8" y="56"/>
                    <a:pt x="15" y="51"/>
                    <a:pt x="23" y="4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15" y="28"/>
                    <a:pt x="12" y="21"/>
                    <a:pt x="12" y="16"/>
                  </a:cubicBezTo>
                  <a:cubicBezTo>
                    <a:pt x="12" y="12"/>
                    <a:pt x="16" y="6"/>
                    <a:pt x="24" y="0"/>
                  </a:cubicBezTo>
                  <a:cubicBezTo>
                    <a:pt x="25" y="8"/>
                    <a:pt x="28" y="16"/>
                    <a:pt x="34" y="23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46" y="13"/>
                    <a:pt x="54" y="8"/>
                    <a:pt x="60" y="8"/>
                  </a:cubicBezTo>
                  <a:cubicBezTo>
                    <a:pt x="66" y="8"/>
                    <a:pt x="70" y="12"/>
                    <a:pt x="72" y="20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68" y="19"/>
                    <a:pt x="65" y="21"/>
                    <a:pt x="61" y="24"/>
                  </a:cubicBezTo>
                  <a:cubicBezTo>
                    <a:pt x="56" y="27"/>
                    <a:pt x="53" y="31"/>
                    <a:pt x="50" y="35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8" y="48"/>
                    <a:pt x="66" y="52"/>
                    <a:pt x="75" y="52"/>
                  </a:cubicBezTo>
                  <a:cubicBezTo>
                    <a:pt x="70" y="61"/>
                    <a:pt x="65" y="66"/>
                    <a:pt x="60" y="66"/>
                  </a:cubicBezTo>
                  <a:cubicBezTo>
                    <a:pt x="55" y="66"/>
                    <a:pt x="49" y="62"/>
                    <a:pt x="40" y="54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368299" y="290514"/>
            <a:ext cx="6058423" cy="53816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GB" sz="2200" dirty="0" smtClean="0"/>
              <a:t>Pre-</a:t>
            </a:r>
            <a:r>
              <a:rPr lang="en-GB" sz="2200" dirty="0" err="1" smtClean="0"/>
              <a:t>Brexit</a:t>
            </a:r>
            <a:r>
              <a:rPr lang="en-GB" sz="2200" dirty="0" smtClean="0"/>
              <a:t>:</a:t>
            </a:r>
            <a:r>
              <a:rPr lang="en-GB" sz="2200" b="0" dirty="0" smtClean="0"/>
              <a:t> UK marketing regime (AIFMs)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938601" y="642825"/>
            <a:ext cx="2912949" cy="4644159"/>
            <a:chOff x="5830904" y="543890"/>
            <a:chExt cx="2912949" cy="4644159"/>
          </a:xfrm>
          <a:solidFill>
            <a:srgbClr val="39464D"/>
          </a:solidFill>
        </p:grpSpPr>
        <p:sp>
          <p:nvSpPr>
            <p:cNvPr id="53" name="Freeform 816"/>
            <p:cNvSpPr>
              <a:spLocks/>
            </p:cNvSpPr>
            <p:nvPr/>
          </p:nvSpPr>
          <p:spPr bwMode="auto">
            <a:xfrm>
              <a:off x="6319026" y="543890"/>
              <a:ext cx="2424827" cy="4644159"/>
            </a:xfrm>
            <a:custGeom>
              <a:avLst/>
              <a:gdLst>
                <a:gd name="T0" fmla="*/ 61 w 118"/>
                <a:gd name="T1" fmla="*/ 210 h 226"/>
                <a:gd name="T2" fmla="*/ 72 w 118"/>
                <a:gd name="T3" fmla="*/ 207 h 226"/>
                <a:gd name="T4" fmla="*/ 78 w 118"/>
                <a:gd name="T5" fmla="*/ 207 h 226"/>
                <a:gd name="T6" fmla="*/ 106 w 118"/>
                <a:gd name="T7" fmla="*/ 201 h 226"/>
                <a:gd name="T8" fmla="*/ 103 w 118"/>
                <a:gd name="T9" fmla="*/ 190 h 226"/>
                <a:gd name="T10" fmla="*/ 106 w 118"/>
                <a:gd name="T11" fmla="*/ 184 h 226"/>
                <a:gd name="T12" fmla="*/ 112 w 118"/>
                <a:gd name="T13" fmla="*/ 182 h 226"/>
                <a:gd name="T14" fmla="*/ 116 w 118"/>
                <a:gd name="T15" fmla="*/ 174 h 226"/>
                <a:gd name="T16" fmla="*/ 101 w 118"/>
                <a:gd name="T17" fmla="*/ 154 h 226"/>
                <a:gd name="T18" fmla="*/ 97 w 118"/>
                <a:gd name="T19" fmla="*/ 150 h 226"/>
                <a:gd name="T20" fmla="*/ 87 w 118"/>
                <a:gd name="T21" fmla="*/ 135 h 226"/>
                <a:gd name="T22" fmla="*/ 95 w 118"/>
                <a:gd name="T23" fmla="*/ 133 h 226"/>
                <a:gd name="T24" fmla="*/ 74 w 118"/>
                <a:gd name="T25" fmla="*/ 110 h 226"/>
                <a:gd name="T26" fmla="*/ 53 w 118"/>
                <a:gd name="T27" fmla="*/ 74 h 226"/>
                <a:gd name="T28" fmla="*/ 44 w 118"/>
                <a:gd name="T29" fmla="*/ 70 h 226"/>
                <a:gd name="T30" fmla="*/ 48 w 118"/>
                <a:gd name="T31" fmla="*/ 63 h 226"/>
                <a:gd name="T32" fmla="*/ 55 w 118"/>
                <a:gd name="T33" fmla="*/ 55 h 226"/>
                <a:gd name="T34" fmla="*/ 63 w 118"/>
                <a:gd name="T35" fmla="*/ 29 h 226"/>
                <a:gd name="T36" fmla="*/ 29 w 118"/>
                <a:gd name="T37" fmla="*/ 31 h 226"/>
                <a:gd name="T38" fmla="*/ 31 w 118"/>
                <a:gd name="T39" fmla="*/ 27 h 226"/>
                <a:gd name="T40" fmla="*/ 33 w 118"/>
                <a:gd name="T41" fmla="*/ 17 h 226"/>
                <a:gd name="T42" fmla="*/ 42 w 118"/>
                <a:gd name="T43" fmla="*/ 0 h 226"/>
                <a:gd name="T44" fmla="*/ 16 w 118"/>
                <a:gd name="T45" fmla="*/ 8 h 226"/>
                <a:gd name="T46" fmla="*/ 10 w 118"/>
                <a:gd name="T47" fmla="*/ 17 h 226"/>
                <a:gd name="T48" fmla="*/ 6 w 118"/>
                <a:gd name="T49" fmla="*/ 33 h 226"/>
                <a:gd name="T50" fmla="*/ 10 w 118"/>
                <a:gd name="T51" fmla="*/ 36 h 226"/>
                <a:gd name="T52" fmla="*/ 8 w 118"/>
                <a:gd name="T53" fmla="*/ 44 h 226"/>
                <a:gd name="T54" fmla="*/ 4 w 118"/>
                <a:gd name="T55" fmla="*/ 50 h 226"/>
                <a:gd name="T56" fmla="*/ 2 w 118"/>
                <a:gd name="T57" fmla="*/ 55 h 226"/>
                <a:gd name="T58" fmla="*/ 12 w 118"/>
                <a:gd name="T59" fmla="*/ 59 h 226"/>
                <a:gd name="T60" fmla="*/ 10 w 118"/>
                <a:gd name="T61" fmla="*/ 80 h 226"/>
                <a:gd name="T62" fmla="*/ 12 w 118"/>
                <a:gd name="T63" fmla="*/ 80 h 226"/>
                <a:gd name="T64" fmla="*/ 12 w 118"/>
                <a:gd name="T65" fmla="*/ 78 h 226"/>
                <a:gd name="T66" fmla="*/ 17 w 118"/>
                <a:gd name="T67" fmla="*/ 76 h 226"/>
                <a:gd name="T68" fmla="*/ 19 w 118"/>
                <a:gd name="T69" fmla="*/ 76 h 226"/>
                <a:gd name="T70" fmla="*/ 21 w 118"/>
                <a:gd name="T71" fmla="*/ 87 h 226"/>
                <a:gd name="T72" fmla="*/ 16 w 118"/>
                <a:gd name="T73" fmla="*/ 108 h 226"/>
                <a:gd name="T74" fmla="*/ 19 w 118"/>
                <a:gd name="T75" fmla="*/ 104 h 226"/>
                <a:gd name="T76" fmla="*/ 36 w 118"/>
                <a:gd name="T77" fmla="*/ 104 h 226"/>
                <a:gd name="T78" fmla="*/ 44 w 118"/>
                <a:gd name="T79" fmla="*/ 103 h 226"/>
                <a:gd name="T80" fmla="*/ 40 w 118"/>
                <a:gd name="T81" fmla="*/ 122 h 226"/>
                <a:gd name="T82" fmla="*/ 50 w 118"/>
                <a:gd name="T83" fmla="*/ 122 h 226"/>
                <a:gd name="T84" fmla="*/ 48 w 118"/>
                <a:gd name="T85" fmla="*/ 133 h 226"/>
                <a:gd name="T86" fmla="*/ 50 w 118"/>
                <a:gd name="T87" fmla="*/ 142 h 226"/>
                <a:gd name="T88" fmla="*/ 23 w 118"/>
                <a:gd name="T89" fmla="*/ 157 h 226"/>
                <a:gd name="T90" fmla="*/ 31 w 118"/>
                <a:gd name="T91" fmla="*/ 171 h 226"/>
                <a:gd name="T92" fmla="*/ 17 w 118"/>
                <a:gd name="T93" fmla="*/ 186 h 226"/>
                <a:gd name="T94" fmla="*/ 27 w 118"/>
                <a:gd name="T95" fmla="*/ 186 h 226"/>
                <a:gd name="T96" fmla="*/ 34 w 118"/>
                <a:gd name="T97" fmla="*/ 186 h 226"/>
                <a:gd name="T98" fmla="*/ 46 w 118"/>
                <a:gd name="T99" fmla="*/ 188 h 226"/>
                <a:gd name="T100" fmla="*/ 46 w 118"/>
                <a:gd name="T101" fmla="*/ 195 h 226"/>
                <a:gd name="T102" fmla="*/ 8 w 118"/>
                <a:gd name="T103" fmla="*/ 222 h 226"/>
                <a:gd name="T104" fmla="*/ 12 w 118"/>
                <a:gd name="T105" fmla="*/ 224 h 226"/>
                <a:gd name="T106" fmla="*/ 19 w 118"/>
                <a:gd name="T107" fmla="*/ 220 h 226"/>
                <a:gd name="T108" fmla="*/ 38 w 118"/>
                <a:gd name="T109" fmla="*/ 216 h 226"/>
                <a:gd name="T110" fmla="*/ 55 w 118"/>
                <a:gd name="T111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" h="226">
                  <a:moveTo>
                    <a:pt x="55" y="212"/>
                  </a:moveTo>
                  <a:lnTo>
                    <a:pt x="55" y="212"/>
                  </a:lnTo>
                  <a:lnTo>
                    <a:pt x="55" y="210"/>
                  </a:lnTo>
                  <a:lnTo>
                    <a:pt x="59" y="210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1" y="209"/>
                  </a:lnTo>
                  <a:lnTo>
                    <a:pt x="69" y="209"/>
                  </a:lnTo>
                  <a:lnTo>
                    <a:pt x="70" y="207"/>
                  </a:lnTo>
                  <a:lnTo>
                    <a:pt x="72" y="207"/>
                  </a:lnTo>
                  <a:lnTo>
                    <a:pt x="72" y="203"/>
                  </a:lnTo>
                  <a:lnTo>
                    <a:pt x="74" y="205"/>
                  </a:lnTo>
                  <a:lnTo>
                    <a:pt x="76" y="205"/>
                  </a:lnTo>
                  <a:lnTo>
                    <a:pt x="78" y="205"/>
                  </a:lnTo>
                  <a:lnTo>
                    <a:pt x="78" y="207"/>
                  </a:lnTo>
                  <a:lnTo>
                    <a:pt x="80" y="207"/>
                  </a:lnTo>
                  <a:lnTo>
                    <a:pt x="91" y="205"/>
                  </a:lnTo>
                  <a:lnTo>
                    <a:pt x="93" y="207"/>
                  </a:lnTo>
                  <a:lnTo>
                    <a:pt x="106" y="203"/>
                  </a:lnTo>
                  <a:lnTo>
                    <a:pt x="106" y="201"/>
                  </a:lnTo>
                  <a:lnTo>
                    <a:pt x="114" y="197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03" y="193"/>
                  </a:lnTo>
                  <a:lnTo>
                    <a:pt x="103" y="190"/>
                  </a:lnTo>
                  <a:lnTo>
                    <a:pt x="101" y="188"/>
                  </a:lnTo>
                  <a:lnTo>
                    <a:pt x="104" y="188"/>
                  </a:lnTo>
                  <a:lnTo>
                    <a:pt x="104" y="186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4" y="184"/>
                  </a:lnTo>
                  <a:lnTo>
                    <a:pt x="106" y="182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12" y="182"/>
                  </a:lnTo>
                  <a:lnTo>
                    <a:pt x="112" y="180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4" y="176"/>
                  </a:lnTo>
                  <a:lnTo>
                    <a:pt x="116" y="174"/>
                  </a:lnTo>
                  <a:lnTo>
                    <a:pt x="118" y="163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0" y="154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7" y="157"/>
                  </a:lnTo>
                  <a:lnTo>
                    <a:pt x="93" y="156"/>
                  </a:lnTo>
                  <a:lnTo>
                    <a:pt x="93" y="154"/>
                  </a:lnTo>
                  <a:lnTo>
                    <a:pt x="97" y="150"/>
                  </a:lnTo>
                  <a:lnTo>
                    <a:pt x="97" y="148"/>
                  </a:lnTo>
                  <a:lnTo>
                    <a:pt x="97" y="144"/>
                  </a:lnTo>
                  <a:lnTo>
                    <a:pt x="93" y="139"/>
                  </a:lnTo>
                  <a:lnTo>
                    <a:pt x="91" y="139"/>
                  </a:lnTo>
                  <a:lnTo>
                    <a:pt x="87" y="135"/>
                  </a:lnTo>
                  <a:lnTo>
                    <a:pt x="87" y="133"/>
                  </a:lnTo>
                  <a:lnTo>
                    <a:pt x="91" y="137"/>
                  </a:lnTo>
                  <a:lnTo>
                    <a:pt x="95" y="137"/>
                  </a:lnTo>
                  <a:lnTo>
                    <a:pt x="95" y="137"/>
                  </a:lnTo>
                  <a:lnTo>
                    <a:pt x="95" y="133"/>
                  </a:lnTo>
                  <a:lnTo>
                    <a:pt x="89" y="127"/>
                  </a:lnTo>
                  <a:lnTo>
                    <a:pt x="89" y="123"/>
                  </a:lnTo>
                  <a:lnTo>
                    <a:pt x="84" y="114"/>
                  </a:lnTo>
                  <a:lnTo>
                    <a:pt x="76" y="112"/>
                  </a:lnTo>
                  <a:lnTo>
                    <a:pt x="74" y="110"/>
                  </a:lnTo>
                  <a:lnTo>
                    <a:pt x="69" y="97"/>
                  </a:lnTo>
                  <a:lnTo>
                    <a:pt x="69" y="86"/>
                  </a:lnTo>
                  <a:lnTo>
                    <a:pt x="63" y="82"/>
                  </a:lnTo>
                  <a:lnTo>
                    <a:pt x="61" y="78"/>
                  </a:lnTo>
                  <a:lnTo>
                    <a:pt x="53" y="74"/>
                  </a:lnTo>
                  <a:lnTo>
                    <a:pt x="52" y="74"/>
                  </a:lnTo>
                  <a:lnTo>
                    <a:pt x="48" y="74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0"/>
                  </a:lnTo>
                  <a:lnTo>
                    <a:pt x="46" y="70"/>
                  </a:lnTo>
                  <a:lnTo>
                    <a:pt x="50" y="69"/>
                  </a:lnTo>
                  <a:lnTo>
                    <a:pt x="53" y="69"/>
                  </a:lnTo>
                  <a:lnTo>
                    <a:pt x="50" y="63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3" y="57"/>
                  </a:lnTo>
                  <a:lnTo>
                    <a:pt x="55" y="55"/>
                  </a:lnTo>
                  <a:lnTo>
                    <a:pt x="57" y="50"/>
                  </a:lnTo>
                  <a:lnTo>
                    <a:pt x="61" y="40"/>
                  </a:lnTo>
                  <a:lnTo>
                    <a:pt x="65" y="36"/>
                  </a:lnTo>
                  <a:lnTo>
                    <a:pt x="65" y="31"/>
                  </a:lnTo>
                  <a:lnTo>
                    <a:pt x="63" y="29"/>
                  </a:lnTo>
                  <a:lnTo>
                    <a:pt x="46" y="27"/>
                  </a:lnTo>
                  <a:lnTo>
                    <a:pt x="42" y="27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31" y="27"/>
                  </a:lnTo>
                  <a:lnTo>
                    <a:pt x="34" y="23"/>
                  </a:lnTo>
                  <a:lnTo>
                    <a:pt x="29" y="23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3" y="17"/>
                  </a:lnTo>
                  <a:lnTo>
                    <a:pt x="38" y="16"/>
                  </a:lnTo>
                  <a:lnTo>
                    <a:pt x="40" y="10"/>
                  </a:lnTo>
                  <a:lnTo>
                    <a:pt x="44" y="8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4" y="19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6" y="61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8" y="76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6" y="86"/>
                  </a:lnTo>
                  <a:lnTo>
                    <a:pt x="6" y="93"/>
                  </a:lnTo>
                  <a:lnTo>
                    <a:pt x="6" y="93"/>
                  </a:lnTo>
                  <a:lnTo>
                    <a:pt x="8" y="91"/>
                  </a:lnTo>
                  <a:lnTo>
                    <a:pt x="12" y="80"/>
                  </a:lnTo>
                  <a:lnTo>
                    <a:pt x="10" y="74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2" y="74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6" y="74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2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9" y="82"/>
                  </a:lnTo>
                  <a:lnTo>
                    <a:pt x="19" y="84"/>
                  </a:lnTo>
                  <a:lnTo>
                    <a:pt x="21" y="86"/>
                  </a:lnTo>
                  <a:lnTo>
                    <a:pt x="21" y="87"/>
                  </a:lnTo>
                  <a:lnTo>
                    <a:pt x="16" y="101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4" y="103"/>
                  </a:lnTo>
                  <a:lnTo>
                    <a:pt x="16" y="108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25" y="108"/>
                  </a:lnTo>
                  <a:lnTo>
                    <a:pt x="27" y="106"/>
                  </a:lnTo>
                  <a:lnTo>
                    <a:pt x="27" y="104"/>
                  </a:lnTo>
                  <a:lnTo>
                    <a:pt x="33" y="106"/>
                  </a:lnTo>
                  <a:lnTo>
                    <a:pt x="36" y="104"/>
                  </a:lnTo>
                  <a:lnTo>
                    <a:pt x="38" y="103"/>
                  </a:lnTo>
                  <a:lnTo>
                    <a:pt x="40" y="101"/>
                  </a:lnTo>
                  <a:lnTo>
                    <a:pt x="46" y="103"/>
                  </a:lnTo>
                  <a:lnTo>
                    <a:pt x="44" y="103"/>
                  </a:lnTo>
                  <a:lnTo>
                    <a:pt x="44" y="103"/>
                  </a:lnTo>
                  <a:lnTo>
                    <a:pt x="42" y="10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0" y="122"/>
                  </a:lnTo>
                  <a:lnTo>
                    <a:pt x="52" y="122"/>
                  </a:lnTo>
                  <a:lnTo>
                    <a:pt x="50" y="123"/>
                  </a:lnTo>
                  <a:lnTo>
                    <a:pt x="50" y="127"/>
                  </a:lnTo>
                  <a:lnTo>
                    <a:pt x="48" y="129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5"/>
                  </a:lnTo>
                  <a:lnTo>
                    <a:pt x="46" y="140"/>
                  </a:lnTo>
                  <a:lnTo>
                    <a:pt x="48" y="140"/>
                  </a:lnTo>
                  <a:lnTo>
                    <a:pt x="50" y="142"/>
                  </a:lnTo>
                  <a:lnTo>
                    <a:pt x="48" y="142"/>
                  </a:lnTo>
                  <a:lnTo>
                    <a:pt x="46" y="144"/>
                  </a:lnTo>
                  <a:lnTo>
                    <a:pt x="34" y="144"/>
                  </a:lnTo>
                  <a:lnTo>
                    <a:pt x="21" y="156"/>
                  </a:lnTo>
                  <a:lnTo>
                    <a:pt x="23" y="157"/>
                  </a:lnTo>
                  <a:lnTo>
                    <a:pt x="27" y="154"/>
                  </a:lnTo>
                  <a:lnTo>
                    <a:pt x="31" y="154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71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7" y="186"/>
                  </a:lnTo>
                  <a:lnTo>
                    <a:pt x="19" y="186"/>
                  </a:lnTo>
                  <a:lnTo>
                    <a:pt x="23" y="184"/>
                  </a:lnTo>
                  <a:lnTo>
                    <a:pt x="25" y="182"/>
                  </a:lnTo>
                  <a:lnTo>
                    <a:pt x="27" y="182"/>
                  </a:lnTo>
                  <a:lnTo>
                    <a:pt x="27" y="186"/>
                  </a:lnTo>
                  <a:lnTo>
                    <a:pt x="27" y="188"/>
                  </a:lnTo>
                  <a:lnTo>
                    <a:pt x="31" y="188"/>
                  </a:lnTo>
                  <a:lnTo>
                    <a:pt x="33" y="186"/>
                  </a:lnTo>
                  <a:lnTo>
                    <a:pt x="34" y="186"/>
                  </a:lnTo>
                  <a:lnTo>
                    <a:pt x="34" y="186"/>
                  </a:lnTo>
                  <a:lnTo>
                    <a:pt x="38" y="192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4" y="190"/>
                  </a:lnTo>
                  <a:lnTo>
                    <a:pt x="46" y="188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48" y="193"/>
                  </a:lnTo>
                  <a:lnTo>
                    <a:pt x="48" y="195"/>
                  </a:lnTo>
                  <a:lnTo>
                    <a:pt x="46" y="195"/>
                  </a:lnTo>
                  <a:lnTo>
                    <a:pt x="31" y="197"/>
                  </a:lnTo>
                  <a:lnTo>
                    <a:pt x="29" y="201"/>
                  </a:lnTo>
                  <a:lnTo>
                    <a:pt x="27" y="201"/>
                  </a:lnTo>
                  <a:lnTo>
                    <a:pt x="25" y="207"/>
                  </a:lnTo>
                  <a:lnTo>
                    <a:pt x="8" y="222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10" y="222"/>
                  </a:lnTo>
                  <a:lnTo>
                    <a:pt x="12" y="224"/>
                  </a:lnTo>
                  <a:lnTo>
                    <a:pt x="14" y="224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7" y="222"/>
                  </a:lnTo>
                  <a:lnTo>
                    <a:pt x="19" y="220"/>
                  </a:lnTo>
                  <a:lnTo>
                    <a:pt x="21" y="216"/>
                  </a:lnTo>
                  <a:lnTo>
                    <a:pt x="29" y="216"/>
                  </a:lnTo>
                  <a:lnTo>
                    <a:pt x="34" y="218"/>
                  </a:lnTo>
                  <a:lnTo>
                    <a:pt x="36" y="218"/>
                  </a:lnTo>
                  <a:lnTo>
                    <a:pt x="38" y="216"/>
                  </a:lnTo>
                  <a:lnTo>
                    <a:pt x="40" y="210"/>
                  </a:lnTo>
                  <a:lnTo>
                    <a:pt x="40" y="210"/>
                  </a:lnTo>
                  <a:lnTo>
                    <a:pt x="42" y="210"/>
                  </a:lnTo>
                  <a:lnTo>
                    <a:pt x="50" y="207"/>
                  </a:lnTo>
                  <a:lnTo>
                    <a:pt x="55" y="212"/>
                  </a:lnTo>
                </a:path>
              </a:pathLst>
            </a:custGeom>
            <a:grpFill/>
            <a:ln w="2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934"/>
            <p:cNvSpPr>
              <a:spLocks/>
            </p:cNvSpPr>
            <p:nvPr/>
          </p:nvSpPr>
          <p:spPr bwMode="auto">
            <a:xfrm>
              <a:off x="5830904" y="2752029"/>
              <a:ext cx="821981" cy="739771"/>
            </a:xfrm>
            <a:custGeom>
              <a:avLst/>
              <a:gdLst>
                <a:gd name="T0" fmla="*/ 8 w 40"/>
                <a:gd name="T1" fmla="*/ 12 h 36"/>
                <a:gd name="T2" fmla="*/ 8 w 40"/>
                <a:gd name="T3" fmla="*/ 13 h 36"/>
                <a:gd name="T4" fmla="*/ 6 w 40"/>
                <a:gd name="T5" fmla="*/ 17 h 36"/>
                <a:gd name="T6" fmla="*/ 4 w 40"/>
                <a:gd name="T7" fmla="*/ 17 h 36"/>
                <a:gd name="T8" fmla="*/ 4 w 40"/>
                <a:gd name="T9" fmla="*/ 21 h 36"/>
                <a:gd name="T10" fmla="*/ 0 w 40"/>
                <a:gd name="T11" fmla="*/ 23 h 36"/>
                <a:gd name="T12" fmla="*/ 4 w 40"/>
                <a:gd name="T13" fmla="*/ 27 h 36"/>
                <a:gd name="T14" fmla="*/ 6 w 40"/>
                <a:gd name="T15" fmla="*/ 31 h 36"/>
                <a:gd name="T16" fmla="*/ 10 w 40"/>
                <a:gd name="T17" fmla="*/ 32 h 36"/>
                <a:gd name="T18" fmla="*/ 13 w 40"/>
                <a:gd name="T19" fmla="*/ 29 h 36"/>
                <a:gd name="T20" fmla="*/ 15 w 40"/>
                <a:gd name="T21" fmla="*/ 27 h 36"/>
                <a:gd name="T22" fmla="*/ 23 w 40"/>
                <a:gd name="T23" fmla="*/ 25 h 36"/>
                <a:gd name="T24" fmla="*/ 27 w 40"/>
                <a:gd name="T25" fmla="*/ 29 h 36"/>
                <a:gd name="T26" fmla="*/ 29 w 40"/>
                <a:gd name="T27" fmla="*/ 34 h 36"/>
                <a:gd name="T28" fmla="*/ 29 w 40"/>
                <a:gd name="T29" fmla="*/ 36 h 36"/>
                <a:gd name="T30" fmla="*/ 29 w 40"/>
                <a:gd name="T31" fmla="*/ 36 h 36"/>
                <a:gd name="T32" fmla="*/ 32 w 40"/>
                <a:gd name="T33" fmla="*/ 32 h 36"/>
                <a:gd name="T34" fmla="*/ 34 w 40"/>
                <a:gd name="T35" fmla="*/ 31 h 36"/>
                <a:gd name="T36" fmla="*/ 36 w 40"/>
                <a:gd name="T37" fmla="*/ 31 h 36"/>
                <a:gd name="T38" fmla="*/ 38 w 40"/>
                <a:gd name="T39" fmla="*/ 29 h 36"/>
                <a:gd name="T40" fmla="*/ 36 w 40"/>
                <a:gd name="T41" fmla="*/ 23 h 36"/>
                <a:gd name="T42" fmla="*/ 38 w 40"/>
                <a:gd name="T43" fmla="*/ 25 h 36"/>
                <a:gd name="T44" fmla="*/ 40 w 40"/>
                <a:gd name="T45" fmla="*/ 23 h 36"/>
                <a:gd name="T46" fmla="*/ 38 w 40"/>
                <a:gd name="T47" fmla="*/ 19 h 36"/>
                <a:gd name="T48" fmla="*/ 36 w 40"/>
                <a:gd name="T49" fmla="*/ 19 h 36"/>
                <a:gd name="T50" fmla="*/ 32 w 40"/>
                <a:gd name="T51" fmla="*/ 19 h 36"/>
                <a:gd name="T52" fmla="*/ 34 w 40"/>
                <a:gd name="T53" fmla="*/ 17 h 36"/>
                <a:gd name="T54" fmla="*/ 34 w 40"/>
                <a:gd name="T55" fmla="*/ 12 h 36"/>
                <a:gd name="T56" fmla="*/ 29 w 40"/>
                <a:gd name="T57" fmla="*/ 6 h 36"/>
                <a:gd name="T58" fmla="*/ 25 w 40"/>
                <a:gd name="T59" fmla="*/ 4 h 36"/>
                <a:gd name="T60" fmla="*/ 17 w 40"/>
                <a:gd name="T61" fmla="*/ 6 h 36"/>
                <a:gd name="T62" fmla="*/ 17 w 40"/>
                <a:gd name="T63" fmla="*/ 8 h 36"/>
                <a:gd name="T64" fmla="*/ 13 w 40"/>
                <a:gd name="T65" fmla="*/ 8 h 36"/>
                <a:gd name="T66" fmla="*/ 13 w 40"/>
                <a:gd name="T67" fmla="*/ 8 h 36"/>
                <a:gd name="T68" fmla="*/ 17 w 40"/>
                <a:gd name="T69" fmla="*/ 4 h 36"/>
                <a:gd name="T70" fmla="*/ 15 w 40"/>
                <a:gd name="T71" fmla="*/ 2 h 36"/>
                <a:gd name="T72" fmla="*/ 13 w 40"/>
                <a:gd name="T73" fmla="*/ 2 h 36"/>
                <a:gd name="T74" fmla="*/ 12 w 40"/>
                <a:gd name="T75" fmla="*/ 0 h 36"/>
                <a:gd name="T76" fmla="*/ 12 w 40"/>
                <a:gd name="T77" fmla="*/ 2 h 36"/>
                <a:gd name="T78" fmla="*/ 10 w 40"/>
                <a:gd name="T79" fmla="*/ 2 h 36"/>
                <a:gd name="T80" fmla="*/ 10 w 40"/>
                <a:gd name="T81" fmla="*/ 4 h 36"/>
                <a:gd name="T82" fmla="*/ 10 w 40"/>
                <a:gd name="T83" fmla="*/ 8 h 36"/>
                <a:gd name="T84" fmla="*/ 10 w 40"/>
                <a:gd name="T85" fmla="*/ 10 h 36"/>
                <a:gd name="T86" fmla="*/ 8 w 40"/>
                <a:gd name="T87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36">
                  <a:moveTo>
                    <a:pt x="8" y="12"/>
                  </a:moveTo>
                  <a:lnTo>
                    <a:pt x="8" y="13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0" y="23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10" y="32"/>
                  </a:lnTo>
                  <a:lnTo>
                    <a:pt x="13" y="29"/>
                  </a:lnTo>
                  <a:lnTo>
                    <a:pt x="15" y="27"/>
                  </a:lnTo>
                  <a:lnTo>
                    <a:pt x="23" y="25"/>
                  </a:lnTo>
                  <a:lnTo>
                    <a:pt x="27" y="29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2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36" y="23"/>
                  </a:lnTo>
                  <a:lnTo>
                    <a:pt x="38" y="25"/>
                  </a:lnTo>
                  <a:lnTo>
                    <a:pt x="40" y="23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2" y="19"/>
                  </a:lnTo>
                  <a:lnTo>
                    <a:pt x="34" y="17"/>
                  </a:lnTo>
                  <a:lnTo>
                    <a:pt x="34" y="12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</a:path>
              </a:pathLst>
            </a:custGeom>
            <a:grpFill/>
            <a:ln w="2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928872" y="641681"/>
            <a:ext cx="3008297" cy="5772848"/>
            <a:chOff x="5830904" y="543713"/>
            <a:chExt cx="3008297" cy="5772848"/>
          </a:xfrm>
        </p:grpSpPr>
        <p:grpSp>
          <p:nvGrpSpPr>
            <p:cNvPr id="3" name="Group 2"/>
            <p:cNvGrpSpPr/>
            <p:nvPr/>
          </p:nvGrpSpPr>
          <p:grpSpPr>
            <a:xfrm>
              <a:off x="6032500" y="543713"/>
              <a:ext cx="2806701" cy="5772848"/>
              <a:chOff x="6032500" y="543713"/>
              <a:chExt cx="2806701" cy="5772848"/>
            </a:xfrm>
          </p:grpSpPr>
          <p:sp>
            <p:nvSpPr>
              <p:cNvPr id="65" name="Freeform 816"/>
              <p:cNvSpPr>
                <a:spLocks/>
              </p:cNvSpPr>
              <p:nvPr/>
            </p:nvSpPr>
            <p:spPr bwMode="auto">
              <a:xfrm>
                <a:off x="6328755" y="543713"/>
                <a:ext cx="2424827" cy="4644159"/>
              </a:xfrm>
              <a:custGeom>
                <a:avLst/>
                <a:gdLst>
                  <a:gd name="T0" fmla="*/ 61 w 118"/>
                  <a:gd name="T1" fmla="*/ 210 h 226"/>
                  <a:gd name="T2" fmla="*/ 72 w 118"/>
                  <a:gd name="T3" fmla="*/ 207 h 226"/>
                  <a:gd name="T4" fmla="*/ 78 w 118"/>
                  <a:gd name="T5" fmla="*/ 207 h 226"/>
                  <a:gd name="T6" fmla="*/ 106 w 118"/>
                  <a:gd name="T7" fmla="*/ 201 h 226"/>
                  <a:gd name="T8" fmla="*/ 103 w 118"/>
                  <a:gd name="T9" fmla="*/ 190 h 226"/>
                  <a:gd name="T10" fmla="*/ 106 w 118"/>
                  <a:gd name="T11" fmla="*/ 184 h 226"/>
                  <a:gd name="T12" fmla="*/ 112 w 118"/>
                  <a:gd name="T13" fmla="*/ 182 h 226"/>
                  <a:gd name="T14" fmla="*/ 116 w 118"/>
                  <a:gd name="T15" fmla="*/ 174 h 226"/>
                  <a:gd name="T16" fmla="*/ 101 w 118"/>
                  <a:gd name="T17" fmla="*/ 154 h 226"/>
                  <a:gd name="T18" fmla="*/ 97 w 118"/>
                  <a:gd name="T19" fmla="*/ 150 h 226"/>
                  <a:gd name="T20" fmla="*/ 87 w 118"/>
                  <a:gd name="T21" fmla="*/ 135 h 226"/>
                  <a:gd name="T22" fmla="*/ 95 w 118"/>
                  <a:gd name="T23" fmla="*/ 133 h 226"/>
                  <a:gd name="T24" fmla="*/ 74 w 118"/>
                  <a:gd name="T25" fmla="*/ 110 h 226"/>
                  <a:gd name="T26" fmla="*/ 53 w 118"/>
                  <a:gd name="T27" fmla="*/ 74 h 226"/>
                  <a:gd name="T28" fmla="*/ 44 w 118"/>
                  <a:gd name="T29" fmla="*/ 70 h 226"/>
                  <a:gd name="T30" fmla="*/ 48 w 118"/>
                  <a:gd name="T31" fmla="*/ 63 h 226"/>
                  <a:gd name="T32" fmla="*/ 55 w 118"/>
                  <a:gd name="T33" fmla="*/ 55 h 226"/>
                  <a:gd name="T34" fmla="*/ 63 w 118"/>
                  <a:gd name="T35" fmla="*/ 29 h 226"/>
                  <a:gd name="T36" fmla="*/ 29 w 118"/>
                  <a:gd name="T37" fmla="*/ 31 h 226"/>
                  <a:gd name="T38" fmla="*/ 31 w 118"/>
                  <a:gd name="T39" fmla="*/ 27 h 226"/>
                  <a:gd name="T40" fmla="*/ 33 w 118"/>
                  <a:gd name="T41" fmla="*/ 17 h 226"/>
                  <a:gd name="T42" fmla="*/ 42 w 118"/>
                  <a:gd name="T43" fmla="*/ 0 h 226"/>
                  <a:gd name="T44" fmla="*/ 16 w 118"/>
                  <a:gd name="T45" fmla="*/ 8 h 226"/>
                  <a:gd name="T46" fmla="*/ 10 w 118"/>
                  <a:gd name="T47" fmla="*/ 17 h 226"/>
                  <a:gd name="T48" fmla="*/ 6 w 118"/>
                  <a:gd name="T49" fmla="*/ 33 h 226"/>
                  <a:gd name="T50" fmla="*/ 10 w 118"/>
                  <a:gd name="T51" fmla="*/ 36 h 226"/>
                  <a:gd name="T52" fmla="*/ 8 w 118"/>
                  <a:gd name="T53" fmla="*/ 44 h 226"/>
                  <a:gd name="T54" fmla="*/ 4 w 118"/>
                  <a:gd name="T55" fmla="*/ 50 h 226"/>
                  <a:gd name="T56" fmla="*/ 2 w 118"/>
                  <a:gd name="T57" fmla="*/ 55 h 226"/>
                  <a:gd name="T58" fmla="*/ 12 w 118"/>
                  <a:gd name="T59" fmla="*/ 59 h 226"/>
                  <a:gd name="T60" fmla="*/ 10 w 118"/>
                  <a:gd name="T61" fmla="*/ 80 h 226"/>
                  <a:gd name="T62" fmla="*/ 12 w 118"/>
                  <a:gd name="T63" fmla="*/ 80 h 226"/>
                  <a:gd name="T64" fmla="*/ 12 w 118"/>
                  <a:gd name="T65" fmla="*/ 78 h 226"/>
                  <a:gd name="T66" fmla="*/ 17 w 118"/>
                  <a:gd name="T67" fmla="*/ 76 h 226"/>
                  <a:gd name="T68" fmla="*/ 19 w 118"/>
                  <a:gd name="T69" fmla="*/ 76 h 226"/>
                  <a:gd name="T70" fmla="*/ 21 w 118"/>
                  <a:gd name="T71" fmla="*/ 87 h 226"/>
                  <a:gd name="T72" fmla="*/ 16 w 118"/>
                  <a:gd name="T73" fmla="*/ 108 h 226"/>
                  <a:gd name="T74" fmla="*/ 19 w 118"/>
                  <a:gd name="T75" fmla="*/ 104 h 226"/>
                  <a:gd name="T76" fmla="*/ 36 w 118"/>
                  <a:gd name="T77" fmla="*/ 104 h 226"/>
                  <a:gd name="T78" fmla="*/ 44 w 118"/>
                  <a:gd name="T79" fmla="*/ 103 h 226"/>
                  <a:gd name="T80" fmla="*/ 40 w 118"/>
                  <a:gd name="T81" fmla="*/ 122 h 226"/>
                  <a:gd name="T82" fmla="*/ 50 w 118"/>
                  <a:gd name="T83" fmla="*/ 122 h 226"/>
                  <a:gd name="T84" fmla="*/ 48 w 118"/>
                  <a:gd name="T85" fmla="*/ 133 h 226"/>
                  <a:gd name="T86" fmla="*/ 50 w 118"/>
                  <a:gd name="T87" fmla="*/ 142 h 226"/>
                  <a:gd name="T88" fmla="*/ 23 w 118"/>
                  <a:gd name="T89" fmla="*/ 157 h 226"/>
                  <a:gd name="T90" fmla="*/ 31 w 118"/>
                  <a:gd name="T91" fmla="*/ 171 h 226"/>
                  <a:gd name="T92" fmla="*/ 17 w 118"/>
                  <a:gd name="T93" fmla="*/ 186 h 226"/>
                  <a:gd name="T94" fmla="*/ 27 w 118"/>
                  <a:gd name="T95" fmla="*/ 186 h 226"/>
                  <a:gd name="T96" fmla="*/ 34 w 118"/>
                  <a:gd name="T97" fmla="*/ 186 h 226"/>
                  <a:gd name="T98" fmla="*/ 46 w 118"/>
                  <a:gd name="T99" fmla="*/ 188 h 226"/>
                  <a:gd name="T100" fmla="*/ 46 w 118"/>
                  <a:gd name="T101" fmla="*/ 195 h 226"/>
                  <a:gd name="T102" fmla="*/ 8 w 118"/>
                  <a:gd name="T103" fmla="*/ 222 h 226"/>
                  <a:gd name="T104" fmla="*/ 12 w 118"/>
                  <a:gd name="T105" fmla="*/ 224 h 226"/>
                  <a:gd name="T106" fmla="*/ 19 w 118"/>
                  <a:gd name="T107" fmla="*/ 220 h 226"/>
                  <a:gd name="T108" fmla="*/ 38 w 118"/>
                  <a:gd name="T109" fmla="*/ 216 h 226"/>
                  <a:gd name="T110" fmla="*/ 55 w 118"/>
                  <a:gd name="T111" fmla="*/ 21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8" h="226">
                    <a:moveTo>
                      <a:pt x="55" y="212"/>
                    </a:moveTo>
                    <a:lnTo>
                      <a:pt x="55" y="212"/>
                    </a:lnTo>
                    <a:lnTo>
                      <a:pt x="55" y="210"/>
                    </a:lnTo>
                    <a:lnTo>
                      <a:pt x="59" y="210"/>
                    </a:lnTo>
                    <a:lnTo>
                      <a:pt x="61" y="210"/>
                    </a:lnTo>
                    <a:lnTo>
                      <a:pt x="63" y="210"/>
                    </a:lnTo>
                    <a:lnTo>
                      <a:pt x="61" y="209"/>
                    </a:lnTo>
                    <a:lnTo>
                      <a:pt x="69" y="209"/>
                    </a:lnTo>
                    <a:lnTo>
                      <a:pt x="70" y="207"/>
                    </a:lnTo>
                    <a:lnTo>
                      <a:pt x="72" y="207"/>
                    </a:lnTo>
                    <a:lnTo>
                      <a:pt x="72" y="203"/>
                    </a:lnTo>
                    <a:lnTo>
                      <a:pt x="74" y="205"/>
                    </a:lnTo>
                    <a:lnTo>
                      <a:pt x="76" y="205"/>
                    </a:lnTo>
                    <a:lnTo>
                      <a:pt x="78" y="205"/>
                    </a:lnTo>
                    <a:lnTo>
                      <a:pt x="78" y="207"/>
                    </a:lnTo>
                    <a:lnTo>
                      <a:pt x="80" y="207"/>
                    </a:lnTo>
                    <a:lnTo>
                      <a:pt x="91" y="205"/>
                    </a:lnTo>
                    <a:lnTo>
                      <a:pt x="93" y="207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4" y="197"/>
                    </a:lnTo>
                    <a:lnTo>
                      <a:pt x="114" y="193"/>
                    </a:lnTo>
                    <a:lnTo>
                      <a:pt x="114" y="193"/>
                    </a:lnTo>
                    <a:lnTo>
                      <a:pt x="103" y="193"/>
                    </a:lnTo>
                    <a:lnTo>
                      <a:pt x="103" y="190"/>
                    </a:lnTo>
                    <a:lnTo>
                      <a:pt x="101" y="188"/>
                    </a:lnTo>
                    <a:lnTo>
                      <a:pt x="104" y="188"/>
                    </a:lnTo>
                    <a:lnTo>
                      <a:pt x="104" y="186"/>
                    </a:lnTo>
                    <a:lnTo>
                      <a:pt x="106" y="184"/>
                    </a:lnTo>
                    <a:lnTo>
                      <a:pt x="106" y="184"/>
                    </a:lnTo>
                    <a:lnTo>
                      <a:pt x="104" y="184"/>
                    </a:lnTo>
                    <a:lnTo>
                      <a:pt x="106" y="182"/>
                    </a:lnTo>
                    <a:lnTo>
                      <a:pt x="108" y="182"/>
                    </a:lnTo>
                    <a:lnTo>
                      <a:pt x="108" y="182"/>
                    </a:lnTo>
                    <a:lnTo>
                      <a:pt x="112" y="182"/>
                    </a:lnTo>
                    <a:lnTo>
                      <a:pt x="112" y="180"/>
                    </a:lnTo>
                    <a:lnTo>
                      <a:pt x="112" y="176"/>
                    </a:lnTo>
                    <a:lnTo>
                      <a:pt x="112" y="178"/>
                    </a:lnTo>
                    <a:lnTo>
                      <a:pt x="114" y="176"/>
                    </a:lnTo>
                    <a:lnTo>
                      <a:pt x="116" y="174"/>
                    </a:lnTo>
                    <a:lnTo>
                      <a:pt x="118" y="163"/>
                    </a:lnTo>
                    <a:lnTo>
                      <a:pt x="118" y="159"/>
                    </a:lnTo>
                    <a:lnTo>
                      <a:pt x="116" y="156"/>
                    </a:lnTo>
                    <a:lnTo>
                      <a:pt x="110" y="154"/>
                    </a:lnTo>
                    <a:lnTo>
                      <a:pt x="101" y="154"/>
                    </a:lnTo>
                    <a:lnTo>
                      <a:pt x="97" y="157"/>
                    </a:lnTo>
                    <a:lnTo>
                      <a:pt x="97" y="157"/>
                    </a:lnTo>
                    <a:lnTo>
                      <a:pt x="93" y="156"/>
                    </a:lnTo>
                    <a:lnTo>
                      <a:pt x="93" y="154"/>
                    </a:lnTo>
                    <a:lnTo>
                      <a:pt x="97" y="150"/>
                    </a:lnTo>
                    <a:lnTo>
                      <a:pt x="97" y="148"/>
                    </a:lnTo>
                    <a:lnTo>
                      <a:pt x="97" y="144"/>
                    </a:lnTo>
                    <a:lnTo>
                      <a:pt x="93" y="139"/>
                    </a:lnTo>
                    <a:lnTo>
                      <a:pt x="91" y="139"/>
                    </a:lnTo>
                    <a:lnTo>
                      <a:pt x="87" y="135"/>
                    </a:lnTo>
                    <a:lnTo>
                      <a:pt x="87" y="133"/>
                    </a:lnTo>
                    <a:lnTo>
                      <a:pt x="91" y="137"/>
                    </a:lnTo>
                    <a:lnTo>
                      <a:pt x="95" y="137"/>
                    </a:lnTo>
                    <a:lnTo>
                      <a:pt x="95" y="137"/>
                    </a:lnTo>
                    <a:lnTo>
                      <a:pt x="95" y="133"/>
                    </a:lnTo>
                    <a:lnTo>
                      <a:pt x="89" y="127"/>
                    </a:lnTo>
                    <a:lnTo>
                      <a:pt x="89" y="123"/>
                    </a:lnTo>
                    <a:lnTo>
                      <a:pt x="84" y="114"/>
                    </a:lnTo>
                    <a:lnTo>
                      <a:pt x="76" y="112"/>
                    </a:lnTo>
                    <a:lnTo>
                      <a:pt x="74" y="110"/>
                    </a:lnTo>
                    <a:lnTo>
                      <a:pt x="69" y="97"/>
                    </a:lnTo>
                    <a:lnTo>
                      <a:pt x="69" y="86"/>
                    </a:lnTo>
                    <a:lnTo>
                      <a:pt x="63" y="82"/>
                    </a:lnTo>
                    <a:lnTo>
                      <a:pt x="61" y="78"/>
                    </a:lnTo>
                    <a:lnTo>
                      <a:pt x="53" y="74"/>
                    </a:lnTo>
                    <a:lnTo>
                      <a:pt x="52" y="74"/>
                    </a:lnTo>
                    <a:lnTo>
                      <a:pt x="48" y="74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50" y="69"/>
                    </a:lnTo>
                    <a:lnTo>
                      <a:pt x="53" y="69"/>
                    </a:lnTo>
                    <a:lnTo>
                      <a:pt x="50" y="63"/>
                    </a:lnTo>
                    <a:lnTo>
                      <a:pt x="48" y="63"/>
                    </a:lnTo>
                    <a:lnTo>
                      <a:pt x="48" y="61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3" y="57"/>
                    </a:lnTo>
                    <a:lnTo>
                      <a:pt x="55" y="55"/>
                    </a:lnTo>
                    <a:lnTo>
                      <a:pt x="57" y="50"/>
                    </a:lnTo>
                    <a:lnTo>
                      <a:pt x="61" y="40"/>
                    </a:lnTo>
                    <a:lnTo>
                      <a:pt x="65" y="36"/>
                    </a:lnTo>
                    <a:lnTo>
                      <a:pt x="65" y="31"/>
                    </a:lnTo>
                    <a:lnTo>
                      <a:pt x="63" y="29"/>
                    </a:lnTo>
                    <a:lnTo>
                      <a:pt x="46" y="27"/>
                    </a:lnTo>
                    <a:lnTo>
                      <a:pt x="42" y="27"/>
                    </a:lnTo>
                    <a:lnTo>
                      <a:pt x="33" y="31"/>
                    </a:lnTo>
                    <a:lnTo>
                      <a:pt x="31" y="33"/>
                    </a:lnTo>
                    <a:lnTo>
                      <a:pt x="29" y="31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31" y="27"/>
                    </a:lnTo>
                    <a:lnTo>
                      <a:pt x="34" y="23"/>
                    </a:lnTo>
                    <a:lnTo>
                      <a:pt x="29" y="23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3" y="17"/>
                    </a:lnTo>
                    <a:lnTo>
                      <a:pt x="38" y="16"/>
                    </a:lnTo>
                    <a:lnTo>
                      <a:pt x="40" y="10"/>
                    </a:lnTo>
                    <a:lnTo>
                      <a:pt x="44" y="8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6" y="8"/>
                    </a:lnTo>
                    <a:lnTo>
                      <a:pt x="16" y="12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4" y="19"/>
                    </a:lnTo>
                    <a:lnTo>
                      <a:pt x="6" y="25"/>
                    </a:lnTo>
                    <a:lnTo>
                      <a:pt x="6" y="31"/>
                    </a:lnTo>
                    <a:lnTo>
                      <a:pt x="8" y="31"/>
                    </a:lnTo>
                    <a:lnTo>
                      <a:pt x="6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9"/>
                    </a:lnTo>
                    <a:lnTo>
                      <a:pt x="6" y="61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2" y="59"/>
                    </a:lnTo>
                    <a:lnTo>
                      <a:pt x="8" y="76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6" y="86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8" y="91"/>
                    </a:lnTo>
                    <a:lnTo>
                      <a:pt x="12" y="80"/>
                    </a:lnTo>
                    <a:lnTo>
                      <a:pt x="10" y="74"/>
                    </a:lnTo>
                    <a:lnTo>
                      <a:pt x="16" y="69"/>
                    </a:lnTo>
                    <a:lnTo>
                      <a:pt x="16" y="70"/>
                    </a:lnTo>
                    <a:lnTo>
                      <a:pt x="12" y="74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6" y="74"/>
                    </a:lnTo>
                    <a:lnTo>
                      <a:pt x="17" y="76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9" y="74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19" y="84"/>
                    </a:lnTo>
                    <a:lnTo>
                      <a:pt x="21" y="86"/>
                    </a:lnTo>
                    <a:lnTo>
                      <a:pt x="21" y="87"/>
                    </a:lnTo>
                    <a:lnTo>
                      <a:pt x="16" y="101"/>
                    </a:lnTo>
                    <a:lnTo>
                      <a:pt x="16" y="103"/>
                    </a:lnTo>
                    <a:lnTo>
                      <a:pt x="16" y="101"/>
                    </a:lnTo>
                    <a:lnTo>
                      <a:pt x="14" y="103"/>
                    </a:lnTo>
                    <a:lnTo>
                      <a:pt x="16" y="108"/>
                    </a:lnTo>
                    <a:lnTo>
                      <a:pt x="17" y="110"/>
                    </a:lnTo>
                    <a:lnTo>
                      <a:pt x="17" y="110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9" y="104"/>
                    </a:lnTo>
                    <a:lnTo>
                      <a:pt x="25" y="10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33" y="106"/>
                    </a:lnTo>
                    <a:lnTo>
                      <a:pt x="36" y="104"/>
                    </a:lnTo>
                    <a:lnTo>
                      <a:pt x="38" y="103"/>
                    </a:lnTo>
                    <a:lnTo>
                      <a:pt x="40" y="101"/>
                    </a:lnTo>
                    <a:lnTo>
                      <a:pt x="46" y="103"/>
                    </a:lnTo>
                    <a:lnTo>
                      <a:pt x="44" y="103"/>
                    </a:lnTo>
                    <a:lnTo>
                      <a:pt x="44" y="103"/>
                    </a:lnTo>
                    <a:lnTo>
                      <a:pt x="42" y="104"/>
                    </a:lnTo>
                    <a:lnTo>
                      <a:pt x="38" y="114"/>
                    </a:lnTo>
                    <a:lnTo>
                      <a:pt x="38" y="116"/>
                    </a:lnTo>
                    <a:lnTo>
                      <a:pt x="40" y="120"/>
                    </a:lnTo>
                    <a:lnTo>
                      <a:pt x="40" y="122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4" y="123"/>
                    </a:lnTo>
                    <a:lnTo>
                      <a:pt x="48" y="123"/>
                    </a:lnTo>
                    <a:lnTo>
                      <a:pt x="50" y="122"/>
                    </a:lnTo>
                    <a:lnTo>
                      <a:pt x="52" y="122"/>
                    </a:lnTo>
                    <a:lnTo>
                      <a:pt x="50" y="123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50" y="133"/>
                    </a:lnTo>
                    <a:lnTo>
                      <a:pt x="48" y="135"/>
                    </a:lnTo>
                    <a:lnTo>
                      <a:pt x="46" y="140"/>
                    </a:lnTo>
                    <a:lnTo>
                      <a:pt x="48" y="140"/>
                    </a:lnTo>
                    <a:lnTo>
                      <a:pt x="50" y="142"/>
                    </a:lnTo>
                    <a:lnTo>
                      <a:pt x="48" y="142"/>
                    </a:lnTo>
                    <a:lnTo>
                      <a:pt x="46" y="144"/>
                    </a:lnTo>
                    <a:lnTo>
                      <a:pt x="34" y="144"/>
                    </a:lnTo>
                    <a:lnTo>
                      <a:pt x="21" y="156"/>
                    </a:lnTo>
                    <a:lnTo>
                      <a:pt x="23" y="157"/>
                    </a:lnTo>
                    <a:lnTo>
                      <a:pt x="27" y="154"/>
                    </a:lnTo>
                    <a:lnTo>
                      <a:pt x="31" y="154"/>
                    </a:lnTo>
                    <a:lnTo>
                      <a:pt x="31" y="163"/>
                    </a:lnTo>
                    <a:lnTo>
                      <a:pt x="33" y="163"/>
                    </a:lnTo>
                    <a:lnTo>
                      <a:pt x="31" y="171"/>
                    </a:lnTo>
                    <a:lnTo>
                      <a:pt x="14" y="180"/>
                    </a:lnTo>
                    <a:lnTo>
                      <a:pt x="14" y="180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7" y="186"/>
                    </a:lnTo>
                    <a:lnTo>
                      <a:pt x="19" y="186"/>
                    </a:lnTo>
                    <a:lnTo>
                      <a:pt x="23" y="184"/>
                    </a:lnTo>
                    <a:lnTo>
                      <a:pt x="25" y="182"/>
                    </a:lnTo>
                    <a:lnTo>
                      <a:pt x="27" y="182"/>
                    </a:lnTo>
                    <a:lnTo>
                      <a:pt x="27" y="186"/>
                    </a:lnTo>
                    <a:lnTo>
                      <a:pt x="27" y="188"/>
                    </a:lnTo>
                    <a:lnTo>
                      <a:pt x="31" y="188"/>
                    </a:lnTo>
                    <a:lnTo>
                      <a:pt x="33" y="186"/>
                    </a:lnTo>
                    <a:lnTo>
                      <a:pt x="34" y="186"/>
                    </a:lnTo>
                    <a:lnTo>
                      <a:pt x="34" y="186"/>
                    </a:lnTo>
                    <a:lnTo>
                      <a:pt x="38" y="192"/>
                    </a:lnTo>
                    <a:lnTo>
                      <a:pt x="40" y="192"/>
                    </a:lnTo>
                    <a:lnTo>
                      <a:pt x="42" y="192"/>
                    </a:lnTo>
                    <a:lnTo>
                      <a:pt x="44" y="190"/>
                    </a:lnTo>
                    <a:lnTo>
                      <a:pt x="46" y="188"/>
                    </a:lnTo>
                    <a:lnTo>
                      <a:pt x="53" y="184"/>
                    </a:lnTo>
                    <a:lnTo>
                      <a:pt x="53" y="186"/>
                    </a:lnTo>
                    <a:lnTo>
                      <a:pt x="48" y="193"/>
                    </a:lnTo>
                    <a:lnTo>
                      <a:pt x="48" y="195"/>
                    </a:lnTo>
                    <a:lnTo>
                      <a:pt x="46" y="195"/>
                    </a:lnTo>
                    <a:lnTo>
                      <a:pt x="31" y="197"/>
                    </a:lnTo>
                    <a:lnTo>
                      <a:pt x="29" y="201"/>
                    </a:lnTo>
                    <a:lnTo>
                      <a:pt x="27" y="201"/>
                    </a:lnTo>
                    <a:lnTo>
                      <a:pt x="25" y="207"/>
                    </a:lnTo>
                    <a:lnTo>
                      <a:pt x="8" y="222"/>
                    </a:lnTo>
                    <a:lnTo>
                      <a:pt x="8" y="224"/>
                    </a:lnTo>
                    <a:lnTo>
                      <a:pt x="8" y="224"/>
                    </a:lnTo>
                    <a:lnTo>
                      <a:pt x="8" y="224"/>
                    </a:lnTo>
                    <a:lnTo>
                      <a:pt x="10" y="222"/>
                    </a:lnTo>
                    <a:lnTo>
                      <a:pt x="12" y="224"/>
                    </a:lnTo>
                    <a:lnTo>
                      <a:pt x="14" y="224"/>
                    </a:lnTo>
                    <a:lnTo>
                      <a:pt x="16" y="226"/>
                    </a:lnTo>
                    <a:lnTo>
                      <a:pt x="16" y="224"/>
                    </a:lnTo>
                    <a:lnTo>
                      <a:pt x="17" y="222"/>
                    </a:lnTo>
                    <a:lnTo>
                      <a:pt x="19" y="220"/>
                    </a:lnTo>
                    <a:lnTo>
                      <a:pt x="21" y="216"/>
                    </a:lnTo>
                    <a:lnTo>
                      <a:pt x="29" y="216"/>
                    </a:lnTo>
                    <a:lnTo>
                      <a:pt x="34" y="218"/>
                    </a:lnTo>
                    <a:lnTo>
                      <a:pt x="36" y="218"/>
                    </a:lnTo>
                    <a:lnTo>
                      <a:pt x="38" y="216"/>
                    </a:lnTo>
                    <a:lnTo>
                      <a:pt x="40" y="210"/>
                    </a:lnTo>
                    <a:lnTo>
                      <a:pt x="40" y="210"/>
                    </a:lnTo>
                    <a:lnTo>
                      <a:pt x="42" y="210"/>
                    </a:lnTo>
                    <a:lnTo>
                      <a:pt x="50" y="207"/>
                    </a:lnTo>
                    <a:lnTo>
                      <a:pt x="55" y="212"/>
                    </a:lnTo>
                  </a:path>
                </a:pathLst>
              </a:custGeom>
              <a:solidFill>
                <a:schemeClr val="accent5"/>
              </a:solidFill>
              <a:ln w="2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" name="TextBox 27"/>
              <p:cNvSpPr txBox="1">
                <a:spLocks noChangeAspect="1"/>
              </p:cNvSpPr>
              <p:nvPr/>
            </p:nvSpPr>
            <p:spPr>
              <a:xfrm>
                <a:off x="6032500" y="5343524"/>
                <a:ext cx="2806701" cy="973037"/>
              </a:xfrm>
              <a:prstGeom prst="rect">
                <a:avLst/>
              </a:prstGeom>
              <a:solidFill>
                <a:srgbClr val="E6E9F8">
                  <a:alpha val="50196"/>
                </a:srgbClr>
              </a:solidFill>
            </p:spPr>
            <p:txBody>
              <a:bodyPr wrap="square" lIns="72000" tIns="72000" rIns="72000" bIns="72000" rtlCol="0" anchor="t">
                <a:noAutofit/>
              </a:bodyPr>
              <a:lstStyle/>
              <a:p>
                <a:pPr marL="182563" lvl="1" indent="-182563">
                  <a:buClr>
                    <a:schemeClr val="accent1"/>
                  </a:buClr>
                  <a:buFont typeface="Wingdings" panose="05000000000000000000" pitchFamily="2" charset="2"/>
                  <a:buChar char="§"/>
                </a:pPr>
                <a:r>
                  <a:rPr lang="en-GB" sz="1200" b="0" dirty="0" smtClean="0"/>
                  <a:t>Licensing Exemptions – local exemptions.</a:t>
                </a:r>
              </a:p>
              <a:p>
                <a:pPr marL="0" lvl="1">
                  <a:buClr>
                    <a:schemeClr val="accent1"/>
                  </a:buClr>
                </a:pPr>
                <a:endParaRPr lang="en-GB" sz="1200" b="0" dirty="0" smtClean="0"/>
              </a:p>
              <a:p>
                <a:pPr marL="182563" lvl="1" indent="-182563">
                  <a:buClr>
                    <a:schemeClr val="accent1"/>
                  </a:buClr>
                  <a:buFont typeface="Wingdings" panose="05000000000000000000" pitchFamily="2" charset="2"/>
                  <a:buChar char="§"/>
                </a:pPr>
                <a:r>
                  <a:rPr lang="en-GB" sz="1200" b="0" dirty="0"/>
                  <a:t>Reverse </a:t>
                </a:r>
                <a:r>
                  <a:rPr lang="en-GB" sz="1200" b="0" dirty="0" smtClean="0"/>
                  <a:t>Enquiry – legal </a:t>
                </a:r>
                <a:r>
                  <a:rPr lang="en-GB" sz="1200" b="0" dirty="0"/>
                  <a:t>basis.</a:t>
                </a:r>
              </a:p>
              <a:p>
                <a:pPr marL="182563" lvl="1" indent="-182563">
                  <a:buClr>
                    <a:schemeClr val="accent1"/>
                  </a:buClr>
                  <a:buFont typeface="Wingdings" panose="05000000000000000000" pitchFamily="2" charset="2"/>
                  <a:buChar char="§"/>
                </a:pPr>
                <a:endParaRPr lang="en-GB" sz="1200" b="0" dirty="0"/>
              </a:p>
            </p:txBody>
          </p:sp>
        </p:grpSp>
        <p:sp>
          <p:nvSpPr>
            <p:cNvPr id="67" name="Freeform 934"/>
            <p:cNvSpPr>
              <a:spLocks/>
            </p:cNvSpPr>
            <p:nvPr/>
          </p:nvSpPr>
          <p:spPr bwMode="auto">
            <a:xfrm>
              <a:off x="5830904" y="2752029"/>
              <a:ext cx="821981" cy="739771"/>
            </a:xfrm>
            <a:custGeom>
              <a:avLst/>
              <a:gdLst>
                <a:gd name="T0" fmla="*/ 8 w 40"/>
                <a:gd name="T1" fmla="*/ 12 h 36"/>
                <a:gd name="T2" fmla="*/ 8 w 40"/>
                <a:gd name="T3" fmla="*/ 13 h 36"/>
                <a:gd name="T4" fmla="*/ 6 w 40"/>
                <a:gd name="T5" fmla="*/ 17 h 36"/>
                <a:gd name="T6" fmla="*/ 4 w 40"/>
                <a:gd name="T7" fmla="*/ 17 h 36"/>
                <a:gd name="T8" fmla="*/ 4 w 40"/>
                <a:gd name="T9" fmla="*/ 21 h 36"/>
                <a:gd name="T10" fmla="*/ 0 w 40"/>
                <a:gd name="T11" fmla="*/ 23 h 36"/>
                <a:gd name="T12" fmla="*/ 4 w 40"/>
                <a:gd name="T13" fmla="*/ 27 h 36"/>
                <a:gd name="T14" fmla="*/ 6 w 40"/>
                <a:gd name="T15" fmla="*/ 31 h 36"/>
                <a:gd name="T16" fmla="*/ 10 w 40"/>
                <a:gd name="T17" fmla="*/ 32 h 36"/>
                <a:gd name="T18" fmla="*/ 13 w 40"/>
                <a:gd name="T19" fmla="*/ 29 h 36"/>
                <a:gd name="T20" fmla="*/ 15 w 40"/>
                <a:gd name="T21" fmla="*/ 27 h 36"/>
                <a:gd name="T22" fmla="*/ 23 w 40"/>
                <a:gd name="T23" fmla="*/ 25 h 36"/>
                <a:gd name="T24" fmla="*/ 27 w 40"/>
                <a:gd name="T25" fmla="*/ 29 h 36"/>
                <a:gd name="T26" fmla="*/ 29 w 40"/>
                <a:gd name="T27" fmla="*/ 34 h 36"/>
                <a:gd name="T28" fmla="*/ 29 w 40"/>
                <a:gd name="T29" fmla="*/ 36 h 36"/>
                <a:gd name="T30" fmla="*/ 29 w 40"/>
                <a:gd name="T31" fmla="*/ 36 h 36"/>
                <a:gd name="T32" fmla="*/ 32 w 40"/>
                <a:gd name="T33" fmla="*/ 32 h 36"/>
                <a:gd name="T34" fmla="*/ 34 w 40"/>
                <a:gd name="T35" fmla="*/ 31 h 36"/>
                <a:gd name="T36" fmla="*/ 36 w 40"/>
                <a:gd name="T37" fmla="*/ 31 h 36"/>
                <a:gd name="T38" fmla="*/ 38 w 40"/>
                <a:gd name="T39" fmla="*/ 29 h 36"/>
                <a:gd name="T40" fmla="*/ 36 w 40"/>
                <a:gd name="T41" fmla="*/ 23 h 36"/>
                <a:gd name="T42" fmla="*/ 38 w 40"/>
                <a:gd name="T43" fmla="*/ 25 h 36"/>
                <a:gd name="T44" fmla="*/ 40 w 40"/>
                <a:gd name="T45" fmla="*/ 23 h 36"/>
                <a:gd name="T46" fmla="*/ 38 w 40"/>
                <a:gd name="T47" fmla="*/ 19 h 36"/>
                <a:gd name="T48" fmla="*/ 36 w 40"/>
                <a:gd name="T49" fmla="*/ 19 h 36"/>
                <a:gd name="T50" fmla="*/ 32 w 40"/>
                <a:gd name="T51" fmla="*/ 19 h 36"/>
                <a:gd name="T52" fmla="*/ 34 w 40"/>
                <a:gd name="T53" fmla="*/ 17 h 36"/>
                <a:gd name="T54" fmla="*/ 34 w 40"/>
                <a:gd name="T55" fmla="*/ 12 h 36"/>
                <a:gd name="T56" fmla="*/ 29 w 40"/>
                <a:gd name="T57" fmla="*/ 6 h 36"/>
                <a:gd name="T58" fmla="*/ 25 w 40"/>
                <a:gd name="T59" fmla="*/ 4 h 36"/>
                <a:gd name="T60" fmla="*/ 17 w 40"/>
                <a:gd name="T61" fmla="*/ 6 h 36"/>
                <a:gd name="T62" fmla="*/ 17 w 40"/>
                <a:gd name="T63" fmla="*/ 8 h 36"/>
                <a:gd name="T64" fmla="*/ 13 w 40"/>
                <a:gd name="T65" fmla="*/ 8 h 36"/>
                <a:gd name="T66" fmla="*/ 13 w 40"/>
                <a:gd name="T67" fmla="*/ 8 h 36"/>
                <a:gd name="T68" fmla="*/ 17 w 40"/>
                <a:gd name="T69" fmla="*/ 4 h 36"/>
                <a:gd name="T70" fmla="*/ 15 w 40"/>
                <a:gd name="T71" fmla="*/ 2 h 36"/>
                <a:gd name="T72" fmla="*/ 13 w 40"/>
                <a:gd name="T73" fmla="*/ 2 h 36"/>
                <a:gd name="T74" fmla="*/ 12 w 40"/>
                <a:gd name="T75" fmla="*/ 0 h 36"/>
                <a:gd name="T76" fmla="*/ 12 w 40"/>
                <a:gd name="T77" fmla="*/ 2 h 36"/>
                <a:gd name="T78" fmla="*/ 10 w 40"/>
                <a:gd name="T79" fmla="*/ 2 h 36"/>
                <a:gd name="T80" fmla="*/ 10 w 40"/>
                <a:gd name="T81" fmla="*/ 4 h 36"/>
                <a:gd name="T82" fmla="*/ 10 w 40"/>
                <a:gd name="T83" fmla="*/ 8 h 36"/>
                <a:gd name="T84" fmla="*/ 10 w 40"/>
                <a:gd name="T85" fmla="*/ 10 h 36"/>
                <a:gd name="T86" fmla="*/ 8 w 40"/>
                <a:gd name="T87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36">
                  <a:moveTo>
                    <a:pt x="8" y="12"/>
                  </a:moveTo>
                  <a:lnTo>
                    <a:pt x="8" y="13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0" y="23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10" y="32"/>
                  </a:lnTo>
                  <a:lnTo>
                    <a:pt x="13" y="29"/>
                  </a:lnTo>
                  <a:lnTo>
                    <a:pt x="15" y="27"/>
                  </a:lnTo>
                  <a:lnTo>
                    <a:pt x="23" y="25"/>
                  </a:lnTo>
                  <a:lnTo>
                    <a:pt x="27" y="29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2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36" y="23"/>
                  </a:lnTo>
                  <a:lnTo>
                    <a:pt x="38" y="25"/>
                  </a:lnTo>
                  <a:lnTo>
                    <a:pt x="40" y="23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2" y="19"/>
                  </a:lnTo>
                  <a:lnTo>
                    <a:pt x="34" y="17"/>
                  </a:lnTo>
                  <a:lnTo>
                    <a:pt x="34" y="12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</a:path>
              </a:pathLst>
            </a:custGeom>
            <a:solidFill>
              <a:schemeClr val="accent5"/>
            </a:solidFill>
            <a:ln w="2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5" name="Freeform 22"/>
          <p:cNvSpPr>
            <a:spLocks/>
          </p:cNvSpPr>
          <p:nvPr/>
        </p:nvSpPr>
        <p:spPr bwMode="auto">
          <a:xfrm>
            <a:off x="3494058" y="2594736"/>
            <a:ext cx="280987" cy="261938"/>
          </a:xfrm>
          <a:custGeom>
            <a:avLst/>
            <a:gdLst>
              <a:gd name="T0" fmla="*/ 37 w 75"/>
              <a:gd name="T1" fmla="*/ 51 h 70"/>
              <a:gd name="T2" fmla="*/ 36 w 75"/>
              <a:gd name="T3" fmla="*/ 52 h 70"/>
              <a:gd name="T4" fmla="*/ 17 w 75"/>
              <a:gd name="T5" fmla="*/ 70 h 70"/>
              <a:gd name="T6" fmla="*/ 0 w 75"/>
              <a:gd name="T7" fmla="*/ 56 h 70"/>
              <a:gd name="T8" fmla="*/ 2 w 75"/>
              <a:gd name="T9" fmla="*/ 56 h 70"/>
              <a:gd name="T10" fmla="*/ 23 w 75"/>
              <a:gd name="T11" fmla="*/ 41 h 70"/>
              <a:gd name="T12" fmla="*/ 25 w 75"/>
              <a:gd name="T13" fmla="*/ 39 h 70"/>
              <a:gd name="T14" fmla="*/ 23 w 75"/>
              <a:gd name="T15" fmla="*/ 36 h 70"/>
              <a:gd name="T16" fmla="*/ 12 w 75"/>
              <a:gd name="T17" fmla="*/ 16 h 70"/>
              <a:gd name="T18" fmla="*/ 24 w 75"/>
              <a:gd name="T19" fmla="*/ 0 h 70"/>
              <a:gd name="T20" fmla="*/ 34 w 75"/>
              <a:gd name="T21" fmla="*/ 23 h 70"/>
              <a:gd name="T22" fmla="*/ 36 w 75"/>
              <a:gd name="T23" fmla="*/ 26 h 70"/>
              <a:gd name="T24" fmla="*/ 38 w 75"/>
              <a:gd name="T25" fmla="*/ 23 h 70"/>
              <a:gd name="T26" fmla="*/ 60 w 75"/>
              <a:gd name="T27" fmla="*/ 8 h 70"/>
              <a:gd name="T28" fmla="*/ 72 w 75"/>
              <a:gd name="T29" fmla="*/ 20 h 70"/>
              <a:gd name="T30" fmla="*/ 71 w 75"/>
              <a:gd name="T31" fmla="*/ 19 h 70"/>
              <a:gd name="T32" fmla="*/ 61 w 75"/>
              <a:gd name="T33" fmla="*/ 24 h 70"/>
              <a:gd name="T34" fmla="*/ 50 w 75"/>
              <a:gd name="T35" fmla="*/ 35 h 70"/>
              <a:gd name="T36" fmla="*/ 48 w 75"/>
              <a:gd name="T37" fmla="*/ 38 h 70"/>
              <a:gd name="T38" fmla="*/ 50 w 75"/>
              <a:gd name="T39" fmla="*/ 40 h 70"/>
              <a:gd name="T40" fmla="*/ 75 w 75"/>
              <a:gd name="T41" fmla="*/ 52 h 70"/>
              <a:gd name="T42" fmla="*/ 60 w 75"/>
              <a:gd name="T43" fmla="*/ 66 h 70"/>
              <a:gd name="T44" fmla="*/ 40 w 75"/>
              <a:gd name="T45" fmla="*/ 54 h 70"/>
              <a:gd name="T46" fmla="*/ 37 w 75"/>
              <a:gd name="T47" fmla="*/ 5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5" h="70">
                <a:moveTo>
                  <a:pt x="37" y="51"/>
                </a:moveTo>
                <a:cubicBezTo>
                  <a:pt x="36" y="52"/>
                  <a:pt x="36" y="52"/>
                  <a:pt x="36" y="52"/>
                </a:cubicBezTo>
                <a:cubicBezTo>
                  <a:pt x="28" y="64"/>
                  <a:pt x="22" y="70"/>
                  <a:pt x="17" y="70"/>
                </a:cubicBezTo>
                <a:cubicBezTo>
                  <a:pt x="11" y="70"/>
                  <a:pt x="5" y="65"/>
                  <a:pt x="0" y="56"/>
                </a:cubicBezTo>
                <a:cubicBezTo>
                  <a:pt x="1" y="56"/>
                  <a:pt x="1" y="56"/>
                  <a:pt x="2" y="56"/>
                </a:cubicBezTo>
                <a:cubicBezTo>
                  <a:pt x="8" y="56"/>
                  <a:pt x="15" y="51"/>
                  <a:pt x="23" y="41"/>
                </a:cubicBezTo>
                <a:cubicBezTo>
                  <a:pt x="25" y="39"/>
                  <a:pt x="25" y="39"/>
                  <a:pt x="25" y="39"/>
                </a:cubicBezTo>
                <a:cubicBezTo>
                  <a:pt x="23" y="36"/>
                  <a:pt x="23" y="36"/>
                  <a:pt x="23" y="36"/>
                </a:cubicBezTo>
                <a:cubicBezTo>
                  <a:pt x="15" y="28"/>
                  <a:pt x="12" y="21"/>
                  <a:pt x="12" y="16"/>
                </a:cubicBezTo>
                <a:cubicBezTo>
                  <a:pt x="12" y="12"/>
                  <a:pt x="16" y="6"/>
                  <a:pt x="24" y="0"/>
                </a:cubicBezTo>
                <a:cubicBezTo>
                  <a:pt x="25" y="8"/>
                  <a:pt x="28" y="16"/>
                  <a:pt x="34" y="23"/>
                </a:cubicBezTo>
                <a:cubicBezTo>
                  <a:pt x="36" y="26"/>
                  <a:pt x="36" y="26"/>
                  <a:pt x="36" y="26"/>
                </a:cubicBezTo>
                <a:cubicBezTo>
                  <a:pt x="38" y="23"/>
                  <a:pt x="38" y="23"/>
                  <a:pt x="38" y="23"/>
                </a:cubicBezTo>
                <a:cubicBezTo>
                  <a:pt x="46" y="13"/>
                  <a:pt x="54" y="8"/>
                  <a:pt x="60" y="8"/>
                </a:cubicBezTo>
                <a:cubicBezTo>
                  <a:pt x="66" y="8"/>
                  <a:pt x="70" y="12"/>
                  <a:pt x="72" y="20"/>
                </a:cubicBezTo>
                <a:cubicBezTo>
                  <a:pt x="72" y="19"/>
                  <a:pt x="71" y="19"/>
                  <a:pt x="71" y="19"/>
                </a:cubicBezTo>
                <a:cubicBezTo>
                  <a:pt x="68" y="19"/>
                  <a:pt x="65" y="21"/>
                  <a:pt x="61" y="24"/>
                </a:cubicBezTo>
                <a:cubicBezTo>
                  <a:pt x="56" y="27"/>
                  <a:pt x="53" y="31"/>
                  <a:pt x="50" y="35"/>
                </a:cubicBezTo>
                <a:cubicBezTo>
                  <a:pt x="48" y="38"/>
                  <a:pt x="48" y="38"/>
                  <a:pt x="48" y="38"/>
                </a:cubicBezTo>
                <a:cubicBezTo>
                  <a:pt x="50" y="40"/>
                  <a:pt x="50" y="40"/>
                  <a:pt x="50" y="40"/>
                </a:cubicBezTo>
                <a:cubicBezTo>
                  <a:pt x="58" y="48"/>
                  <a:pt x="66" y="52"/>
                  <a:pt x="75" y="52"/>
                </a:cubicBezTo>
                <a:cubicBezTo>
                  <a:pt x="70" y="61"/>
                  <a:pt x="65" y="66"/>
                  <a:pt x="60" y="66"/>
                </a:cubicBezTo>
                <a:cubicBezTo>
                  <a:pt x="55" y="66"/>
                  <a:pt x="49" y="62"/>
                  <a:pt x="40" y="54"/>
                </a:cubicBezTo>
                <a:lnTo>
                  <a:pt x="37" y="51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5490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5" grpId="0"/>
      <p:bldP spid="2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72860" y="693441"/>
            <a:ext cx="8591740" cy="390292"/>
          </a:xfrm>
        </p:spPr>
        <p:txBody>
          <a:bodyPr/>
          <a:lstStyle/>
          <a:p>
            <a:r>
              <a:rPr lang="en-GB" sz="2200" b="1" dirty="0" smtClean="0"/>
              <a:t>Pre-Brexit: </a:t>
            </a:r>
            <a:r>
              <a:rPr lang="en-GB" sz="2200" dirty="0" smtClean="0"/>
              <a:t>Non-EU AIFM has to use Article 42 NPPRs</a:t>
            </a:r>
            <a:r>
              <a:rPr lang="en-GB" dirty="0"/>
              <a:t/>
            </a:r>
            <a:br>
              <a:rPr lang="en-GB" dirty="0"/>
            </a:br>
            <a:endParaRPr lang="en-GB" dirty="0"/>
          </a:p>
        </p:txBody>
      </p:sp>
      <p:sp>
        <p:nvSpPr>
          <p:cNvPr id="134" name="Title 1"/>
          <p:cNvSpPr txBox="1">
            <a:spLocks/>
          </p:cNvSpPr>
          <p:nvPr/>
        </p:nvSpPr>
        <p:spPr bwMode="auto">
          <a:xfrm>
            <a:off x="312098" y="3639510"/>
            <a:ext cx="3288352" cy="3422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lang="en-GB" altLang="en-GB" sz="2600" kern="1200" baseline="0">
                <a:solidFill>
                  <a:srgbClr val="39464D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</a:pPr>
            <a:endParaRPr sz="1400" b="0" dirty="0"/>
          </a:p>
          <a:p>
            <a:pPr fontAlgn="auto">
              <a:spcAft>
                <a:spcPts val="0"/>
              </a:spcAft>
            </a:pPr>
            <a:r>
              <a:rPr sz="1600" b="0" dirty="0" smtClean="0"/>
              <a:t>Key points:</a:t>
            </a:r>
          </a:p>
          <a:p>
            <a:pPr marL="285750" indent="-285750" fontAlgn="auto">
              <a:spcAft>
                <a:spcPts val="0"/>
              </a:spcAft>
              <a:buFontTx/>
              <a:buChar char="-"/>
            </a:pPr>
            <a:r>
              <a:rPr lang="en-GB" sz="1600" b="0" dirty="0" smtClean="0"/>
              <a:t>No depositary needed (excl. Germany and Denmark)</a:t>
            </a:r>
          </a:p>
          <a:p>
            <a:pPr marL="285750" indent="-285750" fontAlgn="auto">
              <a:spcAft>
                <a:spcPts val="0"/>
              </a:spcAft>
              <a:buFontTx/>
              <a:buChar char="-"/>
            </a:pPr>
            <a:r>
              <a:rPr lang="en-GB" sz="1600" b="0" dirty="0" smtClean="0"/>
              <a:t>Country-by-country Annex IV regulatory reporting</a:t>
            </a:r>
          </a:p>
          <a:p>
            <a:pPr fontAlgn="auto">
              <a:spcAft>
                <a:spcPts val="0"/>
              </a:spcAft>
            </a:pPr>
            <a:r>
              <a:rPr b="0" dirty="0" smtClean="0"/>
              <a:t/>
            </a:r>
            <a:br>
              <a:rPr b="0" dirty="0" smtClean="0"/>
            </a:br>
            <a:endParaRPr b="0" dirty="0"/>
          </a:p>
        </p:txBody>
      </p:sp>
      <p:grpSp>
        <p:nvGrpSpPr>
          <p:cNvPr id="2" name="Group 1"/>
          <p:cNvGrpSpPr/>
          <p:nvPr/>
        </p:nvGrpSpPr>
        <p:grpSpPr>
          <a:xfrm>
            <a:off x="3641339" y="1321683"/>
            <a:ext cx="7270319" cy="5823512"/>
            <a:chOff x="3831839" y="1321683"/>
            <a:chExt cx="7270319" cy="5823512"/>
          </a:xfrm>
        </p:grpSpPr>
        <p:sp>
          <p:nvSpPr>
            <p:cNvPr id="116" name="Freeform 6"/>
            <p:cNvSpPr>
              <a:spLocks/>
            </p:cNvSpPr>
            <p:nvPr/>
          </p:nvSpPr>
          <p:spPr bwMode="auto">
            <a:xfrm>
              <a:off x="5322488" y="4044463"/>
              <a:ext cx="1186775" cy="1188287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7" name="Freeform 7"/>
            <p:cNvSpPr>
              <a:spLocks/>
            </p:cNvSpPr>
            <p:nvPr/>
          </p:nvSpPr>
          <p:spPr bwMode="auto">
            <a:xfrm>
              <a:off x="5322488" y="4044463"/>
              <a:ext cx="1186775" cy="1188287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8" name="Freeform 8"/>
            <p:cNvSpPr>
              <a:spLocks/>
            </p:cNvSpPr>
            <p:nvPr/>
          </p:nvSpPr>
          <p:spPr bwMode="auto">
            <a:xfrm>
              <a:off x="7578115" y="5497318"/>
              <a:ext cx="696947" cy="761955"/>
            </a:xfrm>
            <a:custGeom>
              <a:avLst/>
              <a:gdLst>
                <a:gd name="T0" fmla="*/ 444 w 461"/>
                <a:gd name="T1" fmla="*/ 64 h 504"/>
                <a:gd name="T2" fmla="*/ 459 w 461"/>
                <a:gd name="T3" fmla="*/ 35 h 504"/>
                <a:gd name="T4" fmla="*/ 419 w 461"/>
                <a:gd name="T5" fmla="*/ 5 h 504"/>
                <a:gd name="T6" fmla="*/ 409 w 461"/>
                <a:gd name="T7" fmla="*/ 42 h 504"/>
                <a:gd name="T8" fmla="*/ 351 w 461"/>
                <a:gd name="T9" fmla="*/ 40 h 504"/>
                <a:gd name="T10" fmla="*/ 294 w 461"/>
                <a:gd name="T11" fmla="*/ 25 h 504"/>
                <a:gd name="T12" fmla="*/ 222 w 461"/>
                <a:gd name="T13" fmla="*/ 52 h 504"/>
                <a:gd name="T14" fmla="*/ 192 w 461"/>
                <a:gd name="T15" fmla="*/ 55 h 504"/>
                <a:gd name="T16" fmla="*/ 155 w 461"/>
                <a:gd name="T17" fmla="*/ 69 h 504"/>
                <a:gd name="T18" fmla="*/ 107 w 461"/>
                <a:gd name="T19" fmla="*/ 94 h 504"/>
                <a:gd name="T20" fmla="*/ 74 w 461"/>
                <a:gd name="T21" fmla="*/ 114 h 504"/>
                <a:gd name="T22" fmla="*/ 60 w 461"/>
                <a:gd name="T23" fmla="*/ 134 h 504"/>
                <a:gd name="T24" fmla="*/ 37 w 461"/>
                <a:gd name="T25" fmla="*/ 169 h 504"/>
                <a:gd name="T26" fmla="*/ 15 w 461"/>
                <a:gd name="T27" fmla="*/ 209 h 504"/>
                <a:gd name="T28" fmla="*/ 17 w 461"/>
                <a:gd name="T29" fmla="*/ 221 h 504"/>
                <a:gd name="T30" fmla="*/ 62 w 461"/>
                <a:gd name="T31" fmla="*/ 264 h 504"/>
                <a:gd name="T32" fmla="*/ 84 w 461"/>
                <a:gd name="T33" fmla="*/ 269 h 504"/>
                <a:gd name="T34" fmla="*/ 52 w 461"/>
                <a:gd name="T35" fmla="*/ 286 h 504"/>
                <a:gd name="T36" fmla="*/ 84 w 461"/>
                <a:gd name="T37" fmla="*/ 332 h 504"/>
                <a:gd name="T38" fmla="*/ 155 w 461"/>
                <a:gd name="T39" fmla="*/ 324 h 504"/>
                <a:gd name="T40" fmla="*/ 232 w 461"/>
                <a:gd name="T41" fmla="*/ 349 h 504"/>
                <a:gd name="T42" fmla="*/ 215 w 461"/>
                <a:gd name="T43" fmla="*/ 361 h 504"/>
                <a:gd name="T44" fmla="*/ 162 w 461"/>
                <a:gd name="T45" fmla="*/ 341 h 504"/>
                <a:gd name="T46" fmla="*/ 129 w 461"/>
                <a:gd name="T47" fmla="*/ 331 h 504"/>
                <a:gd name="T48" fmla="*/ 87 w 461"/>
                <a:gd name="T49" fmla="*/ 366 h 504"/>
                <a:gd name="T50" fmla="*/ 120 w 461"/>
                <a:gd name="T51" fmla="*/ 427 h 504"/>
                <a:gd name="T52" fmla="*/ 145 w 461"/>
                <a:gd name="T53" fmla="*/ 468 h 504"/>
                <a:gd name="T54" fmla="*/ 154 w 461"/>
                <a:gd name="T55" fmla="*/ 446 h 504"/>
                <a:gd name="T56" fmla="*/ 187 w 461"/>
                <a:gd name="T57" fmla="*/ 496 h 504"/>
                <a:gd name="T58" fmla="*/ 195 w 461"/>
                <a:gd name="T59" fmla="*/ 466 h 504"/>
                <a:gd name="T60" fmla="*/ 240 w 461"/>
                <a:gd name="T61" fmla="*/ 496 h 504"/>
                <a:gd name="T62" fmla="*/ 232 w 461"/>
                <a:gd name="T63" fmla="*/ 468 h 504"/>
                <a:gd name="T64" fmla="*/ 200 w 461"/>
                <a:gd name="T65" fmla="*/ 396 h 504"/>
                <a:gd name="T66" fmla="*/ 232 w 461"/>
                <a:gd name="T67" fmla="*/ 419 h 504"/>
                <a:gd name="T68" fmla="*/ 255 w 461"/>
                <a:gd name="T69" fmla="*/ 407 h 504"/>
                <a:gd name="T70" fmla="*/ 245 w 461"/>
                <a:gd name="T71" fmla="*/ 397 h 504"/>
                <a:gd name="T72" fmla="*/ 249 w 461"/>
                <a:gd name="T73" fmla="*/ 356 h 504"/>
                <a:gd name="T74" fmla="*/ 299 w 461"/>
                <a:gd name="T75" fmla="*/ 381 h 504"/>
                <a:gd name="T76" fmla="*/ 289 w 461"/>
                <a:gd name="T77" fmla="*/ 327 h 504"/>
                <a:gd name="T78" fmla="*/ 239 w 461"/>
                <a:gd name="T79" fmla="*/ 304 h 504"/>
                <a:gd name="T80" fmla="*/ 192 w 461"/>
                <a:gd name="T81" fmla="*/ 276 h 504"/>
                <a:gd name="T82" fmla="*/ 205 w 461"/>
                <a:gd name="T83" fmla="*/ 251 h 504"/>
                <a:gd name="T84" fmla="*/ 227 w 461"/>
                <a:gd name="T85" fmla="*/ 239 h 504"/>
                <a:gd name="T86" fmla="*/ 222 w 461"/>
                <a:gd name="T87" fmla="*/ 251 h 504"/>
                <a:gd name="T88" fmla="*/ 240 w 461"/>
                <a:gd name="T89" fmla="*/ 246 h 504"/>
                <a:gd name="T90" fmla="*/ 204 w 461"/>
                <a:gd name="T91" fmla="*/ 192 h 504"/>
                <a:gd name="T92" fmla="*/ 184 w 461"/>
                <a:gd name="T93" fmla="*/ 149 h 504"/>
                <a:gd name="T94" fmla="*/ 200 w 461"/>
                <a:gd name="T95" fmla="*/ 117 h 504"/>
                <a:gd name="T96" fmla="*/ 204 w 461"/>
                <a:gd name="T97" fmla="*/ 127 h 504"/>
                <a:gd name="T98" fmla="*/ 232 w 461"/>
                <a:gd name="T99" fmla="*/ 150 h 504"/>
                <a:gd name="T100" fmla="*/ 265 w 461"/>
                <a:gd name="T101" fmla="*/ 177 h 504"/>
                <a:gd name="T102" fmla="*/ 239 w 461"/>
                <a:gd name="T103" fmla="*/ 147 h 504"/>
                <a:gd name="T104" fmla="*/ 270 w 461"/>
                <a:gd name="T105" fmla="*/ 169 h 504"/>
                <a:gd name="T106" fmla="*/ 262 w 461"/>
                <a:gd name="T107" fmla="*/ 147 h 504"/>
                <a:gd name="T108" fmla="*/ 294 w 461"/>
                <a:gd name="T109" fmla="*/ 142 h 504"/>
                <a:gd name="T110" fmla="*/ 310 w 461"/>
                <a:gd name="T111" fmla="*/ 152 h 504"/>
                <a:gd name="T112" fmla="*/ 269 w 461"/>
                <a:gd name="T113" fmla="*/ 127 h 504"/>
                <a:gd name="T114" fmla="*/ 262 w 461"/>
                <a:gd name="T115" fmla="*/ 102 h 504"/>
                <a:gd name="T116" fmla="*/ 287 w 461"/>
                <a:gd name="T117" fmla="*/ 104 h 504"/>
                <a:gd name="T118" fmla="*/ 322 w 461"/>
                <a:gd name="T119" fmla="*/ 85 h 504"/>
                <a:gd name="T120" fmla="*/ 359 w 461"/>
                <a:gd name="T121" fmla="*/ 75 h 504"/>
                <a:gd name="T122" fmla="*/ 381 w 461"/>
                <a:gd name="T123" fmla="*/ 80 h 504"/>
                <a:gd name="T124" fmla="*/ 426 w 461"/>
                <a:gd name="T125" fmla="*/ 9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1" h="504">
                  <a:moveTo>
                    <a:pt x="426" y="92"/>
                  </a:moveTo>
                  <a:lnTo>
                    <a:pt x="427" y="92"/>
                  </a:lnTo>
                  <a:lnTo>
                    <a:pt x="427" y="92"/>
                  </a:lnTo>
                  <a:lnTo>
                    <a:pt x="429" y="92"/>
                  </a:lnTo>
                  <a:lnTo>
                    <a:pt x="429" y="90"/>
                  </a:lnTo>
                  <a:lnTo>
                    <a:pt x="429" y="90"/>
                  </a:lnTo>
                  <a:lnTo>
                    <a:pt x="434" y="80"/>
                  </a:lnTo>
                  <a:lnTo>
                    <a:pt x="434" y="79"/>
                  </a:lnTo>
                  <a:lnTo>
                    <a:pt x="437" y="77"/>
                  </a:lnTo>
                  <a:lnTo>
                    <a:pt x="444" y="72"/>
                  </a:lnTo>
                  <a:lnTo>
                    <a:pt x="444" y="70"/>
                  </a:lnTo>
                  <a:lnTo>
                    <a:pt x="446" y="65"/>
                  </a:lnTo>
                  <a:lnTo>
                    <a:pt x="446" y="65"/>
                  </a:lnTo>
                  <a:lnTo>
                    <a:pt x="446" y="64"/>
                  </a:lnTo>
                  <a:lnTo>
                    <a:pt x="444" y="64"/>
                  </a:lnTo>
                  <a:lnTo>
                    <a:pt x="444" y="64"/>
                  </a:lnTo>
                  <a:lnTo>
                    <a:pt x="442" y="64"/>
                  </a:lnTo>
                  <a:lnTo>
                    <a:pt x="442" y="64"/>
                  </a:lnTo>
                  <a:lnTo>
                    <a:pt x="442" y="62"/>
                  </a:lnTo>
                  <a:lnTo>
                    <a:pt x="441" y="62"/>
                  </a:lnTo>
                  <a:lnTo>
                    <a:pt x="441" y="59"/>
                  </a:lnTo>
                  <a:lnTo>
                    <a:pt x="439" y="50"/>
                  </a:lnTo>
                  <a:lnTo>
                    <a:pt x="441" y="47"/>
                  </a:lnTo>
                  <a:lnTo>
                    <a:pt x="442" y="44"/>
                  </a:lnTo>
                  <a:lnTo>
                    <a:pt x="451" y="37"/>
                  </a:lnTo>
                  <a:lnTo>
                    <a:pt x="456" y="35"/>
                  </a:lnTo>
                  <a:lnTo>
                    <a:pt x="457" y="35"/>
                  </a:lnTo>
                  <a:lnTo>
                    <a:pt x="457" y="35"/>
                  </a:lnTo>
                  <a:lnTo>
                    <a:pt x="459" y="35"/>
                  </a:lnTo>
                  <a:lnTo>
                    <a:pt x="459" y="35"/>
                  </a:lnTo>
                  <a:lnTo>
                    <a:pt x="461" y="34"/>
                  </a:lnTo>
                  <a:lnTo>
                    <a:pt x="461" y="32"/>
                  </a:lnTo>
                  <a:lnTo>
                    <a:pt x="461" y="32"/>
                  </a:lnTo>
                  <a:lnTo>
                    <a:pt x="461" y="27"/>
                  </a:lnTo>
                  <a:lnTo>
                    <a:pt x="456" y="12"/>
                  </a:lnTo>
                  <a:lnTo>
                    <a:pt x="456" y="10"/>
                  </a:lnTo>
                  <a:lnTo>
                    <a:pt x="449" y="5"/>
                  </a:lnTo>
                  <a:lnTo>
                    <a:pt x="439" y="2"/>
                  </a:lnTo>
                  <a:lnTo>
                    <a:pt x="429" y="0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24" y="0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9"/>
                  </a:lnTo>
                  <a:lnTo>
                    <a:pt x="421" y="10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2" y="10"/>
                  </a:lnTo>
                  <a:lnTo>
                    <a:pt x="424" y="10"/>
                  </a:lnTo>
                  <a:lnTo>
                    <a:pt x="424" y="10"/>
                  </a:lnTo>
                  <a:lnTo>
                    <a:pt x="427" y="19"/>
                  </a:lnTo>
                  <a:lnTo>
                    <a:pt x="427" y="20"/>
                  </a:lnTo>
                  <a:lnTo>
                    <a:pt x="429" y="27"/>
                  </a:lnTo>
                  <a:lnTo>
                    <a:pt x="429" y="29"/>
                  </a:lnTo>
                  <a:lnTo>
                    <a:pt x="426" y="35"/>
                  </a:lnTo>
                  <a:lnTo>
                    <a:pt x="416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397" y="42"/>
                  </a:lnTo>
                  <a:lnTo>
                    <a:pt x="382" y="45"/>
                  </a:lnTo>
                  <a:lnTo>
                    <a:pt x="376" y="47"/>
                  </a:lnTo>
                  <a:lnTo>
                    <a:pt x="372" y="49"/>
                  </a:lnTo>
                  <a:lnTo>
                    <a:pt x="371" y="50"/>
                  </a:lnTo>
                  <a:lnTo>
                    <a:pt x="367" y="50"/>
                  </a:lnTo>
                  <a:lnTo>
                    <a:pt x="367" y="50"/>
                  </a:lnTo>
                  <a:lnTo>
                    <a:pt x="364" y="50"/>
                  </a:lnTo>
                  <a:lnTo>
                    <a:pt x="364" y="49"/>
                  </a:lnTo>
                  <a:lnTo>
                    <a:pt x="362" y="47"/>
                  </a:lnTo>
                  <a:lnTo>
                    <a:pt x="362" y="47"/>
                  </a:lnTo>
                  <a:lnTo>
                    <a:pt x="359" y="44"/>
                  </a:lnTo>
                  <a:lnTo>
                    <a:pt x="356" y="42"/>
                  </a:lnTo>
                  <a:lnTo>
                    <a:pt x="351" y="40"/>
                  </a:lnTo>
                  <a:lnTo>
                    <a:pt x="351" y="40"/>
                  </a:lnTo>
                  <a:lnTo>
                    <a:pt x="347" y="40"/>
                  </a:lnTo>
                  <a:lnTo>
                    <a:pt x="342" y="39"/>
                  </a:lnTo>
                  <a:lnTo>
                    <a:pt x="334" y="37"/>
                  </a:lnTo>
                  <a:lnTo>
                    <a:pt x="334" y="39"/>
                  </a:lnTo>
                  <a:lnTo>
                    <a:pt x="334" y="40"/>
                  </a:lnTo>
                  <a:lnTo>
                    <a:pt x="321" y="37"/>
                  </a:lnTo>
                  <a:lnTo>
                    <a:pt x="319" y="35"/>
                  </a:lnTo>
                  <a:lnTo>
                    <a:pt x="319" y="35"/>
                  </a:lnTo>
                  <a:lnTo>
                    <a:pt x="315" y="32"/>
                  </a:lnTo>
                  <a:lnTo>
                    <a:pt x="315" y="32"/>
                  </a:lnTo>
                  <a:lnTo>
                    <a:pt x="315" y="30"/>
                  </a:lnTo>
                  <a:lnTo>
                    <a:pt x="309" y="27"/>
                  </a:lnTo>
                  <a:lnTo>
                    <a:pt x="295" y="25"/>
                  </a:lnTo>
                  <a:lnTo>
                    <a:pt x="294" y="25"/>
                  </a:lnTo>
                  <a:lnTo>
                    <a:pt x="284" y="27"/>
                  </a:lnTo>
                  <a:lnTo>
                    <a:pt x="282" y="29"/>
                  </a:lnTo>
                  <a:lnTo>
                    <a:pt x="282" y="30"/>
                  </a:lnTo>
                  <a:lnTo>
                    <a:pt x="282" y="30"/>
                  </a:lnTo>
                  <a:lnTo>
                    <a:pt x="282" y="32"/>
                  </a:lnTo>
                  <a:lnTo>
                    <a:pt x="270" y="37"/>
                  </a:lnTo>
                  <a:lnTo>
                    <a:pt x="262" y="40"/>
                  </a:lnTo>
                  <a:lnTo>
                    <a:pt x="254" y="44"/>
                  </a:lnTo>
                  <a:lnTo>
                    <a:pt x="245" y="44"/>
                  </a:lnTo>
                  <a:lnTo>
                    <a:pt x="230" y="44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5" y="52"/>
                  </a:lnTo>
                  <a:lnTo>
                    <a:pt x="207" y="50"/>
                  </a:lnTo>
                  <a:lnTo>
                    <a:pt x="204" y="50"/>
                  </a:lnTo>
                  <a:lnTo>
                    <a:pt x="202" y="50"/>
                  </a:lnTo>
                  <a:lnTo>
                    <a:pt x="195" y="50"/>
                  </a:lnTo>
                  <a:lnTo>
                    <a:pt x="195" y="50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9"/>
                  </a:lnTo>
                  <a:lnTo>
                    <a:pt x="192" y="62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9" y="69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2" y="72"/>
                  </a:lnTo>
                  <a:lnTo>
                    <a:pt x="165" y="70"/>
                  </a:lnTo>
                  <a:lnTo>
                    <a:pt x="162" y="69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5" y="69"/>
                  </a:lnTo>
                  <a:lnTo>
                    <a:pt x="152" y="69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4"/>
                  </a:lnTo>
                  <a:lnTo>
                    <a:pt x="134" y="75"/>
                  </a:lnTo>
                  <a:lnTo>
                    <a:pt x="134" y="77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25" y="90"/>
                  </a:lnTo>
                  <a:lnTo>
                    <a:pt x="112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09" y="95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7" y="94"/>
                  </a:lnTo>
                  <a:lnTo>
                    <a:pt x="97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7"/>
                  </a:lnTo>
                  <a:lnTo>
                    <a:pt x="92" y="97"/>
                  </a:lnTo>
                  <a:lnTo>
                    <a:pt x="80" y="99"/>
                  </a:lnTo>
                  <a:lnTo>
                    <a:pt x="69" y="99"/>
                  </a:lnTo>
                  <a:lnTo>
                    <a:pt x="69" y="104"/>
                  </a:lnTo>
                  <a:lnTo>
                    <a:pt x="72" y="110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20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5" y="137"/>
                  </a:lnTo>
                  <a:lnTo>
                    <a:pt x="50" y="154"/>
                  </a:lnTo>
                  <a:lnTo>
                    <a:pt x="50" y="159"/>
                  </a:lnTo>
                  <a:lnTo>
                    <a:pt x="48" y="164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5" y="169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7" y="170"/>
                  </a:lnTo>
                  <a:lnTo>
                    <a:pt x="37" y="170"/>
                  </a:lnTo>
                  <a:lnTo>
                    <a:pt x="37" y="169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0" y="170"/>
                  </a:lnTo>
                  <a:lnTo>
                    <a:pt x="30" y="170"/>
                  </a:lnTo>
                  <a:lnTo>
                    <a:pt x="30" y="172"/>
                  </a:lnTo>
                  <a:lnTo>
                    <a:pt x="22" y="177"/>
                  </a:lnTo>
                  <a:lnTo>
                    <a:pt x="22" y="179"/>
                  </a:lnTo>
                  <a:lnTo>
                    <a:pt x="25" y="186"/>
                  </a:lnTo>
                  <a:lnTo>
                    <a:pt x="28" y="191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2" y="202"/>
                  </a:lnTo>
                  <a:lnTo>
                    <a:pt x="15" y="209"/>
                  </a:lnTo>
                  <a:lnTo>
                    <a:pt x="13" y="209"/>
                  </a:lnTo>
                  <a:lnTo>
                    <a:pt x="8" y="209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2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6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2" y="217"/>
                  </a:lnTo>
                  <a:lnTo>
                    <a:pt x="13" y="221"/>
                  </a:lnTo>
                  <a:lnTo>
                    <a:pt x="13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27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23" y="242"/>
                  </a:lnTo>
                  <a:lnTo>
                    <a:pt x="35" y="249"/>
                  </a:lnTo>
                  <a:lnTo>
                    <a:pt x="38" y="252"/>
                  </a:lnTo>
                  <a:lnTo>
                    <a:pt x="48" y="261"/>
                  </a:lnTo>
                  <a:lnTo>
                    <a:pt x="57" y="261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7" y="264"/>
                  </a:lnTo>
                  <a:lnTo>
                    <a:pt x="72" y="267"/>
                  </a:lnTo>
                  <a:lnTo>
                    <a:pt x="75" y="266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80" y="264"/>
                  </a:lnTo>
                  <a:lnTo>
                    <a:pt x="82" y="266"/>
                  </a:lnTo>
                  <a:lnTo>
                    <a:pt x="82" y="267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4" y="271"/>
                  </a:lnTo>
                  <a:lnTo>
                    <a:pt x="82" y="274"/>
                  </a:lnTo>
                  <a:lnTo>
                    <a:pt x="79" y="281"/>
                  </a:lnTo>
                  <a:lnTo>
                    <a:pt x="79" y="281"/>
                  </a:lnTo>
                  <a:lnTo>
                    <a:pt x="75" y="279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4"/>
                  </a:lnTo>
                  <a:lnTo>
                    <a:pt x="70" y="272"/>
                  </a:lnTo>
                  <a:lnTo>
                    <a:pt x="67" y="274"/>
                  </a:lnTo>
                  <a:lnTo>
                    <a:pt x="59" y="276"/>
                  </a:lnTo>
                  <a:lnTo>
                    <a:pt x="54" y="282"/>
                  </a:lnTo>
                  <a:lnTo>
                    <a:pt x="52" y="286"/>
                  </a:lnTo>
                  <a:lnTo>
                    <a:pt x="52" y="287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9" y="291"/>
                  </a:lnTo>
                  <a:lnTo>
                    <a:pt x="65" y="292"/>
                  </a:lnTo>
                  <a:lnTo>
                    <a:pt x="72" y="297"/>
                  </a:lnTo>
                  <a:lnTo>
                    <a:pt x="80" y="311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80" y="326"/>
                  </a:lnTo>
                  <a:lnTo>
                    <a:pt x="80" y="327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1"/>
                  </a:lnTo>
                  <a:lnTo>
                    <a:pt x="87" y="329"/>
                  </a:lnTo>
                  <a:lnTo>
                    <a:pt x="97" y="324"/>
                  </a:lnTo>
                  <a:lnTo>
                    <a:pt x="100" y="322"/>
                  </a:lnTo>
                  <a:lnTo>
                    <a:pt x="102" y="322"/>
                  </a:lnTo>
                  <a:lnTo>
                    <a:pt x="107" y="326"/>
                  </a:lnTo>
                  <a:lnTo>
                    <a:pt x="119" y="326"/>
                  </a:lnTo>
                  <a:lnTo>
                    <a:pt x="134" y="322"/>
                  </a:lnTo>
                  <a:lnTo>
                    <a:pt x="142" y="321"/>
                  </a:lnTo>
                  <a:lnTo>
                    <a:pt x="144" y="321"/>
                  </a:lnTo>
                  <a:lnTo>
                    <a:pt x="149" y="321"/>
                  </a:lnTo>
                  <a:lnTo>
                    <a:pt x="155" y="324"/>
                  </a:lnTo>
                  <a:lnTo>
                    <a:pt x="172" y="326"/>
                  </a:lnTo>
                  <a:lnTo>
                    <a:pt x="174" y="322"/>
                  </a:lnTo>
                  <a:lnTo>
                    <a:pt x="185" y="326"/>
                  </a:lnTo>
                  <a:lnTo>
                    <a:pt x="202" y="332"/>
                  </a:lnTo>
                  <a:lnTo>
                    <a:pt x="205" y="336"/>
                  </a:lnTo>
                  <a:lnTo>
                    <a:pt x="212" y="339"/>
                  </a:lnTo>
                  <a:lnTo>
                    <a:pt x="215" y="339"/>
                  </a:lnTo>
                  <a:lnTo>
                    <a:pt x="217" y="337"/>
                  </a:lnTo>
                  <a:lnTo>
                    <a:pt x="219" y="336"/>
                  </a:lnTo>
                  <a:lnTo>
                    <a:pt x="227" y="336"/>
                  </a:lnTo>
                  <a:lnTo>
                    <a:pt x="234" y="341"/>
                  </a:lnTo>
                  <a:lnTo>
                    <a:pt x="235" y="344"/>
                  </a:lnTo>
                  <a:lnTo>
                    <a:pt x="235" y="346"/>
                  </a:lnTo>
                  <a:lnTo>
                    <a:pt x="235" y="346"/>
                  </a:lnTo>
                  <a:lnTo>
                    <a:pt x="232" y="349"/>
                  </a:lnTo>
                  <a:lnTo>
                    <a:pt x="230" y="349"/>
                  </a:lnTo>
                  <a:lnTo>
                    <a:pt x="229" y="349"/>
                  </a:lnTo>
                  <a:lnTo>
                    <a:pt x="227" y="351"/>
                  </a:lnTo>
                  <a:lnTo>
                    <a:pt x="225" y="349"/>
                  </a:lnTo>
                  <a:lnTo>
                    <a:pt x="219" y="349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14" y="354"/>
                  </a:lnTo>
                  <a:lnTo>
                    <a:pt x="215" y="356"/>
                  </a:lnTo>
                  <a:lnTo>
                    <a:pt x="217" y="357"/>
                  </a:lnTo>
                  <a:lnTo>
                    <a:pt x="219" y="357"/>
                  </a:lnTo>
                  <a:lnTo>
                    <a:pt x="217" y="359"/>
                  </a:lnTo>
                  <a:lnTo>
                    <a:pt x="217" y="359"/>
                  </a:lnTo>
                  <a:lnTo>
                    <a:pt x="217" y="361"/>
                  </a:lnTo>
                  <a:lnTo>
                    <a:pt x="215" y="361"/>
                  </a:lnTo>
                  <a:lnTo>
                    <a:pt x="214" y="362"/>
                  </a:lnTo>
                  <a:lnTo>
                    <a:pt x="212" y="362"/>
                  </a:lnTo>
                  <a:lnTo>
                    <a:pt x="210" y="362"/>
                  </a:lnTo>
                  <a:lnTo>
                    <a:pt x="209" y="362"/>
                  </a:lnTo>
                  <a:lnTo>
                    <a:pt x="205" y="359"/>
                  </a:lnTo>
                  <a:lnTo>
                    <a:pt x="202" y="356"/>
                  </a:lnTo>
                  <a:lnTo>
                    <a:pt x="200" y="352"/>
                  </a:lnTo>
                  <a:lnTo>
                    <a:pt x="192" y="349"/>
                  </a:lnTo>
                  <a:lnTo>
                    <a:pt x="182" y="344"/>
                  </a:lnTo>
                  <a:lnTo>
                    <a:pt x="182" y="344"/>
                  </a:lnTo>
                  <a:lnTo>
                    <a:pt x="180" y="344"/>
                  </a:lnTo>
                  <a:lnTo>
                    <a:pt x="179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62" y="341"/>
                  </a:lnTo>
                  <a:lnTo>
                    <a:pt x="162" y="341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49" y="332"/>
                  </a:lnTo>
                  <a:lnTo>
                    <a:pt x="147" y="332"/>
                  </a:lnTo>
                  <a:lnTo>
                    <a:pt x="147" y="331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37" y="327"/>
                  </a:lnTo>
                  <a:lnTo>
                    <a:pt x="134" y="329"/>
                  </a:lnTo>
                  <a:lnTo>
                    <a:pt x="132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6"/>
                  </a:lnTo>
                  <a:lnTo>
                    <a:pt x="125" y="339"/>
                  </a:lnTo>
                  <a:lnTo>
                    <a:pt x="122" y="342"/>
                  </a:lnTo>
                  <a:lnTo>
                    <a:pt x="122" y="342"/>
                  </a:lnTo>
                  <a:lnTo>
                    <a:pt x="120" y="344"/>
                  </a:lnTo>
                  <a:lnTo>
                    <a:pt x="117" y="344"/>
                  </a:lnTo>
                  <a:lnTo>
                    <a:pt x="117" y="346"/>
                  </a:lnTo>
                  <a:lnTo>
                    <a:pt x="112" y="344"/>
                  </a:lnTo>
                  <a:lnTo>
                    <a:pt x="100" y="347"/>
                  </a:lnTo>
                  <a:lnTo>
                    <a:pt x="97" y="357"/>
                  </a:lnTo>
                  <a:lnTo>
                    <a:pt x="95" y="359"/>
                  </a:lnTo>
                  <a:lnTo>
                    <a:pt x="87" y="366"/>
                  </a:lnTo>
                  <a:lnTo>
                    <a:pt x="87" y="366"/>
                  </a:lnTo>
                  <a:lnTo>
                    <a:pt x="85" y="366"/>
                  </a:lnTo>
                  <a:lnTo>
                    <a:pt x="90" y="377"/>
                  </a:lnTo>
                  <a:lnTo>
                    <a:pt x="104" y="391"/>
                  </a:lnTo>
                  <a:lnTo>
                    <a:pt x="114" y="401"/>
                  </a:lnTo>
                  <a:lnTo>
                    <a:pt x="117" y="401"/>
                  </a:lnTo>
                  <a:lnTo>
                    <a:pt x="119" y="404"/>
                  </a:lnTo>
                  <a:lnTo>
                    <a:pt x="122" y="409"/>
                  </a:lnTo>
                  <a:lnTo>
                    <a:pt x="124" y="414"/>
                  </a:lnTo>
                  <a:lnTo>
                    <a:pt x="125" y="419"/>
                  </a:lnTo>
                  <a:lnTo>
                    <a:pt x="125" y="422"/>
                  </a:lnTo>
                  <a:lnTo>
                    <a:pt x="125" y="422"/>
                  </a:lnTo>
                  <a:lnTo>
                    <a:pt x="124" y="424"/>
                  </a:lnTo>
                  <a:lnTo>
                    <a:pt x="124" y="426"/>
                  </a:lnTo>
                  <a:lnTo>
                    <a:pt x="120" y="427"/>
                  </a:lnTo>
                  <a:lnTo>
                    <a:pt x="119" y="429"/>
                  </a:lnTo>
                  <a:lnTo>
                    <a:pt x="117" y="431"/>
                  </a:lnTo>
                  <a:lnTo>
                    <a:pt x="117" y="432"/>
                  </a:lnTo>
                  <a:lnTo>
                    <a:pt x="117" y="432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5" y="437"/>
                  </a:lnTo>
                  <a:lnTo>
                    <a:pt x="117" y="444"/>
                  </a:lnTo>
                  <a:lnTo>
                    <a:pt x="125" y="464"/>
                  </a:lnTo>
                  <a:lnTo>
                    <a:pt x="127" y="468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4" y="471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4" y="468"/>
                  </a:lnTo>
                  <a:lnTo>
                    <a:pt x="144" y="466"/>
                  </a:lnTo>
                  <a:lnTo>
                    <a:pt x="144" y="466"/>
                  </a:lnTo>
                  <a:lnTo>
                    <a:pt x="144" y="463"/>
                  </a:lnTo>
                  <a:lnTo>
                    <a:pt x="144" y="463"/>
                  </a:lnTo>
                  <a:lnTo>
                    <a:pt x="144" y="461"/>
                  </a:lnTo>
                  <a:lnTo>
                    <a:pt x="144" y="453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5" y="449"/>
                  </a:lnTo>
                  <a:lnTo>
                    <a:pt x="147" y="449"/>
                  </a:lnTo>
                  <a:lnTo>
                    <a:pt x="150" y="448"/>
                  </a:lnTo>
                  <a:lnTo>
                    <a:pt x="152" y="446"/>
                  </a:lnTo>
                  <a:lnTo>
                    <a:pt x="154" y="446"/>
                  </a:lnTo>
                  <a:lnTo>
                    <a:pt x="154" y="446"/>
                  </a:lnTo>
                  <a:lnTo>
                    <a:pt x="157" y="446"/>
                  </a:lnTo>
                  <a:lnTo>
                    <a:pt x="160" y="448"/>
                  </a:lnTo>
                  <a:lnTo>
                    <a:pt x="172" y="469"/>
                  </a:lnTo>
                  <a:lnTo>
                    <a:pt x="174" y="474"/>
                  </a:lnTo>
                  <a:lnTo>
                    <a:pt x="177" y="483"/>
                  </a:lnTo>
                  <a:lnTo>
                    <a:pt x="179" y="491"/>
                  </a:lnTo>
                  <a:lnTo>
                    <a:pt x="179" y="496"/>
                  </a:lnTo>
                  <a:lnTo>
                    <a:pt x="180" y="498"/>
                  </a:lnTo>
                  <a:lnTo>
                    <a:pt x="184" y="498"/>
                  </a:lnTo>
                  <a:lnTo>
                    <a:pt x="185" y="498"/>
                  </a:lnTo>
                  <a:lnTo>
                    <a:pt x="185" y="499"/>
                  </a:lnTo>
                  <a:lnTo>
                    <a:pt x="187" y="504"/>
                  </a:lnTo>
                  <a:lnTo>
                    <a:pt x="187" y="503"/>
                  </a:lnTo>
                  <a:lnTo>
                    <a:pt x="187" y="499"/>
                  </a:lnTo>
                  <a:lnTo>
                    <a:pt x="187" y="496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3"/>
                  </a:lnTo>
                  <a:lnTo>
                    <a:pt x="185" y="493"/>
                  </a:lnTo>
                  <a:lnTo>
                    <a:pt x="185" y="491"/>
                  </a:lnTo>
                  <a:lnTo>
                    <a:pt x="185" y="491"/>
                  </a:lnTo>
                  <a:lnTo>
                    <a:pt x="185" y="486"/>
                  </a:lnTo>
                  <a:lnTo>
                    <a:pt x="185" y="486"/>
                  </a:lnTo>
                  <a:lnTo>
                    <a:pt x="185" y="484"/>
                  </a:lnTo>
                  <a:lnTo>
                    <a:pt x="187" y="478"/>
                  </a:lnTo>
                  <a:lnTo>
                    <a:pt x="192" y="469"/>
                  </a:lnTo>
                  <a:lnTo>
                    <a:pt x="194" y="468"/>
                  </a:lnTo>
                  <a:lnTo>
                    <a:pt x="194" y="468"/>
                  </a:lnTo>
                  <a:lnTo>
                    <a:pt x="195" y="466"/>
                  </a:lnTo>
                  <a:lnTo>
                    <a:pt x="197" y="466"/>
                  </a:lnTo>
                  <a:lnTo>
                    <a:pt x="204" y="464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12" y="476"/>
                  </a:lnTo>
                  <a:lnTo>
                    <a:pt x="220" y="486"/>
                  </a:lnTo>
                  <a:lnTo>
                    <a:pt x="232" y="498"/>
                  </a:lnTo>
                  <a:lnTo>
                    <a:pt x="232" y="498"/>
                  </a:lnTo>
                  <a:lnTo>
                    <a:pt x="235" y="499"/>
                  </a:lnTo>
                  <a:lnTo>
                    <a:pt x="239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6"/>
                  </a:lnTo>
                  <a:lnTo>
                    <a:pt x="235" y="489"/>
                  </a:lnTo>
                  <a:lnTo>
                    <a:pt x="234" y="486"/>
                  </a:lnTo>
                  <a:lnTo>
                    <a:pt x="232" y="486"/>
                  </a:lnTo>
                  <a:lnTo>
                    <a:pt x="230" y="486"/>
                  </a:lnTo>
                  <a:lnTo>
                    <a:pt x="227" y="481"/>
                  </a:lnTo>
                  <a:lnTo>
                    <a:pt x="227" y="479"/>
                  </a:lnTo>
                  <a:lnTo>
                    <a:pt x="225" y="478"/>
                  </a:lnTo>
                  <a:lnTo>
                    <a:pt x="225" y="473"/>
                  </a:lnTo>
                  <a:lnTo>
                    <a:pt x="225" y="471"/>
                  </a:lnTo>
                  <a:lnTo>
                    <a:pt x="225" y="471"/>
                  </a:lnTo>
                  <a:lnTo>
                    <a:pt x="229" y="471"/>
                  </a:lnTo>
                  <a:lnTo>
                    <a:pt x="229" y="471"/>
                  </a:lnTo>
                  <a:lnTo>
                    <a:pt x="230" y="469"/>
                  </a:lnTo>
                  <a:lnTo>
                    <a:pt x="232" y="468"/>
                  </a:lnTo>
                  <a:lnTo>
                    <a:pt x="232" y="468"/>
                  </a:lnTo>
                  <a:lnTo>
                    <a:pt x="227" y="458"/>
                  </a:lnTo>
                  <a:lnTo>
                    <a:pt x="224" y="453"/>
                  </a:lnTo>
                  <a:lnTo>
                    <a:pt x="224" y="453"/>
                  </a:lnTo>
                  <a:lnTo>
                    <a:pt x="224" y="449"/>
                  </a:lnTo>
                  <a:lnTo>
                    <a:pt x="224" y="448"/>
                  </a:lnTo>
                  <a:lnTo>
                    <a:pt x="224" y="444"/>
                  </a:lnTo>
                  <a:lnTo>
                    <a:pt x="215" y="429"/>
                  </a:lnTo>
                  <a:lnTo>
                    <a:pt x="207" y="414"/>
                  </a:lnTo>
                  <a:lnTo>
                    <a:pt x="205" y="412"/>
                  </a:lnTo>
                  <a:lnTo>
                    <a:pt x="204" y="411"/>
                  </a:lnTo>
                  <a:lnTo>
                    <a:pt x="202" y="404"/>
                  </a:lnTo>
                  <a:lnTo>
                    <a:pt x="200" y="402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4"/>
                  </a:lnTo>
                  <a:lnTo>
                    <a:pt x="202" y="394"/>
                  </a:lnTo>
                  <a:lnTo>
                    <a:pt x="204" y="394"/>
                  </a:lnTo>
                  <a:lnTo>
                    <a:pt x="204" y="394"/>
                  </a:lnTo>
                  <a:lnTo>
                    <a:pt x="215" y="397"/>
                  </a:lnTo>
                  <a:lnTo>
                    <a:pt x="219" y="401"/>
                  </a:lnTo>
                  <a:lnTo>
                    <a:pt x="230" y="406"/>
                  </a:lnTo>
                  <a:lnTo>
                    <a:pt x="232" y="407"/>
                  </a:lnTo>
                  <a:lnTo>
                    <a:pt x="232" y="409"/>
                  </a:lnTo>
                  <a:lnTo>
                    <a:pt x="229" y="411"/>
                  </a:lnTo>
                  <a:lnTo>
                    <a:pt x="229" y="411"/>
                  </a:lnTo>
                  <a:lnTo>
                    <a:pt x="227" y="414"/>
                  </a:lnTo>
                  <a:lnTo>
                    <a:pt x="232" y="419"/>
                  </a:lnTo>
                  <a:lnTo>
                    <a:pt x="232" y="419"/>
                  </a:lnTo>
                  <a:lnTo>
                    <a:pt x="234" y="419"/>
                  </a:lnTo>
                  <a:lnTo>
                    <a:pt x="235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7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9" y="411"/>
                  </a:lnTo>
                  <a:lnTo>
                    <a:pt x="242" y="409"/>
                  </a:lnTo>
                  <a:lnTo>
                    <a:pt x="247" y="407"/>
                  </a:lnTo>
                  <a:lnTo>
                    <a:pt x="247" y="407"/>
                  </a:lnTo>
                  <a:lnTo>
                    <a:pt x="252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59" y="406"/>
                  </a:lnTo>
                  <a:lnTo>
                    <a:pt x="260" y="404"/>
                  </a:lnTo>
                  <a:lnTo>
                    <a:pt x="260" y="402"/>
                  </a:lnTo>
                  <a:lnTo>
                    <a:pt x="259" y="402"/>
                  </a:lnTo>
                  <a:lnTo>
                    <a:pt x="254" y="399"/>
                  </a:lnTo>
                  <a:lnTo>
                    <a:pt x="254" y="399"/>
                  </a:lnTo>
                  <a:lnTo>
                    <a:pt x="252" y="391"/>
                  </a:lnTo>
                  <a:lnTo>
                    <a:pt x="245" y="391"/>
                  </a:lnTo>
                  <a:lnTo>
                    <a:pt x="247" y="392"/>
                  </a:lnTo>
                  <a:lnTo>
                    <a:pt x="247" y="394"/>
                  </a:lnTo>
                  <a:lnTo>
                    <a:pt x="247" y="396"/>
                  </a:lnTo>
                  <a:lnTo>
                    <a:pt x="247" y="396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37" y="392"/>
                  </a:lnTo>
                  <a:lnTo>
                    <a:pt x="234" y="391"/>
                  </a:lnTo>
                  <a:lnTo>
                    <a:pt x="232" y="389"/>
                  </a:lnTo>
                  <a:lnTo>
                    <a:pt x="232" y="377"/>
                  </a:lnTo>
                  <a:lnTo>
                    <a:pt x="225" y="371"/>
                  </a:lnTo>
                  <a:lnTo>
                    <a:pt x="222" y="371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19" y="366"/>
                  </a:lnTo>
                  <a:lnTo>
                    <a:pt x="220" y="362"/>
                  </a:lnTo>
                  <a:lnTo>
                    <a:pt x="222" y="362"/>
                  </a:lnTo>
                  <a:lnTo>
                    <a:pt x="232" y="359"/>
                  </a:lnTo>
                  <a:lnTo>
                    <a:pt x="249" y="356"/>
                  </a:lnTo>
                  <a:lnTo>
                    <a:pt x="250" y="354"/>
                  </a:lnTo>
                  <a:lnTo>
                    <a:pt x="254" y="352"/>
                  </a:lnTo>
                  <a:lnTo>
                    <a:pt x="254" y="352"/>
                  </a:lnTo>
                  <a:lnTo>
                    <a:pt x="257" y="351"/>
                  </a:lnTo>
                  <a:lnTo>
                    <a:pt x="262" y="349"/>
                  </a:lnTo>
                  <a:lnTo>
                    <a:pt x="262" y="351"/>
                  </a:lnTo>
                  <a:lnTo>
                    <a:pt x="264" y="351"/>
                  </a:lnTo>
                  <a:lnTo>
                    <a:pt x="289" y="377"/>
                  </a:lnTo>
                  <a:lnTo>
                    <a:pt x="290" y="382"/>
                  </a:lnTo>
                  <a:lnTo>
                    <a:pt x="290" y="382"/>
                  </a:lnTo>
                  <a:lnTo>
                    <a:pt x="294" y="382"/>
                  </a:lnTo>
                  <a:lnTo>
                    <a:pt x="294" y="382"/>
                  </a:lnTo>
                  <a:lnTo>
                    <a:pt x="297" y="382"/>
                  </a:lnTo>
                  <a:lnTo>
                    <a:pt x="299" y="382"/>
                  </a:lnTo>
                  <a:lnTo>
                    <a:pt x="299" y="381"/>
                  </a:lnTo>
                  <a:lnTo>
                    <a:pt x="300" y="372"/>
                  </a:lnTo>
                  <a:lnTo>
                    <a:pt x="300" y="371"/>
                  </a:lnTo>
                  <a:lnTo>
                    <a:pt x="297" y="361"/>
                  </a:lnTo>
                  <a:lnTo>
                    <a:pt x="294" y="354"/>
                  </a:lnTo>
                  <a:lnTo>
                    <a:pt x="290" y="342"/>
                  </a:lnTo>
                  <a:lnTo>
                    <a:pt x="290" y="342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7" y="339"/>
                  </a:lnTo>
                  <a:lnTo>
                    <a:pt x="297" y="337"/>
                  </a:lnTo>
                  <a:lnTo>
                    <a:pt x="297" y="334"/>
                  </a:lnTo>
                  <a:lnTo>
                    <a:pt x="297" y="334"/>
                  </a:lnTo>
                  <a:lnTo>
                    <a:pt x="289" y="327"/>
                  </a:lnTo>
                  <a:lnTo>
                    <a:pt x="285" y="326"/>
                  </a:lnTo>
                  <a:lnTo>
                    <a:pt x="280" y="324"/>
                  </a:lnTo>
                  <a:lnTo>
                    <a:pt x="277" y="322"/>
                  </a:lnTo>
                  <a:lnTo>
                    <a:pt x="272" y="322"/>
                  </a:lnTo>
                  <a:lnTo>
                    <a:pt x="270" y="322"/>
                  </a:lnTo>
                  <a:lnTo>
                    <a:pt x="269" y="322"/>
                  </a:lnTo>
                  <a:lnTo>
                    <a:pt x="267" y="321"/>
                  </a:lnTo>
                  <a:lnTo>
                    <a:pt x="267" y="321"/>
                  </a:lnTo>
                  <a:lnTo>
                    <a:pt x="265" y="321"/>
                  </a:lnTo>
                  <a:lnTo>
                    <a:pt x="265" y="319"/>
                  </a:lnTo>
                  <a:lnTo>
                    <a:pt x="257" y="307"/>
                  </a:lnTo>
                  <a:lnTo>
                    <a:pt x="250" y="307"/>
                  </a:lnTo>
                  <a:lnTo>
                    <a:pt x="247" y="307"/>
                  </a:lnTo>
                  <a:lnTo>
                    <a:pt x="239" y="304"/>
                  </a:lnTo>
                  <a:lnTo>
                    <a:pt x="239" y="304"/>
                  </a:lnTo>
                  <a:lnTo>
                    <a:pt x="240" y="301"/>
                  </a:lnTo>
                  <a:lnTo>
                    <a:pt x="232" y="294"/>
                  </a:lnTo>
                  <a:lnTo>
                    <a:pt x="214" y="287"/>
                  </a:lnTo>
                  <a:lnTo>
                    <a:pt x="199" y="284"/>
                  </a:lnTo>
                  <a:lnTo>
                    <a:pt x="187" y="281"/>
                  </a:lnTo>
                  <a:lnTo>
                    <a:pt x="185" y="281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5" y="276"/>
                  </a:lnTo>
                  <a:lnTo>
                    <a:pt x="189" y="274"/>
                  </a:lnTo>
                  <a:lnTo>
                    <a:pt x="189" y="274"/>
                  </a:lnTo>
                  <a:lnTo>
                    <a:pt x="190" y="274"/>
                  </a:lnTo>
                  <a:lnTo>
                    <a:pt x="192" y="274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4" y="276"/>
                  </a:lnTo>
                  <a:lnTo>
                    <a:pt x="197" y="277"/>
                  </a:lnTo>
                  <a:lnTo>
                    <a:pt x="199" y="277"/>
                  </a:lnTo>
                  <a:lnTo>
                    <a:pt x="199" y="276"/>
                  </a:lnTo>
                  <a:lnTo>
                    <a:pt x="202" y="276"/>
                  </a:lnTo>
                  <a:lnTo>
                    <a:pt x="204" y="274"/>
                  </a:lnTo>
                  <a:lnTo>
                    <a:pt x="214" y="269"/>
                  </a:lnTo>
                  <a:lnTo>
                    <a:pt x="219" y="262"/>
                  </a:lnTo>
                  <a:lnTo>
                    <a:pt x="214" y="254"/>
                  </a:lnTo>
                  <a:lnTo>
                    <a:pt x="214" y="254"/>
                  </a:lnTo>
                  <a:lnTo>
                    <a:pt x="209" y="249"/>
                  </a:lnTo>
                  <a:lnTo>
                    <a:pt x="207" y="249"/>
                  </a:lnTo>
                  <a:lnTo>
                    <a:pt x="207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4" y="247"/>
                  </a:lnTo>
                  <a:lnTo>
                    <a:pt x="202" y="246"/>
                  </a:lnTo>
                  <a:lnTo>
                    <a:pt x="202" y="246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1"/>
                  </a:lnTo>
                  <a:lnTo>
                    <a:pt x="202" y="239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4" y="232"/>
                  </a:lnTo>
                  <a:lnTo>
                    <a:pt x="215" y="232"/>
                  </a:lnTo>
                  <a:lnTo>
                    <a:pt x="224" y="236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32" y="247"/>
                  </a:lnTo>
                  <a:lnTo>
                    <a:pt x="232" y="247"/>
                  </a:lnTo>
                  <a:lnTo>
                    <a:pt x="230" y="249"/>
                  </a:lnTo>
                  <a:lnTo>
                    <a:pt x="230" y="251"/>
                  </a:lnTo>
                  <a:lnTo>
                    <a:pt x="229" y="252"/>
                  </a:lnTo>
                  <a:lnTo>
                    <a:pt x="229" y="252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4" y="251"/>
                  </a:lnTo>
                  <a:lnTo>
                    <a:pt x="224" y="249"/>
                  </a:lnTo>
                  <a:lnTo>
                    <a:pt x="222" y="251"/>
                  </a:lnTo>
                  <a:lnTo>
                    <a:pt x="222" y="251"/>
                  </a:lnTo>
                  <a:lnTo>
                    <a:pt x="220" y="252"/>
                  </a:lnTo>
                  <a:lnTo>
                    <a:pt x="219" y="254"/>
                  </a:lnTo>
                  <a:lnTo>
                    <a:pt x="219" y="256"/>
                  </a:lnTo>
                  <a:lnTo>
                    <a:pt x="220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5" y="256"/>
                  </a:lnTo>
                  <a:lnTo>
                    <a:pt x="230" y="254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9"/>
                  </a:lnTo>
                  <a:lnTo>
                    <a:pt x="240" y="247"/>
                  </a:lnTo>
                  <a:lnTo>
                    <a:pt x="240" y="247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39" y="242"/>
                  </a:lnTo>
                  <a:lnTo>
                    <a:pt x="235" y="236"/>
                  </a:lnTo>
                  <a:lnTo>
                    <a:pt x="234" y="234"/>
                  </a:lnTo>
                  <a:lnTo>
                    <a:pt x="234" y="232"/>
                  </a:lnTo>
                  <a:lnTo>
                    <a:pt x="224" y="224"/>
                  </a:lnTo>
                  <a:lnTo>
                    <a:pt x="215" y="216"/>
                  </a:lnTo>
                  <a:lnTo>
                    <a:pt x="215" y="216"/>
                  </a:lnTo>
                  <a:lnTo>
                    <a:pt x="210" y="212"/>
                  </a:lnTo>
                  <a:lnTo>
                    <a:pt x="209" y="211"/>
                  </a:lnTo>
                  <a:lnTo>
                    <a:pt x="209" y="211"/>
                  </a:lnTo>
                  <a:lnTo>
                    <a:pt x="209" y="209"/>
                  </a:lnTo>
                  <a:lnTo>
                    <a:pt x="205" y="202"/>
                  </a:lnTo>
                  <a:lnTo>
                    <a:pt x="204" y="194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2"/>
                  </a:lnTo>
                  <a:lnTo>
                    <a:pt x="199" y="189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85" y="175"/>
                  </a:lnTo>
                  <a:lnTo>
                    <a:pt x="185" y="174"/>
                  </a:lnTo>
                  <a:lnTo>
                    <a:pt x="184" y="172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80" y="162"/>
                  </a:lnTo>
                  <a:lnTo>
                    <a:pt x="180" y="160"/>
                  </a:lnTo>
                  <a:lnTo>
                    <a:pt x="180" y="160"/>
                  </a:lnTo>
                  <a:lnTo>
                    <a:pt x="180" y="159"/>
                  </a:lnTo>
                  <a:lnTo>
                    <a:pt x="184" y="149"/>
                  </a:lnTo>
                  <a:lnTo>
                    <a:pt x="184" y="147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4" y="137"/>
                  </a:lnTo>
                  <a:lnTo>
                    <a:pt x="182" y="132"/>
                  </a:lnTo>
                  <a:lnTo>
                    <a:pt x="182" y="130"/>
                  </a:lnTo>
                  <a:lnTo>
                    <a:pt x="187" y="125"/>
                  </a:lnTo>
                  <a:lnTo>
                    <a:pt x="189" y="125"/>
                  </a:lnTo>
                  <a:lnTo>
                    <a:pt x="189" y="125"/>
                  </a:lnTo>
                  <a:lnTo>
                    <a:pt x="190" y="125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17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4" y="114"/>
                  </a:lnTo>
                  <a:lnTo>
                    <a:pt x="204" y="115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9" y="122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5"/>
                  </a:lnTo>
                  <a:lnTo>
                    <a:pt x="207" y="125"/>
                  </a:lnTo>
                  <a:lnTo>
                    <a:pt x="205" y="125"/>
                  </a:lnTo>
                  <a:lnTo>
                    <a:pt x="204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30"/>
                  </a:lnTo>
                  <a:lnTo>
                    <a:pt x="204" y="137"/>
                  </a:lnTo>
                  <a:lnTo>
                    <a:pt x="214" y="142"/>
                  </a:lnTo>
                  <a:lnTo>
                    <a:pt x="215" y="144"/>
                  </a:lnTo>
                  <a:lnTo>
                    <a:pt x="222" y="147"/>
                  </a:lnTo>
                  <a:lnTo>
                    <a:pt x="225" y="149"/>
                  </a:lnTo>
                  <a:lnTo>
                    <a:pt x="229" y="149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4"/>
                  </a:lnTo>
                  <a:lnTo>
                    <a:pt x="235" y="155"/>
                  </a:lnTo>
                  <a:lnTo>
                    <a:pt x="235" y="155"/>
                  </a:lnTo>
                  <a:lnTo>
                    <a:pt x="235" y="160"/>
                  </a:lnTo>
                  <a:lnTo>
                    <a:pt x="235" y="160"/>
                  </a:lnTo>
                  <a:lnTo>
                    <a:pt x="240" y="172"/>
                  </a:lnTo>
                  <a:lnTo>
                    <a:pt x="244" y="174"/>
                  </a:lnTo>
                  <a:lnTo>
                    <a:pt x="255" y="179"/>
                  </a:lnTo>
                  <a:lnTo>
                    <a:pt x="259" y="179"/>
                  </a:lnTo>
                  <a:lnTo>
                    <a:pt x="262" y="179"/>
                  </a:lnTo>
                  <a:lnTo>
                    <a:pt x="264" y="179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55" y="170"/>
                  </a:lnTo>
                  <a:lnTo>
                    <a:pt x="249" y="169"/>
                  </a:lnTo>
                  <a:lnTo>
                    <a:pt x="249" y="169"/>
                  </a:lnTo>
                  <a:lnTo>
                    <a:pt x="247" y="169"/>
                  </a:lnTo>
                  <a:lnTo>
                    <a:pt x="247" y="167"/>
                  </a:lnTo>
                  <a:lnTo>
                    <a:pt x="239" y="159"/>
                  </a:lnTo>
                  <a:lnTo>
                    <a:pt x="235" y="154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7" y="149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57" y="149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4" y="155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70" y="169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84" y="174"/>
                  </a:lnTo>
                  <a:lnTo>
                    <a:pt x="284" y="174"/>
                  </a:lnTo>
                  <a:lnTo>
                    <a:pt x="285" y="169"/>
                  </a:lnTo>
                  <a:lnTo>
                    <a:pt x="284" y="167"/>
                  </a:lnTo>
                  <a:lnTo>
                    <a:pt x="282" y="160"/>
                  </a:lnTo>
                  <a:lnTo>
                    <a:pt x="282" y="157"/>
                  </a:lnTo>
                  <a:lnTo>
                    <a:pt x="277" y="155"/>
                  </a:lnTo>
                  <a:lnTo>
                    <a:pt x="270" y="154"/>
                  </a:lnTo>
                  <a:lnTo>
                    <a:pt x="269" y="152"/>
                  </a:lnTo>
                  <a:lnTo>
                    <a:pt x="267" y="154"/>
                  </a:lnTo>
                  <a:lnTo>
                    <a:pt x="267" y="152"/>
                  </a:lnTo>
                  <a:lnTo>
                    <a:pt x="264" y="149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60" y="145"/>
                  </a:lnTo>
                  <a:lnTo>
                    <a:pt x="260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2" y="140"/>
                  </a:lnTo>
                  <a:lnTo>
                    <a:pt x="262" y="139"/>
                  </a:lnTo>
                  <a:lnTo>
                    <a:pt x="264" y="139"/>
                  </a:lnTo>
                  <a:lnTo>
                    <a:pt x="270" y="137"/>
                  </a:lnTo>
                  <a:lnTo>
                    <a:pt x="272" y="135"/>
                  </a:lnTo>
                  <a:lnTo>
                    <a:pt x="275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94" y="142"/>
                  </a:lnTo>
                  <a:lnTo>
                    <a:pt x="294" y="144"/>
                  </a:lnTo>
                  <a:lnTo>
                    <a:pt x="304" y="154"/>
                  </a:lnTo>
                  <a:lnTo>
                    <a:pt x="304" y="155"/>
                  </a:lnTo>
                  <a:lnTo>
                    <a:pt x="304" y="155"/>
                  </a:lnTo>
                  <a:lnTo>
                    <a:pt x="304" y="157"/>
                  </a:lnTo>
                  <a:lnTo>
                    <a:pt x="304" y="157"/>
                  </a:lnTo>
                  <a:lnTo>
                    <a:pt x="305" y="157"/>
                  </a:lnTo>
                  <a:lnTo>
                    <a:pt x="305" y="157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312" y="155"/>
                  </a:lnTo>
                  <a:lnTo>
                    <a:pt x="312" y="154"/>
                  </a:lnTo>
                  <a:lnTo>
                    <a:pt x="312" y="154"/>
                  </a:lnTo>
                  <a:lnTo>
                    <a:pt x="310" y="154"/>
                  </a:lnTo>
                  <a:lnTo>
                    <a:pt x="310" y="152"/>
                  </a:lnTo>
                  <a:lnTo>
                    <a:pt x="299" y="140"/>
                  </a:lnTo>
                  <a:lnTo>
                    <a:pt x="299" y="140"/>
                  </a:lnTo>
                  <a:lnTo>
                    <a:pt x="299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87" y="135"/>
                  </a:lnTo>
                  <a:lnTo>
                    <a:pt x="279" y="135"/>
                  </a:lnTo>
                  <a:lnTo>
                    <a:pt x="277" y="135"/>
                  </a:lnTo>
                  <a:lnTo>
                    <a:pt x="274" y="134"/>
                  </a:lnTo>
                  <a:lnTo>
                    <a:pt x="274" y="132"/>
                  </a:lnTo>
                  <a:lnTo>
                    <a:pt x="272" y="132"/>
                  </a:lnTo>
                  <a:lnTo>
                    <a:pt x="269" y="129"/>
                  </a:lnTo>
                  <a:lnTo>
                    <a:pt x="269" y="127"/>
                  </a:lnTo>
                  <a:lnTo>
                    <a:pt x="269" y="127"/>
                  </a:lnTo>
                  <a:lnTo>
                    <a:pt x="269" y="125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70" y="119"/>
                  </a:lnTo>
                  <a:lnTo>
                    <a:pt x="265" y="115"/>
                  </a:lnTo>
                  <a:lnTo>
                    <a:pt x="259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59" y="105"/>
                  </a:lnTo>
                  <a:lnTo>
                    <a:pt x="260" y="104"/>
                  </a:lnTo>
                  <a:lnTo>
                    <a:pt x="260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7" y="99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7" y="102"/>
                  </a:lnTo>
                  <a:lnTo>
                    <a:pt x="279" y="104"/>
                  </a:lnTo>
                  <a:lnTo>
                    <a:pt x="280" y="104"/>
                  </a:lnTo>
                  <a:lnTo>
                    <a:pt x="284" y="104"/>
                  </a:lnTo>
                  <a:lnTo>
                    <a:pt x="285" y="104"/>
                  </a:lnTo>
                  <a:lnTo>
                    <a:pt x="285" y="104"/>
                  </a:lnTo>
                  <a:lnTo>
                    <a:pt x="287" y="104"/>
                  </a:lnTo>
                  <a:lnTo>
                    <a:pt x="290" y="102"/>
                  </a:lnTo>
                  <a:lnTo>
                    <a:pt x="292" y="102"/>
                  </a:lnTo>
                  <a:lnTo>
                    <a:pt x="300" y="94"/>
                  </a:lnTo>
                  <a:lnTo>
                    <a:pt x="302" y="92"/>
                  </a:lnTo>
                  <a:lnTo>
                    <a:pt x="302" y="90"/>
                  </a:lnTo>
                  <a:lnTo>
                    <a:pt x="302" y="89"/>
                  </a:lnTo>
                  <a:lnTo>
                    <a:pt x="302" y="89"/>
                  </a:lnTo>
                  <a:lnTo>
                    <a:pt x="304" y="87"/>
                  </a:lnTo>
                  <a:lnTo>
                    <a:pt x="307" y="82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15" y="80"/>
                  </a:lnTo>
                  <a:lnTo>
                    <a:pt x="319" y="80"/>
                  </a:lnTo>
                  <a:lnTo>
                    <a:pt x="319" y="80"/>
                  </a:lnTo>
                  <a:lnTo>
                    <a:pt x="322" y="85"/>
                  </a:lnTo>
                  <a:lnTo>
                    <a:pt x="324" y="89"/>
                  </a:lnTo>
                  <a:lnTo>
                    <a:pt x="324" y="89"/>
                  </a:lnTo>
                  <a:lnTo>
                    <a:pt x="329" y="89"/>
                  </a:lnTo>
                  <a:lnTo>
                    <a:pt x="331" y="89"/>
                  </a:lnTo>
                  <a:lnTo>
                    <a:pt x="336" y="89"/>
                  </a:lnTo>
                  <a:lnTo>
                    <a:pt x="336" y="89"/>
                  </a:lnTo>
                  <a:lnTo>
                    <a:pt x="337" y="87"/>
                  </a:lnTo>
                  <a:lnTo>
                    <a:pt x="346" y="80"/>
                  </a:lnTo>
                  <a:lnTo>
                    <a:pt x="351" y="74"/>
                  </a:lnTo>
                  <a:lnTo>
                    <a:pt x="352" y="74"/>
                  </a:lnTo>
                  <a:lnTo>
                    <a:pt x="359" y="72"/>
                  </a:lnTo>
                  <a:lnTo>
                    <a:pt x="359" y="72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7"/>
                  </a:lnTo>
                  <a:lnTo>
                    <a:pt x="359" y="77"/>
                  </a:lnTo>
                  <a:lnTo>
                    <a:pt x="359" y="79"/>
                  </a:lnTo>
                  <a:lnTo>
                    <a:pt x="361" y="79"/>
                  </a:lnTo>
                  <a:lnTo>
                    <a:pt x="366" y="79"/>
                  </a:lnTo>
                  <a:lnTo>
                    <a:pt x="366" y="79"/>
                  </a:lnTo>
                  <a:lnTo>
                    <a:pt x="367" y="79"/>
                  </a:lnTo>
                  <a:lnTo>
                    <a:pt x="371" y="77"/>
                  </a:lnTo>
                  <a:lnTo>
                    <a:pt x="372" y="77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81" y="80"/>
                  </a:lnTo>
                  <a:lnTo>
                    <a:pt x="389" y="84"/>
                  </a:lnTo>
                  <a:lnTo>
                    <a:pt x="402" y="84"/>
                  </a:lnTo>
                  <a:lnTo>
                    <a:pt x="407" y="84"/>
                  </a:lnTo>
                  <a:lnTo>
                    <a:pt x="414" y="82"/>
                  </a:lnTo>
                  <a:lnTo>
                    <a:pt x="424" y="84"/>
                  </a:lnTo>
                  <a:lnTo>
                    <a:pt x="424" y="84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4" y="94"/>
                  </a:lnTo>
                  <a:lnTo>
                    <a:pt x="426" y="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9" name="Freeform 9"/>
            <p:cNvSpPr>
              <a:spLocks/>
            </p:cNvSpPr>
            <p:nvPr/>
          </p:nvSpPr>
          <p:spPr bwMode="auto">
            <a:xfrm>
              <a:off x="7499502" y="5397537"/>
              <a:ext cx="190488" cy="415748"/>
            </a:xfrm>
            <a:custGeom>
              <a:avLst/>
              <a:gdLst>
                <a:gd name="T0" fmla="*/ 60 w 126"/>
                <a:gd name="T1" fmla="*/ 275 h 275"/>
                <a:gd name="T2" fmla="*/ 80 w 126"/>
                <a:gd name="T3" fmla="*/ 262 h 275"/>
                <a:gd name="T4" fmla="*/ 80 w 126"/>
                <a:gd name="T5" fmla="*/ 257 h 275"/>
                <a:gd name="T6" fmla="*/ 82 w 126"/>
                <a:gd name="T7" fmla="*/ 238 h 275"/>
                <a:gd name="T8" fmla="*/ 84 w 126"/>
                <a:gd name="T9" fmla="*/ 236 h 275"/>
                <a:gd name="T10" fmla="*/ 90 w 126"/>
                <a:gd name="T11" fmla="*/ 236 h 275"/>
                <a:gd name="T12" fmla="*/ 97 w 126"/>
                <a:gd name="T13" fmla="*/ 235 h 275"/>
                <a:gd name="T14" fmla="*/ 102 w 126"/>
                <a:gd name="T15" fmla="*/ 225 h 275"/>
                <a:gd name="T16" fmla="*/ 112 w 126"/>
                <a:gd name="T17" fmla="*/ 200 h 275"/>
                <a:gd name="T18" fmla="*/ 116 w 126"/>
                <a:gd name="T19" fmla="*/ 200 h 275"/>
                <a:gd name="T20" fmla="*/ 119 w 126"/>
                <a:gd name="T21" fmla="*/ 200 h 275"/>
                <a:gd name="T22" fmla="*/ 126 w 126"/>
                <a:gd name="T23" fmla="*/ 181 h 275"/>
                <a:gd name="T24" fmla="*/ 124 w 126"/>
                <a:gd name="T25" fmla="*/ 178 h 275"/>
                <a:gd name="T26" fmla="*/ 121 w 126"/>
                <a:gd name="T27" fmla="*/ 161 h 275"/>
                <a:gd name="T28" fmla="*/ 111 w 126"/>
                <a:gd name="T29" fmla="*/ 158 h 275"/>
                <a:gd name="T30" fmla="*/ 107 w 126"/>
                <a:gd name="T31" fmla="*/ 161 h 275"/>
                <a:gd name="T32" fmla="*/ 99 w 126"/>
                <a:gd name="T33" fmla="*/ 143 h 275"/>
                <a:gd name="T34" fmla="*/ 94 w 126"/>
                <a:gd name="T35" fmla="*/ 143 h 275"/>
                <a:gd name="T36" fmla="*/ 85 w 126"/>
                <a:gd name="T37" fmla="*/ 123 h 275"/>
                <a:gd name="T38" fmla="*/ 90 w 126"/>
                <a:gd name="T39" fmla="*/ 115 h 275"/>
                <a:gd name="T40" fmla="*/ 84 w 126"/>
                <a:gd name="T41" fmla="*/ 106 h 275"/>
                <a:gd name="T42" fmla="*/ 90 w 126"/>
                <a:gd name="T43" fmla="*/ 98 h 275"/>
                <a:gd name="T44" fmla="*/ 87 w 126"/>
                <a:gd name="T45" fmla="*/ 85 h 275"/>
                <a:gd name="T46" fmla="*/ 90 w 126"/>
                <a:gd name="T47" fmla="*/ 71 h 275"/>
                <a:gd name="T48" fmla="*/ 94 w 126"/>
                <a:gd name="T49" fmla="*/ 65 h 275"/>
                <a:gd name="T50" fmla="*/ 87 w 126"/>
                <a:gd name="T51" fmla="*/ 40 h 275"/>
                <a:gd name="T52" fmla="*/ 75 w 126"/>
                <a:gd name="T53" fmla="*/ 31 h 275"/>
                <a:gd name="T54" fmla="*/ 57 w 126"/>
                <a:gd name="T55" fmla="*/ 10 h 275"/>
                <a:gd name="T56" fmla="*/ 47 w 126"/>
                <a:gd name="T57" fmla="*/ 13 h 275"/>
                <a:gd name="T58" fmla="*/ 35 w 126"/>
                <a:gd name="T59" fmla="*/ 1 h 275"/>
                <a:gd name="T60" fmla="*/ 29 w 126"/>
                <a:gd name="T61" fmla="*/ 3 h 275"/>
                <a:gd name="T62" fmla="*/ 25 w 126"/>
                <a:gd name="T63" fmla="*/ 8 h 275"/>
                <a:gd name="T64" fmla="*/ 4 w 126"/>
                <a:gd name="T65" fmla="*/ 41 h 275"/>
                <a:gd name="T66" fmla="*/ 9 w 126"/>
                <a:gd name="T67" fmla="*/ 61 h 275"/>
                <a:gd name="T68" fmla="*/ 7 w 126"/>
                <a:gd name="T69" fmla="*/ 73 h 275"/>
                <a:gd name="T70" fmla="*/ 15 w 126"/>
                <a:gd name="T71" fmla="*/ 73 h 275"/>
                <a:gd name="T72" fmla="*/ 24 w 126"/>
                <a:gd name="T73" fmla="*/ 78 h 275"/>
                <a:gd name="T74" fmla="*/ 14 w 126"/>
                <a:gd name="T75" fmla="*/ 115 h 275"/>
                <a:gd name="T76" fmla="*/ 15 w 126"/>
                <a:gd name="T77" fmla="*/ 125 h 275"/>
                <a:gd name="T78" fmla="*/ 19 w 126"/>
                <a:gd name="T79" fmla="*/ 128 h 275"/>
                <a:gd name="T80" fmla="*/ 15 w 126"/>
                <a:gd name="T81" fmla="*/ 131 h 275"/>
                <a:gd name="T82" fmla="*/ 14 w 126"/>
                <a:gd name="T83" fmla="*/ 138 h 275"/>
                <a:gd name="T84" fmla="*/ 14 w 126"/>
                <a:gd name="T85" fmla="*/ 158 h 275"/>
                <a:gd name="T86" fmla="*/ 15 w 126"/>
                <a:gd name="T87" fmla="*/ 153 h 275"/>
                <a:gd name="T88" fmla="*/ 15 w 126"/>
                <a:gd name="T89" fmla="*/ 153 h 275"/>
                <a:gd name="T90" fmla="*/ 19 w 126"/>
                <a:gd name="T91" fmla="*/ 160 h 275"/>
                <a:gd name="T92" fmla="*/ 12 w 126"/>
                <a:gd name="T93" fmla="*/ 163 h 275"/>
                <a:gd name="T94" fmla="*/ 10 w 126"/>
                <a:gd name="T95" fmla="*/ 158 h 275"/>
                <a:gd name="T96" fmla="*/ 7 w 126"/>
                <a:gd name="T97" fmla="*/ 180 h 275"/>
                <a:gd name="T98" fmla="*/ 4 w 126"/>
                <a:gd name="T99" fmla="*/ 183 h 275"/>
                <a:gd name="T100" fmla="*/ 5 w 126"/>
                <a:gd name="T101" fmla="*/ 190 h 275"/>
                <a:gd name="T102" fmla="*/ 9 w 126"/>
                <a:gd name="T103" fmla="*/ 190 h 275"/>
                <a:gd name="T104" fmla="*/ 14 w 126"/>
                <a:gd name="T105" fmla="*/ 191 h 275"/>
                <a:gd name="T106" fmla="*/ 14 w 126"/>
                <a:gd name="T107" fmla="*/ 211 h 275"/>
                <a:gd name="T108" fmla="*/ 10 w 126"/>
                <a:gd name="T109" fmla="*/ 213 h 275"/>
                <a:gd name="T110" fmla="*/ 9 w 126"/>
                <a:gd name="T111" fmla="*/ 208 h 275"/>
                <a:gd name="T112" fmla="*/ 4 w 126"/>
                <a:gd name="T113" fmla="*/ 203 h 275"/>
                <a:gd name="T114" fmla="*/ 12 w 126"/>
                <a:gd name="T115" fmla="*/ 223 h 275"/>
                <a:gd name="T116" fmla="*/ 22 w 126"/>
                <a:gd name="T117" fmla="*/ 228 h 275"/>
                <a:gd name="T118" fmla="*/ 42 w 126"/>
                <a:gd name="T119" fmla="*/ 240 h 275"/>
                <a:gd name="T120" fmla="*/ 50 w 126"/>
                <a:gd name="T121" fmla="*/ 255 h 275"/>
                <a:gd name="T122" fmla="*/ 50 w 126"/>
                <a:gd name="T123" fmla="*/ 27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" h="275">
                  <a:moveTo>
                    <a:pt x="54" y="272"/>
                  </a:moveTo>
                  <a:lnTo>
                    <a:pt x="59" y="273"/>
                  </a:lnTo>
                  <a:lnTo>
                    <a:pt x="59" y="273"/>
                  </a:lnTo>
                  <a:lnTo>
                    <a:pt x="60" y="275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74" y="268"/>
                  </a:lnTo>
                  <a:lnTo>
                    <a:pt x="80" y="262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7"/>
                  </a:lnTo>
                  <a:lnTo>
                    <a:pt x="77" y="252"/>
                  </a:lnTo>
                  <a:lnTo>
                    <a:pt x="74" y="245"/>
                  </a:lnTo>
                  <a:lnTo>
                    <a:pt x="74" y="243"/>
                  </a:lnTo>
                  <a:lnTo>
                    <a:pt x="82" y="238"/>
                  </a:lnTo>
                  <a:lnTo>
                    <a:pt x="82" y="236"/>
                  </a:lnTo>
                  <a:lnTo>
                    <a:pt x="82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89" y="235"/>
                  </a:lnTo>
                  <a:lnTo>
                    <a:pt x="89" y="236"/>
                  </a:lnTo>
                  <a:lnTo>
                    <a:pt x="89" y="236"/>
                  </a:lnTo>
                  <a:lnTo>
                    <a:pt x="90" y="236"/>
                  </a:lnTo>
                  <a:lnTo>
                    <a:pt x="90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7" y="235"/>
                  </a:lnTo>
                  <a:lnTo>
                    <a:pt x="99" y="235"/>
                  </a:lnTo>
                  <a:lnTo>
                    <a:pt x="100" y="233"/>
                  </a:lnTo>
                  <a:lnTo>
                    <a:pt x="100" y="230"/>
                  </a:lnTo>
                  <a:lnTo>
                    <a:pt x="102" y="225"/>
                  </a:lnTo>
                  <a:lnTo>
                    <a:pt x="102" y="220"/>
                  </a:lnTo>
                  <a:lnTo>
                    <a:pt x="107" y="203"/>
                  </a:lnTo>
                  <a:lnTo>
                    <a:pt x="111" y="200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86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0"/>
                  </a:lnTo>
                  <a:lnTo>
                    <a:pt x="124" y="178"/>
                  </a:lnTo>
                  <a:lnTo>
                    <a:pt x="124" y="176"/>
                  </a:lnTo>
                  <a:lnTo>
                    <a:pt x="121" y="170"/>
                  </a:lnTo>
                  <a:lnTo>
                    <a:pt x="121" y="165"/>
                  </a:lnTo>
                  <a:lnTo>
                    <a:pt x="121" y="161"/>
                  </a:lnTo>
                  <a:lnTo>
                    <a:pt x="119" y="160"/>
                  </a:lnTo>
                  <a:lnTo>
                    <a:pt x="117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9" y="160"/>
                  </a:lnTo>
                  <a:lnTo>
                    <a:pt x="109" y="161"/>
                  </a:lnTo>
                  <a:lnTo>
                    <a:pt x="107" y="161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99" y="143"/>
                  </a:lnTo>
                  <a:lnTo>
                    <a:pt x="97" y="143"/>
                  </a:lnTo>
                  <a:lnTo>
                    <a:pt x="97" y="143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3"/>
                  </a:lnTo>
                  <a:lnTo>
                    <a:pt x="92" y="141"/>
                  </a:lnTo>
                  <a:lnTo>
                    <a:pt x="87" y="130"/>
                  </a:lnTo>
                  <a:lnTo>
                    <a:pt x="85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90" y="115"/>
                  </a:lnTo>
                  <a:lnTo>
                    <a:pt x="90" y="115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4" y="106"/>
                  </a:lnTo>
                  <a:lnTo>
                    <a:pt x="84" y="101"/>
                  </a:lnTo>
                  <a:lnTo>
                    <a:pt x="85" y="101"/>
                  </a:lnTo>
                  <a:lnTo>
                    <a:pt x="87" y="100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0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0" y="48"/>
                  </a:lnTo>
                  <a:lnTo>
                    <a:pt x="87" y="41"/>
                  </a:lnTo>
                  <a:lnTo>
                    <a:pt x="87" y="40"/>
                  </a:lnTo>
                  <a:lnTo>
                    <a:pt x="84" y="36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75" y="31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47" y="1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2" y="13"/>
                  </a:lnTo>
                  <a:lnTo>
                    <a:pt x="20" y="18"/>
                  </a:lnTo>
                  <a:lnTo>
                    <a:pt x="9" y="35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9" y="53"/>
                  </a:lnTo>
                  <a:lnTo>
                    <a:pt x="9" y="61"/>
                  </a:lnTo>
                  <a:lnTo>
                    <a:pt x="7" y="63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5" y="73"/>
                  </a:lnTo>
                  <a:lnTo>
                    <a:pt x="15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93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4" y="115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7" y="130"/>
                  </a:lnTo>
                  <a:lnTo>
                    <a:pt x="17" y="131"/>
                  </a:lnTo>
                  <a:lnTo>
                    <a:pt x="15" y="131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4" y="141"/>
                  </a:lnTo>
                  <a:lnTo>
                    <a:pt x="14" y="146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3"/>
                  </a:lnTo>
                  <a:lnTo>
                    <a:pt x="17" y="155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5" y="161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9" y="161"/>
                  </a:lnTo>
                  <a:lnTo>
                    <a:pt x="10" y="168"/>
                  </a:lnTo>
                  <a:lnTo>
                    <a:pt x="7" y="178"/>
                  </a:lnTo>
                  <a:lnTo>
                    <a:pt x="7" y="180"/>
                  </a:lnTo>
                  <a:lnTo>
                    <a:pt x="5" y="180"/>
                  </a:lnTo>
                  <a:lnTo>
                    <a:pt x="5" y="181"/>
                  </a:lnTo>
                  <a:lnTo>
                    <a:pt x="4" y="181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90"/>
                  </a:lnTo>
                  <a:lnTo>
                    <a:pt x="7" y="190"/>
                  </a:lnTo>
                  <a:lnTo>
                    <a:pt x="7" y="191"/>
                  </a:lnTo>
                  <a:lnTo>
                    <a:pt x="9" y="191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90"/>
                  </a:lnTo>
                  <a:lnTo>
                    <a:pt x="14" y="191"/>
                  </a:lnTo>
                  <a:lnTo>
                    <a:pt x="15" y="203"/>
                  </a:lnTo>
                  <a:lnTo>
                    <a:pt x="15" y="210"/>
                  </a:lnTo>
                  <a:lnTo>
                    <a:pt x="15" y="211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4" y="203"/>
                  </a:lnTo>
                  <a:lnTo>
                    <a:pt x="0" y="205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223"/>
                  </a:lnTo>
                  <a:lnTo>
                    <a:pt x="14" y="223"/>
                  </a:lnTo>
                  <a:lnTo>
                    <a:pt x="15" y="225"/>
                  </a:lnTo>
                  <a:lnTo>
                    <a:pt x="17" y="225"/>
                  </a:lnTo>
                  <a:lnTo>
                    <a:pt x="22" y="228"/>
                  </a:lnTo>
                  <a:lnTo>
                    <a:pt x="30" y="233"/>
                  </a:lnTo>
                  <a:lnTo>
                    <a:pt x="32" y="233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5" y="245"/>
                  </a:lnTo>
                  <a:lnTo>
                    <a:pt x="47" y="250"/>
                  </a:lnTo>
                  <a:lnTo>
                    <a:pt x="50" y="255"/>
                  </a:lnTo>
                  <a:lnTo>
                    <a:pt x="50" y="265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0" name="Freeform 10"/>
            <p:cNvSpPr>
              <a:spLocks/>
            </p:cNvSpPr>
            <p:nvPr/>
          </p:nvSpPr>
          <p:spPr bwMode="auto">
            <a:xfrm>
              <a:off x="9365082" y="6295555"/>
              <a:ext cx="148158" cy="246426"/>
            </a:xfrm>
            <a:custGeom>
              <a:avLst/>
              <a:gdLst>
                <a:gd name="T0" fmla="*/ 16 w 98"/>
                <a:gd name="T1" fmla="*/ 160 h 163"/>
                <a:gd name="T2" fmla="*/ 21 w 98"/>
                <a:gd name="T3" fmla="*/ 161 h 163"/>
                <a:gd name="T4" fmla="*/ 30 w 98"/>
                <a:gd name="T5" fmla="*/ 156 h 163"/>
                <a:gd name="T6" fmla="*/ 31 w 98"/>
                <a:gd name="T7" fmla="*/ 148 h 163"/>
                <a:gd name="T8" fmla="*/ 36 w 98"/>
                <a:gd name="T9" fmla="*/ 141 h 163"/>
                <a:gd name="T10" fmla="*/ 63 w 98"/>
                <a:gd name="T11" fmla="*/ 106 h 163"/>
                <a:gd name="T12" fmla="*/ 65 w 98"/>
                <a:gd name="T13" fmla="*/ 103 h 163"/>
                <a:gd name="T14" fmla="*/ 56 w 98"/>
                <a:gd name="T15" fmla="*/ 100 h 163"/>
                <a:gd name="T16" fmla="*/ 55 w 98"/>
                <a:gd name="T17" fmla="*/ 100 h 163"/>
                <a:gd name="T18" fmla="*/ 56 w 98"/>
                <a:gd name="T19" fmla="*/ 93 h 163"/>
                <a:gd name="T20" fmla="*/ 61 w 98"/>
                <a:gd name="T21" fmla="*/ 83 h 163"/>
                <a:gd name="T22" fmla="*/ 66 w 98"/>
                <a:gd name="T23" fmla="*/ 80 h 163"/>
                <a:gd name="T24" fmla="*/ 85 w 98"/>
                <a:gd name="T25" fmla="*/ 76 h 163"/>
                <a:gd name="T26" fmla="*/ 85 w 98"/>
                <a:gd name="T27" fmla="*/ 73 h 163"/>
                <a:gd name="T28" fmla="*/ 81 w 98"/>
                <a:gd name="T29" fmla="*/ 71 h 163"/>
                <a:gd name="T30" fmla="*/ 76 w 98"/>
                <a:gd name="T31" fmla="*/ 71 h 163"/>
                <a:gd name="T32" fmla="*/ 78 w 98"/>
                <a:gd name="T33" fmla="*/ 66 h 163"/>
                <a:gd name="T34" fmla="*/ 83 w 98"/>
                <a:gd name="T35" fmla="*/ 58 h 163"/>
                <a:gd name="T36" fmla="*/ 88 w 98"/>
                <a:gd name="T37" fmla="*/ 55 h 163"/>
                <a:gd name="T38" fmla="*/ 91 w 98"/>
                <a:gd name="T39" fmla="*/ 53 h 163"/>
                <a:gd name="T40" fmla="*/ 88 w 98"/>
                <a:gd name="T41" fmla="*/ 26 h 163"/>
                <a:gd name="T42" fmla="*/ 85 w 98"/>
                <a:gd name="T43" fmla="*/ 20 h 163"/>
                <a:gd name="T44" fmla="*/ 76 w 98"/>
                <a:gd name="T45" fmla="*/ 6 h 163"/>
                <a:gd name="T46" fmla="*/ 68 w 98"/>
                <a:gd name="T47" fmla="*/ 0 h 163"/>
                <a:gd name="T48" fmla="*/ 65 w 98"/>
                <a:gd name="T49" fmla="*/ 0 h 163"/>
                <a:gd name="T50" fmla="*/ 65 w 98"/>
                <a:gd name="T51" fmla="*/ 3 h 163"/>
                <a:gd name="T52" fmla="*/ 63 w 98"/>
                <a:gd name="T53" fmla="*/ 5 h 163"/>
                <a:gd name="T54" fmla="*/ 45 w 98"/>
                <a:gd name="T55" fmla="*/ 10 h 163"/>
                <a:gd name="T56" fmla="*/ 41 w 98"/>
                <a:gd name="T57" fmla="*/ 20 h 163"/>
                <a:gd name="T58" fmla="*/ 23 w 98"/>
                <a:gd name="T59" fmla="*/ 45 h 163"/>
                <a:gd name="T60" fmla="*/ 21 w 98"/>
                <a:gd name="T61" fmla="*/ 48 h 163"/>
                <a:gd name="T62" fmla="*/ 25 w 98"/>
                <a:gd name="T63" fmla="*/ 68 h 163"/>
                <a:gd name="T64" fmla="*/ 23 w 98"/>
                <a:gd name="T65" fmla="*/ 81 h 163"/>
                <a:gd name="T66" fmla="*/ 13 w 98"/>
                <a:gd name="T67" fmla="*/ 108 h 163"/>
                <a:gd name="T68" fmla="*/ 13 w 98"/>
                <a:gd name="T69" fmla="*/ 113 h 163"/>
                <a:gd name="T70" fmla="*/ 11 w 98"/>
                <a:gd name="T71" fmla="*/ 121 h 163"/>
                <a:gd name="T72" fmla="*/ 8 w 98"/>
                <a:gd name="T73" fmla="*/ 125 h 163"/>
                <a:gd name="T74" fmla="*/ 8 w 98"/>
                <a:gd name="T75" fmla="*/ 128 h 163"/>
                <a:gd name="T76" fmla="*/ 6 w 98"/>
                <a:gd name="T77" fmla="*/ 138 h 163"/>
                <a:gd name="T78" fmla="*/ 5 w 98"/>
                <a:gd name="T79" fmla="*/ 145 h 163"/>
                <a:gd name="T80" fmla="*/ 5 w 98"/>
                <a:gd name="T81" fmla="*/ 151 h 163"/>
                <a:gd name="T82" fmla="*/ 3 w 98"/>
                <a:gd name="T83" fmla="*/ 158 h 163"/>
                <a:gd name="T84" fmla="*/ 15 w 98"/>
                <a:gd name="T85" fmla="*/ 1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" h="163">
                  <a:moveTo>
                    <a:pt x="15" y="158"/>
                  </a:moveTo>
                  <a:lnTo>
                    <a:pt x="16" y="158"/>
                  </a:lnTo>
                  <a:lnTo>
                    <a:pt x="16" y="160"/>
                  </a:lnTo>
                  <a:lnTo>
                    <a:pt x="18" y="161"/>
                  </a:lnTo>
                  <a:lnTo>
                    <a:pt x="20" y="161"/>
                  </a:lnTo>
                  <a:lnTo>
                    <a:pt x="21" y="161"/>
                  </a:lnTo>
                  <a:lnTo>
                    <a:pt x="25" y="160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1" y="156"/>
                  </a:lnTo>
                  <a:lnTo>
                    <a:pt x="31" y="153"/>
                  </a:lnTo>
                  <a:lnTo>
                    <a:pt x="31" y="148"/>
                  </a:lnTo>
                  <a:lnTo>
                    <a:pt x="31" y="146"/>
                  </a:lnTo>
                  <a:lnTo>
                    <a:pt x="33" y="140"/>
                  </a:lnTo>
                  <a:lnTo>
                    <a:pt x="36" y="141"/>
                  </a:lnTo>
                  <a:lnTo>
                    <a:pt x="40" y="136"/>
                  </a:lnTo>
                  <a:lnTo>
                    <a:pt x="50" y="128"/>
                  </a:lnTo>
                  <a:lnTo>
                    <a:pt x="63" y="106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1" y="101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8" y="88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6" y="80"/>
                  </a:lnTo>
                  <a:lnTo>
                    <a:pt x="75" y="78"/>
                  </a:lnTo>
                  <a:lnTo>
                    <a:pt x="80" y="76"/>
                  </a:lnTo>
                  <a:lnTo>
                    <a:pt x="85" y="7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8" y="66"/>
                  </a:lnTo>
                  <a:lnTo>
                    <a:pt x="78" y="63"/>
                  </a:lnTo>
                  <a:lnTo>
                    <a:pt x="80" y="61"/>
                  </a:lnTo>
                  <a:lnTo>
                    <a:pt x="83" y="58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8" y="38"/>
                  </a:lnTo>
                  <a:lnTo>
                    <a:pt x="95" y="36"/>
                  </a:lnTo>
                  <a:lnTo>
                    <a:pt x="88" y="26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0"/>
                  </a:lnTo>
                  <a:lnTo>
                    <a:pt x="78" y="16"/>
                  </a:lnTo>
                  <a:lnTo>
                    <a:pt x="73" y="11"/>
                  </a:lnTo>
                  <a:lnTo>
                    <a:pt x="76" y="6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0" y="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0" y="10"/>
                  </a:lnTo>
                  <a:lnTo>
                    <a:pt x="41" y="20"/>
                  </a:lnTo>
                  <a:lnTo>
                    <a:pt x="38" y="26"/>
                  </a:lnTo>
                  <a:lnTo>
                    <a:pt x="31" y="3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5" y="68"/>
                  </a:lnTo>
                  <a:lnTo>
                    <a:pt x="23" y="80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16" y="93"/>
                  </a:lnTo>
                  <a:lnTo>
                    <a:pt x="15" y="100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3" y="115"/>
                  </a:lnTo>
                  <a:lnTo>
                    <a:pt x="11" y="120"/>
                  </a:lnTo>
                  <a:lnTo>
                    <a:pt x="11" y="121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8" y="125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8"/>
                  </a:lnTo>
                  <a:lnTo>
                    <a:pt x="6" y="133"/>
                  </a:lnTo>
                  <a:lnTo>
                    <a:pt x="6" y="136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5" y="140"/>
                  </a:lnTo>
                  <a:lnTo>
                    <a:pt x="5" y="145"/>
                  </a:lnTo>
                  <a:lnTo>
                    <a:pt x="5" y="146"/>
                  </a:lnTo>
                  <a:lnTo>
                    <a:pt x="5" y="150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5" y="155"/>
                  </a:lnTo>
                  <a:lnTo>
                    <a:pt x="3" y="158"/>
                  </a:lnTo>
                  <a:lnTo>
                    <a:pt x="0" y="163"/>
                  </a:lnTo>
                  <a:lnTo>
                    <a:pt x="5" y="161"/>
                  </a:lnTo>
                  <a:lnTo>
                    <a:pt x="15" y="15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3" name="Freeform 11"/>
            <p:cNvSpPr>
              <a:spLocks/>
            </p:cNvSpPr>
            <p:nvPr/>
          </p:nvSpPr>
          <p:spPr bwMode="auto">
            <a:xfrm>
              <a:off x="9301586" y="6761194"/>
              <a:ext cx="34772" cy="55936"/>
            </a:xfrm>
            <a:custGeom>
              <a:avLst/>
              <a:gdLst>
                <a:gd name="T0" fmla="*/ 12 w 23"/>
                <a:gd name="T1" fmla="*/ 29 h 37"/>
                <a:gd name="T2" fmla="*/ 12 w 23"/>
                <a:gd name="T3" fmla="*/ 27 h 37"/>
                <a:gd name="T4" fmla="*/ 12 w 23"/>
                <a:gd name="T5" fmla="*/ 27 h 37"/>
                <a:gd name="T6" fmla="*/ 12 w 23"/>
                <a:gd name="T7" fmla="*/ 24 h 37"/>
                <a:gd name="T8" fmla="*/ 12 w 23"/>
                <a:gd name="T9" fmla="*/ 22 h 37"/>
                <a:gd name="T10" fmla="*/ 12 w 23"/>
                <a:gd name="T11" fmla="*/ 19 h 37"/>
                <a:gd name="T12" fmla="*/ 18 w 23"/>
                <a:gd name="T13" fmla="*/ 10 h 37"/>
                <a:gd name="T14" fmla="*/ 22 w 23"/>
                <a:gd name="T15" fmla="*/ 5 h 37"/>
                <a:gd name="T16" fmla="*/ 23 w 23"/>
                <a:gd name="T17" fmla="*/ 4 h 37"/>
                <a:gd name="T18" fmla="*/ 23 w 23"/>
                <a:gd name="T19" fmla="*/ 2 h 37"/>
                <a:gd name="T20" fmla="*/ 17 w 23"/>
                <a:gd name="T21" fmla="*/ 0 h 37"/>
                <a:gd name="T22" fmla="*/ 17 w 23"/>
                <a:gd name="T23" fmla="*/ 2 h 37"/>
                <a:gd name="T24" fmla="*/ 15 w 23"/>
                <a:gd name="T25" fmla="*/ 4 h 37"/>
                <a:gd name="T26" fmla="*/ 13 w 23"/>
                <a:gd name="T27" fmla="*/ 7 h 37"/>
                <a:gd name="T28" fmla="*/ 12 w 23"/>
                <a:gd name="T29" fmla="*/ 10 h 37"/>
                <a:gd name="T30" fmla="*/ 3 w 23"/>
                <a:gd name="T31" fmla="*/ 24 h 37"/>
                <a:gd name="T32" fmla="*/ 0 w 23"/>
                <a:gd name="T33" fmla="*/ 27 h 37"/>
                <a:gd name="T34" fmla="*/ 0 w 23"/>
                <a:gd name="T35" fmla="*/ 27 h 37"/>
                <a:gd name="T36" fmla="*/ 5 w 23"/>
                <a:gd name="T37" fmla="*/ 37 h 37"/>
                <a:gd name="T38" fmla="*/ 10 w 23"/>
                <a:gd name="T39" fmla="*/ 32 h 37"/>
                <a:gd name="T40" fmla="*/ 12 w 23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37">
                  <a:moveTo>
                    <a:pt x="12" y="29"/>
                  </a:moveTo>
                  <a:lnTo>
                    <a:pt x="12" y="27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18" y="10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3" y="2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5" y="37"/>
                  </a:lnTo>
                  <a:lnTo>
                    <a:pt x="10" y="32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9" name="Freeform 12"/>
            <p:cNvSpPr>
              <a:spLocks/>
            </p:cNvSpPr>
            <p:nvPr/>
          </p:nvSpPr>
          <p:spPr bwMode="auto">
            <a:xfrm>
              <a:off x="9309146" y="6507210"/>
              <a:ext cx="146646" cy="532159"/>
            </a:xfrm>
            <a:custGeom>
              <a:avLst/>
              <a:gdLst>
                <a:gd name="T0" fmla="*/ 87 w 97"/>
                <a:gd name="T1" fmla="*/ 283 h 352"/>
                <a:gd name="T2" fmla="*/ 85 w 97"/>
                <a:gd name="T3" fmla="*/ 267 h 352"/>
                <a:gd name="T4" fmla="*/ 83 w 97"/>
                <a:gd name="T5" fmla="*/ 263 h 352"/>
                <a:gd name="T6" fmla="*/ 85 w 97"/>
                <a:gd name="T7" fmla="*/ 243 h 352"/>
                <a:gd name="T8" fmla="*/ 92 w 97"/>
                <a:gd name="T9" fmla="*/ 215 h 352"/>
                <a:gd name="T10" fmla="*/ 93 w 97"/>
                <a:gd name="T11" fmla="*/ 213 h 352"/>
                <a:gd name="T12" fmla="*/ 95 w 97"/>
                <a:gd name="T13" fmla="*/ 210 h 352"/>
                <a:gd name="T14" fmla="*/ 95 w 97"/>
                <a:gd name="T15" fmla="*/ 192 h 352"/>
                <a:gd name="T16" fmla="*/ 90 w 97"/>
                <a:gd name="T17" fmla="*/ 185 h 352"/>
                <a:gd name="T18" fmla="*/ 90 w 97"/>
                <a:gd name="T19" fmla="*/ 182 h 352"/>
                <a:gd name="T20" fmla="*/ 92 w 97"/>
                <a:gd name="T21" fmla="*/ 173 h 352"/>
                <a:gd name="T22" fmla="*/ 93 w 97"/>
                <a:gd name="T23" fmla="*/ 168 h 352"/>
                <a:gd name="T24" fmla="*/ 92 w 97"/>
                <a:gd name="T25" fmla="*/ 162 h 352"/>
                <a:gd name="T26" fmla="*/ 85 w 97"/>
                <a:gd name="T27" fmla="*/ 162 h 352"/>
                <a:gd name="T28" fmla="*/ 78 w 97"/>
                <a:gd name="T29" fmla="*/ 170 h 352"/>
                <a:gd name="T30" fmla="*/ 72 w 97"/>
                <a:gd name="T31" fmla="*/ 177 h 352"/>
                <a:gd name="T32" fmla="*/ 52 w 97"/>
                <a:gd name="T33" fmla="*/ 183 h 352"/>
                <a:gd name="T34" fmla="*/ 48 w 97"/>
                <a:gd name="T35" fmla="*/ 182 h 352"/>
                <a:gd name="T36" fmla="*/ 47 w 97"/>
                <a:gd name="T37" fmla="*/ 180 h 352"/>
                <a:gd name="T38" fmla="*/ 48 w 97"/>
                <a:gd name="T39" fmla="*/ 175 h 352"/>
                <a:gd name="T40" fmla="*/ 50 w 97"/>
                <a:gd name="T41" fmla="*/ 168 h 352"/>
                <a:gd name="T42" fmla="*/ 48 w 97"/>
                <a:gd name="T43" fmla="*/ 162 h 352"/>
                <a:gd name="T44" fmla="*/ 50 w 97"/>
                <a:gd name="T45" fmla="*/ 157 h 352"/>
                <a:gd name="T46" fmla="*/ 60 w 97"/>
                <a:gd name="T47" fmla="*/ 145 h 352"/>
                <a:gd name="T48" fmla="*/ 67 w 97"/>
                <a:gd name="T49" fmla="*/ 142 h 352"/>
                <a:gd name="T50" fmla="*/ 57 w 97"/>
                <a:gd name="T51" fmla="*/ 137 h 352"/>
                <a:gd name="T52" fmla="*/ 47 w 97"/>
                <a:gd name="T53" fmla="*/ 140 h 352"/>
                <a:gd name="T54" fmla="*/ 45 w 97"/>
                <a:gd name="T55" fmla="*/ 137 h 352"/>
                <a:gd name="T56" fmla="*/ 47 w 97"/>
                <a:gd name="T57" fmla="*/ 120 h 352"/>
                <a:gd name="T58" fmla="*/ 42 w 97"/>
                <a:gd name="T59" fmla="*/ 108 h 352"/>
                <a:gd name="T60" fmla="*/ 42 w 97"/>
                <a:gd name="T61" fmla="*/ 92 h 352"/>
                <a:gd name="T62" fmla="*/ 45 w 97"/>
                <a:gd name="T63" fmla="*/ 78 h 352"/>
                <a:gd name="T64" fmla="*/ 72 w 97"/>
                <a:gd name="T65" fmla="*/ 73 h 352"/>
                <a:gd name="T66" fmla="*/ 83 w 97"/>
                <a:gd name="T67" fmla="*/ 73 h 352"/>
                <a:gd name="T68" fmla="*/ 83 w 97"/>
                <a:gd name="T69" fmla="*/ 50 h 352"/>
                <a:gd name="T70" fmla="*/ 83 w 97"/>
                <a:gd name="T71" fmla="*/ 40 h 352"/>
                <a:gd name="T72" fmla="*/ 78 w 97"/>
                <a:gd name="T73" fmla="*/ 20 h 352"/>
                <a:gd name="T74" fmla="*/ 78 w 97"/>
                <a:gd name="T75" fmla="*/ 5 h 352"/>
                <a:gd name="T76" fmla="*/ 73 w 97"/>
                <a:gd name="T77" fmla="*/ 1 h 352"/>
                <a:gd name="T78" fmla="*/ 68 w 97"/>
                <a:gd name="T79" fmla="*/ 8 h 352"/>
                <a:gd name="T80" fmla="*/ 67 w 97"/>
                <a:gd name="T81" fmla="*/ 16 h 352"/>
                <a:gd name="T82" fmla="*/ 58 w 97"/>
                <a:gd name="T83" fmla="*/ 21 h 352"/>
                <a:gd name="T84" fmla="*/ 53 w 97"/>
                <a:gd name="T85" fmla="*/ 20 h 352"/>
                <a:gd name="T86" fmla="*/ 42 w 97"/>
                <a:gd name="T87" fmla="*/ 21 h 352"/>
                <a:gd name="T88" fmla="*/ 37 w 97"/>
                <a:gd name="T89" fmla="*/ 25 h 352"/>
                <a:gd name="T90" fmla="*/ 38 w 97"/>
                <a:gd name="T91" fmla="*/ 45 h 352"/>
                <a:gd name="T92" fmla="*/ 37 w 97"/>
                <a:gd name="T93" fmla="*/ 47 h 352"/>
                <a:gd name="T94" fmla="*/ 32 w 97"/>
                <a:gd name="T95" fmla="*/ 48 h 352"/>
                <a:gd name="T96" fmla="*/ 30 w 97"/>
                <a:gd name="T97" fmla="*/ 73 h 352"/>
                <a:gd name="T98" fmla="*/ 28 w 97"/>
                <a:gd name="T99" fmla="*/ 105 h 352"/>
                <a:gd name="T100" fmla="*/ 23 w 97"/>
                <a:gd name="T101" fmla="*/ 133 h 352"/>
                <a:gd name="T102" fmla="*/ 13 w 97"/>
                <a:gd name="T103" fmla="*/ 163 h 352"/>
                <a:gd name="T104" fmla="*/ 18 w 97"/>
                <a:gd name="T105" fmla="*/ 170 h 352"/>
                <a:gd name="T106" fmla="*/ 13 w 97"/>
                <a:gd name="T107" fmla="*/ 178 h 352"/>
                <a:gd name="T108" fmla="*/ 7 w 97"/>
                <a:gd name="T109" fmla="*/ 192 h 352"/>
                <a:gd name="T110" fmla="*/ 7 w 97"/>
                <a:gd name="T111" fmla="*/ 197 h 352"/>
                <a:gd name="T112" fmla="*/ 10 w 97"/>
                <a:gd name="T113" fmla="*/ 222 h 352"/>
                <a:gd name="T114" fmla="*/ 35 w 97"/>
                <a:gd name="T115" fmla="*/ 267 h 352"/>
                <a:gd name="T116" fmla="*/ 57 w 97"/>
                <a:gd name="T117" fmla="*/ 309 h 352"/>
                <a:gd name="T118" fmla="*/ 73 w 97"/>
                <a:gd name="T119" fmla="*/ 339 h 352"/>
                <a:gd name="T120" fmla="*/ 72 w 97"/>
                <a:gd name="T121" fmla="*/ 342 h 352"/>
                <a:gd name="T122" fmla="*/ 82 w 97"/>
                <a:gd name="T123" fmla="*/ 34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352">
                  <a:moveTo>
                    <a:pt x="83" y="330"/>
                  </a:moveTo>
                  <a:lnTo>
                    <a:pt x="85" y="320"/>
                  </a:lnTo>
                  <a:lnTo>
                    <a:pt x="87" y="283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2"/>
                  </a:lnTo>
                  <a:lnTo>
                    <a:pt x="85" y="247"/>
                  </a:lnTo>
                  <a:lnTo>
                    <a:pt x="85" y="243"/>
                  </a:lnTo>
                  <a:lnTo>
                    <a:pt x="87" y="238"/>
                  </a:lnTo>
                  <a:lnTo>
                    <a:pt x="90" y="218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5" y="212"/>
                  </a:lnTo>
                  <a:lnTo>
                    <a:pt x="95" y="210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5" y="192"/>
                  </a:lnTo>
                  <a:lnTo>
                    <a:pt x="93" y="188"/>
                  </a:lnTo>
                  <a:lnTo>
                    <a:pt x="92" y="188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0" y="183"/>
                  </a:lnTo>
                  <a:lnTo>
                    <a:pt x="90" y="182"/>
                  </a:lnTo>
                  <a:lnTo>
                    <a:pt x="90" y="178"/>
                  </a:lnTo>
                  <a:lnTo>
                    <a:pt x="92" y="177"/>
                  </a:lnTo>
                  <a:lnTo>
                    <a:pt x="92" y="173"/>
                  </a:lnTo>
                  <a:lnTo>
                    <a:pt x="92" y="173"/>
                  </a:lnTo>
                  <a:lnTo>
                    <a:pt x="92" y="172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2" y="165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2"/>
                  </a:lnTo>
                  <a:lnTo>
                    <a:pt x="85" y="162"/>
                  </a:lnTo>
                  <a:lnTo>
                    <a:pt x="85" y="163"/>
                  </a:lnTo>
                  <a:lnTo>
                    <a:pt x="83" y="165"/>
                  </a:lnTo>
                  <a:lnTo>
                    <a:pt x="78" y="170"/>
                  </a:lnTo>
                  <a:lnTo>
                    <a:pt x="75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68" y="178"/>
                  </a:lnTo>
                  <a:lnTo>
                    <a:pt x="52" y="183"/>
                  </a:lnTo>
                  <a:lnTo>
                    <a:pt x="52" y="183"/>
                  </a:lnTo>
                  <a:lnTo>
                    <a:pt x="50" y="183"/>
                  </a:lnTo>
                  <a:lnTo>
                    <a:pt x="48" y="183"/>
                  </a:lnTo>
                  <a:lnTo>
                    <a:pt x="48" y="182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78"/>
                  </a:lnTo>
                  <a:lnTo>
                    <a:pt x="47" y="177"/>
                  </a:lnTo>
                  <a:lnTo>
                    <a:pt x="48" y="175"/>
                  </a:lnTo>
                  <a:lnTo>
                    <a:pt x="48" y="172"/>
                  </a:lnTo>
                  <a:lnTo>
                    <a:pt x="50" y="170"/>
                  </a:lnTo>
                  <a:lnTo>
                    <a:pt x="50" y="168"/>
                  </a:lnTo>
                  <a:lnTo>
                    <a:pt x="48" y="163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50" y="157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3" y="143"/>
                  </a:lnTo>
                  <a:lnTo>
                    <a:pt x="67" y="142"/>
                  </a:lnTo>
                  <a:lnTo>
                    <a:pt x="62" y="138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5" y="137"/>
                  </a:lnTo>
                  <a:lnTo>
                    <a:pt x="45" y="127"/>
                  </a:lnTo>
                  <a:lnTo>
                    <a:pt x="47" y="125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0" y="105"/>
                  </a:lnTo>
                  <a:lnTo>
                    <a:pt x="42" y="92"/>
                  </a:lnTo>
                  <a:lnTo>
                    <a:pt x="45" y="82"/>
                  </a:lnTo>
                  <a:lnTo>
                    <a:pt x="45" y="80"/>
                  </a:lnTo>
                  <a:lnTo>
                    <a:pt x="45" y="78"/>
                  </a:lnTo>
                  <a:lnTo>
                    <a:pt x="53" y="72"/>
                  </a:lnTo>
                  <a:lnTo>
                    <a:pt x="55" y="70"/>
                  </a:lnTo>
                  <a:lnTo>
                    <a:pt x="72" y="73"/>
                  </a:lnTo>
                  <a:lnTo>
                    <a:pt x="77" y="78"/>
                  </a:lnTo>
                  <a:lnTo>
                    <a:pt x="83" y="80"/>
                  </a:lnTo>
                  <a:lnTo>
                    <a:pt x="83" y="73"/>
                  </a:lnTo>
                  <a:lnTo>
                    <a:pt x="82" y="60"/>
                  </a:lnTo>
                  <a:lnTo>
                    <a:pt x="80" y="57"/>
                  </a:lnTo>
                  <a:lnTo>
                    <a:pt x="83" y="50"/>
                  </a:lnTo>
                  <a:lnTo>
                    <a:pt x="82" y="50"/>
                  </a:lnTo>
                  <a:lnTo>
                    <a:pt x="83" y="45"/>
                  </a:lnTo>
                  <a:lnTo>
                    <a:pt x="83" y="40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0"/>
                  </a:lnTo>
                  <a:lnTo>
                    <a:pt x="78" y="5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3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2" y="20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42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8"/>
                  </a:lnTo>
                  <a:lnTo>
                    <a:pt x="33" y="50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60"/>
                  </a:lnTo>
                  <a:lnTo>
                    <a:pt x="30" y="73"/>
                  </a:lnTo>
                  <a:lnTo>
                    <a:pt x="30" y="85"/>
                  </a:lnTo>
                  <a:lnTo>
                    <a:pt x="28" y="100"/>
                  </a:lnTo>
                  <a:lnTo>
                    <a:pt x="28" y="105"/>
                  </a:lnTo>
                  <a:lnTo>
                    <a:pt x="27" y="112"/>
                  </a:lnTo>
                  <a:lnTo>
                    <a:pt x="23" y="132"/>
                  </a:lnTo>
                  <a:lnTo>
                    <a:pt x="23" y="133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3" y="163"/>
                  </a:lnTo>
                  <a:lnTo>
                    <a:pt x="12" y="167"/>
                  </a:lnTo>
                  <a:lnTo>
                    <a:pt x="12" y="168"/>
                  </a:lnTo>
                  <a:lnTo>
                    <a:pt x="18" y="170"/>
                  </a:lnTo>
                  <a:lnTo>
                    <a:pt x="18" y="172"/>
                  </a:lnTo>
                  <a:lnTo>
                    <a:pt x="17" y="173"/>
                  </a:lnTo>
                  <a:lnTo>
                    <a:pt x="13" y="178"/>
                  </a:lnTo>
                  <a:lnTo>
                    <a:pt x="7" y="187"/>
                  </a:lnTo>
                  <a:lnTo>
                    <a:pt x="7" y="190"/>
                  </a:lnTo>
                  <a:lnTo>
                    <a:pt x="7" y="192"/>
                  </a:lnTo>
                  <a:lnTo>
                    <a:pt x="7" y="195"/>
                  </a:lnTo>
                  <a:lnTo>
                    <a:pt x="7" y="195"/>
                  </a:lnTo>
                  <a:lnTo>
                    <a:pt x="7" y="197"/>
                  </a:lnTo>
                  <a:lnTo>
                    <a:pt x="5" y="200"/>
                  </a:lnTo>
                  <a:lnTo>
                    <a:pt x="0" y="205"/>
                  </a:lnTo>
                  <a:lnTo>
                    <a:pt x="10" y="222"/>
                  </a:lnTo>
                  <a:lnTo>
                    <a:pt x="17" y="235"/>
                  </a:lnTo>
                  <a:lnTo>
                    <a:pt x="23" y="247"/>
                  </a:lnTo>
                  <a:lnTo>
                    <a:pt x="35" y="267"/>
                  </a:lnTo>
                  <a:lnTo>
                    <a:pt x="45" y="283"/>
                  </a:lnTo>
                  <a:lnTo>
                    <a:pt x="57" y="305"/>
                  </a:lnTo>
                  <a:lnTo>
                    <a:pt x="57" y="309"/>
                  </a:lnTo>
                  <a:lnTo>
                    <a:pt x="70" y="329"/>
                  </a:lnTo>
                  <a:lnTo>
                    <a:pt x="72" y="337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2" y="340"/>
                  </a:lnTo>
                  <a:lnTo>
                    <a:pt x="72" y="342"/>
                  </a:lnTo>
                  <a:lnTo>
                    <a:pt x="75" y="349"/>
                  </a:lnTo>
                  <a:lnTo>
                    <a:pt x="77" y="352"/>
                  </a:lnTo>
                  <a:lnTo>
                    <a:pt x="82" y="345"/>
                  </a:lnTo>
                  <a:lnTo>
                    <a:pt x="82" y="340"/>
                  </a:lnTo>
                  <a:lnTo>
                    <a:pt x="83" y="3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0" name="Freeform 13"/>
            <p:cNvSpPr>
              <a:spLocks/>
            </p:cNvSpPr>
            <p:nvPr/>
          </p:nvSpPr>
          <p:spPr bwMode="auto">
            <a:xfrm>
              <a:off x="7156320" y="5031679"/>
              <a:ext cx="384001" cy="377954"/>
            </a:xfrm>
            <a:custGeom>
              <a:avLst/>
              <a:gdLst>
                <a:gd name="T0" fmla="*/ 126 w 254"/>
                <a:gd name="T1" fmla="*/ 216 h 250"/>
                <a:gd name="T2" fmla="*/ 134 w 254"/>
                <a:gd name="T3" fmla="*/ 223 h 250"/>
                <a:gd name="T4" fmla="*/ 164 w 254"/>
                <a:gd name="T5" fmla="*/ 245 h 250"/>
                <a:gd name="T6" fmla="*/ 169 w 254"/>
                <a:gd name="T7" fmla="*/ 245 h 250"/>
                <a:gd name="T8" fmla="*/ 174 w 254"/>
                <a:gd name="T9" fmla="*/ 250 h 250"/>
                <a:gd name="T10" fmla="*/ 181 w 254"/>
                <a:gd name="T11" fmla="*/ 243 h 250"/>
                <a:gd name="T12" fmla="*/ 181 w 254"/>
                <a:gd name="T13" fmla="*/ 237 h 250"/>
                <a:gd name="T14" fmla="*/ 177 w 254"/>
                <a:gd name="T15" fmla="*/ 232 h 250"/>
                <a:gd name="T16" fmla="*/ 177 w 254"/>
                <a:gd name="T17" fmla="*/ 210 h 250"/>
                <a:gd name="T18" fmla="*/ 184 w 254"/>
                <a:gd name="T19" fmla="*/ 206 h 250"/>
                <a:gd name="T20" fmla="*/ 187 w 254"/>
                <a:gd name="T21" fmla="*/ 203 h 250"/>
                <a:gd name="T22" fmla="*/ 187 w 254"/>
                <a:gd name="T23" fmla="*/ 196 h 250"/>
                <a:gd name="T24" fmla="*/ 201 w 254"/>
                <a:gd name="T25" fmla="*/ 178 h 250"/>
                <a:gd name="T26" fmla="*/ 209 w 254"/>
                <a:gd name="T27" fmla="*/ 180 h 250"/>
                <a:gd name="T28" fmla="*/ 214 w 254"/>
                <a:gd name="T29" fmla="*/ 190 h 250"/>
                <a:gd name="T30" fmla="*/ 217 w 254"/>
                <a:gd name="T31" fmla="*/ 185 h 250"/>
                <a:gd name="T32" fmla="*/ 212 w 254"/>
                <a:gd name="T33" fmla="*/ 170 h 250"/>
                <a:gd name="T34" fmla="*/ 209 w 254"/>
                <a:gd name="T35" fmla="*/ 170 h 250"/>
                <a:gd name="T36" fmla="*/ 211 w 254"/>
                <a:gd name="T37" fmla="*/ 161 h 250"/>
                <a:gd name="T38" fmla="*/ 231 w 254"/>
                <a:gd name="T39" fmla="*/ 161 h 250"/>
                <a:gd name="T40" fmla="*/ 241 w 254"/>
                <a:gd name="T41" fmla="*/ 158 h 250"/>
                <a:gd name="T42" fmla="*/ 246 w 254"/>
                <a:gd name="T43" fmla="*/ 150 h 250"/>
                <a:gd name="T44" fmla="*/ 246 w 254"/>
                <a:gd name="T45" fmla="*/ 143 h 250"/>
                <a:gd name="T46" fmla="*/ 231 w 254"/>
                <a:gd name="T47" fmla="*/ 125 h 250"/>
                <a:gd name="T48" fmla="*/ 232 w 254"/>
                <a:gd name="T49" fmla="*/ 120 h 250"/>
                <a:gd name="T50" fmla="*/ 244 w 254"/>
                <a:gd name="T51" fmla="*/ 123 h 250"/>
                <a:gd name="T52" fmla="*/ 254 w 254"/>
                <a:gd name="T53" fmla="*/ 118 h 250"/>
                <a:gd name="T54" fmla="*/ 246 w 254"/>
                <a:gd name="T55" fmla="*/ 111 h 250"/>
                <a:gd name="T56" fmla="*/ 221 w 254"/>
                <a:gd name="T57" fmla="*/ 90 h 250"/>
                <a:gd name="T58" fmla="*/ 234 w 254"/>
                <a:gd name="T59" fmla="*/ 55 h 250"/>
                <a:gd name="T60" fmla="*/ 237 w 254"/>
                <a:gd name="T61" fmla="*/ 38 h 250"/>
                <a:gd name="T62" fmla="*/ 224 w 254"/>
                <a:gd name="T63" fmla="*/ 35 h 250"/>
                <a:gd name="T64" fmla="*/ 216 w 254"/>
                <a:gd name="T65" fmla="*/ 41 h 250"/>
                <a:gd name="T66" fmla="*/ 202 w 254"/>
                <a:gd name="T67" fmla="*/ 40 h 250"/>
                <a:gd name="T68" fmla="*/ 197 w 254"/>
                <a:gd name="T69" fmla="*/ 33 h 250"/>
                <a:gd name="T70" fmla="*/ 201 w 254"/>
                <a:gd name="T71" fmla="*/ 28 h 250"/>
                <a:gd name="T72" fmla="*/ 184 w 254"/>
                <a:gd name="T73" fmla="*/ 20 h 250"/>
                <a:gd name="T74" fmla="*/ 162 w 254"/>
                <a:gd name="T75" fmla="*/ 15 h 250"/>
                <a:gd name="T76" fmla="*/ 124 w 254"/>
                <a:gd name="T77" fmla="*/ 15 h 250"/>
                <a:gd name="T78" fmla="*/ 99 w 254"/>
                <a:gd name="T79" fmla="*/ 11 h 250"/>
                <a:gd name="T80" fmla="*/ 79 w 254"/>
                <a:gd name="T81" fmla="*/ 0 h 250"/>
                <a:gd name="T82" fmla="*/ 72 w 254"/>
                <a:gd name="T83" fmla="*/ 6 h 250"/>
                <a:gd name="T84" fmla="*/ 59 w 254"/>
                <a:gd name="T85" fmla="*/ 3 h 250"/>
                <a:gd name="T86" fmla="*/ 50 w 254"/>
                <a:gd name="T87" fmla="*/ 6 h 250"/>
                <a:gd name="T88" fmla="*/ 37 w 254"/>
                <a:gd name="T89" fmla="*/ 21 h 250"/>
                <a:gd name="T90" fmla="*/ 24 w 254"/>
                <a:gd name="T91" fmla="*/ 6 h 250"/>
                <a:gd name="T92" fmla="*/ 12 w 254"/>
                <a:gd name="T93" fmla="*/ 1 h 250"/>
                <a:gd name="T94" fmla="*/ 5 w 254"/>
                <a:gd name="T95" fmla="*/ 5 h 250"/>
                <a:gd name="T96" fmla="*/ 0 w 254"/>
                <a:gd name="T97" fmla="*/ 38 h 250"/>
                <a:gd name="T98" fmla="*/ 12 w 254"/>
                <a:gd name="T99" fmla="*/ 46 h 250"/>
                <a:gd name="T100" fmla="*/ 24 w 254"/>
                <a:gd name="T101" fmla="*/ 66 h 250"/>
                <a:gd name="T102" fmla="*/ 24 w 254"/>
                <a:gd name="T103" fmla="*/ 95 h 250"/>
                <a:gd name="T104" fmla="*/ 59 w 254"/>
                <a:gd name="T105" fmla="*/ 128 h 250"/>
                <a:gd name="T106" fmla="*/ 82 w 254"/>
                <a:gd name="T107" fmla="*/ 160 h 250"/>
                <a:gd name="T108" fmla="*/ 106 w 254"/>
                <a:gd name="T109" fmla="*/ 191 h 250"/>
                <a:gd name="T110" fmla="*/ 121 w 254"/>
                <a:gd name="T111" fmla="*/ 206 h 250"/>
                <a:gd name="T112" fmla="*/ 122 w 254"/>
                <a:gd name="T113" fmla="*/ 21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" h="250">
                  <a:moveTo>
                    <a:pt x="122" y="216"/>
                  </a:moveTo>
                  <a:lnTo>
                    <a:pt x="122" y="215"/>
                  </a:lnTo>
                  <a:lnTo>
                    <a:pt x="124" y="215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9" y="216"/>
                  </a:lnTo>
                  <a:lnTo>
                    <a:pt x="129" y="218"/>
                  </a:lnTo>
                  <a:lnTo>
                    <a:pt x="132" y="221"/>
                  </a:lnTo>
                  <a:lnTo>
                    <a:pt x="132" y="221"/>
                  </a:lnTo>
                  <a:lnTo>
                    <a:pt x="134" y="223"/>
                  </a:lnTo>
                  <a:lnTo>
                    <a:pt x="142" y="230"/>
                  </a:lnTo>
                  <a:lnTo>
                    <a:pt x="162" y="245"/>
                  </a:lnTo>
                  <a:lnTo>
                    <a:pt x="162" y="245"/>
                  </a:lnTo>
                  <a:lnTo>
                    <a:pt x="164" y="245"/>
                  </a:lnTo>
                  <a:lnTo>
                    <a:pt x="164" y="245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7" y="243"/>
                  </a:lnTo>
                  <a:lnTo>
                    <a:pt x="167" y="245"/>
                  </a:lnTo>
                  <a:lnTo>
                    <a:pt x="169" y="245"/>
                  </a:lnTo>
                  <a:lnTo>
                    <a:pt x="171" y="245"/>
                  </a:lnTo>
                  <a:lnTo>
                    <a:pt x="171" y="247"/>
                  </a:lnTo>
                  <a:lnTo>
                    <a:pt x="172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9" y="247"/>
                  </a:lnTo>
                  <a:lnTo>
                    <a:pt x="179" y="245"/>
                  </a:lnTo>
                  <a:lnTo>
                    <a:pt x="181" y="245"/>
                  </a:lnTo>
                  <a:lnTo>
                    <a:pt x="181" y="243"/>
                  </a:lnTo>
                  <a:lnTo>
                    <a:pt x="181" y="243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1" y="240"/>
                  </a:lnTo>
                  <a:lnTo>
                    <a:pt x="181" y="238"/>
                  </a:lnTo>
                  <a:lnTo>
                    <a:pt x="181" y="237"/>
                  </a:lnTo>
                  <a:lnTo>
                    <a:pt x="181" y="237"/>
                  </a:lnTo>
                  <a:lnTo>
                    <a:pt x="179" y="235"/>
                  </a:lnTo>
                  <a:lnTo>
                    <a:pt x="179" y="235"/>
                  </a:lnTo>
                  <a:lnTo>
                    <a:pt x="177" y="235"/>
                  </a:lnTo>
                  <a:lnTo>
                    <a:pt x="177" y="232"/>
                  </a:lnTo>
                  <a:lnTo>
                    <a:pt x="176" y="232"/>
                  </a:lnTo>
                  <a:lnTo>
                    <a:pt x="174" y="225"/>
                  </a:lnTo>
                  <a:lnTo>
                    <a:pt x="176" y="213"/>
                  </a:lnTo>
                  <a:lnTo>
                    <a:pt x="177" y="213"/>
                  </a:lnTo>
                  <a:lnTo>
                    <a:pt x="177" y="210"/>
                  </a:lnTo>
                  <a:lnTo>
                    <a:pt x="177" y="210"/>
                  </a:lnTo>
                  <a:lnTo>
                    <a:pt x="179" y="208"/>
                  </a:lnTo>
                  <a:lnTo>
                    <a:pt x="181" y="208"/>
                  </a:lnTo>
                  <a:lnTo>
                    <a:pt x="182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200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7" y="196"/>
                  </a:lnTo>
                  <a:lnTo>
                    <a:pt x="191" y="190"/>
                  </a:lnTo>
                  <a:lnTo>
                    <a:pt x="192" y="186"/>
                  </a:lnTo>
                  <a:lnTo>
                    <a:pt x="194" y="185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1"/>
                  </a:lnTo>
                  <a:lnTo>
                    <a:pt x="211" y="185"/>
                  </a:lnTo>
                  <a:lnTo>
                    <a:pt x="212" y="190"/>
                  </a:lnTo>
                  <a:lnTo>
                    <a:pt x="214" y="190"/>
                  </a:lnTo>
                  <a:lnTo>
                    <a:pt x="216" y="190"/>
                  </a:lnTo>
                  <a:lnTo>
                    <a:pt x="216" y="188"/>
                  </a:lnTo>
                  <a:lnTo>
                    <a:pt x="216" y="186"/>
                  </a:lnTo>
                  <a:lnTo>
                    <a:pt x="217" y="186"/>
                  </a:lnTo>
                  <a:lnTo>
                    <a:pt x="217" y="185"/>
                  </a:lnTo>
                  <a:lnTo>
                    <a:pt x="217" y="183"/>
                  </a:lnTo>
                  <a:lnTo>
                    <a:pt x="217" y="180"/>
                  </a:lnTo>
                  <a:lnTo>
                    <a:pt x="214" y="175"/>
                  </a:lnTo>
                  <a:lnTo>
                    <a:pt x="212" y="171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68"/>
                  </a:lnTo>
                  <a:lnTo>
                    <a:pt x="209" y="165"/>
                  </a:lnTo>
                  <a:lnTo>
                    <a:pt x="209" y="165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2" y="160"/>
                  </a:lnTo>
                  <a:lnTo>
                    <a:pt x="216" y="160"/>
                  </a:lnTo>
                  <a:lnTo>
                    <a:pt x="219" y="161"/>
                  </a:lnTo>
                  <a:lnTo>
                    <a:pt x="227" y="163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2" y="160"/>
                  </a:lnTo>
                  <a:lnTo>
                    <a:pt x="239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4" y="160"/>
                  </a:lnTo>
                  <a:lnTo>
                    <a:pt x="244" y="158"/>
                  </a:lnTo>
                  <a:lnTo>
                    <a:pt x="244" y="158"/>
                  </a:lnTo>
                  <a:lnTo>
                    <a:pt x="246" y="156"/>
                  </a:lnTo>
                  <a:lnTo>
                    <a:pt x="246" y="150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3"/>
                  </a:lnTo>
                  <a:lnTo>
                    <a:pt x="246" y="141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4" y="140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4" y="121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44" y="123"/>
                  </a:lnTo>
                  <a:lnTo>
                    <a:pt x="246" y="123"/>
                  </a:lnTo>
                  <a:lnTo>
                    <a:pt x="247" y="123"/>
                  </a:lnTo>
                  <a:lnTo>
                    <a:pt x="247" y="123"/>
                  </a:lnTo>
                  <a:lnTo>
                    <a:pt x="252" y="118"/>
                  </a:lnTo>
                  <a:lnTo>
                    <a:pt x="254" y="118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2" y="115"/>
                  </a:lnTo>
                  <a:lnTo>
                    <a:pt x="251" y="115"/>
                  </a:lnTo>
                  <a:lnTo>
                    <a:pt x="246" y="111"/>
                  </a:lnTo>
                  <a:lnTo>
                    <a:pt x="237" y="103"/>
                  </a:lnTo>
                  <a:lnTo>
                    <a:pt x="227" y="95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0"/>
                  </a:lnTo>
                  <a:lnTo>
                    <a:pt x="221" y="90"/>
                  </a:lnTo>
                  <a:lnTo>
                    <a:pt x="222" y="75"/>
                  </a:lnTo>
                  <a:lnTo>
                    <a:pt x="227" y="65"/>
                  </a:lnTo>
                  <a:lnTo>
                    <a:pt x="232" y="56"/>
                  </a:lnTo>
                  <a:lnTo>
                    <a:pt x="234" y="55"/>
                  </a:lnTo>
                  <a:lnTo>
                    <a:pt x="234" y="55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41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4" y="36"/>
                  </a:lnTo>
                  <a:lnTo>
                    <a:pt x="232" y="36"/>
                  </a:lnTo>
                  <a:lnTo>
                    <a:pt x="226" y="35"/>
                  </a:lnTo>
                  <a:lnTo>
                    <a:pt x="224" y="35"/>
                  </a:lnTo>
                  <a:lnTo>
                    <a:pt x="222" y="36"/>
                  </a:lnTo>
                  <a:lnTo>
                    <a:pt x="221" y="38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04" y="41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194" y="25"/>
                  </a:lnTo>
                  <a:lnTo>
                    <a:pt x="187" y="20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177" y="20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64" y="15"/>
                  </a:lnTo>
                  <a:lnTo>
                    <a:pt x="162" y="15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44" y="20"/>
                  </a:lnTo>
                  <a:lnTo>
                    <a:pt x="131" y="16"/>
                  </a:lnTo>
                  <a:lnTo>
                    <a:pt x="124" y="15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4" y="11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6"/>
                  </a:lnTo>
                  <a:lnTo>
                    <a:pt x="44" y="15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9" y="81"/>
                  </a:lnTo>
                  <a:lnTo>
                    <a:pt x="27" y="85"/>
                  </a:lnTo>
                  <a:lnTo>
                    <a:pt x="24" y="95"/>
                  </a:lnTo>
                  <a:lnTo>
                    <a:pt x="37" y="105"/>
                  </a:lnTo>
                  <a:lnTo>
                    <a:pt x="47" y="111"/>
                  </a:lnTo>
                  <a:lnTo>
                    <a:pt x="49" y="113"/>
                  </a:lnTo>
                  <a:lnTo>
                    <a:pt x="55" y="123"/>
                  </a:lnTo>
                  <a:lnTo>
                    <a:pt x="59" y="128"/>
                  </a:lnTo>
                  <a:lnTo>
                    <a:pt x="67" y="140"/>
                  </a:lnTo>
                  <a:lnTo>
                    <a:pt x="76" y="151"/>
                  </a:lnTo>
                  <a:lnTo>
                    <a:pt x="76" y="153"/>
                  </a:lnTo>
                  <a:lnTo>
                    <a:pt x="82" y="158"/>
                  </a:lnTo>
                  <a:lnTo>
                    <a:pt x="82" y="160"/>
                  </a:lnTo>
                  <a:lnTo>
                    <a:pt x="96" y="170"/>
                  </a:lnTo>
                  <a:lnTo>
                    <a:pt x="96" y="178"/>
                  </a:lnTo>
                  <a:lnTo>
                    <a:pt x="96" y="180"/>
                  </a:lnTo>
                  <a:lnTo>
                    <a:pt x="97" y="183"/>
                  </a:lnTo>
                  <a:lnTo>
                    <a:pt x="106" y="191"/>
                  </a:lnTo>
                  <a:lnTo>
                    <a:pt x="114" y="198"/>
                  </a:lnTo>
                  <a:lnTo>
                    <a:pt x="116" y="200"/>
                  </a:lnTo>
                  <a:lnTo>
                    <a:pt x="119" y="201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1" y="211"/>
                  </a:lnTo>
                  <a:lnTo>
                    <a:pt x="114" y="215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2" y="21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1" name="Freeform 14"/>
            <p:cNvSpPr>
              <a:spLocks/>
            </p:cNvSpPr>
            <p:nvPr/>
          </p:nvSpPr>
          <p:spPr bwMode="auto">
            <a:xfrm>
              <a:off x="9377176" y="5767932"/>
              <a:ext cx="683340" cy="840569"/>
            </a:xfrm>
            <a:custGeom>
              <a:avLst/>
              <a:gdLst>
                <a:gd name="T0" fmla="*/ 57 w 452"/>
                <a:gd name="T1" fmla="*/ 354 h 556"/>
                <a:gd name="T2" fmla="*/ 57 w 452"/>
                <a:gd name="T3" fmla="*/ 349 h 556"/>
                <a:gd name="T4" fmla="*/ 68 w 452"/>
                <a:gd name="T5" fmla="*/ 352 h 556"/>
                <a:gd name="T6" fmla="*/ 78 w 452"/>
                <a:gd name="T7" fmla="*/ 374 h 556"/>
                <a:gd name="T8" fmla="*/ 83 w 452"/>
                <a:gd name="T9" fmla="*/ 402 h 556"/>
                <a:gd name="T10" fmla="*/ 78 w 452"/>
                <a:gd name="T11" fmla="*/ 404 h 556"/>
                <a:gd name="T12" fmla="*/ 68 w 452"/>
                <a:gd name="T13" fmla="*/ 419 h 556"/>
                <a:gd name="T14" fmla="*/ 73 w 452"/>
                <a:gd name="T15" fmla="*/ 420 h 556"/>
                <a:gd name="T16" fmla="*/ 77 w 452"/>
                <a:gd name="T17" fmla="*/ 424 h 556"/>
                <a:gd name="T18" fmla="*/ 53 w 452"/>
                <a:gd name="T19" fmla="*/ 430 h 556"/>
                <a:gd name="T20" fmla="*/ 48 w 452"/>
                <a:gd name="T21" fmla="*/ 442 h 556"/>
                <a:gd name="T22" fmla="*/ 48 w 452"/>
                <a:gd name="T23" fmla="*/ 449 h 556"/>
                <a:gd name="T24" fmla="*/ 57 w 452"/>
                <a:gd name="T25" fmla="*/ 452 h 556"/>
                <a:gd name="T26" fmla="*/ 28 w 452"/>
                <a:gd name="T27" fmla="*/ 490 h 556"/>
                <a:gd name="T28" fmla="*/ 33 w 452"/>
                <a:gd name="T29" fmla="*/ 507 h 556"/>
                <a:gd name="T30" fmla="*/ 38 w 452"/>
                <a:gd name="T31" fmla="*/ 534 h 556"/>
                <a:gd name="T32" fmla="*/ 52 w 452"/>
                <a:gd name="T33" fmla="*/ 532 h 556"/>
                <a:gd name="T34" fmla="*/ 65 w 452"/>
                <a:gd name="T35" fmla="*/ 534 h 556"/>
                <a:gd name="T36" fmla="*/ 80 w 452"/>
                <a:gd name="T37" fmla="*/ 547 h 556"/>
                <a:gd name="T38" fmla="*/ 112 w 452"/>
                <a:gd name="T39" fmla="*/ 556 h 556"/>
                <a:gd name="T40" fmla="*/ 157 w 452"/>
                <a:gd name="T41" fmla="*/ 534 h 556"/>
                <a:gd name="T42" fmla="*/ 297 w 452"/>
                <a:gd name="T43" fmla="*/ 397 h 556"/>
                <a:gd name="T44" fmla="*/ 414 w 452"/>
                <a:gd name="T45" fmla="*/ 285 h 556"/>
                <a:gd name="T46" fmla="*/ 415 w 452"/>
                <a:gd name="T47" fmla="*/ 222 h 556"/>
                <a:gd name="T48" fmla="*/ 409 w 452"/>
                <a:gd name="T49" fmla="*/ 183 h 556"/>
                <a:gd name="T50" fmla="*/ 394 w 452"/>
                <a:gd name="T51" fmla="*/ 95 h 556"/>
                <a:gd name="T52" fmla="*/ 449 w 452"/>
                <a:gd name="T53" fmla="*/ 15 h 556"/>
                <a:gd name="T54" fmla="*/ 432 w 452"/>
                <a:gd name="T55" fmla="*/ 0 h 556"/>
                <a:gd name="T56" fmla="*/ 420 w 452"/>
                <a:gd name="T57" fmla="*/ 20 h 556"/>
                <a:gd name="T58" fmla="*/ 379 w 452"/>
                <a:gd name="T59" fmla="*/ 42 h 556"/>
                <a:gd name="T60" fmla="*/ 347 w 452"/>
                <a:gd name="T61" fmla="*/ 45 h 556"/>
                <a:gd name="T62" fmla="*/ 330 w 452"/>
                <a:gd name="T63" fmla="*/ 52 h 556"/>
                <a:gd name="T64" fmla="*/ 282 w 452"/>
                <a:gd name="T65" fmla="*/ 95 h 556"/>
                <a:gd name="T66" fmla="*/ 249 w 452"/>
                <a:gd name="T67" fmla="*/ 113 h 556"/>
                <a:gd name="T68" fmla="*/ 230 w 452"/>
                <a:gd name="T69" fmla="*/ 120 h 556"/>
                <a:gd name="T70" fmla="*/ 217 w 452"/>
                <a:gd name="T71" fmla="*/ 120 h 556"/>
                <a:gd name="T72" fmla="*/ 200 w 452"/>
                <a:gd name="T73" fmla="*/ 125 h 556"/>
                <a:gd name="T74" fmla="*/ 185 w 452"/>
                <a:gd name="T75" fmla="*/ 120 h 556"/>
                <a:gd name="T76" fmla="*/ 177 w 452"/>
                <a:gd name="T77" fmla="*/ 117 h 556"/>
                <a:gd name="T78" fmla="*/ 153 w 452"/>
                <a:gd name="T79" fmla="*/ 118 h 556"/>
                <a:gd name="T80" fmla="*/ 135 w 452"/>
                <a:gd name="T81" fmla="*/ 133 h 556"/>
                <a:gd name="T82" fmla="*/ 122 w 452"/>
                <a:gd name="T83" fmla="*/ 140 h 556"/>
                <a:gd name="T84" fmla="*/ 98 w 452"/>
                <a:gd name="T85" fmla="*/ 155 h 556"/>
                <a:gd name="T86" fmla="*/ 80 w 452"/>
                <a:gd name="T87" fmla="*/ 158 h 556"/>
                <a:gd name="T88" fmla="*/ 68 w 452"/>
                <a:gd name="T89" fmla="*/ 152 h 556"/>
                <a:gd name="T90" fmla="*/ 43 w 452"/>
                <a:gd name="T91" fmla="*/ 150 h 556"/>
                <a:gd name="T92" fmla="*/ 42 w 452"/>
                <a:gd name="T93" fmla="*/ 183 h 556"/>
                <a:gd name="T94" fmla="*/ 53 w 452"/>
                <a:gd name="T95" fmla="*/ 198 h 556"/>
                <a:gd name="T96" fmla="*/ 57 w 452"/>
                <a:gd name="T97" fmla="*/ 203 h 556"/>
                <a:gd name="T98" fmla="*/ 35 w 452"/>
                <a:gd name="T99" fmla="*/ 210 h 556"/>
                <a:gd name="T100" fmla="*/ 38 w 452"/>
                <a:gd name="T101" fmla="*/ 228 h 556"/>
                <a:gd name="T102" fmla="*/ 27 w 452"/>
                <a:gd name="T103" fmla="*/ 237 h 556"/>
                <a:gd name="T104" fmla="*/ 27 w 452"/>
                <a:gd name="T105" fmla="*/ 243 h 556"/>
                <a:gd name="T106" fmla="*/ 3 w 452"/>
                <a:gd name="T107" fmla="*/ 262 h 556"/>
                <a:gd name="T108" fmla="*/ 7 w 452"/>
                <a:gd name="T109" fmla="*/ 284 h 556"/>
                <a:gd name="T110" fmla="*/ 22 w 452"/>
                <a:gd name="T111" fmla="*/ 309 h 556"/>
                <a:gd name="T112" fmla="*/ 18 w 452"/>
                <a:gd name="T113" fmla="*/ 322 h 556"/>
                <a:gd name="T114" fmla="*/ 18 w 452"/>
                <a:gd name="T115" fmla="*/ 332 h 556"/>
                <a:gd name="T116" fmla="*/ 32 w 452"/>
                <a:gd name="T117" fmla="*/ 35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2" h="556">
                  <a:moveTo>
                    <a:pt x="37" y="359"/>
                  </a:moveTo>
                  <a:lnTo>
                    <a:pt x="52" y="355"/>
                  </a:lnTo>
                  <a:lnTo>
                    <a:pt x="55" y="355"/>
                  </a:lnTo>
                  <a:lnTo>
                    <a:pt x="55" y="354"/>
                  </a:lnTo>
                  <a:lnTo>
                    <a:pt x="57" y="354"/>
                  </a:lnTo>
                  <a:lnTo>
                    <a:pt x="57" y="354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7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60" y="349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5"/>
                  </a:lnTo>
                  <a:lnTo>
                    <a:pt x="65" y="360"/>
                  </a:lnTo>
                  <a:lnTo>
                    <a:pt x="70" y="365"/>
                  </a:lnTo>
                  <a:lnTo>
                    <a:pt x="77" y="369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0" y="375"/>
                  </a:lnTo>
                  <a:lnTo>
                    <a:pt x="87" y="385"/>
                  </a:lnTo>
                  <a:lnTo>
                    <a:pt x="90" y="387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0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5" y="407"/>
                  </a:lnTo>
                  <a:lnTo>
                    <a:pt x="72" y="410"/>
                  </a:lnTo>
                  <a:lnTo>
                    <a:pt x="70" y="412"/>
                  </a:lnTo>
                  <a:lnTo>
                    <a:pt x="70" y="415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20"/>
                  </a:lnTo>
                  <a:lnTo>
                    <a:pt x="72" y="422"/>
                  </a:lnTo>
                  <a:lnTo>
                    <a:pt x="72" y="422"/>
                  </a:lnTo>
                  <a:lnTo>
                    <a:pt x="73" y="420"/>
                  </a:lnTo>
                  <a:lnTo>
                    <a:pt x="75" y="420"/>
                  </a:lnTo>
                  <a:lnTo>
                    <a:pt x="75" y="420"/>
                  </a:lnTo>
                  <a:lnTo>
                    <a:pt x="77" y="422"/>
                  </a:lnTo>
                  <a:lnTo>
                    <a:pt x="77" y="424"/>
                  </a:lnTo>
                  <a:lnTo>
                    <a:pt x="77" y="424"/>
                  </a:lnTo>
                  <a:lnTo>
                    <a:pt x="77" y="425"/>
                  </a:lnTo>
                  <a:lnTo>
                    <a:pt x="72" y="425"/>
                  </a:lnTo>
                  <a:lnTo>
                    <a:pt x="67" y="427"/>
                  </a:lnTo>
                  <a:lnTo>
                    <a:pt x="58" y="429"/>
                  </a:lnTo>
                  <a:lnTo>
                    <a:pt x="53" y="430"/>
                  </a:lnTo>
                  <a:lnTo>
                    <a:pt x="53" y="430"/>
                  </a:lnTo>
                  <a:lnTo>
                    <a:pt x="53" y="432"/>
                  </a:lnTo>
                  <a:lnTo>
                    <a:pt x="50" y="437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50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53" y="450"/>
                  </a:lnTo>
                  <a:lnTo>
                    <a:pt x="57" y="452"/>
                  </a:lnTo>
                  <a:lnTo>
                    <a:pt x="57" y="452"/>
                  </a:lnTo>
                  <a:lnTo>
                    <a:pt x="57" y="454"/>
                  </a:lnTo>
                  <a:lnTo>
                    <a:pt x="55" y="455"/>
                  </a:lnTo>
                  <a:lnTo>
                    <a:pt x="42" y="477"/>
                  </a:lnTo>
                  <a:lnTo>
                    <a:pt x="32" y="485"/>
                  </a:lnTo>
                  <a:lnTo>
                    <a:pt x="28" y="490"/>
                  </a:lnTo>
                  <a:lnTo>
                    <a:pt x="30" y="489"/>
                  </a:lnTo>
                  <a:lnTo>
                    <a:pt x="32" y="490"/>
                  </a:lnTo>
                  <a:lnTo>
                    <a:pt x="33" y="494"/>
                  </a:lnTo>
                  <a:lnTo>
                    <a:pt x="33" y="499"/>
                  </a:lnTo>
                  <a:lnTo>
                    <a:pt x="33" y="507"/>
                  </a:lnTo>
                  <a:lnTo>
                    <a:pt x="33" y="509"/>
                  </a:lnTo>
                  <a:lnTo>
                    <a:pt x="33" y="519"/>
                  </a:lnTo>
                  <a:lnTo>
                    <a:pt x="33" y="522"/>
                  </a:lnTo>
                  <a:lnTo>
                    <a:pt x="38" y="529"/>
                  </a:lnTo>
                  <a:lnTo>
                    <a:pt x="38" y="534"/>
                  </a:lnTo>
                  <a:lnTo>
                    <a:pt x="37" y="539"/>
                  </a:lnTo>
                  <a:lnTo>
                    <a:pt x="38" y="539"/>
                  </a:lnTo>
                  <a:lnTo>
                    <a:pt x="40" y="541"/>
                  </a:lnTo>
                  <a:lnTo>
                    <a:pt x="42" y="541"/>
                  </a:lnTo>
                  <a:lnTo>
                    <a:pt x="5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3" y="534"/>
                  </a:lnTo>
                  <a:lnTo>
                    <a:pt x="65" y="534"/>
                  </a:lnTo>
                  <a:lnTo>
                    <a:pt x="70" y="537"/>
                  </a:lnTo>
                  <a:lnTo>
                    <a:pt x="75" y="544"/>
                  </a:lnTo>
                  <a:lnTo>
                    <a:pt x="77" y="549"/>
                  </a:lnTo>
                  <a:lnTo>
                    <a:pt x="78" y="547"/>
                  </a:lnTo>
                  <a:lnTo>
                    <a:pt x="80" y="547"/>
                  </a:lnTo>
                  <a:lnTo>
                    <a:pt x="85" y="546"/>
                  </a:lnTo>
                  <a:lnTo>
                    <a:pt x="97" y="549"/>
                  </a:lnTo>
                  <a:lnTo>
                    <a:pt x="98" y="552"/>
                  </a:lnTo>
                  <a:lnTo>
                    <a:pt x="103" y="556"/>
                  </a:lnTo>
                  <a:lnTo>
                    <a:pt x="112" y="556"/>
                  </a:lnTo>
                  <a:lnTo>
                    <a:pt x="123" y="554"/>
                  </a:lnTo>
                  <a:lnTo>
                    <a:pt x="130" y="554"/>
                  </a:lnTo>
                  <a:lnTo>
                    <a:pt x="138" y="554"/>
                  </a:lnTo>
                  <a:lnTo>
                    <a:pt x="142" y="551"/>
                  </a:lnTo>
                  <a:lnTo>
                    <a:pt x="157" y="534"/>
                  </a:lnTo>
                  <a:lnTo>
                    <a:pt x="183" y="507"/>
                  </a:lnTo>
                  <a:lnTo>
                    <a:pt x="210" y="480"/>
                  </a:lnTo>
                  <a:lnTo>
                    <a:pt x="235" y="457"/>
                  </a:lnTo>
                  <a:lnTo>
                    <a:pt x="270" y="422"/>
                  </a:lnTo>
                  <a:lnTo>
                    <a:pt x="297" y="397"/>
                  </a:lnTo>
                  <a:lnTo>
                    <a:pt x="312" y="382"/>
                  </a:lnTo>
                  <a:lnTo>
                    <a:pt x="337" y="360"/>
                  </a:lnTo>
                  <a:lnTo>
                    <a:pt x="360" y="337"/>
                  </a:lnTo>
                  <a:lnTo>
                    <a:pt x="389" y="310"/>
                  </a:lnTo>
                  <a:lnTo>
                    <a:pt x="414" y="285"/>
                  </a:lnTo>
                  <a:lnTo>
                    <a:pt x="415" y="279"/>
                  </a:lnTo>
                  <a:lnTo>
                    <a:pt x="417" y="267"/>
                  </a:lnTo>
                  <a:lnTo>
                    <a:pt x="422" y="248"/>
                  </a:lnTo>
                  <a:lnTo>
                    <a:pt x="422" y="247"/>
                  </a:lnTo>
                  <a:lnTo>
                    <a:pt x="415" y="222"/>
                  </a:lnTo>
                  <a:lnTo>
                    <a:pt x="414" y="218"/>
                  </a:lnTo>
                  <a:lnTo>
                    <a:pt x="412" y="213"/>
                  </a:lnTo>
                  <a:lnTo>
                    <a:pt x="412" y="212"/>
                  </a:lnTo>
                  <a:lnTo>
                    <a:pt x="412" y="208"/>
                  </a:lnTo>
                  <a:lnTo>
                    <a:pt x="409" y="183"/>
                  </a:lnTo>
                  <a:lnTo>
                    <a:pt x="414" y="170"/>
                  </a:lnTo>
                  <a:lnTo>
                    <a:pt x="409" y="150"/>
                  </a:lnTo>
                  <a:lnTo>
                    <a:pt x="395" y="133"/>
                  </a:lnTo>
                  <a:lnTo>
                    <a:pt x="390" y="107"/>
                  </a:lnTo>
                  <a:lnTo>
                    <a:pt x="394" y="95"/>
                  </a:lnTo>
                  <a:lnTo>
                    <a:pt x="394" y="88"/>
                  </a:lnTo>
                  <a:lnTo>
                    <a:pt x="424" y="73"/>
                  </a:lnTo>
                  <a:lnTo>
                    <a:pt x="437" y="47"/>
                  </a:lnTo>
                  <a:lnTo>
                    <a:pt x="452" y="20"/>
                  </a:lnTo>
                  <a:lnTo>
                    <a:pt x="449" y="15"/>
                  </a:lnTo>
                  <a:lnTo>
                    <a:pt x="445" y="7"/>
                  </a:lnTo>
                  <a:lnTo>
                    <a:pt x="445" y="5"/>
                  </a:lnTo>
                  <a:lnTo>
                    <a:pt x="440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32" y="2"/>
                  </a:lnTo>
                  <a:lnTo>
                    <a:pt x="430" y="7"/>
                  </a:lnTo>
                  <a:lnTo>
                    <a:pt x="427" y="13"/>
                  </a:lnTo>
                  <a:lnTo>
                    <a:pt x="425" y="15"/>
                  </a:lnTo>
                  <a:lnTo>
                    <a:pt x="420" y="20"/>
                  </a:lnTo>
                  <a:lnTo>
                    <a:pt x="412" y="27"/>
                  </a:lnTo>
                  <a:lnTo>
                    <a:pt x="392" y="37"/>
                  </a:lnTo>
                  <a:lnTo>
                    <a:pt x="390" y="37"/>
                  </a:lnTo>
                  <a:lnTo>
                    <a:pt x="387" y="37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2" y="43"/>
                  </a:lnTo>
                  <a:lnTo>
                    <a:pt x="364" y="43"/>
                  </a:lnTo>
                  <a:lnTo>
                    <a:pt x="354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4" y="45"/>
                  </a:lnTo>
                  <a:lnTo>
                    <a:pt x="337" y="48"/>
                  </a:lnTo>
                  <a:lnTo>
                    <a:pt x="335" y="50"/>
                  </a:lnTo>
                  <a:lnTo>
                    <a:pt x="330" y="52"/>
                  </a:lnTo>
                  <a:lnTo>
                    <a:pt x="309" y="72"/>
                  </a:lnTo>
                  <a:lnTo>
                    <a:pt x="299" y="82"/>
                  </a:lnTo>
                  <a:lnTo>
                    <a:pt x="297" y="83"/>
                  </a:lnTo>
                  <a:lnTo>
                    <a:pt x="287" y="92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75" y="100"/>
                  </a:lnTo>
                  <a:lnTo>
                    <a:pt x="274" y="102"/>
                  </a:lnTo>
                  <a:lnTo>
                    <a:pt x="250" y="113"/>
                  </a:lnTo>
                  <a:lnTo>
                    <a:pt x="249" y="113"/>
                  </a:lnTo>
                  <a:lnTo>
                    <a:pt x="240" y="117"/>
                  </a:lnTo>
                  <a:lnTo>
                    <a:pt x="235" y="118"/>
                  </a:lnTo>
                  <a:lnTo>
                    <a:pt x="234" y="120"/>
                  </a:lnTo>
                  <a:lnTo>
                    <a:pt x="232" y="120"/>
                  </a:lnTo>
                  <a:lnTo>
                    <a:pt x="230" y="120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22" y="120"/>
                  </a:lnTo>
                  <a:lnTo>
                    <a:pt x="220" y="120"/>
                  </a:lnTo>
                  <a:lnTo>
                    <a:pt x="217" y="120"/>
                  </a:lnTo>
                  <a:lnTo>
                    <a:pt x="217" y="120"/>
                  </a:lnTo>
                  <a:lnTo>
                    <a:pt x="214" y="122"/>
                  </a:lnTo>
                  <a:lnTo>
                    <a:pt x="210" y="123"/>
                  </a:lnTo>
                  <a:lnTo>
                    <a:pt x="207" y="123"/>
                  </a:lnTo>
                  <a:lnTo>
                    <a:pt x="200" y="125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5" y="125"/>
                  </a:lnTo>
                  <a:lnTo>
                    <a:pt x="192" y="125"/>
                  </a:lnTo>
                  <a:lnTo>
                    <a:pt x="185" y="120"/>
                  </a:lnTo>
                  <a:lnTo>
                    <a:pt x="183" y="118"/>
                  </a:lnTo>
                  <a:lnTo>
                    <a:pt x="182" y="118"/>
                  </a:lnTo>
                  <a:lnTo>
                    <a:pt x="182" y="117"/>
                  </a:lnTo>
                  <a:lnTo>
                    <a:pt x="178" y="117"/>
                  </a:lnTo>
                  <a:lnTo>
                    <a:pt x="177" y="117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53" y="118"/>
                  </a:lnTo>
                  <a:lnTo>
                    <a:pt x="148" y="12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7" y="132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27" y="138"/>
                  </a:lnTo>
                  <a:lnTo>
                    <a:pt x="123" y="140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18" y="143"/>
                  </a:lnTo>
                  <a:lnTo>
                    <a:pt x="113" y="147"/>
                  </a:lnTo>
                  <a:lnTo>
                    <a:pt x="112" y="148"/>
                  </a:lnTo>
                  <a:lnTo>
                    <a:pt x="110" y="150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3" y="155"/>
                  </a:lnTo>
                  <a:lnTo>
                    <a:pt x="73" y="155"/>
                  </a:lnTo>
                  <a:lnTo>
                    <a:pt x="72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5" y="150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3" y="150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2" y="172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45" y="188"/>
                  </a:lnTo>
                  <a:lnTo>
                    <a:pt x="47" y="192"/>
                  </a:lnTo>
                  <a:lnTo>
                    <a:pt x="50" y="193"/>
                  </a:lnTo>
                  <a:lnTo>
                    <a:pt x="53" y="198"/>
                  </a:lnTo>
                  <a:lnTo>
                    <a:pt x="55" y="198"/>
                  </a:lnTo>
                  <a:lnTo>
                    <a:pt x="55" y="198"/>
                  </a:lnTo>
                  <a:lnTo>
                    <a:pt x="57" y="200"/>
                  </a:lnTo>
                  <a:lnTo>
                    <a:pt x="57" y="202"/>
                  </a:lnTo>
                  <a:lnTo>
                    <a:pt x="57" y="203"/>
                  </a:lnTo>
                  <a:lnTo>
                    <a:pt x="57" y="205"/>
                  </a:lnTo>
                  <a:lnTo>
                    <a:pt x="42" y="210"/>
                  </a:lnTo>
                  <a:lnTo>
                    <a:pt x="38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8" y="227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2" y="232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2"/>
                  </a:lnTo>
                  <a:lnTo>
                    <a:pt x="27" y="243"/>
                  </a:lnTo>
                  <a:lnTo>
                    <a:pt x="23" y="248"/>
                  </a:lnTo>
                  <a:lnTo>
                    <a:pt x="13" y="245"/>
                  </a:lnTo>
                  <a:lnTo>
                    <a:pt x="7" y="243"/>
                  </a:lnTo>
                  <a:lnTo>
                    <a:pt x="3" y="25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7" y="284"/>
                  </a:lnTo>
                  <a:lnTo>
                    <a:pt x="8" y="285"/>
                  </a:lnTo>
                  <a:lnTo>
                    <a:pt x="10" y="285"/>
                  </a:lnTo>
                  <a:lnTo>
                    <a:pt x="15" y="289"/>
                  </a:lnTo>
                  <a:lnTo>
                    <a:pt x="15" y="290"/>
                  </a:lnTo>
                  <a:lnTo>
                    <a:pt x="22" y="309"/>
                  </a:lnTo>
                  <a:lnTo>
                    <a:pt x="22" y="309"/>
                  </a:lnTo>
                  <a:lnTo>
                    <a:pt x="22" y="310"/>
                  </a:lnTo>
                  <a:lnTo>
                    <a:pt x="20" y="314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8" y="324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18" y="332"/>
                  </a:lnTo>
                  <a:lnTo>
                    <a:pt x="20" y="337"/>
                  </a:lnTo>
                  <a:lnTo>
                    <a:pt x="25" y="345"/>
                  </a:lnTo>
                  <a:lnTo>
                    <a:pt x="28" y="352"/>
                  </a:lnTo>
                  <a:lnTo>
                    <a:pt x="30" y="354"/>
                  </a:lnTo>
                  <a:lnTo>
                    <a:pt x="32" y="359"/>
                  </a:lnTo>
                  <a:lnTo>
                    <a:pt x="37" y="359"/>
                  </a:lnTo>
                  <a:lnTo>
                    <a:pt x="37" y="35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2" name="Freeform 15"/>
            <p:cNvSpPr>
              <a:spLocks/>
            </p:cNvSpPr>
            <p:nvPr/>
          </p:nvSpPr>
          <p:spPr bwMode="auto">
            <a:xfrm>
              <a:off x="9369618" y="6613036"/>
              <a:ext cx="80126" cy="170834"/>
            </a:xfrm>
            <a:custGeom>
              <a:avLst/>
              <a:gdLst>
                <a:gd name="T0" fmla="*/ 15 w 53"/>
                <a:gd name="T1" fmla="*/ 0 h 113"/>
                <a:gd name="T2" fmla="*/ 5 w 53"/>
                <a:gd name="T3" fmla="*/ 8 h 113"/>
                <a:gd name="T4" fmla="*/ 5 w 53"/>
                <a:gd name="T5" fmla="*/ 12 h 113"/>
                <a:gd name="T6" fmla="*/ 0 w 53"/>
                <a:gd name="T7" fmla="*/ 35 h 113"/>
                <a:gd name="T8" fmla="*/ 2 w 53"/>
                <a:gd name="T9" fmla="*/ 38 h 113"/>
                <a:gd name="T10" fmla="*/ 5 w 53"/>
                <a:gd name="T11" fmla="*/ 48 h 113"/>
                <a:gd name="T12" fmla="*/ 7 w 53"/>
                <a:gd name="T13" fmla="*/ 55 h 113"/>
                <a:gd name="T14" fmla="*/ 5 w 53"/>
                <a:gd name="T15" fmla="*/ 67 h 113"/>
                <a:gd name="T16" fmla="*/ 7 w 53"/>
                <a:gd name="T17" fmla="*/ 70 h 113"/>
                <a:gd name="T18" fmla="*/ 10 w 53"/>
                <a:gd name="T19" fmla="*/ 70 h 113"/>
                <a:gd name="T20" fmla="*/ 17 w 53"/>
                <a:gd name="T21" fmla="*/ 67 h 113"/>
                <a:gd name="T22" fmla="*/ 22 w 53"/>
                <a:gd name="T23" fmla="*/ 68 h 113"/>
                <a:gd name="T24" fmla="*/ 23 w 53"/>
                <a:gd name="T25" fmla="*/ 73 h 113"/>
                <a:gd name="T26" fmla="*/ 20 w 53"/>
                <a:gd name="T27" fmla="*/ 75 h 113"/>
                <a:gd name="T28" fmla="*/ 12 w 53"/>
                <a:gd name="T29" fmla="*/ 85 h 113"/>
                <a:gd name="T30" fmla="*/ 8 w 53"/>
                <a:gd name="T31" fmla="*/ 90 h 113"/>
                <a:gd name="T32" fmla="*/ 8 w 53"/>
                <a:gd name="T33" fmla="*/ 92 h 113"/>
                <a:gd name="T34" fmla="*/ 8 w 53"/>
                <a:gd name="T35" fmla="*/ 93 h 113"/>
                <a:gd name="T36" fmla="*/ 10 w 53"/>
                <a:gd name="T37" fmla="*/ 100 h 113"/>
                <a:gd name="T38" fmla="*/ 8 w 53"/>
                <a:gd name="T39" fmla="*/ 105 h 113"/>
                <a:gd name="T40" fmla="*/ 7 w 53"/>
                <a:gd name="T41" fmla="*/ 108 h 113"/>
                <a:gd name="T42" fmla="*/ 7 w 53"/>
                <a:gd name="T43" fmla="*/ 110 h 113"/>
                <a:gd name="T44" fmla="*/ 8 w 53"/>
                <a:gd name="T45" fmla="*/ 112 h 113"/>
                <a:gd name="T46" fmla="*/ 10 w 53"/>
                <a:gd name="T47" fmla="*/ 113 h 113"/>
                <a:gd name="T48" fmla="*/ 12 w 53"/>
                <a:gd name="T49" fmla="*/ 113 h 113"/>
                <a:gd name="T50" fmla="*/ 32 w 53"/>
                <a:gd name="T51" fmla="*/ 107 h 113"/>
                <a:gd name="T52" fmla="*/ 35 w 53"/>
                <a:gd name="T53" fmla="*/ 105 h 113"/>
                <a:gd name="T54" fmla="*/ 43 w 53"/>
                <a:gd name="T55" fmla="*/ 95 h 113"/>
                <a:gd name="T56" fmla="*/ 45 w 53"/>
                <a:gd name="T57" fmla="*/ 92 h 113"/>
                <a:gd name="T58" fmla="*/ 50 w 53"/>
                <a:gd name="T59" fmla="*/ 92 h 113"/>
                <a:gd name="T60" fmla="*/ 52 w 53"/>
                <a:gd name="T61" fmla="*/ 85 h 113"/>
                <a:gd name="T62" fmla="*/ 53 w 53"/>
                <a:gd name="T63" fmla="*/ 65 h 113"/>
                <a:gd name="T64" fmla="*/ 48 w 53"/>
                <a:gd name="T65" fmla="*/ 45 h 113"/>
                <a:gd name="T66" fmla="*/ 47 w 53"/>
                <a:gd name="T67" fmla="*/ 38 h 113"/>
                <a:gd name="T68" fmla="*/ 47 w 53"/>
                <a:gd name="T69" fmla="*/ 23 h 113"/>
                <a:gd name="T70" fmla="*/ 47 w 53"/>
                <a:gd name="T71" fmla="*/ 23 h 113"/>
                <a:gd name="T72" fmla="*/ 37 w 53"/>
                <a:gd name="T7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113">
                  <a:moveTo>
                    <a:pt x="32" y="3"/>
                  </a:moveTo>
                  <a:lnTo>
                    <a:pt x="15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7" y="55"/>
                  </a:lnTo>
                  <a:lnTo>
                    <a:pt x="5" y="57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0" y="70"/>
                  </a:lnTo>
                  <a:lnTo>
                    <a:pt x="12" y="68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22" y="68"/>
                  </a:lnTo>
                  <a:lnTo>
                    <a:pt x="27" y="72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0" y="7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3"/>
                  </a:lnTo>
                  <a:lnTo>
                    <a:pt x="10" y="98"/>
                  </a:lnTo>
                  <a:lnTo>
                    <a:pt x="10" y="100"/>
                  </a:lnTo>
                  <a:lnTo>
                    <a:pt x="8" y="102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7" y="108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28" y="108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5" y="105"/>
                  </a:lnTo>
                  <a:lnTo>
                    <a:pt x="38" y="100"/>
                  </a:lnTo>
                  <a:lnTo>
                    <a:pt x="43" y="95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2" y="85"/>
                  </a:lnTo>
                  <a:lnTo>
                    <a:pt x="53" y="75"/>
                  </a:lnTo>
                  <a:lnTo>
                    <a:pt x="53" y="65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3" y="10"/>
                  </a:lnTo>
                  <a:lnTo>
                    <a:pt x="37" y="8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3" name="Freeform 16"/>
            <p:cNvSpPr>
              <a:spLocks/>
            </p:cNvSpPr>
            <p:nvPr/>
          </p:nvSpPr>
          <p:spPr bwMode="auto">
            <a:xfrm>
              <a:off x="4563558" y="4711174"/>
              <a:ext cx="1298649" cy="1136885"/>
            </a:xfrm>
            <a:custGeom>
              <a:avLst/>
              <a:gdLst>
                <a:gd name="T0" fmla="*/ 818 w 859"/>
                <a:gd name="T1" fmla="*/ 343 h 752"/>
                <a:gd name="T2" fmla="*/ 779 w 859"/>
                <a:gd name="T3" fmla="*/ 332 h 752"/>
                <a:gd name="T4" fmla="*/ 744 w 859"/>
                <a:gd name="T5" fmla="*/ 315 h 752"/>
                <a:gd name="T6" fmla="*/ 706 w 859"/>
                <a:gd name="T7" fmla="*/ 265 h 752"/>
                <a:gd name="T8" fmla="*/ 652 w 859"/>
                <a:gd name="T9" fmla="*/ 267 h 752"/>
                <a:gd name="T10" fmla="*/ 621 w 859"/>
                <a:gd name="T11" fmla="*/ 245 h 752"/>
                <a:gd name="T12" fmla="*/ 576 w 859"/>
                <a:gd name="T13" fmla="*/ 187 h 752"/>
                <a:gd name="T14" fmla="*/ 529 w 859"/>
                <a:gd name="T15" fmla="*/ 171 h 752"/>
                <a:gd name="T16" fmla="*/ 449 w 859"/>
                <a:gd name="T17" fmla="*/ 128 h 752"/>
                <a:gd name="T18" fmla="*/ 337 w 859"/>
                <a:gd name="T19" fmla="*/ 88 h 752"/>
                <a:gd name="T20" fmla="*/ 284 w 859"/>
                <a:gd name="T21" fmla="*/ 60 h 752"/>
                <a:gd name="T22" fmla="*/ 207 w 859"/>
                <a:gd name="T23" fmla="*/ 21 h 752"/>
                <a:gd name="T24" fmla="*/ 140 w 859"/>
                <a:gd name="T25" fmla="*/ 15 h 752"/>
                <a:gd name="T26" fmla="*/ 133 w 859"/>
                <a:gd name="T27" fmla="*/ 20 h 752"/>
                <a:gd name="T28" fmla="*/ 100 w 859"/>
                <a:gd name="T29" fmla="*/ 13 h 752"/>
                <a:gd name="T30" fmla="*/ 73 w 859"/>
                <a:gd name="T31" fmla="*/ 20 h 752"/>
                <a:gd name="T32" fmla="*/ 67 w 859"/>
                <a:gd name="T33" fmla="*/ 26 h 752"/>
                <a:gd name="T34" fmla="*/ 67 w 859"/>
                <a:gd name="T35" fmla="*/ 56 h 752"/>
                <a:gd name="T36" fmla="*/ 72 w 859"/>
                <a:gd name="T37" fmla="*/ 60 h 752"/>
                <a:gd name="T38" fmla="*/ 88 w 859"/>
                <a:gd name="T39" fmla="*/ 75 h 752"/>
                <a:gd name="T40" fmla="*/ 78 w 859"/>
                <a:gd name="T41" fmla="*/ 98 h 752"/>
                <a:gd name="T42" fmla="*/ 58 w 859"/>
                <a:gd name="T43" fmla="*/ 136 h 752"/>
                <a:gd name="T44" fmla="*/ 100 w 859"/>
                <a:gd name="T45" fmla="*/ 131 h 752"/>
                <a:gd name="T46" fmla="*/ 110 w 859"/>
                <a:gd name="T47" fmla="*/ 160 h 752"/>
                <a:gd name="T48" fmla="*/ 163 w 859"/>
                <a:gd name="T49" fmla="*/ 178 h 752"/>
                <a:gd name="T50" fmla="*/ 200 w 859"/>
                <a:gd name="T51" fmla="*/ 190 h 752"/>
                <a:gd name="T52" fmla="*/ 202 w 859"/>
                <a:gd name="T53" fmla="*/ 217 h 752"/>
                <a:gd name="T54" fmla="*/ 190 w 859"/>
                <a:gd name="T55" fmla="*/ 250 h 752"/>
                <a:gd name="T56" fmla="*/ 152 w 859"/>
                <a:gd name="T57" fmla="*/ 263 h 752"/>
                <a:gd name="T58" fmla="*/ 138 w 859"/>
                <a:gd name="T59" fmla="*/ 317 h 752"/>
                <a:gd name="T60" fmla="*/ 122 w 859"/>
                <a:gd name="T61" fmla="*/ 330 h 752"/>
                <a:gd name="T62" fmla="*/ 102 w 859"/>
                <a:gd name="T63" fmla="*/ 377 h 752"/>
                <a:gd name="T64" fmla="*/ 75 w 859"/>
                <a:gd name="T65" fmla="*/ 392 h 752"/>
                <a:gd name="T66" fmla="*/ 83 w 859"/>
                <a:gd name="T67" fmla="*/ 425 h 752"/>
                <a:gd name="T68" fmla="*/ 77 w 859"/>
                <a:gd name="T69" fmla="*/ 444 h 752"/>
                <a:gd name="T70" fmla="*/ 45 w 859"/>
                <a:gd name="T71" fmla="*/ 479 h 752"/>
                <a:gd name="T72" fmla="*/ 52 w 859"/>
                <a:gd name="T73" fmla="*/ 522 h 752"/>
                <a:gd name="T74" fmla="*/ 17 w 859"/>
                <a:gd name="T75" fmla="*/ 535 h 752"/>
                <a:gd name="T76" fmla="*/ 0 w 859"/>
                <a:gd name="T77" fmla="*/ 579 h 752"/>
                <a:gd name="T78" fmla="*/ 37 w 859"/>
                <a:gd name="T79" fmla="*/ 600 h 752"/>
                <a:gd name="T80" fmla="*/ 62 w 859"/>
                <a:gd name="T81" fmla="*/ 645 h 752"/>
                <a:gd name="T82" fmla="*/ 77 w 859"/>
                <a:gd name="T83" fmla="*/ 642 h 752"/>
                <a:gd name="T84" fmla="*/ 65 w 859"/>
                <a:gd name="T85" fmla="*/ 647 h 752"/>
                <a:gd name="T86" fmla="*/ 60 w 859"/>
                <a:gd name="T87" fmla="*/ 664 h 752"/>
                <a:gd name="T88" fmla="*/ 103 w 859"/>
                <a:gd name="T89" fmla="*/ 736 h 752"/>
                <a:gd name="T90" fmla="*/ 115 w 859"/>
                <a:gd name="T91" fmla="*/ 727 h 752"/>
                <a:gd name="T92" fmla="*/ 168 w 859"/>
                <a:gd name="T93" fmla="*/ 714 h 752"/>
                <a:gd name="T94" fmla="*/ 219 w 859"/>
                <a:gd name="T95" fmla="*/ 709 h 752"/>
                <a:gd name="T96" fmla="*/ 304 w 859"/>
                <a:gd name="T97" fmla="*/ 734 h 752"/>
                <a:gd name="T98" fmla="*/ 332 w 859"/>
                <a:gd name="T99" fmla="*/ 736 h 752"/>
                <a:gd name="T100" fmla="*/ 362 w 859"/>
                <a:gd name="T101" fmla="*/ 752 h 752"/>
                <a:gd name="T102" fmla="*/ 444 w 859"/>
                <a:gd name="T103" fmla="*/ 697 h 752"/>
                <a:gd name="T104" fmla="*/ 477 w 859"/>
                <a:gd name="T105" fmla="*/ 690 h 752"/>
                <a:gd name="T106" fmla="*/ 542 w 859"/>
                <a:gd name="T107" fmla="*/ 635 h 752"/>
                <a:gd name="T108" fmla="*/ 574 w 859"/>
                <a:gd name="T109" fmla="*/ 617 h 752"/>
                <a:gd name="T110" fmla="*/ 552 w 859"/>
                <a:gd name="T111" fmla="*/ 567 h 752"/>
                <a:gd name="T112" fmla="*/ 594 w 859"/>
                <a:gd name="T113" fmla="*/ 504 h 752"/>
                <a:gd name="T114" fmla="*/ 652 w 859"/>
                <a:gd name="T115" fmla="*/ 464 h 752"/>
                <a:gd name="T116" fmla="*/ 662 w 859"/>
                <a:gd name="T117" fmla="*/ 462 h 752"/>
                <a:gd name="T118" fmla="*/ 741 w 859"/>
                <a:gd name="T119" fmla="*/ 430 h 752"/>
                <a:gd name="T120" fmla="*/ 846 w 859"/>
                <a:gd name="T121" fmla="*/ 39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9" h="752">
                  <a:moveTo>
                    <a:pt x="851" y="343"/>
                  </a:moveTo>
                  <a:lnTo>
                    <a:pt x="851" y="342"/>
                  </a:lnTo>
                  <a:lnTo>
                    <a:pt x="851" y="342"/>
                  </a:lnTo>
                  <a:lnTo>
                    <a:pt x="849" y="340"/>
                  </a:lnTo>
                  <a:lnTo>
                    <a:pt x="849" y="338"/>
                  </a:lnTo>
                  <a:lnTo>
                    <a:pt x="849" y="338"/>
                  </a:lnTo>
                  <a:lnTo>
                    <a:pt x="848" y="337"/>
                  </a:lnTo>
                  <a:lnTo>
                    <a:pt x="838" y="337"/>
                  </a:lnTo>
                  <a:lnTo>
                    <a:pt x="828" y="338"/>
                  </a:lnTo>
                  <a:lnTo>
                    <a:pt x="824" y="338"/>
                  </a:lnTo>
                  <a:lnTo>
                    <a:pt x="823" y="338"/>
                  </a:lnTo>
                  <a:lnTo>
                    <a:pt x="821" y="340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18" y="343"/>
                  </a:lnTo>
                  <a:lnTo>
                    <a:pt x="813" y="342"/>
                  </a:lnTo>
                  <a:lnTo>
                    <a:pt x="809" y="342"/>
                  </a:lnTo>
                  <a:lnTo>
                    <a:pt x="809" y="340"/>
                  </a:lnTo>
                  <a:lnTo>
                    <a:pt x="806" y="337"/>
                  </a:lnTo>
                  <a:lnTo>
                    <a:pt x="804" y="335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6" y="330"/>
                  </a:lnTo>
                  <a:lnTo>
                    <a:pt x="789" y="328"/>
                  </a:lnTo>
                  <a:lnTo>
                    <a:pt x="789" y="328"/>
                  </a:lnTo>
                  <a:lnTo>
                    <a:pt x="788" y="330"/>
                  </a:lnTo>
                  <a:lnTo>
                    <a:pt x="784" y="330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79" y="332"/>
                  </a:lnTo>
                  <a:lnTo>
                    <a:pt x="779" y="332"/>
                  </a:lnTo>
                  <a:lnTo>
                    <a:pt x="778" y="332"/>
                  </a:lnTo>
                  <a:lnTo>
                    <a:pt x="778" y="330"/>
                  </a:lnTo>
                  <a:lnTo>
                    <a:pt x="776" y="330"/>
                  </a:lnTo>
                  <a:lnTo>
                    <a:pt x="776" y="328"/>
                  </a:lnTo>
                  <a:lnTo>
                    <a:pt x="776" y="328"/>
                  </a:lnTo>
                  <a:lnTo>
                    <a:pt x="776" y="327"/>
                  </a:lnTo>
                  <a:lnTo>
                    <a:pt x="776" y="323"/>
                  </a:lnTo>
                  <a:lnTo>
                    <a:pt x="776" y="322"/>
                  </a:lnTo>
                  <a:lnTo>
                    <a:pt x="774" y="322"/>
                  </a:lnTo>
                  <a:lnTo>
                    <a:pt x="769" y="318"/>
                  </a:lnTo>
                  <a:lnTo>
                    <a:pt x="769" y="318"/>
                  </a:lnTo>
                  <a:lnTo>
                    <a:pt x="768" y="317"/>
                  </a:lnTo>
                  <a:lnTo>
                    <a:pt x="763" y="315"/>
                  </a:lnTo>
                  <a:lnTo>
                    <a:pt x="749" y="317"/>
                  </a:lnTo>
                  <a:lnTo>
                    <a:pt x="748" y="317"/>
                  </a:lnTo>
                  <a:lnTo>
                    <a:pt x="744" y="315"/>
                  </a:lnTo>
                  <a:lnTo>
                    <a:pt x="744" y="315"/>
                  </a:lnTo>
                  <a:lnTo>
                    <a:pt x="743" y="315"/>
                  </a:lnTo>
                  <a:lnTo>
                    <a:pt x="743" y="312"/>
                  </a:lnTo>
                  <a:lnTo>
                    <a:pt x="743" y="307"/>
                  </a:lnTo>
                  <a:lnTo>
                    <a:pt x="743" y="305"/>
                  </a:lnTo>
                  <a:lnTo>
                    <a:pt x="744" y="305"/>
                  </a:lnTo>
                  <a:lnTo>
                    <a:pt x="746" y="302"/>
                  </a:lnTo>
                  <a:lnTo>
                    <a:pt x="746" y="298"/>
                  </a:lnTo>
                  <a:lnTo>
                    <a:pt x="744" y="292"/>
                  </a:lnTo>
                  <a:lnTo>
                    <a:pt x="744" y="292"/>
                  </a:lnTo>
                  <a:lnTo>
                    <a:pt x="743" y="288"/>
                  </a:lnTo>
                  <a:lnTo>
                    <a:pt x="741" y="287"/>
                  </a:lnTo>
                  <a:lnTo>
                    <a:pt x="741" y="287"/>
                  </a:lnTo>
                  <a:lnTo>
                    <a:pt x="738" y="287"/>
                  </a:lnTo>
                  <a:lnTo>
                    <a:pt x="729" y="283"/>
                  </a:lnTo>
                  <a:lnTo>
                    <a:pt x="706" y="265"/>
                  </a:lnTo>
                  <a:lnTo>
                    <a:pt x="704" y="265"/>
                  </a:lnTo>
                  <a:lnTo>
                    <a:pt x="704" y="265"/>
                  </a:lnTo>
                  <a:lnTo>
                    <a:pt x="701" y="265"/>
                  </a:lnTo>
                  <a:lnTo>
                    <a:pt x="701" y="265"/>
                  </a:lnTo>
                  <a:lnTo>
                    <a:pt x="701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2"/>
                  </a:lnTo>
                  <a:lnTo>
                    <a:pt x="699" y="273"/>
                  </a:lnTo>
                  <a:lnTo>
                    <a:pt x="699" y="273"/>
                  </a:lnTo>
                  <a:lnTo>
                    <a:pt x="696" y="277"/>
                  </a:lnTo>
                  <a:lnTo>
                    <a:pt x="674" y="273"/>
                  </a:lnTo>
                  <a:lnTo>
                    <a:pt x="671" y="268"/>
                  </a:lnTo>
                  <a:lnTo>
                    <a:pt x="657" y="267"/>
                  </a:lnTo>
                  <a:lnTo>
                    <a:pt x="654" y="267"/>
                  </a:lnTo>
                  <a:lnTo>
                    <a:pt x="652" y="267"/>
                  </a:lnTo>
                  <a:lnTo>
                    <a:pt x="649" y="265"/>
                  </a:lnTo>
                  <a:lnTo>
                    <a:pt x="647" y="262"/>
                  </a:lnTo>
                  <a:lnTo>
                    <a:pt x="647" y="262"/>
                  </a:lnTo>
                  <a:lnTo>
                    <a:pt x="646" y="258"/>
                  </a:lnTo>
                  <a:lnTo>
                    <a:pt x="644" y="253"/>
                  </a:lnTo>
                  <a:lnTo>
                    <a:pt x="642" y="252"/>
                  </a:lnTo>
                  <a:lnTo>
                    <a:pt x="637" y="248"/>
                  </a:lnTo>
                  <a:lnTo>
                    <a:pt x="636" y="247"/>
                  </a:lnTo>
                  <a:lnTo>
                    <a:pt x="636" y="247"/>
                  </a:lnTo>
                  <a:lnTo>
                    <a:pt x="632" y="247"/>
                  </a:lnTo>
                  <a:lnTo>
                    <a:pt x="632" y="247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29" y="248"/>
                  </a:lnTo>
                  <a:lnTo>
                    <a:pt x="627" y="248"/>
                  </a:lnTo>
                  <a:lnTo>
                    <a:pt x="621" y="245"/>
                  </a:lnTo>
                  <a:lnTo>
                    <a:pt x="617" y="243"/>
                  </a:lnTo>
                  <a:lnTo>
                    <a:pt x="611" y="235"/>
                  </a:lnTo>
                  <a:lnTo>
                    <a:pt x="611" y="235"/>
                  </a:lnTo>
                  <a:lnTo>
                    <a:pt x="596" y="223"/>
                  </a:lnTo>
                  <a:lnTo>
                    <a:pt x="577" y="210"/>
                  </a:lnTo>
                  <a:lnTo>
                    <a:pt x="571" y="202"/>
                  </a:lnTo>
                  <a:lnTo>
                    <a:pt x="572" y="198"/>
                  </a:lnTo>
                  <a:lnTo>
                    <a:pt x="574" y="198"/>
                  </a:lnTo>
                  <a:lnTo>
                    <a:pt x="574" y="197"/>
                  </a:lnTo>
                  <a:lnTo>
                    <a:pt x="576" y="195"/>
                  </a:lnTo>
                  <a:lnTo>
                    <a:pt x="576" y="193"/>
                  </a:lnTo>
                  <a:lnTo>
                    <a:pt x="576" y="192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7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6" y="183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2" y="171"/>
                  </a:lnTo>
                  <a:lnTo>
                    <a:pt x="552" y="171"/>
                  </a:lnTo>
                  <a:lnTo>
                    <a:pt x="547" y="170"/>
                  </a:lnTo>
                  <a:lnTo>
                    <a:pt x="541" y="171"/>
                  </a:lnTo>
                  <a:lnTo>
                    <a:pt x="529" y="171"/>
                  </a:lnTo>
                  <a:lnTo>
                    <a:pt x="519" y="168"/>
                  </a:lnTo>
                  <a:lnTo>
                    <a:pt x="514" y="166"/>
                  </a:lnTo>
                  <a:lnTo>
                    <a:pt x="514" y="165"/>
                  </a:lnTo>
                  <a:lnTo>
                    <a:pt x="494" y="148"/>
                  </a:lnTo>
                  <a:lnTo>
                    <a:pt x="492" y="143"/>
                  </a:lnTo>
                  <a:lnTo>
                    <a:pt x="479" y="141"/>
                  </a:lnTo>
                  <a:lnTo>
                    <a:pt x="472" y="146"/>
                  </a:lnTo>
                  <a:lnTo>
                    <a:pt x="469" y="146"/>
                  </a:lnTo>
                  <a:lnTo>
                    <a:pt x="466" y="146"/>
                  </a:lnTo>
                  <a:lnTo>
                    <a:pt x="464" y="145"/>
                  </a:lnTo>
                  <a:lnTo>
                    <a:pt x="462" y="143"/>
                  </a:lnTo>
                  <a:lnTo>
                    <a:pt x="449" y="131"/>
                  </a:lnTo>
                  <a:lnTo>
                    <a:pt x="449" y="130"/>
                  </a:lnTo>
                  <a:lnTo>
                    <a:pt x="449" y="130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2" y="121"/>
                  </a:lnTo>
                  <a:lnTo>
                    <a:pt x="440" y="121"/>
                  </a:lnTo>
                  <a:lnTo>
                    <a:pt x="427" y="118"/>
                  </a:lnTo>
                  <a:lnTo>
                    <a:pt x="415" y="118"/>
                  </a:lnTo>
                  <a:lnTo>
                    <a:pt x="407" y="118"/>
                  </a:lnTo>
                  <a:lnTo>
                    <a:pt x="395" y="116"/>
                  </a:lnTo>
                  <a:lnTo>
                    <a:pt x="384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79" y="111"/>
                  </a:lnTo>
                  <a:lnTo>
                    <a:pt x="379" y="111"/>
                  </a:lnTo>
                  <a:lnTo>
                    <a:pt x="377" y="110"/>
                  </a:lnTo>
                  <a:lnTo>
                    <a:pt x="360" y="101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4" y="85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4" y="81"/>
                  </a:lnTo>
                  <a:lnTo>
                    <a:pt x="327" y="78"/>
                  </a:lnTo>
                  <a:lnTo>
                    <a:pt x="324" y="76"/>
                  </a:lnTo>
                  <a:lnTo>
                    <a:pt x="319" y="75"/>
                  </a:lnTo>
                  <a:lnTo>
                    <a:pt x="312" y="73"/>
                  </a:lnTo>
                  <a:lnTo>
                    <a:pt x="312" y="73"/>
                  </a:lnTo>
                  <a:lnTo>
                    <a:pt x="310" y="71"/>
                  </a:lnTo>
                  <a:lnTo>
                    <a:pt x="307" y="70"/>
                  </a:lnTo>
                  <a:lnTo>
                    <a:pt x="307" y="68"/>
                  </a:lnTo>
                  <a:lnTo>
                    <a:pt x="305" y="66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57" y="51"/>
                  </a:lnTo>
                  <a:lnTo>
                    <a:pt x="257" y="51"/>
                  </a:lnTo>
                  <a:lnTo>
                    <a:pt x="245" y="46"/>
                  </a:lnTo>
                  <a:lnTo>
                    <a:pt x="234" y="41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4" y="38"/>
                  </a:lnTo>
                  <a:lnTo>
                    <a:pt x="214" y="35"/>
                  </a:lnTo>
                  <a:lnTo>
                    <a:pt x="212" y="33"/>
                  </a:lnTo>
                  <a:lnTo>
                    <a:pt x="209" y="28"/>
                  </a:lnTo>
                  <a:lnTo>
                    <a:pt x="207" y="26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3"/>
                  </a:lnTo>
                  <a:lnTo>
                    <a:pt x="207" y="21"/>
                  </a:lnTo>
                  <a:lnTo>
                    <a:pt x="207" y="20"/>
                  </a:lnTo>
                  <a:lnTo>
                    <a:pt x="204" y="16"/>
                  </a:lnTo>
                  <a:lnTo>
                    <a:pt x="202" y="15"/>
                  </a:lnTo>
                  <a:lnTo>
                    <a:pt x="199" y="11"/>
                  </a:lnTo>
                  <a:lnTo>
                    <a:pt x="190" y="5"/>
                  </a:lnTo>
                  <a:lnTo>
                    <a:pt x="183" y="5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1"/>
                  </a:lnTo>
                  <a:lnTo>
                    <a:pt x="150" y="8"/>
                  </a:lnTo>
                  <a:lnTo>
                    <a:pt x="145" y="8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7" y="23"/>
                  </a:lnTo>
                  <a:lnTo>
                    <a:pt x="145" y="28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1"/>
                  </a:lnTo>
                  <a:lnTo>
                    <a:pt x="138" y="20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27" y="20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2" y="21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107" y="18"/>
                  </a:lnTo>
                  <a:lnTo>
                    <a:pt x="107" y="16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0" y="13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3" y="18"/>
                  </a:lnTo>
                  <a:lnTo>
                    <a:pt x="95" y="18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3" y="20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7" y="18"/>
                  </a:lnTo>
                  <a:lnTo>
                    <a:pt x="75" y="18"/>
                  </a:lnTo>
                  <a:lnTo>
                    <a:pt x="73" y="20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5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3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3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70" y="41"/>
                  </a:lnTo>
                  <a:lnTo>
                    <a:pt x="70" y="43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8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8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65"/>
                  </a:lnTo>
                  <a:lnTo>
                    <a:pt x="65" y="68"/>
                  </a:lnTo>
                  <a:lnTo>
                    <a:pt x="65" y="73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72" y="76"/>
                  </a:lnTo>
                  <a:lnTo>
                    <a:pt x="77" y="73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77" y="8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70" y="91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3" y="95"/>
                  </a:lnTo>
                  <a:lnTo>
                    <a:pt x="77" y="96"/>
                  </a:lnTo>
                  <a:lnTo>
                    <a:pt x="78" y="98"/>
                  </a:lnTo>
                  <a:lnTo>
                    <a:pt x="68" y="103"/>
                  </a:lnTo>
                  <a:lnTo>
                    <a:pt x="67" y="103"/>
                  </a:lnTo>
                  <a:lnTo>
                    <a:pt x="65" y="105"/>
                  </a:lnTo>
                  <a:lnTo>
                    <a:pt x="65" y="106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65" y="115"/>
                  </a:lnTo>
                  <a:lnTo>
                    <a:pt x="58" y="120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35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8" y="136"/>
                  </a:lnTo>
                  <a:lnTo>
                    <a:pt x="60" y="136"/>
                  </a:lnTo>
                  <a:lnTo>
                    <a:pt x="60" y="136"/>
                  </a:lnTo>
                  <a:lnTo>
                    <a:pt x="62" y="135"/>
                  </a:lnTo>
                  <a:lnTo>
                    <a:pt x="63" y="135"/>
                  </a:lnTo>
                  <a:lnTo>
                    <a:pt x="65" y="133"/>
                  </a:lnTo>
                  <a:lnTo>
                    <a:pt x="73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80" y="131"/>
                  </a:lnTo>
                  <a:lnTo>
                    <a:pt x="92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7" y="133"/>
                  </a:lnTo>
                  <a:lnTo>
                    <a:pt x="98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3" y="131"/>
                  </a:lnTo>
                  <a:lnTo>
                    <a:pt x="103" y="138"/>
                  </a:lnTo>
                  <a:lnTo>
                    <a:pt x="100" y="146"/>
                  </a:lnTo>
                  <a:lnTo>
                    <a:pt x="95" y="151"/>
                  </a:lnTo>
                  <a:lnTo>
                    <a:pt x="93" y="151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8" y="163"/>
                  </a:lnTo>
                  <a:lnTo>
                    <a:pt x="102" y="163"/>
                  </a:lnTo>
                  <a:lnTo>
                    <a:pt x="103" y="163"/>
                  </a:lnTo>
                  <a:lnTo>
                    <a:pt x="105" y="163"/>
                  </a:lnTo>
                  <a:lnTo>
                    <a:pt x="110" y="160"/>
                  </a:lnTo>
                  <a:lnTo>
                    <a:pt x="115" y="158"/>
                  </a:lnTo>
                  <a:lnTo>
                    <a:pt x="128" y="165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53" y="182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60" y="180"/>
                  </a:lnTo>
                  <a:lnTo>
                    <a:pt x="162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8" y="173"/>
                  </a:lnTo>
                  <a:lnTo>
                    <a:pt x="168" y="173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6"/>
                  </a:lnTo>
                  <a:lnTo>
                    <a:pt x="170" y="176"/>
                  </a:lnTo>
                  <a:lnTo>
                    <a:pt x="170" y="178"/>
                  </a:lnTo>
                  <a:lnTo>
                    <a:pt x="172" y="178"/>
                  </a:lnTo>
                  <a:lnTo>
                    <a:pt x="182" y="183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0" y="190"/>
                  </a:lnTo>
                  <a:lnTo>
                    <a:pt x="204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0" y="205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9" y="217"/>
                  </a:lnTo>
                  <a:lnTo>
                    <a:pt x="199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9" y="220"/>
                  </a:lnTo>
                  <a:lnTo>
                    <a:pt x="209" y="220"/>
                  </a:lnTo>
                  <a:lnTo>
                    <a:pt x="214" y="223"/>
                  </a:lnTo>
                  <a:lnTo>
                    <a:pt x="214" y="225"/>
                  </a:lnTo>
                  <a:lnTo>
                    <a:pt x="217" y="232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3"/>
                  </a:lnTo>
                  <a:lnTo>
                    <a:pt x="214" y="235"/>
                  </a:lnTo>
                  <a:lnTo>
                    <a:pt x="210" y="238"/>
                  </a:lnTo>
                  <a:lnTo>
                    <a:pt x="204" y="243"/>
                  </a:lnTo>
                  <a:lnTo>
                    <a:pt x="192" y="248"/>
                  </a:lnTo>
                  <a:lnTo>
                    <a:pt x="190" y="250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82" y="252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5" y="252"/>
                  </a:lnTo>
                  <a:lnTo>
                    <a:pt x="165" y="257"/>
                  </a:lnTo>
                  <a:lnTo>
                    <a:pt x="165" y="258"/>
                  </a:lnTo>
                  <a:lnTo>
                    <a:pt x="163" y="262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58" y="263"/>
                  </a:lnTo>
                  <a:lnTo>
                    <a:pt x="157" y="263"/>
                  </a:lnTo>
                  <a:lnTo>
                    <a:pt x="152" y="262"/>
                  </a:lnTo>
                  <a:lnTo>
                    <a:pt x="152" y="263"/>
                  </a:lnTo>
                  <a:lnTo>
                    <a:pt x="152" y="265"/>
                  </a:lnTo>
                  <a:lnTo>
                    <a:pt x="153" y="277"/>
                  </a:lnTo>
                  <a:lnTo>
                    <a:pt x="153" y="278"/>
                  </a:lnTo>
                  <a:lnTo>
                    <a:pt x="155" y="280"/>
                  </a:lnTo>
                  <a:lnTo>
                    <a:pt x="152" y="283"/>
                  </a:lnTo>
                  <a:lnTo>
                    <a:pt x="148" y="290"/>
                  </a:lnTo>
                  <a:lnTo>
                    <a:pt x="148" y="293"/>
                  </a:lnTo>
                  <a:lnTo>
                    <a:pt x="148" y="297"/>
                  </a:lnTo>
                  <a:lnTo>
                    <a:pt x="145" y="308"/>
                  </a:lnTo>
                  <a:lnTo>
                    <a:pt x="145" y="310"/>
                  </a:lnTo>
                  <a:lnTo>
                    <a:pt x="143" y="310"/>
                  </a:lnTo>
                  <a:lnTo>
                    <a:pt x="142" y="312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38" y="317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3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33" y="328"/>
                  </a:lnTo>
                  <a:lnTo>
                    <a:pt x="132" y="330"/>
                  </a:lnTo>
                  <a:lnTo>
                    <a:pt x="128" y="328"/>
                  </a:lnTo>
                  <a:lnTo>
                    <a:pt x="128" y="328"/>
                  </a:lnTo>
                  <a:lnTo>
                    <a:pt x="122" y="328"/>
                  </a:lnTo>
                  <a:lnTo>
                    <a:pt x="122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18" y="332"/>
                  </a:lnTo>
                  <a:lnTo>
                    <a:pt x="118" y="337"/>
                  </a:lnTo>
                  <a:lnTo>
                    <a:pt x="117" y="337"/>
                  </a:lnTo>
                  <a:lnTo>
                    <a:pt x="117" y="338"/>
                  </a:lnTo>
                  <a:lnTo>
                    <a:pt x="117" y="338"/>
                  </a:lnTo>
                  <a:lnTo>
                    <a:pt x="123" y="343"/>
                  </a:lnTo>
                  <a:lnTo>
                    <a:pt x="123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3" y="353"/>
                  </a:lnTo>
                  <a:lnTo>
                    <a:pt x="122" y="357"/>
                  </a:lnTo>
                  <a:lnTo>
                    <a:pt x="117" y="365"/>
                  </a:lnTo>
                  <a:lnTo>
                    <a:pt x="103" y="377"/>
                  </a:lnTo>
                  <a:lnTo>
                    <a:pt x="102" y="377"/>
                  </a:lnTo>
                  <a:lnTo>
                    <a:pt x="95" y="375"/>
                  </a:lnTo>
                  <a:lnTo>
                    <a:pt x="92" y="373"/>
                  </a:lnTo>
                  <a:lnTo>
                    <a:pt x="68" y="365"/>
                  </a:lnTo>
                  <a:lnTo>
                    <a:pt x="67" y="365"/>
                  </a:lnTo>
                  <a:lnTo>
                    <a:pt x="67" y="368"/>
                  </a:lnTo>
                  <a:lnTo>
                    <a:pt x="67" y="370"/>
                  </a:lnTo>
                  <a:lnTo>
                    <a:pt x="68" y="372"/>
                  </a:lnTo>
                  <a:lnTo>
                    <a:pt x="68" y="373"/>
                  </a:lnTo>
                  <a:lnTo>
                    <a:pt x="73" y="383"/>
                  </a:lnTo>
                  <a:lnTo>
                    <a:pt x="75" y="385"/>
                  </a:lnTo>
                  <a:lnTo>
                    <a:pt x="77" y="387"/>
                  </a:lnTo>
                  <a:lnTo>
                    <a:pt x="77" y="387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5" y="392"/>
                  </a:lnTo>
                  <a:lnTo>
                    <a:pt x="75" y="393"/>
                  </a:lnTo>
                  <a:lnTo>
                    <a:pt x="73" y="393"/>
                  </a:lnTo>
                  <a:lnTo>
                    <a:pt x="73" y="393"/>
                  </a:lnTo>
                  <a:lnTo>
                    <a:pt x="72" y="393"/>
                  </a:lnTo>
                  <a:lnTo>
                    <a:pt x="72" y="397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3"/>
                  </a:lnTo>
                  <a:lnTo>
                    <a:pt x="75" y="423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8" y="425"/>
                  </a:lnTo>
                  <a:lnTo>
                    <a:pt x="78" y="425"/>
                  </a:lnTo>
                  <a:lnTo>
                    <a:pt x="80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7"/>
                  </a:lnTo>
                  <a:lnTo>
                    <a:pt x="87" y="428"/>
                  </a:lnTo>
                  <a:lnTo>
                    <a:pt x="87" y="430"/>
                  </a:lnTo>
                  <a:lnTo>
                    <a:pt x="87" y="432"/>
                  </a:lnTo>
                  <a:lnTo>
                    <a:pt x="87" y="432"/>
                  </a:lnTo>
                  <a:lnTo>
                    <a:pt x="87" y="433"/>
                  </a:lnTo>
                  <a:lnTo>
                    <a:pt x="87" y="433"/>
                  </a:lnTo>
                  <a:lnTo>
                    <a:pt x="85" y="435"/>
                  </a:lnTo>
                  <a:lnTo>
                    <a:pt x="85" y="437"/>
                  </a:lnTo>
                  <a:lnTo>
                    <a:pt x="83" y="437"/>
                  </a:lnTo>
                  <a:lnTo>
                    <a:pt x="83" y="438"/>
                  </a:lnTo>
                  <a:lnTo>
                    <a:pt x="82" y="438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7" y="444"/>
                  </a:lnTo>
                  <a:lnTo>
                    <a:pt x="77" y="445"/>
                  </a:lnTo>
                  <a:lnTo>
                    <a:pt x="77" y="447"/>
                  </a:lnTo>
                  <a:lnTo>
                    <a:pt x="77" y="449"/>
                  </a:lnTo>
                  <a:lnTo>
                    <a:pt x="67" y="450"/>
                  </a:lnTo>
                  <a:lnTo>
                    <a:pt x="67" y="450"/>
                  </a:lnTo>
                  <a:lnTo>
                    <a:pt x="57" y="454"/>
                  </a:lnTo>
                  <a:lnTo>
                    <a:pt x="57" y="455"/>
                  </a:lnTo>
                  <a:lnTo>
                    <a:pt x="55" y="455"/>
                  </a:lnTo>
                  <a:lnTo>
                    <a:pt x="55" y="457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43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9"/>
                  </a:lnTo>
                  <a:lnTo>
                    <a:pt x="45" y="479"/>
                  </a:lnTo>
                  <a:lnTo>
                    <a:pt x="45" y="479"/>
                  </a:lnTo>
                  <a:lnTo>
                    <a:pt x="47" y="479"/>
                  </a:lnTo>
                  <a:lnTo>
                    <a:pt x="47" y="480"/>
                  </a:lnTo>
                  <a:lnTo>
                    <a:pt x="50" y="500"/>
                  </a:lnTo>
                  <a:lnTo>
                    <a:pt x="50" y="502"/>
                  </a:lnTo>
                  <a:lnTo>
                    <a:pt x="50" y="505"/>
                  </a:lnTo>
                  <a:lnTo>
                    <a:pt x="63" y="507"/>
                  </a:lnTo>
                  <a:lnTo>
                    <a:pt x="60" y="509"/>
                  </a:lnTo>
                  <a:lnTo>
                    <a:pt x="58" y="510"/>
                  </a:lnTo>
                  <a:lnTo>
                    <a:pt x="58" y="510"/>
                  </a:lnTo>
                  <a:lnTo>
                    <a:pt x="57" y="512"/>
                  </a:lnTo>
                  <a:lnTo>
                    <a:pt x="57" y="512"/>
                  </a:lnTo>
                  <a:lnTo>
                    <a:pt x="57" y="515"/>
                  </a:lnTo>
                  <a:lnTo>
                    <a:pt x="53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0" y="522"/>
                  </a:lnTo>
                  <a:lnTo>
                    <a:pt x="48" y="522"/>
                  </a:lnTo>
                  <a:lnTo>
                    <a:pt x="48" y="520"/>
                  </a:lnTo>
                  <a:lnTo>
                    <a:pt x="38" y="519"/>
                  </a:lnTo>
                  <a:lnTo>
                    <a:pt x="35" y="520"/>
                  </a:lnTo>
                  <a:lnTo>
                    <a:pt x="35" y="520"/>
                  </a:lnTo>
                  <a:lnTo>
                    <a:pt x="33" y="520"/>
                  </a:lnTo>
                  <a:lnTo>
                    <a:pt x="33" y="520"/>
                  </a:lnTo>
                  <a:lnTo>
                    <a:pt x="33" y="524"/>
                  </a:lnTo>
                  <a:lnTo>
                    <a:pt x="28" y="529"/>
                  </a:lnTo>
                  <a:lnTo>
                    <a:pt x="28" y="530"/>
                  </a:lnTo>
                  <a:lnTo>
                    <a:pt x="25" y="532"/>
                  </a:lnTo>
                  <a:lnTo>
                    <a:pt x="25" y="532"/>
                  </a:lnTo>
                  <a:lnTo>
                    <a:pt x="22" y="534"/>
                  </a:lnTo>
                  <a:lnTo>
                    <a:pt x="17" y="535"/>
                  </a:lnTo>
                  <a:lnTo>
                    <a:pt x="17" y="535"/>
                  </a:lnTo>
                  <a:lnTo>
                    <a:pt x="13" y="540"/>
                  </a:lnTo>
                  <a:lnTo>
                    <a:pt x="12" y="542"/>
                  </a:lnTo>
                  <a:lnTo>
                    <a:pt x="10" y="544"/>
                  </a:lnTo>
                  <a:lnTo>
                    <a:pt x="3" y="550"/>
                  </a:lnTo>
                  <a:lnTo>
                    <a:pt x="3" y="550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60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70"/>
                  </a:lnTo>
                  <a:lnTo>
                    <a:pt x="2" y="572"/>
                  </a:lnTo>
                  <a:lnTo>
                    <a:pt x="2" y="574"/>
                  </a:lnTo>
                  <a:lnTo>
                    <a:pt x="0" y="579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2" y="585"/>
                  </a:lnTo>
                  <a:lnTo>
                    <a:pt x="2" y="587"/>
                  </a:lnTo>
                  <a:lnTo>
                    <a:pt x="2" y="587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5"/>
                  </a:lnTo>
                  <a:lnTo>
                    <a:pt x="20" y="590"/>
                  </a:lnTo>
                  <a:lnTo>
                    <a:pt x="27" y="594"/>
                  </a:lnTo>
                  <a:lnTo>
                    <a:pt x="35" y="597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600"/>
                  </a:lnTo>
                  <a:lnTo>
                    <a:pt x="37" y="600"/>
                  </a:lnTo>
                  <a:lnTo>
                    <a:pt x="42" y="607"/>
                  </a:lnTo>
                  <a:lnTo>
                    <a:pt x="43" y="610"/>
                  </a:lnTo>
                  <a:lnTo>
                    <a:pt x="45" y="612"/>
                  </a:lnTo>
                  <a:lnTo>
                    <a:pt x="52" y="620"/>
                  </a:lnTo>
                  <a:lnTo>
                    <a:pt x="57" y="629"/>
                  </a:lnTo>
                  <a:lnTo>
                    <a:pt x="58" y="630"/>
                  </a:lnTo>
                  <a:lnTo>
                    <a:pt x="58" y="632"/>
                  </a:lnTo>
                  <a:lnTo>
                    <a:pt x="58" y="634"/>
                  </a:lnTo>
                  <a:lnTo>
                    <a:pt x="58" y="635"/>
                  </a:lnTo>
                  <a:lnTo>
                    <a:pt x="58" y="635"/>
                  </a:lnTo>
                  <a:lnTo>
                    <a:pt x="58" y="639"/>
                  </a:lnTo>
                  <a:lnTo>
                    <a:pt x="58" y="640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2" y="645"/>
                  </a:lnTo>
                  <a:lnTo>
                    <a:pt x="62" y="645"/>
                  </a:lnTo>
                  <a:lnTo>
                    <a:pt x="63" y="647"/>
                  </a:lnTo>
                  <a:lnTo>
                    <a:pt x="63" y="645"/>
                  </a:lnTo>
                  <a:lnTo>
                    <a:pt x="63" y="645"/>
                  </a:lnTo>
                  <a:lnTo>
                    <a:pt x="65" y="642"/>
                  </a:lnTo>
                  <a:lnTo>
                    <a:pt x="65" y="640"/>
                  </a:lnTo>
                  <a:lnTo>
                    <a:pt x="65" y="639"/>
                  </a:lnTo>
                  <a:lnTo>
                    <a:pt x="67" y="639"/>
                  </a:lnTo>
                  <a:lnTo>
                    <a:pt x="67" y="639"/>
                  </a:lnTo>
                  <a:lnTo>
                    <a:pt x="68" y="637"/>
                  </a:lnTo>
                  <a:lnTo>
                    <a:pt x="72" y="639"/>
                  </a:lnTo>
                  <a:lnTo>
                    <a:pt x="72" y="639"/>
                  </a:lnTo>
                  <a:lnTo>
                    <a:pt x="73" y="640"/>
                  </a:lnTo>
                  <a:lnTo>
                    <a:pt x="78" y="639"/>
                  </a:lnTo>
                  <a:lnTo>
                    <a:pt x="78" y="640"/>
                  </a:lnTo>
                  <a:lnTo>
                    <a:pt x="77" y="640"/>
                  </a:lnTo>
                  <a:lnTo>
                    <a:pt x="77" y="642"/>
                  </a:lnTo>
                  <a:lnTo>
                    <a:pt x="75" y="642"/>
                  </a:lnTo>
                  <a:lnTo>
                    <a:pt x="73" y="642"/>
                  </a:lnTo>
                  <a:lnTo>
                    <a:pt x="73" y="642"/>
                  </a:lnTo>
                  <a:lnTo>
                    <a:pt x="72" y="640"/>
                  </a:lnTo>
                  <a:lnTo>
                    <a:pt x="70" y="639"/>
                  </a:lnTo>
                  <a:lnTo>
                    <a:pt x="70" y="639"/>
                  </a:lnTo>
                  <a:lnTo>
                    <a:pt x="68" y="639"/>
                  </a:lnTo>
                  <a:lnTo>
                    <a:pt x="67" y="639"/>
                  </a:lnTo>
                  <a:lnTo>
                    <a:pt x="67" y="640"/>
                  </a:lnTo>
                  <a:lnTo>
                    <a:pt x="65" y="642"/>
                  </a:lnTo>
                  <a:lnTo>
                    <a:pt x="65" y="642"/>
                  </a:lnTo>
                  <a:lnTo>
                    <a:pt x="65" y="644"/>
                  </a:lnTo>
                  <a:lnTo>
                    <a:pt x="65" y="644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7"/>
                  </a:lnTo>
                  <a:lnTo>
                    <a:pt x="63" y="647"/>
                  </a:lnTo>
                  <a:lnTo>
                    <a:pt x="63" y="647"/>
                  </a:lnTo>
                  <a:lnTo>
                    <a:pt x="60" y="649"/>
                  </a:lnTo>
                  <a:lnTo>
                    <a:pt x="57" y="649"/>
                  </a:lnTo>
                  <a:lnTo>
                    <a:pt x="55" y="649"/>
                  </a:lnTo>
                  <a:lnTo>
                    <a:pt x="55" y="650"/>
                  </a:lnTo>
                  <a:lnTo>
                    <a:pt x="55" y="650"/>
                  </a:lnTo>
                  <a:lnTo>
                    <a:pt x="55" y="652"/>
                  </a:lnTo>
                  <a:lnTo>
                    <a:pt x="55" y="654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2"/>
                  </a:lnTo>
                  <a:lnTo>
                    <a:pt x="57" y="662"/>
                  </a:lnTo>
                  <a:lnTo>
                    <a:pt x="58" y="662"/>
                  </a:lnTo>
                  <a:lnTo>
                    <a:pt x="58" y="662"/>
                  </a:lnTo>
                  <a:lnTo>
                    <a:pt x="60" y="664"/>
                  </a:lnTo>
                  <a:lnTo>
                    <a:pt x="62" y="664"/>
                  </a:lnTo>
                  <a:lnTo>
                    <a:pt x="63" y="665"/>
                  </a:lnTo>
                  <a:lnTo>
                    <a:pt x="65" y="670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3" y="677"/>
                  </a:lnTo>
                  <a:lnTo>
                    <a:pt x="62" y="679"/>
                  </a:lnTo>
                  <a:lnTo>
                    <a:pt x="62" y="677"/>
                  </a:lnTo>
                  <a:lnTo>
                    <a:pt x="62" y="682"/>
                  </a:lnTo>
                  <a:lnTo>
                    <a:pt x="62" y="690"/>
                  </a:lnTo>
                  <a:lnTo>
                    <a:pt x="65" y="702"/>
                  </a:lnTo>
                  <a:lnTo>
                    <a:pt x="67" y="707"/>
                  </a:lnTo>
                  <a:lnTo>
                    <a:pt x="67" y="709"/>
                  </a:lnTo>
                  <a:lnTo>
                    <a:pt x="92" y="736"/>
                  </a:lnTo>
                  <a:lnTo>
                    <a:pt x="103" y="736"/>
                  </a:lnTo>
                  <a:lnTo>
                    <a:pt x="103" y="736"/>
                  </a:lnTo>
                  <a:lnTo>
                    <a:pt x="105" y="736"/>
                  </a:lnTo>
                  <a:lnTo>
                    <a:pt x="105" y="734"/>
                  </a:lnTo>
                  <a:lnTo>
                    <a:pt x="105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7"/>
                  </a:lnTo>
                  <a:lnTo>
                    <a:pt x="107" y="727"/>
                  </a:lnTo>
                  <a:lnTo>
                    <a:pt x="108" y="726"/>
                  </a:lnTo>
                  <a:lnTo>
                    <a:pt x="108" y="726"/>
                  </a:lnTo>
                  <a:lnTo>
                    <a:pt x="110" y="726"/>
                  </a:lnTo>
                  <a:lnTo>
                    <a:pt x="110" y="726"/>
                  </a:lnTo>
                  <a:lnTo>
                    <a:pt x="113" y="727"/>
                  </a:lnTo>
                  <a:lnTo>
                    <a:pt x="113" y="729"/>
                  </a:lnTo>
                  <a:lnTo>
                    <a:pt x="115" y="729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7" y="726"/>
                  </a:lnTo>
                  <a:lnTo>
                    <a:pt x="118" y="722"/>
                  </a:lnTo>
                  <a:lnTo>
                    <a:pt x="128" y="716"/>
                  </a:lnTo>
                  <a:lnTo>
                    <a:pt x="132" y="712"/>
                  </a:lnTo>
                  <a:lnTo>
                    <a:pt x="133" y="711"/>
                  </a:lnTo>
                  <a:lnTo>
                    <a:pt x="133" y="711"/>
                  </a:lnTo>
                  <a:lnTo>
                    <a:pt x="135" y="711"/>
                  </a:lnTo>
                  <a:lnTo>
                    <a:pt x="155" y="709"/>
                  </a:lnTo>
                  <a:lnTo>
                    <a:pt x="155" y="709"/>
                  </a:lnTo>
                  <a:lnTo>
                    <a:pt x="158" y="711"/>
                  </a:lnTo>
                  <a:lnTo>
                    <a:pt x="160" y="711"/>
                  </a:lnTo>
                  <a:lnTo>
                    <a:pt x="163" y="712"/>
                  </a:lnTo>
                  <a:lnTo>
                    <a:pt x="165" y="714"/>
                  </a:lnTo>
                  <a:lnTo>
                    <a:pt x="167" y="714"/>
                  </a:lnTo>
                  <a:lnTo>
                    <a:pt x="168" y="714"/>
                  </a:lnTo>
                  <a:lnTo>
                    <a:pt x="170" y="716"/>
                  </a:lnTo>
                  <a:lnTo>
                    <a:pt x="172" y="716"/>
                  </a:lnTo>
                  <a:lnTo>
                    <a:pt x="175" y="716"/>
                  </a:lnTo>
                  <a:lnTo>
                    <a:pt x="175" y="716"/>
                  </a:lnTo>
                  <a:lnTo>
                    <a:pt x="188" y="711"/>
                  </a:lnTo>
                  <a:lnTo>
                    <a:pt x="188" y="711"/>
                  </a:lnTo>
                  <a:lnTo>
                    <a:pt x="192" y="707"/>
                  </a:lnTo>
                  <a:lnTo>
                    <a:pt x="194" y="706"/>
                  </a:lnTo>
                  <a:lnTo>
                    <a:pt x="194" y="704"/>
                  </a:lnTo>
                  <a:lnTo>
                    <a:pt x="195" y="704"/>
                  </a:lnTo>
                  <a:lnTo>
                    <a:pt x="195" y="704"/>
                  </a:lnTo>
                  <a:lnTo>
                    <a:pt x="197" y="702"/>
                  </a:lnTo>
                  <a:lnTo>
                    <a:pt x="197" y="702"/>
                  </a:lnTo>
                  <a:lnTo>
                    <a:pt x="199" y="702"/>
                  </a:lnTo>
                  <a:lnTo>
                    <a:pt x="200" y="704"/>
                  </a:lnTo>
                  <a:lnTo>
                    <a:pt x="219" y="709"/>
                  </a:lnTo>
                  <a:lnTo>
                    <a:pt x="242" y="714"/>
                  </a:lnTo>
                  <a:lnTo>
                    <a:pt x="252" y="719"/>
                  </a:lnTo>
                  <a:lnTo>
                    <a:pt x="264" y="726"/>
                  </a:lnTo>
                  <a:lnTo>
                    <a:pt x="265" y="727"/>
                  </a:lnTo>
                  <a:lnTo>
                    <a:pt x="265" y="727"/>
                  </a:lnTo>
                  <a:lnTo>
                    <a:pt x="267" y="727"/>
                  </a:lnTo>
                  <a:lnTo>
                    <a:pt x="269" y="727"/>
                  </a:lnTo>
                  <a:lnTo>
                    <a:pt x="272" y="727"/>
                  </a:lnTo>
                  <a:lnTo>
                    <a:pt x="274" y="727"/>
                  </a:lnTo>
                  <a:lnTo>
                    <a:pt x="274" y="726"/>
                  </a:lnTo>
                  <a:lnTo>
                    <a:pt x="274" y="726"/>
                  </a:lnTo>
                  <a:lnTo>
                    <a:pt x="275" y="726"/>
                  </a:lnTo>
                  <a:lnTo>
                    <a:pt x="277" y="726"/>
                  </a:lnTo>
                  <a:lnTo>
                    <a:pt x="282" y="727"/>
                  </a:lnTo>
                  <a:lnTo>
                    <a:pt x="290" y="729"/>
                  </a:lnTo>
                  <a:lnTo>
                    <a:pt x="304" y="734"/>
                  </a:lnTo>
                  <a:lnTo>
                    <a:pt x="305" y="734"/>
                  </a:lnTo>
                  <a:lnTo>
                    <a:pt x="305" y="736"/>
                  </a:lnTo>
                  <a:lnTo>
                    <a:pt x="310" y="741"/>
                  </a:lnTo>
                  <a:lnTo>
                    <a:pt x="317" y="744"/>
                  </a:lnTo>
                  <a:lnTo>
                    <a:pt x="319" y="744"/>
                  </a:lnTo>
                  <a:lnTo>
                    <a:pt x="319" y="744"/>
                  </a:lnTo>
                  <a:lnTo>
                    <a:pt x="324" y="744"/>
                  </a:lnTo>
                  <a:lnTo>
                    <a:pt x="324" y="744"/>
                  </a:lnTo>
                  <a:lnTo>
                    <a:pt x="325" y="742"/>
                  </a:lnTo>
                  <a:lnTo>
                    <a:pt x="325" y="742"/>
                  </a:lnTo>
                  <a:lnTo>
                    <a:pt x="327" y="739"/>
                  </a:lnTo>
                  <a:lnTo>
                    <a:pt x="329" y="737"/>
                  </a:lnTo>
                  <a:lnTo>
                    <a:pt x="330" y="736"/>
                  </a:lnTo>
                  <a:lnTo>
                    <a:pt x="330" y="736"/>
                  </a:lnTo>
                  <a:lnTo>
                    <a:pt x="332" y="736"/>
                  </a:lnTo>
                  <a:lnTo>
                    <a:pt x="332" y="736"/>
                  </a:lnTo>
                  <a:lnTo>
                    <a:pt x="334" y="736"/>
                  </a:lnTo>
                  <a:lnTo>
                    <a:pt x="347" y="739"/>
                  </a:lnTo>
                  <a:lnTo>
                    <a:pt x="349" y="741"/>
                  </a:lnTo>
                  <a:lnTo>
                    <a:pt x="350" y="741"/>
                  </a:lnTo>
                  <a:lnTo>
                    <a:pt x="350" y="742"/>
                  </a:lnTo>
                  <a:lnTo>
                    <a:pt x="352" y="744"/>
                  </a:lnTo>
                  <a:lnTo>
                    <a:pt x="354" y="746"/>
                  </a:lnTo>
                  <a:lnTo>
                    <a:pt x="354" y="747"/>
                  </a:lnTo>
                  <a:lnTo>
                    <a:pt x="355" y="749"/>
                  </a:lnTo>
                  <a:lnTo>
                    <a:pt x="355" y="751"/>
                  </a:lnTo>
                  <a:lnTo>
                    <a:pt x="355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9" y="752"/>
                  </a:lnTo>
                  <a:lnTo>
                    <a:pt x="359" y="752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5" y="751"/>
                  </a:lnTo>
                  <a:lnTo>
                    <a:pt x="367" y="749"/>
                  </a:lnTo>
                  <a:lnTo>
                    <a:pt x="379" y="741"/>
                  </a:lnTo>
                  <a:lnTo>
                    <a:pt x="384" y="736"/>
                  </a:lnTo>
                  <a:lnTo>
                    <a:pt x="389" y="729"/>
                  </a:lnTo>
                  <a:lnTo>
                    <a:pt x="392" y="726"/>
                  </a:lnTo>
                  <a:lnTo>
                    <a:pt x="394" y="721"/>
                  </a:lnTo>
                  <a:lnTo>
                    <a:pt x="394" y="719"/>
                  </a:lnTo>
                  <a:lnTo>
                    <a:pt x="395" y="719"/>
                  </a:lnTo>
                  <a:lnTo>
                    <a:pt x="397" y="717"/>
                  </a:lnTo>
                  <a:lnTo>
                    <a:pt x="409" y="707"/>
                  </a:lnTo>
                  <a:lnTo>
                    <a:pt x="410" y="707"/>
                  </a:lnTo>
                  <a:lnTo>
                    <a:pt x="435" y="697"/>
                  </a:lnTo>
                  <a:lnTo>
                    <a:pt x="437" y="697"/>
                  </a:lnTo>
                  <a:lnTo>
                    <a:pt x="444" y="697"/>
                  </a:lnTo>
                  <a:lnTo>
                    <a:pt x="459" y="702"/>
                  </a:lnTo>
                  <a:lnTo>
                    <a:pt x="464" y="702"/>
                  </a:lnTo>
                  <a:lnTo>
                    <a:pt x="464" y="704"/>
                  </a:lnTo>
                  <a:lnTo>
                    <a:pt x="464" y="704"/>
                  </a:lnTo>
                  <a:lnTo>
                    <a:pt x="474" y="706"/>
                  </a:lnTo>
                  <a:lnTo>
                    <a:pt x="482" y="706"/>
                  </a:lnTo>
                  <a:lnTo>
                    <a:pt x="482" y="702"/>
                  </a:lnTo>
                  <a:lnTo>
                    <a:pt x="479" y="701"/>
                  </a:lnTo>
                  <a:lnTo>
                    <a:pt x="477" y="699"/>
                  </a:lnTo>
                  <a:lnTo>
                    <a:pt x="477" y="699"/>
                  </a:lnTo>
                  <a:lnTo>
                    <a:pt x="476" y="694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7" y="690"/>
                  </a:lnTo>
                  <a:lnTo>
                    <a:pt x="481" y="689"/>
                  </a:lnTo>
                  <a:lnTo>
                    <a:pt x="484" y="689"/>
                  </a:lnTo>
                  <a:lnTo>
                    <a:pt x="491" y="675"/>
                  </a:lnTo>
                  <a:lnTo>
                    <a:pt x="499" y="660"/>
                  </a:lnTo>
                  <a:lnTo>
                    <a:pt x="499" y="659"/>
                  </a:lnTo>
                  <a:lnTo>
                    <a:pt x="501" y="657"/>
                  </a:lnTo>
                  <a:lnTo>
                    <a:pt x="501" y="657"/>
                  </a:lnTo>
                  <a:lnTo>
                    <a:pt x="502" y="657"/>
                  </a:lnTo>
                  <a:lnTo>
                    <a:pt x="512" y="650"/>
                  </a:lnTo>
                  <a:lnTo>
                    <a:pt x="512" y="645"/>
                  </a:lnTo>
                  <a:lnTo>
                    <a:pt x="514" y="645"/>
                  </a:lnTo>
                  <a:lnTo>
                    <a:pt x="514" y="645"/>
                  </a:lnTo>
                  <a:lnTo>
                    <a:pt x="526" y="639"/>
                  </a:lnTo>
                  <a:lnTo>
                    <a:pt x="531" y="637"/>
                  </a:lnTo>
                  <a:lnTo>
                    <a:pt x="536" y="635"/>
                  </a:lnTo>
                  <a:lnTo>
                    <a:pt x="542" y="635"/>
                  </a:lnTo>
                  <a:lnTo>
                    <a:pt x="551" y="632"/>
                  </a:lnTo>
                  <a:lnTo>
                    <a:pt x="551" y="632"/>
                  </a:lnTo>
                  <a:lnTo>
                    <a:pt x="552" y="630"/>
                  </a:lnTo>
                  <a:lnTo>
                    <a:pt x="552" y="630"/>
                  </a:lnTo>
                  <a:lnTo>
                    <a:pt x="552" y="629"/>
                  </a:lnTo>
                  <a:lnTo>
                    <a:pt x="554" y="629"/>
                  </a:lnTo>
                  <a:lnTo>
                    <a:pt x="571" y="624"/>
                  </a:lnTo>
                  <a:lnTo>
                    <a:pt x="572" y="624"/>
                  </a:lnTo>
                  <a:lnTo>
                    <a:pt x="572" y="624"/>
                  </a:lnTo>
                  <a:lnTo>
                    <a:pt x="574" y="624"/>
                  </a:lnTo>
                  <a:lnTo>
                    <a:pt x="574" y="624"/>
                  </a:lnTo>
                  <a:lnTo>
                    <a:pt x="576" y="624"/>
                  </a:lnTo>
                  <a:lnTo>
                    <a:pt x="576" y="624"/>
                  </a:lnTo>
                  <a:lnTo>
                    <a:pt x="576" y="620"/>
                  </a:lnTo>
                  <a:lnTo>
                    <a:pt x="576" y="620"/>
                  </a:lnTo>
                  <a:lnTo>
                    <a:pt x="574" y="617"/>
                  </a:lnTo>
                  <a:lnTo>
                    <a:pt x="574" y="615"/>
                  </a:lnTo>
                  <a:lnTo>
                    <a:pt x="569" y="612"/>
                  </a:lnTo>
                  <a:lnTo>
                    <a:pt x="567" y="610"/>
                  </a:lnTo>
                  <a:lnTo>
                    <a:pt x="564" y="609"/>
                  </a:lnTo>
                  <a:lnTo>
                    <a:pt x="564" y="609"/>
                  </a:lnTo>
                  <a:lnTo>
                    <a:pt x="561" y="607"/>
                  </a:lnTo>
                  <a:lnTo>
                    <a:pt x="561" y="605"/>
                  </a:lnTo>
                  <a:lnTo>
                    <a:pt x="557" y="600"/>
                  </a:lnTo>
                  <a:lnTo>
                    <a:pt x="556" y="599"/>
                  </a:lnTo>
                  <a:lnTo>
                    <a:pt x="554" y="590"/>
                  </a:lnTo>
                  <a:lnTo>
                    <a:pt x="552" y="585"/>
                  </a:lnTo>
                  <a:lnTo>
                    <a:pt x="551" y="580"/>
                  </a:lnTo>
                  <a:lnTo>
                    <a:pt x="551" y="577"/>
                  </a:lnTo>
                  <a:lnTo>
                    <a:pt x="552" y="575"/>
                  </a:lnTo>
                  <a:lnTo>
                    <a:pt x="552" y="574"/>
                  </a:lnTo>
                  <a:lnTo>
                    <a:pt x="552" y="567"/>
                  </a:lnTo>
                  <a:lnTo>
                    <a:pt x="552" y="565"/>
                  </a:lnTo>
                  <a:lnTo>
                    <a:pt x="552" y="562"/>
                  </a:lnTo>
                  <a:lnTo>
                    <a:pt x="552" y="560"/>
                  </a:lnTo>
                  <a:lnTo>
                    <a:pt x="551" y="555"/>
                  </a:lnTo>
                  <a:lnTo>
                    <a:pt x="551" y="555"/>
                  </a:lnTo>
                  <a:lnTo>
                    <a:pt x="552" y="550"/>
                  </a:lnTo>
                  <a:lnTo>
                    <a:pt x="554" y="545"/>
                  </a:lnTo>
                  <a:lnTo>
                    <a:pt x="554" y="545"/>
                  </a:lnTo>
                  <a:lnTo>
                    <a:pt x="554" y="542"/>
                  </a:lnTo>
                  <a:lnTo>
                    <a:pt x="556" y="542"/>
                  </a:lnTo>
                  <a:lnTo>
                    <a:pt x="557" y="540"/>
                  </a:lnTo>
                  <a:lnTo>
                    <a:pt x="571" y="525"/>
                  </a:lnTo>
                  <a:lnTo>
                    <a:pt x="574" y="522"/>
                  </a:lnTo>
                  <a:lnTo>
                    <a:pt x="577" y="519"/>
                  </a:lnTo>
                  <a:lnTo>
                    <a:pt x="592" y="504"/>
                  </a:lnTo>
                  <a:lnTo>
                    <a:pt x="594" y="504"/>
                  </a:lnTo>
                  <a:lnTo>
                    <a:pt x="594" y="504"/>
                  </a:lnTo>
                  <a:lnTo>
                    <a:pt x="596" y="504"/>
                  </a:lnTo>
                  <a:lnTo>
                    <a:pt x="597" y="504"/>
                  </a:lnTo>
                  <a:lnTo>
                    <a:pt x="599" y="504"/>
                  </a:lnTo>
                  <a:lnTo>
                    <a:pt x="601" y="502"/>
                  </a:lnTo>
                  <a:lnTo>
                    <a:pt x="621" y="487"/>
                  </a:lnTo>
                  <a:lnTo>
                    <a:pt x="622" y="485"/>
                  </a:lnTo>
                  <a:lnTo>
                    <a:pt x="629" y="479"/>
                  </a:lnTo>
                  <a:lnTo>
                    <a:pt x="629" y="477"/>
                  </a:lnTo>
                  <a:lnTo>
                    <a:pt x="629" y="475"/>
                  </a:lnTo>
                  <a:lnTo>
                    <a:pt x="639" y="465"/>
                  </a:lnTo>
                  <a:lnTo>
                    <a:pt x="641" y="464"/>
                  </a:lnTo>
                  <a:lnTo>
                    <a:pt x="644" y="462"/>
                  </a:lnTo>
                  <a:lnTo>
                    <a:pt x="644" y="462"/>
                  </a:lnTo>
                  <a:lnTo>
                    <a:pt x="651" y="462"/>
                  </a:lnTo>
                  <a:lnTo>
                    <a:pt x="652" y="464"/>
                  </a:lnTo>
                  <a:lnTo>
                    <a:pt x="652" y="464"/>
                  </a:lnTo>
                  <a:lnTo>
                    <a:pt x="654" y="464"/>
                  </a:lnTo>
                  <a:lnTo>
                    <a:pt x="651" y="465"/>
                  </a:lnTo>
                  <a:lnTo>
                    <a:pt x="651" y="465"/>
                  </a:lnTo>
                  <a:lnTo>
                    <a:pt x="649" y="465"/>
                  </a:lnTo>
                  <a:lnTo>
                    <a:pt x="647" y="467"/>
                  </a:lnTo>
                  <a:lnTo>
                    <a:pt x="646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7"/>
                  </a:lnTo>
                  <a:lnTo>
                    <a:pt x="644" y="467"/>
                  </a:lnTo>
                  <a:lnTo>
                    <a:pt x="646" y="469"/>
                  </a:lnTo>
                  <a:lnTo>
                    <a:pt x="647" y="469"/>
                  </a:lnTo>
                  <a:lnTo>
                    <a:pt x="647" y="469"/>
                  </a:lnTo>
                  <a:lnTo>
                    <a:pt x="662" y="462"/>
                  </a:lnTo>
                  <a:lnTo>
                    <a:pt x="666" y="460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57" y="452"/>
                  </a:lnTo>
                  <a:lnTo>
                    <a:pt x="657" y="452"/>
                  </a:lnTo>
                  <a:lnTo>
                    <a:pt x="656" y="449"/>
                  </a:lnTo>
                  <a:lnTo>
                    <a:pt x="656" y="447"/>
                  </a:lnTo>
                  <a:lnTo>
                    <a:pt x="656" y="447"/>
                  </a:lnTo>
                  <a:lnTo>
                    <a:pt x="679" y="432"/>
                  </a:lnTo>
                  <a:lnTo>
                    <a:pt x="681" y="432"/>
                  </a:lnTo>
                  <a:lnTo>
                    <a:pt x="686" y="432"/>
                  </a:lnTo>
                  <a:lnTo>
                    <a:pt x="716" y="428"/>
                  </a:lnTo>
                  <a:lnTo>
                    <a:pt x="717" y="428"/>
                  </a:lnTo>
                  <a:lnTo>
                    <a:pt x="719" y="428"/>
                  </a:lnTo>
                  <a:lnTo>
                    <a:pt x="741" y="430"/>
                  </a:lnTo>
                  <a:lnTo>
                    <a:pt x="754" y="430"/>
                  </a:lnTo>
                  <a:lnTo>
                    <a:pt x="756" y="430"/>
                  </a:lnTo>
                  <a:lnTo>
                    <a:pt x="761" y="428"/>
                  </a:lnTo>
                  <a:lnTo>
                    <a:pt x="763" y="428"/>
                  </a:lnTo>
                  <a:lnTo>
                    <a:pt x="769" y="423"/>
                  </a:lnTo>
                  <a:lnTo>
                    <a:pt x="771" y="420"/>
                  </a:lnTo>
                  <a:lnTo>
                    <a:pt x="774" y="418"/>
                  </a:lnTo>
                  <a:lnTo>
                    <a:pt x="774" y="417"/>
                  </a:lnTo>
                  <a:lnTo>
                    <a:pt x="776" y="417"/>
                  </a:lnTo>
                  <a:lnTo>
                    <a:pt x="778" y="417"/>
                  </a:lnTo>
                  <a:lnTo>
                    <a:pt x="804" y="410"/>
                  </a:lnTo>
                  <a:lnTo>
                    <a:pt x="813" y="407"/>
                  </a:lnTo>
                  <a:lnTo>
                    <a:pt x="816" y="407"/>
                  </a:lnTo>
                  <a:lnTo>
                    <a:pt x="828" y="403"/>
                  </a:lnTo>
                  <a:lnTo>
                    <a:pt x="836" y="400"/>
                  </a:lnTo>
                  <a:lnTo>
                    <a:pt x="846" y="395"/>
                  </a:lnTo>
                  <a:lnTo>
                    <a:pt x="846" y="393"/>
                  </a:lnTo>
                  <a:lnTo>
                    <a:pt x="849" y="392"/>
                  </a:lnTo>
                  <a:lnTo>
                    <a:pt x="853" y="387"/>
                  </a:lnTo>
                  <a:lnTo>
                    <a:pt x="853" y="375"/>
                  </a:lnTo>
                  <a:lnTo>
                    <a:pt x="859" y="362"/>
                  </a:lnTo>
                  <a:lnTo>
                    <a:pt x="858" y="353"/>
                  </a:lnTo>
                  <a:lnTo>
                    <a:pt x="856" y="350"/>
                  </a:lnTo>
                  <a:lnTo>
                    <a:pt x="856" y="348"/>
                  </a:lnTo>
                  <a:lnTo>
                    <a:pt x="856" y="348"/>
                  </a:lnTo>
                  <a:lnTo>
                    <a:pt x="856" y="347"/>
                  </a:lnTo>
                  <a:lnTo>
                    <a:pt x="856" y="347"/>
                  </a:lnTo>
                  <a:lnTo>
                    <a:pt x="856" y="345"/>
                  </a:lnTo>
                  <a:lnTo>
                    <a:pt x="858" y="345"/>
                  </a:lnTo>
                  <a:lnTo>
                    <a:pt x="851" y="343"/>
                  </a:lnTo>
                  <a:lnTo>
                    <a:pt x="851" y="34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6" name="Freeform 17"/>
            <p:cNvSpPr>
              <a:spLocks/>
            </p:cNvSpPr>
            <p:nvPr/>
          </p:nvSpPr>
          <p:spPr bwMode="auto">
            <a:xfrm>
              <a:off x="6943154" y="4851772"/>
              <a:ext cx="577514" cy="504946"/>
            </a:xfrm>
            <a:custGeom>
              <a:avLst/>
              <a:gdLst>
                <a:gd name="T0" fmla="*/ 237 w 382"/>
                <a:gd name="T1" fmla="*/ 299 h 334"/>
                <a:gd name="T2" fmla="*/ 200 w 382"/>
                <a:gd name="T3" fmla="*/ 247 h 334"/>
                <a:gd name="T4" fmla="*/ 165 w 382"/>
                <a:gd name="T5" fmla="*/ 189 h 334"/>
                <a:gd name="T6" fmla="*/ 153 w 382"/>
                <a:gd name="T7" fmla="*/ 165 h 334"/>
                <a:gd name="T8" fmla="*/ 145 w 382"/>
                <a:gd name="T9" fmla="*/ 130 h 334"/>
                <a:gd name="T10" fmla="*/ 160 w 382"/>
                <a:gd name="T11" fmla="*/ 120 h 334"/>
                <a:gd name="T12" fmla="*/ 178 w 382"/>
                <a:gd name="T13" fmla="*/ 140 h 334"/>
                <a:gd name="T14" fmla="*/ 195 w 382"/>
                <a:gd name="T15" fmla="*/ 122 h 334"/>
                <a:gd name="T16" fmla="*/ 213 w 382"/>
                <a:gd name="T17" fmla="*/ 125 h 334"/>
                <a:gd name="T18" fmla="*/ 237 w 382"/>
                <a:gd name="T19" fmla="*/ 130 h 334"/>
                <a:gd name="T20" fmla="*/ 285 w 382"/>
                <a:gd name="T21" fmla="*/ 139 h 334"/>
                <a:gd name="T22" fmla="*/ 325 w 382"/>
                <a:gd name="T23" fmla="*/ 139 h 334"/>
                <a:gd name="T24" fmla="*/ 340 w 382"/>
                <a:gd name="T25" fmla="*/ 152 h 334"/>
                <a:gd name="T26" fmla="*/ 343 w 382"/>
                <a:gd name="T27" fmla="*/ 159 h 334"/>
                <a:gd name="T28" fmla="*/ 362 w 382"/>
                <a:gd name="T29" fmla="*/ 145 h 334"/>
                <a:gd name="T30" fmla="*/ 367 w 382"/>
                <a:gd name="T31" fmla="*/ 127 h 334"/>
                <a:gd name="T32" fmla="*/ 380 w 382"/>
                <a:gd name="T33" fmla="*/ 130 h 334"/>
                <a:gd name="T34" fmla="*/ 372 w 382"/>
                <a:gd name="T35" fmla="*/ 124 h 334"/>
                <a:gd name="T36" fmla="*/ 355 w 382"/>
                <a:gd name="T37" fmla="*/ 102 h 334"/>
                <a:gd name="T38" fmla="*/ 362 w 382"/>
                <a:gd name="T39" fmla="*/ 102 h 334"/>
                <a:gd name="T40" fmla="*/ 355 w 382"/>
                <a:gd name="T41" fmla="*/ 95 h 334"/>
                <a:gd name="T42" fmla="*/ 350 w 382"/>
                <a:gd name="T43" fmla="*/ 95 h 334"/>
                <a:gd name="T44" fmla="*/ 348 w 382"/>
                <a:gd name="T45" fmla="*/ 78 h 334"/>
                <a:gd name="T46" fmla="*/ 338 w 382"/>
                <a:gd name="T47" fmla="*/ 63 h 334"/>
                <a:gd name="T48" fmla="*/ 317 w 382"/>
                <a:gd name="T49" fmla="*/ 78 h 334"/>
                <a:gd name="T50" fmla="*/ 307 w 382"/>
                <a:gd name="T51" fmla="*/ 75 h 334"/>
                <a:gd name="T52" fmla="*/ 268 w 382"/>
                <a:gd name="T53" fmla="*/ 63 h 334"/>
                <a:gd name="T54" fmla="*/ 255 w 382"/>
                <a:gd name="T55" fmla="*/ 58 h 334"/>
                <a:gd name="T56" fmla="*/ 245 w 382"/>
                <a:gd name="T57" fmla="*/ 52 h 334"/>
                <a:gd name="T58" fmla="*/ 225 w 382"/>
                <a:gd name="T59" fmla="*/ 30 h 334"/>
                <a:gd name="T60" fmla="*/ 205 w 382"/>
                <a:gd name="T61" fmla="*/ 7 h 334"/>
                <a:gd name="T62" fmla="*/ 186 w 382"/>
                <a:gd name="T63" fmla="*/ 2 h 334"/>
                <a:gd name="T64" fmla="*/ 158 w 382"/>
                <a:gd name="T65" fmla="*/ 25 h 334"/>
                <a:gd name="T66" fmla="*/ 140 w 382"/>
                <a:gd name="T67" fmla="*/ 32 h 334"/>
                <a:gd name="T68" fmla="*/ 143 w 382"/>
                <a:gd name="T69" fmla="*/ 42 h 334"/>
                <a:gd name="T70" fmla="*/ 140 w 382"/>
                <a:gd name="T71" fmla="*/ 63 h 334"/>
                <a:gd name="T72" fmla="*/ 120 w 382"/>
                <a:gd name="T73" fmla="*/ 68 h 334"/>
                <a:gd name="T74" fmla="*/ 116 w 382"/>
                <a:gd name="T75" fmla="*/ 90 h 334"/>
                <a:gd name="T76" fmla="*/ 103 w 382"/>
                <a:gd name="T77" fmla="*/ 94 h 334"/>
                <a:gd name="T78" fmla="*/ 90 w 382"/>
                <a:gd name="T79" fmla="*/ 92 h 334"/>
                <a:gd name="T80" fmla="*/ 73 w 382"/>
                <a:gd name="T81" fmla="*/ 78 h 334"/>
                <a:gd name="T82" fmla="*/ 41 w 382"/>
                <a:gd name="T83" fmla="*/ 89 h 334"/>
                <a:gd name="T84" fmla="*/ 26 w 382"/>
                <a:gd name="T85" fmla="*/ 90 h 334"/>
                <a:gd name="T86" fmla="*/ 5 w 382"/>
                <a:gd name="T87" fmla="*/ 80 h 334"/>
                <a:gd name="T88" fmla="*/ 5 w 382"/>
                <a:gd name="T89" fmla="*/ 105 h 334"/>
                <a:gd name="T90" fmla="*/ 13 w 382"/>
                <a:gd name="T91" fmla="*/ 132 h 334"/>
                <a:gd name="T92" fmla="*/ 33 w 382"/>
                <a:gd name="T93" fmla="*/ 134 h 334"/>
                <a:gd name="T94" fmla="*/ 48 w 382"/>
                <a:gd name="T95" fmla="*/ 110 h 334"/>
                <a:gd name="T96" fmla="*/ 63 w 382"/>
                <a:gd name="T97" fmla="*/ 105 h 334"/>
                <a:gd name="T98" fmla="*/ 81 w 382"/>
                <a:gd name="T99" fmla="*/ 124 h 334"/>
                <a:gd name="T100" fmla="*/ 88 w 382"/>
                <a:gd name="T101" fmla="*/ 144 h 334"/>
                <a:gd name="T102" fmla="*/ 86 w 382"/>
                <a:gd name="T103" fmla="*/ 167 h 334"/>
                <a:gd name="T104" fmla="*/ 100 w 382"/>
                <a:gd name="T105" fmla="*/ 185 h 334"/>
                <a:gd name="T106" fmla="*/ 123 w 382"/>
                <a:gd name="T107" fmla="*/ 204 h 334"/>
                <a:gd name="T108" fmla="*/ 110 w 382"/>
                <a:gd name="T109" fmla="*/ 200 h 334"/>
                <a:gd name="T110" fmla="*/ 118 w 382"/>
                <a:gd name="T111" fmla="*/ 235 h 334"/>
                <a:gd name="T112" fmla="*/ 151 w 382"/>
                <a:gd name="T113" fmla="*/ 277 h 334"/>
                <a:gd name="T114" fmla="*/ 163 w 382"/>
                <a:gd name="T115" fmla="*/ 277 h 334"/>
                <a:gd name="T116" fmla="*/ 200 w 382"/>
                <a:gd name="T117" fmla="*/ 287 h 334"/>
                <a:gd name="T118" fmla="*/ 218 w 382"/>
                <a:gd name="T119" fmla="*/ 299 h 334"/>
                <a:gd name="T120" fmla="*/ 262 w 382"/>
                <a:gd name="T121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2" h="334">
                  <a:moveTo>
                    <a:pt x="262" y="325"/>
                  </a:moveTo>
                  <a:lnTo>
                    <a:pt x="262" y="324"/>
                  </a:lnTo>
                  <a:lnTo>
                    <a:pt x="260" y="320"/>
                  </a:lnTo>
                  <a:lnTo>
                    <a:pt x="257" y="319"/>
                  </a:lnTo>
                  <a:lnTo>
                    <a:pt x="255" y="317"/>
                  </a:lnTo>
                  <a:lnTo>
                    <a:pt x="247" y="310"/>
                  </a:lnTo>
                  <a:lnTo>
                    <a:pt x="238" y="302"/>
                  </a:lnTo>
                  <a:lnTo>
                    <a:pt x="237" y="299"/>
                  </a:lnTo>
                  <a:lnTo>
                    <a:pt x="237" y="297"/>
                  </a:lnTo>
                  <a:lnTo>
                    <a:pt x="237" y="289"/>
                  </a:lnTo>
                  <a:lnTo>
                    <a:pt x="223" y="279"/>
                  </a:lnTo>
                  <a:lnTo>
                    <a:pt x="223" y="277"/>
                  </a:lnTo>
                  <a:lnTo>
                    <a:pt x="217" y="272"/>
                  </a:lnTo>
                  <a:lnTo>
                    <a:pt x="217" y="270"/>
                  </a:lnTo>
                  <a:lnTo>
                    <a:pt x="208" y="259"/>
                  </a:lnTo>
                  <a:lnTo>
                    <a:pt x="200" y="247"/>
                  </a:lnTo>
                  <a:lnTo>
                    <a:pt x="196" y="242"/>
                  </a:lnTo>
                  <a:lnTo>
                    <a:pt x="190" y="232"/>
                  </a:lnTo>
                  <a:lnTo>
                    <a:pt x="188" y="230"/>
                  </a:lnTo>
                  <a:lnTo>
                    <a:pt x="178" y="224"/>
                  </a:lnTo>
                  <a:lnTo>
                    <a:pt x="165" y="214"/>
                  </a:lnTo>
                  <a:lnTo>
                    <a:pt x="168" y="204"/>
                  </a:lnTo>
                  <a:lnTo>
                    <a:pt x="170" y="200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2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5" y="167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43" y="159"/>
                  </a:lnTo>
                  <a:lnTo>
                    <a:pt x="141" y="157"/>
                  </a:lnTo>
                  <a:lnTo>
                    <a:pt x="141" y="155"/>
                  </a:lnTo>
                  <a:lnTo>
                    <a:pt x="141" y="154"/>
                  </a:lnTo>
                  <a:lnTo>
                    <a:pt x="143" y="132"/>
                  </a:lnTo>
                  <a:lnTo>
                    <a:pt x="145" y="130"/>
                  </a:lnTo>
                  <a:lnTo>
                    <a:pt x="146" y="124"/>
                  </a:lnTo>
                  <a:lnTo>
                    <a:pt x="146" y="122"/>
                  </a:lnTo>
                  <a:lnTo>
                    <a:pt x="148" y="122"/>
                  </a:lnTo>
                  <a:lnTo>
                    <a:pt x="148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5" y="119"/>
                  </a:lnTo>
                  <a:lnTo>
                    <a:pt x="160" y="120"/>
                  </a:lnTo>
                  <a:lnTo>
                    <a:pt x="161" y="120"/>
                  </a:lnTo>
                  <a:lnTo>
                    <a:pt x="163" y="122"/>
                  </a:lnTo>
                  <a:lnTo>
                    <a:pt x="165" y="125"/>
                  </a:lnTo>
                  <a:lnTo>
                    <a:pt x="165" y="127"/>
                  </a:lnTo>
                  <a:lnTo>
                    <a:pt x="171" y="137"/>
                  </a:lnTo>
                  <a:lnTo>
                    <a:pt x="173" y="139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81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5" y="134"/>
                  </a:lnTo>
                  <a:lnTo>
                    <a:pt x="191" y="125"/>
                  </a:lnTo>
                  <a:lnTo>
                    <a:pt x="193" y="122"/>
                  </a:lnTo>
                  <a:lnTo>
                    <a:pt x="193" y="122"/>
                  </a:lnTo>
                  <a:lnTo>
                    <a:pt x="195" y="122"/>
                  </a:lnTo>
                  <a:lnTo>
                    <a:pt x="198" y="122"/>
                  </a:lnTo>
                  <a:lnTo>
                    <a:pt x="200" y="122"/>
                  </a:lnTo>
                  <a:lnTo>
                    <a:pt x="201" y="122"/>
                  </a:lnTo>
                  <a:lnTo>
                    <a:pt x="203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5"/>
                  </a:lnTo>
                  <a:lnTo>
                    <a:pt x="220" y="120"/>
                  </a:lnTo>
                  <a:lnTo>
                    <a:pt x="220" y="119"/>
                  </a:lnTo>
                  <a:lnTo>
                    <a:pt x="220" y="119"/>
                  </a:lnTo>
                  <a:lnTo>
                    <a:pt x="220" y="122"/>
                  </a:lnTo>
                  <a:lnTo>
                    <a:pt x="235" y="130"/>
                  </a:lnTo>
                  <a:lnTo>
                    <a:pt x="237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65" y="134"/>
                  </a:lnTo>
                  <a:lnTo>
                    <a:pt x="272" y="135"/>
                  </a:lnTo>
                  <a:lnTo>
                    <a:pt x="285" y="139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3" y="134"/>
                  </a:lnTo>
                  <a:lnTo>
                    <a:pt x="305" y="134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18" y="139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8" y="139"/>
                  </a:lnTo>
                  <a:lnTo>
                    <a:pt x="335" y="144"/>
                  </a:lnTo>
                  <a:lnTo>
                    <a:pt x="342" y="147"/>
                  </a:lnTo>
                  <a:lnTo>
                    <a:pt x="342" y="147"/>
                  </a:lnTo>
                  <a:lnTo>
                    <a:pt x="342" y="152"/>
                  </a:lnTo>
                  <a:lnTo>
                    <a:pt x="342" y="152"/>
                  </a:lnTo>
                  <a:lnTo>
                    <a:pt x="340" y="152"/>
                  </a:lnTo>
                  <a:lnTo>
                    <a:pt x="340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40" y="155"/>
                  </a:lnTo>
                  <a:lnTo>
                    <a:pt x="340" y="155"/>
                  </a:lnTo>
                  <a:lnTo>
                    <a:pt x="342" y="155"/>
                  </a:lnTo>
                  <a:lnTo>
                    <a:pt x="343" y="159"/>
                  </a:lnTo>
                  <a:lnTo>
                    <a:pt x="343" y="159"/>
                  </a:lnTo>
                  <a:lnTo>
                    <a:pt x="345" y="160"/>
                  </a:lnTo>
                  <a:lnTo>
                    <a:pt x="352" y="160"/>
                  </a:lnTo>
                  <a:lnTo>
                    <a:pt x="352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7" y="154"/>
                  </a:lnTo>
                  <a:lnTo>
                    <a:pt x="358" y="150"/>
                  </a:lnTo>
                  <a:lnTo>
                    <a:pt x="362" y="145"/>
                  </a:lnTo>
                  <a:lnTo>
                    <a:pt x="362" y="144"/>
                  </a:lnTo>
                  <a:lnTo>
                    <a:pt x="362" y="140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5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8" y="129"/>
                  </a:lnTo>
                  <a:lnTo>
                    <a:pt x="370" y="129"/>
                  </a:lnTo>
                  <a:lnTo>
                    <a:pt x="370" y="130"/>
                  </a:lnTo>
                  <a:lnTo>
                    <a:pt x="372" y="130"/>
                  </a:lnTo>
                  <a:lnTo>
                    <a:pt x="375" y="130"/>
                  </a:lnTo>
                  <a:lnTo>
                    <a:pt x="378" y="132"/>
                  </a:lnTo>
                  <a:lnTo>
                    <a:pt x="378" y="130"/>
                  </a:lnTo>
                  <a:lnTo>
                    <a:pt x="380" y="130"/>
                  </a:lnTo>
                  <a:lnTo>
                    <a:pt x="382" y="130"/>
                  </a:lnTo>
                  <a:lnTo>
                    <a:pt x="382" y="129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5"/>
                  </a:lnTo>
                  <a:lnTo>
                    <a:pt x="378" y="125"/>
                  </a:lnTo>
                  <a:lnTo>
                    <a:pt x="375" y="125"/>
                  </a:lnTo>
                  <a:lnTo>
                    <a:pt x="372" y="124"/>
                  </a:lnTo>
                  <a:lnTo>
                    <a:pt x="370" y="124"/>
                  </a:lnTo>
                  <a:lnTo>
                    <a:pt x="363" y="120"/>
                  </a:lnTo>
                  <a:lnTo>
                    <a:pt x="353" y="114"/>
                  </a:lnTo>
                  <a:lnTo>
                    <a:pt x="353" y="112"/>
                  </a:lnTo>
                  <a:lnTo>
                    <a:pt x="353" y="110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7" y="102"/>
                  </a:lnTo>
                  <a:lnTo>
                    <a:pt x="357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2" y="102"/>
                  </a:lnTo>
                  <a:lnTo>
                    <a:pt x="362" y="100"/>
                  </a:lnTo>
                  <a:lnTo>
                    <a:pt x="362" y="100"/>
                  </a:lnTo>
                  <a:lnTo>
                    <a:pt x="362" y="99"/>
                  </a:lnTo>
                  <a:lnTo>
                    <a:pt x="360" y="99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3" y="97"/>
                  </a:lnTo>
                  <a:lnTo>
                    <a:pt x="353" y="99"/>
                  </a:lnTo>
                  <a:lnTo>
                    <a:pt x="352" y="99"/>
                  </a:lnTo>
                  <a:lnTo>
                    <a:pt x="352" y="99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4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2" y="90"/>
                  </a:lnTo>
                  <a:lnTo>
                    <a:pt x="353" y="87"/>
                  </a:lnTo>
                  <a:lnTo>
                    <a:pt x="353" y="85"/>
                  </a:lnTo>
                  <a:lnTo>
                    <a:pt x="348" y="78"/>
                  </a:lnTo>
                  <a:lnTo>
                    <a:pt x="345" y="73"/>
                  </a:lnTo>
                  <a:lnTo>
                    <a:pt x="345" y="72"/>
                  </a:lnTo>
                  <a:lnTo>
                    <a:pt x="347" y="68"/>
                  </a:lnTo>
                  <a:lnTo>
                    <a:pt x="343" y="63"/>
                  </a:lnTo>
                  <a:lnTo>
                    <a:pt x="343" y="65"/>
                  </a:lnTo>
                  <a:lnTo>
                    <a:pt x="343" y="65"/>
                  </a:lnTo>
                  <a:lnTo>
                    <a:pt x="340" y="65"/>
                  </a:lnTo>
                  <a:lnTo>
                    <a:pt x="338" y="63"/>
                  </a:lnTo>
                  <a:lnTo>
                    <a:pt x="337" y="63"/>
                  </a:lnTo>
                  <a:lnTo>
                    <a:pt x="330" y="68"/>
                  </a:lnTo>
                  <a:lnTo>
                    <a:pt x="330" y="70"/>
                  </a:lnTo>
                  <a:lnTo>
                    <a:pt x="328" y="72"/>
                  </a:lnTo>
                  <a:lnTo>
                    <a:pt x="327" y="73"/>
                  </a:lnTo>
                  <a:lnTo>
                    <a:pt x="320" y="77"/>
                  </a:lnTo>
                  <a:lnTo>
                    <a:pt x="318" y="77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5" y="77"/>
                  </a:lnTo>
                  <a:lnTo>
                    <a:pt x="315" y="75"/>
                  </a:lnTo>
                  <a:lnTo>
                    <a:pt x="310" y="77"/>
                  </a:lnTo>
                  <a:lnTo>
                    <a:pt x="308" y="77"/>
                  </a:lnTo>
                  <a:lnTo>
                    <a:pt x="307" y="75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0" y="73"/>
                  </a:lnTo>
                  <a:lnTo>
                    <a:pt x="292" y="73"/>
                  </a:lnTo>
                  <a:lnTo>
                    <a:pt x="282" y="73"/>
                  </a:lnTo>
                  <a:lnTo>
                    <a:pt x="277" y="70"/>
                  </a:lnTo>
                  <a:lnTo>
                    <a:pt x="268" y="65"/>
                  </a:lnTo>
                  <a:lnTo>
                    <a:pt x="268" y="63"/>
                  </a:lnTo>
                  <a:lnTo>
                    <a:pt x="267" y="62"/>
                  </a:lnTo>
                  <a:lnTo>
                    <a:pt x="265" y="60"/>
                  </a:lnTo>
                  <a:lnTo>
                    <a:pt x="265" y="58"/>
                  </a:lnTo>
                  <a:lnTo>
                    <a:pt x="263" y="58"/>
                  </a:lnTo>
                  <a:lnTo>
                    <a:pt x="257" y="57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3" y="58"/>
                  </a:lnTo>
                  <a:lnTo>
                    <a:pt x="252" y="58"/>
                  </a:lnTo>
                  <a:lnTo>
                    <a:pt x="250" y="57"/>
                  </a:lnTo>
                  <a:lnTo>
                    <a:pt x="250" y="57"/>
                  </a:lnTo>
                  <a:lnTo>
                    <a:pt x="247" y="55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47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38" y="35"/>
                  </a:lnTo>
                  <a:lnTo>
                    <a:pt x="228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2" y="25"/>
                  </a:lnTo>
                  <a:lnTo>
                    <a:pt x="222" y="20"/>
                  </a:lnTo>
                  <a:lnTo>
                    <a:pt x="218" y="18"/>
                  </a:lnTo>
                  <a:lnTo>
                    <a:pt x="217" y="15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5" y="7"/>
                  </a:lnTo>
                  <a:lnTo>
                    <a:pt x="201" y="7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5" y="3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0" y="2"/>
                  </a:lnTo>
                  <a:lnTo>
                    <a:pt x="186" y="2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76" y="12"/>
                  </a:lnTo>
                  <a:lnTo>
                    <a:pt x="170" y="13"/>
                  </a:lnTo>
                  <a:lnTo>
                    <a:pt x="170" y="18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58" y="25"/>
                  </a:lnTo>
                  <a:lnTo>
                    <a:pt x="155" y="25"/>
                  </a:lnTo>
                  <a:lnTo>
                    <a:pt x="151" y="27"/>
                  </a:lnTo>
                  <a:lnTo>
                    <a:pt x="150" y="27"/>
                  </a:lnTo>
                  <a:lnTo>
                    <a:pt x="145" y="27"/>
                  </a:lnTo>
                  <a:lnTo>
                    <a:pt x="143" y="27"/>
                  </a:lnTo>
                  <a:lnTo>
                    <a:pt x="141" y="28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7"/>
                  </a:lnTo>
                  <a:lnTo>
                    <a:pt x="140" y="38"/>
                  </a:lnTo>
                  <a:lnTo>
                    <a:pt x="141" y="40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5" y="42"/>
                  </a:lnTo>
                  <a:lnTo>
                    <a:pt x="146" y="43"/>
                  </a:lnTo>
                  <a:lnTo>
                    <a:pt x="146" y="53"/>
                  </a:lnTo>
                  <a:lnTo>
                    <a:pt x="143" y="60"/>
                  </a:lnTo>
                  <a:lnTo>
                    <a:pt x="143" y="62"/>
                  </a:lnTo>
                  <a:lnTo>
                    <a:pt x="141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33" y="62"/>
                  </a:lnTo>
                  <a:lnTo>
                    <a:pt x="131" y="62"/>
                  </a:lnTo>
                  <a:lnTo>
                    <a:pt x="123" y="65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18" y="68"/>
                  </a:lnTo>
                  <a:lnTo>
                    <a:pt x="116" y="70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8" y="80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6" y="92"/>
                  </a:lnTo>
                  <a:lnTo>
                    <a:pt x="115" y="94"/>
                  </a:lnTo>
                  <a:lnTo>
                    <a:pt x="115" y="95"/>
                  </a:lnTo>
                  <a:lnTo>
                    <a:pt x="113" y="95"/>
                  </a:lnTo>
                  <a:lnTo>
                    <a:pt x="108" y="99"/>
                  </a:lnTo>
                  <a:lnTo>
                    <a:pt x="106" y="99"/>
                  </a:lnTo>
                  <a:lnTo>
                    <a:pt x="105" y="97"/>
                  </a:lnTo>
                  <a:lnTo>
                    <a:pt x="103" y="94"/>
                  </a:lnTo>
                  <a:lnTo>
                    <a:pt x="101" y="94"/>
                  </a:lnTo>
                  <a:lnTo>
                    <a:pt x="96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6" y="94"/>
                  </a:lnTo>
                  <a:lnTo>
                    <a:pt x="80" y="87"/>
                  </a:lnTo>
                  <a:lnTo>
                    <a:pt x="76" y="82"/>
                  </a:lnTo>
                  <a:lnTo>
                    <a:pt x="75" y="80"/>
                  </a:lnTo>
                  <a:lnTo>
                    <a:pt x="73" y="78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3" y="89"/>
                  </a:lnTo>
                  <a:lnTo>
                    <a:pt x="50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8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90"/>
                  </a:lnTo>
                  <a:lnTo>
                    <a:pt x="26" y="90"/>
                  </a:lnTo>
                  <a:lnTo>
                    <a:pt x="23" y="90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8" y="125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8" y="145"/>
                  </a:lnTo>
                  <a:lnTo>
                    <a:pt x="20" y="147"/>
                  </a:lnTo>
                  <a:lnTo>
                    <a:pt x="21" y="149"/>
                  </a:lnTo>
                  <a:lnTo>
                    <a:pt x="26" y="147"/>
                  </a:lnTo>
                  <a:lnTo>
                    <a:pt x="30" y="140"/>
                  </a:lnTo>
                  <a:lnTo>
                    <a:pt x="33" y="134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22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50" y="105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3" y="100"/>
                  </a:lnTo>
                  <a:lnTo>
                    <a:pt x="60" y="104"/>
                  </a:lnTo>
                  <a:lnTo>
                    <a:pt x="63" y="105"/>
                  </a:lnTo>
                  <a:lnTo>
                    <a:pt x="66" y="109"/>
                  </a:lnTo>
                  <a:lnTo>
                    <a:pt x="68" y="110"/>
                  </a:lnTo>
                  <a:lnTo>
                    <a:pt x="70" y="114"/>
                  </a:lnTo>
                  <a:lnTo>
                    <a:pt x="73" y="119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80" y="122"/>
                  </a:lnTo>
                  <a:lnTo>
                    <a:pt x="81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45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5" y="154"/>
                  </a:lnTo>
                  <a:lnTo>
                    <a:pt x="85" y="160"/>
                  </a:lnTo>
                  <a:lnTo>
                    <a:pt x="85" y="162"/>
                  </a:lnTo>
                  <a:lnTo>
                    <a:pt x="85" y="164"/>
                  </a:lnTo>
                  <a:lnTo>
                    <a:pt x="86" y="167"/>
                  </a:lnTo>
                  <a:lnTo>
                    <a:pt x="90" y="172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3" y="175"/>
                  </a:lnTo>
                  <a:lnTo>
                    <a:pt x="98" y="180"/>
                  </a:lnTo>
                  <a:lnTo>
                    <a:pt x="98" y="182"/>
                  </a:lnTo>
                  <a:lnTo>
                    <a:pt x="100" y="185"/>
                  </a:lnTo>
                  <a:lnTo>
                    <a:pt x="103" y="189"/>
                  </a:lnTo>
                  <a:lnTo>
                    <a:pt x="106" y="194"/>
                  </a:lnTo>
                  <a:lnTo>
                    <a:pt x="108" y="195"/>
                  </a:lnTo>
                  <a:lnTo>
                    <a:pt x="110" y="197"/>
                  </a:lnTo>
                  <a:lnTo>
                    <a:pt x="118" y="204"/>
                  </a:lnTo>
                  <a:lnTo>
                    <a:pt x="120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16" y="205"/>
                  </a:lnTo>
                  <a:lnTo>
                    <a:pt x="111" y="202"/>
                  </a:lnTo>
                  <a:lnTo>
                    <a:pt x="110" y="200"/>
                  </a:lnTo>
                  <a:lnTo>
                    <a:pt x="103" y="200"/>
                  </a:lnTo>
                  <a:lnTo>
                    <a:pt x="98" y="202"/>
                  </a:lnTo>
                  <a:lnTo>
                    <a:pt x="96" y="204"/>
                  </a:lnTo>
                  <a:lnTo>
                    <a:pt x="98" y="210"/>
                  </a:lnTo>
                  <a:lnTo>
                    <a:pt x="105" y="219"/>
                  </a:lnTo>
                  <a:lnTo>
                    <a:pt x="108" y="224"/>
                  </a:lnTo>
                  <a:lnTo>
                    <a:pt x="115" y="232"/>
                  </a:lnTo>
                  <a:lnTo>
                    <a:pt x="118" y="235"/>
                  </a:lnTo>
                  <a:lnTo>
                    <a:pt x="133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6" y="26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51" y="277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8" y="280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3" y="279"/>
                  </a:lnTo>
                  <a:lnTo>
                    <a:pt x="163" y="277"/>
                  </a:lnTo>
                  <a:lnTo>
                    <a:pt x="171" y="275"/>
                  </a:lnTo>
                  <a:lnTo>
                    <a:pt x="183" y="275"/>
                  </a:lnTo>
                  <a:lnTo>
                    <a:pt x="186" y="279"/>
                  </a:lnTo>
                  <a:lnTo>
                    <a:pt x="191" y="282"/>
                  </a:lnTo>
                  <a:lnTo>
                    <a:pt x="193" y="284"/>
                  </a:lnTo>
                  <a:lnTo>
                    <a:pt x="193" y="284"/>
                  </a:lnTo>
                  <a:lnTo>
                    <a:pt x="195" y="284"/>
                  </a:lnTo>
                  <a:lnTo>
                    <a:pt x="200" y="287"/>
                  </a:lnTo>
                  <a:lnTo>
                    <a:pt x="201" y="287"/>
                  </a:lnTo>
                  <a:lnTo>
                    <a:pt x="203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3" y="292"/>
                  </a:lnTo>
                  <a:lnTo>
                    <a:pt x="218" y="299"/>
                  </a:lnTo>
                  <a:lnTo>
                    <a:pt x="222" y="302"/>
                  </a:lnTo>
                  <a:lnTo>
                    <a:pt x="230" y="310"/>
                  </a:lnTo>
                  <a:lnTo>
                    <a:pt x="245" y="324"/>
                  </a:lnTo>
                  <a:lnTo>
                    <a:pt x="252" y="332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5" y="334"/>
                  </a:lnTo>
                  <a:lnTo>
                    <a:pt x="262" y="330"/>
                  </a:lnTo>
                  <a:lnTo>
                    <a:pt x="262" y="3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7" name="Freeform 18"/>
            <p:cNvSpPr>
              <a:spLocks/>
            </p:cNvSpPr>
            <p:nvPr/>
          </p:nvSpPr>
          <p:spPr bwMode="auto">
            <a:xfrm>
              <a:off x="6943154" y="4806418"/>
              <a:ext cx="309923" cy="195024"/>
            </a:xfrm>
            <a:custGeom>
              <a:avLst/>
              <a:gdLst>
                <a:gd name="T0" fmla="*/ 13 w 205"/>
                <a:gd name="T1" fmla="*/ 119 h 129"/>
                <a:gd name="T2" fmla="*/ 30 w 205"/>
                <a:gd name="T3" fmla="*/ 120 h 129"/>
                <a:gd name="T4" fmla="*/ 41 w 205"/>
                <a:gd name="T5" fmla="*/ 119 h 129"/>
                <a:gd name="T6" fmla="*/ 58 w 205"/>
                <a:gd name="T7" fmla="*/ 119 h 129"/>
                <a:gd name="T8" fmla="*/ 76 w 205"/>
                <a:gd name="T9" fmla="*/ 112 h 129"/>
                <a:gd name="T10" fmla="*/ 88 w 205"/>
                <a:gd name="T11" fmla="*/ 122 h 129"/>
                <a:gd name="T12" fmla="*/ 95 w 205"/>
                <a:gd name="T13" fmla="*/ 120 h 129"/>
                <a:gd name="T14" fmla="*/ 105 w 205"/>
                <a:gd name="T15" fmla="*/ 127 h 129"/>
                <a:gd name="T16" fmla="*/ 115 w 205"/>
                <a:gd name="T17" fmla="*/ 124 h 129"/>
                <a:gd name="T18" fmla="*/ 116 w 205"/>
                <a:gd name="T19" fmla="*/ 103 h 129"/>
                <a:gd name="T20" fmla="*/ 120 w 205"/>
                <a:gd name="T21" fmla="*/ 98 h 129"/>
                <a:gd name="T22" fmla="*/ 138 w 205"/>
                <a:gd name="T23" fmla="*/ 92 h 129"/>
                <a:gd name="T24" fmla="*/ 143 w 205"/>
                <a:gd name="T25" fmla="*/ 92 h 129"/>
                <a:gd name="T26" fmla="*/ 143 w 205"/>
                <a:gd name="T27" fmla="*/ 72 h 129"/>
                <a:gd name="T28" fmla="*/ 140 w 205"/>
                <a:gd name="T29" fmla="*/ 67 h 129"/>
                <a:gd name="T30" fmla="*/ 141 w 205"/>
                <a:gd name="T31" fmla="*/ 62 h 129"/>
                <a:gd name="T32" fmla="*/ 151 w 205"/>
                <a:gd name="T33" fmla="*/ 57 h 129"/>
                <a:gd name="T34" fmla="*/ 170 w 205"/>
                <a:gd name="T35" fmla="*/ 48 h 129"/>
                <a:gd name="T36" fmla="*/ 186 w 205"/>
                <a:gd name="T37" fmla="*/ 32 h 129"/>
                <a:gd name="T38" fmla="*/ 198 w 205"/>
                <a:gd name="T39" fmla="*/ 33 h 129"/>
                <a:gd name="T40" fmla="*/ 196 w 205"/>
                <a:gd name="T41" fmla="*/ 27 h 129"/>
                <a:gd name="T42" fmla="*/ 188 w 205"/>
                <a:gd name="T43" fmla="*/ 7 h 129"/>
                <a:gd name="T44" fmla="*/ 186 w 205"/>
                <a:gd name="T45" fmla="*/ 0 h 129"/>
                <a:gd name="T46" fmla="*/ 180 w 205"/>
                <a:gd name="T47" fmla="*/ 0 h 129"/>
                <a:gd name="T48" fmla="*/ 175 w 205"/>
                <a:gd name="T49" fmla="*/ 0 h 129"/>
                <a:gd name="T50" fmla="*/ 166 w 205"/>
                <a:gd name="T51" fmla="*/ 10 h 129"/>
                <a:gd name="T52" fmla="*/ 170 w 205"/>
                <a:gd name="T53" fmla="*/ 15 h 129"/>
                <a:gd name="T54" fmla="*/ 166 w 205"/>
                <a:gd name="T55" fmla="*/ 17 h 129"/>
                <a:gd name="T56" fmla="*/ 155 w 205"/>
                <a:gd name="T57" fmla="*/ 12 h 129"/>
                <a:gd name="T58" fmla="*/ 148 w 205"/>
                <a:gd name="T59" fmla="*/ 13 h 129"/>
                <a:gd name="T60" fmla="*/ 138 w 205"/>
                <a:gd name="T61" fmla="*/ 20 h 129"/>
                <a:gd name="T62" fmla="*/ 125 w 205"/>
                <a:gd name="T63" fmla="*/ 17 h 129"/>
                <a:gd name="T64" fmla="*/ 106 w 205"/>
                <a:gd name="T65" fmla="*/ 15 h 129"/>
                <a:gd name="T66" fmla="*/ 101 w 205"/>
                <a:gd name="T67" fmla="*/ 17 h 129"/>
                <a:gd name="T68" fmla="*/ 93 w 205"/>
                <a:gd name="T69" fmla="*/ 23 h 129"/>
                <a:gd name="T70" fmla="*/ 73 w 205"/>
                <a:gd name="T71" fmla="*/ 35 h 129"/>
                <a:gd name="T72" fmla="*/ 35 w 205"/>
                <a:gd name="T73" fmla="*/ 22 h 129"/>
                <a:gd name="T74" fmla="*/ 28 w 205"/>
                <a:gd name="T75" fmla="*/ 23 h 129"/>
                <a:gd name="T76" fmla="*/ 21 w 205"/>
                <a:gd name="T77" fmla="*/ 23 h 129"/>
                <a:gd name="T78" fmla="*/ 5 w 205"/>
                <a:gd name="T79" fmla="*/ 33 h 129"/>
                <a:gd name="T80" fmla="*/ 0 w 205"/>
                <a:gd name="T81" fmla="*/ 47 h 129"/>
                <a:gd name="T82" fmla="*/ 16 w 205"/>
                <a:gd name="T83" fmla="*/ 50 h 129"/>
                <a:gd name="T84" fmla="*/ 15 w 205"/>
                <a:gd name="T85" fmla="*/ 55 h 129"/>
                <a:gd name="T86" fmla="*/ 6 w 205"/>
                <a:gd name="T87" fmla="*/ 60 h 129"/>
                <a:gd name="T88" fmla="*/ 5 w 205"/>
                <a:gd name="T89" fmla="*/ 68 h 129"/>
                <a:gd name="T90" fmla="*/ 11 w 205"/>
                <a:gd name="T91" fmla="*/ 68 h 129"/>
                <a:gd name="T92" fmla="*/ 13 w 205"/>
                <a:gd name="T93" fmla="*/ 70 h 129"/>
                <a:gd name="T94" fmla="*/ 8 w 205"/>
                <a:gd name="T95" fmla="*/ 78 h 129"/>
                <a:gd name="T96" fmla="*/ 10 w 205"/>
                <a:gd name="T97" fmla="*/ 85 h 129"/>
                <a:gd name="T98" fmla="*/ 28 w 205"/>
                <a:gd name="T99" fmla="*/ 102 h 129"/>
                <a:gd name="T100" fmla="*/ 20 w 205"/>
                <a:gd name="T101" fmla="*/ 107 h 129"/>
                <a:gd name="T102" fmla="*/ 6 w 205"/>
                <a:gd name="T103" fmla="*/ 1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29">
                  <a:moveTo>
                    <a:pt x="8" y="117"/>
                  </a:move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23" y="120"/>
                  </a:lnTo>
                  <a:lnTo>
                    <a:pt x="26" y="120"/>
                  </a:lnTo>
                  <a:lnTo>
                    <a:pt x="28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8" y="119"/>
                  </a:lnTo>
                  <a:lnTo>
                    <a:pt x="41" y="119"/>
                  </a:lnTo>
                  <a:lnTo>
                    <a:pt x="45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60" y="119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6" y="112"/>
                  </a:lnTo>
                  <a:lnTo>
                    <a:pt x="80" y="117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1" y="122"/>
                  </a:lnTo>
                  <a:lnTo>
                    <a:pt x="93" y="122"/>
                  </a:lnTo>
                  <a:lnTo>
                    <a:pt x="95" y="120"/>
                  </a:lnTo>
                  <a:lnTo>
                    <a:pt x="95" y="120"/>
                  </a:lnTo>
                  <a:lnTo>
                    <a:pt x="96" y="122"/>
                  </a:lnTo>
                  <a:lnTo>
                    <a:pt x="101" y="124"/>
                  </a:lnTo>
                  <a:lnTo>
                    <a:pt x="103" y="124"/>
                  </a:lnTo>
                  <a:lnTo>
                    <a:pt x="105" y="127"/>
                  </a:lnTo>
                  <a:lnTo>
                    <a:pt x="106" y="129"/>
                  </a:lnTo>
                  <a:lnTo>
                    <a:pt x="108" y="129"/>
                  </a:lnTo>
                  <a:lnTo>
                    <a:pt x="113" y="125"/>
                  </a:lnTo>
                  <a:lnTo>
                    <a:pt x="115" y="125"/>
                  </a:lnTo>
                  <a:lnTo>
                    <a:pt x="115" y="124"/>
                  </a:lnTo>
                  <a:lnTo>
                    <a:pt x="116" y="122"/>
                  </a:lnTo>
                  <a:lnTo>
                    <a:pt x="116" y="120"/>
                  </a:lnTo>
                  <a:lnTo>
                    <a:pt x="116" y="119"/>
                  </a:lnTo>
                  <a:lnTo>
                    <a:pt x="118" y="110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8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23" y="95"/>
                  </a:lnTo>
                  <a:lnTo>
                    <a:pt x="131" y="92"/>
                  </a:lnTo>
                  <a:lnTo>
                    <a:pt x="133" y="92"/>
                  </a:lnTo>
                  <a:lnTo>
                    <a:pt x="138" y="92"/>
                  </a:lnTo>
                  <a:lnTo>
                    <a:pt x="138" y="92"/>
                  </a:lnTo>
                  <a:lnTo>
                    <a:pt x="140" y="92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1" y="93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6" y="83"/>
                  </a:lnTo>
                  <a:lnTo>
                    <a:pt x="146" y="73"/>
                  </a:lnTo>
                  <a:lnTo>
                    <a:pt x="145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1" y="70"/>
                  </a:lnTo>
                  <a:lnTo>
                    <a:pt x="140" y="68"/>
                  </a:lnTo>
                  <a:lnTo>
                    <a:pt x="140" y="67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41" y="62"/>
                  </a:lnTo>
                  <a:lnTo>
                    <a:pt x="141" y="58"/>
                  </a:lnTo>
                  <a:lnTo>
                    <a:pt x="143" y="57"/>
                  </a:lnTo>
                  <a:lnTo>
                    <a:pt x="145" y="57"/>
                  </a:lnTo>
                  <a:lnTo>
                    <a:pt x="150" y="57"/>
                  </a:lnTo>
                  <a:lnTo>
                    <a:pt x="151" y="57"/>
                  </a:lnTo>
                  <a:lnTo>
                    <a:pt x="155" y="55"/>
                  </a:lnTo>
                  <a:lnTo>
                    <a:pt x="158" y="55"/>
                  </a:lnTo>
                  <a:lnTo>
                    <a:pt x="166" y="52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0" y="43"/>
                  </a:lnTo>
                  <a:lnTo>
                    <a:pt x="176" y="4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6" y="32"/>
                  </a:lnTo>
                  <a:lnTo>
                    <a:pt x="190" y="32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5" y="33"/>
                  </a:lnTo>
                  <a:lnTo>
                    <a:pt x="198" y="33"/>
                  </a:lnTo>
                  <a:lnTo>
                    <a:pt x="198" y="35"/>
                  </a:lnTo>
                  <a:lnTo>
                    <a:pt x="201" y="37"/>
                  </a:lnTo>
                  <a:lnTo>
                    <a:pt x="205" y="37"/>
                  </a:lnTo>
                  <a:lnTo>
                    <a:pt x="200" y="32"/>
                  </a:lnTo>
                  <a:lnTo>
                    <a:pt x="196" y="27"/>
                  </a:lnTo>
                  <a:lnTo>
                    <a:pt x="188" y="10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90" y="3"/>
                  </a:lnTo>
                  <a:lnTo>
                    <a:pt x="190" y="3"/>
                  </a:lnTo>
                  <a:lnTo>
                    <a:pt x="190" y="2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68" y="2"/>
                  </a:lnTo>
                  <a:lnTo>
                    <a:pt x="168" y="3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0" y="15"/>
                  </a:lnTo>
                  <a:lnTo>
                    <a:pt x="170" y="17"/>
                  </a:lnTo>
                  <a:lnTo>
                    <a:pt x="170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6" y="17"/>
                  </a:lnTo>
                  <a:lnTo>
                    <a:pt x="161" y="13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5" y="12"/>
                  </a:lnTo>
                  <a:lnTo>
                    <a:pt x="155" y="12"/>
                  </a:lnTo>
                  <a:lnTo>
                    <a:pt x="153" y="13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5" y="15"/>
                  </a:lnTo>
                  <a:lnTo>
                    <a:pt x="138" y="18"/>
                  </a:lnTo>
                  <a:lnTo>
                    <a:pt x="138" y="20"/>
                  </a:lnTo>
                  <a:lnTo>
                    <a:pt x="135" y="20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5" y="17"/>
                  </a:lnTo>
                  <a:lnTo>
                    <a:pt x="113" y="15"/>
                  </a:lnTo>
                  <a:lnTo>
                    <a:pt x="110" y="15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5" y="25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5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3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8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5"/>
                  </a:lnTo>
                  <a:lnTo>
                    <a:pt x="10" y="85"/>
                  </a:lnTo>
                  <a:lnTo>
                    <a:pt x="15" y="87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5"/>
                  </a:lnTo>
                  <a:lnTo>
                    <a:pt x="28" y="102"/>
                  </a:lnTo>
                  <a:lnTo>
                    <a:pt x="28" y="103"/>
                  </a:lnTo>
                  <a:lnTo>
                    <a:pt x="25" y="107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16" y="105"/>
                  </a:lnTo>
                  <a:lnTo>
                    <a:pt x="15" y="105"/>
                  </a:lnTo>
                  <a:lnTo>
                    <a:pt x="16" y="110"/>
                  </a:lnTo>
                  <a:lnTo>
                    <a:pt x="5" y="110"/>
                  </a:lnTo>
                  <a:lnTo>
                    <a:pt x="6" y="115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8" name="Freeform 19"/>
            <p:cNvSpPr>
              <a:spLocks/>
            </p:cNvSpPr>
            <p:nvPr/>
          </p:nvSpPr>
          <p:spPr bwMode="auto">
            <a:xfrm>
              <a:off x="4401795" y="4907709"/>
              <a:ext cx="489829" cy="695435"/>
            </a:xfrm>
            <a:custGeom>
              <a:avLst/>
              <a:gdLst>
                <a:gd name="T0" fmla="*/ 112 w 324"/>
                <a:gd name="T1" fmla="*/ 427 h 460"/>
                <a:gd name="T2" fmla="*/ 124 w 324"/>
                <a:gd name="T3" fmla="*/ 405 h 460"/>
                <a:gd name="T4" fmla="*/ 140 w 324"/>
                <a:gd name="T5" fmla="*/ 390 h 460"/>
                <a:gd name="T6" fmla="*/ 159 w 324"/>
                <a:gd name="T7" fmla="*/ 392 h 460"/>
                <a:gd name="T8" fmla="*/ 165 w 324"/>
                <a:gd name="T9" fmla="*/ 380 h 460"/>
                <a:gd name="T10" fmla="*/ 152 w 324"/>
                <a:gd name="T11" fmla="*/ 349 h 460"/>
                <a:gd name="T12" fmla="*/ 162 w 324"/>
                <a:gd name="T13" fmla="*/ 327 h 460"/>
                <a:gd name="T14" fmla="*/ 184 w 324"/>
                <a:gd name="T15" fmla="*/ 315 h 460"/>
                <a:gd name="T16" fmla="*/ 192 w 324"/>
                <a:gd name="T17" fmla="*/ 305 h 460"/>
                <a:gd name="T18" fmla="*/ 190 w 324"/>
                <a:gd name="T19" fmla="*/ 297 h 460"/>
                <a:gd name="T20" fmla="*/ 182 w 324"/>
                <a:gd name="T21" fmla="*/ 293 h 460"/>
                <a:gd name="T22" fmla="*/ 182 w 324"/>
                <a:gd name="T23" fmla="*/ 263 h 460"/>
                <a:gd name="T24" fmla="*/ 180 w 324"/>
                <a:gd name="T25" fmla="*/ 253 h 460"/>
                <a:gd name="T26" fmla="*/ 202 w 324"/>
                <a:gd name="T27" fmla="*/ 245 h 460"/>
                <a:gd name="T28" fmla="*/ 230 w 324"/>
                <a:gd name="T29" fmla="*/ 220 h 460"/>
                <a:gd name="T30" fmla="*/ 227 w 324"/>
                <a:gd name="T31" fmla="*/ 200 h 460"/>
                <a:gd name="T32" fmla="*/ 247 w 324"/>
                <a:gd name="T33" fmla="*/ 195 h 460"/>
                <a:gd name="T34" fmla="*/ 245 w 324"/>
                <a:gd name="T35" fmla="*/ 187 h 460"/>
                <a:gd name="T36" fmla="*/ 252 w 324"/>
                <a:gd name="T37" fmla="*/ 178 h 460"/>
                <a:gd name="T38" fmla="*/ 259 w 324"/>
                <a:gd name="T39" fmla="*/ 135 h 460"/>
                <a:gd name="T40" fmla="*/ 270 w 324"/>
                <a:gd name="T41" fmla="*/ 132 h 460"/>
                <a:gd name="T42" fmla="*/ 294 w 324"/>
                <a:gd name="T43" fmla="*/ 122 h 460"/>
                <a:gd name="T44" fmla="*/ 324 w 324"/>
                <a:gd name="T45" fmla="*/ 103 h 460"/>
                <a:gd name="T46" fmla="*/ 309 w 324"/>
                <a:gd name="T47" fmla="*/ 87 h 460"/>
                <a:gd name="T48" fmla="*/ 304 w 324"/>
                <a:gd name="T49" fmla="*/ 85 h 460"/>
                <a:gd name="T50" fmla="*/ 311 w 324"/>
                <a:gd name="T51" fmla="*/ 63 h 460"/>
                <a:gd name="T52" fmla="*/ 277 w 324"/>
                <a:gd name="T53" fmla="*/ 46 h 460"/>
                <a:gd name="T54" fmla="*/ 270 w 324"/>
                <a:gd name="T55" fmla="*/ 46 h 460"/>
                <a:gd name="T56" fmla="*/ 252 w 324"/>
                <a:gd name="T57" fmla="*/ 50 h 460"/>
                <a:gd name="T58" fmla="*/ 222 w 324"/>
                <a:gd name="T59" fmla="*/ 28 h 460"/>
                <a:gd name="T60" fmla="*/ 200 w 324"/>
                <a:gd name="T61" fmla="*/ 23 h 460"/>
                <a:gd name="T62" fmla="*/ 209 w 324"/>
                <a:gd name="T63" fmla="*/ 1 h 460"/>
                <a:gd name="T64" fmla="*/ 187 w 324"/>
                <a:gd name="T65" fmla="*/ 1 h 460"/>
                <a:gd name="T66" fmla="*/ 169 w 324"/>
                <a:gd name="T67" fmla="*/ 6 h 460"/>
                <a:gd name="T68" fmla="*/ 154 w 324"/>
                <a:gd name="T69" fmla="*/ 18 h 460"/>
                <a:gd name="T70" fmla="*/ 150 w 324"/>
                <a:gd name="T71" fmla="*/ 50 h 460"/>
                <a:gd name="T72" fmla="*/ 147 w 324"/>
                <a:gd name="T73" fmla="*/ 75 h 460"/>
                <a:gd name="T74" fmla="*/ 142 w 324"/>
                <a:gd name="T75" fmla="*/ 93 h 460"/>
                <a:gd name="T76" fmla="*/ 125 w 324"/>
                <a:gd name="T77" fmla="*/ 118 h 460"/>
                <a:gd name="T78" fmla="*/ 114 w 324"/>
                <a:gd name="T79" fmla="*/ 137 h 460"/>
                <a:gd name="T80" fmla="*/ 102 w 324"/>
                <a:gd name="T81" fmla="*/ 157 h 460"/>
                <a:gd name="T82" fmla="*/ 79 w 324"/>
                <a:gd name="T83" fmla="*/ 187 h 460"/>
                <a:gd name="T84" fmla="*/ 65 w 324"/>
                <a:gd name="T85" fmla="*/ 203 h 460"/>
                <a:gd name="T86" fmla="*/ 40 w 324"/>
                <a:gd name="T87" fmla="*/ 223 h 460"/>
                <a:gd name="T88" fmla="*/ 28 w 324"/>
                <a:gd name="T89" fmla="*/ 237 h 460"/>
                <a:gd name="T90" fmla="*/ 13 w 324"/>
                <a:gd name="T91" fmla="*/ 263 h 460"/>
                <a:gd name="T92" fmla="*/ 37 w 324"/>
                <a:gd name="T93" fmla="*/ 275 h 460"/>
                <a:gd name="T94" fmla="*/ 62 w 324"/>
                <a:gd name="T95" fmla="*/ 252 h 460"/>
                <a:gd name="T96" fmla="*/ 65 w 324"/>
                <a:gd name="T97" fmla="*/ 253 h 460"/>
                <a:gd name="T98" fmla="*/ 52 w 324"/>
                <a:gd name="T99" fmla="*/ 260 h 460"/>
                <a:gd name="T100" fmla="*/ 52 w 324"/>
                <a:gd name="T101" fmla="*/ 275 h 460"/>
                <a:gd name="T102" fmla="*/ 35 w 324"/>
                <a:gd name="T103" fmla="*/ 300 h 460"/>
                <a:gd name="T104" fmla="*/ 57 w 324"/>
                <a:gd name="T105" fmla="*/ 303 h 460"/>
                <a:gd name="T106" fmla="*/ 45 w 324"/>
                <a:gd name="T107" fmla="*/ 325 h 460"/>
                <a:gd name="T108" fmla="*/ 32 w 324"/>
                <a:gd name="T109" fmla="*/ 355 h 460"/>
                <a:gd name="T110" fmla="*/ 0 w 324"/>
                <a:gd name="T111" fmla="*/ 417 h 460"/>
                <a:gd name="T112" fmla="*/ 30 w 324"/>
                <a:gd name="T113" fmla="*/ 435 h 460"/>
                <a:gd name="T114" fmla="*/ 59 w 324"/>
                <a:gd name="T115" fmla="*/ 450 h 460"/>
                <a:gd name="T116" fmla="*/ 107 w 324"/>
                <a:gd name="T117" fmla="*/ 44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4" h="460">
                  <a:moveTo>
                    <a:pt x="107" y="449"/>
                  </a:moveTo>
                  <a:lnTo>
                    <a:pt x="109" y="444"/>
                  </a:lnTo>
                  <a:lnTo>
                    <a:pt x="109" y="442"/>
                  </a:lnTo>
                  <a:lnTo>
                    <a:pt x="110" y="440"/>
                  </a:lnTo>
                  <a:lnTo>
                    <a:pt x="110" y="437"/>
                  </a:lnTo>
                  <a:lnTo>
                    <a:pt x="110" y="437"/>
                  </a:lnTo>
                  <a:lnTo>
                    <a:pt x="112" y="430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0" y="420"/>
                  </a:lnTo>
                  <a:lnTo>
                    <a:pt x="110" y="420"/>
                  </a:lnTo>
                  <a:lnTo>
                    <a:pt x="117" y="414"/>
                  </a:lnTo>
                  <a:lnTo>
                    <a:pt x="119" y="412"/>
                  </a:lnTo>
                  <a:lnTo>
                    <a:pt x="120" y="410"/>
                  </a:lnTo>
                  <a:lnTo>
                    <a:pt x="124" y="405"/>
                  </a:lnTo>
                  <a:lnTo>
                    <a:pt x="124" y="405"/>
                  </a:lnTo>
                  <a:lnTo>
                    <a:pt x="129" y="404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35" y="400"/>
                  </a:lnTo>
                  <a:lnTo>
                    <a:pt x="135" y="399"/>
                  </a:lnTo>
                  <a:lnTo>
                    <a:pt x="140" y="394"/>
                  </a:lnTo>
                  <a:lnTo>
                    <a:pt x="140" y="390"/>
                  </a:lnTo>
                  <a:lnTo>
                    <a:pt x="140" y="390"/>
                  </a:lnTo>
                  <a:lnTo>
                    <a:pt x="142" y="390"/>
                  </a:lnTo>
                  <a:lnTo>
                    <a:pt x="142" y="390"/>
                  </a:lnTo>
                  <a:lnTo>
                    <a:pt x="145" y="389"/>
                  </a:lnTo>
                  <a:lnTo>
                    <a:pt x="155" y="390"/>
                  </a:lnTo>
                  <a:lnTo>
                    <a:pt x="155" y="392"/>
                  </a:lnTo>
                  <a:lnTo>
                    <a:pt x="157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0" y="392"/>
                  </a:lnTo>
                  <a:lnTo>
                    <a:pt x="164" y="385"/>
                  </a:lnTo>
                  <a:lnTo>
                    <a:pt x="164" y="382"/>
                  </a:lnTo>
                  <a:lnTo>
                    <a:pt x="164" y="382"/>
                  </a:lnTo>
                  <a:lnTo>
                    <a:pt x="165" y="380"/>
                  </a:lnTo>
                  <a:lnTo>
                    <a:pt x="165" y="380"/>
                  </a:lnTo>
                  <a:lnTo>
                    <a:pt x="167" y="379"/>
                  </a:lnTo>
                  <a:lnTo>
                    <a:pt x="170" y="377"/>
                  </a:lnTo>
                  <a:lnTo>
                    <a:pt x="157" y="375"/>
                  </a:lnTo>
                  <a:lnTo>
                    <a:pt x="157" y="372"/>
                  </a:lnTo>
                  <a:lnTo>
                    <a:pt x="157" y="370"/>
                  </a:lnTo>
                  <a:lnTo>
                    <a:pt x="154" y="350"/>
                  </a:lnTo>
                  <a:lnTo>
                    <a:pt x="154" y="349"/>
                  </a:lnTo>
                  <a:lnTo>
                    <a:pt x="152" y="349"/>
                  </a:lnTo>
                  <a:lnTo>
                    <a:pt x="152" y="349"/>
                  </a:lnTo>
                  <a:lnTo>
                    <a:pt x="150" y="349"/>
                  </a:lnTo>
                  <a:lnTo>
                    <a:pt x="149" y="347"/>
                  </a:lnTo>
                  <a:lnTo>
                    <a:pt x="149" y="347"/>
                  </a:lnTo>
                  <a:lnTo>
                    <a:pt x="150" y="347"/>
                  </a:lnTo>
                  <a:lnTo>
                    <a:pt x="159" y="332"/>
                  </a:lnTo>
                  <a:lnTo>
                    <a:pt x="159" y="332"/>
                  </a:lnTo>
                  <a:lnTo>
                    <a:pt x="162" y="327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4" y="324"/>
                  </a:lnTo>
                  <a:lnTo>
                    <a:pt x="174" y="320"/>
                  </a:lnTo>
                  <a:lnTo>
                    <a:pt x="174" y="320"/>
                  </a:lnTo>
                  <a:lnTo>
                    <a:pt x="184" y="319"/>
                  </a:lnTo>
                  <a:lnTo>
                    <a:pt x="184" y="317"/>
                  </a:lnTo>
                  <a:lnTo>
                    <a:pt x="184" y="315"/>
                  </a:lnTo>
                  <a:lnTo>
                    <a:pt x="184" y="314"/>
                  </a:lnTo>
                  <a:lnTo>
                    <a:pt x="185" y="312"/>
                  </a:lnTo>
                  <a:lnTo>
                    <a:pt x="185" y="310"/>
                  </a:lnTo>
                  <a:lnTo>
                    <a:pt x="189" y="308"/>
                  </a:lnTo>
                  <a:lnTo>
                    <a:pt x="190" y="308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4" y="303"/>
                  </a:lnTo>
                  <a:lnTo>
                    <a:pt x="194" y="303"/>
                  </a:lnTo>
                  <a:lnTo>
                    <a:pt x="194" y="302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4" y="298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90" y="295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5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2" y="293"/>
                  </a:lnTo>
                  <a:lnTo>
                    <a:pt x="180" y="283"/>
                  </a:lnTo>
                  <a:lnTo>
                    <a:pt x="180" y="280"/>
                  </a:lnTo>
                  <a:lnTo>
                    <a:pt x="180" y="278"/>
                  </a:lnTo>
                  <a:lnTo>
                    <a:pt x="179" y="267"/>
                  </a:lnTo>
                  <a:lnTo>
                    <a:pt x="179" y="263"/>
                  </a:lnTo>
                  <a:lnTo>
                    <a:pt x="180" y="263"/>
                  </a:lnTo>
                  <a:lnTo>
                    <a:pt x="180" y="263"/>
                  </a:lnTo>
                  <a:lnTo>
                    <a:pt x="182" y="263"/>
                  </a:lnTo>
                  <a:lnTo>
                    <a:pt x="182" y="262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58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2" y="255"/>
                  </a:lnTo>
                  <a:lnTo>
                    <a:pt x="180" y="253"/>
                  </a:lnTo>
                  <a:lnTo>
                    <a:pt x="175" y="243"/>
                  </a:lnTo>
                  <a:lnTo>
                    <a:pt x="175" y="242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35"/>
                  </a:lnTo>
                  <a:lnTo>
                    <a:pt x="175" y="235"/>
                  </a:lnTo>
                  <a:lnTo>
                    <a:pt x="199" y="243"/>
                  </a:lnTo>
                  <a:lnTo>
                    <a:pt x="202" y="245"/>
                  </a:lnTo>
                  <a:lnTo>
                    <a:pt x="209" y="247"/>
                  </a:lnTo>
                  <a:lnTo>
                    <a:pt x="210" y="247"/>
                  </a:lnTo>
                  <a:lnTo>
                    <a:pt x="224" y="235"/>
                  </a:lnTo>
                  <a:lnTo>
                    <a:pt x="229" y="227"/>
                  </a:lnTo>
                  <a:lnTo>
                    <a:pt x="230" y="223"/>
                  </a:lnTo>
                  <a:lnTo>
                    <a:pt x="230" y="222"/>
                  </a:lnTo>
                  <a:lnTo>
                    <a:pt x="230" y="220"/>
                  </a:lnTo>
                  <a:lnTo>
                    <a:pt x="230" y="220"/>
                  </a:lnTo>
                  <a:lnTo>
                    <a:pt x="230" y="213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4" y="207"/>
                  </a:lnTo>
                  <a:lnTo>
                    <a:pt x="225" y="207"/>
                  </a:lnTo>
                  <a:lnTo>
                    <a:pt x="225" y="202"/>
                  </a:lnTo>
                  <a:lnTo>
                    <a:pt x="227" y="200"/>
                  </a:lnTo>
                  <a:lnTo>
                    <a:pt x="227" y="200"/>
                  </a:lnTo>
                  <a:lnTo>
                    <a:pt x="229" y="200"/>
                  </a:lnTo>
                  <a:lnTo>
                    <a:pt x="229" y="198"/>
                  </a:lnTo>
                  <a:lnTo>
                    <a:pt x="235" y="198"/>
                  </a:lnTo>
                  <a:lnTo>
                    <a:pt x="235" y="198"/>
                  </a:lnTo>
                  <a:lnTo>
                    <a:pt x="239" y="200"/>
                  </a:lnTo>
                  <a:lnTo>
                    <a:pt x="240" y="198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3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0"/>
                  </a:lnTo>
                  <a:lnTo>
                    <a:pt x="245" y="190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5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9" y="182"/>
                  </a:lnTo>
                  <a:lnTo>
                    <a:pt x="250" y="180"/>
                  </a:lnTo>
                  <a:lnTo>
                    <a:pt x="252" y="180"/>
                  </a:lnTo>
                  <a:lnTo>
                    <a:pt x="252" y="17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0"/>
                  </a:lnTo>
                  <a:lnTo>
                    <a:pt x="259" y="153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60" y="147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64" y="133"/>
                  </a:lnTo>
                  <a:lnTo>
                    <a:pt x="265" y="133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70" y="132"/>
                  </a:lnTo>
                  <a:lnTo>
                    <a:pt x="272" y="128"/>
                  </a:lnTo>
                  <a:lnTo>
                    <a:pt x="272" y="127"/>
                  </a:lnTo>
                  <a:lnTo>
                    <a:pt x="282" y="122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9" y="122"/>
                  </a:lnTo>
                  <a:lnTo>
                    <a:pt x="290" y="122"/>
                  </a:lnTo>
                  <a:lnTo>
                    <a:pt x="294" y="122"/>
                  </a:lnTo>
                  <a:lnTo>
                    <a:pt x="297" y="120"/>
                  </a:lnTo>
                  <a:lnTo>
                    <a:pt x="299" y="118"/>
                  </a:lnTo>
                  <a:lnTo>
                    <a:pt x="311" y="113"/>
                  </a:lnTo>
                  <a:lnTo>
                    <a:pt x="317" y="108"/>
                  </a:lnTo>
                  <a:lnTo>
                    <a:pt x="321" y="105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4" y="103"/>
                  </a:lnTo>
                  <a:lnTo>
                    <a:pt x="324" y="102"/>
                  </a:lnTo>
                  <a:lnTo>
                    <a:pt x="321" y="95"/>
                  </a:lnTo>
                  <a:lnTo>
                    <a:pt x="321" y="93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1" y="87"/>
                  </a:lnTo>
                  <a:lnTo>
                    <a:pt x="311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8"/>
                  </a:lnTo>
                  <a:lnTo>
                    <a:pt x="307" y="88"/>
                  </a:lnTo>
                  <a:lnTo>
                    <a:pt x="306" y="88"/>
                  </a:lnTo>
                  <a:lnTo>
                    <a:pt x="306" y="87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6" y="80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7" y="75"/>
                  </a:lnTo>
                  <a:lnTo>
                    <a:pt x="311" y="72"/>
                  </a:lnTo>
                  <a:lnTo>
                    <a:pt x="311" y="72"/>
                  </a:lnTo>
                  <a:lnTo>
                    <a:pt x="311" y="70"/>
                  </a:lnTo>
                  <a:lnTo>
                    <a:pt x="311" y="63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4" y="60"/>
                  </a:lnTo>
                  <a:lnTo>
                    <a:pt x="304" y="60"/>
                  </a:lnTo>
                  <a:lnTo>
                    <a:pt x="289" y="53"/>
                  </a:lnTo>
                  <a:lnTo>
                    <a:pt x="279" y="48"/>
                  </a:lnTo>
                  <a:lnTo>
                    <a:pt x="277" y="48"/>
                  </a:lnTo>
                  <a:lnTo>
                    <a:pt x="277" y="46"/>
                  </a:lnTo>
                  <a:lnTo>
                    <a:pt x="277" y="46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5" y="43"/>
                  </a:lnTo>
                  <a:lnTo>
                    <a:pt x="275" y="43"/>
                  </a:lnTo>
                  <a:lnTo>
                    <a:pt x="270" y="41"/>
                  </a:lnTo>
                  <a:lnTo>
                    <a:pt x="270" y="43"/>
                  </a:lnTo>
                  <a:lnTo>
                    <a:pt x="270" y="46"/>
                  </a:lnTo>
                  <a:lnTo>
                    <a:pt x="270" y="48"/>
                  </a:lnTo>
                  <a:lnTo>
                    <a:pt x="270" y="48"/>
                  </a:lnTo>
                  <a:lnTo>
                    <a:pt x="269" y="50"/>
                  </a:lnTo>
                  <a:lnTo>
                    <a:pt x="267" y="50"/>
                  </a:lnTo>
                  <a:lnTo>
                    <a:pt x="262" y="52"/>
                  </a:lnTo>
                  <a:lnTo>
                    <a:pt x="262" y="52"/>
                  </a:lnTo>
                  <a:lnTo>
                    <a:pt x="260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0" y="41"/>
                  </a:lnTo>
                  <a:lnTo>
                    <a:pt x="240" y="41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35" y="35"/>
                  </a:lnTo>
                  <a:lnTo>
                    <a:pt x="222" y="28"/>
                  </a:lnTo>
                  <a:lnTo>
                    <a:pt x="217" y="30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09" y="33"/>
                  </a:lnTo>
                  <a:lnTo>
                    <a:pt x="205" y="33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21"/>
                  </a:lnTo>
                  <a:lnTo>
                    <a:pt x="202" y="21"/>
                  </a:lnTo>
                  <a:lnTo>
                    <a:pt x="207" y="16"/>
                  </a:lnTo>
                  <a:lnTo>
                    <a:pt x="210" y="8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07" y="1"/>
                  </a:lnTo>
                  <a:lnTo>
                    <a:pt x="205" y="1"/>
                  </a:lnTo>
                  <a:lnTo>
                    <a:pt x="204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199" y="3"/>
                  </a:lnTo>
                  <a:lnTo>
                    <a:pt x="187" y="1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2" y="3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69" y="6"/>
                  </a:lnTo>
                  <a:lnTo>
                    <a:pt x="169" y="6"/>
                  </a:lnTo>
                  <a:lnTo>
                    <a:pt x="169" y="8"/>
                  </a:lnTo>
                  <a:lnTo>
                    <a:pt x="167" y="8"/>
                  </a:lnTo>
                  <a:lnTo>
                    <a:pt x="164" y="8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4" y="18"/>
                  </a:lnTo>
                  <a:lnTo>
                    <a:pt x="154" y="18"/>
                  </a:lnTo>
                  <a:lnTo>
                    <a:pt x="154" y="20"/>
                  </a:lnTo>
                  <a:lnTo>
                    <a:pt x="154" y="25"/>
                  </a:lnTo>
                  <a:lnTo>
                    <a:pt x="154" y="36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9" y="52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7" y="75"/>
                  </a:lnTo>
                  <a:lnTo>
                    <a:pt x="149" y="77"/>
                  </a:lnTo>
                  <a:lnTo>
                    <a:pt x="149" y="78"/>
                  </a:lnTo>
                  <a:lnTo>
                    <a:pt x="147" y="83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3"/>
                  </a:lnTo>
                  <a:lnTo>
                    <a:pt x="139" y="102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7" y="113"/>
                  </a:lnTo>
                  <a:lnTo>
                    <a:pt x="137" y="115"/>
                  </a:lnTo>
                  <a:lnTo>
                    <a:pt x="134" y="117"/>
                  </a:lnTo>
                  <a:lnTo>
                    <a:pt x="127" y="118"/>
                  </a:lnTo>
                  <a:lnTo>
                    <a:pt x="125" y="118"/>
                  </a:lnTo>
                  <a:lnTo>
                    <a:pt x="125" y="120"/>
                  </a:lnTo>
                  <a:lnTo>
                    <a:pt x="124" y="123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2"/>
                  </a:lnTo>
                  <a:lnTo>
                    <a:pt x="114" y="137"/>
                  </a:lnTo>
                  <a:lnTo>
                    <a:pt x="114" y="138"/>
                  </a:lnTo>
                  <a:lnTo>
                    <a:pt x="110" y="143"/>
                  </a:lnTo>
                  <a:lnTo>
                    <a:pt x="109" y="145"/>
                  </a:lnTo>
                  <a:lnTo>
                    <a:pt x="105" y="148"/>
                  </a:lnTo>
                  <a:lnTo>
                    <a:pt x="102" y="153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0" y="185"/>
                  </a:lnTo>
                  <a:lnTo>
                    <a:pt x="79" y="187"/>
                  </a:lnTo>
                  <a:lnTo>
                    <a:pt x="75" y="188"/>
                  </a:lnTo>
                  <a:lnTo>
                    <a:pt x="75" y="190"/>
                  </a:lnTo>
                  <a:lnTo>
                    <a:pt x="74" y="190"/>
                  </a:lnTo>
                  <a:lnTo>
                    <a:pt x="69" y="197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69" y="200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54" y="208"/>
                  </a:lnTo>
                  <a:lnTo>
                    <a:pt x="47" y="212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22"/>
                  </a:lnTo>
                  <a:lnTo>
                    <a:pt x="40" y="222"/>
                  </a:lnTo>
                  <a:lnTo>
                    <a:pt x="40" y="223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5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0" y="235"/>
                  </a:lnTo>
                  <a:lnTo>
                    <a:pt x="28" y="237"/>
                  </a:lnTo>
                  <a:lnTo>
                    <a:pt x="28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3"/>
                  </a:lnTo>
                  <a:lnTo>
                    <a:pt x="25" y="245"/>
                  </a:lnTo>
                  <a:lnTo>
                    <a:pt x="23" y="247"/>
                  </a:lnTo>
                  <a:lnTo>
                    <a:pt x="18" y="255"/>
                  </a:lnTo>
                  <a:lnTo>
                    <a:pt x="13" y="263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22" y="272"/>
                  </a:lnTo>
                  <a:lnTo>
                    <a:pt x="34" y="275"/>
                  </a:lnTo>
                  <a:lnTo>
                    <a:pt x="35" y="275"/>
                  </a:lnTo>
                  <a:lnTo>
                    <a:pt x="37" y="275"/>
                  </a:lnTo>
                  <a:lnTo>
                    <a:pt x="39" y="273"/>
                  </a:lnTo>
                  <a:lnTo>
                    <a:pt x="39" y="273"/>
                  </a:lnTo>
                  <a:lnTo>
                    <a:pt x="42" y="268"/>
                  </a:lnTo>
                  <a:lnTo>
                    <a:pt x="47" y="263"/>
                  </a:lnTo>
                  <a:lnTo>
                    <a:pt x="60" y="253"/>
                  </a:lnTo>
                  <a:lnTo>
                    <a:pt x="60" y="252"/>
                  </a:lnTo>
                  <a:lnTo>
                    <a:pt x="62" y="252"/>
                  </a:lnTo>
                  <a:lnTo>
                    <a:pt x="62" y="252"/>
                  </a:lnTo>
                  <a:lnTo>
                    <a:pt x="64" y="252"/>
                  </a:lnTo>
                  <a:lnTo>
                    <a:pt x="72" y="253"/>
                  </a:lnTo>
                  <a:lnTo>
                    <a:pt x="74" y="252"/>
                  </a:lnTo>
                  <a:lnTo>
                    <a:pt x="74" y="253"/>
                  </a:lnTo>
                  <a:lnTo>
                    <a:pt x="69" y="255"/>
                  </a:lnTo>
                  <a:lnTo>
                    <a:pt x="67" y="255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2" y="253"/>
                  </a:lnTo>
                  <a:lnTo>
                    <a:pt x="60" y="253"/>
                  </a:lnTo>
                  <a:lnTo>
                    <a:pt x="60" y="253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2" y="275"/>
                  </a:lnTo>
                  <a:lnTo>
                    <a:pt x="52" y="275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5" y="277"/>
                  </a:lnTo>
                  <a:lnTo>
                    <a:pt x="27" y="282"/>
                  </a:lnTo>
                  <a:lnTo>
                    <a:pt x="23" y="293"/>
                  </a:lnTo>
                  <a:lnTo>
                    <a:pt x="25" y="298"/>
                  </a:lnTo>
                  <a:lnTo>
                    <a:pt x="34" y="300"/>
                  </a:lnTo>
                  <a:lnTo>
                    <a:pt x="35" y="300"/>
                  </a:lnTo>
                  <a:lnTo>
                    <a:pt x="37" y="300"/>
                  </a:lnTo>
                  <a:lnTo>
                    <a:pt x="42" y="298"/>
                  </a:lnTo>
                  <a:lnTo>
                    <a:pt x="42" y="298"/>
                  </a:lnTo>
                  <a:lnTo>
                    <a:pt x="44" y="298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54" y="302"/>
                  </a:lnTo>
                  <a:lnTo>
                    <a:pt x="57" y="303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15"/>
                  </a:lnTo>
                  <a:lnTo>
                    <a:pt x="59" y="314"/>
                  </a:lnTo>
                  <a:lnTo>
                    <a:pt x="57" y="314"/>
                  </a:lnTo>
                  <a:lnTo>
                    <a:pt x="47" y="314"/>
                  </a:lnTo>
                  <a:lnTo>
                    <a:pt x="47" y="317"/>
                  </a:lnTo>
                  <a:lnTo>
                    <a:pt x="45" y="325"/>
                  </a:lnTo>
                  <a:lnTo>
                    <a:pt x="42" y="332"/>
                  </a:lnTo>
                  <a:lnTo>
                    <a:pt x="42" y="335"/>
                  </a:lnTo>
                  <a:lnTo>
                    <a:pt x="35" y="340"/>
                  </a:lnTo>
                  <a:lnTo>
                    <a:pt x="30" y="347"/>
                  </a:lnTo>
                  <a:lnTo>
                    <a:pt x="32" y="352"/>
                  </a:lnTo>
                  <a:lnTo>
                    <a:pt x="32" y="352"/>
                  </a:lnTo>
                  <a:lnTo>
                    <a:pt x="32" y="354"/>
                  </a:lnTo>
                  <a:lnTo>
                    <a:pt x="32" y="355"/>
                  </a:lnTo>
                  <a:lnTo>
                    <a:pt x="32" y="359"/>
                  </a:lnTo>
                  <a:lnTo>
                    <a:pt x="22" y="387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18" y="395"/>
                  </a:lnTo>
                  <a:lnTo>
                    <a:pt x="7" y="409"/>
                  </a:lnTo>
                  <a:lnTo>
                    <a:pt x="2" y="415"/>
                  </a:lnTo>
                  <a:lnTo>
                    <a:pt x="0" y="417"/>
                  </a:lnTo>
                  <a:lnTo>
                    <a:pt x="3" y="427"/>
                  </a:lnTo>
                  <a:lnTo>
                    <a:pt x="18" y="427"/>
                  </a:lnTo>
                  <a:lnTo>
                    <a:pt x="22" y="429"/>
                  </a:lnTo>
                  <a:lnTo>
                    <a:pt x="27" y="430"/>
                  </a:lnTo>
                  <a:lnTo>
                    <a:pt x="28" y="432"/>
                  </a:lnTo>
                  <a:lnTo>
                    <a:pt x="28" y="434"/>
                  </a:lnTo>
                  <a:lnTo>
                    <a:pt x="30" y="434"/>
                  </a:lnTo>
                  <a:lnTo>
                    <a:pt x="30" y="435"/>
                  </a:lnTo>
                  <a:lnTo>
                    <a:pt x="42" y="440"/>
                  </a:lnTo>
                  <a:lnTo>
                    <a:pt x="44" y="440"/>
                  </a:lnTo>
                  <a:lnTo>
                    <a:pt x="49" y="442"/>
                  </a:lnTo>
                  <a:lnTo>
                    <a:pt x="49" y="442"/>
                  </a:lnTo>
                  <a:lnTo>
                    <a:pt x="52" y="445"/>
                  </a:lnTo>
                  <a:lnTo>
                    <a:pt x="55" y="447"/>
                  </a:lnTo>
                  <a:lnTo>
                    <a:pt x="57" y="449"/>
                  </a:lnTo>
                  <a:lnTo>
                    <a:pt x="59" y="450"/>
                  </a:lnTo>
                  <a:lnTo>
                    <a:pt x="60" y="455"/>
                  </a:lnTo>
                  <a:lnTo>
                    <a:pt x="64" y="457"/>
                  </a:lnTo>
                  <a:lnTo>
                    <a:pt x="72" y="460"/>
                  </a:lnTo>
                  <a:lnTo>
                    <a:pt x="79" y="459"/>
                  </a:lnTo>
                  <a:lnTo>
                    <a:pt x="90" y="455"/>
                  </a:lnTo>
                  <a:lnTo>
                    <a:pt x="100" y="454"/>
                  </a:lnTo>
                  <a:lnTo>
                    <a:pt x="107" y="455"/>
                  </a:lnTo>
                  <a:lnTo>
                    <a:pt x="107" y="449"/>
                  </a:lnTo>
                  <a:lnTo>
                    <a:pt x="107" y="44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9" name="Freeform 20"/>
            <p:cNvSpPr>
              <a:spLocks/>
            </p:cNvSpPr>
            <p:nvPr/>
          </p:nvSpPr>
          <p:spPr bwMode="auto">
            <a:xfrm>
              <a:off x="9430091" y="6405918"/>
              <a:ext cx="449010" cy="648568"/>
            </a:xfrm>
            <a:custGeom>
              <a:avLst/>
              <a:gdLst>
                <a:gd name="T0" fmla="*/ 275 w 297"/>
                <a:gd name="T1" fmla="*/ 92 h 429"/>
                <a:gd name="T2" fmla="*/ 275 w 297"/>
                <a:gd name="T3" fmla="*/ 73 h 429"/>
                <a:gd name="T4" fmla="*/ 200 w 297"/>
                <a:gd name="T5" fmla="*/ 35 h 429"/>
                <a:gd name="T6" fmla="*/ 148 w 297"/>
                <a:gd name="T7" fmla="*/ 85 h 429"/>
                <a:gd name="T8" fmla="*/ 107 w 297"/>
                <a:gd name="T9" fmla="*/ 129 h 429"/>
                <a:gd name="T10" fmla="*/ 95 w 297"/>
                <a:gd name="T11" fmla="*/ 132 h 429"/>
                <a:gd name="T12" fmla="*/ 77 w 297"/>
                <a:gd name="T13" fmla="*/ 134 h 429"/>
                <a:gd name="T14" fmla="*/ 63 w 297"/>
                <a:gd name="T15" fmla="*/ 130 h 429"/>
                <a:gd name="T16" fmla="*/ 50 w 297"/>
                <a:gd name="T17" fmla="*/ 124 h 429"/>
                <a:gd name="T18" fmla="*/ 43 w 297"/>
                <a:gd name="T19" fmla="*/ 125 h 429"/>
                <a:gd name="T20" fmla="*/ 40 w 297"/>
                <a:gd name="T21" fmla="*/ 122 h 429"/>
                <a:gd name="T22" fmla="*/ 30 w 297"/>
                <a:gd name="T23" fmla="*/ 112 h 429"/>
                <a:gd name="T24" fmla="*/ 27 w 297"/>
                <a:gd name="T25" fmla="*/ 110 h 429"/>
                <a:gd name="T26" fmla="*/ 27 w 297"/>
                <a:gd name="T27" fmla="*/ 110 h 429"/>
                <a:gd name="T28" fmla="*/ 7 w 297"/>
                <a:gd name="T29" fmla="*/ 119 h 429"/>
                <a:gd name="T30" fmla="*/ 3 w 297"/>
                <a:gd name="T31" fmla="*/ 117 h 429"/>
                <a:gd name="T32" fmla="*/ 2 w 297"/>
                <a:gd name="T33" fmla="*/ 127 h 429"/>
                <a:gd name="T34" fmla="*/ 3 w 297"/>
                <a:gd name="T35" fmla="*/ 147 h 429"/>
                <a:gd name="T36" fmla="*/ 7 w 297"/>
                <a:gd name="T37" fmla="*/ 160 h 429"/>
                <a:gd name="T38" fmla="*/ 7 w 297"/>
                <a:gd name="T39" fmla="*/ 162 h 429"/>
                <a:gd name="T40" fmla="*/ 7 w 297"/>
                <a:gd name="T41" fmla="*/ 180 h 429"/>
                <a:gd name="T42" fmla="*/ 8 w 297"/>
                <a:gd name="T43" fmla="*/ 184 h 429"/>
                <a:gd name="T44" fmla="*/ 13 w 297"/>
                <a:gd name="T45" fmla="*/ 212 h 429"/>
                <a:gd name="T46" fmla="*/ 12 w 297"/>
                <a:gd name="T47" fmla="*/ 229 h 429"/>
                <a:gd name="T48" fmla="*/ 13 w 297"/>
                <a:gd name="T49" fmla="*/ 235 h 429"/>
                <a:gd name="T50" fmla="*/ 12 w 297"/>
                <a:gd name="T51" fmla="*/ 239 h 429"/>
                <a:gd name="T52" fmla="*/ 12 w 297"/>
                <a:gd name="T53" fmla="*/ 240 h 429"/>
                <a:gd name="T54" fmla="*/ 10 w 297"/>
                <a:gd name="T55" fmla="*/ 245 h 429"/>
                <a:gd name="T56" fmla="*/ 10 w 297"/>
                <a:gd name="T57" fmla="*/ 250 h 429"/>
                <a:gd name="T58" fmla="*/ 10 w 297"/>
                <a:gd name="T59" fmla="*/ 252 h 429"/>
                <a:gd name="T60" fmla="*/ 13 w 297"/>
                <a:gd name="T61" fmla="*/ 255 h 429"/>
                <a:gd name="T62" fmla="*/ 17 w 297"/>
                <a:gd name="T63" fmla="*/ 260 h 429"/>
                <a:gd name="T64" fmla="*/ 15 w 297"/>
                <a:gd name="T65" fmla="*/ 277 h 429"/>
                <a:gd name="T66" fmla="*/ 13 w 297"/>
                <a:gd name="T67" fmla="*/ 279 h 429"/>
                <a:gd name="T68" fmla="*/ 13 w 297"/>
                <a:gd name="T69" fmla="*/ 280 h 429"/>
                <a:gd name="T70" fmla="*/ 12 w 297"/>
                <a:gd name="T71" fmla="*/ 282 h 429"/>
                <a:gd name="T72" fmla="*/ 7 w 297"/>
                <a:gd name="T73" fmla="*/ 305 h 429"/>
                <a:gd name="T74" fmla="*/ 5 w 297"/>
                <a:gd name="T75" fmla="*/ 314 h 429"/>
                <a:gd name="T76" fmla="*/ 3 w 297"/>
                <a:gd name="T77" fmla="*/ 330 h 429"/>
                <a:gd name="T78" fmla="*/ 5 w 297"/>
                <a:gd name="T79" fmla="*/ 332 h 429"/>
                <a:gd name="T80" fmla="*/ 7 w 297"/>
                <a:gd name="T81" fmla="*/ 335 h 429"/>
                <a:gd name="T82" fmla="*/ 7 w 297"/>
                <a:gd name="T83" fmla="*/ 350 h 429"/>
                <a:gd name="T84" fmla="*/ 3 w 297"/>
                <a:gd name="T85" fmla="*/ 397 h 429"/>
                <a:gd name="T86" fmla="*/ 2 w 297"/>
                <a:gd name="T87" fmla="*/ 412 h 429"/>
                <a:gd name="T88" fmla="*/ 3 w 297"/>
                <a:gd name="T89" fmla="*/ 412 h 429"/>
                <a:gd name="T90" fmla="*/ 5 w 297"/>
                <a:gd name="T91" fmla="*/ 412 h 429"/>
                <a:gd name="T92" fmla="*/ 5 w 297"/>
                <a:gd name="T93" fmla="*/ 417 h 429"/>
                <a:gd name="T94" fmla="*/ 3 w 297"/>
                <a:gd name="T95" fmla="*/ 419 h 429"/>
                <a:gd name="T96" fmla="*/ 3 w 297"/>
                <a:gd name="T97" fmla="*/ 426 h 429"/>
                <a:gd name="T98" fmla="*/ 3 w 297"/>
                <a:gd name="T99" fmla="*/ 429 h 429"/>
                <a:gd name="T100" fmla="*/ 52 w 297"/>
                <a:gd name="T101" fmla="*/ 427 h 429"/>
                <a:gd name="T102" fmla="*/ 127 w 297"/>
                <a:gd name="T103" fmla="*/ 391 h 429"/>
                <a:gd name="T104" fmla="*/ 170 w 297"/>
                <a:gd name="T105" fmla="*/ 340 h 429"/>
                <a:gd name="T106" fmla="*/ 205 w 297"/>
                <a:gd name="T107" fmla="*/ 295 h 429"/>
                <a:gd name="T108" fmla="*/ 179 w 297"/>
                <a:gd name="T109" fmla="*/ 237 h 429"/>
                <a:gd name="T110" fmla="*/ 132 w 297"/>
                <a:gd name="T111" fmla="*/ 202 h 429"/>
                <a:gd name="T112" fmla="*/ 192 w 297"/>
                <a:gd name="T113" fmla="*/ 169 h 429"/>
                <a:gd name="T114" fmla="*/ 279 w 297"/>
                <a:gd name="T115" fmla="*/ 119 h 429"/>
                <a:gd name="T116" fmla="*/ 297 w 297"/>
                <a:gd name="T117" fmla="*/ 9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" h="429">
                  <a:moveTo>
                    <a:pt x="290" y="83"/>
                  </a:moveTo>
                  <a:lnTo>
                    <a:pt x="275" y="92"/>
                  </a:lnTo>
                  <a:lnTo>
                    <a:pt x="267" y="77"/>
                  </a:lnTo>
                  <a:lnTo>
                    <a:pt x="275" y="73"/>
                  </a:lnTo>
                  <a:lnTo>
                    <a:pt x="235" y="0"/>
                  </a:lnTo>
                  <a:lnTo>
                    <a:pt x="200" y="35"/>
                  </a:lnTo>
                  <a:lnTo>
                    <a:pt x="175" y="58"/>
                  </a:lnTo>
                  <a:lnTo>
                    <a:pt x="148" y="85"/>
                  </a:lnTo>
                  <a:lnTo>
                    <a:pt x="122" y="112"/>
                  </a:lnTo>
                  <a:lnTo>
                    <a:pt x="107" y="129"/>
                  </a:lnTo>
                  <a:lnTo>
                    <a:pt x="103" y="132"/>
                  </a:lnTo>
                  <a:lnTo>
                    <a:pt x="95" y="132"/>
                  </a:lnTo>
                  <a:lnTo>
                    <a:pt x="88" y="132"/>
                  </a:lnTo>
                  <a:lnTo>
                    <a:pt x="77" y="134"/>
                  </a:lnTo>
                  <a:lnTo>
                    <a:pt x="68" y="134"/>
                  </a:lnTo>
                  <a:lnTo>
                    <a:pt x="63" y="130"/>
                  </a:lnTo>
                  <a:lnTo>
                    <a:pt x="62" y="127"/>
                  </a:lnTo>
                  <a:lnTo>
                    <a:pt x="50" y="124"/>
                  </a:lnTo>
                  <a:lnTo>
                    <a:pt x="45" y="125"/>
                  </a:lnTo>
                  <a:lnTo>
                    <a:pt x="43" y="125"/>
                  </a:lnTo>
                  <a:lnTo>
                    <a:pt x="42" y="127"/>
                  </a:lnTo>
                  <a:lnTo>
                    <a:pt x="40" y="122"/>
                  </a:lnTo>
                  <a:lnTo>
                    <a:pt x="35" y="115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17" y="110"/>
                  </a:lnTo>
                  <a:lnTo>
                    <a:pt x="7" y="119"/>
                  </a:lnTo>
                  <a:lnTo>
                    <a:pt x="5" y="119"/>
                  </a:lnTo>
                  <a:lnTo>
                    <a:pt x="3" y="117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40"/>
                  </a:lnTo>
                  <a:lnTo>
                    <a:pt x="3" y="147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2"/>
                  </a:lnTo>
                  <a:lnTo>
                    <a:pt x="7" y="175"/>
                  </a:lnTo>
                  <a:lnTo>
                    <a:pt x="7" y="180"/>
                  </a:lnTo>
                  <a:lnTo>
                    <a:pt x="8" y="182"/>
                  </a:lnTo>
                  <a:lnTo>
                    <a:pt x="8" y="184"/>
                  </a:lnTo>
                  <a:lnTo>
                    <a:pt x="13" y="202"/>
                  </a:lnTo>
                  <a:lnTo>
                    <a:pt x="13" y="212"/>
                  </a:lnTo>
                  <a:lnTo>
                    <a:pt x="12" y="222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2" y="239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0" y="245"/>
                  </a:lnTo>
                  <a:lnTo>
                    <a:pt x="10" y="249"/>
                  </a:lnTo>
                  <a:lnTo>
                    <a:pt x="10" y="250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2" y="255"/>
                  </a:lnTo>
                  <a:lnTo>
                    <a:pt x="13" y="255"/>
                  </a:lnTo>
                  <a:lnTo>
                    <a:pt x="15" y="259"/>
                  </a:lnTo>
                  <a:lnTo>
                    <a:pt x="17" y="260"/>
                  </a:lnTo>
                  <a:lnTo>
                    <a:pt x="17" y="262"/>
                  </a:lnTo>
                  <a:lnTo>
                    <a:pt x="15" y="277"/>
                  </a:lnTo>
                  <a:lnTo>
                    <a:pt x="15" y="279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5"/>
                  </a:lnTo>
                  <a:lnTo>
                    <a:pt x="7" y="305"/>
                  </a:lnTo>
                  <a:lnTo>
                    <a:pt x="5" y="310"/>
                  </a:lnTo>
                  <a:lnTo>
                    <a:pt x="5" y="314"/>
                  </a:lnTo>
                  <a:lnTo>
                    <a:pt x="3" y="329"/>
                  </a:lnTo>
                  <a:lnTo>
                    <a:pt x="3" y="330"/>
                  </a:lnTo>
                  <a:lnTo>
                    <a:pt x="5" y="332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7" y="335"/>
                  </a:lnTo>
                  <a:lnTo>
                    <a:pt x="7" y="335"/>
                  </a:lnTo>
                  <a:lnTo>
                    <a:pt x="7" y="350"/>
                  </a:lnTo>
                  <a:lnTo>
                    <a:pt x="5" y="387"/>
                  </a:lnTo>
                  <a:lnTo>
                    <a:pt x="3" y="397"/>
                  </a:lnTo>
                  <a:lnTo>
                    <a:pt x="2" y="407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12"/>
                  </a:lnTo>
                  <a:lnTo>
                    <a:pt x="5" y="414"/>
                  </a:lnTo>
                  <a:lnTo>
                    <a:pt x="5" y="417"/>
                  </a:lnTo>
                  <a:lnTo>
                    <a:pt x="3" y="419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6"/>
                  </a:lnTo>
                  <a:lnTo>
                    <a:pt x="3" y="427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52" y="427"/>
                  </a:lnTo>
                  <a:lnTo>
                    <a:pt x="97" y="426"/>
                  </a:lnTo>
                  <a:lnTo>
                    <a:pt x="127" y="391"/>
                  </a:lnTo>
                  <a:lnTo>
                    <a:pt x="140" y="354"/>
                  </a:lnTo>
                  <a:lnTo>
                    <a:pt x="170" y="340"/>
                  </a:lnTo>
                  <a:lnTo>
                    <a:pt x="199" y="327"/>
                  </a:lnTo>
                  <a:lnTo>
                    <a:pt x="205" y="295"/>
                  </a:lnTo>
                  <a:lnTo>
                    <a:pt x="229" y="274"/>
                  </a:lnTo>
                  <a:lnTo>
                    <a:pt x="179" y="237"/>
                  </a:lnTo>
                  <a:lnTo>
                    <a:pt x="155" y="219"/>
                  </a:lnTo>
                  <a:lnTo>
                    <a:pt x="132" y="202"/>
                  </a:lnTo>
                  <a:lnTo>
                    <a:pt x="160" y="185"/>
                  </a:lnTo>
                  <a:lnTo>
                    <a:pt x="192" y="169"/>
                  </a:lnTo>
                  <a:lnTo>
                    <a:pt x="230" y="147"/>
                  </a:lnTo>
                  <a:lnTo>
                    <a:pt x="279" y="119"/>
                  </a:lnTo>
                  <a:lnTo>
                    <a:pt x="290" y="102"/>
                  </a:lnTo>
                  <a:lnTo>
                    <a:pt x="297" y="93"/>
                  </a:lnTo>
                  <a:lnTo>
                    <a:pt x="290" y="8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7845708" y="3492650"/>
              <a:ext cx="781609" cy="675781"/>
            </a:xfrm>
            <a:custGeom>
              <a:avLst/>
              <a:gdLst>
                <a:gd name="T0" fmla="*/ 210 w 517"/>
                <a:gd name="T1" fmla="*/ 38 h 447"/>
                <a:gd name="T2" fmla="*/ 195 w 517"/>
                <a:gd name="T3" fmla="*/ 38 h 447"/>
                <a:gd name="T4" fmla="*/ 177 w 517"/>
                <a:gd name="T5" fmla="*/ 48 h 447"/>
                <a:gd name="T6" fmla="*/ 165 w 517"/>
                <a:gd name="T7" fmla="*/ 61 h 447"/>
                <a:gd name="T8" fmla="*/ 159 w 517"/>
                <a:gd name="T9" fmla="*/ 83 h 447"/>
                <a:gd name="T10" fmla="*/ 180 w 517"/>
                <a:gd name="T11" fmla="*/ 86 h 447"/>
                <a:gd name="T12" fmla="*/ 164 w 517"/>
                <a:gd name="T13" fmla="*/ 100 h 447"/>
                <a:gd name="T14" fmla="*/ 147 w 517"/>
                <a:gd name="T15" fmla="*/ 118 h 447"/>
                <a:gd name="T16" fmla="*/ 127 w 517"/>
                <a:gd name="T17" fmla="*/ 151 h 447"/>
                <a:gd name="T18" fmla="*/ 122 w 517"/>
                <a:gd name="T19" fmla="*/ 181 h 447"/>
                <a:gd name="T20" fmla="*/ 125 w 517"/>
                <a:gd name="T21" fmla="*/ 198 h 447"/>
                <a:gd name="T22" fmla="*/ 105 w 517"/>
                <a:gd name="T23" fmla="*/ 186 h 447"/>
                <a:gd name="T24" fmla="*/ 83 w 517"/>
                <a:gd name="T25" fmla="*/ 202 h 447"/>
                <a:gd name="T26" fmla="*/ 27 w 517"/>
                <a:gd name="T27" fmla="*/ 227 h 447"/>
                <a:gd name="T28" fmla="*/ 15 w 517"/>
                <a:gd name="T29" fmla="*/ 237 h 447"/>
                <a:gd name="T30" fmla="*/ 42 w 517"/>
                <a:gd name="T31" fmla="*/ 328 h 447"/>
                <a:gd name="T32" fmla="*/ 30 w 517"/>
                <a:gd name="T33" fmla="*/ 343 h 447"/>
                <a:gd name="T34" fmla="*/ 7 w 517"/>
                <a:gd name="T35" fmla="*/ 367 h 447"/>
                <a:gd name="T36" fmla="*/ 25 w 517"/>
                <a:gd name="T37" fmla="*/ 423 h 447"/>
                <a:gd name="T38" fmla="*/ 32 w 517"/>
                <a:gd name="T39" fmla="*/ 443 h 447"/>
                <a:gd name="T40" fmla="*/ 45 w 517"/>
                <a:gd name="T41" fmla="*/ 435 h 447"/>
                <a:gd name="T42" fmla="*/ 70 w 517"/>
                <a:gd name="T43" fmla="*/ 410 h 447"/>
                <a:gd name="T44" fmla="*/ 120 w 517"/>
                <a:gd name="T45" fmla="*/ 397 h 447"/>
                <a:gd name="T46" fmla="*/ 167 w 517"/>
                <a:gd name="T47" fmla="*/ 398 h 447"/>
                <a:gd name="T48" fmla="*/ 202 w 517"/>
                <a:gd name="T49" fmla="*/ 405 h 447"/>
                <a:gd name="T50" fmla="*/ 230 w 517"/>
                <a:gd name="T51" fmla="*/ 405 h 447"/>
                <a:gd name="T52" fmla="*/ 262 w 517"/>
                <a:gd name="T53" fmla="*/ 417 h 447"/>
                <a:gd name="T54" fmla="*/ 307 w 517"/>
                <a:gd name="T55" fmla="*/ 415 h 447"/>
                <a:gd name="T56" fmla="*/ 324 w 517"/>
                <a:gd name="T57" fmla="*/ 422 h 447"/>
                <a:gd name="T58" fmla="*/ 350 w 517"/>
                <a:gd name="T59" fmla="*/ 415 h 447"/>
                <a:gd name="T60" fmla="*/ 370 w 517"/>
                <a:gd name="T61" fmla="*/ 413 h 447"/>
                <a:gd name="T62" fmla="*/ 404 w 517"/>
                <a:gd name="T63" fmla="*/ 410 h 447"/>
                <a:gd name="T64" fmla="*/ 416 w 517"/>
                <a:gd name="T65" fmla="*/ 423 h 447"/>
                <a:gd name="T66" fmla="*/ 424 w 517"/>
                <a:gd name="T67" fmla="*/ 403 h 447"/>
                <a:gd name="T68" fmla="*/ 426 w 517"/>
                <a:gd name="T69" fmla="*/ 387 h 447"/>
                <a:gd name="T70" fmla="*/ 432 w 517"/>
                <a:gd name="T71" fmla="*/ 368 h 447"/>
                <a:gd name="T72" fmla="*/ 437 w 517"/>
                <a:gd name="T73" fmla="*/ 357 h 447"/>
                <a:gd name="T74" fmla="*/ 457 w 517"/>
                <a:gd name="T75" fmla="*/ 348 h 447"/>
                <a:gd name="T76" fmla="*/ 484 w 517"/>
                <a:gd name="T77" fmla="*/ 340 h 447"/>
                <a:gd name="T78" fmla="*/ 466 w 517"/>
                <a:gd name="T79" fmla="*/ 298 h 447"/>
                <a:gd name="T80" fmla="*/ 456 w 517"/>
                <a:gd name="T81" fmla="*/ 277 h 447"/>
                <a:gd name="T82" fmla="*/ 464 w 517"/>
                <a:gd name="T83" fmla="*/ 243 h 447"/>
                <a:gd name="T84" fmla="*/ 489 w 517"/>
                <a:gd name="T85" fmla="*/ 250 h 447"/>
                <a:gd name="T86" fmla="*/ 516 w 517"/>
                <a:gd name="T87" fmla="*/ 210 h 447"/>
                <a:gd name="T88" fmla="*/ 494 w 517"/>
                <a:gd name="T89" fmla="*/ 195 h 447"/>
                <a:gd name="T90" fmla="*/ 476 w 517"/>
                <a:gd name="T91" fmla="*/ 183 h 447"/>
                <a:gd name="T92" fmla="*/ 459 w 517"/>
                <a:gd name="T93" fmla="*/ 170 h 447"/>
                <a:gd name="T94" fmla="*/ 424 w 517"/>
                <a:gd name="T95" fmla="*/ 141 h 447"/>
                <a:gd name="T96" fmla="*/ 414 w 517"/>
                <a:gd name="T97" fmla="*/ 113 h 447"/>
                <a:gd name="T98" fmla="*/ 397 w 517"/>
                <a:gd name="T99" fmla="*/ 90 h 447"/>
                <a:gd name="T100" fmla="*/ 387 w 517"/>
                <a:gd name="T101" fmla="*/ 61 h 447"/>
                <a:gd name="T102" fmla="*/ 385 w 517"/>
                <a:gd name="T103" fmla="*/ 30 h 447"/>
                <a:gd name="T104" fmla="*/ 370 w 517"/>
                <a:gd name="T105" fmla="*/ 26 h 447"/>
                <a:gd name="T106" fmla="*/ 315 w 517"/>
                <a:gd name="T107" fmla="*/ 28 h 447"/>
                <a:gd name="T108" fmla="*/ 304 w 517"/>
                <a:gd name="T109" fmla="*/ 26 h 447"/>
                <a:gd name="T110" fmla="*/ 292 w 517"/>
                <a:gd name="T111" fmla="*/ 8 h 447"/>
                <a:gd name="T112" fmla="*/ 275 w 517"/>
                <a:gd name="T113" fmla="*/ 15 h 447"/>
                <a:gd name="T114" fmla="*/ 254 w 517"/>
                <a:gd name="T115" fmla="*/ 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7" h="447">
                  <a:moveTo>
                    <a:pt x="222" y="15"/>
                  </a:moveTo>
                  <a:lnTo>
                    <a:pt x="222" y="16"/>
                  </a:lnTo>
                  <a:lnTo>
                    <a:pt x="222" y="16"/>
                  </a:lnTo>
                  <a:lnTo>
                    <a:pt x="217" y="23"/>
                  </a:lnTo>
                  <a:lnTo>
                    <a:pt x="215" y="25"/>
                  </a:lnTo>
                  <a:lnTo>
                    <a:pt x="214" y="28"/>
                  </a:lnTo>
                  <a:lnTo>
                    <a:pt x="215" y="33"/>
                  </a:lnTo>
                  <a:lnTo>
                    <a:pt x="214" y="38"/>
                  </a:lnTo>
                  <a:lnTo>
                    <a:pt x="212" y="38"/>
                  </a:lnTo>
                  <a:lnTo>
                    <a:pt x="210" y="38"/>
                  </a:lnTo>
                  <a:lnTo>
                    <a:pt x="207" y="38"/>
                  </a:lnTo>
                  <a:lnTo>
                    <a:pt x="204" y="38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7" y="40"/>
                  </a:lnTo>
                  <a:lnTo>
                    <a:pt x="195" y="38"/>
                  </a:lnTo>
                  <a:lnTo>
                    <a:pt x="194" y="36"/>
                  </a:lnTo>
                  <a:lnTo>
                    <a:pt x="192" y="35"/>
                  </a:lnTo>
                  <a:lnTo>
                    <a:pt x="190" y="35"/>
                  </a:lnTo>
                  <a:lnTo>
                    <a:pt x="189" y="35"/>
                  </a:lnTo>
                  <a:lnTo>
                    <a:pt x="182" y="36"/>
                  </a:lnTo>
                  <a:lnTo>
                    <a:pt x="180" y="41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6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4" y="51"/>
                  </a:lnTo>
                  <a:lnTo>
                    <a:pt x="172" y="51"/>
                  </a:lnTo>
                  <a:lnTo>
                    <a:pt x="170" y="51"/>
                  </a:lnTo>
                  <a:lnTo>
                    <a:pt x="169" y="51"/>
                  </a:lnTo>
                  <a:lnTo>
                    <a:pt x="167" y="50"/>
                  </a:lnTo>
                  <a:lnTo>
                    <a:pt x="165" y="51"/>
                  </a:lnTo>
                  <a:lnTo>
                    <a:pt x="164" y="53"/>
                  </a:lnTo>
                  <a:lnTo>
                    <a:pt x="165" y="55"/>
                  </a:lnTo>
                  <a:lnTo>
                    <a:pt x="165" y="61"/>
                  </a:lnTo>
                  <a:lnTo>
                    <a:pt x="165" y="63"/>
                  </a:lnTo>
                  <a:lnTo>
                    <a:pt x="164" y="65"/>
                  </a:lnTo>
                  <a:lnTo>
                    <a:pt x="162" y="70"/>
                  </a:lnTo>
                  <a:lnTo>
                    <a:pt x="162" y="75"/>
                  </a:lnTo>
                  <a:lnTo>
                    <a:pt x="164" y="80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60" y="85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72" y="85"/>
                  </a:lnTo>
                  <a:lnTo>
                    <a:pt x="174" y="85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9" y="85"/>
                  </a:lnTo>
                  <a:lnTo>
                    <a:pt x="180" y="86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5" y="90"/>
                  </a:lnTo>
                  <a:lnTo>
                    <a:pt x="174" y="91"/>
                  </a:lnTo>
                  <a:lnTo>
                    <a:pt x="172" y="98"/>
                  </a:lnTo>
                  <a:lnTo>
                    <a:pt x="172" y="100"/>
                  </a:lnTo>
                  <a:lnTo>
                    <a:pt x="172" y="100"/>
                  </a:lnTo>
                  <a:lnTo>
                    <a:pt x="169" y="101"/>
                  </a:lnTo>
                  <a:lnTo>
                    <a:pt x="165" y="101"/>
                  </a:lnTo>
                  <a:lnTo>
                    <a:pt x="164" y="100"/>
                  </a:lnTo>
                  <a:lnTo>
                    <a:pt x="155" y="103"/>
                  </a:lnTo>
                  <a:lnTo>
                    <a:pt x="154" y="103"/>
                  </a:lnTo>
                  <a:lnTo>
                    <a:pt x="150" y="106"/>
                  </a:lnTo>
                  <a:lnTo>
                    <a:pt x="150" y="106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50" y="113"/>
                  </a:lnTo>
                  <a:lnTo>
                    <a:pt x="149" y="116"/>
                  </a:lnTo>
                  <a:lnTo>
                    <a:pt x="149" y="118"/>
                  </a:lnTo>
                  <a:lnTo>
                    <a:pt x="147" y="118"/>
                  </a:lnTo>
                  <a:lnTo>
                    <a:pt x="144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3" y="123"/>
                  </a:lnTo>
                  <a:lnTo>
                    <a:pt x="130" y="125"/>
                  </a:lnTo>
                  <a:lnTo>
                    <a:pt x="127" y="136"/>
                  </a:lnTo>
                  <a:lnTo>
                    <a:pt x="125" y="136"/>
                  </a:lnTo>
                  <a:lnTo>
                    <a:pt x="125" y="140"/>
                  </a:lnTo>
                  <a:lnTo>
                    <a:pt x="127" y="148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8" y="156"/>
                  </a:lnTo>
                  <a:lnTo>
                    <a:pt x="128" y="158"/>
                  </a:lnTo>
                  <a:lnTo>
                    <a:pt x="127" y="160"/>
                  </a:lnTo>
                  <a:lnTo>
                    <a:pt x="123" y="161"/>
                  </a:lnTo>
                  <a:lnTo>
                    <a:pt x="122" y="168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3" y="181"/>
                  </a:lnTo>
                  <a:lnTo>
                    <a:pt x="125" y="181"/>
                  </a:lnTo>
                  <a:lnTo>
                    <a:pt x="127" y="181"/>
                  </a:lnTo>
                  <a:lnTo>
                    <a:pt x="127" y="181"/>
                  </a:lnTo>
                  <a:lnTo>
                    <a:pt x="133" y="188"/>
                  </a:lnTo>
                  <a:lnTo>
                    <a:pt x="133" y="188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27" y="198"/>
                  </a:lnTo>
                  <a:lnTo>
                    <a:pt x="125" y="198"/>
                  </a:lnTo>
                  <a:lnTo>
                    <a:pt x="120" y="196"/>
                  </a:lnTo>
                  <a:lnTo>
                    <a:pt x="120" y="193"/>
                  </a:lnTo>
                  <a:lnTo>
                    <a:pt x="122" y="193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0" y="186"/>
                  </a:lnTo>
                  <a:lnTo>
                    <a:pt x="117" y="183"/>
                  </a:lnTo>
                  <a:lnTo>
                    <a:pt x="115" y="183"/>
                  </a:lnTo>
                  <a:lnTo>
                    <a:pt x="113" y="183"/>
                  </a:lnTo>
                  <a:lnTo>
                    <a:pt x="105" y="186"/>
                  </a:lnTo>
                  <a:lnTo>
                    <a:pt x="102" y="188"/>
                  </a:lnTo>
                  <a:lnTo>
                    <a:pt x="102" y="190"/>
                  </a:lnTo>
                  <a:lnTo>
                    <a:pt x="98" y="195"/>
                  </a:lnTo>
                  <a:lnTo>
                    <a:pt x="95" y="200"/>
                  </a:lnTo>
                  <a:lnTo>
                    <a:pt x="93" y="202"/>
                  </a:lnTo>
                  <a:lnTo>
                    <a:pt x="92" y="202"/>
                  </a:lnTo>
                  <a:lnTo>
                    <a:pt x="90" y="200"/>
                  </a:lnTo>
                  <a:lnTo>
                    <a:pt x="88" y="198"/>
                  </a:lnTo>
                  <a:lnTo>
                    <a:pt x="87" y="198"/>
                  </a:lnTo>
                  <a:lnTo>
                    <a:pt x="83" y="202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72" y="213"/>
                  </a:lnTo>
                  <a:lnTo>
                    <a:pt x="63" y="223"/>
                  </a:lnTo>
                  <a:lnTo>
                    <a:pt x="62" y="223"/>
                  </a:lnTo>
                  <a:lnTo>
                    <a:pt x="58" y="225"/>
                  </a:lnTo>
                  <a:lnTo>
                    <a:pt x="55" y="225"/>
                  </a:lnTo>
                  <a:lnTo>
                    <a:pt x="38" y="223"/>
                  </a:lnTo>
                  <a:lnTo>
                    <a:pt x="33" y="220"/>
                  </a:lnTo>
                  <a:lnTo>
                    <a:pt x="27" y="227"/>
                  </a:lnTo>
                  <a:lnTo>
                    <a:pt x="25" y="225"/>
                  </a:lnTo>
                  <a:lnTo>
                    <a:pt x="23" y="223"/>
                  </a:lnTo>
                  <a:lnTo>
                    <a:pt x="22" y="223"/>
                  </a:lnTo>
                  <a:lnTo>
                    <a:pt x="15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5" y="235"/>
                  </a:lnTo>
                  <a:lnTo>
                    <a:pt x="15" y="237"/>
                  </a:lnTo>
                  <a:lnTo>
                    <a:pt x="20" y="253"/>
                  </a:lnTo>
                  <a:lnTo>
                    <a:pt x="22" y="258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35" y="288"/>
                  </a:lnTo>
                  <a:lnTo>
                    <a:pt x="37" y="293"/>
                  </a:lnTo>
                  <a:lnTo>
                    <a:pt x="38" y="293"/>
                  </a:lnTo>
                  <a:lnTo>
                    <a:pt x="38" y="293"/>
                  </a:lnTo>
                  <a:lnTo>
                    <a:pt x="40" y="318"/>
                  </a:lnTo>
                  <a:lnTo>
                    <a:pt x="42" y="328"/>
                  </a:lnTo>
                  <a:lnTo>
                    <a:pt x="42" y="328"/>
                  </a:lnTo>
                  <a:lnTo>
                    <a:pt x="42" y="333"/>
                  </a:lnTo>
                  <a:lnTo>
                    <a:pt x="42" y="333"/>
                  </a:lnTo>
                  <a:lnTo>
                    <a:pt x="42" y="335"/>
                  </a:lnTo>
                  <a:lnTo>
                    <a:pt x="40" y="337"/>
                  </a:lnTo>
                  <a:lnTo>
                    <a:pt x="40" y="337"/>
                  </a:lnTo>
                  <a:lnTo>
                    <a:pt x="38" y="338"/>
                  </a:lnTo>
                  <a:lnTo>
                    <a:pt x="32" y="343"/>
                  </a:lnTo>
                  <a:lnTo>
                    <a:pt x="32" y="345"/>
                  </a:lnTo>
                  <a:lnTo>
                    <a:pt x="30" y="343"/>
                  </a:lnTo>
                  <a:lnTo>
                    <a:pt x="28" y="343"/>
                  </a:lnTo>
                  <a:lnTo>
                    <a:pt x="25" y="345"/>
                  </a:lnTo>
                  <a:lnTo>
                    <a:pt x="23" y="347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3" y="353"/>
                  </a:lnTo>
                  <a:lnTo>
                    <a:pt x="12" y="353"/>
                  </a:lnTo>
                  <a:lnTo>
                    <a:pt x="12" y="355"/>
                  </a:lnTo>
                  <a:lnTo>
                    <a:pt x="8" y="360"/>
                  </a:lnTo>
                  <a:lnTo>
                    <a:pt x="7" y="367"/>
                  </a:lnTo>
                  <a:lnTo>
                    <a:pt x="3" y="372"/>
                  </a:lnTo>
                  <a:lnTo>
                    <a:pt x="0" y="377"/>
                  </a:lnTo>
                  <a:lnTo>
                    <a:pt x="2" y="380"/>
                  </a:lnTo>
                  <a:lnTo>
                    <a:pt x="3" y="382"/>
                  </a:lnTo>
                  <a:lnTo>
                    <a:pt x="15" y="385"/>
                  </a:lnTo>
                  <a:lnTo>
                    <a:pt x="23" y="390"/>
                  </a:lnTo>
                  <a:lnTo>
                    <a:pt x="28" y="393"/>
                  </a:lnTo>
                  <a:lnTo>
                    <a:pt x="28" y="398"/>
                  </a:lnTo>
                  <a:lnTo>
                    <a:pt x="27" y="415"/>
                  </a:lnTo>
                  <a:lnTo>
                    <a:pt x="25" y="423"/>
                  </a:lnTo>
                  <a:lnTo>
                    <a:pt x="25" y="425"/>
                  </a:lnTo>
                  <a:lnTo>
                    <a:pt x="25" y="433"/>
                  </a:lnTo>
                  <a:lnTo>
                    <a:pt x="25" y="435"/>
                  </a:lnTo>
                  <a:lnTo>
                    <a:pt x="25" y="440"/>
                  </a:lnTo>
                  <a:lnTo>
                    <a:pt x="25" y="442"/>
                  </a:lnTo>
                  <a:lnTo>
                    <a:pt x="28" y="443"/>
                  </a:lnTo>
                  <a:lnTo>
                    <a:pt x="30" y="447"/>
                  </a:lnTo>
                  <a:lnTo>
                    <a:pt x="32" y="445"/>
                  </a:lnTo>
                  <a:lnTo>
                    <a:pt x="32" y="445"/>
                  </a:lnTo>
                  <a:lnTo>
                    <a:pt x="32" y="443"/>
                  </a:lnTo>
                  <a:lnTo>
                    <a:pt x="32" y="442"/>
                  </a:lnTo>
                  <a:lnTo>
                    <a:pt x="30" y="435"/>
                  </a:lnTo>
                  <a:lnTo>
                    <a:pt x="30" y="435"/>
                  </a:lnTo>
                  <a:lnTo>
                    <a:pt x="35" y="432"/>
                  </a:lnTo>
                  <a:lnTo>
                    <a:pt x="37" y="430"/>
                  </a:lnTo>
                  <a:lnTo>
                    <a:pt x="42" y="432"/>
                  </a:lnTo>
                  <a:lnTo>
                    <a:pt x="45" y="433"/>
                  </a:lnTo>
                  <a:lnTo>
                    <a:pt x="45" y="433"/>
                  </a:lnTo>
                  <a:lnTo>
                    <a:pt x="47" y="435"/>
                  </a:lnTo>
                  <a:lnTo>
                    <a:pt x="45" y="435"/>
                  </a:lnTo>
                  <a:lnTo>
                    <a:pt x="47" y="437"/>
                  </a:lnTo>
                  <a:lnTo>
                    <a:pt x="47" y="437"/>
                  </a:lnTo>
                  <a:lnTo>
                    <a:pt x="48" y="437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65" y="427"/>
                  </a:lnTo>
                  <a:lnTo>
                    <a:pt x="68" y="420"/>
                  </a:lnTo>
                  <a:lnTo>
                    <a:pt x="70" y="418"/>
                  </a:lnTo>
                  <a:lnTo>
                    <a:pt x="70" y="413"/>
                  </a:lnTo>
                  <a:lnTo>
                    <a:pt x="70" y="410"/>
                  </a:lnTo>
                  <a:lnTo>
                    <a:pt x="70" y="408"/>
                  </a:lnTo>
                  <a:lnTo>
                    <a:pt x="70" y="407"/>
                  </a:lnTo>
                  <a:lnTo>
                    <a:pt x="72" y="405"/>
                  </a:lnTo>
                  <a:lnTo>
                    <a:pt x="75" y="405"/>
                  </a:lnTo>
                  <a:lnTo>
                    <a:pt x="93" y="403"/>
                  </a:lnTo>
                  <a:lnTo>
                    <a:pt x="102" y="403"/>
                  </a:lnTo>
                  <a:lnTo>
                    <a:pt x="105" y="403"/>
                  </a:lnTo>
                  <a:lnTo>
                    <a:pt x="113" y="398"/>
                  </a:lnTo>
                  <a:lnTo>
                    <a:pt x="115" y="398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8"/>
                  </a:lnTo>
                  <a:lnTo>
                    <a:pt x="125" y="398"/>
                  </a:lnTo>
                  <a:lnTo>
                    <a:pt x="125" y="400"/>
                  </a:lnTo>
                  <a:lnTo>
                    <a:pt x="127" y="400"/>
                  </a:lnTo>
                  <a:lnTo>
                    <a:pt x="130" y="402"/>
                  </a:lnTo>
                  <a:lnTo>
                    <a:pt x="138" y="400"/>
                  </a:lnTo>
                  <a:lnTo>
                    <a:pt x="149" y="400"/>
                  </a:lnTo>
                  <a:lnTo>
                    <a:pt x="154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77" y="402"/>
                  </a:lnTo>
                  <a:lnTo>
                    <a:pt x="190" y="407"/>
                  </a:lnTo>
                  <a:lnTo>
                    <a:pt x="190" y="407"/>
                  </a:lnTo>
                  <a:lnTo>
                    <a:pt x="192" y="407"/>
                  </a:lnTo>
                  <a:lnTo>
                    <a:pt x="194" y="407"/>
                  </a:lnTo>
                  <a:lnTo>
                    <a:pt x="197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7" y="407"/>
                  </a:lnTo>
                  <a:lnTo>
                    <a:pt x="215" y="408"/>
                  </a:lnTo>
                  <a:lnTo>
                    <a:pt x="217" y="408"/>
                  </a:lnTo>
                  <a:lnTo>
                    <a:pt x="219" y="407"/>
                  </a:lnTo>
                  <a:lnTo>
                    <a:pt x="219" y="405"/>
                  </a:lnTo>
                  <a:lnTo>
                    <a:pt x="222" y="405"/>
                  </a:lnTo>
                  <a:lnTo>
                    <a:pt x="224" y="405"/>
                  </a:lnTo>
                  <a:lnTo>
                    <a:pt x="229" y="405"/>
                  </a:lnTo>
                  <a:lnTo>
                    <a:pt x="230" y="405"/>
                  </a:lnTo>
                  <a:lnTo>
                    <a:pt x="230" y="405"/>
                  </a:lnTo>
                  <a:lnTo>
                    <a:pt x="230" y="407"/>
                  </a:lnTo>
                  <a:lnTo>
                    <a:pt x="232" y="415"/>
                  </a:lnTo>
                  <a:lnTo>
                    <a:pt x="232" y="415"/>
                  </a:lnTo>
                  <a:lnTo>
                    <a:pt x="237" y="420"/>
                  </a:lnTo>
                  <a:lnTo>
                    <a:pt x="245" y="418"/>
                  </a:lnTo>
                  <a:lnTo>
                    <a:pt x="250" y="417"/>
                  </a:lnTo>
                  <a:lnTo>
                    <a:pt x="250" y="415"/>
                  </a:lnTo>
                  <a:lnTo>
                    <a:pt x="252" y="415"/>
                  </a:lnTo>
                  <a:lnTo>
                    <a:pt x="262" y="417"/>
                  </a:lnTo>
                  <a:lnTo>
                    <a:pt x="262" y="417"/>
                  </a:lnTo>
                  <a:lnTo>
                    <a:pt x="262" y="418"/>
                  </a:lnTo>
                  <a:lnTo>
                    <a:pt x="262" y="420"/>
                  </a:lnTo>
                  <a:lnTo>
                    <a:pt x="262" y="420"/>
                  </a:lnTo>
                  <a:lnTo>
                    <a:pt x="262" y="422"/>
                  </a:lnTo>
                  <a:lnTo>
                    <a:pt x="265" y="428"/>
                  </a:lnTo>
                  <a:lnTo>
                    <a:pt x="277" y="420"/>
                  </a:lnTo>
                  <a:lnTo>
                    <a:pt x="287" y="413"/>
                  </a:lnTo>
                  <a:lnTo>
                    <a:pt x="295" y="413"/>
                  </a:lnTo>
                  <a:lnTo>
                    <a:pt x="307" y="415"/>
                  </a:lnTo>
                  <a:lnTo>
                    <a:pt x="312" y="417"/>
                  </a:lnTo>
                  <a:lnTo>
                    <a:pt x="315" y="418"/>
                  </a:lnTo>
                  <a:lnTo>
                    <a:pt x="315" y="420"/>
                  </a:lnTo>
                  <a:lnTo>
                    <a:pt x="317" y="427"/>
                  </a:lnTo>
                  <a:lnTo>
                    <a:pt x="324" y="428"/>
                  </a:lnTo>
                  <a:lnTo>
                    <a:pt x="324" y="428"/>
                  </a:lnTo>
                  <a:lnTo>
                    <a:pt x="324" y="427"/>
                  </a:lnTo>
                  <a:lnTo>
                    <a:pt x="324" y="425"/>
                  </a:lnTo>
                  <a:lnTo>
                    <a:pt x="324" y="423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4" y="415"/>
                  </a:lnTo>
                  <a:lnTo>
                    <a:pt x="325" y="415"/>
                  </a:lnTo>
                  <a:lnTo>
                    <a:pt x="329" y="412"/>
                  </a:lnTo>
                  <a:lnTo>
                    <a:pt x="340" y="405"/>
                  </a:lnTo>
                  <a:lnTo>
                    <a:pt x="342" y="405"/>
                  </a:lnTo>
                  <a:lnTo>
                    <a:pt x="347" y="407"/>
                  </a:lnTo>
                  <a:lnTo>
                    <a:pt x="350" y="412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9" y="417"/>
                  </a:lnTo>
                  <a:lnTo>
                    <a:pt x="350" y="418"/>
                  </a:lnTo>
                  <a:lnTo>
                    <a:pt x="354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7" y="418"/>
                  </a:lnTo>
                  <a:lnTo>
                    <a:pt x="370" y="413"/>
                  </a:lnTo>
                  <a:lnTo>
                    <a:pt x="374" y="413"/>
                  </a:lnTo>
                  <a:lnTo>
                    <a:pt x="375" y="412"/>
                  </a:lnTo>
                  <a:lnTo>
                    <a:pt x="387" y="413"/>
                  </a:lnTo>
                  <a:lnTo>
                    <a:pt x="392" y="412"/>
                  </a:lnTo>
                  <a:lnTo>
                    <a:pt x="394" y="412"/>
                  </a:lnTo>
                  <a:lnTo>
                    <a:pt x="394" y="412"/>
                  </a:lnTo>
                  <a:lnTo>
                    <a:pt x="395" y="410"/>
                  </a:lnTo>
                  <a:lnTo>
                    <a:pt x="400" y="408"/>
                  </a:lnTo>
                  <a:lnTo>
                    <a:pt x="402" y="408"/>
                  </a:lnTo>
                  <a:lnTo>
                    <a:pt x="404" y="410"/>
                  </a:lnTo>
                  <a:lnTo>
                    <a:pt x="407" y="412"/>
                  </a:lnTo>
                  <a:lnTo>
                    <a:pt x="409" y="413"/>
                  </a:lnTo>
                  <a:lnTo>
                    <a:pt x="412" y="415"/>
                  </a:lnTo>
                  <a:lnTo>
                    <a:pt x="412" y="417"/>
                  </a:lnTo>
                  <a:lnTo>
                    <a:pt x="414" y="418"/>
                  </a:lnTo>
                  <a:lnTo>
                    <a:pt x="414" y="420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6" y="423"/>
                  </a:lnTo>
                  <a:lnTo>
                    <a:pt x="417" y="425"/>
                  </a:lnTo>
                  <a:lnTo>
                    <a:pt x="427" y="428"/>
                  </a:lnTo>
                  <a:lnTo>
                    <a:pt x="427" y="427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9" y="422"/>
                  </a:lnTo>
                  <a:lnTo>
                    <a:pt x="431" y="422"/>
                  </a:lnTo>
                  <a:lnTo>
                    <a:pt x="431" y="418"/>
                  </a:lnTo>
                  <a:lnTo>
                    <a:pt x="424" y="403"/>
                  </a:lnTo>
                  <a:lnTo>
                    <a:pt x="422" y="403"/>
                  </a:lnTo>
                  <a:lnTo>
                    <a:pt x="422" y="403"/>
                  </a:lnTo>
                  <a:lnTo>
                    <a:pt x="421" y="402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1" y="397"/>
                  </a:lnTo>
                  <a:lnTo>
                    <a:pt x="422" y="397"/>
                  </a:lnTo>
                  <a:lnTo>
                    <a:pt x="422" y="393"/>
                  </a:lnTo>
                  <a:lnTo>
                    <a:pt x="424" y="388"/>
                  </a:lnTo>
                  <a:lnTo>
                    <a:pt x="426" y="387"/>
                  </a:lnTo>
                  <a:lnTo>
                    <a:pt x="426" y="382"/>
                  </a:lnTo>
                  <a:lnTo>
                    <a:pt x="427" y="375"/>
                  </a:lnTo>
                  <a:lnTo>
                    <a:pt x="427" y="375"/>
                  </a:lnTo>
                  <a:lnTo>
                    <a:pt x="427" y="373"/>
                  </a:lnTo>
                  <a:lnTo>
                    <a:pt x="427" y="372"/>
                  </a:lnTo>
                  <a:lnTo>
                    <a:pt x="429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2" y="368"/>
                  </a:lnTo>
                  <a:lnTo>
                    <a:pt x="432" y="367"/>
                  </a:lnTo>
                  <a:lnTo>
                    <a:pt x="432" y="367"/>
                  </a:lnTo>
                  <a:lnTo>
                    <a:pt x="432" y="363"/>
                  </a:lnTo>
                  <a:lnTo>
                    <a:pt x="432" y="363"/>
                  </a:lnTo>
                  <a:lnTo>
                    <a:pt x="434" y="363"/>
                  </a:lnTo>
                  <a:lnTo>
                    <a:pt x="436" y="363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7" y="360"/>
                  </a:lnTo>
                  <a:lnTo>
                    <a:pt x="437" y="357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42" y="350"/>
                  </a:lnTo>
                  <a:lnTo>
                    <a:pt x="451" y="348"/>
                  </a:lnTo>
                  <a:lnTo>
                    <a:pt x="456" y="352"/>
                  </a:lnTo>
                  <a:lnTo>
                    <a:pt x="457" y="352"/>
                  </a:lnTo>
                  <a:lnTo>
                    <a:pt x="457" y="352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7" y="348"/>
                  </a:lnTo>
                  <a:lnTo>
                    <a:pt x="457" y="347"/>
                  </a:lnTo>
                  <a:lnTo>
                    <a:pt x="459" y="345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6" y="342"/>
                  </a:lnTo>
                  <a:lnTo>
                    <a:pt x="471" y="342"/>
                  </a:lnTo>
                  <a:lnTo>
                    <a:pt x="482" y="343"/>
                  </a:lnTo>
                  <a:lnTo>
                    <a:pt x="484" y="340"/>
                  </a:lnTo>
                  <a:lnTo>
                    <a:pt x="484" y="340"/>
                  </a:lnTo>
                  <a:lnTo>
                    <a:pt x="482" y="335"/>
                  </a:lnTo>
                  <a:lnTo>
                    <a:pt x="482" y="333"/>
                  </a:lnTo>
                  <a:lnTo>
                    <a:pt x="479" y="332"/>
                  </a:lnTo>
                  <a:lnTo>
                    <a:pt x="472" y="325"/>
                  </a:lnTo>
                  <a:lnTo>
                    <a:pt x="471" y="323"/>
                  </a:lnTo>
                  <a:lnTo>
                    <a:pt x="471" y="322"/>
                  </a:lnTo>
                  <a:lnTo>
                    <a:pt x="471" y="315"/>
                  </a:lnTo>
                  <a:lnTo>
                    <a:pt x="467" y="302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1" y="292"/>
                  </a:lnTo>
                  <a:lnTo>
                    <a:pt x="461" y="290"/>
                  </a:lnTo>
                  <a:lnTo>
                    <a:pt x="461" y="290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4" y="285"/>
                  </a:lnTo>
                  <a:lnTo>
                    <a:pt x="464" y="282"/>
                  </a:lnTo>
                  <a:lnTo>
                    <a:pt x="464" y="282"/>
                  </a:lnTo>
                  <a:lnTo>
                    <a:pt x="459" y="277"/>
                  </a:lnTo>
                  <a:lnTo>
                    <a:pt x="456" y="277"/>
                  </a:lnTo>
                  <a:lnTo>
                    <a:pt x="454" y="275"/>
                  </a:lnTo>
                  <a:lnTo>
                    <a:pt x="451" y="272"/>
                  </a:lnTo>
                  <a:lnTo>
                    <a:pt x="449" y="270"/>
                  </a:lnTo>
                  <a:lnTo>
                    <a:pt x="447" y="265"/>
                  </a:lnTo>
                  <a:lnTo>
                    <a:pt x="446" y="258"/>
                  </a:lnTo>
                  <a:lnTo>
                    <a:pt x="446" y="252"/>
                  </a:lnTo>
                  <a:lnTo>
                    <a:pt x="447" y="245"/>
                  </a:lnTo>
                  <a:lnTo>
                    <a:pt x="447" y="245"/>
                  </a:lnTo>
                  <a:lnTo>
                    <a:pt x="459" y="242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7" y="243"/>
                  </a:lnTo>
                  <a:lnTo>
                    <a:pt x="467" y="245"/>
                  </a:lnTo>
                  <a:lnTo>
                    <a:pt x="469" y="247"/>
                  </a:lnTo>
                  <a:lnTo>
                    <a:pt x="471" y="248"/>
                  </a:lnTo>
                  <a:lnTo>
                    <a:pt x="477" y="250"/>
                  </a:lnTo>
                  <a:lnTo>
                    <a:pt x="479" y="250"/>
                  </a:lnTo>
                  <a:lnTo>
                    <a:pt x="486" y="250"/>
                  </a:lnTo>
                  <a:lnTo>
                    <a:pt x="489" y="250"/>
                  </a:lnTo>
                  <a:lnTo>
                    <a:pt x="489" y="250"/>
                  </a:lnTo>
                  <a:lnTo>
                    <a:pt x="494" y="247"/>
                  </a:lnTo>
                  <a:lnTo>
                    <a:pt x="502" y="235"/>
                  </a:lnTo>
                  <a:lnTo>
                    <a:pt x="504" y="233"/>
                  </a:lnTo>
                  <a:lnTo>
                    <a:pt x="506" y="230"/>
                  </a:lnTo>
                  <a:lnTo>
                    <a:pt x="506" y="228"/>
                  </a:lnTo>
                  <a:lnTo>
                    <a:pt x="506" y="228"/>
                  </a:lnTo>
                  <a:lnTo>
                    <a:pt x="512" y="222"/>
                  </a:lnTo>
                  <a:lnTo>
                    <a:pt x="516" y="218"/>
                  </a:lnTo>
                  <a:lnTo>
                    <a:pt x="517" y="210"/>
                  </a:lnTo>
                  <a:lnTo>
                    <a:pt x="516" y="210"/>
                  </a:lnTo>
                  <a:lnTo>
                    <a:pt x="516" y="210"/>
                  </a:lnTo>
                  <a:lnTo>
                    <a:pt x="511" y="210"/>
                  </a:lnTo>
                  <a:lnTo>
                    <a:pt x="511" y="210"/>
                  </a:lnTo>
                  <a:lnTo>
                    <a:pt x="509" y="208"/>
                  </a:lnTo>
                  <a:lnTo>
                    <a:pt x="502" y="205"/>
                  </a:lnTo>
                  <a:lnTo>
                    <a:pt x="499" y="203"/>
                  </a:lnTo>
                  <a:lnTo>
                    <a:pt x="497" y="202"/>
                  </a:lnTo>
                  <a:lnTo>
                    <a:pt x="497" y="202"/>
                  </a:lnTo>
                  <a:lnTo>
                    <a:pt x="494" y="196"/>
                  </a:lnTo>
                  <a:lnTo>
                    <a:pt x="494" y="195"/>
                  </a:lnTo>
                  <a:lnTo>
                    <a:pt x="496" y="195"/>
                  </a:lnTo>
                  <a:lnTo>
                    <a:pt x="496" y="193"/>
                  </a:lnTo>
                  <a:lnTo>
                    <a:pt x="497" y="193"/>
                  </a:lnTo>
                  <a:lnTo>
                    <a:pt x="497" y="191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6" y="188"/>
                  </a:lnTo>
                  <a:lnTo>
                    <a:pt x="496" y="188"/>
                  </a:lnTo>
                  <a:lnTo>
                    <a:pt x="476" y="183"/>
                  </a:lnTo>
                  <a:lnTo>
                    <a:pt x="476" y="183"/>
                  </a:lnTo>
                  <a:lnTo>
                    <a:pt x="472" y="185"/>
                  </a:lnTo>
                  <a:lnTo>
                    <a:pt x="467" y="188"/>
                  </a:lnTo>
                  <a:lnTo>
                    <a:pt x="464" y="188"/>
                  </a:lnTo>
                  <a:lnTo>
                    <a:pt x="464" y="188"/>
                  </a:lnTo>
                  <a:lnTo>
                    <a:pt x="457" y="188"/>
                  </a:lnTo>
                  <a:lnTo>
                    <a:pt x="459" y="181"/>
                  </a:lnTo>
                  <a:lnTo>
                    <a:pt x="459" y="180"/>
                  </a:lnTo>
                  <a:lnTo>
                    <a:pt x="459" y="173"/>
                  </a:lnTo>
                  <a:lnTo>
                    <a:pt x="459" y="171"/>
                  </a:lnTo>
                  <a:lnTo>
                    <a:pt x="459" y="170"/>
                  </a:lnTo>
                  <a:lnTo>
                    <a:pt x="461" y="165"/>
                  </a:lnTo>
                  <a:lnTo>
                    <a:pt x="459" y="163"/>
                  </a:lnTo>
                  <a:lnTo>
                    <a:pt x="454" y="160"/>
                  </a:lnTo>
                  <a:lnTo>
                    <a:pt x="452" y="160"/>
                  </a:lnTo>
                  <a:lnTo>
                    <a:pt x="452" y="160"/>
                  </a:lnTo>
                  <a:lnTo>
                    <a:pt x="449" y="160"/>
                  </a:lnTo>
                  <a:lnTo>
                    <a:pt x="442" y="158"/>
                  </a:lnTo>
                  <a:lnTo>
                    <a:pt x="431" y="151"/>
                  </a:lnTo>
                  <a:lnTo>
                    <a:pt x="426" y="146"/>
                  </a:lnTo>
                  <a:lnTo>
                    <a:pt x="424" y="141"/>
                  </a:lnTo>
                  <a:lnTo>
                    <a:pt x="422" y="136"/>
                  </a:lnTo>
                  <a:lnTo>
                    <a:pt x="419" y="133"/>
                  </a:lnTo>
                  <a:lnTo>
                    <a:pt x="416" y="131"/>
                  </a:lnTo>
                  <a:lnTo>
                    <a:pt x="412" y="128"/>
                  </a:lnTo>
                  <a:lnTo>
                    <a:pt x="414" y="123"/>
                  </a:lnTo>
                  <a:lnTo>
                    <a:pt x="416" y="120"/>
                  </a:lnTo>
                  <a:lnTo>
                    <a:pt x="416" y="118"/>
                  </a:lnTo>
                  <a:lnTo>
                    <a:pt x="416" y="116"/>
                  </a:lnTo>
                  <a:lnTo>
                    <a:pt x="416" y="115"/>
                  </a:lnTo>
                  <a:lnTo>
                    <a:pt x="414" y="113"/>
                  </a:lnTo>
                  <a:lnTo>
                    <a:pt x="404" y="115"/>
                  </a:lnTo>
                  <a:lnTo>
                    <a:pt x="400" y="111"/>
                  </a:lnTo>
                  <a:lnTo>
                    <a:pt x="395" y="108"/>
                  </a:lnTo>
                  <a:lnTo>
                    <a:pt x="390" y="106"/>
                  </a:lnTo>
                  <a:lnTo>
                    <a:pt x="389" y="105"/>
                  </a:lnTo>
                  <a:lnTo>
                    <a:pt x="390" y="91"/>
                  </a:lnTo>
                  <a:lnTo>
                    <a:pt x="392" y="91"/>
                  </a:lnTo>
                  <a:lnTo>
                    <a:pt x="394" y="91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7" y="86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9" y="80"/>
                  </a:lnTo>
                  <a:lnTo>
                    <a:pt x="397" y="75"/>
                  </a:lnTo>
                  <a:lnTo>
                    <a:pt x="395" y="70"/>
                  </a:lnTo>
                  <a:lnTo>
                    <a:pt x="395" y="70"/>
                  </a:lnTo>
                  <a:lnTo>
                    <a:pt x="394" y="68"/>
                  </a:lnTo>
                  <a:lnTo>
                    <a:pt x="392" y="66"/>
                  </a:lnTo>
                  <a:lnTo>
                    <a:pt x="387" y="61"/>
                  </a:lnTo>
                  <a:lnTo>
                    <a:pt x="387" y="55"/>
                  </a:lnTo>
                  <a:lnTo>
                    <a:pt x="389" y="55"/>
                  </a:lnTo>
                  <a:lnTo>
                    <a:pt x="390" y="51"/>
                  </a:lnTo>
                  <a:lnTo>
                    <a:pt x="390" y="50"/>
                  </a:lnTo>
                  <a:lnTo>
                    <a:pt x="389" y="41"/>
                  </a:lnTo>
                  <a:lnTo>
                    <a:pt x="389" y="36"/>
                  </a:lnTo>
                  <a:lnTo>
                    <a:pt x="389" y="31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5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2" y="33"/>
                  </a:lnTo>
                  <a:lnTo>
                    <a:pt x="380" y="33"/>
                  </a:lnTo>
                  <a:lnTo>
                    <a:pt x="379" y="35"/>
                  </a:lnTo>
                  <a:lnTo>
                    <a:pt x="379" y="35"/>
                  </a:lnTo>
                  <a:lnTo>
                    <a:pt x="374" y="30"/>
                  </a:lnTo>
                  <a:lnTo>
                    <a:pt x="370" y="28"/>
                  </a:lnTo>
                  <a:lnTo>
                    <a:pt x="370" y="28"/>
                  </a:lnTo>
                  <a:lnTo>
                    <a:pt x="370" y="26"/>
                  </a:lnTo>
                  <a:lnTo>
                    <a:pt x="365" y="21"/>
                  </a:lnTo>
                  <a:lnTo>
                    <a:pt x="364" y="21"/>
                  </a:lnTo>
                  <a:lnTo>
                    <a:pt x="350" y="15"/>
                  </a:lnTo>
                  <a:lnTo>
                    <a:pt x="344" y="16"/>
                  </a:lnTo>
                  <a:lnTo>
                    <a:pt x="335" y="16"/>
                  </a:lnTo>
                  <a:lnTo>
                    <a:pt x="332" y="16"/>
                  </a:lnTo>
                  <a:lnTo>
                    <a:pt x="330" y="16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5" y="28"/>
                  </a:lnTo>
                  <a:lnTo>
                    <a:pt x="315" y="30"/>
                  </a:lnTo>
                  <a:lnTo>
                    <a:pt x="315" y="31"/>
                  </a:lnTo>
                  <a:lnTo>
                    <a:pt x="314" y="33"/>
                  </a:lnTo>
                  <a:lnTo>
                    <a:pt x="312" y="35"/>
                  </a:lnTo>
                  <a:lnTo>
                    <a:pt x="310" y="35"/>
                  </a:lnTo>
                  <a:lnTo>
                    <a:pt x="307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4" y="26"/>
                  </a:lnTo>
                  <a:lnTo>
                    <a:pt x="304" y="20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9" y="15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5" y="10"/>
                  </a:lnTo>
                  <a:lnTo>
                    <a:pt x="305" y="10"/>
                  </a:lnTo>
                  <a:lnTo>
                    <a:pt x="299" y="8"/>
                  </a:lnTo>
                  <a:lnTo>
                    <a:pt x="292" y="8"/>
                  </a:lnTo>
                  <a:lnTo>
                    <a:pt x="292" y="8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2" y="6"/>
                  </a:lnTo>
                  <a:lnTo>
                    <a:pt x="280" y="8"/>
                  </a:lnTo>
                  <a:lnTo>
                    <a:pt x="279" y="10"/>
                  </a:lnTo>
                  <a:lnTo>
                    <a:pt x="275" y="15"/>
                  </a:lnTo>
                  <a:lnTo>
                    <a:pt x="275" y="15"/>
                  </a:lnTo>
                  <a:lnTo>
                    <a:pt x="270" y="15"/>
                  </a:lnTo>
                  <a:lnTo>
                    <a:pt x="269" y="15"/>
                  </a:lnTo>
                  <a:lnTo>
                    <a:pt x="269" y="13"/>
                  </a:lnTo>
                  <a:lnTo>
                    <a:pt x="269" y="11"/>
                  </a:lnTo>
                  <a:lnTo>
                    <a:pt x="269" y="10"/>
                  </a:lnTo>
                  <a:lnTo>
                    <a:pt x="265" y="5"/>
                  </a:lnTo>
                  <a:lnTo>
                    <a:pt x="264" y="3"/>
                  </a:lnTo>
                  <a:lnTo>
                    <a:pt x="259" y="3"/>
                  </a:lnTo>
                  <a:lnTo>
                    <a:pt x="254" y="5"/>
                  </a:lnTo>
                  <a:lnTo>
                    <a:pt x="254" y="5"/>
                  </a:lnTo>
                  <a:lnTo>
                    <a:pt x="254" y="6"/>
                  </a:lnTo>
                  <a:lnTo>
                    <a:pt x="250" y="10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4" y="6"/>
                  </a:lnTo>
                  <a:lnTo>
                    <a:pt x="239" y="1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22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10012140" y="5142040"/>
              <a:ext cx="411214" cy="285733"/>
            </a:xfrm>
            <a:custGeom>
              <a:avLst/>
              <a:gdLst>
                <a:gd name="T0" fmla="*/ 77 w 272"/>
                <a:gd name="T1" fmla="*/ 15 h 189"/>
                <a:gd name="T2" fmla="*/ 72 w 272"/>
                <a:gd name="T3" fmla="*/ 17 h 189"/>
                <a:gd name="T4" fmla="*/ 61 w 272"/>
                <a:gd name="T5" fmla="*/ 23 h 189"/>
                <a:gd name="T6" fmla="*/ 46 w 272"/>
                <a:gd name="T7" fmla="*/ 28 h 189"/>
                <a:gd name="T8" fmla="*/ 39 w 272"/>
                <a:gd name="T9" fmla="*/ 32 h 189"/>
                <a:gd name="T10" fmla="*/ 24 w 272"/>
                <a:gd name="T11" fmla="*/ 40 h 189"/>
                <a:gd name="T12" fmla="*/ 19 w 272"/>
                <a:gd name="T13" fmla="*/ 47 h 189"/>
                <a:gd name="T14" fmla="*/ 7 w 272"/>
                <a:gd name="T15" fmla="*/ 47 h 189"/>
                <a:gd name="T16" fmla="*/ 0 w 272"/>
                <a:gd name="T17" fmla="*/ 53 h 189"/>
                <a:gd name="T18" fmla="*/ 5 w 272"/>
                <a:gd name="T19" fmla="*/ 60 h 189"/>
                <a:gd name="T20" fmla="*/ 14 w 272"/>
                <a:gd name="T21" fmla="*/ 60 h 189"/>
                <a:gd name="T22" fmla="*/ 32 w 272"/>
                <a:gd name="T23" fmla="*/ 83 h 189"/>
                <a:gd name="T24" fmla="*/ 30 w 272"/>
                <a:gd name="T25" fmla="*/ 113 h 189"/>
                <a:gd name="T26" fmla="*/ 41 w 272"/>
                <a:gd name="T27" fmla="*/ 135 h 189"/>
                <a:gd name="T28" fmla="*/ 66 w 272"/>
                <a:gd name="T29" fmla="*/ 137 h 189"/>
                <a:gd name="T30" fmla="*/ 71 w 272"/>
                <a:gd name="T31" fmla="*/ 135 h 189"/>
                <a:gd name="T32" fmla="*/ 94 w 272"/>
                <a:gd name="T33" fmla="*/ 128 h 189"/>
                <a:gd name="T34" fmla="*/ 109 w 272"/>
                <a:gd name="T35" fmla="*/ 135 h 189"/>
                <a:gd name="T36" fmla="*/ 136 w 272"/>
                <a:gd name="T37" fmla="*/ 140 h 189"/>
                <a:gd name="T38" fmla="*/ 144 w 272"/>
                <a:gd name="T39" fmla="*/ 133 h 189"/>
                <a:gd name="T40" fmla="*/ 156 w 272"/>
                <a:gd name="T41" fmla="*/ 137 h 189"/>
                <a:gd name="T42" fmla="*/ 181 w 272"/>
                <a:gd name="T43" fmla="*/ 147 h 189"/>
                <a:gd name="T44" fmla="*/ 192 w 272"/>
                <a:gd name="T45" fmla="*/ 133 h 189"/>
                <a:gd name="T46" fmla="*/ 202 w 272"/>
                <a:gd name="T47" fmla="*/ 135 h 189"/>
                <a:gd name="T48" fmla="*/ 222 w 272"/>
                <a:gd name="T49" fmla="*/ 152 h 189"/>
                <a:gd name="T50" fmla="*/ 227 w 272"/>
                <a:gd name="T51" fmla="*/ 165 h 189"/>
                <a:gd name="T52" fmla="*/ 232 w 272"/>
                <a:gd name="T53" fmla="*/ 170 h 189"/>
                <a:gd name="T54" fmla="*/ 244 w 272"/>
                <a:gd name="T55" fmla="*/ 189 h 189"/>
                <a:gd name="T56" fmla="*/ 251 w 272"/>
                <a:gd name="T57" fmla="*/ 187 h 189"/>
                <a:gd name="T58" fmla="*/ 259 w 272"/>
                <a:gd name="T59" fmla="*/ 177 h 189"/>
                <a:gd name="T60" fmla="*/ 267 w 272"/>
                <a:gd name="T61" fmla="*/ 167 h 189"/>
                <a:gd name="T62" fmla="*/ 261 w 272"/>
                <a:gd name="T63" fmla="*/ 155 h 189"/>
                <a:gd name="T64" fmla="*/ 256 w 272"/>
                <a:gd name="T65" fmla="*/ 152 h 189"/>
                <a:gd name="T66" fmla="*/ 261 w 272"/>
                <a:gd name="T67" fmla="*/ 147 h 189"/>
                <a:gd name="T68" fmla="*/ 259 w 272"/>
                <a:gd name="T69" fmla="*/ 142 h 189"/>
                <a:gd name="T70" fmla="*/ 249 w 272"/>
                <a:gd name="T71" fmla="*/ 137 h 189"/>
                <a:gd name="T72" fmla="*/ 246 w 272"/>
                <a:gd name="T73" fmla="*/ 128 h 189"/>
                <a:gd name="T74" fmla="*/ 254 w 272"/>
                <a:gd name="T75" fmla="*/ 117 h 189"/>
                <a:gd name="T76" fmla="*/ 244 w 272"/>
                <a:gd name="T77" fmla="*/ 117 h 189"/>
                <a:gd name="T78" fmla="*/ 234 w 272"/>
                <a:gd name="T79" fmla="*/ 115 h 189"/>
                <a:gd name="T80" fmla="*/ 216 w 272"/>
                <a:gd name="T81" fmla="*/ 117 h 189"/>
                <a:gd name="T82" fmla="*/ 196 w 272"/>
                <a:gd name="T83" fmla="*/ 110 h 189"/>
                <a:gd name="T84" fmla="*/ 191 w 272"/>
                <a:gd name="T85" fmla="*/ 102 h 189"/>
                <a:gd name="T86" fmla="*/ 174 w 272"/>
                <a:gd name="T87" fmla="*/ 100 h 189"/>
                <a:gd name="T88" fmla="*/ 182 w 272"/>
                <a:gd name="T89" fmla="*/ 95 h 189"/>
                <a:gd name="T90" fmla="*/ 189 w 272"/>
                <a:gd name="T91" fmla="*/ 95 h 189"/>
                <a:gd name="T92" fmla="*/ 191 w 272"/>
                <a:gd name="T93" fmla="*/ 68 h 189"/>
                <a:gd name="T94" fmla="*/ 149 w 272"/>
                <a:gd name="T95" fmla="*/ 60 h 189"/>
                <a:gd name="T96" fmla="*/ 142 w 272"/>
                <a:gd name="T97" fmla="*/ 52 h 189"/>
                <a:gd name="T98" fmla="*/ 141 w 272"/>
                <a:gd name="T99" fmla="*/ 42 h 189"/>
                <a:gd name="T100" fmla="*/ 149 w 272"/>
                <a:gd name="T101" fmla="*/ 27 h 189"/>
                <a:gd name="T102" fmla="*/ 147 w 272"/>
                <a:gd name="T103" fmla="*/ 22 h 189"/>
                <a:gd name="T104" fmla="*/ 97 w 272"/>
                <a:gd name="T10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2" h="189">
                  <a:moveTo>
                    <a:pt x="86" y="13"/>
                  </a:moveTo>
                  <a:lnTo>
                    <a:pt x="82" y="15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2" y="17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5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4" y="47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9" y="75"/>
                  </a:lnTo>
                  <a:lnTo>
                    <a:pt x="30" y="78"/>
                  </a:lnTo>
                  <a:lnTo>
                    <a:pt x="32" y="83"/>
                  </a:lnTo>
                  <a:lnTo>
                    <a:pt x="30" y="92"/>
                  </a:lnTo>
                  <a:lnTo>
                    <a:pt x="29" y="98"/>
                  </a:lnTo>
                  <a:lnTo>
                    <a:pt x="27" y="102"/>
                  </a:lnTo>
                  <a:lnTo>
                    <a:pt x="27" y="107"/>
                  </a:lnTo>
                  <a:lnTo>
                    <a:pt x="30" y="113"/>
                  </a:lnTo>
                  <a:lnTo>
                    <a:pt x="37" y="122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6" y="137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2" y="133"/>
                  </a:lnTo>
                  <a:lnTo>
                    <a:pt x="74" y="133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02" y="130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9" y="135"/>
                  </a:lnTo>
                  <a:lnTo>
                    <a:pt x="112" y="138"/>
                  </a:lnTo>
                  <a:lnTo>
                    <a:pt x="126" y="145"/>
                  </a:lnTo>
                  <a:lnTo>
                    <a:pt x="127" y="145"/>
                  </a:lnTo>
                  <a:lnTo>
                    <a:pt x="129" y="143"/>
                  </a:lnTo>
                  <a:lnTo>
                    <a:pt x="136" y="140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41" y="137"/>
                  </a:lnTo>
                  <a:lnTo>
                    <a:pt x="142" y="137"/>
                  </a:lnTo>
                  <a:lnTo>
                    <a:pt x="144" y="133"/>
                  </a:lnTo>
                  <a:lnTo>
                    <a:pt x="144" y="132"/>
                  </a:lnTo>
                  <a:lnTo>
                    <a:pt x="146" y="132"/>
                  </a:lnTo>
                  <a:lnTo>
                    <a:pt x="147" y="132"/>
                  </a:lnTo>
                  <a:lnTo>
                    <a:pt x="149" y="133"/>
                  </a:lnTo>
                  <a:lnTo>
                    <a:pt x="156" y="137"/>
                  </a:lnTo>
                  <a:lnTo>
                    <a:pt x="157" y="138"/>
                  </a:lnTo>
                  <a:lnTo>
                    <a:pt x="162" y="143"/>
                  </a:lnTo>
                  <a:lnTo>
                    <a:pt x="169" y="145"/>
                  </a:lnTo>
                  <a:lnTo>
                    <a:pt x="179" y="148"/>
                  </a:lnTo>
                  <a:lnTo>
                    <a:pt x="181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4" y="143"/>
                  </a:lnTo>
                  <a:lnTo>
                    <a:pt x="184" y="142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7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204" y="137"/>
                  </a:lnTo>
                  <a:lnTo>
                    <a:pt x="206" y="142"/>
                  </a:lnTo>
                  <a:lnTo>
                    <a:pt x="216" y="150"/>
                  </a:lnTo>
                  <a:lnTo>
                    <a:pt x="222" y="152"/>
                  </a:lnTo>
                  <a:lnTo>
                    <a:pt x="224" y="157"/>
                  </a:lnTo>
                  <a:lnTo>
                    <a:pt x="226" y="160"/>
                  </a:lnTo>
                  <a:lnTo>
                    <a:pt x="226" y="162"/>
                  </a:lnTo>
                  <a:lnTo>
                    <a:pt x="227" y="165"/>
                  </a:lnTo>
                  <a:lnTo>
                    <a:pt x="227" y="165"/>
                  </a:lnTo>
                  <a:lnTo>
                    <a:pt x="229" y="169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7" y="174"/>
                  </a:lnTo>
                  <a:lnTo>
                    <a:pt x="244" y="185"/>
                  </a:lnTo>
                  <a:lnTo>
                    <a:pt x="244" y="187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5"/>
                  </a:lnTo>
                  <a:lnTo>
                    <a:pt x="254" y="180"/>
                  </a:lnTo>
                  <a:lnTo>
                    <a:pt x="257" y="177"/>
                  </a:lnTo>
                  <a:lnTo>
                    <a:pt x="257" y="177"/>
                  </a:lnTo>
                  <a:lnTo>
                    <a:pt x="259" y="177"/>
                  </a:lnTo>
                  <a:lnTo>
                    <a:pt x="269" y="175"/>
                  </a:lnTo>
                  <a:lnTo>
                    <a:pt x="272" y="177"/>
                  </a:lnTo>
                  <a:lnTo>
                    <a:pt x="267" y="170"/>
                  </a:lnTo>
                  <a:lnTo>
                    <a:pt x="267" y="170"/>
                  </a:lnTo>
                  <a:lnTo>
                    <a:pt x="267" y="167"/>
                  </a:lnTo>
                  <a:lnTo>
                    <a:pt x="266" y="165"/>
                  </a:lnTo>
                  <a:lnTo>
                    <a:pt x="266" y="162"/>
                  </a:lnTo>
                  <a:lnTo>
                    <a:pt x="264" y="159"/>
                  </a:lnTo>
                  <a:lnTo>
                    <a:pt x="264" y="157"/>
                  </a:lnTo>
                  <a:lnTo>
                    <a:pt x="261" y="155"/>
                  </a:lnTo>
                  <a:lnTo>
                    <a:pt x="259" y="153"/>
                  </a:lnTo>
                  <a:lnTo>
                    <a:pt x="257" y="153"/>
                  </a:lnTo>
                  <a:lnTo>
                    <a:pt x="256" y="153"/>
                  </a:lnTo>
                  <a:lnTo>
                    <a:pt x="256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9" y="147"/>
                  </a:lnTo>
                  <a:lnTo>
                    <a:pt x="261" y="147"/>
                  </a:lnTo>
                  <a:lnTo>
                    <a:pt x="261" y="147"/>
                  </a:lnTo>
                  <a:lnTo>
                    <a:pt x="262" y="150"/>
                  </a:lnTo>
                  <a:lnTo>
                    <a:pt x="264" y="148"/>
                  </a:lnTo>
                  <a:lnTo>
                    <a:pt x="264" y="145"/>
                  </a:lnTo>
                  <a:lnTo>
                    <a:pt x="264" y="143"/>
                  </a:lnTo>
                  <a:lnTo>
                    <a:pt x="259" y="142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2" y="137"/>
                  </a:lnTo>
                  <a:lnTo>
                    <a:pt x="249" y="137"/>
                  </a:lnTo>
                  <a:lnTo>
                    <a:pt x="247" y="135"/>
                  </a:lnTo>
                  <a:lnTo>
                    <a:pt x="244" y="132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7" y="128"/>
                  </a:lnTo>
                  <a:lnTo>
                    <a:pt x="249" y="127"/>
                  </a:lnTo>
                  <a:lnTo>
                    <a:pt x="249" y="12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2" y="115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6" y="115"/>
                  </a:lnTo>
                  <a:lnTo>
                    <a:pt x="244" y="117"/>
                  </a:lnTo>
                  <a:lnTo>
                    <a:pt x="244" y="117"/>
                  </a:lnTo>
                  <a:lnTo>
                    <a:pt x="241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4" y="115"/>
                  </a:lnTo>
                  <a:lnTo>
                    <a:pt x="232" y="118"/>
                  </a:lnTo>
                  <a:lnTo>
                    <a:pt x="231" y="118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16" y="117"/>
                  </a:lnTo>
                  <a:lnTo>
                    <a:pt x="214" y="117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7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4" y="110"/>
                  </a:lnTo>
                  <a:lnTo>
                    <a:pt x="191" y="103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89" y="102"/>
                  </a:lnTo>
                  <a:lnTo>
                    <a:pt x="184" y="102"/>
                  </a:lnTo>
                  <a:lnTo>
                    <a:pt x="172" y="102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4" y="97"/>
                  </a:lnTo>
                  <a:lnTo>
                    <a:pt x="176" y="97"/>
                  </a:lnTo>
                  <a:lnTo>
                    <a:pt x="177" y="97"/>
                  </a:lnTo>
                  <a:lnTo>
                    <a:pt x="182" y="95"/>
                  </a:lnTo>
                  <a:lnTo>
                    <a:pt x="184" y="95"/>
                  </a:lnTo>
                  <a:lnTo>
                    <a:pt x="184" y="95"/>
                  </a:lnTo>
                  <a:lnTo>
                    <a:pt x="187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92" y="92"/>
                  </a:lnTo>
                  <a:lnTo>
                    <a:pt x="194" y="80"/>
                  </a:lnTo>
                  <a:lnTo>
                    <a:pt x="194" y="73"/>
                  </a:lnTo>
                  <a:lnTo>
                    <a:pt x="191" y="68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74" y="67"/>
                  </a:lnTo>
                  <a:lnTo>
                    <a:pt x="152" y="62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58"/>
                  </a:lnTo>
                  <a:lnTo>
                    <a:pt x="147" y="55"/>
                  </a:lnTo>
                  <a:lnTo>
                    <a:pt x="147" y="53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41" y="42"/>
                  </a:lnTo>
                  <a:lnTo>
                    <a:pt x="141" y="40"/>
                  </a:lnTo>
                  <a:lnTo>
                    <a:pt x="146" y="35"/>
                  </a:lnTo>
                  <a:lnTo>
                    <a:pt x="149" y="30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47" y="23"/>
                  </a:lnTo>
                  <a:lnTo>
                    <a:pt x="147" y="22"/>
                  </a:lnTo>
                  <a:lnTo>
                    <a:pt x="134" y="20"/>
                  </a:lnTo>
                  <a:lnTo>
                    <a:pt x="112" y="20"/>
                  </a:lnTo>
                  <a:lnTo>
                    <a:pt x="111" y="13"/>
                  </a:lnTo>
                  <a:lnTo>
                    <a:pt x="101" y="5"/>
                  </a:lnTo>
                  <a:lnTo>
                    <a:pt x="97" y="0"/>
                  </a:lnTo>
                  <a:lnTo>
                    <a:pt x="94" y="7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2" name="Freeform 23"/>
            <p:cNvSpPr>
              <a:spLocks/>
            </p:cNvSpPr>
            <p:nvPr/>
          </p:nvSpPr>
          <p:spPr bwMode="auto">
            <a:xfrm>
              <a:off x="9581272" y="4953063"/>
              <a:ext cx="746836" cy="276662"/>
            </a:xfrm>
            <a:custGeom>
              <a:avLst/>
              <a:gdLst>
                <a:gd name="T0" fmla="*/ 62 w 494"/>
                <a:gd name="T1" fmla="*/ 58 h 183"/>
                <a:gd name="T2" fmla="*/ 84 w 494"/>
                <a:gd name="T3" fmla="*/ 70 h 183"/>
                <a:gd name="T4" fmla="*/ 94 w 494"/>
                <a:gd name="T5" fmla="*/ 75 h 183"/>
                <a:gd name="T6" fmla="*/ 112 w 494"/>
                <a:gd name="T7" fmla="*/ 77 h 183"/>
                <a:gd name="T8" fmla="*/ 120 w 494"/>
                <a:gd name="T9" fmla="*/ 90 h 183"/>
                <a:gd name="T10" fmla="*/ 130 w 494"/>
                <a:gd name="T11" fmla="*/ 107 h 183"/>
                <a:gd name="T12" fmla="*/ 139 w 494"/>
                <a:gd name="T13" fmla="*/ 125 h 183"/>
                <a:gd name="T14" fmla="*/ 154 w 494"/>
                <a:gd name="T15" fmla="*/ 145 h 183"/>
                <a:gd name="T16" fmla="*/ 152 w 494"/>
                <a:gd name="T17" fmla="*/ 168 h 183"/>
                <a:gd name="T18" fmla="*/ 149 w 494"/>
                <a:gd name="T19" fmla="*/ 175 h 183"/>
                <a:gd name="T20" fmla="*/ 169 w 494"/>
                <a:gd name="T21" fmla="*/ 183 h 183"/>
                <a:gd name="T22" fmla="*/ 175 w 494"/>
                <a:gd name="T23" fmla="*/ 173 h 183"/>
                <a:gd name="T24" fmla="*/ 214 w 494"/>
                <a:gd name="T25" fmla="*/ 168 h 183"/>
                <a:gd name="T26" fmla="*/ 220 w 494"/>
                <a:gd name="T27" fmla="*/ 152 h 183"/>
                <a:gd name="T28" fmla="*/ 247 w 494"/>
                <a:gd name="T29" fmla="*/ 160 h 183"/>
                <a:gd name="T30" fmla="*/ 284 w 494"/>
                <a:gd name="T31" fmla="*/ 172 h 183"/>
                <a:gd name="T32" fmla="*/ 289 w 494"/>
                <a:gd name="T33" fmla="*/ 172 h 183"/>
                <a:gd name="T34" fmla="*/ 304 w 494"/>
                <a:gd name="T35" fmla="*/ 172 h 183"/>
                <a:gd name="T36" fmla="*/ 315 w 494"/>
                <a:gd name="T37" fmla="*/ 162 h 183"/>
                <a:gd name="T38" fmla="*/ 331 w 494"/>
                <a:gd name="T39" fmla="*/ 153 h 183"/>
                <a:gd name="T40" fmla="*/ 349 w 494"/>
                <a:gd name="T41" fmla="*/ 148 h 183"/>
                <a:gd name="T42" fmla="*/ 361 w 494"/>
                <a:gd name="T43" fmla="*/ 140 h 183"/>
                <a:gd name="T44" fmla="*/ 382 w 494"/>
                <a:gd name="T45" fmla="*/ 125 h 183"/>
                <a:gd name="T46" fmla="*/ 391 w 494"/>
                <a:gd name="T47" fmla="*/ 113 h 183"/>
                <a:gd name="T48" fmla="*/ 416 w 494"/>
                <a:gd name="T49" fmla="*/ 103 h 183"/>
                <a:gd name="T50" fmla="*/ 436 w 494"/>
                <a:gd name="T51" fmla="*/ 113 h 183"/>
                <a:gd name="T52" fmla="*/ 449 w 494"/>
                <a:gd name="T53" fmla="*/ 113 h 183"/>
                <a:gd name="T54" fmla="*/ 476 w 494"/>
                <a:gd name="T55" fmla="*/ 110 h 183"/>
                <a:gd name="T56" fmla="*/ 492 w 494"/>
                <a:gd name="T57" fmla="*/ 85 h 183"/>
                <a:gd name="T58" fmla="*/ 456 w 494"/>
                <a:gd name="T59" fmla="*/ 68 h 183"/>
                <a:gd name="T60" fmla="*/ 452 w 494"/>
                <a:gd name="T61" fmla="*/ 53 h 183"/>
                <a:gd name="T62" fmla="*/ 457 w 494"/>
                <a:gd name="T63" fmla="*/ 43 h 183"/>
                <a:gd name="T64" fmla="*/ 427 w 494"/>
                <a:gd name="T65" fmla="*/ 38 h 183"/>
                <a:gd name="T66" fmla="*/ 394 w 494"/>
                <a:gd name="T67" fmla="*/ 32 h 183"/>
                <a:gd name="T68" fmla="*/ 401 w 494"/>
                <a:gd name="T69" fmla="*/ 22 h 183"/>
                <a:gd name="T70" fmla="*/ 397 w 494"/>
                <a:gd name="T71" fmla="*/ 5 h 183"/>
                <a:gd name="T72" fmla="*/ 371 w 494"/>
                <a:gd name="T73" fmla="*/ 8 h 183"/>
                <a:gd name="T74" fmla="*/ 362 w 494"/>
                <a:gd name="T75" fmla="*/ 6 h 183"/>
                <a:gd name="T76" fmla="*/ 344 w 494"/>
                <a:gd name="T77" fmla="*/ 3 h 183"/>
                <a:gd name="T78" fmla="*/ 332 w 494"/>
                <a:gd name="T79" fmla="*/ 1 h 183"/>
                <a:gd name="T80" fmla="*/ 329 w 494"/>
                <a:gd name="T81" fmla="*/ 15 h 183"/>
                <a:gd name="T82" fmla="*/ 319 w 494"/>
                <a:gd name="T83" fmla="*/ 6 h 183"/>
                <a:gd name="T84" fmla="*/ 295 w 494"/>
                <a:gd name="T85" fmla="*/ 20 h 183"/>
                <a:gd name="T86" fmla="*/ 279 w 494"/>
                <a:gd name="T87" fmla="*/ 38 h 183"/>
                <a:gd name="T88" fmla="*/ 262 w 494"/>
                <a:gd name="T89" fmla="*/ 37 h 183"/>
                <a:gd name="T90" fmla="*/ 262 w 494"/>
                <a:gd name="T91" fmla="*/ 27 h 183"/>
                <a:gd name="T92" fmla="*/ 227 w 494"/>
                <a:gd name="T93" fmla="*/ 23 h 183"/>
                <a:gd name="T94" fmla="*/ 204 w 494"/>
                <a:gd name="T95" fmla="*/ 15 h 183"/>
                <a:gd name="T96" fmla="*/ 180 w 494"/>
                <a:gd name="T97" fmla="*/ 11 h 183"/>
                <a:gd name="T98" fmla="*/ 164 w 494"/>
                <a:gd name="T99" fmla="*/ 11 h 183"/>
                <a:gd name="T100" fmla="*/ 150 w 494"/>
                <a:gd name="T101" fmla="*/ 16 h 183"/>
                <a:gd name="T102" fmla="*/ 142 w 494"/>
                <a:gd name="T103" fmla="*/ 22 h 183"/>
                <a:gd name="T104" fmla="*/ 110 w 494"/>
                <a:gd name="T105" fmla="*/ 28 h 183"/>
                <a:gd name="T106" fmla="*/ 80 w 494"/>
                <a:gd name="T107" fmla="*/ 25 h 183"/>
                <a:gd name="T108" fmla="*/ 60 w 494"/>
                <a:gd name="T109" fmla="*/ 25 h 183"/>
                <a:gd name="T110" fmla="*/ 37 w 494"/>
                <a:gd name="T111" fmla="*/ 20 h 183"/>
                <a:gd name="T112" fmla="*/ 10 w 494"/>
                <a:gd name="T113" fmla="*/ 23 h 183"/>
                <a:gd name="T114" fmla="*/ 22 w 494"/>
                <a:gd name="T115" fmla="*/ 5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83">
                  <a:moveTo>
                    <a:pt x="22" y="53"/>
                  </a:moveTo>
                  <a:lnTo>
                    <a:pt x="30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77" y="62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4" y="70"/>
                  </a:lnTo>
                  <a:lnTo>
                    <a:pt x="85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105" y="75"/>
                  </a:lnTo>
                  <a:lnTo>
                    <a:pt x="109" y="75"/>
                  </a:lnTo>
                  <a:lnTo>
                    <a:pt x="110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3"/>
                  </a:lnTo>
                  <a:lnTo>
                    <a:pt x="122" y="97"/>
                  </a:lnTo>
                  <a:lnTo>
                    <a:pt x="124" y="98"/>
                  </a:lnTo>
                  <a:lnTo>
                    <a:pt x="127" y="105"/>
                  </a:lnTo>
                  <a:lnTo>
                    <a:pt x="127" y="105"/>
                  </a:lnTo>
                  <a:lnTo>
                    <a:pt x="129" y="105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5" y="113"/>
                  </a:lnTo>
                  <a:lnTo>
                    <a:pt x="139" y="120"/>
                  </a:lnTo>
                  <a:lnTo>
                    <a:pt x="139" y="122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4" y="128"/>
                  </a:lnTo>
                  <a:lnTo>
                    <a:pt x="147" y="132"/>
                  </a:lnTo>
                  <a:lnTo>
                    <a:pt x="150" y="135"/>
                  </a:lnTo>
                  <a:lnTo>
                    <a:pt x="154" y="142"/>
                  </a:lnTo>
                  <a:lnTo>
                    <a:pt x="154" y="145"/>
                  </a:lnTo>
                  <a:lnTo>
                    <a:pt x="155" y="148"/>
                  </a:lnTo>
                  <a:lnTo>
                    <a:pt x="155" y="150"/>
                  </a:lnTo>
                  <a:lnTo>
                    <a:pt x="155" y="152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4" y="165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70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47" y="182"/>
                  </a:lnTo>
                  <a:lnTo>
                    <a:pt x="149" y="182"/>
                  </a:lnTo>
                  <a:lnTo>
                    <a:pt x="150" y="182"/>
                  </a:lnTo>
                  <a:lnTo>
                    <a:pt x="160" y="180"/>
                  </a:lnTo>
                  <a:lnTo>
                    <a:pt x="164" y="182"/>
                  </a:lnTo>
                  <a:lnTo>
                    <a:pt x="169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2" y="180"/>
                  </a:lnTo>
                  <a:lnTo>
                    <a:pt x="174" y="178"/>
                  </a:lnTo>
                  <a:lnTo>
                    <a:pt x="174" y="177"/>
                  </a:lnTo>
                  <a:lnTo>
                    <a:pt x="174" y="177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90" y="170"/>
                  </a:lnTo>
                  <a:lnTo>
                    <a:pt x="197" y="168"/>
                  </a:lnTo>
                  <a:lnTo>
                    <a:pt x="204" y="170"/>
                  </a:lnTo>
                  <a:lnTo>
                    <a:pt x="210" y="170"/>
                  </a:lnTo>
                  <a:lnTo>
                    <a:pt x="212" y="170"/>
                  </a:lnTo>
                  <a:lnTo>
                    <a:pt x="214" y="168"/>
                  </a:lnTo>
                  <a:lnTo>
                    <a:pt x="215" y="160"/>
                  </a:lnTo>
                  <a:lnTo>
                    <a:pt x="215" y="158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20" y="152"/>
                  </a:lnTo>
                  <a:lnTo>
                    <a:pt x="222" y="152"/>
                  </a:lnTo>
                  <a:lnTo>
                    <a:pt x="230" y="148"/>
                  </a:lnTo>
                  <a:lnTo>
                    <a:pt x="232" y="148"/>
                  </a:lnTo>
                  <a:lnTo>
                    <a:pt x="232" y="148"/>
                  </a:lnTo>
                  <a:lnTo>
                    <a:pt x="232" y="150"/>
                  </a:lnTo>
                  <a:lnTo>
                    <a:pt x="237" y="155"/>
                  </a:lnTo>
                  <a:lnTo>
                    <a:pt x="247" y="160"/>
                  </a:lnTo>
                  <a:lnTo>
                    <a:pt x="264" y="170"/>
                  </a:lnTo>
                  <a:lnTo>
                    <a:pt x="269" y="175"/>
                  </a:lnTo>
                  <a:lnTo>
                    <a:pt x="277" y="172"/>
                  </a:lnTo>
                  <a:lnTo>
                    <a:pt x="277" y="172"/>
                  </a:lnTo>
                  <a:lnTo>
                    <a:pt x="279" y="170"/>
                  </a:lnTo>
                  <a:lnTo>
                    <a:pt x="282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7" y="175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9" y="172"/>
                  </a:lnTo>
                  <a:lnTo>
                    <a:pt x="292" y="172"/>
                  </a:lnTo>
                  <a:lnTo>
                    <a:pt x="292" y="172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304" y="172"/>
                  </a:lnTo>
                  <a:lnTo>
                    <a:pt x="304" y="172"/>
                  </a:lnTo>
                  <a:lnTo>
                    <a:pt x="305" y="170"/>
                  </a:lnTo>
                  <a:lnTo>
                    <a:pt x="305" y="168"/>
                  </a:lnTo>
                  <a:lnTo>
                    <a:pt x="305" y="168"/>
                  </a:lnTo>
                  <a:lnTo>
                    <a:pt x="309" y="165"/>
                  </a:lnTo>
                  <a:lnTo>
                    <a:pt x="309" y="163"/>
                  </a:lnTo>
                  <a:lnTo>
                    <a:pt x="310" y="163"/>
                  </a:lnTo>
                  <a:lnTo>
                    <a:pt x="315" y="162"/>
                  </a:lnTo>
                  <a:lnTo>
                    <a:pt x="319" y="160"/>
                  </a:lnTo>
                  <a:lnTo>
                    <a:pt x="324" y="157"/>
                  </a:lnTo>
                  <a:lnTo>
                    <a:pt x="326" y="157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31" y="153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4" y="148"/>
                  </a:lnTo>
                  <a:lnTo>
                    <a:pt x="346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54" y="147"/>
                  </a:lnTo>
                  <a:lnTo>
                    <a:pt x="357" y="147"/>
                  </a:lnTo>
                  <a:lnTo>
                    <a:pt x="357" y="142"/>
                  </a:lnTo>
                  <a:lnTo>
                    <a:pt x="359" y="142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1" y="140"/>
                  </a:lnTo>
                  <a:lnTo>
                    <a:pt x="362" y="140"/>
                  </a:lnTo>
                  <a:lnTo>
                    <a:pt x="364" y="140"/>
                  </a:lnTo>
                  <a:lnTo>
                    <a:pt x="366" y="140"/>
                  </a:lnTo>
                  <a:lnTo>
                    <a:pt x="367" y="140"/>
                  </a:lnTo>
                  <a:lnTo>
                    <a:pt x="371" y="138"/>
                  </a:lnTo>
                  <a:lnTo>
                    <a:pt x="379" y="132"/>
                  </a:lnTo>
                  <a:lnTo>
                    <a:pt x="382" y="125"/>
                  </a:lnTo>
                  <a:lnTo>
                    <a:pt x="384" y="123"/>
                  </a:lnTo>
                  <a:lnTo>
                    <a:pt x="387" y="120"/>
                  </a:lnTo>
                  <a:lnTo>
                    <a:pt x="389" y="120"/>
                  </a:lnTo>
                  <a:lnTo>
                    <a:pt x="389" y="117"/>
                  </a:lnTo>
                  <a:lnTo>
                    <a:pt x="389" y="115"/>
                  </a:lnTo>
                  <a:lnTo>
                    <a:pt x="391" y="113"/>
                  </a:lnTo>
                  <a:lnTo>
                    <a:pt x="391" y="113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3"/>
                  </a:lnTo>
                  <a:lnTo>
                    <a:pt x="407" y="102"/>
                  </a:lnTo>
                  <a:lnTo>
                    <a:pt x="416" y="103"/>
                  </a:lnTo>
                  <a:lnTo>
                    <a:pt x="416" y="103"/>
                  </a:lnTo>
                  <a:lnTo>
                    <a:pt x="417" y="105"/>
                  </a:lnTo>
                  <a:lnTo>
                    <a:pt x="427" y="110"/>
                  </a:lnTo>
                  <a:lnTo>
                    <a:pt x="429" y="112"/>
                  </a:lnTo>
                  <a:lnTo>
                    <a:pt x="431" y="112"/>
                  </a:lnTo>
                  <a:lnTo>
                    <a:pt x="432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7" y="113"/>
                  </a:lnTo>
                  <a:lnTo>
                    <a:pt x="439" y="113"/>
                  </a:lnTo>
                  <a:lnTo>
                    <a:pt x="441" y="113"/>
                  </a:lnTo>
                  <a:lnTo>
                    <a:pt x="444" y="113"/>
                  </a:lnTo>
                  <a:lnTo>
                    <a:pt x="447" y="115"/>
                  </a:lnTo>
                  <a:lnTo>
                    <a:pt x="449" y="113"/>
                  </a:lnTo>
                  <a:lnTo>
                    <a:pt x="454" y="112"/>
                  </a:lnTo>
                  <a:lnTo>
                    <a:pt x="457" y="108"/>
                  </a:lnTo>
                  <a:lnTo>
                    <a:pt x="459" y="108"/>
                  </a:lnTo>
                  <a:lnTo>
                    <a:pt x="467" y="107"/>
                  </a:lnTo>
                  <a:lnTo>
                    <a:pt x="469" y="108"/>
                  </a:lnTo>
                  <a:lnTo>
                    <a:pt x="471" y="110"/>
                  </a:lnTo>
                  <a:lnTo>
                    <a:pt x="476" y="110"/>
                  </a:lnTo>
                  <a:lnTo>
                    <a:pt x="482" y="112"/>
                  </a:lnTo>
                  <a:lnTo>
                    <a:pt x="482" y="113"/>
                  </a:lnTo>
                  <a:lnTo>
                    <a:pt x="486" y="113"/>
                  </a:lnTo>
                  <a:lnTo>
                    <a:pt x="494" y="108"/>
                  </a:lnTo>
                  <a:lnTo>
                    <a:pt x="494" y="97"/>
                  </a:lnTo>
                  <a:lnTo>
                    <a:pt x="494" y="90"/>
                  </a:lnTo>
                  <a:lnTo>
                    <a:pt x="492" y="85"/>
                  </a:lnTo>
                  <a:lnTo>
                    <a:pt x="481" y="80"/>
                  </a:lnTo>
                  <a:lnTo>
                    <a:pt x="476" y="80"/>
                  </a:lnTo>
                  <a:lnTo>
                    <a:pt x="474" y="78"/>
                  </a:lnTo>
                  <a:lnTo>
                    <a:pt x="464" y="75"/>
                  </a:lnTo>
                  <a:lnTo>
                    <a:pt x="459" y="72"/>
                  </a:lnTo>
                  <a:lnTo>
                    <a:pt x="459" y="70"/>
                  </a:lnTo>
                  <a:lnTo>
                    <a:pt x="456" y="68"/>
                  </a:lnTo>
                  <a:lnTo>
                    <a:pt x="454" y="67"/>
                  </a:lnTo>
                  <a:lnTo>
                    <a:pt x="452" y="65"/>
                  </a:lnTo>
                  <a:lnTo>
                    <a:pt x="452" y="63"/>
                  </a:lnTo>
                  <a:lnTo>
                    <a:pt x="452" y="60"/>
                  </a:lnTo>
                  <a:lnTo>
                    <a:pt x="452" y="57"/>
                  </a:lnTo>
                  <a:lnTo>
                    <a:pt x="452" y="55"/>
                  </a:lnTo>
                  <a:lnTo>
                    <a:pt x="452" y="53"/>
                  </a:lnTo>
                  <a:lnTo>
                    <a:pt x="452" y="53"/>
                  </a:lnTo>
                  <a:lnTo>
                    <a:pt x="454" y="48"/>
                  </a:lnTo>
                  <a:lnTo>
                    <a:pt x="454" y="48"/>
                  </a:lnTo>
                  <a:lnTo>
                    <a:pt x="456" y="47"/>
                  </a:lnTo>
                  <a:lnTo>
                    <a:pt x="457" y="45"/>
                  </a:lnTo>
                  <a:lnTo>
                    <a:pt x="457" y="45"/>
                  </a:lnTo>
                  <a:lnTo>
                    <a:pt x="457" y="43"/>
                  </a:lnTo>
                  <a:lnTo>
                    <a:pt x="457" y="42"/>
                  </a:lnTo>
                  <a:lnTo>
                    <a:pt x="456" y="40"/>
                  </a:lnTo>
                  <a:lnTo>
                    <a:pt x="454" y="38"/>
                  </a:lnTo>
                  <a:lnTo>
                    <a:pt x="444" y="37"/>
                  </a:lnTo>
                  <a:lnTo>
                    <a:pt x="434" y="38"/>
                  </a:lnTo>
                  <a:lnTo>
                    <a:pt x="429" y="38"/>
                  </a:lnTo>
                  <a:lnTo>
                    <a:pt x="427" y="38"/>
                  </a:lnTo>
                  <a:lnTo>
                    <a:pt x="427" y="38"/>
                  </a:lnTo>
                  <a:lnTo>
                    <a:pt x="419" y="37"/>
                  </a:lnTo>
                  <a:lnTo>
                    <a:pt x="407" y="35"/>
                  </a:lnTo>
                  <a:lnTo>
                    <a:pt x="397" y="33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6" y="25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401" y="22"/>
                  </a:lnTo>
                  <a:lnTo>
                    <a:pt x="401" y="22"/>
                  </a:lnTo>
                  <a:lnTo>
                    <a:pt x="401" y="20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7" y="6"/>
                  </a:lnTo>
                  <a:lnTo>
                    <a:pt x="397" y="5"/>
                  </a:lnTo>
                  <a:lnTo>
                    <a:pt x="397" y="5"/>
                  </a:lnTo>
                  <a:lnTo>
                    <a:pt x="396" y="5"/>
                  </a:lnTo>
                  <a:lnTo>
                    <a:pt x="382" y="3"/>
                  </a:lnTo>
                  <a:lnTo>
                    <a:pt x="382" y="3"/>
                  </a:lnTo>
                  <a:lnTo>
                    <a:pt x="381" y="3"/>
                  </a:lnTo>
                  <a:lnTo>
                    <a:pt x="374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10"/>
                  </a:lnTo>
                  <a:lnTo>
                    <a:pt x="366" y="10"/>
                  </a:lnTo>
                  <a:lnTo>
                    <a:pt x="364" y="8"/>
                  </a:lnTo>
                  <a:lnTo>
                    <a:pt x="364" y="6"/>
                  </a:lnTo>
                  <a:lnTo>
                    <a:pt x="362" y="6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1" y="0"/>
                  </a:lnTo>
                  <a:lnTo>
                    <a:pt x="349" y="0"/>
                  </a:lnTo>
                  <a:lnTo>
                    <a:pt x="347" y="1"/>
                  </a:lnTo>
                  <a:lnTo>
                    <a:pt x="347" y="1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1" y="1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36" y="0"/>
                  </a:lnTo>
                  <a:lnTo>
                    <a:pt x="334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332" y="3"/>
                  </a:lnTo>
                  <a:lnTo>
                    <a:pt x="331" y="3"/>
                  </a:lnTo>
                  <a:lnTo>
                    <a:pt x="331" y="6"/>
                  </a:lnTo>
                  <a:lnTo>
                    <a:pt x="331" y="13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6" y="13"/>
                  </a:lnTo>
                  <a:lnTo>
                    <a:pt x="324" y="8"/>
                  </a:lnTo>
                  <a:lnTo>
                    <a:pt x="322" y="6"/>
                  </a:lnTo>
                  <a:lnTo>
                    <a:pt x="319" y="6"/>
                  </a:lnTo>
                  <a:lnTo>
                    <a:pt x="317" y="6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7" y="10"/>
                  </a:lnTo>
                  <a:lnTo>
                    <a:pt x="297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4" y="22"/>
                  </a:lnTo>
                  <a:lnTo>
                    <a:pt x="294" y="23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89" y="30"/>
                  </a:lnTo>
                  <a:lnTo>
                    <a:pt x="279" y="38"/>
                  </a:lnTo>
                  <a:lnTo>
                    <a:pt x="279" y="40"/>
                  </a:lnTo>
                  <a:lnTo>
                    <a:pt x="277" y="40"/>
                  </a:lnTo>
                  <a:lnTo>
                    <a:pt x="265" y="42"/>
                  </a:lnTo>
                  <a:lnTo>
                    <a:pt x="264" y="40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62" y="37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7"/>
                  </a:lnTo>
                  <a:lnTo>
                    <a:pt x="262" y="27"/>
                  </a:lnTo>
                  <a:lnTo>
                    <a:pt x="262" y="27"/>
                  </a:lnTo>
                  <a:lnTo>
                    <a:pt x="245" y="22"/>
                  </a:lnTo>
                  <a:lnTo>
                    <a:pt x="244" y="20"/>
                  </a:lnTo>
                  <a:lnTo>
                    <a:pt x="237" y="20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2" y="22"/>
                  </a:lnTo>
                  <a:lnTo>
                    <a:pt x="227" y="23"/>
                  </a:lnTo>
                  <a:lnTo>
                    <a:pt x="222" y="23"/>
                  </a:lnTo>
                  <a:lnTo>
                    <a:pt x="219" y="23"/>
                  </a:lnTo>
                  <a:lnTo>
                    <a:pt x="207" y="18"/>
                  </a:lnTo>
                  <a:lnTo>
                    <a:pt x="205" y="16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4" y="15"/>
                  </a:lnTo>
                  <a:lnTo>
                    <a:pt x="204" y="13"/>
                  </a:lnTo>
                  <a:lnTo>
                    <a:pt x="204" y="11"/>
                  </a:lnTo>
                  <a:lnTo>
                    <a:pt x="192" y="8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4" y="10"/>
                  </a:lnTo>
                  <a:lnTo>
                    <a:pt x="180" y="11"/>
                  </a:lnTo>
                  <a:lnTo>
                    <a:pt x="180" y="15"/>
                  </a:lnTo>
                  <a:lnTo>
                    <a:pt x="180" y="15"/>
                  </a:lnTo>
                  <a:lnTo>
                    <a:pt x="180" y="16"/>
                  </a:lnTo>
                  <a:lnTo>
                    <a:pt x="179" y="16"/>
                  </a:lnTo>
                  <a:lnTo>
                    <a:pt x="165" y="13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2" y="18"/>
                  </a:lnTo>
                  <a:lnTo>
                    <a:pt x="150" y="16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2" y="22"/>
                  </a:lnTo>
                  <a:lnTo>
                    <a:pt x="137" y="23"/>
                  </a:lnTo>
                  <a:lnTo>
                    <a:pt x="130" y="23"/>
                  </a:lnTo>
                  <a:lnTo>
                    <a:pt x="127" y="23"/>
                  </a:lnTo>
                  <a:lnTo>
                    <a:pt x="122" y="27"/>
                  </a:lnTo>
                  <a:lnTo>
                    <a:pt x="119" y="27"/>
                  </a:lnTo>
                  <a:lnTo>
                    <a:pt x="114" y="28"/>
                  </a:lnTo>
                  <a:lnTo>
                    <a:pt x="110" y="28"/>
                  </a:lnTo>
                  <a:lnTo>
                    <a:pt x="109" y="28"/>
                  </a:lnTo>
                  <a:lnTo>
                    <a:pt x="105" y="28"/>
                  </a:lnTo>
                  <a:lnTo>
                    <a:pt x="97" y="25"/>
                  </a:lnTo>
                  <a:lnTo>
                    <a:pt x="89" y="23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0" y="25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60" y="25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3" y="20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17" y="48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3" name="Freeform 24"/>
            <p:cNvSpPr>
              <a:spLocks/>
            </p:cNvSpPr>
            <p:nvPr/>
          </p:nvSpPr>
          <p:spPr bwMode="auto">
            <a:xfrm>
              <a:off x="9785367" y="5699899"/>
              <a:ext cx="1262366" cy="1067342"/>
            </a:xfrm>
            <a:custGeom>
              <a:avLst/>
              <a:gdLst>
                <a:gd name="T0" fmla="*/ 154 w 835"/>
                <a:gd name="T1" fmla="*/ 562 h 706"/>
                <a:gd name="T2" fmla="*/ 0 w 835"/>
                <a:gd name="T3" fmla="*/ 467 h 706"/>
                <a:gd name="T4" fmla="*/ 145 w 835"/>
                <a:gd name="T5" fmla="*/ 324 h 706"/>
                <a:gd name="T6" fmla="*/ 142 w 835"/>
                <a:gd name="T7" fmla="*/ 257 h 706"/>
                <a:gd name="T8" fmla="*/ 124 w 835"/>
                <a:gd name="T9" fmla="*/ 140 h 706"/>
                <a:gd name="T10" fmla="*/ 182 w 835"/>
                <a:gd name="T11" fmla="*/ 60 h 706"/>
                <a:gd name="T12" fmla="*/ 214 w 835"/>
                <a:gd name="T13" fmla="*/ 30 h 706"/>
                <a:gd name="T14" fmla="*/ 221 w 835"/>
                <a:gd name="T15" fmla="*/ 25 h 706"/>
                <a:gd name="T16" fmla="*/ 266 w 835"/>
                <a:gd name="T17" fmla="*/ 21 h 706"/>
                <a:gd name="T18" fmla="*/ 287 w 835"/>
                <a:gd name="T19" fmla="*/ 8 h 706"/>
                <a:gd name="T20" fmla="*/ 307 w 835"/>
                <a:gd name="T21" fmla="*/ 5 h 706"/>
                <a:gd name="T22" fmla="*/ 311 w 835"/>
                <a:gd name="T23" fmla="*/ 15 h 706"/>
                <a:gd name="T24" fmla="*/ 317 w 835"/>
                <a:gd name="T25" fmla="*/ 28 h 706"/>
                <a:gd name="T26" fmla="*/ 339 w 835"/>
                <a:gd name="T27" fmla="*/ 1 h 706"/>
                <a:gd name="T28" fmla="*/ 351 w 835"/>
                <a:gd name="T29" fmla="*/ 1 h 706"/>
                <a:gd name="T30" fmla="*/ 357 w 835"/>
                <a:gd name="T31" fmla="*/ 8 h 706"/>
                <a:gd name="T32" fmla="*/ 364 w 835"/>
                <a:gd name="T33" fmla="*/ 25 h 706"/>
                <a:gd name="T34" fmla="*/ 366 w 835"/>
                <a:gd name="T35" fmla="*/ 31 h 706"/>
                <a:gd name="T36" fmla="*/ 377 w 835"/>
                <a:gd name="T37" fmla="*/ 31 h 706"/>
                <a:gd name="T38" fmla="*/ 382 w 835"/>
                <a:gd name="T39" fmla="*/ 50 h 706"/>
                <a:gd name="T40" fmla="*/ 397 w 835"/>
                <a:gd name="T41" fmla="*/ 57 h 706"/>
                <a:gd name="T42" fmla="*/ 406 w 835"/>
                <a:gd name="T43" fmla="*/ 57 h 706"/>
                <a:gd name="T44" fmla="*/ 424 w 835"/>
                <a:gd name="T45" fmla="*/ 90 h 706"/>
                <a:gd name="T46" fmla="*/ 437 w 835"/>
                <a:gd name="T47" fmla="*/ 83 h 706"/>
                <a:gd name="T48" fmla="*/ 454 w 835"/>
                <a:gd name="T49" fmla="*/ 93 h 706"/>
                <a:gd name="T50" fmla="*/ 466 w 835"/>
                <a:gd name="T51" fmla="*/ 90 h 706"/>
                <a:gd name="T52" fmla="*/ 484 w 835"/>
                <a:gd name="T53" fmla="*/ 83 h 706"/>
                <a:gd name="T54" fmla="*/ 494 w 835"/>
                <a:gd name="T55" fmla="*/ 80 h 706"/>
                <a:gd name="T56" fmla="*/ 499 w 835"/>
                <a:gd name="T57" fmla="*/ 80 h 706"/>
                <a:gd name="T58" fmla="*/ 488 w 835"/>
                <a:gd name="T59" fmla="*/ 95 h 706"/>
                <a:gd name="T60" fmla="*/ 479 w 835"/>
                <a:gd name="T61" fmla="*/ 100 h 706"/>
                <a:gd name="T62" fmla="*/ 489 w 835"/>
                <a:gd name="T63" fmla="*/ 125 h 706"/>
                <a:gd name="T64" fmla="*/ 506 w 835"/>
                <a:gd name="T65" fmla="*/ 138 h 706"/>
                <a:gd name="T66" fmla="*/ 506 w 835"/>
                <a:gd name="T67" fmla="*/ 147 h 706"/>
                <a:gd name="T68" fmla="*/ 488 w 835"/>
                <a:gd name="T69" fmla="*/ 162 h 706"/>
                <a:gd name="T70" fmla="*/ 483 w 835"/>
                <a:gd name="T71" fmla="*/ 195 h 706"/>
                <a:gd name="T72" fmla="*/ 483 w 835"/>
                <a:gd name="T73" fmla="*/ 208 h 706"/>
                <a:gd name="T74" fmla="*/ 474 w 835"/>
                <a:gd name="T75" fmla="*/ 228 h 706"/>
                <a:gd name="T76" fmla="*/ 483 w 835"/>
                <a:gd name="T77" fmla="*/ 230 h 706"/>
                <a:gd name="T78" fmla="*/ 488 w 835"/>
                <a:gd name="T79" fmla="*/ 250 h 706"/>
                <a:gd name="T80" fmla="*/ 488 w 835"/>
                <a:gd name="T81" fmla="*/ 267 h 706"/>
                <a:gd name="T82" fmla="*/ 508 w 835"/>
                <a:gd name="T83" fmla="*/ 282 h 706"/>
                <a:gd name="T84" fmla="*/ 538 w 835"/>
                <a:gd name="T85" fmla="*/ 292 h 706"/>
                <a:gd name="T86" fmla="*/ 549 w 835"/>
                <a:gd name="T87" fmla="*/ 303 h 706"/>
                <a:gd name="T88" fmla="*/ 559 w 835"/>
                <a:gd name="T89" fmla="*/ 334 h 706"/>
                <a:gd name="T90" fmla="*/ 568 w 835"/>
                <a:gd name="T91" fmla="*/ 335 h 706"/>
                <a:gd name="T92" fmla="*/ 589 w 835"/>
                <a:gd name="T93" fmla="*/ 330 h 706"/>
                <a:gd name="T94" fmla="*/ 636 w 835"/>
                <a:gd name="T95" fmla="*/ 347 h 706"/>
                <a:gd name="T96" fmla="*/ 661 w 835"/>
                <a:gd name="T97" fmla="*/ 349 h 706"/>
                <a:gd name="T98" fmla="*/ 671 w 835"/>
                <a:gd name="T99" fmla="*/ 345 h 706"/>
                <a:gd name="T100" fmla="*/ 725 w 835"/>
                <a:gd name="T101" fmla="*/ 389 h 706"/>
                <a:gd name="T102" fmla="*/ 738 w 835"/>
                <a:gd name="T103" fmla="*/ 465 h 706"/>
                <a:gd name="T104" fmla="*/ 778 w 835"/>
                <a:gd name="T105" fmla="*/ 500 h 706"/>
                <a:gd name="T106" fmla="*/ 816 w 835"/>
                <a:gd name="T107" fmla="*/ 514 h 706"/>
                <a:gd name="T108" fmla="*/ 828 w 835"/>
                <a:gd name="T109" fmla="*/ 532 h 706"/>
                <a:gd name="T110" fmla="*/ 835 w 835"/>
                <a:gd name="T111" fmla="*/ 532 h 706"/>
                <a:gd name="T112" fmla="*/ 815 w 835"/>
                <a:gd name="T113" fmla="*/ 537 h 706"/>
                <a:gd name="T114" fmla="*/ 795 w 835"/>
                <a:gd name="T115" fmla="*/ 537 h 706"/>
                <a:gd name="T116" fmla="*/ 736 w 835"/>
                <a:gd name="T117" fmla="*/ 557 h 706"/>
                <a:gd name="T118" fmla="*/ 723 w 835"/>
                <a:gd name="T119" fmla="*/ 579 h 706"/>
                <a:gd name="T120" fmla="*/ 720 w 835"/>
                <a:gd name="T121" fmla="*/ 614 h 706"/>
                <a:gd name="T122" fmla="*/ 706 w 835"/>
                <a:gd name="T123" fmla="*/ 65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5" h="706">
                  <a:moveTo>
                    <a:pt x="701" y="666"/>
                  </a:moveTo>
                  <a:lnTo>
                    <a:pt x="694" y="676"/>
                  </a:lnTo>
                  <a:lnTo>
                    <a:pt x="556" y="706"/>
                  </a:lnTo>
                  <a:lnTo>
                    <a:pt x="394" y="639"/>
                  </a:lnTo>
                  <a:lnTo>
                    <a:pt x="302" y="601"/>
                  </a:lnTo>
                  <a:lnTo>
                    <a:pt x="247" y="592"/>
                  </a:lnTo>
                  <a:lnTo>
                    <a:pt x="154" y="562"/>
                  </a:lnTo>
                  <a:lnTo>
                    <a:pt x="55" y="569"/>
                  </a:lnTo>
                  <a:lnTo>
                    <a:pt x="62" y="560"/>
                  </a:lnTo>
                  <a:lnTo>
                    <a:pt x="55" y="550"/>
                  </a:lnTo>
                  <a:lnTo>
                    <a:pt x="40" y="559"/>
                  </a:lnTo>
                  <a:lnTo>
                    <a:pt x="32" y="544"/>
                  </a:lnTo>
                  <a:lnTo>
                    <a:pt x="40" y="540"/>
                  </a:lnTo>
                  <a:lnTo>
                    <a:pt x="0" y="467"/>
                  </a:lnTo>
                  <a:lnTo>
                    <a:pt x="27" y="442"/>
                  </a:lnTo>
                  <a:lnTo>
                    <a:pt x="42" y="427"/>
                  </a:lnTo>
                  <a:lnTo>
                    <a:pt x="67" y="405"/>
                  </a:lnTo>
                  <a:lnTo>
                    <a:pt x="90" y="382"/>
                  </a:lnTo>
                  <a:lnTo>
                    <a:pt x="119" y="355"/>
                  </a:lnTo>
                  <a:lnTo>
                    <a:pt x="144" y="330"/>
                  </a:lnTo>
                  <a:lnTo>
                    <a:pt x="145" y="324"/>
                  </a:lnTo>
                  <a:lnTo>
                    <a:pt x="147" y="312"/>
                  </a:lnTo>
                  <a:lnTo>
                    <a:pt x="152" y="293"/>
                  </a:lnTo>
                  <a:lnTo>
                    <a:pt x="152" y="292"/>
                  </a:lnTo>
                  <a:lnTo>
                    <a:pt x="145" y="267"/>
                  </a:lnTo>
                  <a:lnTo>
                    <a:pt x="144" y="263"/>
                  </a:lnTo>
                  <a:lnTo>
                    <a:pt x="142" y="258"/>
                  </a:lnTo>
                  <a:lnTo>
                    <a:pt x="142" y="257"/>
                  </a:lnTo>
                  <a:lnTo>
                    <a:pt x="142" y="253"/>
                  </a:lnTo>
                  <a:lnTo>
                    <a:pt x="139" y="228"/>
                  </a:lnTo>
                  <a:lnTo>
                    <a:pt x="144" y="215"/>
                  </a:lnTo>
                  <a:lnTo>
                    <a:pt x="139" y="195"/>
                  </a:lnTo>
                  <a:lnTo>
                    <a:pt x="125" y="178"/>
                  </a:lnTo>
                  <a:lnTo>
                    <a:pt x="120" y="152"/>
                  </a:lnTo>
                  <a:lnTo>
                    <a:pt x="124" y="140"/>
                  </a:lnTo>
                  <a:lnTo>
                    <a:pt x="124" y="133"/>
                  </a:lnTo>
                  <a:lnTo>
                    <a:pt x="154" y="118"/>
                  </a:lnTo>
                  <a:lnTo>
                    <a:pt x="167" y="92"/>
                  </a:lnTo>
                  <a:lnTo>
                    <a:pt x="182" y="65"/>
                  </a:lnTo>
                  <a:lnTo>
                    <a:pt x="179" y="60"/>
                  </a:lnTo>
                  <a:lnTo>
                    <a:pt x="179" y="60"/>
                  </a:lnTo>
                  <a:lnTo>
                    <a:pt x="182" y="60"/>
                  </a:lnTo>
                  <a:lnTo>
                    <a:pt x="191" y="53"/>
                  </a:lnTo>
                  <a:lnTo>
                    <a:pt x="194" y="52"/>
                  </a:lnTo>
                  <a:lnTo>
                    <a:pt x="197" y="41"/>
                  </a:lnTo>
                  <a:lnTo>
                    <a:pt x="199" y="31"/>
                  </a:lnTo>
                  <a:lnTo>
                    <a:pt x="206" y="28"/>
                  </a:lnTo>
                  <a:lnTo>
                    <a:pt x="206" y="30"/>
                  </a:lnTo>
                  <a:lnTo>
                    <a:pt x="214" y="30"/>
                  </a:lnTo>
                  <a:lnTo>
                    <a:pt x="216" y="30"/>
                  </a:lnTo>
                  <a:lnTo>
                    <a:pt x="217" y="30"/>
                  </a:lnTo>
                  <a:lnTo>
                    <a:pt x="217" y="28"/>
                  </a:lnTo>
                  <a:lnTo>
                    <a:pt x="219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6" y="21"/>
                  </a:lnTo>
                  <a:lnTo>
                    <a:pt x="227" y="20"/>
                  </a:lnTo>
                  <a:lnTo>
                    <a:pt x="229" y="20"/>
                  </a:lnTo>
                  <a:lnTo>
                    <a:pt x="249" y="21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66" y="21"/>
                  </a:lnTo>
                  <a:lnTo>
                    <a:pt x="279" y="18"/>
                  </a:lnTo>
                  <a:lnTo>
                    <a:pt x="286" y="16"/>
                  </a:lnTo>
                  <a:lnTo>
                    <a:pt x="286" y="16"/>
                  </a:lnTo>
                  <a:lnTo>
                    <a:pt x="287" y="15"/>
                  </a:lnTo>
                  <a:lnTo>
                    <a:pt x="287" y="13"/>
                  </a:lnTo>
                  <a:lnTo>
                    <a:pt x="287" y="11"/>
                  </a:lnTo>
                  <a:lnTo>
                    <a:pt x="287" y="8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4" y="5"/>
                  </a:lnTo>
                  <a:lnTo>
                    <a:pt x="299" y="3"/>
                  </a:lnTo>
                  <a:lnTo>
                    <a:pt x="307" y="3"/>
                  </a:lnTo>
                  <a:lnTo>
                    <a:pt x="307" y="3"/>
                  </a:lnTo>
                  <a:lnTo>
                    <a:pt x="307" y="5"/>
                  </a:lnTo>
                  <a:lnTo>
                    <a:pt x="311" y="6"/>
                  </a:lnTo>
                  <a:lnTo>
                    <a:pt x="311" y="6"/>
                  </a:lnTo>
                  <a:lnTo>
                    <a:pt x="312" y="11"/>
                  </a:lnTo>
                  <a:lnTo>
                    <a:pt x="314" y="13"/>
                  </a:lnTo>
                  <a:lnTo>
                    <a:pt x="312" y="13"/>
                  </a:lnTo>
                  <a:lnTo>
                    <a:pt x="312" y="13"/>
                  </a:lnTo>
                  <a:lnTo>
                    <a:pt x="311" y="15"/>
                  </a:lnTo>
                  <a:lnTo>
                    <a:pt x="311" y="15"/>
                  </a:lnTo>
                  <a:lnTo>
                    <a:pt x="309" y="20"/>
                  </a:lnTo>
                  <a:lnTo>
                    <a:pt x="309" y="20"/>
                  </a:lnTo>
                  <a:lnTo>
                    <a:pt x="309" y="21"/>
                  </a:lnTo>
                  <a:lnTo>
                    <a:pt x="311" y="21"/>
                  </a:lnTo>
                  <a:lnTo>
                    <a:pt x="314" y="26"/>
                  </a:lnTo>
                  <a:lnTo>
                    <a:pt x="317" y="28"/>
                  </a:lnTo>
                  <a:lnTo>
                    <a:pt x="317" y="28"/>
                  </a:lnTo>
                  <a:lnTo>
                    <a:pt x="322" y="28"/>
                  </a:lnTo>
                  <a:lnTo>
                    <a:pt x="322" y="28"/>
                  </a:lnTo>
                  <a:lnTo>
                    <a:pt x="327" y="18"/>
                  </a:lnTo>
                  <a:lnTo>
                    <a:pt x="336" y="5"/>
                  </a:lnTo>
                  <a:lnTo>
                    <a:pt x="337" y="3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47" y="0"/>
                  </a:lnTo>
                  <a:lnTo>
                    <a:pt x="347" y="0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49" y="5"/>
                  </a:lnTo>
                  <a:lnTo>
                    <a:pt x="349" y="6"/>
                  </a:lnTo>
                  <a:lnTo>
                    <a:pt x="352" y="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8"/>
                  </a:lnTo>
                  <a:lnTo>
                    <a:pt x="357" y="8"/>
                  </a:lnTo>
                  <a:lnTo>
                    <a:pt x="357" y="8"/>
                  </a:lnTo>
                  <a:lnTo>
                    <a:pt x="359" y="8"/>
                  </a:lnTo>
                  <a:lnTo>
                    <a:pt x="361" y="8"/>
                  </a:lnTo>
                  <a:lnTo>
                    <a:pt x="362" y="10"/>
                  </a:lnTo>
                  <a:lnTo>
                    <a:pt x="362" y="10"/>
                  </a:lnTo>
                  <a:lnTo>
                    <a:pt x="364" y="23"/>
                  </a:lnTo>
                  <a:lnTo>
                    <a:pt x="364" y="25"/>
                  </a:lnTo>
                  <a:lnTo>
                    <a:pt x="362" y="28"/>
                  </a:lnTo>
                  <a:lnTo>
                    <a:pt x="362" y="30"/>
                  </a:lnTo>
                  <a:lnTo>
                    <a:pt x="364" y="30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9" y="31"/>
                  </a:lnTo>
                  <a:lnTo>
                    <a:pt x="369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82" y="35"/>
                  </a:lnTo>
                  <a:lnTo>
                    <a:pt x="382" y="36"/>
                  </a:lnTo>
                  <a:lnTo>
                    <a:pt x="384" y="38"/>
                  </a:lnTo>
                  <a:lnTo>
                    <a:pt x="384" y="38"/>
                  </a:lnTo>
                  <a:lnTo>
                    <a:pt x="384" y="41"/>
                  </a:lnTo>
                  <a:lnTo>
                    <a:pt x="382" y="48"/>
                  </a:lnTo>
                  <a:lnTo>
                    <a:pt x="382" y="50"/>
                  </a:lnTo>
                  <a:lnTo>
                    <a:pt x="384" y="50"/>
                  </a:lnTo>
                  <a:lnTo>
                    <a:pt x="391" y="58"/>
                  </a:lnTo>
                  <a:lnTo>
                    <a:pt x="392" y="58"/>
                  </a:lnTo>
                  <a:lnTo>
                    <a:pt x="394" y="58"/>
                  </a:lnTo>
                  <a:lnTo>
                    <a:pt x="396" y="58"/>
                  </a:lnTo>
                  <a:lnTo>
                    <a:pt x="396" y="58"/>
                  </a:lnTo>
                  <a:lnTo>
                    <a:pt x="397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401" y="53"/>
                  </a:lnTo>
                  <a:lnTo>
                    <a:pt x="402" y="53"/>
                  </a:lnTo>
                  <a:lnTo>
                    <a:pt x="402" y="53"/>
                  </a:lnTo>
                  <a:lnTo>
                    <a:pt x="406" y="57"/>
                  </a:lnTo>
                  <a:lnTo>
                    <a:pt x="406" y="57"/>
                  </a:lnTo>
                  <a:lnTo>
                    <a:pt x="414" y="68"/>
                  </a:lnTo>
                  <a:lnTo>
                    <a:pt x="421" y="83"/>
                  </a:lnTo>
                  <a:lnTo>
                    <a:pt x="421" y="88"/>
                  </a:lnTo>
                  <a:lnTo>
                    <a:pt x="421" y="88"/>
                  </a:lnTo>
                  <a:lnTo>
                    <a:pt x="422" y="90"/>
                  </a:lnTo>
                  <a:lnTo>
                    <a:pt x="422" y="90"/>
                  </a:lnTo>
                  <a:lnTo>
                    <a:pt x="424" y="90"/>
                  </a:lnTo>
                  <a:lnTo>
                    <a:pt x="424" y="90"/>
                  </a:lnTo>
                  <a:lnTo>
                    <a:pt x="426" y="88"/>
                  </a:lnTo>
                  <a:lnTo>
                    <a:pt x="427" y="87"/>
                  </a:lnTo>
                  <a:lnTo>
                    <a:pt x="431" y="85"/>
                  </a:lnTo>
                  <a:lnTo>
                    <a:pt x="432" y="83"/>
                  </a:lnTo>
                  <a:lnTo>
                    <a:pt x="432" y="83"/>
                  </a:lnTo>
                  <a:lnTo>
                    <a:pt x="437" y="83"/>
                  </a:lnTo>
                  <a:lnTo>
                    <a:pt x="444" y="85"/>
                  </a:lnTo>
                  <a:lnTo>
                    <a:pt x="446" y="87"/>
                  </a:lnTo>
                  <a:lnTo>
                    <a:pt x="447" y="87"/>
                  </a:lnTo>
                  <a:lnTo>
                    <a:pt x="451" y="90"/>
                  </a:lnTo>
                  <a:lnTo>
                    <a:pt x="453" y="90"/>
                  </a:lnTo>
                  <a:lnTo>
                    <a:pt x="453" y="92"/>
                  </a:lnTo>
                  <a:lnTo>
                    <a:pt x="454" y="93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8" y="95"/>
                  </a:lnTo>
                  <a:lnTo>
                    <a:pt x="458" y="95"/>
                  </a:lnTo>
                  <a:lnTo>
                    <a:pt x="464" y="92"/>
                  </a:lnTo>
                  <a:lnTo>
                    <a:pt x="466" y="90"/>
                  </a:lnTo>
                  <a:lnTo>
                    <a:pt x="466" y="90"/>
                  </a:lnTo>
                  <a:lnTo>
                    <a:pt x="466" y="88"/>
                  </a:lnTo>
                  <a:lnTo>
                    <a:pt x="478" y="82"/>
                  </a:lnTo>
                  <a:lnTo>
                    <a:pt x="479" y="82"/>
                  </a:lnTo>
                  <a:lnTo>
                    <a:pt x="483" y="82"/>
                  </a:lnTo>
                  <a:lnTo>
                    <a:pt x="483" y="82"/>
                  </a:lnTo>
                  <a:lnTo>
                    <a:pt x="483" y="83"/>
                  </a:lnTo>
                  <a:lnTo>
                    <a:pt x="484" y="83"/>
                  </a:lnTo>
                  <a:lnTo>
                    <a:pt x="484" y="83"/>
                  </a:lnTo>
                  <a:lnTo>
                    <a:pt x="486" y="85"/>
                  </a:lnTo>
                  <a:lnTo>
                    <a:pt x="488" y="85"/>
                  </a:lnTo>
                  <a:lnTo>
                    <a:pt x="488" y="85"/>
                  </a:lnTo>
                  <a:lnTo>
                    <a:pt x="489" y="83"/>
                  </a:lnTo>
                  <a:lnTo>
                    <a:pt x="493" y="82"/>
                  </a:lnTo>
                  <a:lnTo>
                    <a:pt x="494" y="80"/>
                  </a:lnTo>
                  <a:lnTo>
                    <a:pt x="494" y="80"/>
                  </a:lnTo>
                  <a:lnTo>
                    <a:pt x="496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2"/>
                  </a:lnTo>
                  <a:lnTo>
                    <a:pt x="499" y="83"/>
                  </a:lnTo>
                  <a:lnTo>
                    <a:pt x="496" y="88"/>
                  </a:lnTo>
                  <a:lnTo>
                    <a:pt x="496" y="90"/>
                  </a:lnTo>
                  <a:lnTo>
                    <a:pt x="494" y="92"/>
                  </a:lnTo>
                  <a:lnTo>
                    <a:pt x="488" y="95"/>
                  </a:lnTo>
                  <a:lnTo>
                    <a:pt x="484" y="97"/>
                  </a:lnTo>
                  <a:lnTo>
                    <a:pt x="483" y="97"/>
                  </a:lnTo>
                  <a:lnTo>
                    <a:pt x="481" y="98"/>
                  </a:lnTo>
                  <a:lnTo>
                    <a:pt x="481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81" y="115"/>
                  </a:lnTo>
                  <a:lnTo>
                    <a:pt x="481" y="117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4" y="127"/>
                  </a:lnTo>
                  <a:lnTo>
                    <a:pt x="499" y="132"/>
                  </a:lnTo>
                  <a:lnTo>
                    <a:pt x="504" y="137"/>
                  </a:lnTo>
                  <a:lnTo>
                    <a:pt x="504" y="137"/>
                  </a:lnTo>
                  <a:lnTo>
                    <a:pt x="506" y="138"/>
                  </a:lnTo>
                  <a:lnTo>
                    <a:pt x="504" y="138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4" y="142"/>
                  </a:lnTo>
                  <a:lnTo>
                    <a:pt x="504" y="145"/>
                  </a:lnTo>
                  <a:lnTo>
                    <a:pt x="506" y="147"/>
                  </a:lnTo>
                  <a:lnTo>
                    <a:pt x="506" y="147"/>
                  </a:lnTo>
                  <a:lnTo>
                    <a:pt x="499" y="153"/>
                  </a:lnTo>
                  <a:lnTo>
                    <a:pt x="498" y="153"/>
                  </a:lnTo>
                  <a:lnTo>
                    <a:pt x="498" y="155"/>
                  </a:lnTo>
                  <a:lnTo>
                    <a:pt x="494" y="155"/>
                  </a:lnTo>
                  <a:lnTo>
                    <a:pt x="489" y="153"/>
                  </a:lnTo>
                  <a:lnTo>
                    <a:pt x="488" y="160"/>
                  </a:lnTo>
                  <a:lnTo>
                    <a:pt x="488" y="162"/>
                  </a:lnTo>
                  <a:lnTo>
                    <a:pt x="488" y="163"/>
                  </a:lnTo>
                  <a:lnTo>
                    <a:pt x="489" y="168"/>
                  </a:lnTo>
                  <a:lnTo>
                    <a:pt x="489" y="172"/>
                  </a:lnTo>
                  <a:lnTo>
                    <a:pt x="484" y="178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6" y="198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7"/>
                  </a:lnTo>
                  <a:lnTo>
                    <a:pt x="489" y="207"/>
                  </a:lnTo>
                  <a:lnTo>
                    <a:pt x="483" y="208"/>
                  </a:lnTo>
                  <a:lnTo>
                    <a:pt x="476" y="213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4" y="228"/>
                  </a:lnTo>
                  <a:lnTo>
                    <a:pt x="479" y="232"/>
                  </a:lnTo>
                  <a:lnTo>
                    <a:pt x="479" y="232"/>
                  </a:lnTo>
                  <a:lnTo>
                    <a:pt x="479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4" y="230"/>
                  </a:lnTo>
                  <a:lnTo>
                    <a:pt x="484" y="232"/>
                  </a:lnTo>
                  <a:lnTo>
                    <a:pt x="486" y="232"/>
                  </a:lnTo>
                  <a:lnTo>
                    <a:pt x="486" y="233"/>
                  </a:lnTo>
                  <a:lnTo>
                    <a:pt x="488" y="238"/>
                  </a:lnTo>
                  <a:lnTo>
                    <a:pt x="488" y="245"/>
                  </a:lnTo>
                  <a:lnTo>
                    <a:pt x="488" y="250"/>
                  </a:lnTo>
                  <a:lnTo>
                    <a:pt x="484" y="255"/>
                  </a:lnTo>
                  <a:lnTo>
                    <a:pt x="483" y="265"/>
                  </a:lnTo>
                  <a:lnTo>
                    <a:pt x="483" y="267"/>
                  </a:lnTo>
                  <a:lnTo>
                    <a:pt x="484" y="267"/>
                  </a:lnTo>
                  <a:lnTo>
                    <a:pt x="484" y="267"/>
                  </a:lnTo>
                  <a:lnTo>
                    <a:pt x="486" y="268"/>
                  </a:lnTo>
                  <a:lnTo>
                    <a:pt x="488" y="267"/>
                  </a:lnTo>
                  <a:lnTo>
                    <a:pt x="489" y="267"/>
                  </a:lnTo>
                  <a:lnTo>
                    <a:pt x="489" y="267"/>
                  </a:lnTo>
                  <a:lnTo>
                    <a:pt x="491" y="267"/>
                  </a:lnTo>
                  <a:lnTo>
                    <a:pt x="504" y="277"/>
                  </a:lnTo>
                  <a:lnTo>
                    <a:pt x="506" y="278"/>
                  </a:lnTo>
                  <a:lnTo>
                    <a:pt x="506" y="280"/>
                  </a:lnTo>
                  <a:lnTo>
                    <a:pt x="508" y="282"/>
                  </a:lnTo>
                  <a:lnTo>
                    <a:pt x="518" y="290"/>
                  </a:lnTo>
                  <a:lnTo>
                    <a:pt x="528" y="283"/>
                  </a:lnTo>
                  <a:lnTo>
                    <a:pt x="529" y="293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38" y="292"/>
                  </a:lnTo>
                  <a:lnTo>
                    <a:pt x="538" y="292"/>
                  </a:lnTo>
                  <a:lnTo>
                    <a:pt x="539" y="292"/>
                  </a:lnTo>
                  <a:lnTo>
                    <a:pt x="541" y="293"/>
                  </a:lnTo>
                  <a:lnTo>
                    <a:pt x="543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9" y="303"/>
                  </a:lnTo>
                  <a:lnTo>
                    <a:pt x="549" y="303"/>
                  </a:lnTo>
                  <a:lnTo>
                    <a:pt x="558" y="307"/>
                  </a:lnTo>
                  <a:lnTo>
                    <a:pt x="559" y="309"/>
                  </a:lnTo>
                  <a:lnTo>
                    <a:pt x="563" y="314"/>
                  </a:lnTo>
                  <a:lnTo>
                    <a:pt x="563" y="314"/>
                  </a:lnTo>
                  <a:lnTo>
                    <a:pt x="563" y="327"/>
                  </a:lnTo>
                  <a:lnTo>
                    <a:pt x="559" y="334"/>
                  </a:lnTo>
                  <a:lnTo>
                    <a:pt x="559" y="334"/>
                  </a:lnTo>
                  <a:lnTo>
                    <a:pt x="561" y="335"/>
                  </a:lnTo>
                  <a:lnTo>
                    <a:pt x="561" y="335"/>
                  </a:lnTo>
                  <a:lnTo>
                    <a:pt x="563" y="337"/>
                  </a:lnTo>
                  <a:lnTo>
                    <a:pt x="563" y="337"/>
                  </a:lnTo>
                  <a:lnTo>
                    <a:pt x="566" y="337"/>
                  </a:lnTo>
                  <a:lnTo>
                    <a:pt x="566" y="337"/>
                  </a:lnTo>
                  <a:lnTo>
                    <a:pt x="568" y="335"/>
                  </a:lnTo>
                  <a:lnTo>
                    <a:pt x="569" y="334"/>
                  </a:lnTo>
                  <a:lnTo>
                    <a:pt x="573" y="334"/>
                  </a:lnTo>
                  <a:lnTo>
                    <a:pt x="574" y="332"/>
                  </a:lnTo>
                  <a:lnTo>
                    <a:pt x="576" y="332"/>
                  </a:lnTo>
                  <a:lnTo>
                    <a:pt x="583" y="330"/>
                  </a:lnTo>
                  <a:lnTo>
                    <a:pt x="586" y="330"/>
                  </a:lnTo>
                  <a:lnTo>
                    <a:pt x="589" y="330"/>
                  </a:lnTo>
                  <a:lnTo>
                    <a:pt x="593" y="332"/>
                  </a:lnTo>
                  <a:lnTo>
                    <a:pt x="604" y="335"/>
                  </a:lnTo>
                  <a:lnTo>
                    <a:pt x="614" y="337"/>
                  </a:lnTo>
                  <a:lnTo>
                    <a:pt x="616" y="337"/>
                  </a:lnTo>
                  <a:lnTo>
                    <a:pt x="623" y="342"/>
                  </a:lnTo>
                  <a:lnTo>
                    <a:pt x="629" y="344"/>
                  </a:lnTo>
                  <a:lnTo>
                    <a:pt x="636" y="347"/>
                  </a:lnTo>
                  <a:lnTo>
                    <a:pt x="646" y="350"/>
                  </a:lnTo>
                  <a:lnTo>
                    <a:pt x="648" y="350"/>
                  </a:lnTo>
                  <a:lnTo>
                    <a:pt x="653" y="352"/>
                  </a:lnTo>
                  <a:lnTo>
                    <a:pt x="654" y="352"/>
                  </a:lnTo>
                  <a:lnTo>
                    <a:pt x="654" y="352"/>
                  </a:lnTo>
                  <a:lnTo>
                    <a:pt x="658" y="350"/>
                  </a:lnTo>
                  <a:lnTo>
                    <a:pt x="661" y="349"/>
                  </a:lnTo>
                  <a:lnTo>
                    <a:pt x="661" y="349"/>
                  </a:lnTo>
                  <a:lnTo>
                    <a:pt x="663" y="347"/>
                  </a:lnTo>
                  <a:lnTo>
                    <a:pt x="663" y="345"/>
                  </a:lnTo>
                  <a:lnTo>
                    <a:pt x="663" y="345"/>
                  </a:lnTo>
                  <a:lnTo>
                    <a:pt x="669" y="345"/>
                  </a:lnTo>
                  <a:lnTo>
                    <a:pt x="669" y="345"/>
                  </a:lnTo>
                  <a:lnTo>
                    <a:pt x="671" y="345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93" y="369"/>
                  </a:lnTo>
                  <a:lnTo>
                    <a:pt x="706" y="377"/>
                  </a:lnTo>
                  <a:lnTo>
                    <a:pt x="725" y="389"/>
                  </a:lnTo>
                  <a:lnTo>
                    <a:pt x="725" y="389"/>
                  </a:lnTo>
                  <a:lnTo>
                    <a:pt x="728" y="390"/>
                  </a:lnTo>
                  <a:lnTo>
                    <a:pt x="728" y="397"/>
                  </a:lnTo>
                  <a:lnTo>
                    <a:pt x="726" y="425"/>
                  </a:lnTo>
                  <a:lnTo>
                    <a:pt x="726" y="429"/>
                  </a:lnTo>
                  <a:lnTo>
                    <a:pt x="730" y="440"/>
                  </a:lnTo>
                  <a:lnTo>
                    <a:pt x="735" y="455"/>
                  </a:lnTo>
                  <a:lnTo>
                    <a:pt x="738" y="465"/>
                  </a:lnTo>
                  <a:lnTo>
                    <a:pt x="743" y="462"/>
                  </a:lnTo>
                  <a:lnTo>
                    <a:pt x="755" y="459"/>
                  </a:lnTo>
                  <a:lnTo>
                    <a:pt x="765" y="455"/>
                  </a:lnTo>
                  <a:lnTo>
                    <a:pt x="770" y="472"/>
                  </a:lnTo>
                  <a:lnTo>
                    <a:pt x="771" y="479"/>
                  </a:lnTo>
                  <a:lnTo>
                    <a:pt x="776" y="495"/>
                  </a:lnTo>
                  <a:lnTo>
                    <a:pt x="778" y="500"/>
                  </a:lnTo>
                  <a:lnTo>
                    <a:pt x="781" y="502"/>
                  </a:lnTo>
                  <a:lnTo>
                    <a:pt x="790" y="502"/>
                  </a:lnTo>
                  <a:lnTo>
                    <a:pt x="793" y="505"/>
                  </a:lnTo>
                  <a:lnTo>
                    <a:pt x="800" y="507"/>
                  </a:lnTo>
                  <a:lnTo>
                    <a:pt x="805" y="509"/>
                  </a:lnTo>
                  <a:lnTo>
                    <a:pt x="815" y="514"/>
                  </a:lnTo>
                  <a:lnTo>
                    <a:pt x="816" y="514"/>
                  </a:lnTo>
                  <a:lnTo>
                    <a:pt x="816" y="515"/>
                  </a:lnTo>
                  <a:lnTo>
                    <a:pt x="816" y="515"/>
                  </a:lnTo>
                  <a:lnTo>
                    <a:pt x="816" y="517"/>
                  </a:lnTo>
                  <a:lnTo>
                    <a:pt x="825" y="530"/>
                  </a:lnTo>
                  <a:lnTo>
                    <a:pt x="825" y="530"/>
                  </a:lnTo>
                  <a:lnTo>
                    <a:pt x="826" y="532"/>
                  </a:lnTo>
                  <a:lnTo>
                    <a:pt x="828" y="532"/>
                  </a:lnTo>
                  <a:lnTo>
                    <a:pt x="833" y="530"/>
                  </a:lnTo>
                  <a:lnTo>
                    <a:pt x="833" y="532"/>
                  </a:lnTo>
                  <a:lnTo>
                    <a:pt x="833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4"/>
                  </a:lnTo>
                  <a:lnTo>
                    <a:pt x="833" y="534"/>
                  </a:lnTo>
                  <a:lnTo>
                    <a:pt x="833" y="535"/>
                  </a:lnTo>
                  <a:lnTo>
                    <a:pt x="826" y="537"/>
                  </a:lnTo>
                  <a:lnTo>
                    <a:pt x="821" y="539"/>
                  </a:lnTo>
                  <a:lnTo>
                    <a:pt x="818" y="537"/>
                  </a:lnTo>
                  <a:lnTo>
                    <a:pt x="815" y="537"/>
                  </a:lnTo>
                  <a:lnTo>
                    <a:pt x="811" y="537"/>
                  </a:lnTo>
                  <a:lnTo>
                    <a:pt x="808" y="535"/>
                  </a:lnTo>
                  <a:lnTo>
                    <a:pt x="803" y="535"/>
                  </a:lnTo>
                  <a:lnTo>
                    <a:pt x="801" y="535"/>
                  </a:lnTo>
                  <a:lnTo>
                    <a:pt x="801" y="535"/>
                  </a:lnTo>
                  <a:lnTo>
                    <a:pt x="796" y="537"/>
                  </a:lnTo>
                  <a:lnTo>
                    <a:pt x="795" y="537"/>
                  </a:lnTo>
                  <a:lnTo>
                    <a:pt x="786" y="542"/>
                  </a:lnTo>
                  <a:lnTo>
                    <a:pt x="785" y="545"/>
                  </a:lnTo>
                  <a:lnTo>
                    <a:pt x="785" y="544"/>
                  </a:lnTo>
                  <a:lnTo>
                    <a:pt x="766" y="544"/>
                  </a:lnTo>
                  <a:lnTo>
                    <a:pt x="766" y="545"/>
                  </a:lnTo>
                  <a:lnTo>
                    <a:pt x="743" y="554"/>
                  </a:lnTo>
                  <a:lnTo>
                    <a:pt x="736" y="557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5" y="567"/>
                  </a:lnTo>
                  <a:lnTo>
                    <a:pt x="725" y="569"/>
                  </a:lnTo>
                  <a:lnTo>
                    <a:pt x="723" y="571"/>
                  </a:lnTo>
                  <a:lnTo>
                    <a:pt x="723" y="577"/>
                  </a:lnTo>
                  <a:lnTo>
                    <a:pt x="723" y="579"/>
                  </a:lnTo>
                  <a:lnTo>
                    <a:pt x="723" y="584"/>
                  </a:lnTo>
                  <a:lnTo>
                    <a:pt x="721" y="602"/>
                  </a:lnTo>
                  <a:lnTo>
                    <a:pt x="721" y="606"/>
                  </a:lnTo>
                  <a:lnTo>
                    <a:pt x="721" y="607"/>
                  </a:lnTo>
                  <a:lnTo>
                    <a:pt x="720" y="609"/>
                  </a:lnTo>
                  <a:lnTo>
                    <a:pt x="720" y="612"/>
                  </a:lnTo>
                  <a:lnTo>
                    <a:pt x="720" y="614"/>
                  </a:lnTo>
                  <a:lnTo>
                    <a:pt x="718" y="619"/>
                  </a:lnTo>
                  <a:lnTo>
                    <a:pt x="718" y="621"/>
                  </a:lnTo>
                  <a:lnTo>
                    <a:pt x="709" y="646"/>
                  </a:lnTo>
                  <a:lnTo>
                    <a:pt x="708" y="651"/>
                  </a:lnTo>
                  <a:lnTo>
                    <a:pt x="708" y="654"/>
                  </a:lnTo>
                  <a:lnTo>
                    <a:pt x="706" y="656"/>
                  </a:lnTo>
                  <a:lnTo>
                    <a:pt x="706" y="657"/>
                  </a:lnTo>
                  <a:lnTo>
                    <a:pt x="701" y="66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4" name="Freeform 25"/>
            <p:cNvSpPr>
              <a:spLocks/>
            </p:cNvSpPr>
            <p:nvPr/>
          </p:nvSpPr>
          <p:spPr bwMode="auto">
            <a:xfrm>
              <a:off x="10845149" y="6522327"/>
              <a:ext cx="247937" cy="208630"/>
            </a:xfrm>
            <a:custGeom>
              <a:avLst/>
              <a:gdLst>
                <a:gd name="T0" fmla="*/ 22 w 164"/>
                <a:gd name="T1" fmla="*/ 117 h 138"/>
                <a:gd name="T2" fmla="*/ 57 w 164"/>
                <a:gd name="T3" fmla="*/ 108 h 138"/>
                <a:gd name="T4" fmla="*/ 82 w 164"/>
                <a:gd name="T5" fmla="*/ 108 h 138"/>
                <a:gd name="T6" fmla="*/ 90 w 164"/>
                <a:gd name="T7" fmla="*/ 120 h 138"/>
                <a:gd name="T8" fmla="*/ 92 w 164"/>
                <a:gd name="T9" fmla="*/ 123 h 138"/>
                <a:gd name="T10" fmla="*/ 94 w 164"/>
                <a:gd name="T11" fmla="*/ 127 h 138"/>
                <a:gd name="T12" fmla="*/ 99 w 164"/>
                <a:gd name="T13" fmla="*/ 133 h 138"/>
                <a:gd name="T14" fmla="*/ 107 w 164"/>
                <a:gd name="T15" fmla="*/ 138 h 138"/>
                <a:gd name="T16" fmla="*/ 155 w 164"/>
                <a:gd name="T17" fmla="*/ 118 h 138"/>
                <a:gd name="T18" fmla="*/ 162 w 164"/>
                <a:gd name="T19" fmla="*/ 113 h 138"/>
                <a:gd name="T20" fmla="*/ 149 w 164"/>
                <a:gd name="T21" fmla="*/ 98 h 138"/>
                <a:gd name="T22" fmla="*/ 132 w 164"/>
                <a:gd name="T23" fmla="*/ 85 h 138"/>
                <a:gd name="T24" fmla="*/ 129 w 164"/>
                <a:gd name="T25" fmla="*/ 82 h 138"/>
                <a:gd name="T26" fmla="*/ 125 w 164"/>
                <a:gd name="T27" fmla="*/ 75 h 138"/>
                <a:gd name="T28" fmla="*/ 122 w 164"/>
                <a:gd name="T29" fmla="*/ 70 h 138"/>
                <a:gd name="T30" fmla="*/ 115 w 164"/>
                <a:gd name="T31" fmla="*/ 62 h 138"/>
                <a:gd name="T32" fmla="*/ 105 w 164"/>
                <a:gd name="T33" fmla="*/ 55 h 138"/>
                <a:gd name="T34" fmla="*/ 102 w 164"/>
                <a:gd name="T35" fmla="*/ 58 h 138"/>
                <a:gd name="T36" fmla="*/ 99 w 164"/>
                <a:gd name="T37" fmla="*/ 62 h 138"/>
                <a:gd name="T38" fmla="*/ 97 w 164"/>
                <a:gd name="T39" fmla="*/ 63 h 138"/>
                <a:gd name="T40" fmla="*/ 95 w 164"/>
                <a:gd name="T41" fmla="*/ 65 h 138"/>
                <a:gd name="T42" fmla="*/ 84 w 164"/>
                <a:gd name="T43" fmla="*/ 63 h 138"/>
                <a:gd name="T44" fmla="*/ 90 w 164"/>
                <a:gd name="T45" fmla="*/ 45 h 138"/>
                <a:gd name="T46" fmla="*/ 97 w 164"/>
                <a:gd name="T47" fmla="*/ 33 h 138"/>
                <a:gd name="T48" fmla="*/ 99 w 164"/>
                <a:gd name="T49" fmla="*/ 33 h 138"/>
                <a:gd name="T50" fmla="*/ 102 w 164"/>
                <a:gd name="T51" fmla="*/ 32 h 138"/>
                <a:gd name="T52" fmla="*/ 109 w 164"/>
                <a:gd name="T53" fmla="*/ 33 h 138"/>
                <a:gd name="T54" fmla="*/ 109 w 164"/>
                <a:gd name="T55" fmla="*/ 35 h 138"/>
                <a:gd name="T56" fmla="*/ 112 w 164"/>
                <a:gd name="T57" fmla="*/ 35 h 138"/>
                <a:gd name="T58" fmla="*/ 114 w 164"/>
                <a:gd name="T59" fmla="*/ 35 h 138"/>
                <a:gd name="T60" fmla="*/ 114 w 164"/>
                <a:gd name="T61" fmla="*/ 33 h 138"/>
                <a:gd name="T62" fmla="*/ 112 w 164"/>
                <a:gd name="T63" fmla="*/ 30 h 138"/>
                <a:gd name="T64" fmla="*/ 105 w 164"/>
                <a:gd name="T65" fmla="*/ 23 h 138"/>
                <a:gd name="T66" fmla="*/ 102 w 164"/>
                <a:gd name="T67" fmla="*/ 21 h 138"/>
                <a:gd name="T68" fmla="*/ 97 w 164"/>
                <a:gd name="T69" fmla="*/ 20 h 138"/>
                <a:gd name="T70" fmla="*/ 94 w 164"/>
                <a:gd name="T71" fmla="*/ 15 h 138"/>
                <a:gd name="T72" fmla="*/ 92 w 164"/>
                <a:gd name="T73" fmla="*/ 11 h 138"/>
                <a:gd name="T74" fmla="*/ 84 w 164"/>
                <a:gd name="T75" fmla="*/ 0 h 138"/>
                <a:gd name="T76" fmla="*/ 65 w 164"/>
                <a:gd name="T77" fmla="*/ 1 h 138"/>
                <a:gd name="T78" fmla="*/ 35 w 164"/>
                <a:gd name="T79" fmla="*/ 13 h 138"/>
                <a:gd name="T80" fmla="*/ 27 w 164"/>
                <a:gd name="T81" fmla="*/ 20 h 138"/>
                <a:gd name="T82" fmla="*/ 24 w 164"/>
                <a:gd name="T83" fmla="*/ 25 h 138"/>
                <a:gd name="T84" fmla="*/ 22 w 164"/>
                <a:gd name="T85" fmla="*/ 33 h 138"/>
                <a:gd name="T86" fmla="*/ 22 w 164"/>
                <a:gd name="T87" fmla="*/ 40 h 138"/>
                <a:gd name="T88" fmla="*/ 20 w 164"/>
                <a:gd name="T89" fmla="*/ 62 h 138"/>
                <a:gd name="T90" fmla="*/ 19 w 164"/>
                <a:gd name="T91" fmla="*/ 65 h 138"/>
                <a:gd name="T92" fmla="*/ 19 w 164"/>
                <a:gd name="T93" fmla="*/ 70 h 138"/>
                <a:gd name="T94" fmla="*/ 17 w 164"/>
                <a:gd name="T95" fmla="*/ 77 h 138"/>
                <a:gd name="T96" fmla="*/ 7 w 164"/>
                <a:gd name="T97" fmla="*/ 107 h 138"/>
                <a:gd name="T98" fmla="*/ 5 w 164"/>
                <a:gd name="T99" fmla="*/ 112 h 138"/>
                <a:gd name="T100" fmla="*/ 0 w 164"/>
                <a:gd name="T101" fmla="*/ 1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138">
                  <a:moveTo>
                    <a:pt x="0" y="122"/>
                  </a:moveTo>
                  <a:lnTo>
                    <a:pt x="22" y="117"/>
                  </a:lnTo>
                  <a:lnTo>
                    <a:pt x="37" y="113"/>
                  </a:lnTo>
                  <a:lnTo>
                    <a:pt x="57" y="108"/>
                  </a:lnTo>
                  <a:lnTo>
                    <a:pt x="75" y="103"/>
                  </a:lnTo>
                  <a:lnTo>
                    <a:pt x="82" y="108"/>
                  </a:lnTo>
                  <a:lnTo>
                    <a:pt x="85" y="113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4" y="127"/>
                  </a:lnTo>
                  <a:lnTo>
                    <a:pt x="94" y="127"/>
                  </a:lnTo>
                  <a:lnTo>
                    <a:pt x="97" y="132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107" y="138"/>
                  </a:lnTo>
                  <a:lnTo>
                    <a:pt x="109" y="137"/>
                  </a:lnTo>
                  <a:lnTo>
                    <a:pt x="155" y="118"/>
                  </a:lnTo>
                  <a:lnTo>
                    <a:pt x="164" y="115"/>
                  </a:lnTo>
                  <a:lnTo>
                    <a:pt x="162" y="113"/>
                  </a:lnTo>
                  <a:lnTo>
                    <a:pt x="157" y="108"/>
                  </a:lnTo>
                  <a:lnTo>
                    <a:pt x="149" y="98"/>
                  </a:lnTo>
                  <a:lnTo>
                    <a:pt x="134" y="87"/>
                  </a:lnTo>
                  <a:lnTo>
                    <a:pt x="132" y="85"/>
                  </a:lnTo>
                  <a:lnTo>
                    <a:pt x="130" y="83"/>
                  </a:lnTo>
                  <a:lnTo>
                    <a:pt x="129" y="82"/>
                  </a:lnTo>
                  <a:lnTo>
                    <a:pt x="129" y="80"/>
                  </a:lnTo>
                  <a:lnTo>
                    <a:pt x="125" y="75"/>
                  </a:lnTo>
                  <a:lnTo>
                    <a:pt x="124" y="75"/>
                  </a:lnTo>
                  <a:lnTo>
                    <a:pt x="122" y="70"/>
                  </a:lnTo>
                  <a:lnTo>
                    <a:pt x="119" y="65"/>
                  </a:lnTo>
                  <a:lnTo>
                    <a:pt x="115" y="62"/>
                  </a:lnTo>
                  <a:lnTo>
                    <a:pt x="112" y="57"/>
                  </a:lnTo>
                  <a:lnTo>
                    <a:pt x="105" y="55"/>
                  </a:lnTo>
                  <a:lnTo>
                    <a:pt x="104" y="55"/>
                  </a:lnTo>
                  <a:lnTo>
                    <a:pt x="102" y="58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84" y="63"/>
                  </a:lnTo>
                  <a:lnTo>
                    <a:pt x="85" y="60"/>
                  </a:lnTo>
                  <a:lnTo>
                    <a:pt x="90" y="45"/>
                  </a:lnTo>
                  <a:lnTo>
                    <a:pt x="95" y="35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7" y="20"/>
                  </a:lnTo>
                  <a:lnTo>
                    <a:pt x="95" y="16"/>
                  </a:lnTo>
                  <a:lnTo>
                    <a:pt x="94" y="15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42" y="10"/>
                  </a:lnTo>
                  <a:lnTo>
                    <a:pt x="35" y="13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2" y="27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40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19" y="65"/>
                  </a:lnTo>
                  <a:lnTo>
                    <a:pt x="19" y="68"/>
                  </a:lnTo>
                  <a:lnTo>
                    <a:pt x="19" y="70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8" y="102"/>
                  </a:lnTo>
                  <a:lnTo>
                    <a:pt x="7" y="107"/>
                  </a:lnTo>
                  <a:lnTo>
                    <a:pt x="7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5" name="Freeform 26"/>
            <p:cNvSpPr>
              <a:spLocks/>
            </p:cNvSpPr>
            <p:nvPr/>
          </p:nvSpPr>
          <p:spPr bwMode="auto">
            <a:xfrm>
              <a:off x="8234244" y="5176812"/>
              <a:ext cx="2081770" cy="1047689"/>
            </a:xfrm>
            <a:custGeom>
              <a:avLst/>
              <a:gdLst>
                <a:gd name="T0" fmla="*/ 1217 w 1377"/>
                <a:gd name="T1" fmla="*/ 114 h 693"/>
                <a:gd name="T2" fmla="*/ 1181 w 1377"/>
                <a:gd name="T3" fmla="*/ 37 h 693"/>
                <a:gd name="T4" fmla="*/ 1123 w 1377"/>
                <a:gd name="T5" fmla="*/ 0 h 693"/>
                <a:gd name="T6" fmla="*/ 1061 w 1377"/>
                <a:gd name="T7" fmla="*/ 35 h 693"/>
                <a:gd name="T8" fmla="*/ 1006 w 1377"/>
                <a:gd name="T9" fmla="*/ 75 h 693"/>
                <a:gd name="T10" fmla="*/ 965 w 1377"/>
                <a:gd name="T11" fmla="*/ 110 h 693"/>
                <a:gd name="T12" fmla="*/ 899 w 1377"/>
                <a:gd name="T13" fmla="*/ 117 h 693"/>
                <a:gd name="T14" fmla="*/ 796 w 1377"/>
                <a:gd name="T15" fmla="*/ 141 h 693"/>
                <a:gd name="T16" fmla="*/ 768 w 1377"/>
                <a:gd name="T17" fmla="*/ 146 h 693"/>
                <a:gd name="T18" fmla="*/ 714 w 1377"/>
                <a:gd name="T19" fmla="*/ 134 h 693"/>
                <a:gd name="T20" fmla="*/ 674 w 1377"/>
                <a:gd name="T21" fmla="*/ 122 h 693"/>
                <a:gd name="T22" fmla="*/ 631 w 1377"/>
                <a:gd name="T23" fmla="*/ 127 h 693"/>
                <a:gd name="T24" fmla="*/ 546 w 1377"/>
                <a:gd name="T25" fmla="*/ 117 h 693"/>
                <a:gd name="T26" fmla="*/ 395 w 1377"/>
                <a:gd name="T27" fmla="*/ 177 h 693"/>
                <a:gd name="T28" fmla="*/ 357 w 1377"/>
                <a:gd name="T29" fmla="*/ 217 h 693"/>
                <a:gd name="T30" fmla="*/ 280 w 1377"/>
                <a:gd name="T31" fmla="*/ 229 h 693"/>
                <a:gd name="T32" fmla="*/ 197 w 1377"/>
                <a:gd name="T33" fmla="*/ 249 h 693"/>
                <a:gd name="T34" fmla="*/ 260 w 1377"/>
                <a:gd name="T35" fmla="*/ 277 h 693"/>
                <a:gd name="T36" fmla="*/ 182 w 1377"/>
                <a:gd name="T37" fmla="*/ 304 h 693"/>
                <a:gd name="T38" fmla="*/ 192 w 1377"/>
                <a:gd name="T39" fmla="*/ 317 h 693"/>
                <a:gd name="T40" fmla="*/ 132 w 1377"/>
                <a:gd name="T41" fmla="*/ 324 h 693"/>
                <a:gd name="T42" fmla="*/ 110 w 1377"/>
                <a:gd name="T43" fmla="*/ 312 h 693"/>
                <a:gd name="T44" fmla="*/ 88 w 1377"/>
                <a:gd name="T45" fmla="*/ 332 h 693"/>
                <a:gd name="T46" fmla="*/ 18 w 1377"/>
                <a:gd name="T47" fmla="*/ 357 h 693"/>
                <a:gd name="T48" fmla="*/ 5 w 1377"/>
                <a:gd name="T49" fmla="*/ 404 h 693"/>
                <a:gd name="T50" fmla="*/ 60 w 1377"/>
                <a:gd name="T51" fmla="*/ 404 h 693"/>
                <a:gd name="T52" fmla="*/ 57 w 1377"/>
                <a:gd name="T53" fmla="*/ 444 h 693"/>
                <a:gd name="T54" fmla="*/ 68 w 1377"/>
                <a:gd name="T55" fmla="*/ 464 h 693"/>
                <a:gd name="T56" fmla="*/ 83 w 1377"/>
                <a:gd name="T57" fmla="*/ 509 h 693"/>
                <a:gd name="T58" fmla="*/ 42 w 1377"/>
                <a:gd name="T59" fmla="*/ 496 h 693"/>
                <a:gd name="T60" fmla="*/ 37 w 1377"/>
                <a:gd name="T61" fmla="*/ 511 h 693"/>
                <a:gd name="T62" fmla="*/ 27 w 1377"/>
                <a:gd name="T63" fmla="*/ 531 h 693"/>
                <a:gd name="T64" fmla="*/ 50 w 1377"/>
                <a:gd name="T65" fmla="*/ 533 h 693"/>
                <a:gd name="T66" fmla="*/ 97 w 1377"/>
                <a:gd name="T67" fmla="*/ 588 h 693"/>
                <a:gd name="T68" fmla="*/ 125 w 1377"/>
                <a:gd name="T69" fmla="*/ 623 h 693"/>
                <a:gd name="T70" fmla="*/ 118 w 1377"/>
                <a:gd name="T71" fmla="*/ 634 h 693"/>
                <a:gd name="T72" fmla="*/ 147 w 1377"/>
                <a:gd name="T73" fmla="*/ 651 h 693"/>
                <a:gd name="T74" fmla="*/ 140 w 1377"/>
                <a:gd name="T75" fmla="*/ 660 h 693"/>
                <a:gd name="T76" fmla="*/ 167 w 1377"/>
                <a:gd name="T77" fmla="*/ 668 h 693"/>
                <a:gd name="T78" fmla="*/ 182 w 1377"/>
                <a:gd name="T79" fmla="*/ 643 h 693"/>
                <a:gd name="T80" fmla="*/ 249 w 1377"/>
                <a:gd name="T81" fmla="*/ 666 h 693"/>
                <a:gd name="T82" fmla="*/ 327 w 1377"/>
                <a:gd name="T83" fmla="*/ 681 h 693"/>
                <a:gd name="T84" fmla="*/ 364 w 1377"/>
                <a:gd name="T85" fmla="*/ 619 h 693"/>
                <a:gd name="T86" fmla="*/ 466 w 1377"/>
                <a:gd name="T87" fmla="*/ 634 h 693"/>
                <a:gd name="T88" fmla="*/ 579 w 1377"/>
                <a:gd name="T89" fmla="*/ 651 h 693"/>
                <a:gd name="T90" fmla="*/ 632 w 1377"/>
                <a:gd name="T91" fmla="*/ 598 h 693"/>
                <a:gd name="T92" fmla="*/ 679 w 1377"/>
                <a:gd name="T93" fmla="*/ 578 h 693"/>
                <a:gd name="T94" fmla="*/ 733 w 1377"/>
                <a:gd name="T95" fmla="*/ 563 h 693"/>
                <a:gd name="T96" fmla="*/ 771 w 1377"/>
                <a:gd name="T97" fmla="*/ 569 h 693"/>
                <a:gd name="T98" fmla="*/ 781 w 1377"/>
                <a:gd name="T99" fmla="*/ 631 h 693"/>
                <a:gd name="T100" fmla="*/ 811 w 1377"/>
                <a:gd name="T101" fmla="*/ 589 h 693"/>
                <a:gd name="T102" fmla="*/ 838 w 1377"/>
                <a:gd name="T103" fmla="*/ 549 h 693"/>
                <a:gd name="T104" fmla="*/ 924 w 1377"/>
                <a:gd name="T105" fmla="*/ 506 h 693"/>
                <a:gd name="T106" fmla="*/ 986 w 1377"/>
                <a:gd name="T107" fmla="*/ 511 h 693"/>
                <a:gd name="T108" fmla="*/ 1120 w 1377"/>
                <a:gd name="T109" fmla="*/ 434 h 693"/>
                <a:gd name="T110" fmla="*/ 1220 w 1377"/>
                <a:gd name="T111" fmla="*/ 398 h 693"/>
                <a:gd name="T112" fmla="*/ 1312 w 1377"/>
                <a:gd name="T113" fmla="*/ 362 h 693"/>
                <a:gd name="T114" fmla="*/ 1335 w 1377"/>
                <a:gd name="T115" fmla="*/ 367 h 693"/>
                <a:gd name="T116" fmla="*/ 1373 w 1377"/>
                <a:gd name="T117" fmla="*/ 339 h 693"/>
                <a:gd name="T118" fmla="*/ 1315 w 1377"/>
                <a:gd name="T119" fmla="*/ 294 h 693"/>
                <a:gd name="T120" fmla="*/ 1282 w 1377"/>
                <a:gd name="T121" fmla="*/ 201 h 693"/>
                <a:gd name="T122" fmla="*/ 1287 w 1377"/>
                <a:gd name="T123" fmla="*/ 15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7" h="693">
                  <a:moveTo>
                    <a:pt x="1302" y="122"/>
                  </a:moveTo>
                  <a:lnTo>
                    <a:pt x="1288" y="115"/>
                  </a:lnTo>
                  <a:lnTo>
                    <a:pt x="1285" y="112"/>
                  </a:lnTo>
                  <a:lnTo>
                    <a:pt x="1283" y="112"/>
                  </a:lnTo>
                  <a:lnTo>
                    <a:pt x="1283" y="110"/>
                  </a:lnTo>
                  <a:lnTo>
                    <a:pt x="1278" y="107"/>
                  </a:lnTo>
                  <a:lnTo>
                    <a:pt x="1270" y="105"/>
                  </a:lnTo>
                  <a:lnTo>
                    <a:pt x="1270" y="105"/>
                  </a:lnTo>
                  <a:lnTo>
                    <a:pt x="1262" y="104"/>
                  </a:lnTo>
                  <a:lnTo>
                    <a:pt x="1262" y="104"/>
                  </a:lnTo>
                  <a:lnTo>
                    <a:pt x="1250" y="110"/>
                  </a:lnTo>
                  <a:lnTo>
                    <a:pt x="1248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4"/>
                  </a:lnTo>
                  <a:lnTo>
                    <a:pt x="1245" y="114"/>
                  </a:lnTo>
                  <a:lnTo>
                    <a:pt x="1242" y="114"/>
                  </a:lnTo>
                  <a:lnTo>
                    <a:pt x="1238" y="115"/>
                  </a:lnTo>
                  <a:lnTo>
                    <a:pt x="1237" y="115"/>
                  </a:lnTo>
                  <a:lnTo>
                    <a:pt x="1218" y="114"/>
                  </a:lnTo>
                  <a:lnTo>
                    <a:pt x="1217" y="114"/>
                  </a:lnTo>
                  <a:lnTo>
                    <a:pt x="1217" y="112"/>
                  </a:lnTo>
                  <a:lnTo>
                    <a:pt x="1217" y="112"/>
                  </a:lnTo>
                  <a:lnTo>
                    <a:pt x="1220" y="107"/>
                  </a:lnTo>
                  <a:lnTo>
                    <a:pt x="1220" y="107"/>
                  </a:lnTo>
                  <a:lnTo>
                    <a:pt x="1213" y="99"/>
                  </a:lnTo>
                  <a:lnTo>
                    <a:pt x="1206" y="90"/>
                  </a:lnTo>
                  <a:lnTo>
                    <a:pt x="1203" y="84"/>
                  </a:lnTo>
                  <a:lnTo>
                    <a:pt x="1203" y="79"/>
                  </a:lnTo>
                  <a:lnTo>
                    <a:pt x="1205" y="75"/>
                  </a:lnTo>
                  <a:lnTo>
                    <a:pt x="1206" y="69"/>
                  </a:lnTo>
                  <a:lnTo>
                    <a:pt x="1208" y="60"/>
                  </a:lnTo>
                  <a:lnTo>
                    <a:pt x="1206" y="55"/>
                  </a:lnTo>
                  <a:lnTo>
                    <a:pt x="1205" y="52"/>
                  </a:lnTo>
                  <a:lnTo>
                    <a:pt x="1196" y="40"/>
                  </a:lnTo>
                  <a:lnTo>
                    <a:pt x="1190" y="37"/>
                  </a:lnTo>
                  <a:lnTo>
                    <a:pt x="1190" y="37"/>
                  </a:lnTo>
                  <a:lnTo>
                    <a:pt x="1188" y="37"/>
                  </a:lnTo>
                  <a:lnTo>
                    <a:pt x="1188" y="37"/>
                  </a:lnTo>
                  <a:lnTo>
                    <a:pt x="1186" y="37"/>
                  </a:lnTo>
                  <a:lnTo>
                    <a:pt x="1186" y="37"/>
                  </a:lnTo>
                  <a:lnTo>
                    <a:pt x="1181" y="37"/>
                  </a:lnTo>
                  <a:lnTo>
                    <a:pt x="1181" y="37"/>
                  </a:lnTo>
                  <a:lnTo>
                    <a:pt x="1180" y="37"/>
                  </a:lnTo>
                  <a:lnTo>
                    <a:pt x="1178" y="32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29"/>
                  </a:lnTo>
                  <a:lnTo>
                    <a:pt x="1176" y="27"/>
                  </a:lnTo>
                  <a:lnTo>
                    <a:pt x="1178" y="27"/>
                  </a:lnTo>
                  <a:lnTo>
                    <a:pt x="1178" y="27"/>
                  </a:lnTo>
                  <a:lnTo>
                    <a:pt x="1176" y="27"/>
                  </a:lnTo>
                  <a:lnTo>
                    <a:pt x="1175" y="24"/>
                  </a:lnTo>
                  <a:lnTo>
                    <a:pt x="1175" y="24"/>
                  </a:lnTo>
                  <a:lnTo>
                    <a:pt x="1173" y="24"/>
                  </a:lnTo>
                  <a:lnTo>
                    <a:pt x="1170" y="22"/>
                  </a:lnTo>
                  <a:lnTo>
                    <a:pt x="1168" y="24"/>
                  </a:lnTo>
                  <a:lnTo>
                    <a:pt x="1168" y="24"/>
                  </a:lnTo>
                  <a:lnTo>
                    <a:pt x="1160" y="27"/>
                  </a:lnTo>
                  <a:lnTo>
                    <a:pt x="1155" y="22"/>
                  </a:lnTo>
                  <a:lnTo>
                    <a:pt x="1138" y="12"/>
                  </a:lnTo>
                  <a:lnTo>
                    <a:pt x="1128" y="7"/>
                  </a:lnTo>
                  <a:lnTo>
                    <a:pt x="1123" y="2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121" y="0"/>
                  </a:lnTo>
                  <a:lnTo>
                    <a:pt x="1113" y="4"/>
                  </a:lnTo>
                  <a:lnTo>
                    <a:pt x="1111" y="4"/>
                  </a:lnTo>
                  <a:lnTo>
                    <a:pt x="1108" y="5"/>
                  </a:lnTo>
                  <a:lnTo>
                    <a:pt x="1108" y="5"/>
                  </a:lnTo>
                  <a:lnTo>
                    <a:pt x="1106" y="7"/>
                  </a:lnTo>
                  <a:lnTo>
                    <a:pt x="1106" y="7"/>
                  </a:lnTo>
                  <a:lnTo>
                    <a:pt x="1106" y="10"/>
                  </a:lnTo>
                  <a:lnTo>
                    <a:pt x="1106" y="12"/>
                  </a:lnTo>
                  <a:lnTo>
                    <a:pt x="1105" y="20"/>
                  </a:lnTo>
                  <a:lnTo>
                    <a:pt x="1103" y="22"/>
                  </a:lnTo>
                  <a:lnTo>
                    <a:pt x="1101" y="22"/>
                  </a:lnTo>
                  <a:lnTo>
                    <a:pt x="1095" y="22"/>
                  </a:lnTo>
                  <a:lnTo>
                    <a:pt x="1088" y="20"/>
                  </a:lnTo>
                  <a:lnTo>
                    <a:pt x="1081" y="22"/>
                  </a:lnTo>
                  <a:lnTo>
                    <a:pt x="1066" y="25"/>
                  </a:lnTo>
                  <a:lnTo>
                    <a:pt x="1066" y="25"/>
                  </a:lnTo>
                  <a:lnTo>
                    <a:pt x="1065" y="29"/>
                  </a:lnTo>
                  <a:lnTo>
                    <a:pt x="1065" y="29"/>
                  </a:lnTo>
                  <a:lnTo>
                    <a:pt x="1065" y="30"/>
                  </a:lnTo>
                  <a:lnTo>
                    <a:pt x="1063" y="32"/>
                  </a:lnTo>
                  <a:lnTo>
                    <a:pt x="1061" y="35"/>
                  </a:lnTo>
                  <a:lnTo>
                    <a:pt x="1060" y="35"/>
                  </a:lnTo>
                  <a:lnTo>
                    <a:pt x="1060" y="35"/>
                  </a:lnTo>
                  <a:lnTo>
                    <a:pt x="1055" y="34"/>
                  </a:lnTo>
                  <a:lnTo>
                    <a:pt x="1051" y="32"/>
                  </a:lnTo>
                  <a:lnTo>
                    <a:pt x="1041" y="34"/>
                  </a:lnTo>
                  <a:lnTo>
                    <a:pt x="1040" y="34"/>
                  </a:lnTo>
                  <a:lnTo>
                    <a:pt x="1038" y="34"/>
                  </a:lnTo>
                  <a:lnTo>
                    <a:pt x="1038" y="35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3" y="49"/>
                  </a:lnTo>
                  <a:lnTo>
                    <a:pt x="1033" y="50"/>
                  </a:lnTo>
                  <a:lnTo>
                    <a:pt x="1031" y="50"/>
                  </a:lnTo>
                  <a:lnTo>
                    <a:pt x="1023" y="57"/>
                  </a:lnTo>
                  <a:lnTo>
                    <a:pt x="1016" y="64"/>
                  </a:lnTo>
                  <a:lnTo>
                    <a:pt x="1015" y="64"/>
                  </a:lnTo>
                  <a:lnTo>
                    <a:pt x="1015" y="65"/>
                  </a:lnTo>
                  <a:lnTo>
                    <a:pt x="1015" y="67"/>
                  </a:lnTo>
                  <a:lnTo>
                    <a:pt x="1013" y="67"/>
                  </a:lnTo>
                  <a:lnTo>
                    <a:pt x="1013" y="69"/>
                  </a:lnTo>
                  <a:lnTo>
                    <a:pt x="1013" y="69"/>
                  </a:lnTo>
                  <a:lnTo>
                    <a:pt x="1006" y="75"/>
                  </a:lnTo>
                  <a:lnTo>
                    <a:pt x="1005" y="75"/>
                  </a:lnTo>
                  <a:lnTo>
                    <a:pt x="1005" y="75"/>
                  </a:lnTo>
                  <a:lnTo>
                    <a:pt x="1003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996" y="80"/>
                  </a:lnTo>
                  <a:lnTo>
                    <a:pt x="995" y="82"/>
                  </a:lnTo>
                  <a:lnTo>
                    <a:pt x="993" y="84"/>
                  </a:lnTo>
                  <a:lnTo>
                    <a:pt x="993" y="87"/>
                  </a:lnTo>
                  <a:lnTo>
                    <a:pt x="993" y="87"/>
                  </a:lnTo>
                  <a:lnTo>
                    <a:pt x="993" y="89"/>
                  </a:lnTo>
                  <a:lnTo>
                    <a:pt x="985" y="94"/>
                  </a:lnTo>
                  <a:lnTo>
                    <a:pt x="980" y="97"/>
                  </a:lnTo>
                  <a:lnTo>
                    <a:pt x="978" y="97"/>
                  </a:lnTo>
                  <a:lnTo>
                    <a:pt x="976" y="97"/>
                  </a:lnTo>
                  <a:lnTo>
                    <a:pt x="975" y="100"/>
                  </a:lnTo>
                  <a:lnTo>
                    <a:pt x="975" y="100"/>
                  </a:lnTo>
                  <a:lnTo>
                    <a:pt x="973" y="102"/>
                  </a:lnTo>
                  <a:lnTo>
                    <a:pt x="971" y="105"/>
                  </a:lnTo>
                  <a:lnTo>
                    <a:pt x="968" y="107"/>
                  </a:lnTo>
                  <a:lnTo>
                    <a:pt x="965" y="110"/>
                  </a:lnTo>
                  <a:lnTo>
                    <a:pt x="960" y="114"/>
                  </a:lnTo>
                  <a:lnTo>
                    <a:pt x="958" y="114"/>
                  </a:lnTo>
                  <a:lnTo>
                    <a:pt x="958" y="115"/>
                  </a:lnTo>
                  <a:lnTo>
                    <a:pt x="955" y="115"/>
                  </a:lnTo>
                  <a:lnTo>
                    <a:pt x="955" y="114"/>
                  </a:lnTo>
                  <a:lnTo>
                    <a:pt x="953" y="114"/>
                  </a:lnTo>
                  <a:lnTo>
                    <a:pt x="948" y="112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4" y="115"/>
                  </a:lnTo>
                  <a:lnTo>
                    <a:pt x="919" y="115"/>
                  </a:lnTo>
                  <a:lnTo>
                    <a:pt x="918" y="114"/>
                  </a:lnTo>
                  <a:lnTo>
                    <a:pt x="916" y="114"/>
                  </a:lnTo>
                  <a:lnTo>
                    <a:pt x="916" y="112"/>
                  </a:lnTo>
                  <a:lnTo>
                    <a:pt x="911" y="110"/>
                  </a:lnTo>
                  <a:lnTo>
                    <a:pt x="909" y="110"/>
                  </a:lnTo>
                  <a:lnTo>
                    <a:pt x="906" y="110"/>
                  </a:lnTo>
                  <a:lnTo>
                    <a:pt x="906" y="110"/>
                  </a:lnTo>
                  <a:lnTo>
                    <a:pt x="906" y="112"/>
                  </a:lnTo>
                  <a:lnTo>
                    <a:pt x="904" y="112"/>
                  </a:lnTo>
                  <a:lnTo>
                    <a:pt x="904" y="114"/>
                  </a:lnTo>
                  <a:lnTo>
                    <a:pt x="899" y="117"/>
                  </a:lnTo>
                  <a:lnTo>
                    <a:pt x="898" y="119"/>
                  </a:lnTo>
                  <a:lnTo>
                    <a:pt x="898" y="119"/>
                  </a:lnTo>
                  <a:lnTo>
                    <a:pt x="886" y="122"/>
                  </a:lnTo>
                  <a:lnTo>
                    <a:pt x="869" y="129"/>
                  </a:lnTo>
                  <a:lnTo>
                    <a:pt x="861" y="137"/>
                  </a:lnTo>
                  <a:lnTo>
                    <a:pt x="848" y="144"/>
                  </a:lnTo>
                  <a:lnTo>
                    <a:pt x="843" y="146"/>
                  </a:lnTo>
                  <a:lnTo>
                    <a:pt x="839" y="147"/>
                  </a:lnTo>
                  <a:lnTo>
                    <a:pt x="839" y="147"/>
                  </a:lnTo>
                  <a:lnTo>
                    <a:pt x="838" y="147"/>
                  </a:lnTo>
                  <a:lnTo>
                    <a:pt x="828" y="147"/>
                  </a:lnTo>
                  <a:lnTo>
                    <a:pt x="818" y="147"/>
                  </a:lnTo>
                  <a:lnTo>
                    <a:pt x="808" y="147"/>
                  </a:lnTo>
                  <a:lnTo>
                    <a:pt x="806" y="149"/>
                  </a:lnTo>
                  <a:lnTo>
                    <a:pt x="804" y="149"/>
                  </a:lnTo>
                  <a:lnTo>
                    <a:pt x="799" y="146"/>
                  </a:lnTo>
                  <a:lnTo>
                    <a:pt x="798" y="144"/>
                  </a:lnTo>
                  <a:lnTo>
                    <a:pt x="796" y="144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1"/>
                  </a:lnTo>
                  <a:lnTo>
                    <a:pt x="796" y="141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88" y="139"/>
                  </a:lnTo>
                  <a:lnTo>
                    <a:pt x="788" y="139"/>
                  </a:lnTo>
                  <a:lnTo>
                    <a:pt x="788" y="141"/>
                  </a:lnTo>
                  <a:lnTo>
                    <a:pt x="786" y="141"/>
                  </a:lnTo>
                  <a:lnTo>
                    <a:pt x="786" y="144"/>
                  </a:lnTo>
                  <a:lnTo>
                    <a:pt x="786" y="146"/>
                  </a:lnTo>
                  <a:lnTo>
                    <a:pt x="786" y="147"/>
                  </a:lnTo>
                  <a:lnTo>
                    <a:pt x="784" y="147"/>
                  </a:lnTo>
                  <a:lnTo>
                    <a:pt x="783" y="149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79" y="151"/>
                  </a:lnTo>
                  <a:lnTo>
                    <a:pt x="778" y="151"/>
                  </a:lnTo>
                  <a:lnTo>
                    <a:pt x="778" y="149"/>
                  </a:lnTo>
                  <a:lnTo>
                    <a:pt x="776" y="149"/>
                  </a:lnTo>
                  <a:lnTo>
                    <a:pt x="776" y="149"/>
                  </a:lnTo>
                  <a:lnTo>
                    <a:pt x="769" y="146"/>
                  </a:lnTo>
                  <a:lnTo>
                    <a:pt x="768" y="146"/>
                  </a:lnTo>
                  <a:lnTo>
                    <a:pt x="763" y="144"/>
                  </a:lnTo>
                  <a:lnTo>
                    <a:pt x="758" y="146"/>
                  </a:lnTo>
                  <a:lnTo>
                    <a:pt x="754" y="146"/>
                  </a:lnTo>
                  <a:lnTo>
                    <a:pt x="751" y="147"/>
                  </a:lnTo>
                  <a:lnTo>
                    <a:pt x="749" y="147"/>
                  </a:lnTo>
                  <a:lnTo>
                    <a:pt x="744" y="146"/>
                  </a:lnTo>
                  <a:lnTo>
                    <a:pt x="744" y="146"/>
                  </a:lnTo>
                  <a:lnTo>
                    <a:pt x="743" y="144"/>
                  </a:lnTo>
                  <a:lnTo>
                    <a:pt x="743" y="144"/>
                  </a:lnTo>
                  <a:lnTo>
                    <a:pt x="743" y="142"/>
                  </a:lnTo>
                  <a:lnTo>
                    <a:pt x="743" y="142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7"/>
                  </a:lnTo>
                  <a:lnTo>
                    <a:pt x="739" y="137"/>
                  </a:lnTo>
                  <a:lnTo>
                    <a:pt x="734" y="134"/>
                  </a:lnTo>
                  <a:lnTo>
                    <a:pt x="729" y="134"/>
                  </a:lnTo>
                  <a:lnTo>
                    <a:pt x="728" y="132"/>
                  </a:lnTo>
                  <a:lnTo>
                    <a:pt x="726" y="132"/>
                  </a:lnTo>
                  <a:lnTo>
                    <a:pt x="719" y="134"/>
                  </a:lnTo>
                  <a:lnTo>
                    <a:pt x="718" y="134"/>
                  </a:lnTo>
                  <a:lnTo>
                    <a:pt x="714" y="134"/>
                  </a:lnTo>
                  <a:lnTo>
                    <a:pt x="714" y="136"/>
                  </a:lnTo>
                  <a:lnTo>
                    <a:pt x="709" y="142"/>
                  </a:lnTo>
                  <a:lnTo>
                    <a:pt x="708" y="146"/>
                  </a:lnTo>
                  <a:lnTo>
                    <a:pt x="706" y="147"/>
                  </a:lnTo>
                  <a:lnTo>
                    <a:pt x="704" y="147"/>
                  </a:lnTo>
                  <a:lnTo>
                    <a:pt x="703" y="149"/>
                  </a:lnTo>
                  <a:lnTo>
                    <a:pt x="701" y="149"/>
                  </a:lnTo>
                  <a:lnTo>
                    <a:pt x="701" y="149"/>
                  </a:lnTo>
                  <a:lnTo>
                    <a:pt x="699" y="149"/>
                  </a:lnTo>
                  <a:lnTo>
                    <a:pt x="698" y="149"/>
                  </a:lnTo>
                  <a:lnTo>
                    <a:pt x="694" y="147"/>
                  </a:lnTo>
                  <a:lnTo>
                    <a:pt x="686" y="142"/>
                  </a:lnTo>
                  <a:lnTo>
                    <a:pt x="676" y="134"/>
                  </a:lnTo>
                  <a:lnTo>
                    <a:pt x="676" y="134"/>
                  </a:lnTo>
                  <a:lnTo>
                    <a:pt x="676" y="132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4" y="129"/>
                  </a:lnTo>
                  <a:lnTo>
                    <a:pt x="674" y="129"/>
                  </a:lnTo>
                  <a:lnTo>
                    <a:pt x="676" y="127"/>
                  </a:lnTo>
                  <a:lnTo>
                    <a:pt x="674" y="125"/>
                  </a:lnTo>
                  <a:lnTo>
                    <a:pt x="674" y="122"/>
                  </a:lnTo>
                  <a:lnTo>
                    <a:pt x="672" y="119"/>
                  </a:lnTo>
                  <a:lnTo>
                    <a:pt x="669" y="115"/>
                  </a:lnTo>
                  <a:lnTo>
                    <a:pt x="667" y="114"/>
                  </a:lnTo>
                  <a:lnTo>
                    <a:pt x="667" y="114"/>
                  </a:lnTo>
                  <a:lnTo>
                    <a:pt x="661" y="112"/>
                  </a:lnTo>
                  <a:lnTo>
                    <a:pt x="661" y="112"/>
                  </a:lnTo>
                  <a:lnTo>
                    <a:pt x="659" y="114"/>
                  </a:lnTo>
                  <a:lnTo>
                    <a:pt x="659" y="115"/>
                  </a:lnTo>
                  <a:lnTo>
                    <a:pt x="659" y="117"/>
                  </a:lnTo>
                  <a:lnTo>
                    <a:pt x="659" y="119"/>
                  </a:lnTo>
                  <a:lnTo>
                    <a:pt x="659" y="119"/>
                  </a:lnTo>
                  <a:lnTo>
                    <a:pt x="659" y="120"/>
                  </a:lnTo>
                  <a:lnTo>
                    <a:pt x="657" y="117"/>
                  </a:lnTo>
                  <a:lnTo>
                    <a:pt x="657" y="114"/>
                  </a:lnTo>
                  <a:lnTo>
                    <a:pt x="654" y="117"/>
                  </a:lnTo>
                  <a:lnTo>
                    <a:pt x="649" y="120"/>
                  </a:lnTo>
                  <a:lnTo>
                    <a:pt x="641" y="125"/>
                  </a:lnTo>
                  <a:lnTo>
                    <a:pt x="639" y="125"/>
                  </a:lnTo>
                  <a:lnTo>
                    <a:pt x="637" y="127"/>
                  </a:lnTo>
                  <a:lnTo>
                    <a:pt x="636" y="127"/>
                  </a:lnTo>
                  <a:lnTo>
                    <a:pt x="634" y="127"/>
                  </a:lnTo>
                  <a:lnTo>
                    <a:pt x="631" y="127"/>
                  </a:lnTo>
                  <a:lnTo>
                    <a:pt x="629" y="127"/>
                  </a:lnTo>
                  <a:lnTo>
                    <a:pt x="614" y="124"/>
                  </a:lnTo>
                  <a:lnTo>
                    <a:pt x="612" y="124"/>
                  </a:lnTo>
                  <a:lnTo>
                    <a:pt x="609" y="119"/>
                  </a:lnTo>
                  <a:lnTo>
                    <a:pt x="602" y="112"/>
                  </a:lnTo>
                  <a:lnTo>
                    <a:pt x="599" y="109"/>
                  </a:lnTo>
                  <a:lnTo>
                    <a:pt x="597" y="107"/>
                  </a:lnTo>
                  <a:lnTo>
                    <a:pt x="597" y="107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0"/>
                  </a:lnTo>
                  <a:lnTo>
                    <a:pt x="594" y="97"/>
                  </a:lnTo>
                  <a:lnTo>
                    <a:pt x="591" y="94"/>
                  </a:lnTo>
                  <a:lnTo>
                    <a:pt x="584" y="99"/>
                  </a:lnTo>
                  <a:lnTo>
                    <a:pt x="582" y="102"/>
                  </a:lnTo>
                  <a:lnTo>
                    <a:pt x="581" y="105"/>
                  </a:lnTo>
                  <a:lnTo>
                    <a:pt x="579" y="107"/>
                  </a:lnTo>
                  <a:lnTo>
                    <a:pt x="577" y="109"/>
                  </a:lnTo>
                  <a:lnTo>
                    <a:pt x="574" y="110"/>
                  </a:lnTo>
                  <a:lnTo>
                    <a:pt x="572" y="110"/>
                  </a:lnTo>
                  <a:lnTo>
                    <a:pt x="566" y="112"/>
                  </a:lnTo>
                  <a:lnTo>
                    <a:pt x="546" y="117"/>
                  </a:lnTo>
                  <a:lnTo>
                    <a:pt x="544" y="117"/>
                  </a:lnTo>
                  <a:lnTo>
                    <a:pt x="489" y="120"/>
                  </a:lnTo>
                  <a:lnTo>
                    <a:pt x="486" y="120"/>
                  </a:lnTo>
                  <a:lnTo>
                    <a:pt x="482" y="120"/>
                  </a:lnTo>
                  <a:lnTo>
                    <a:pt x="479" y="122"/>
                  </a:lnTo>
                  <a:lnTo>
                    <a:pt x="477" y="122"/>
                  </a:lnTo>
                  <a:lnTo>
                    <a:pt x="477" y="122"/>
                  </a:lnTo>
                  <a:lnTo>
                    <a:pt x="469" y="127"/>
                  </a:lnTo>
                  <a:lnTo>
                    <a:pt x="451" y="141"/>
                  </a:lnTo>
                  <a:lnTo>
                    <a:pt x="442" y="144"/>
                  </a:lnTo>
                  <a:lnTo>
                    <a:pt x="432" y="147"/>
                  </a:lnTo>
                  <a:lnTo>
                    <a:pt x="431" y="147"/>
                  </a:lnTo>
                  <a:lnTo>
                    <a:pt x="429" y="149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409" y="164"/>
                  </a:lnTo>
                  <a:lnTo>
                    <a:pt x="404" y="171"/>
                  </a:lnTo>
                  <a:lnTo>
                    <a:pt x="404" y="172"/>
                  </a:lnTo>
                  <a:lnTo>
                    <a:pt x="404" y="174"/>
                  </a:lnTo>
                  <a:lnTo>
                    <a:pt x="402" y="174"/>
                  </a:lnTo>
                  <a:lnTo>
                    <a:pt x="399" y="176"/>
                  </a:lnTo>
                  <a:lnTo>
                    <a:pt x="395" y="177"/>
                  </a:lnTo>
                  <a:lnTo>
                    <a:pt x="395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2"/>
                  </a:lnTo>
                  <a:lnTo>
                    <a:pt x="390" y="182"/>
                  </a:lnTo>
                  <a:lnTo>
                    <a:pt x="389" y="184"/>
                  </a:lnTo>
                  <a:lnTo>
                    <a:pt x="387" y="186"/>
                  </a:lnTo>
                  <a:lnTo>
                    <a:pt x="385" y="186"/>
                  </a:lnTo>
                  <a:lnTo>
                    <a:pt x="384" y="187"/>
                  </a:lnTo>
                  <a:lnTo>
                    <a:pt x="382" y="189"/>
                  </a:lnTo>
                  <a:lnTo>
                    <a:pt x="377" y="194"/>
                  </a:lnTo>
                  <a:lnTo>
                    <a:pt x="377" y="194"/>
                  </a:lnTo>
                  <a:lnTo>
                    <a:pt x="374" y="197"/>
                  </a:lnTo>
                  <a:lnTo>
                    <a:pt x="367" y="201"/>
                  </a:lnTo>
                  <a:lnTo>
                    <a:pt x="364" y="202"/>
                  </a:lnTo>
                  <a:lnTo>
                    <a:pt x="362" y="204"/>
                  </a:lnTo>
                  <a:lnTo>
                    <a:pt x="357" y="207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7"/>
                  </a:lnTo>
                  <a:lnTo>
                    <a:pt x="357" y="217"/>
                  </a:lnTo>
                  <a:lnTo>
                    <a:pt x="357" y="219"/>
                  </a:lnTo>
                  <a:lnTo>
                    <a:pt x="355" y="222"/>
                  </a:lnTo>
                  <a:lnTo>
                    <a:pt x="354" y="226"/>
                  </a:lnTo>
                  <a:lnTo>
                    <a:pt x="352" y="227"/>
                  </a:lnTo>
                  <a:lnTo>
                    <a:pt x="349" y="229"/>
                  </a:lnTo>
                  <a:lnTo>
                    <a:pt x="345" y="231"/>
                  </a:lnTo>
                  <a:lnTo>
                    <a:pt x="337" y="232"/>
                  </a:lnTo>
                  <a:lnTo>
                    <a:pt x="332" y="234"/>
                  </a:lnTo>
                  <a:lnTo>
                    <a:pt x="327" y="234"/>
                  </a:lnTo>
                  <a:lnTo>
                    <a:pt x="322" y="236"/>
                  </a:lnTo>
                  <a:lnTo>
                    <a:pt x="315" y="236"/>
                  </a:lnTo>
                  <a:lnTo>
                    <a:pt x="314" y="236"/>
                  </a:lnTo>
                  <a:lnTo>
                    <a:pt x="314" y="236"/>
                  </a:lnTo>
                  <a:lnTo>
                    <a:pt x="312" y="234"/>
                  </a:lnTo>
                  <a:lnTo>
                    <a:pt x="310" y="234"/>
                  </a:lnTo>
                  <a:lnTo>
                    <a:pt x="307" y="232"/>
                  </a:lnTo>
                  <a:lnTo>
                    <a:pt x="305" y="232"/>
                  </a:lnTo>
                  <a:lnTo>
                    <a:pt x="302" y="232"/>
                  </a:lnTo>
                  <a:lnTo>
                    <a:pt x="294" y="232"/>
                  </a:lnTo>
                  <a:lnTo>
                    <a:pt x="287" y="231"/>
                  </a:lnTo>
                  <a:lnTo>
                    <a:pt x="282" y="229"/>
                  </a:lnTo>
                  <a:lnTo>
                    <a:pt x="280" y="229"/>
                  </a:lnTo>
                  <a:lnTo>
                    <a:pt x="277" y="232"/>
                  </a:lnTo>
                  <a:lnTo>
                    <a:pt x="272" y="236"/>
                  </a:lnTo>
                  <a:lnTo>
                    <a:pt x="272" y="237"/>
                  </a:lnTo>
                  <a:lnTo>
                    <a:pt x="260" y="239"/>
                  </a:lnTo>
                  <a:lnTo>
                    <a:pt x="257" y="239"/>
                  </a:lnTo>
                  <a:lnTo>
                    <a:pt x="250" y="239"/>
                  </a:lnTo>
                  <a:lnTo>
                    <a:pt x="234" y="239"/>
                  </a:lnTo>
                  <a:lnTo>
                    <a:pt x="222" y="237"/>
                  </a:lnTo>
                  <a:lnTo>
                    <a:pt x="217" y="237"/>
                  </a:lnTo>
                  <a:lnTo>
                    <a:pt x="210" y="237"/>
                  </a:lnTo>
                  <a:lnTo>
                    <a:pt x="207" y="236"/>
                  </a:lnTo>
                  <a:lnTo>
                    <a:pt x="205" y="237"/>
                  </a:lnTo>
                  <a:lnTo>
                    <a:pt x="205" y="237"/>
                  </a:lnTo>
                  <a:lnTo>
                    <a:pt x="204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0" y="239"/>
                  </a:lnTo>
                  <a:lnTo>
                    <a:pt x="199" y="242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9"/>
                  </a:lnTo>
                  <a:lnTo>
                    <a:pt x="197" y="251"/>
                  </a:lnTo>
                  <a:lnTo>
                    <a:pt x="195" y="254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4" y="257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20" y="279"/>
                  </a:lnTo>
                  <a:lnTo>
                    <a:pt x="222" y="279"/>
                  </a:lnTo>
                  <a:lnTo>
                    <a:pt x="224" y="279"/>
                  </a:lnTo>
                  <a:lnTo>
                    <a:pt x="235" y="276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9" y="274"/>
                  </a:lnTo>
                  <a:lnTo>
                    <a:pt x="242" y="274"/>
                  </a:lnTo>
                  <a:lnTo>
                    <a:pt x="245" y="274"/>
                  </a:lnTo>
                  <a:lnTo>
                    <a:pt x="260" y="274"/>
                  </a:lnTo>
                  <a:lnTo>
                    <a:pt x="262" y="274"/>
                  </a:lnTo>
                  <a:lnTo>
                    <a:pt x="262" y="276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0" y="277"/>
                  </a:lnTo>
                  <a:lnTo>
                    <a:pt x="260" y="277"/>
                  </a:lnTo>
                  <a:lnTo>
                    <a:pt x="242" y="281"/>
                  </a:lnTo>
                  <a:lnTo>
                    <a:pt x="237" y="284"/>
                  </a:lnTo>
                  <a:lnTo>
                    <a:pt x="235" y="284"/>
                  </a:lnTo>
                  <a:lnTo>
                    <a:pt x="235" y="284"/>
                  </a:lnTo>
                  <a:lnTo>
                    <a:pt x="234" y="282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0" y="281"/>
                  </a:lnTo>
                  <a:lnTo>
                    <a:pt x="225" y="284"/>
                  </a:lnTo>
                  <a:lnTo>
                    <a:pt x="220" y="286"/>
                  </a:lnTo>
                  <a:lnTo>
                    <a:pt x="217" y="287"/>
                  </a:lnTo>
                  <a:lnTo>
                    <a:pt x="205" y="291"/>
                  </a:lnTo>
                  <a:lnTo>
                    <a:pt x="204" y="291"/>
                  </a:lnTo>
                  <a:lnTo>
                    <a:pt x="200" y="292"/>
                  </a:lnTo>
                  <a:lnTo>
                    <a:pt x="197" y="292"/>
                  </a:lnTo>
                  <a:lnTo>
                    <a:pt x="195" y="292"/>
                  </a:lnTo>
                  <a:lnTo>
                    <a:pt x="195" y="292"/>
                  </a:lnTo>
                  <a:lnTo>
                    <a:pt x="185" y="301"/>
                  </a:lnTo>
                  <a:lnTo>
                    <a:pt x="184" y="302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6"/>
                  </a:lnTo>
                  <a:lnTo>
                    <a:pt x="184" y="306"/>
                  </a:lnTo>
                  <a:lnTo>
                    <a:pt x="190" y="307"/>
                  </a:lnTo>
                  <a:lnTo>
                    <a:pt x="194" y="309"/>
                  </a:lnTo>
                  <a:lnTo>
                    <a:pt x="197" y="309"/>
                  </a:lnTo>
                  <a:lnTo>
                    <a:pt x="197" y="309"/>
                  </a:lnTo>
                  <a:lnTo>
                    <a:pt x="199" y="307"/>
                  </a:lnTo>
                  <a:lnTo>
                    <a:pt x="200" y="307"/>
                  </a:lnTo>
                  <a:lnTo>
                    <a:pt x="202" y="306"/>
                  </a:lnTo>
                  <a:lnTo>
                    <a:pt x="204" y="306"/>
                  </a:lnTo>
                  <a:lnTo>
                    <a:pt x="205" y="306"/>
                  </a:lnTo>
                  <a:lnTo>
                    <a:pt x="209" y="309"/>
                  </a:lnTo>
                  <a:lnTo>
                    <a:pt x="210" y="309"/>
                  </a:lnTo>
                  <a:lnTo>
                    <a:pt x="207" y="312"/>
                  </a:lnTo>
                  <a:lnTo>
                    <a:pt x="204" y="316"/>
                  </a:lnTo>
                  <a:lnTo>
                    <a:pt x="204" y="317"/>
                  </a:lnTo>
                  <a:lnTo>
                    <a:pt x="199" y="319"/>
                  </a:lnTo>
                  <a:lnTo>
                    <a:pt x="195" y="319"/>
                  </a:lnTo>
                  <a:lnTo>
                    <a:pt x="194" y="319"/>
                  </a:lnTo>
                  <a:lnTo>
                    <a:pt x="194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6"/>
                  </a:lnTo>
                  <a:lnTo>
                    <a:pt x="190" y="316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5" y="316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5" y="321"/>
                  </a:lnTo>
                  <a:lnTo>
                    <a:pt x="174" y="321"/>
                  </a:lnTo>
                  <a:lnTo>
                    <a:pt x="164" y="319"/>
                  </a:lnTo>
                  <a:lnTo>
                    <a:pt x="162" y="321"/>
                  </a:lnTo>
                  <a:lnTo>
                    <a:pt x="157" y="321"/>
                  </a:lnTo>
                  <a:lnTo>
                    <a:pt x="152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0" y="321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2" y="324"/>
                  </a:lnTo>
                  <a:lnTo>
                    <a:pt x="128" y="326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3" y="326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3" y="322"/>
                  </a:lnTo>
                  <a:lnTo>
                    <a:pt x="125" y="321"/>
                  </a:lnTo>
                  <a:lnTo>
                    <a:pt x="127" y="321"/>
                  </a:lnTo>
                  <a:lnTo>
                    <a:pt x="128" y="319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32" y="316"/>
                  </a:lnTo>
                  <a:lnTo>
                    <a:pt x="132" y="314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28" y="314"/>
                  </a:lnTo>
                  <a:lnTo>
                    <a:pt x="118" y="312"/>
                  </a:lnTo>
                  <a:lnTo>
                    <a:pt x="112" y="312"/>
                  </a:lnTo>
                  <a:lnTo>
                    <a:pt x="110" y="312"/>
                  </a:lnTo>
                  <a:lnTo>
                    <a:pt x="108" y="312"/>
                  </a:lnTo>
                  <a:lnTo>
                    <a:pt x="108" y="314"/>
                  </a:lnTo>
                  <a:lnTo>
                    <a:pt x="107" y="316"/>
                  </a:lnTo>
                  <a:lnTo>
                    <a:pt x="107" y="317"/>
                  </a:lnTo>
                  <a:lnTo>
                    <a:pt x="115" y="324"/>
                  </a:lnTo>
                  <a:lnTo>
                    <a:pt x="115" y="324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8" y="324"/>
                  </a:lnTo>
                  <a:lnTo>
                    <a:pt x="120" y="324"/>
                  </a:lnTo>
                  <a:lnTo>
                    <a:pt x="122" y="324"/>
                  </a:lnTo>
                  <a:lnTo>
                    <a:pt x="122" y="326"/>
                  </a:lnTo>
                  <a:lnTo>
                    <a:pt x="120" y="326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13" y="332"/>
                  </a:lnTo>
                  <a:lnTo>
                    <a:pt x="112" y="332"/>
                  </a:lnTo>
                  <a:lnTo>
                    <a:pt x="98" y="334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0" y="334"/>
                  </a:lnTo>
                  <a:lnTo>
                    <a:pt x="88" y="332"/>
                  </a:lnTo>
                  <a:lnTo>
                    <a:pt x="83" y="329"/>
                  </a:lnTo>
                  <a:lnTo>
                    <a:pt x="82" y="329"/>
                  </a:lnTo>
                  <a:lnTo>
                    <a:pt x="82" y="326"/>
                  </a:lnTo>
                  <a:lnTo>
                    <a:pt x="82" y="324"/>
                  </a:lnTo>
                  <a:lnTo>
                    <a:pt x="78" y="321"/>
                  </a:lnTo>
                  <a:lnTo>
                    <a:pt x="70" y="324"/>
                  </a:lnTo>
                  <a:lnTo>
                    <a:pt x="63" y="327"/>
                  </a:lnTo>
                  <a:lnTo>
                    <a:pt x="62" y="331"/>
                  </a:lnTo>
                  <a:lnTo>
                    <a:pt x="57" y="331"/>
                  </a:lnTo>
                  <a:lnTo>
                    <a:pt x="52" y="331"/>
                  </a:lnTo>
                  <a:lnTo>
                    <a:pt x="45" y="331"/>
                  </a:lnTo>
                  <a:lnTo>
                    <a:pt x="38" y="332"/>
                  </a:lnTo>
                  <a:lnTo>
                    <a:pt x="38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3" y="342"/>
                  </a:lnTo>
                  <a:lnTo>
                    <a:pt x="27" y="349"/>
                  </a:lnTo>
                  <a:lnTo>
                    <a:pt x="27" y="349"/>
                  </a:lnTo>
                  <a:lnTo>
                    <a:pt x="25" y="351"/>
                  </a:lnTo>
                  <a:lnTo>
                    <a:pt x="22" y="352"/>
                  </a:lnTo>
                  <a:lnTo>
                    <a:pt x="22" y="352"/>
                  </a:lnTo>
                  <a:lnTo>
                    <a:pt x="18" y="357"/>
                  </a:lnTo>
                  <a:lnTo>
                    <a:pt x="18" y="361"/>
                  </a:lnTo>
                  <a:lnTo>
                    <a:pt x="17" y="364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2" y="369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7" y="371"/>
                  </a:lnTo>
                  <a:lnTo>
                    <a:pt x="5" y="371"/>
                  </a:lnTo>
                  <a:lnTo>
                    <a:pt x="5" y="372"/>
                  </a:lnTo>
                  <a:lnTo>
                    <a:pt x="3" y="376"/>
                  </a:lnTo>
                  <a:lnTo>
                    <a:pt x="3" y="377"/>
                  </a:lnTo>
                  <a:lnTo>
                    <a:pt x="2" y="379"/>
                  </a:lnTo>
                  <a:lnTo>
                    <a:pt x="2" y="386"/>
                  </a:lnTo>
                  <a:lnTo>
                    <a:pt x="3" y="387"/>
                  </a:lnTo>
                  <a:lnTo>
                    <a:pt x="3" y="387"/>
                  </a:lnTo>
                  <a:lnTo>
                    <a:pt x="5" y="387"/>
                  </a:lnTo>
                  <a:lnTo>
                    <a:pt x="5" y="399"/>
                  </a:lnTo>
                  <a:lnTo>
                    <a:pt x="5" y="403"/>
                  </a:lnTo>
                  <a:lnTo>
                    <a:pt x="5" y="404"/>
                  </a:lnTo>
                  <a:lnTo>
                    <a:pt x="5" y="404"/>
                  </a:lnTo>
                  <a:lnTo>
                    <a:pt x="5" y="406"/>
                  </a:lnTo>
                  <a:lnTo>
                    <a:pt x="3" y="408"/>
                  </a:lnTo>
                  <a:lnTo>
                    <a:pt x="3" y="408"/>
                  </a:lnTo>
                  <a:lnTo>
                    <a:pt x="2" y="409"/>
                  </a:lnTo>
                  <a:lnTo>
                    <a:pt x="2" y="40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3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12" y="419"/>
                  </a:lnTo>
                  <a:lnTo>
                    <a:pt x="22" y="416"/>
                  </a:lnTo>
                  <a:lnTo>
                    <a:pt x="27" y="413"/>
                  </a:lnTo>
                  <a:lnTo>
                    <a:pt x="28" y="413"/>
                  </a:lnTo>
                  <a:lnTo>
                    <a:pt x="30" y="413"/>
                  </a:lnTo>
                  <a:lnTo>
                    <a:pt x="43" y="409"/>
                  </a:lnTo>
                  <a:lnTo>
                    <a:pt x="58" y="404"/>
                  </a:lnTo>
                  <a:lnTo>
                    <a:pt x="60" y="404"/>
                  </a:lnTo>
                  <a:lnTo>
                    <a:pt x="60" y="404"/>
                  </a:lnTo>
                  <a:lnTo>
                    <a:pt x="62" y="404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2" y="413"/>
                  </a:lnTo>
                  <a:lnTo>
                    <a:pt x="62" y="413"/>
                  </a:lnTo>
                  <a:lnTo>
                    <a:pt x="60" y="414"/>
                  </a:lnTo>
                  <a:lnTo>
                    <a:pt x="53" y="421"/>
                  </a:lnTo>
                  <a:lnTo>
                    <a:pt x="43" y="431"/>
                  </a:lnTo>
                  <a:lnTo>
                    <a:pt x="45" y="434"/>
                  </a:lnTo>
                  <a:lnTo>
                    <a:pt x="45" y="434"/>
                  </a:lnTo>
                  <a:lnTo>
                    <a:pt x="47" y="434"/>
                  </a:lnTo>
                  <a:lnTo>
                    <a:pt x="48" y="436"/>
                  </a:lnTo>
                  <a:lnTo>
                    <a:pt x="50" y="436"/>
                  </a:lnTo>
                  <a:lnTo>
                    <a:pt x="50" y="441"/>
                  </a:lnTo>
                  <a:lnTo>
                    <a:pt x="50" y="441"/>
                  </a:lnTo>
                  <a:lnTo>
                    <a:pt x="52" y="443"/>
                  </a:lnTo>
                  <a:lnTo>
                    <a:pt x="53" y="444"/>
                  </a:lnTo>
                  <a:lnTo>
                    <a:pt x="53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7" y="444"/>
                  </a:lnTo>
                  <a:lnTo>
                    <a:pt x="58" y="446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2" y="453"/>
                  </a:lnTo>
                  <a:lnTo>
                    <a:pt x="60" y="453"/>
                  </a:lnTo>
                  <a:lnTo>
                    <a:pt x="60" y="453"/>
                  </a:lnTo>
                  <a:lnTo>
                    <a:pt x="57" y="456"/>
                  </a:lnTo>
                  <a:lnTo>
                    <a:pt x="57" y="456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3"/>
                  </a:lnTo>
                  <a:lnTo>
                    <a:pt x="58" y="464"/>
                  </a:lnTo>
                  <a:lnTo>
                    <a:pt x="60" y="466"/>
                  </a:lnTo>
                  <a:lnTo>
                    <a:pt x="62" y="466"/>
                  </a:lnTo>
                  <a:lnTo>
                    <a:pt x="62" y="466"/>
                  </a:lnTo>
                  <a:lnTo>
                    <a:pt x="63" y="464"/>
                  </a:lnTo>
                  <a:lnTo>
                    <a:pt x="65" y="464"/>
                  </a:lnTo>
                  <a:lnTo>
                    <a:pt x="67" y="463"/>
                  </a:lnTo>
                  <a:lnTo>
                    <a:pt x="68" y="463"/>
                  </a:lnTo>
                  <a:lnTo>
                    <a:pt x="68" y="464"/>
                  </a:lnTo>
                  <a:lnTo>
                    <a:pt x="70" y="464"/>
                  </a:lnTo>
                  <a:lnTo>
                    <a:pt x="72" y="471"/>
                  </a:lnTo>
                  <a:lnTo>
                    <a:pt x="65" y="476"/>
                  </a:lnTo>
                  <a:lnTo>
                    <a:pt x="60" y="481"/>
                  </a:lnTo>
                  <a:lnTo>
                    <a:pt x="60" y="481"/>
                  </a:lnTo>
                  <a:lnTo>
                    <a:pt x="53" y="484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3" y="491"/>
                  </a:lnTo>
                  <a:lnTo>
                    <a:pt x="57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8" y="504"/>
                  </a:lnTo>
                  <a:lnTo>
                    <a:pt x="78" y="506"/>
                  </a:lnTo>
                  <a:lnTo>
                    <a:pt x="87" y="504"/>
                  </a:lnTo>
                  <a:lnTo>
                    <a:pt x="87" y="506"/>
                  </a:lnTo>
                  <a:lnTo>
                    <a:pt x="87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0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2" y="523"/>
                  </a:lnTo>
                  <a:lnTo>
                    <a:pt x="50" y="519"/>
                  </a:lnTo>
                  <a:lnTo>
                    <a:pt x="50" y="519"/>
                  </a:lnTo>
                  <a:lnTo>
                    <a:pt x="47" y="513"/>
                  </a:lnTo>
                  <a:lnTo>
                    <a:pt x="47" y="513"/>
                  </a:lnTo>
                  <a:lnTo>
                    <a:pt x="45" y="513"/>
                  </a:lnTo>
                  <a:lnTo>
                    <a:pt x="45" y="513"/>
                  </a:lnTo>
                  <a:lnTo>
                    <a:pt x="45" y="509"/>
                  </a:lnTo>
                  <a:lnTo>
                    <a:pt x="45" y="508"/>
                  </a:lnTo>
                  <a:lnTo>
                    <a:pt x="47" y="508"/>
                  </a:lnTo>
                  <a:lnTo>
                    <a:pt x="47" y="509"/>
                  </a:lnTo>
                  <a:lnTo>
                    <a:pt x="48" y="509"/>
                  </a:lnTo>
                  <a:lnTo>
                    <a:pt x="48" y="508"/>
                  </a:lnTo>
                  <a:lnTo>
                    <a:pt x="48" y="508"/>
                  </a:lnTo>
                  <a:lnTo>
                    <a:pt x="47" y="504"/>
                  </a:lnTo>
                  <a:lnTo>
                    <a:pt x="47" y="503"/>
                  </a:lnTo>
                  <a:lnTo>
                    <a:pt x="42" y="496"/>
                  </a:lnTo>
                  <a:lnTo>
                    <a:pt x="38" y="493"/>
                  </a:lnTo>
                  <a:lnTo>
                    <a:pt x="38" y="493"/>
                  </a:lnTo>
                  <a:lnTo>
                    <a:pt x="35" y="491"/>
                  </a:lnTo>
                  <a:lnTo>
                    <a:pt x="32" y="489"/>
                  </a:lnTo>
                  <a:lnTo>
                    <a:pt x="30" y="489"/>
                  </a:lnTo>
                  <a:lnTo>
                    <a:pt x="30" y="491"/>
                  </a:lnTo>
                  <a:lnTo>
                    <a:pt x="28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4"/>
                  </a:lnTo>
                  <a:lnTo>
                    <a:pt x="27" y="496"/>
                  </a:lnTo>
                  <a:lnTo>
                    <a:pt x="30" y="511"/>
                  </a:lnTo>
                  <a:lnTo>
                    <a:pt x="30" y="511"/>
                  </a:lnTo>
                  <a:lnTo>
                    <a:pt x="32" y="511"/>
                  </a:lnTo>
                  <a:lnTo>
                    <a:pt x="32" y="511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3" y="509"/>
                  </a:lnTo>
                  <a:lnTo>
                    <a:pt x="35" y="509"/>
                  </a:lnTo>
                  <a:lnTo>
                    <a:pt x="37" y="511"/>
                  </a:lnTo>
                  <a:lnTo>
                    <a:pt x="38" y="511"/>
                  </a:lnTo>
                  <a:lnTo>
                    <a:pt x="40" y="513"/>
                  </a:lnTo>
                  <a:lnTo>
                    <a:pt x="40" y="513"/>
                  </a:lnTo>
                  <a:lnTo>
                    <a:pt x="38" y="516"/>
                  </a:lnTo>
                  <a:lnTo>
                    <a:pt x="37" y="518"/>
                  </a:lnTo>
                  <a:lnTo>
                    <a:pt x="37" y="519"/>
                  </a:lnTo>
                  <a:lnTo>
                    <a:pt x="35" y="519"/>
                  </a:lnTo>
                  <a:lnTo>
                    <a:pt x="32" y="524"/>
                  </a:lnTo>
                  <a:lnTo>
                    <a:pt x="30" y="524"/>
                  </a:lnTo>
                  <a:lnTo>
                    <a:pt x="30" y="524"/>
                  </a:lnTo>
                  <a:lnTo>
                    <a:pt x="27" y="523"/>
                  </a:lnTo>
                  <a:lnTo>
                    <a:pt x="27" y="523"/>
                  </a:lnTo>
                  <a:lnTo>
                    <a:pt x="27" y="521"/>
                  </a:lnTo>
                  <a:lnTo>
                    <a:pt x="27" y="521"/>
                  </a:lnTo>
                  <a:lnTo>
                    <a:pt x="27" y="519"/>
                  </a:lnTo>
                  <a:lnTo>
                    <a:pt x="27" y="518"/>
                  </a:lnTo>
                  <a:lnTo>
                    <a:pt x="25" y="518"/>
                  </a:lnTo>
                  <a:lnTo>
                    <a:pt x="23" y="519"/>
                  </a:lnTo>
                  <a:lnTo>
                    <a:pt x="23" y="519"/>
                  </a:lnTo>
                  <a:lnTo>
                    <a:pt x="23" y="526"/>
                  </a:lnTo>
                  <a:lnTo>
                    <a:pt x="23" y="529"/>
                  </a:lnTo>
                  <a:lnTo>
                    <a:pt x="27" y="531"/>
                  </a:lnTo>
                  <a:lnTo>
                    <a:pt x="28" y="531"/>
                  </a:lnTo>
                  <a:lnTo>
                    <a:pt x="28" y="531"/>
                  </a:lnTo>
                  <a:lnTo>
                    <a:pt x="30" y="533"/>
                  </a:lnTo>
                  <a:lnTo>
                    <a:pt x="30" y="531"/>
                  </a:lnTo>
                  <a:lnTo>
                    <a:pt x="32" y="531"/>
                  </a:lnTo>
                  <a:lnTo>
                    <a:pt x="35" y="533"/>
                  </a:lnTo>
                  <a:lnTo>
                    <a:pt x="35" y="533"/>
                  </a:lnTo>
                  <a:lnTo>
                    <a:pt x="40" y="534"/>
                  </a:lnTo>
                  <a:lnTo>
                    <a:pt x="42" y="536"/>
                  </a:lnTo>
                  <a:lnTo>
                    <a:pt x="42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43" y="539"/>
                  </a:lnTo>
                  <a:lnTo>
                    <a:pt x="43" y="539"/>
                  </a:lnTo>
                  <a:lnTo>
                    <a:pt x="45" y="541"/>
                  </a:lnTo>
                  <a:lnTo>
                    <a:pt x="47" y="541"/>
                  </a:lnTo>
                  <a:lnTo>
                    <a:pt x="48" y="541"/>
                  </a:lnTo>
                  <a:lnTo>
                    <a:pt x="50" y="541"/>
                  </a:lnTo>
                  <a:lnTo>
                    <a:pt x="50" y="538"/>
                  </a:lnTo>
                  <a:lnTo>
                    <a:pt x="50" y="536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8" y="531"/>
                  </a:lnTo>
                  <a:lnTo>
                    <a:pt x="60" y="529"/>
                  </a:lnTo>
                  <a:lnTo>
                    <a:pt x="60" y="531"/>
                  </a:lnTo>
                  <a:lnTo>
                    <a:pt x="60" y="531"/>
                  </a:lnTo>
                  <a:lnTo>
                    <a:pt x="65" y="534"/>
                  </a:lnTo>
                  <a:lnTo>
                    <a:pt x="67" y="539"/>
                  </a:lnTo>
                  <a:lnTo>
                    <a:pt x="70" y="544"/>
                  </a:lnTo>
                  <a:lnTo>
                    <a:pt x="72" y="543"/>
                  </a:lnTo>
                  <a:lnTo>
                    <a:pt x="73" y="543"/>
                  </a:lnTo>
                  <a:lnTo>
                    <a:pt x="75" y="541"/>
                  </a:lnTo>
                  <a:lnTo>
                    <a:pt x="77" y="543"/>
                  </a:lnTo>
                  <a:lnTo>
                    <a:pt x="82" y="544"/>
                  </a:lnTo>
                  <a:lnTo>
                    <a:pt x="82" y="544"/>
                  </a:lnTo>
                  <a:lnTo>
                    <a:pt x="95" y="548"/>
                  </a:lnTo>
                  <a:lnTo>
                    <a:pt x="97" y="548"/>
                  </a:lnTo>
                  <a:lnTo>
                    <a:pt x="98" y="549"/>
                  </a:lnTo>
                  <a:lnTo>
                    <a:pt x="98" y="553"/>
                  </a:lnTo>
                  <a:lnTo>
                    <a:pt x="98" y="563"/>
                  </a:lnTo>
                  <a:lnTo>
                    <a:pt x="98" y="564"/>
                  </a:lnTo>
                  <a:lnTo>
                    <a:pt x="97" y="588"/>
                  </a:lnTo>
                  <a:lnTo>
                    <a:pt x="97" y="588"/>
                  </a:lnTo>
                  <a:lnTo>
                    <a:pt x="95" y="589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9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98" y="606"/>
                  </a:lnTo>
                  <a:lnTo>
                    <a:pt x="102" y="606"/>
                  </a:lnTo>
                  <a:lnTo>
                    <a:pt x="102" y="606"/>
                  </a:lnTo>
                  <a:lnTo>
                    <a:pt x="107" y="606"/>
                  </a:lnTo>
                  <a:lnTo>
                    <a:pt x="115" y="608"/>
                  </a:lnTo>
                  <a:lnTo>
                    <a:pt x="120" y="611"/>
                  </a:lnTo>
                  <a:lnTo>
                    <a:pt x="122" y="611"/>
                  </a:lnTo>
                  <a:lnTo>
                    <a:pt x="125" y="609"/>
                  </a:lnTo>
                  <a:lnTo>
                    <a:pt x="127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13"/>
                  </a:lnTo>
                  <a:lnTo>
                    <a:pt x="125" y="623"/>
                  </a:lnTo>
                  <a:lnTo>
                    <a:pt x="125" y="624"/>
                  </a:lnTo>
                  <a:lnTo>
                    <a:pt x="120" y="628"/>
                  </a:lnTo>
                  <a:lnTo>
                    <a:pt x="117" y="626"/>
                  </a:lnTo>
                  <a:lnTo>
                    <a:pt x="115" y="624"/>
                  </a:lnTo>
                  <a:lnTo>
                    <a:pt x="112" y="623"/>
                  </a:lnTo>
                  <a:lnTo>
                    <a:pt x="108" y="623"/>
                  </a:lnTo>
                  <a:lnTo>
                    <a:pt x="103" y="631"/>
                  </a:lnTo>
                  <a:lnTo>
                    <a:pt x="102" y="633"/>
                  </a:lnTo>
                  <a:lnTo>
                    <a:pt x="103" y="634"/>
                  </a:lnTo>
                  <a:lnTo>
                    <a:pt x="105" y="639"/>
                  </a:lnTo>
                  <a:lnTo>
                    <a:pt x="105" y="641"/>
                  </a:lnTo>
                  <a:lnTo>
                    <a:pt x="107" y="641"/>
                  </a:lnTo>
                  <a:lnTo>
                    <a:pt x="108" y="639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2" y="638"/>
                  </a:lnTo>
                  <a:lnTo>
                    <a:pt x="110" y="636"/>
                  </a:lnTo>
                  <a:lnTo>
                    <a:pt x="110" y="636"/>
                  </a:lnTo>
                  <a:lnTo>
                    <a:pt x="112" y="636"/>
                  </a:lnTo>
                  <a:lnTo>
                    <a:pt x="112" y="634"/>
                  </a:lnTo>
                  <a:lnTo>
                    <a:pt x="117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20" y="636"/>
                  </a:lnTo>
                  <a:lnTo>
                    <a:pt x="122" y="638"/>
                  </a:lnTo>
                  <a:lnTo>
                    <a:pt x="122" y="638"/>
                  </a:lnTo>
                  <a:lnTo>
                    <a:pt x="123" y="636"/>
                  </a:lnTo>
                  <a:lnTo>
                    <a:pt x="135" y="634"/>
                  </a:lnTo>
                  <a:lnTo>
                    <a:pt x="140" y="634"/>
                  </a:lnTo>
                  <a:lnTo>
                    <a:pt x="148" y="631"/>
                  </a:lnTo>
                  <a:lnTo>
                    <a:pt x="159" y="629"/>
                  </a:lnTo>
                  <a:lnTo>
                    <a:pt x="180" y="624"/>
                  </a:lnTo>
                  <a:lnTo>
                    <a:pt x="184" y="624"/>
                  </a:lnTo>
                  <a:lnTo>
                    <a:pt x="185" y="624"/>
                  </a:lnTo>
                  <a:lnTo>
                    <a:pt x="185" y="626"/>
                  </a:lnTo>
                  <a:lnTo>
                    <a:pt x="185" y="626"/>
                  </a:lnTo>
                  <a:lnTo>
                    <a:pt x="184" y="628"/>
                  </a:lnTo>
                  <a:lnTo>
                    <a:pt x="170" y="636"/>
                  </a:lnTo>
                  <a:lnTo>
                    <a:pt x="167" y="636"/>
                  </a:lnTo>
                  <a:lnTo>
                    <a:pt x="164" y="638"/>
                  </a:lnTo>
                  <a:lnTo>
                    <a:pt x="162" y="646"/>
                  </a:lnTo>
                  <a:lnTo>
                    <a:pt x="147" y="651"/>
                  </a:lnTo>
                  <a:lnTo>
                    <a:pt x="147" y="651"/>
                  </a:lnTo>
                  <a:lnTo>
                    <a:pt x="145" y="653"/>
                  </a:lnTo>
                  <a:lnTo>
                    <a:pt x="145" y="653"/>
                  </a:lnTo>
                  <a:lnTo>
                    <a:pt x="143" y="653"/>
                  </a:lnTo>
                  <a:lnTo>
                    <a:pt x="142" y="655"/>
                  </a:lnTo>
                  <a:lnTo>
                    <a:pt x="125" y="658"/>
                  </a:lnTo>
                  <a:lnTo>
                    <a:pt x="125" y="660"/>
                  </a:lnTo>
                  <a:lnTo>
                    <a:pt x="123" y="658"/>
                  </a:lnTo>
                  <a:lnTo>
                    <a:pt x="122" y="658"/>
                  </a:lnTo>
                  <a:lnTo>
                    <a:pt x="120" y="660"/>
                  </a:lnTo>
                  <a:lnTo>
                    <a:pt x="115" y="663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6"/>
                  </a:lnTo>
                  <a:lnTo>
                    <a:pt x="120" y="666"/>
                  </a:lnTo>
                  <a:lnTo>
                    <a:pt x="125" y="668"/>
                  </a:lnTo>
                  <a:lnTo>
                    <a:pt x="125" y="666"/>
                  </a:lnTo>
                  <a:lnTo>
                    <a:pt x="127" y="665"/>
                  </a:lnTo>
                  <a:lnTo>
                    <a:pt x="135" y="665"/>
                  </a:lnTo>
                  <a:lnTo>
                    <a:pt x="137" y="666"/>
                  </a:lnTo>
                  <a:lnTo>
                    <a:pt x="138" y="666"/>
                  </a:lnTo>
                  <a:lnTo>
                    <a:pt x="140" y="661"/>
                  </a:lnTo>
                  <a:lnTo>
                    <a:pt x="140" y="660"/>
                  </a:lnTo>
                  <a:lnTo>
                    <a:pt x="140" y="660"/>
                  </a:lnTo>
                  <a:lnTo>
                    <a:pt x="142" y="658"/>
                  </a:lnTo>
                  <a:lnTo>
                    <a:pt x="142" y="656"/>
                  </a:lnTo>
                  <a:lnTo>
                    <a:pt x="142" y="656"/>
                  </a:lnTo>
                  <a:lnTo>
                    <a:pt x="143" y="656"/>
                  </a:lnTo>
                  <a:lnTo>
                    <a:pt x="148" y="655"/>
                  </a:lnTo>
                  <a:lnTo>
                    <a:pt x="150" y="655"/>
                  </a:lnTo>
                  <a:lnTo>
                    <a:pt x="152" y="656"/>
                  </a:lnTo>
                  <a:lnTo>
                    <a:pt x="159" y="655"/>
                  </a:lnTo>
                  <a:lnTo>
                    <a:pt x="162" y="655"/>
                  </a:lnTo>
                  <a:lnTo>
                    <a:pt x="164" y="653"/>
                  </a:lnTo>
                  <a:lnTo>
                    <a:pt x="167" y="651"/>
                  </a:lnTo>
                  <a:lnTo>
                    <a:pt x="169" y="649"/>
                  </a:lnTo>
                  <a:lnTo>
                    <a:pt x="169" y="649"/>
                  </a:lnTo>
                  <a:lnTo>
                    <a:pt x="170" y="649"/>
                  </a:lnTo>
                  <a:lnTo>
                    <a:pt x="172" y="649"/>
                  </a:lnTo>
                  <a:lnTo>
                    <a:pt x="172" y="656"/>
                  </a:lnTo>
                  <a:lnTo>
                    <a:pt x="170" y="665"/>
                  </a:lnTo>
                  <a:lnTo>
                    <a:pt x="170" y="665"/>
                  </a:lnTo>
                  <a:lnTo>
                    <a:pt x="169" y="666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4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0" y="668"/>
                  </a:lnTo>
                  <a:lnTo>
                    <a:pt x="162" y="670"/>
                  </a:lnTo>
                  <a:lnTo>
                    <a:pt x="162" y="671"/>
                  </a:lnTo>
                  <a:lnTo>
                    <a:pt x="164" y="673"/>
                  </a:lnTo>
                  <a:lnTo>
                    <a:pt x="164" y="673"/>
                  </a:lnTo>
                  <a:lnTo>
                    <a:pt x="170" y="670"/>
                  </a:lnTo>
                  <a:lnTo>
                    <a:pt x="180" y="658"/>
                  </a:lnTo>
                  <a:lnTo>
                    <a:pt x="182" y="655"/>
                  </a:lnTo>
                  <a:lnTo>
                    <a:pt x="180" y="651"/>
                  </a:lnTo>
                  <a:lnTo>
                    <a:pt x="180" y="648"/>
                  </a:lnTo>
                  <a:lnTo>
                    <a:pt x="180" y="646"/>
                  </a:lnTo>
                  <a:lnTo>
                    <a:pt x="180" y="644"/>
                  </a:lnTo>
                  <a:lnTo>
                    <a:pt x="180" y="644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4" y="643"/>
                  </a:lnTo>
                  <a:lnTo>
                    <a:pt x="184" y="644"/>
                  </a:lnTo>
                  <a:lnTo>
                    <a:pt x="185" y="644"/>
                  </a:lnTo>
                  <a:lnTo>
                    <a:pt x="192" y="648"/>
                  </a:lnTo>
                  <a:lnTo>
                    <a:pt x="200" y="646"/>
                  </a:lnTo>
                  <a:lnTo>
                    <a:pt x="207" y="644"/>
                  </a:lnTo>
                  <a:lnTo>
                    <a:pt x="209" y="655"/>
                  </a:lnTo>
                  <a:lnTo>
                    <a:pt x="217" y="653"/>
                  </a:lnTo>
                  <a:lnTo>
                    <a:pt x="220" y="655"/>
                  </a:lnTo>
                  <a:lnTo>
                    <a:pt x="227" y="655"/>
                  </a:lnTo>
                  <a:lnTo>
                    <a:pt x="227" y="653"/>
                  </a:lnTo>
                  <a:lnTo>
                    <a:pt x="227" y="653"/>
                  </a:lnTo>
                  <a:lnTo>
                    <a:pt x="230" y="649"/>
                  </a:lnTo>
                  <a:lnTo>
                    <a:pt x="230" y="648"/>
                  </a:lnTo>
                  <a:lnTo>
                    <a:pt x="234" y="649"/>
                  </a:lnTo>
                  <a:lnTo>
                    <a:pt x="244" y="651"/>
                  </a:lnTo>
                  <a:lnTo>
                    <a:pt x="244" y="653"/>
                  </a:lnTo>
                  <a:lnTo>
                    <a:pt x="245" y="653"/>
                  </a:lnTo>
                  <a:lnTo>
                    <a:pt x="245" y="653"/>
                  </a:lnTo>
                  <a:lnTo>
                    <a:pt x="247" y="655"/>
                  </a:lnTo>
                  <a:lnTo>
                    <a:pt x="249" y="665"/>
                  </a:lnTo>
                  <a:lnTo>
                    <a:pt x="249" y="666"/>
                  </a:lnTo>
                  <a:lnTo>
                    <a:pt x="249" y="673"/>
                  </a:lnTo>
                  <a:lnTo>
                    <a:pt x="249" y="676"/>
                  </a:lnTo>
                  <a:lnTo>
                    <a:pt x="249" y="680"/>
                  </a:lnTo>
                  <a:lnTo>
                    <a:pt x="252" y="681"/>
                  </a:lnTo>
                  <a:lnTo>
                    <a:pt x="252" y="681"/>
                  </a:lnTo>
                  <a:lnTo>
                    <a:pt x="254" y="681"/>
                  </a:lnTo>
                  <a:lnTo>
                    <a:pt x="260" y="685"/>
                  </a:lnTo>
                  <a:lnTo>
                    <a:pt x="262" y="688"/>
                  </a:lnTo>
                  <a:lnTo>
                    <a:pt x="264" y="688"/>
                  </a:lnTo>
                  <a:lnTo>
                    <a:pt x="265" y="690"/>
                  </a:lnTo>
                  <a:lnTo>
                    <a:pt x="269" y="690"/>
                  </a:lnTo>
                  <a:lnTo>
                    <a:pt x="280" y="691"/>
                  </a:lnTo>
                  <a:lnTo>
                    <a:pt x="290" y="693"/>
                  </a:lnTo>
                  <a:lnTo>
                    <a:pt x="300" y="693"/>
                  </a:lnTo>
                  <a:lnTo>
                    <a:pt x="302" y="691"/>
                  </a:lnTo>
                  <a:lnTo>
                    <a:pt x="305" y="690"/>
                  </a:lnTo>
                  <a:lnTo>
                    <a:pt x="312" y="685"/>
                  </a:lnTo>
                  <a:lnTo>
                    <a:pt x="315" y="686"/>
                  </a:lnTo>
                  <a:lnTo>
                    <a:pt x="315" y="686"/>
                  </a:lnTo>
                  <a:lnTo>
                    <a:pt x="324" y="683"/>
                  </a:lnTo>
                  <a:lnTo>
                    <a:pt x="327" y="681"/>
                  </a:lnTo>
                  <a:lnTo>
                    <a:pt x="327" y="681"/>
                  </a:lnTo>
                  <a:lnTo>
                    <a:pt x="327" y="680"/>
                  </a:lnTo>
                  <a:lnTo>
                    <a:pt x="327" y="676"/>
                  </a:lnTo>
                  <a:lnTo>
                    <a:pt x="329" y="676"/>
                  </a:lnTo>
                  <a:lnTo>
                    <a:pt x="330" y="675"/>
                  </a:lnTo>
                  <a:lnTo>
                    <a:pt x="335" y="675"/>
                  </a:lnTo>
                  <a:lnTo>
                    <a:pt x="344" y="676"/>
                  </a:lnTo>
                  <a:lnTo>
                    <a:pt x="352" y="666"/>
                  </a:lnTo>
                  <a:lnTo>
                    <a:pt x="350" y="665"/>
                  </a:lnTo>
                  <a:lnTo>
                    <a:pt x="350" y="665"/>
                  </a:lnTo>
                  <a:lnTo>
                    <a:pt x="350" y="661"/>
                  </a:lnTo>
                  <a:lnTo>
                    <a:pt x="352" y="628"/>
                  </a:lnTo>
                  <a:lnTo>
                    <a:pt x="352" y="628"/>
                  </a:lnTo>
                  <a:lnTo>
                    <a:pt x="354" y="623"/>
                  </a:lnTo>
                  <a:lnTo>
                    <a:pt x="355" y="623"/>
                  </a:lnTo>
                  <a:lnTo>
                    <a:pt x="355" y="621"/>
                  </a:lnTo>
                  <a:lnTo>
                    <a:pt x="357" y="619"/>
                  </a:lnTo>
                  <a:lnTo>
                    <a:pt x="359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2" y="618"/>
                  </a:lnTo>
                  <a:lnTo>
                    <a:pt x="364" y="619"/>
                  </a:lnTo>
                  <a:lnTo>
                    <a:pt x="367" y="621"/>
                  </a:lnTo>
                  <a:lnTo>
                    <a:pt x="379" y="618"/>
                  </a:lnTo>
                  <a:lnTo>
                    <a:pt x="380" y="616"/>
                  </a:lnTo>
                  <a:lnTo>
                    <a:pt x="382" y="616"/>
                  </a:lnTo>
                  <a:lnTo>
                    <a:pt x="387" y="616"/>
                  </a:lnTo>
                  <a:lnTo>
                    <a:pt x="389" y="616"/>
                  </a:lnTo>
                  <a:lnTo>
                    <a:pt x="389" y="618"/>
                  </a:lnTo>
                  <a:lnTo>
                    <a:pt x="389" y="618"/>
                  </a:lnTo>
                  <a:lnTo>
                    <a:pt x="390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7" y="618"/>
                  </a:lnTo>
                  <a:lnTo>
                    <a:pt x="404" y="616"/>
                  </a:lnTo>
                  <a:lnTo>
                    <a:pt x="405" y="616"/>
                  </a:lnTo>
                  <a:lnTo>
                    <a:pt x="410" y="618"/>
                  </a:lnTo>
                  <a:lnTo>
                    <a:pt x="410" y="618"/>
                  </a:lnTo>
                  <a:lnTo>
                    <a:pt x="429" y="624"/>
                  </a:lnTo>
                  <a:lnTo>
                    <a:pt x="434" y="628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62" y="633"/>
                  </a:lnTo>
                  <a:lnTo>
                    <a:pt x="466" y="634"/>
                  </a:lnTo>
                  <a:lnTo>
                    <a:pt x="467" y="636"/>
                  </a:lnTo>
                  <a:lnTo>
                    <a:pt x="467" y="636"/>
                  </a:lnTo>
                  <a:lnTo>
                    <a:pt x="474" y="643"/>
                  </a:lnTo>
                  <a:lnTo>
                    <a:pt x="476" y="644"/>
                  </a:lnTo>
                  <a:lnTo>
                    <a:pt x="479" y="648"/>
                  </a:lnTo>
                  <a:lnTo>
                    <a:pt x="479" y="649"/>
                  </a:lnTo>
                  <a:lnTo>
                    <a:pt x="479" y="649"/>
                  </a:lnTo>
                  <a:lnTo>
                    <a:pt x="486" y="655"/>
                  </a:lnTo>
                  <a:lnTo>
                    <a:pt x="494" y="661"/>
                  </a:lnTo>
                  <a:lnTo>
                    <a:pt x="504" y="668"/>
                  </a:lnTo>
                  <a:lnTo>
                    <a:pt x="506" y="668"/>
                  </a:lnTo>
                  <a:lnTo>
                    <a:pt x="529" y="671"/>
                  </a:lnTo>
                  <a:lnTo>
                    <a:pt x="529" y="670"/>
                  </a:lnTo>
                  <a:lnTo>
                    <a:pt x="531" y="668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7" y="663"/>
                  </a:lnTo>
                  <a:lnTo>
                    <a:pt x="539" y="661"/>
                  </a:lnTo>
                  <a:lnTo>
                    <a:pt x="546" y="661"/>
                  </a:lnTo>
                  <a:lnTo>
                    <a:pt x="562" y="655"/>
                  </a:lnTo>
                  <a:lnTo>
                    <a:pt x="579" y="651"/>
                  </a:lnTo>
                  <a:lnTo>
                    <a:pt x="586" y="646"/>
                  </a:lnTo>
                  <a:lnTo>
                    <a:pt x="589" y="644"/>
                  </a:lnTo>
                  <a:lnTo>
                    <a:pt x="589" y="644"/>
                  </a:lnTo>
                  <a:lnTo>
                    <a:pt x="592" y="646"/>
                  </a:lnTo>
                  <a:lnTo>
                    <a:pt x="599" y="639"/>
                  </a:lnTo>
                  <a:lnTo>
                    <a:pt x="599" y="638"/>
                  </a:lnTo>
                  <a:lnTo>
                    <a:pt x="601" y="634"/>
                  </a:lnTo>
                  <a:lnTo>
                    <a:pt x="609" y="633"/>
                  </a:lnTo>
                  <a:lnTo>
                    <a:pt x="612" y="631"/>
                  </a:lnTo>
                  <a:lnTo>
                    <a:pt x="617" y="628"/>
                  </a:lnTo>
                  <a:lnTo>
                    <a:pt x="617" y="628"/>
                  </a:lnTo>
                  <a:lnTo>
                    <a:pt x="619" y="628"/>
                  </a:lnTo>
                  <a:lnTo>
                    <a:pt x="619" y="626"/>
                  </a:lnTo>
                  <a:lnTo>
                    <a:pt x="619" y="626"/>
                  </a:lnTo>
                  <a:lnTo>
                    <a:pt x="617" y="624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7" y="621"/>
                  </a:lnTo>
                  <a:lnTo>
                    <a:pt x="617" y="619"/>
                  </a:lnTo>
                  <a:lnTo>
                    <a:pt x="617" y="619"/>
                  </a:lnTo>
                  <a:lnTo>
                    <a:pt x="629" y="601"/>
                  </a:lnTo>
                  <a:lnTo>
                    <a:pt x="632" y="598"/>
                  </a:lnTo>
                  <a:lnTo>
                    <a:pt x="634" y="594"/>
                  </a:lnTo>
                  <a:lnTo>
                    <a:pt x="636" y="593"/>
                  </a:lnTo>
                  <a:lnTo>
                    <a:pt x="642" y="586"/>
                  </a:lnTo>
                  <a:lnTo>
                    <a:pt x="647" y="579"/>
                  </a:lnTo>
                  <a:lnTo>
                    <a:pt x="647" y="579"/>
                  </a:lnTo>
                  <a:lnTo>
                    <a:pt x="649" y="578"/>
                  </a:lnTo>
                  <a:lnTo>
                    <a:pt x="654" y="574"/>
                  </a:lnTo>
                  <a:lnTo>
                    <a:pt x="654" y="574"/>
                  </a:lnTo>
                  <a:lnTo>
                    <a:pt x="657" y="574"/>
                  </a:lnTo>
                  <a:lnTo>
                    <a:pt x="659" y="573"/>
                  </a:lnTo>
                  <a:lnTo>
                    <a:pt x="659" y="573"/>
                  </a:lnTo>
                  <a:lnTo>
                    <a:pt x="662" y="573"/>
                  </a:lnTo>
                  <a:lnTo>
                    <a:pt x="666" y="574"/>
                  </a:lnTo>
                  <a:lnTo>
                    <a:pt x="667" y="574"/>
                  </a:lnTo>
                  <a:lnTo>
                    <a:pt x="667" y="574"/>
                  </a:lnTo>
                  <a:lnTo>
                    <a:pt x="672" y="576"/>
                  </a:lnTo>
                  <a:lnTo>
                    <a:pt x="674" y="579"/>
                  </a:lnTo>
                  <a:lnTo>
                    <a:pt x="674" y="578"/>
                  </a:lnTo>
                  <a:lnTo>
                    <a:pt x="676" y="578"/>
                  </a:lnTo>
                  <a:lnTo>
                    <a:pt x="676" y="578"/>
                  </a:lnTo>
                  <a:lnTo>
                    <a:pt x="677" y="578"/>
                  </a:lnTo>
                  <a:lnTo>
                    <a:pt x="679" y="578"/>
                  </a:lnTo>
                  <a:lnTo>
                    <a:pt x="681" y="578"/>
                  </a:lnTo>
                  <a:lnTo>
                    <a:pt x="683" y="579"/>
                  </a:lnTo>
                  <a:lnTo>
                    <a:pt x="689" y="581"/>
                  </a:lnTo>
                  <a:lnTo>
                    <a:pt x="706" y="586"/>
                  </a:lnTo>
                  <a:lnTo>
                    <a:pt x="714" y="583"/>
                  </a:lnTo>
                  <a:lnTo>
                    <a:pt x="726" y="581"/>
                  </a:lnTo>
                  <a:lnTo>
                    <a:pt x="728" y="579"/>
                  </a:lnTo>
                  <a:lnTo>
                    <a:pt x="728" y="579"/>
                  </a:lnTo>
                  <a:lnTo>
                    <a:pt x="728" y="578"/>
                  </a:lnTo>
                  <a:lnTo>
                    <a:pt x="729" y="578"/>
                  </a:lnTo>
                  <a:lnTo>
                    <a:pt x="729" y="578"/>
                  </a:lnTo>
                  <a:lnTo>
                    <a:pt x="729" y="574"/>
                  </a:lnTo>
                  <a:lnTo>
                    <a:pt x="726" y="574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69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31" y="563"/>
                  </a:lnTo>
                  <a:lnTo>
                    <a:pt x="733" y="563"/>
                  </a:lnTo>
                  <a:lnTo>
                    <a:pt x="733" y="563"/>
                  </a:lnTo>
                  <a:lnTo>
                    <a:pt x="738" y="561"/>
                  </a:lnTo>
                  <a:lnTo>
                    <a:pt x="739" y="559"/>
                  </a:lnTo>
                  <a:lnTo>
                    <a:pt x="741" y="559"/>
                  </a:lnTo>
                  <a:lnTo>
                    <a:pt x="743" y="554"/>
                  </a:lnTo>
                  <a:lnTo>
                    <a:pt x="746" y="549"/>
                  </a:lnTo>
                  <a:lnTo>
                    <a:pt x="748" y="548"/>
                  </a:lnTo>
                  <a:lnTo>
                    <a:pt x="748" y="546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4" y="544"/>
                  </a:lnTo>
                  <a:lnTo>
                    <a:pt x="759" y="548"/>
                  </a:lnTo>
                  <a:lnTo>
                    <a:pt x="761" y="548"/>
                  </a:lnTo>
                  <a:lnTo>
                    <a:pt x="764" y="549"/>
                  </a:lnTo>
                  <a:lnTo>
                    <a:pt x="766" y="553"/>
                  </a:lnTo>
                  <a:lnTo>
                    <a:pt x="768" y="554"/>
                  </a:lnTo>
                  <a:lnTo>
                    <a:pt x="768" y="55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69" y="571"/>
                  </a:lnTo>
                  <a:lnTo>
                    <a:pt x="769" y="571"/>
                  </a:lnTo>
                  <a:lnTo>
                    <a:pt x="768" y="571"/>
                  </a:lnTo>
                  <a:lnTo>
                    <a:pt x="764" y="574"/>
                  </a:lnTo>
                  <a:lnTo>
                    <a:pt x="761" y="578"/>
                  </a:lnTo>
                  <a:lnTo>
                    <a:pt x="759" y="579"/>
                  </a:lnTo>
                  <a:lnTo>
                    <a:pt x="754" y="586"/>
                  </a:lnTo>
                  <a:lnTo>
                    <a:pt x="748" y="598"/>
                  </a:lnTo>
                  <a:lnTo>
                    <a:pt x="744" y="601"/>
                  </a:lnTo>
                  <a:lnTo>
                    <a:pt x="744" y="603"/>
                  </a:lnTo>
                  <a:lnTo>
                    <a:pt x="744" y="604"/>
                  </a:lnTo>
                  <a:lnTo>
                    <a:pt x="746" y="604"/>
                  </a:lnTo>
                  <a:lnTo>
                    <a:pt x="751" y="609"/>
                  </a:lnTo>
                  <a:lnTo>
                    <a:pt x="761" y="619"/>
                  </a:lnTo>
                  <a:lnTo>
                    <a:pt x="763" y="621"/>
                  </a:lnTo>
                  <a:lnTo>
                    <a:pt x="763" y="623"/>
                  </a:lnTo>
                  <a:lnTo>
                    <a:pt x="763" y="634"/>
                  </a:lnTo>
                  <a:lnTo>
                    <a:pt x="769" y="636"/>
                  </a:lnTo>
                  <a:lnTo>
                    <a:pt x="779" y="639"/>
                  </a:lnTo>
                  <a:lnTo>
                    <a:pt x="783" y="634"/>
                  </a:lnTo>
                  <a:lnTo>
                    <a:pt x="781" y="633"/>
                  </a:lnTo>
                  <a:lnTo>
                    <a:pt x="781" y="631"/>
                  </a:lnTo>
                  <a:lnTo>
                    <a:pt x="781" y="631"/>
                  </a:lnTo>
                  <a:lnTo>
                    <a:pt x="783" y="628"/>
                  </a:lnTo>
                  <a:lnTo>
                    <a:pt x="783" y="628"/>
                  </a:lnTo>
                  <a:lnTo>
                    <a:pt x="788" y="623"/>
                  </a:lnTo>
                  <a:lnTo>
                    <a:pt x="789" y="621"/>
                  </a:lnTo>
                  <a:lnTo>
                    <a:pt x="789" y="621"/>
                  </a:lnTo>
                  <a:lnTo>
                    <a:pt x="794" y="619"/>
                  </a:lnTo>
                  <a:lnTo>
                    <a:pt x="794" y="619"/>
                  </a:lnTo>
                  <a:lnTo>
                    <a:pt x="794" y="618"/>
                  </a:lnTo>
                  <a:lnTo>
                    <a:pt x="793" y="603"/>
                  </a:lnTo>
                  <a:lnTo>
                    <a:pt x="793" y="603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4" y="601"/>
                  </a:lnTo>
                  <a:lnTo>
                    <a:pt x="798" y="601"/>
                  </a:lnTo>
                  <a:lnTo>
                    <a:pt x="813" y="596"/>
                  </a:lnTo>
                  <a:lnTo>
                    <a:pt x="813" y="594"/>
                  </a:lnTo>
                  <a:lnTo>
                    <a:pt x="813" y="593"/>
                  </a:lnTo>
                  <a:lnTo>
                    <a:pt x="813" y="591"/>
                  </a:lnTo>
                  <a:lnTo>
                    <a:pt x="811" y="589"/>
                  </a:lnTo>
                  <a:lnTo>
                    <a:pt x="811" y="589"/>
                  </a:lnTo>
                  <a:lnTo>
                    <a:pt x="809" y="589"/>
                  </a:lnTo>
                  <a:lnTo>
                    <a:pt x="806" y="584"/>
                  </a:lnTo>
                  <a:lnTo>
                    <a:pt x="803" y="583"/>
                  </a:lnTo>
                  <a:lnTo>
                    <a:pt x="801" y="579"/>
                  </a:lnTo>
                  <a:lnTo>
                    <a:pt x="798" y="574"/>
                  </a:lnTo>
                  <a:lnTo>
                    <a:pt x="798" y="574"/>
                  </a:lnTo>
                  <a:lnTo>
                    <a:pt x="798" y="563"/>
                  </a:lnTo>
                  <a:lnTo>
                    <a:pt x="801" y="544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799" y="541"/>
                  </a:lnTo>
                  <a:lnTo>
                    <a:pt x="801" y="541"/>
                  </a:lnTo>
                  <a:lnTo>
                    <a:pt x="801" y="541"/>
                  </a:lnTo>
                  <a:lnTo>
                    <a:pt x="803" y="541"/>
                  </a:lnTo>
                  <a:lnTo>
                    <a:pt x="821" y="541"/>
                  </a:lnTo>
                  <a:lnTo>
                    <a:pt x="824" y="543"/>
                  </a:lnTo>
                  <a:lnTo>
                    <a:pt x="824" y="543"/>
                  </a:lnTo>
                  <a:lnTo>
                    <a:pt x="828" y="544"/>
                  </a:lnTo>
                  <a:lnTo>
                    <a:pt x="829" y="546"/>
                  </a:lnTo>
                  <a:lnTo>
                    <a:pt x="829" y="546"/>
                  </a:lnTo>
                  <a:lnTo>
                    <a:pt x="836" y="549"/>
                  </a:lnTo>
                  <a:lnTo>
                    <a:pt x="838" y="549"/>
                  </a:lnTo>
                  <a:lnTo>
                    <a:pt x="846" y="546"/>
                  </a:lnTo>
                  <a:lnTo>
                    <a:pt x="848" y="546"/>
                  </a:lnTo>
                  <a:lnTo>
                    <a:pt x="854" y="546"/>
                  </a:lnTo>
                  <a:lnTo>
                    <a:pt x="854" y="546"/>
                  </a:lnTo>
                  <a:lnTo>
                    <a:pt x="866" y="541"/>
                  </a:lnTo>
                  <a:lnTo>
                    <a:pt x="868" y="539"/>
                  </a:lnTo>
                  <a:lnTo>
                    <a:pt x="869" y="538"/>
                  </a:lnTo>
                  <a:lnTo>
                    <a:pt x="874" y="534"/>
                  </a:lnTo>
                  <a:lnTo>
                    <a:pt x="878" y="531"/>
                  </a:lnTo>
                  <a:lnTo>
                    <a:pt x="878" y="531"/>
                  </a:lnTo>
                  <a:lnTo>
                    <a:pt x="879" y="531"/>
                  </a:lnTo>
                  <a:lnTo>
                    <a:pt x="883" y="529"/>
                  </a:lnTo>
                  <a:lnTo>
                    <a:pt x="891" y="524"/>
                  </a:lnTo>
                  <a:lnTo>
                    <a:pt x="891" y="524"/>
                  </a:lnTo>
                  <a:lnTo>
                    <a:pt x="893" y="523"/>
                  </a:lnTo>
                  <a:lnTo>
                    <a:pt x="894" y="521"/>
                  </a:lnTo>
                  <a:lnTo>
                    <a:pt x="894" y="521"/>
                  </a:lnTo>
                  <a:lnTo>
                    <a:pt x="904" y="513"/>
                  </a:lnTo>
                  <a:lnTo>
                    <a:pt x="909" y="509"/>
                  </a:lnTo>
                  <a:lnTo>
                    <a:pt x="913" y="508"/>
                  </a:lnTo>
                  <a:lnTo>
                    <a:pt x="913" y="508"/>
                  </a:lnTo>
                  <a:lnTo>
                    <a:pt x="924" y="506"/>
                  </a:lnTo>
                  <a:lnTo>
                    <a:pt x="928" y="506"/>
                  </a:lnTo>
                  <a:lnTo>
                    <a:pt x="933" y="508"/>
                  </a:lnTo>
                  <a:lnTo>
                    <a:pt x="934" y="508"/>
                  </a:lnTo>
                  <a:lnTo>
                    <a:pt x="938" y="508"/>
                  </a:lnTo>
                  <a:lnTo>
                    <a:pt x="938" y="509"/>
                  </a:lnTo>
                  <a:lnTo>
                    <a:pt x="939" y="509"/>
                  </a:lnTo>
                  <a:lnTo>
                    <a:pt x="941" y="511"/>
                  </a:lnTo>
                  <a:lnTo>
                    <a:pt x="948" y="516"/>
                  </a:lnTo>
                  <a:lnTo>
                    <a:pt x="951" y="516"/>
                  </a:lnTo>
                  <a:lnTo>
                    <a:pt x="953" y="518"/>
                  </a:lnTo>
                  <a:lnTo>
                    <a:pt x="953" y="518"/>
                  </a:lnTo>
                  <a:lnTo>
                    <a:pt x="956" y="516"/>
                  </a:lnTo>
                  <a:lnTo>
                    <a:pt x="963" y="514"/>
                  </a:lnTo>
                  <a:lnTo>
                    <a:pt x="966" y="514"/>
                  </a:lnTo>
                  <a:lnTo>
                    <a:pt x="970" y="513"/>
                  </a:lnTo>
                  <a:lnTo>
                    <a:pt x="973" y="511"/>
                  </a:lnTo>
                  <a:lnTo>
                    <a:pt x="973" y="511"/>
                  </a:lnTo>
                  <a:lnTo>
                    <a:pt x="976" y="511"/>
                  </a:lnTo>
                  <a:lnTo>
                    <a:pt x="978" y="511"/>
                  </a:lnTo>
                  <a:lnTo>
                    <a:pt x="983" y="511"/>
                  </a:lnTo>
                  <a:lnTo>
                    <a:pt x="985" y="511"/>
                  </a:lnTo>
                  <a:lnTo>
                    <a:pt x="986" y="511"/>
                  </a:lnTo>
                  <a:lnTo>
                    <a:pt x="988" y="511"/>
                  </a:lnTo>
                  <a:lnTo>
                    <a:pt x="990" y="511"/>
                  </a:lnTo>
                  <a:lnTo>
                    <a:pt x="991" y="509"/>
                  </a:lnTo>
                  <a:lnTo>
                    <a:pt x="996" y="508"/>
                  </a:lnTo>
                  <a:lnTo>
                    <a:pt x="1005" y="504"/>
                  </a:lnTo>
                  <a:lnTo>
                    <a:pt x="1006" y="504"/>
                  </a:lnTo>
                  <a:lnTo>
                    <a:pt x="1030" y="493"/>
                  </a:lnTo>
                  <a:lnTo>
                    <a:pt x="1031" y="491"/>
                  </a:lnTo>
                  <a:lnTo>
                    <a:pt x="1038" y="488"/>
                  </a:lnTo>
                  <a:lnTo>
                    <a:pt x="1038" y="486"/>
                  </a:lnTo>
                  <a:lnTo>
                    <a:pt x="1043" y="483"/>
                  </a:lnTo>
                  <a:lnTo>
                    <a:pt x="1053" y="474"/>
                  </a:lnTo>
                  <a:lnTo>
                    <a:pt x="1055" y="473"/>
                  </a:lnTo>
                  <a:lnTo>
                    <a:pt x="1065" y="463"/>
                  </a:lnTo>
                  <a:lnTo>
                    <a:pt x="1086" y="443"/>
                  </a:lnTo>
                  <a:lnTo>
                    <a:pt x="1091" y="441"/>
                  </a:lnTo>
                  <a:lnTo>
                    <a:pt x="1093" y="439"/>
                  </a:lnTo>
                  <a:lnTo>
                    <a:pt x="1100" y="436"/>
                  </a:lnTo>
                  <a:lnTo>
                    <a:pt x="1103" y="436"/>
                  </a:lnTo>
                  <a:lnTo>
                    <a:pt x="1103" y="436"/>
                  </a:lnTo>
                  <a:lnTo>
                    <a:pt x="1110" y="436"/>
                  </a:lnTo>
                  <a:lnTo>
                    <a:pt x="1120" y="434"/>
                  </a:lnTo>
                  <a:lnTo>
                    <a:pt x="1128" y="434"/>
                  </a:lnTo>
                  <a:lnTo>
                    <a:pt x="1133" y="433"/>
                  </a:lnTo>
                  <a:lnTo>
                    <a:pt x="1135" y="433"/>
                  </a:lnTo>
                  <a:lnTo>
                    <a:pt x="1143" y="428"/>
                  </a:lnTo>
                  <a:lnTo>
                    <a:pt x="1146" y="428"/>
                  </a:lnTo>
                  <a:lnTo>
                    <a:pt x="1148" y="428"/>
                  </a:lnTo>
                  <a:lnTo>
                    <a:pt x="1168" y="418"/>
                  </a:lnTo>
                  <a:lnTo>
                    <a:pt x="1176" y="411"/>
                  </a:lnTo>
                  <a:lnTo>
                    <a:pt x="1181" y="406"/>
                  </a:lnTo>
                  <a:lnTo>
                    <a:pt x="1183" y="404"/>
                  </a:lnTo>
                  <a:lnTo>
                    <a:pt x="1186" y="398"/>
                  </a:lnTo>
                  <a:lnTo>
                    <a:pt x="1188" y="393"/>
                  </a:lnTo>
                  <a:lnTo>
                    <a:pt x="1188" y="391"/>
                  </a:lnTo>
                  <a:lnTo>
                    <a:pt x="1191" y="394"/>
                  </a:lnTo>
                  <a:lnTo>
                    <a:pt x="1196" y="394"/>
                  </a:lnTo>
                  <a:lnTo>
                    <a:pt x="1201" y="396"/>
                  </a:lnTo>
                  <a:lnTo>
                    <a:pt x="1201" y="398"/>
                  </a:lnTo>
                  <a:lnTo>
                    <a:pt x="1205" y="406"/>
                  </a:lnTo>
                  <a:lnTo>
                    <a:pt x="1205" y="406"/>
                  </a:lnTo>
                  <a:lnTo>
                    <a:pt x="1208" y="406"/>
                  </a:lnTo>
                  <a:lnTo>
                    <a:pt x="1217" y="399"/>
                  </a:lnTo>
                  <a:lnTo>
                    <a:pt x="1220" y="398"/>
                  </a:lnTo>
                  <a:lnTo>
                    <a:pt x="1223" y="387"/>
                  </a:lnTo>
                  <a:lnTo>
                    <a:pt x="1225" y="377"/>
                  </a:lnTo>
                  <a:lnTo>
                    <a:pt x="1232" y="374"/>
                  </a:lnTo>
                  <a:lnTo>
                    <a:pt x="1232" y="376"/>
                  </a:lnTo>
                  <a:lnTo>
                    <a:pt x="1240" y="376"/>
                  </a:lnTo>
                  <a:lnTo>
                    <a:pt x="1242" y="376"/>
                  </a:lnTo>
                  <a:lnTo>
                    <a:pt x="1243" y="376"/>
                  </a:lnTo>
                  <a:lnTo>
                    <a:pt x="1243" y="374"/>
                  </a:lnTo>
                  <a:lnTo>
                    <a:pt x="1245" y="372"/>
                  </a:lnTo>
                  <a:lnTo>
                    <a:pt x="1245" y="372"/>
                  </a:lnTo>
                  <a:lnTo>
                    <a:pt x="1245" y="371"/>
                  </a:lnTo>
                  <a:lnTo>
                    <a:pt x="1247" y="371"/>
                  </a:lnTo>
                  <a:lnTo>
                    <a:pt x="1252" y="367"/>
                  </a:lnTo>
                  <a:lnTo>
                    <a:pt x="1253" y="366"/>
                  </a:lnTo>
                  <a:lnTo>
                    <a:pt x="1255" y="366"/>
                  </a:lnTo>
                  <a:lnTo>
                    <a:pt x="1275" y="367"/>
                  </a:lnTo>
                  <a:lnTo>
                    <a:pt x="1282" y="369"/>
                  </a:lnTo>
                  <a:lnTo>
                    <a:pt x="1282" y="369"/>
                  </a:lnTo>
                  <a:lnTo>
                    <a:pt x="1292" y="367"/>
                  </a:lnTo>
                  <a:lnTo>
                    <a:pt x="1305" y="364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3" y="361"/>
                  </a:lnTo>
                  <a:lnTo>
                    <a:pt x="1313" y="359"/>
                  </a:lnTo>
                  <a:lnTo>
                    <a:pt x="1313" y="357"/>
                  </a:lnTo>
                  <a:lnTo>
                    <a:pt x="1313" y="354"/>
                  </a:lnTo>
                  <a:lnTo>
                    <a:pt x="1317" y="352"/>
                  </a:lnTo>
                  <a:lnTo>
                    <a:pt x="1317" y="351"/>
                  </a:lnTo>
                  <a:lnTo>
                    <a:pt x="1320" y="351"/>
                  </a:lnTo>
                  <a:lnTo>
                    <a:pt x="1325" y="349"/>
                  </a:lnTo>
                  <a:lnTo>
                    <a:pt x="1333" y="349"/>
                  </a:lnTo>
                  <a:lnTo>
                    <a:pt x="1333" y="349"/>
                  </a:lnTo>
                  <a:lnTo>
                    <a:pt x="1333" y="351"/>
                  </a:lnTo>
                  <a:lnTo>
                    <a:pt x="1337" y="352"/>
                  </a:lnTo>
                  <a:lnTo>
                    <a:pt x="1337" y="352"/>
                  </a:lnTo>
                  <a:lnTo>
                    <a:pt x="1338" y="357"/>
                  </a:lnTo>
                  <a:lnTo>
                    <a:pt x="1340" y="359"/>
                  </a:lnTo>
                  <a:lnTo>
                    <a:pt x="1338" y="359"/>
                  </a:lnTo>
                  <a:lnTo>
                    <a:pt x="1338" y="359"/>
                  </a:lnTo>
                  <a:lnTo>
                    <a:pt x="1337" y="361"/>
                  </a:lnTo>
                  <a:lnTo>
                    <a:pt x="1337" y="361"/>
                  </a:lnTo>
                  <a:lnTo>
                    <a:pt x="1335" y="366"/>
                  </a:lnTo>
                  <a:lnTo>
                    <a:pt x="1335" y="366"/>
                  </a:lnTo>
                  <a:lnTo>
                    <a:pt x="1335" y="367"/>
                  </a:lnTo>
                  <a:lnTo>
                    <a:pt x="1337" y="367"/>
                  </a:lnTo>
                  <a:lnTo>
                    <a:pt x="1340" y="372"/>
                  </a:lnTo>
                  <a:lnTo>
                    <a:pt x="1343" y="374"/>
                  </a:lnTo>
                  <a:lnTo>
                    <a:pt x="1343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3" y="364"/>
                  </a:lnTo>
                  <a:lnTo>
                    <a:pt x="1362" y="351"/>
                  </a:lnTo>
                  <a:lnTo>
                    <a:pt x="1363" y="349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73" y="346"/>
                  </a:lnTo>
                  <a:lnTo>
                    <a:pt x="1373" y="346"/>
                  </a:lnTo>
                  <a:lnTo>
                    <a:pt x="1375" y="346"/>
                  </a:lnTo>
                  <a:lnTo>
                    <a:pt x="1375" y="346"/>
                  </a:lnTo>
                  <a:lnTo>
                    <a:pt x="1377" y="347"/>
                  </a:lnTo>
                  <a:lnTo>
                    <a:pt x="1373" y="342"/>
                  </a:lnTo>
                  <a:lnTo>
                    <a:pt x="1373" y="341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5" y="337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3" y="334"/>
                  </a:lnTo>
                  <a:lnTo>
                    <a:pt x="1372" y="332"/>
                  </a:lnTo>
                  <a:lnTo>
                    <a:pt x="1372" y="331"/>
                  </a:lnTo>
                  <a:lnTo>
                    <a:pt x="1363" y="329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3" y="326"/>
                  </a:lnTo>
                  <a:lnTo>
                    <a:pt x="1350" y="312"/>
                  </a:lnTo>
                  <a:lnTo>
                    <a:pt x="1348" y="302"/>
                  </a:lnTo>
                  <a:lnTo>
                    <a:pt x="1348" y="302"/>
                  </a:lnTo>
                  <a:lnTo>
                    <a:pt x="1348" y="301"/>
                  </a:lnTo>
                  <a:lnTo>
                    <a:pt x="1348" y="301"/>
                  </a:lnTo>
                  <a:lnTo>
                    <a:pt x="1345" y="299"/>
                  </a:lnTo>
                  <a:lnTo>
                    <a:pt x="1322" y="296"/>
                  </a:lnTo>
                  <a:lnTo>
                    <a:pt x="1318" y="296"/>
                  </a:lnTo>
                  <a:lnTo>
                    <a:pt x="1317" y="296"/>
                  </a:lnTo>
                  <a:lnTo>
                    <a:pt x="1315" y="294"/>
                  </a:lnTo>
                  <a:lnTo>
                    <a:pt x="1315" y="294"/>
                  </a:lnTo>
                  <a:lnTo>
                    <a:pt x="1315" y="289"/>
                  </a:lnTo>
                  <a:lnTo>
                    <a:pt x="1315" y="287"/>
                  </a:lnTo>
                  <a:lnTo>
                    <a:pt x="1315" y="286"/>
                  </a:lnTo>
                  <a:lnTo>
                    <a:pt x="1318" y="259"/>
                  </a:lnTo>
                  <a:lnTo>
                    <a:pt x="1310" y="251"/>
                  </a:lnTo>
                  <a:lnTo>
                    <a:pt x="1308" y="249"/>
                  </a:lnTo>
                  <a:lnTo>
                    <a:pt x="1308" y="249"/>
                  </a:lnTo>
                  <a:lnTo>
                    <a:pt x="1307" y="246"/>
                  </a:lnTo>
                  <a:lnTo>
                    <a:pt x="1307" y="246"/>
                  </a:lnTo>
                  <a:lnTo>
                    <a:pt x="1307" y="244"/>
                  </a:lnTo>
                  <a:lnTo>
                    <a:pt x="1307" y="242"/>
                  </a:lnTo>
                  <a:lnTo>
                    <a:pt x="1307" y="241"/>
                  </a:lnTo>
                  <a:lnTo>
                    <a:pt x="1307" y="239"/>
                  </a:lnTo>
                  <a:lnTo>
                    <a:pt x="1307" y="237"/>
                  </a:lnTo>
                  <a:lnTo>
                    <a:pt x="1303" y="231"/>
                  </a:lnTo>
                  <a:lnTo>
                    <a:pt x="1303" y="227"/>
                  </a:lnTo>
                  <a:lnTo>
                    <a:pt x="1292" y="209"/>
                  </a:lnTo>
                  <a:lnTo>
                    <a:pt x="1292" y="209"/>
                  </a:lnTo>
                  <a:lnTo>
                    <a:pt x="1288" y="209"/>
                  </a:lnTo>
                  <a:lnTo>
                    <a:pt x="1288" y="207"/>
                  </a:lnTo>
                  <a:lnTo>
                    <a:pt x="1283" y="202"/>
                  </a:lnTo>
                  <a:lnTo>
                    <a:pt x="1282" y="201"/>
                  </a:lnTo>
                  <a:lnTo>
                    <a:pt x="1282" y="199"/>
                  </a:lnTo>
                  <a:lnTo>
                    <a:pt x="1282" y="192"/>
                  </a:lnTo>
                  <a:lnTo>
                    <a:pt x="1282" y="187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77" y="184"/>
                  </a:lnTo>
                  <a:lnTo>
                    <a:pt x="1275" y="184"/>
                  </a:lnTo>
                  <a:lnTo>
                    <a:pt x="1273" y="184"/>
                  </a:lnTo>
                  <a:lnTo>
                    <a:pt x="1272" y="182"/>
                  </a:lnTo>
                  <a:lnTo>
                    <a:pt x="1263" y="169"/>
                  </a:lnTo>
                  <a:lnTo>
                    <a:pt x="1262" y="169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75" y="162"/>
                  </a:lnTo>
                  <a:lnTo>
                    <a:pt x="1275" y="162"/>
                  </a:lnTo>
                  <a:lnTo>
                    <a:pt x="1277" y="162"/>
                  </a:lnTo>
                  <a:lnTo>
                    <a:pt x="1280" y="162"/>
                  </a:lnTo>
                  <a:lnTo>
                    <a:pt x="1282" y="162"/>
                  </a:lnTo>
                  <a:lnTo>
                    <a:pt x="1283" y="161"/>
                  </a:lnTo>
                  <a:lnTo>
                    <a:pt x="1287" y="157"/>
                  </a:lnTo>
                  <a:lnTo>
                    <a:pt x="1288" y="156"/>
                  </a:lnTo>
                  <a:lnTo>
                    <a:pt x="1288" y="156"/>
                  </a:lnTo>
                  <a:lnTo>
                    <a:pt x="1288" y="154"/>
                  </a:lnTo>
                  <a:lnTo>
                    <a:pt x="1288" y="154"/>
                  </a:lnTo>
                  <a:lnTo>
                    <a:pt x="1287" y="147"/>
                  </a:lnTo>
                  <a:lnTo>
                    <a:pt x="1287" y="147"/>
                  </a:lnTo>
                  <a:lnTo>
                    <a:pt x="1285" y="146"/>
                  </a:lnTo>
                  <a:lnTo>
                    <a:pt x="1285" y="144"/>
                  </a:lnTo>
                  <a:lnTo>
                    <a:pt x="1285" y="144"/>
                  </a:lnTo>
                  <a:lnTo>
                    <a:pt x="1285" y="142"/>
                  </a:lnTo>
                  <a:lnTo>
                    <a:pt x="1283" y="130"/>
                  </a:lnTo>
                  <a:lnTo>
                    <a:pt x="1285" y="129"/>
                  </a:lnTo>
                  <a:lnTo>
                    <a:pt x="1290" y="120"/>
                  </a:lnTo>
                  <a:lnTo>
                    <a:pt x="1300" y="124"/>
                  </a:lnTo>
                  <a:lnTo>
                    <a:pt x="1308" y="129"/>
                  </a:lnTo>
                  <a:lnTo>
                    <a:pt x="1303" y="122"/>
                  </a:lnTo>
                  <a:lnTo>
                    <a:pt x="1302" y="12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6" name="Freeform 27"/>
            <p:cNvSpPr>
              <a:spLocks/>
            </p:cNvSpPr>
            <p:nvPr/>
          </p:nvSpPr>
          <p:spPr bwMode="auto">
            <a:xfrm>
              <a:off x="10204140" y="5341600"/>
              <a:ext cx="176882" cy="93732"/>
            </a:xfrm>
            <a:custGeom>
              <a:avLst/>
              <a:gdLst>
                <a:gd name="T0" fmla="*/ 110 w 117"/>
                <a:gd name="T1" fmla="*/ 42 h 62"/>
                <a:gd name="T2" fmla="*/ 105 w 117"/>
                <a:gd name="T3" fmla="*/ 38 h 62"/>
                <a:gd name="T4" fmla="*/ 104 w 117"/>
                <a:gd name="T5" fmla="*/ 38 h 62"/>
                <a:gd name="T6" fmla="*/ 102 w 117"/>
                <a:gd name="T7" fmla="*/ 37 h 62"/>
                <a:gd name="T8" fmla="*/ 100 w 117"/>
                <a:gd name="T9" fmla="*/ 33 h 62"/>
                <a:gd name="T10" fmla="*/ 99 w 117"/>
                <a:gd name="T11" fmla="*/ 28 h 62"/>
                <a:gd name="T12" fmla="*/ 95 w 117"/>
                <a:gd name="T13" fmla="*/ 20 h 62"/>
                <a:gd name="T14" fmla="*/ 79 w 117"/>
                <a:gd name="T15" fmla="*/ 10 h 62"/>
                <a:gd name="T16" fmla="*/ 75 w 117"/>
                <a:gd name="T17" fmla="*/ 3 h 62"/>
                <a:gd name="T18" fmla="*/ 72 w 117"/>
                <a:gd name="T19" fmla="*/ 1 h 62"/>
                <a:gd name="T20" fmla="*/ 70 w 117"/>
                <a:gd name="T21" fmla="*/ 1 h 62"/>
                <a:gd name="T22" fmla="*/ 65 w 117"/>
                <a:gd name="T23" fmla="*/ 1 h 62"/>
                <a:gd name="T24" fmla="*/ 57 w 117"/>
                <a:gd name="T25" fmla="*/ 11 h 62"/>
                <a:gd name="T26" fmla="*/ 55 w 117"/>
                <a:gd name="T27" fmla="*/ 15 h 62"/>
                <a:gd name="T28" fmla="*/ 52 w 117"/>
                <a:gd name="T29" fmla="*/ 16 h 62"/>
                <a:gd name="T30" fmla="*/ 35 w 117"/>
                <a:gd name="T31" fmla="*/ 11 h 62"/>
                <a:gd name="T32" fmla="*/ 29 w 117"/>
                <a:gd name="T33" fmla="*/ 5 h 62"/>
                <a:gd name="T34" fmla="*/ 20 w 117"/>
                <a:gd name="T35" fmla="*/ 0 h 62"/>
                <a:gd name="T36" fmla="*/ 17 w 117"/>
                <a:gd name="T37" fmla="*/ 0 h 62"/>
                <a:gd name="T38" fmla="*/ 15 w 117"/>
                <a:gd name="T39" fmla="*/ 5 h 62"/>
                <a:gd name="T40" fmla="*/ 12 w 117"/>
                <a:gd name="T41" fmla="*/ 6 h 62"/>
                <a:gd name="T42" fmla="*/ 9 w 117"/>
                <a:gd name="T43" fmla="*/ 8 h 62"/>
                <a:gd name="T44" fmla="*/ 0 w 117"/>
                <a:gd name="T45" fmla="*/ 13 h 62"/>
                <a:gd name="T46" fmla="*/ 10 w 117"/>
                <a:gd name="T47" fmla="*/ 18 h 62"/>
                <a:gd name="T48" fmla="*/ 12 w 117"/>
                <a:gd name="T49" fmla="*/ 20 h 62"/>
                <a:gd name="T50" fmla="*/ 15 w 117"/>
                <a:gd name="T51" fmla="*/ 25 h 62"/>
                <a:gd name="T52" fmla="*/ 19 w 117"/>
                <a:gd name="T53" fmla="*/ 32 h 62"/>
                <a:gd name="T54" fmla="*/ 22 w 117"/>
                <a:gd name="T55" fmla="*/ 33 h 62"/>
                <a:gd name="T56" fmla="*/ 25 w 117"/>
                <a:gd name="T57" fmla="*/ 33 h 62"/>
                <a:gd name="T58" fmla="*/ 30 w 117"/>
                <a:gd name="T59" fmla="*/ 37 h 62"/>
                <a:gd name="T60" fmla="*/ 37 w 117"/>
                <a:gd name="T61" fmla="*/ 42 h 62"/>
                <a:gd name="T62" fmla="*/ 39 w 117"/>
                <a:gd name="T63" fmla="*/ 45 h 62"/>
                <a:gd name="T64" fmla="*/ 39 w 117"/>
                <a:gd name="T65" fmla="*/ 47 h 62"/>
                <a:gd name="T66" fmla="*/ 40 w 117"/>
                <a:gd name="T67" fmla="*/ 48 h 62"/>
                <a:gd name="T68" fmla="*/ 47 w 117"/>
                <a:gd name="T69" fmla="*/ 48 h 62"/>
                <a:gd name="T70" fmla="*/ 49 w 117"/>
                <a:gd name="T71" fmla="*/ 48 h 62"/>
                <a:gd name="T72" fmla="*/ 50 w 117"/>
                <a:gd name="T73" fmla="*/ 47 h 62"/>
                <a:gd name="T74" fmla="*/ 52 w 117"/>
                <a:gd name="T75" fmla="*/ 47 h 62"/>
                <a:gd name="T76" fmla="*/ 55 w 117"/>
                <a:gd name="T77" fmla="*/ 48 h 62"/>
                <a:gd name="T78" fmla="*/ 64 w 117"/>
                <a:gd name="T79" fmla="*/ 58 h 62"/>
                <a:gd name="T80" fmla="*/ 65 w 117"/>
                <a:gd name="T81" fmla="*/ 60 h 62"/>
                <a:gd name="T82" fmla="*/ 67 w 117"/>
                <a:gd name="T83" fmla="*/ 60 h 62"/>
                <a:gd name="T84" fmla="*/ 74 w 117"/>
                <a:gd name="T85" fmla="*/ 62 h 62"/>
                <a:gd name="T86" fmla="*/ 92 w 117"/>
                <a:gd name="T87" fmla="*/ 58 h 62"/>
                <a:gd name="T88" fmla="*/ 117 w 117"/>
                <a:gd name="T89" fmla="*/ 57 h 62"/>
                <a:gd name="T90" fmla="*/ 117 w 117"/>
                <a:gd name="T91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" h="62">
                  <a:moveTo>
                    <a:pt x="117" y="53"/>
                  </a:moveTo>
                  <a:lnTo>
                    <a:pt x="110" y="42"/>
                  </a:lnTo>
                  <a:lnTo>
                    <a:pt x="107" y="38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7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9" y="30"/>
                  </a:lnTo>
                  <a:lnTo>
                    <a:pt x="99" y="28"/>
                  </a:lnTo>
                  <a:lnTo>
                    <a:pt x="97" y="25"/>
                  </a:lnTo>
                  <a:lnTo>
                    <a:pt x="95" y="20"/>
                  </a:lnTo>
                  <a:lnTo>
                    <a:pt x="89" y="18"/>
                  </a:lnTo>
                  <a:lnTo>
                    <a:pt x="79" y="10"/>
                  </a:lnTo>
                  <a:lnTo>
                    <a:pt x="77" y="5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2" y="16"/>
                  </a:lnTo>
                  <a:lnTo>
                    <a:pt x="42" y="13"/>
                  </a:lnTo>
                  <a:lnTo>
                    <a:pt x="35" y="11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5" y="20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7" y="35"/>
                  </a:lnTo>
                  <a:lnTo>
                    <a:pt x="30" y="37"/>
                  </a:lnTo>
                  <a:lnTo>
                    <a:pt x="35" y="40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7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0" y="52"/>
                  </a:lnTo>
                  <a:lnTo>
                    <a:pt x="64" y="58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7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9" y="60"/>
                  </a:lnTo>
                  <a:lnTo>
                    <a:pt x="92" y="58"/>
                  </a:lnTo>
                  <a:lnTo>
                    <a:pt x="110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7" y="5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7" name="Freeform 28"/>
            <p:cNvSpPr>
              <a:spLocks/>
            </p:cNvSpPr>
            <p:nvPr/>
          </p:nvSpPr>
          <p:spPr bwMode="auto">
            <a:xfrm>
              <a:off x="6326334" y="3900840"/>
              <a:ext cx="66520" cy="42330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8" name="Freeform 29"/>
            <p:cNvSpPr>
              <a:spLocks/>
            </p:cNvSpPr>
            <p:nvPr/>
          </p:nvSpPr>
          <p:spPr bwMode="auto">
            <a:xfrm>
              <a:off x="7086777" y="3711863"/>
              <a:ext cx="854176" cy="804286"/>
            </a:xfrm>
            <a:custGeom>
              <a:avLst/>
              <a:gdLst>
                <a:gd name="T0" fmla="*/ 13 w 565"/>
                <a:gd name="T1" fmla="*/ 152 h 532"/>
                <a:gd name="T2" fmla="*/ 0 w 565"/>
                <a:gd name="T3" fmla="*/ 172 h 532"/>
                <a:gd name="T4" fmla="*/ 20 w 565"/>
                <a:gd name="T5" fmla="*/ 210 h 532"/>
                <a:gd name="T6" fmla="*/ 28 w 565"/>
                <a:gd name="T7" fmla="*/ 228 h 532"/>
                <a:gd name="T8" fmla="*/ 21 w 565"/>
                <a:gd name="T9" fmla="*/ 275 h 532"/>
                <a:gd name="T10" fmla="*/ 25 w 565"/>
                <a:gd name="T11" fmla="*/ 293 h 532"/>
                <a:gd name="T12" fmla="*/ 36 w 565"/>
                <a:gd name="T13" fmla="*/ 312 h 532"/>
                <a:gd name="T14" fmla="*/ 26 w 565"/>
                <a:gd name="T15" fmla="*/ 354 h 532"/>
                <a:gd name="T16" fmla="*/ 51 w 565"/>
                <a:gd name="T17" fmla="*/ 350 h 532"/>
                <a:gd name="T18" fmla="*/ 81 w 565"/>
                <a:gd name="T19" fmla="*/ 369 h 532"/>
                <a:gd name="T20" fmla="*/ 118 w 565"/>
                <a:gd name="T21" fmla="*/ 387 h 532"/>
                <a:gd name="T22" fmla="*/ 106 w 565"/>
                <a:gd name="T23" fmla="*/ 402 h 532"/>
                <a:gd name="T24" fmla="*/ 125 w 565"/>
                <a:gd name="T25" fmla="*/ 429 h 532"/>
                <a:gd name="T26" fmla="*/ 143 w 565"/>
                <a:gd name="T27" fmla="*/ 420 h 532"/>
                <a:gd name="T28" fmla="*/ 142 w 565"/>
                <a:gd name="T29" fmla="*/ 404 h 532"/>
                <a:gd name="T30" fmla="*/ 162 w 565"/>
                <a:gd name="T31" fmla="*/ 409 h 532"/>
                <a:gd name="T32" fmla="*/ 190 w 565"/>
                <a:gd name="T33" fmla="*/ 412 h 532"/>
                <a:gd name="T34" fmla="*/ 183 w 565"/>
                <a:gd name="T35" fmla="*/ 427 h 532"/>
                <a:gd name="T36" fmla="*/ 197 w 565"/>
                <a:gd name="T37" fmla="*/ 444 h 532"/>
                <a:gd name="T38" fmla="*/ 228 w 565"/>
                <a:gd name="T39" fmla="*/ 449 h 532"/>
                <a:gd name="T40" fmla="*/ 257 w 565"/>
                <a:gd name="T41" fmla="*/ 484 h 532"/>
                <a:gd name="T42" fmla="*/ 265 w 565"/>
                <a:gd name="T43" fmla="*/ 499 h 532"/>
                <a:gd name="T44" fmla="*/ 295 w 565"/>
                <a:gd name="T45" fmla="*/ 482 h 532"/>
                <a:gd name="T46" fmla="*/ 313 w 565"/>
                <a:gd name="T47" fmla="*/ 502 h 532"/>
                <a:gd name="T48" fmla="*/ 317 w 565"/>
                <a:gd name="T49" fmla="*/ 517 h 532"/>
                <a:gd name="T50" fmla="*/ 333 w 565"/>
                <a:gd name="T51" fmla="*/ 507 h 532"/>
                <a:gd name="T52" fmla="*/ 368 w 565"/>
                <a:gd name="T53" fmla="*/ 499 h 532"/>
                <a:gd name="T54" fmla="*/ 387 w 565"/>
                <a:gd name="T55" fmla="*/ 497 h 532"/>
                <a:gd name="T56" fmla="*/ 414 w 565"/>
                <a:gd name="T57" fmla="*/ 495 h 532"/>
                <a:gd name="T58" fmla="*/ 445 w 565"/>
                <a:gd name="T59" fmla="*/ 514 h 532"/>
                <a:gd name="T60" fmla="*/ 480 w 565"/>
                <a:gd name="T61" fmla="*/ 524 h 532"/>
                <a:gd name="T62" fmla="*/ 497 w 565"/>
                <a:gd name="T63" fmla="*/ 522 h 532"/>
                <a:gd name="T64" fmla="*/ 489 w 565"/>
                <a:gd name="T65" fmla="*/ 495 h 532"/>
                <a:gd name="T66" fmla="*/ 499 w 565"/>
                <a:gd name="T67" fmla="*/ 459 h 532"/>
                <a:gd name="T68" fmla="*/ 540 w 565"/>
                <a:gd name="T69" fmla="*/ 409 h 532"/>
                <a:gd name="T70" fmla="*/ 555 w 565"/>
                <a:gd name="T71" fmla="*/ 400 h 532"/>
                <a:gd name="T72" fmla="*/ 562 w 565"/>
                <a:gd name="T73" fmla="*/ 375 h 532"/>
                <a:gd name="T74" fmla="*/ 559 w 565"/>
                <a:gd name="T75" fmla="*/ 360 h 532"/>
                <a:gd name="T76" fmla="*/ 554 w 565"/>
                <a:gd name="T77" fmla="*/ 350 h 532"/>
                <a:gd name="T78" fmla="*/ 534 w 565"/>
                <a:gd name="T79" fmla="*/ 313 h 532"/>
                <a:gd name="T80" fmla="*/ 527 w 565"/>
                <a:gd name="T81" fmla="*/ 278 h 532"/>
                <a:gd name="T82" fmla="*/ 514 w 565"/>
                <a:gd name="T83" fmla="*/ 210 h 532"/>
                <a:gd name="T84" fmla="*/ 542 w 565"/>
                <a:gd name="T85" fmla="*/ 192 h 532"/>
                <a:gd name="T86" fmla="*/ 525 w 565"/>
                <a:gd name="T87" fmla="*/ 120 h 532"/>
                <a:gd name="T88" fmla="*/ 514 w 565"/>
                <a:gd name="T89" fmla="*/ 70 h 532"/>
                <a:gd name="T90" fmla="*/ 489 w 565"/>
                <a:gd name="T91" fmla="*/ 43 h 532"/>
                <a:gd name="T92" fmla="*/ 465 w 565"/>
                <a:gd name="T93" fmla="*/ 43 h 532"/>
                <a:gd name="T94" fmla="*/ 303 w 565"/>
                <a:gd name="T95" fmla="*/ 45 h 532"/>
                <a:gd name="T96" fmla="*/ 300 w 565"/>
                <a:gd name="T97" fmla="*/ 41 h 532"/>
                <a:gd name="T98" fmla="*/ 273 w 565"/>
                <a:gd name="T99" fmla="*/ 46 h 532"/>
                <a:gd name="T100" fmla="*/ 250 w 565"/>
                <a:gd name="T101" fmla="*/ 38 h 532"/>
                <a:gd name="T102" fmla="*/ 243 w 565"/>
                <a:gd name="T103" fmla="*/ 15 h 532"/>
                <a:gd name="T104" fmla="*/ 258 w 565"/>
                <a:gd name="T105" fmla="*/ 18 h 532"/>
                <a:gd name="T106" fmla="*/ 253 w 565"/>
                <a:gd name="T107" fmla="*/ 11 h 532"/>
                <a:gd name="T108" fmla="*/ 160 w 565"/>
                <a:gd name="T109" fmla="*/ 20 h 532"/>
                <a:gd name="T110" fmla="*/ 133 w 565"/>
                <a:gd name="T111" fmla="*/ 30 h 532"/>
                <a:gd name="T112" fmla="*/ 115 w 565"/>
                <a:gd name="T113" fmla="*/ 48 h 532"/>
                <a:gd name="T114" fmla="*/ 26 w 565"/>
                <a:gd name="T115" fmla="*/ 72 h 532"/>
                <a:gd name="T116" fmla="*/ 15 w 565"/>
                <a:gd name="T117" fmla="*/ 82 h 532"/>
                <a:gd name="T118" fmla="*/ 31 w 565"/>
                <a:gd name="T119" fmla="*/ 82 h 532"/>
                <a:gd name="T120" fmla="*/ 16 w 565"/>
                <a:gd name="T121" fmla="*/ 93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5" h="532">
                  <a:moveTo>
                    <a:pt x="15" y="100"/>
                  </a:moveTo>
                  <a:lnTo>
                    <a:pt x="16" y="102"/>
                  </a:lnTo>
                  <a:lnTo>
                    <a:pt x="15" y="103"/>
                  </a:lnTo>
                  <a:lnTo>
                    <a:pt x="16" y="115"/>
                  </a:lnTo>
                  <a:lnTo>
                    <a:pt x="18" y="127"/>
                  </a:lnTo>
                  <a:lnTo>
                    <a:pt x="20" y="133"/>
                  </a:lnTo>
                  <a:lnTo>
                    <a:pt x="16" y="143"/>
                  </a:lnTo>
                  <a:lnTo>
                    <a:pt x="16" y="145"/>
                  </a:lnTo>
                  <a:lnTo>
                    <a:pt x="15" y="147"/>
                  </a:lnTo>
                  <a:lnTo>
                    <a:pt x="15" y="148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3"/>
                  </a:lnTo>
                  <a:lnTo>
                    <a:pt x="10" y="155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3" y="158"/>
                  </a:lnTo>
                  <a:lnTo>
                    <a:pt x="1" y="158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13" y="182"/>
                  </a:lnTo>
                  <a:lnTo>
                    <a:pt x="21" y="192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6" y="198"/>
                  </a:lnTo>
                  <a:lnTo>
                    <a:pt x="25" y="205"/>
                  </a:lnTo>
                  <a:lnTo>
                    <a:pt x="25" y="207"/>
                  </a:lnTo>
                  <a:lnTo>
                    <a:pt x="21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18" y="212"/>
                  </a:lnTo>
                  <a:lnTo>
                    <a:pt x="18" y="213"/>
                  </a:lnTo>
                  <a:lnTo>
                    <a:pt x="18" y="21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1" y="225"/>
                  </a:lnTo>
                  <a:lnTo>
                    <a:pt x="23" y="225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8" y="227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6" y="233"/>
                  </a:lnTo>
                  <a:lnTo>
                    <a:pt x="26" y="235"/>
                  </a:lnTo>
                  <a:lnTo>
                    <a:pt x="28" y="242"/>
                  </a:lnTo>
                  <a:lnTo>
                    <a:pt x="30" y="243"/>
                  </a:lnTo>
                  <a:lnTo>
                    <a:pt x="26" y="248"/>
                  </a:lnTo>
                  <a:lnTo>
                    <a:pt x="18" y="263"/>
                  </a:lnTo>
                  <a:lnTo>
                    <a:pt x="18" y="265"/>
                  </a:lnTo>
                  <a:lnTo>
                    <a:pt x="18" y="265"/>
                  </a:lnTo>
                  <a:lnTo>
                    <a:pt x="18" y="267"/>
                  </a:lnTo>
                  <a:lnTo>
                    <a:pt x="21" y="275"/>
                  </a:lnTo>
                  <a:lnTo>
                    <a:pt x="21" y="275"/>
                  </a:lnTo>
                  <a:lnTo>
                    <a:pt x="23" y="277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26" y="280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5" y="287"/>
                  </a:lnTo>
                  <a:lnTo>
                    <a:pt x="25" y="287"/>
                  </a:lnTo>
                  <a:lnTo>
                    <a:pt x="25" y="288"/>
                  </a:lnTo>
                  <a:lnTo>
                    <a:pt x="23" y="290"/>
                  </a:lnTo>
                  <a:lnTo>
                    <a:pt x="23" y="290"/>
                  </a:lnTo>
                  <a:lnTo>
                    <a:pt x="25" y="293"/>
                  </a:lnTo>
                  <a:lnTo>
                    <a:pt x="25" y="293"/>
                  </a:lnTo>
                  <a:lnTo>
                    <a:pt x="26" y="293"/>
                  </a:lnTo>
                  <a:lnTo>
                    <a:pt x="28" y="295"/>
                  </a:lnTo>
                  <a:lnTo>
                    <a:pt x="35" y="298"/>
                  </a:lnTo>
                  <a:lnTo>
                    <a:pt x="36" y="298"/>
                  </a:lnTo>
                  <a:lnTo>
                    <a:pt x="36" y="298"/>
                  </a:lnTo>
                  <a:lnTo>
                    <a:pt x="38" y="302"/>
                  </a:lnTo>
                  <a:lnTo>
                    <a:pt x="36" y="302"/>
                  </a:lnTo>
                  <a:lnTo>
                    <a:pt x="36" y="305"/>
                  </a:lnTo>
                  <a:lnTo>
                    <a:pt x="36" y="307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40" y="315"/>
                  </a:lnTo>
                  <a:lnTo>
                    <a:pt x="40" y="317"/>
                  </a:lnTo>
                  <a:lnTo>
                    <a:pt x="40" y="319"/>
                  </a:lnTo>
                  <a:lnTo>
                    <a:pt x="40" y="320"/>
                  </a:lnTo>
                  <a:lnTo>
                    <a:pt x="36" y="332"/>
                  </a:lnTo>
                  <a:lnTo>
                    <a:pt x="35" y="335"/>
                  </a:lnTo>
                  <a:lnTo>
                    <a:pt x="33" y="337"/>
                  </a:lnTo>
                  <a:lnTo>
                    <a:pt x="30" y="349"/>
                  </a:lnTo>
                  <a:lnTo>
                    <a:pt x="25" y="354"/>
                  </a:lnTo>
                  <a:lnTo>
                    <a:pt x="26" y="354"/>
                  </a:lnTo>
                  <a:lnTo>
                    <a:pt x="33" y="355"/>
                  </a:lnTo>
                  <a:lnTo>
                    <a:pt x="35" y="354"/>
                  </a:lnTo>
                  <a:lnTo>
                    <a:pt x="36" y="347"/>
                  </a:lnTo>
                  <a:lnTo>
                    <a:pt x="35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5" y="342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6" y="344"/>
                  </a:lnTo>
                  <a:lnTo>
                    <a:pt x="51" y="349"/>
                  </a:lnTo>
                  <a:lnTo>
                    <a:pt x="51" y="350"/>
                  </a:lnTo>
                  <a:lnTo>
                    <a:pt x="51" y="350"/>
                  </a:lnTo>
                  <a:lnTo>
                    <a:pt x="51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64"/>
                  </a:lnTo>
                  <a:lnTo>
                    <a:pt x="56" y="364"/>
                  </a:lnTo>
                  <a:lnTo>
                    <a:pt x="58" y="364"/>
                  </a:lnTo>
                  <a:lnTo>
                    <a:pt x="61" y="364"/>
                  </a:lnTo>
                  <a:lnTo>
                    <a:pt x="70" y="365"/>
                  </a:lnTo>
                  <a:lnTo>
                    <a:pt x="81" y="367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3" y="372"/>
                  </a:lnTo>
                  <a:lnTo>
                    <a:pt x="83" y="375"/>
                  </a:lnTo>
                  <a:lnTo>
                    <a:pt x="91" y="375"/>
                  </a:lnTo>
                  <a:lnTo>
                    <a:pt x="98" y="377"/>
                  </a:lnTo>
                  <a:lnTo>
                    <a:pt x="105" y="377"/>
                  </a:lnTo>
                  <a:lnTo>
                    <a:pt x="106" y="377"/>
                  </a:lnTo>
                  <a:lnTo>
                    <a:pt x="111" y="377"/>
                  </a:lnTo>
                  <a:lnTo>
                    <a:pt x="111" y="379"/>
                  </a:lnTo>
                  <a:lnTo>
                    <a:pt x="113" y="380"/>
                  </a:lnTo>
                  <a:lnTo>
                    <a:pt x="117" y="384"/>
                  </a:lnTo>
                  <a:lnTo>
                    <a:pt x="118" y="385"/>
                  </a:lnTo>
                  <a:lnTo>
                    <a:pt x="118" y="387"/>
                  </a:lnTo>
                  <a:lnTo>
                    <a:pt x="115" y="390"/>
                  </a:lnTo>
                  <a:lnTo>
                    <a:pt x="113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0" y="392"/>
                  </a:lnTo>
                  <a:lnTo>
                    <a:pt x="108" y="392"/>
                  </a:lnTo>
                  <a:lnTo>
                    <a:pt x="103" y="397"/>
                  </a:lnTo>
                  <a:lnTo>
                    <a:pt x="103" y="399"/>
                  </a:lnTo>
                  <a:lnTo>
                    <a:pt x="103" y="399"/>
                  </a:lnTo>
                  <a:lnTo>
                    <a:pt x="103" y="400"/>
                  </a:lnTo>
                  <a:lnTo>
                    <a:pt x="106" y="402"/>
                  </a:lnTo>
                  <a:lnTo>
                    <a:pt x="108" y="404"/>
                  </a:lnTo>
                  <a:lnTo>
                    <a:pt x="111" y="405"/>
                  </a:lnTo>
                  <a:lnTo>
                    <a:pt x="117" y="410"/>
                  </a:lnTo>
                  <a:lnTo>
                    <a:pt x="117" y="410"/>
                  </a:lnTo>
                  <a:lnTo>
                    <a:pt x="122" y="419"/>
                  </a:lnTo>
                  <a:lnTo>
                    <a:pt x="122" y="419"/>
                  </a:lnTo>
                  <a:lnTo>
                    <a:pt x="123" y="420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3" y="424"/>
                  </a:lnTo>
                  <a:lnTo>
                    <a:pt x="123" y="427"/>
                  </a:lnTo>
                  <a:lnTo>
                    <a:pt x="125" y="429"/>
                  </a:lnTo>
                  <a:lnTo>
                    <a:pt x="127" y="429"/>
                  </a:lnTo>
                  <a:lnTo>
                    <a:pt x="130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3" y="429"/>
                  </a:lnTo>
                  <a:lnTo>
                    <a:pt x="133" y="429"/>
                  </a:lnTo>
                  <a:lnTo>
                    <a:pt x="133" y="427"/>
                  </a:lnTo>
                  <a:lnTo>
                    <a:pt x="133" y="427"/>
                  </a:lnTo>
                  <a:lnTo>
                    <a:pt x="137" y="424"/>
                  </a:lnTo>
                  <a:lnTo>
                    <a:pt x="138" y="422"/>
                  </a:lnTo>
                  <a:lnTo>
                    <a:pt x="140" y="420"/>
                  </a:lnTo>
                  <a:lnTo>
                    <a:pt x="143" y="420"/>
                  </a:lnTo>
                  <a:lnTo>
                    <a:pt x="143" y="420"/>
                  </a:lnTo>
                  <a:lnTo>
                    <a:pt x="147" y="420"/>
                  </a:lnTo>
                  <a:lnTo>
                    <a:pt x="148" y="420"/>
                  </a:lnTo>
                  <a:lnTo>
                    <a:pt x="150" y="420"/>
                  </a:lnTo>
                  <a:lnTo>
                    <a:pt x="150" y="419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43" y="405"/>
                  </a:lnTo>
                  <a:lnTo>
                    <a:pt x="143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3" y="400"/>
                  </a:lnTo>
                  <a:lnTo>
                    <a:pt x="143" y="399"/>
                  </a:lnTo>
                  <a:lnTo>
                    <a:pt x="143" y="399"/>
                  </a:lnTo>
                  <a:lnTo>
                    <a:pt x="145" y="400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8" y="405"/>
                  </a:lnTo>
                  <a:lnTo>
                    <a:pt x="160" y="407"/>
                  </a:lnTo>
                  <a:lnTo>
                    <a:pt x="160" y="407"/>
                  </a:lnTo>
                  <a:lnTo>
                    <a:pt x="162" y="409"/>
                  </a:lnTo>
                  <a:lnTo>
                    <a:pt x="162" y="409"/>
                  </a:lnTo>
                  <a:lnTo>
                    <a:pt x="168" y="415"/>
                  </a:lnTo>
                  <a:lnTo>
                    <a:pt x="172" y="415"/>
                  </a:lnTo>
                  <a:lnTo>
                    <a:pt x="173" y="417"/>
                  </a:lnTo>
                  <a:lnTo>
                    <a:pt x="185" y="417"/>
                  </a:lnTo>
                  <a:lnTo>
                    <a:pt x="187" y="417"/>
                  </a:lnTo>
                  <a:lnTo>
                    <a:pt x="187" y="417"/>
                  </a:lnTo>
                  <a:lnTo>
                    <a:pt x="188" y="417"/>
                  </a:lnTo>
                  <a:lnTo>
                    <a:pt x="188" y="414"/>
                  </a:lnTo>
                  <a:lnTo>
                    <a:pt x="190" y="414"/>
                  </a:lnTo>
                  <a:lnTo>
                    <a:pt x="190" y="414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2" y="412"/>
                  </a:lnTo>
                  <a:lnTo>
                    <a:pt x="193" y="414"/>
                  </a:lnTo>
                  <a:lnTo>
                    <a:pt x="193" y="420"/>
                  </a:lnTo>
                  <a:lnTo>
                    <a:pt x="193" y="422"/>
                  </a:lnTo>
                  <a:lnTo>
                    <a:pt x="193" y="424"/>
                  </a:lnTo>
                  <a:lnTo>
                    <a:pt x="188" y="425"/>
                  </a:lnTo>
                  <a:lnTo>
                    <a:pt x="187" y="425"/>
                  </a:lnTo>
                  <a:lnTo>
                    <a:pt x="183" y="425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9"/>
                  </a:lnTo>
                  <a:lnTo>
                    <a:pt x="187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90" y="432"/>
                  </a:lnTo>
                  <a:lnTo>
                    <a:pt x="193" y="435"/>
                  </a:lnTo>
                  <a:lnTo>
                    <a:pt x="195" y="440"/>
                  </a:lnTo>
                  <a:lnTo>
                    <a:pt x="197" y="442"/>
                  </a:lnTo>
                  <a:lnTo>
                    <a:pt x="197" y="444"/>
                  </a:lnTo>
                  <a:lnTo>
                    <a:pt x="198" y="444"/>
                  </a:lnTo>
                  <a:lnTo>
                    <a:pt x="200" y="444"/>
                  </a:lnTo>
                  <a:lnTo>
                    <a:pt x="202" y="444"/>
                  </a:lnTo>
                  <a:lnTo>
                    <a:pt x="202" y="444"/>
                  </a:lnTo>
                  <a:lnTo>
                    <a:pt x="203" y="444"/>
                  </a:lnTo>
                  <a:lnTo>
                    <a:pt x="208" y="439"/>
                  </a:lnTo>
                  <a:lnTo>
                    <a:pt x="212" y="439"/>
                  </a:lnTo>
                  <a:lnTo>
                    <a:pt x="222" y="447"/>
                  </a:lnTo>
                  <a:lnTo>
                    <a:pt x="223" y="447"/>
                  </a:lnTo>
                  <a:lnTo>
                    <a:pt x="225" y="450"/>
                  </a:lnTo>
                  <a:lnTo>
                    <a:pt x="227" y="449"/>
                  </a:lnTo>
                  <a:lnTo>
                    <a:pt x="228" y="449"/>
                  </a:lnTo>
                  <a:lnTo>
                    <a:pt x="238" y="452"/>
                  </a:lnTo>
                  <a:lnTo>
                    <a:pt x="240" y="454"/>
                  </a:lnTo>
                  <a:lnTo>
                    <a:pt x="242" y="455"/>
                  </a:lnTo>
                  <a:lnTo>
                    <a:pt x="242" y="457"/>
                  </a:lnTo>
                  <a:lnTo>
                    <a:pt x="242" y="462"/>
                  </a:lnTo>
                  <a:lnTo>
                    <a:pt x="243" y="469"/>
                  </a:lnTo>
                  <a:lnTo>
                    <a:pt x="245" y="470"/>
                  </a:lnTo>
                  <a:lnTo>
                    <a:pt x="247" y="470"/>
                  </a:lnTo>
                  <a:lnTo>
                    <a:pt x="248" y="470"/>
                  </a:lnTo>
                  <a:lnTo>
                    <a:pt x="253" y="474"/>
                  </a:lnTo>
                  <a:lnTo>
                    <a:pt x="255" y="480"/>
                  </a:lnTo>
                  <a:lnTo>
                    <a:pt x="257" y="484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62" y="487"/>
                  </a:lnTo>
                  <a:lnTo>
                    <a:pt x="262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92"/>
                  </a:lnTo>
                  <a:lnTo>
                    <a:pt x="263" y="499"/>
                  </a:lnTo>
                  <a:lnTo>
                    <a:pt x="263" y="499"/>
                  </a:lnTo>
                  <a:lnTo>
                    <a:pt x="265" y="499"/>
                  </a:lnTo>
                  <a:lnTo>
                    <a:pt x="267" y="499"/>
                  </a:lnTo>
                  <a:lnTo>
                    <a:pt x="275" y="499"/>
                  </a:lnTo>
                  <a:lnTo>
                    <a:pt x="277" y="499"/>
                  </a:lnTo>
                  <a:lnTo>
                    <a:pt x="277" y="497"/>
                  </a:lnTo>
                  <a:lnTo>
                    <a:pt x="277" y="495"/>
                  </a:lnTo>
                  <a:lnTo>
                    <a:pt x="277" y="495"/>
                  </a:lnTo>
                  <a:lnTo>
                    <a:pt x="278" y="489"/>
                  </a:lnTo>
                  <a:lnTo>
                    <a:pt x="280" y="489"/>
                  </a:lnTo>
                  <a:lnTo>
                    <a:pt x="280" y="487"/>
                  </a:lnTo>
                  <a:lnTo>
                    <a:pt x="292" y="480"/>
                  </a:lnTo>
                  <a:lnTo>
                    <a:pt x="293" y="480"/>
                  </a:lnTo>
                  <a:lnTo>
                    <a:pt x="295" y="482"/>
                  </a:lnTo>
                  <a:lnTo>
                    <a:pt x="297" y="484"/>
                  </a:lnTo>
                  <a:lnTo>
                    <a:pt x="297" y="485"/>
                  </a:lnTo>
                  <a:lnTo>
                    <a:pt x="297" y="485"/>
                  </a:lnTo>
                  <a:lnTo>
                    <a:pt x="297" y="487"/>
                  </a:lnTo>
                  <a:lnTo>
                    <a:pt x="300" y="494"/>
                  </a:lnTo>
                  <a:lnTo>
                    <a:pt x="300" y="494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3" y="502"/>
                  </a:lnTo>
                  <a:lnTo>
                    <a:pt x="315" y="510"/>
                  </a:lnTo>
                  <a:lnTo>
                    <a:pt x="313" y="510"/>
                  </a:lnTo>
                  <a:lnTo>
                    <a:pt x="312" y="514"/>
                  </a:lnTo>
                  <a:lnTo>
                    <a:pt x="312" y="514"/>
                  </a:lnTo>
                  <a:lnTo>
                    <a:pt x="310" y="514"/>
                  </a:lnTo>
                  <a:lnTo>
                    <a:pt x="310" y="515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2" y="517"/>
                  </a:lnTo>
                  <a:lnTo>
                    <a:pt x="312" y="517"/>
                  </a:lnTo>
                  <a:lnTo>
                    <a:pt x="315" y="517"/>
                  </a:lnTo>
                  <a:lnTo>
                    <a:pt x="317" y="517"/>
                  </a:lnTo>
                  <a:lnTo>
                    <a:pt x="325" y="515"/>
                  </a:lnTo>
                  <a:lnTo>
                    <a:pt x="325" y="517"/>
                  </a:lnTo>
                  <a:lnTo>
                    <a:pt x="327" y="519"/>
                  </a:lnTo>
                  <a:lnTo>
                    <a:pt x="328" y="519"/>
                  </a:lnTo>
                  <a:lnTo>
                    <a:pt x="328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5"/>
                  </a:lnTo>
                  <a:lnTo>
                    <a:pt x="330" y="512"/>
                  </a:lnTo>
                  <a:lnTo>
                    <a:pt x="333" y="509"/>
                  </a:lnTo>
                  <a:lnTo>
                    <a:pt x="333" y="507"/>
                  </a:lnTo>
                  <a:lnTo>
                    <a:pt x="335" y="505"/>
                  </a:lnTo>
                  <a:lnTo>
                    <a:pt x="337" y="504"/>
                  </a:lnTo>
                  <a:lnTo>
                    <a:pt x="343" y="500"/>
                  </a:lnTo>
                  <a:lnTo>
                    <a:pt x="347" y="499"/>
                  </a:lnTo>
                  <a:lnTo>
                    <a:pt x="352" y="499"/>
                  </a:lnTo>
                  <a:lnTo>
                    <a:pt x="352" y="499"/>
                  </a:lnTo>
                  <a:lnTo>
                    <a:pt x="353" y="499"/>
                  </a:lnTo>
                  <a:lnTo>
                    <a:pt x="355" y="499"/>
                  </a:lnTo>
                  <a:lnTo>
                    <a:pt x="362" y="499"/>
                  </a:lnTo>
                  <a:lnTo>
                    <a:pt x="367" y="497"/>
                  </a:lnTo>
                  <a:lnTo>
                    <a:pt x="367" y="497"/>
                  </a:lnTo>
                  <a:lnTo>
                    <a:pt x="368" y="499"/>
                  </a:lnTo>
                  <a:lnTo>
                    <a:pt x="368" y="499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0" y="502"/>
                  </a:lnTo>
                  <a:lnTo>
                    <a:pt x="373" y="505"/>
                  </a:lnTo>
                  <a:lnTo>
                    <a:pt x="379" y="509"/>
                  </a:lnTo>
                  <a:lnTo>
                    <a:pt x="382" y="507"/>
                  </a:lnTo>
                  <a:lnTo>
                    <a:pt x="384" y="507"/>
                  </a:lnTo>
                  <a:lnTo>
                    <a:pt x="384" y="507"/>
                  </a:lnTo>
                  <a:lnTo>
                    <a:pt x="387" y="502"/>
                  </a:lnTo>
                  <a:lnTo>
                    <a:pt x="387" y="497"/>
                  </a:lnTo>
                  <a:lnTo>
                    <a:pt x="389" y="497"/>
                  </a:lnTo>
                  <a:lnTo>
                    <a:pt x="389" y="495"/>
                  </a:lnTo>
                  <a:lnTo>
                    <a:pt x="390" y="495"/>
                  </a:lnTo>
                  <a:lnTo>
                    <a:pt x="400" y="494"/>
                  </a:lnTo>
                  <a:lnTo>
                    <a:pt x="402" y="494"/>
                  </a:lnTo>
                  <a:lnTo>
                    <a:pt x="404" y="494"/>
                  </a:lnTo>
                  <a:lnTo>
                    <a:pt x="405" y="495"/>
                  </a:lnTo>
                  <a:lnTo>
                    <a:pt x="410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4" y="495"/>
                  </a:lnTo>
                  <a:lnTo>
                    <a:pt x="414" y="495"/>
                  </a:lnTo>
                  <a:lnTo>
                    <a:pt x="417" y="495"/>
                  </a:lnTo>
                  <a:lnTo>
                    <a:pt x="420" y="494"/>
                  </a:lnTo>
                  <a:lnTo>
                    <a:pt x="422" y="494"/>
                  </a:lnTo>
                  <a:lnTo>
                    <a:pt x="425" y="495"/>
                  </a:lnTo>
                  <a:lnTo>
                    <a:pt x="432" y="500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5" y="507"/>
                  </a:lnTo>
                  <a:lnTo>
                    <a:pt x="445" y="509"/>
                  </a:lnTo>
                  <a:lnTo>
                    <a:pt x="445" y="510"/>
                  </a:lnTo>
                  <a:lnTo>
                    <a:pt x="445" y="514"/>
                  </a:lnTo>
                  <a:lnTo>
                    <a:pt x="445" y="514"/>
                  </a:lnTo>
                  <a:lnTo>
                    <a:pt x="447" y="514"/>
                  </a:lnTo>
                  <a:lnTo>
                    <a:pt x="447" y="514"/>
                  </a:lnTo>
                  <a:lnTo>
                    <a:pt x="449" y="515"/>
                  </a:lnTo>
                  <a:lnTo>
                    <a:pt x="459" y="519"/>
                  </a:lnTo>
                  <a:lnTo>
                    <a:pt x="467" y="522"/>
                  </a:lnTo>
                  <a:lnTo>
                    <a:pt x="477" y="524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2" y="524"/>
                  </a:lnTo>
                  <a:lnTo>
                    <a:pt x="482" y="525"/>
                  </a:lnTo>
                  <a:lnTo>
                    <a:pt x="482" y="525"/>
                  </a:lnTo>
                  <a:lnTo>
                    <a:pt x="484" y="527"/>
                  </a:lnTo>
                  <a:lnTo>
                    <a:pt x="484" y="527"/>
                  </a:lnTo>
                  <a:lnTo>
                    <a:pt x="485" y="529"/>
                  </a:lnTo>
                  <a:lnTo>
                    <a:pt x="485" y="529"/>
                  </a:lnTo>
                  <a:lnTo>
                    <a:pt x="497" y="532"/>
                  </a:lnTo>
                  <a:lnTo>
                    <a:pt x="499" y="532"/>
                  </a:lnTo>
                  <a:lnTo>
                    <a:pt x="497" y="524"/>
                  </a:lnTo>
                  <a:lnTo>
                    <a:pt x="497" y="522"/>
                  </a:lnTo>
                  <a:lnTo>
                    <a:pt x="492" y="519"/>
                  </a:lnTo>
                  <a:lnTo>
                    <a:pt x="487" y="517"/>
                  </a:lnTo>
                  <a:lnTo>
                    <a:pt x="487" y="517"/>
                  </a:lnTo>
                  <a:lnTo>
                    <a:pt x="487" y="515"/>
                  </a:lnTo>
                  <a:lnTo>
                    <a:pt x="489" y="512"/>
                  </a:lnTo>
                  <a:lnTo>
                    <a:pt x="489" y="510"/>
                  </a:lnTo>
                  <a:lnTo>
                    <a:pt x="490" y="507"/>
                  </a:lnTo>
                  <a:lnTo>
                    <a:pt x="490" y="507"/>
                  </a:lnTo>
                  <a:lnTo>
                    <a:pt x="490" y="505"/>
                  </a:lnTo>
                  <a:lnTo>
                    <a:pt x="489" y="497"/>
                  </a:lnTo>
                  <a:lnTo>
                    <a:pt x="489" y="495"/>
                  </a:lnTo>
                  <a:lnTo>
                    <a:pt x="489" y="495"/>
                  </a:lnTo>
                  <a:lnTo>
                    <a:pt x="485" y="492"/>
                  </a:lnTo>
                  <a:lnTo>
                    <a:pt x="484" y="485"/>
                  </a:lnTo>
                  <a:lnTo>
                    <a:pt x="484" y="484"/>
                  </a:lnTo>
                  <a:lnTo>
                    <a:pt x="484" y="484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90" y="470"/>
                  </a:lnTo>
                  <a:lnTo>
                    <a:pt x="490" y="469"/>
                  </a:lnTo>
                  <a:lnTo>
                    <a:pt x="492" y="469"/>
                  </a:lnTo>
                  <a:lnTo>
                    <a:pt x="494" y="469"/>
                  </a:lnTo>
                  <a:lnTo>
                    <a:pt x="495" y="464"/>
                  </a:lnTo>
                  <a:lnTo>
                    <a:pt x="499" y="459"/>
                  </a:lnTo>
                  <a:lnTo>
                    <a:pt x="509" y="444"/>
                  </a:lnTo>
                  <a:lnTo>
                    <a:pt x="509" y="444"/>
                  </a:lnTo>
                  <a:lnTo>
                    <a:pt x="510" y="442"/>
                  </a:lnTo>
                  <a:lnTo>
                    <a:pt x="515" y="435"/>
                  </a:lnTo>
                  <a:lnTo>
                    <a:pt x="519" y="430"/>
                  </a:lnTo>
                  <a:lnTo>
                    <a:pt x="520" y="427"/>
                  </a:lnTo>
                  <a:lnTo>
                    <a:pt x="524" y="425"/>
                  </a:lnTo>
                  <a:lnTo>
                    <a:pt x="530" y="419"/>
                  </a:lnTo>
                  <a:lnTo>
                    <a:pt x="532" y="417"/>
                  </a:lnTo>
                  <a:lnTo>
                    <a:pt x="534" y="415"/>
                  </a:lnTo>
                  <a:lnTo>
                    <a:pt x="535" y="414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5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2" y="404"/>
                  </a:lnTo>
                  <a:lnTo>
                    <a:pt x="544" y="402"/>
                  </a:lnTo>
                  <a:lnTo>
                    <a:pt x="547" y="402"/>
                  </a:lnTo>
                  <a:lnTo>
                    <a:pt x="549" y="400"/>
                  </a:lnTo>
                  <a:lnTo>
                    <a:pt x="550" y="400"/>
                  </a:lnTo>
                  <a:lnTo>
                    <a:pt x="552" y="400"/>
                  </a:lnTo>
                  <a:lnTo>
                    <a:pt x="555" y="400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59" y="399"/>
                  </a:lnTo>
                  <a:lnTo>
                    <a:pt x="559" y="399"/>
                  </a:lnTo>
                  <a:lnTo>
                    <a:pt x="565" y="387"/>
                  </a:lnTo>
                  <a:lnTo>
                    <a:pt x="565" y="387"/>
                  </a:lnTo>
                  <a:lnTo>
                    <a:pt x="565" y="385"/>
                  </a:lnTo>
                  <a:lnTo>
                    <a:pt x="564" y="385"/>
                  </a:lnTo>
                  <a:lnTo>
                    <a:pt x="564" y="382"/>
                  </a:lnTo>
                  <a:lnTo>
                    <a:pt x="564" y="380"/>
                  </a:lnTo>
                  <a:lnTo>
                    <a:pt x="564" y="379"/>
                  </a:lnTo>
                  <a:lnTo>
                    <a:pt x="562" y="375"/>
                  </a:lnTo>
                  <a:lnTo>
                    <a:pt x="562" y="374"/>
                  </a:lnTo>
                  <a:lnTo>
                    <a:pt x="557" y="369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4"/>
                  </a:lnTo>
                  <a:lnTo>
                    <a:pt x="554" y="364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7" y="360"/>
                  </a:lnTo>
                  <a:lnTo>
                    <a:pt x="559" y="360"/>
                  </a:lnTo>
                  <a:lnTo>
                    <a:pt x="559" y="362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5" y="359"/>
                  </a:lnTo>
                  <a:lnTo>
                    <a:pt x="565" y="359"/>
                  </a:lnTo>
                  <a:lnTo>
                    <a:pt x="564" y="359"/>
                  </a:lnTo>
                  <a:lnTo>
                    <a:pt x="562" y="357"/>
                  </a:lnTo>
                  <a:lnTo>
                    <a:pt x="559" y="357"/>
                  </a:lnTo>
                  <a:lnTo>
                    <a:pt x="559" y="355"/>
                  </a:lnTo>
                  <a:lnTo>
                    <a:pt x="559" y="355"/>
                  </a:lnTo>
                  <a:lnTo>
                    <a:pt x="555" y="352"/>
                  </a:lnTo>
                  <a:lnTo>
                    <a:pt x="554" y="350"/>
                  </a:lnTo>
                  <a:lnTo>
                    <a:pt x="550" y="345"/>
                  </a:lnTo>
                  <a:lnTo>
                    <a:pt x="549" y="339"/>
                  </a:lnTo>
                  <a:lnTo>
                    <a:pt x="547" y="335"/>
                  </a:lnTo>
                  <a:lnTo>
                    <a:pt x="539" y="325"/>
                  </a:lnTo>
                  <a:lnTo>
                    <a:pt x="534" y="320"/>
                  </a:lnTo>
                  <a:lnTo>
                    <a:pt x="534" y="320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7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5" y="313"/>
                  </a:lnTo>
                  <a:lnTo>
                    <a:pt x="535" y="310"/>
                  </a:lnTo>
                  <a:lnTo>
                    <a:pt x="535" y="308"/>
                  </a:lnTo>
                  <a:lnTo>
                    <a:pt x="534" y="303"/>
                  </a:lnTo>
                  <a:lnTo>
                    <a:pt x="532" y="302"/>
                  </a:lnTo>
                  <a:lnTo>
                    <a:pt x="530" y="298"/>
                  </a:lnTo>
                  <a:lnTo>
                    <a:pt x="527" y="297"/>
                  </a:lnTo>
                  <a:lnTo>
                    <a:pt x="527" y="295"/>
                  </a:lnTo>
                  <a:lnTo>
                    <a:pt x="527" y="290"/>
                  </a:lnTo>
                  <a:lnTo>
                    <a:pt x="527" y="288"/>
                  </a:lnTo>
                  <a:lnTo>
                    <a:pt x="527" y="280"/>
                  </a:lnTo>
                  <a:lnTo>
                    <a:pt x="527" y="278"/>
                  </a:lnTo>
                  <a:lnTo>
                    <a:pt x="529" y="270"/>
                  </a:lnTo>
                  <a:lnTo>
                    <a:pt x="530" y="253"/>
                  </a:lnTo>
                  <a:lnTo>
                    <a:pt x="530" y="248"/>
                  </a:lnTo>
                  <a:lnTo>
                    <a:pt x="525" y="245"/>
                  </a:lnTo>
                  <a:lnTo>
                    <a:pt x="517" y="240"/>
                  </a:lnTo>
                  <a:lnTo>
                    <a:pt x="505" y="237"/>
                  </a:lnTo>
                  <a:lnTo>
                    <a:pt x="504" y="235"/>
                  </a:lnTo>
                  <a:lnTo>
                    <a:pt x="502" y="232"/>
                  </a:lnTo>
                  <a:lnTo>
                    <a:pt x="505" y="227"/>
                  </a:lnTo>
                  <a:lnTo>
                    <a:pt x="509" y="222"/>
                  </a:lnTo>
                  <a:lnTo>
                    <a:pt x="510" y="215"/>
                  </a:lnTo>
                  <a:lnTo>
                    <a:pt x="514" y="210"/>
                  </a:lnTo>
                  <a:lnTo>
                    <a:pt x="514" y="208"/>
                  </a:lnTo>
                  <a:lnTo>
                    <a:pt x="515" y="208"/>
                  </a:lnTo>
                  <a:lnTo>
                    <a:pt x="520" y="203"/>
                  </a:lnTo>
                  <a:lnTo>
                    <a:pt x="520" y="203"/>
                  </a:lnTo>
                  <a:lnTo>
                    <a:pt x="525" y="202"/>
                  </a:lnTo>
                  <a:lnTo>
                    <a:pt x="527" y="200"/>
                  </a:lnTo>
                  <a:lnTo>
                    <a:pt x="530" y="198"/>
                  </a:lnTo>
                  <a:lnTo>
                    <a:pt x="532" y="198"/>
                  </a:lnTo>
                  <a:lnTo>
                    <a:pt x="534" y="200"/>
                  </a:lnTo>
                  <a:lnTo>
                    <a:pt x="534" y="198"/>
                  </a:lnTo>
                  <a:lnTo>
                    <a:pt x="540" y="193"/>
                  </a:lnTo>
                  <a:lnTo>
                    <a:pt x="542" y="192"/>
                  </a:lnTo>
                  <a:lnTo>
                    <a:pt x="542" y="192"/>
                  </a:lnTo>
                  <a:lnTo>
                    <a:pt x="544" y="190"/>
                  </a:lnTo>
                  <a:lnTo>
                    <a:pt x="544" y="188"/>
                  </a:lnTo>
                  <a:lnTo>
                    <a:pt x="544" y="188"/>
                  </a:lnTo>
                  <a:lnTo>
                    <a:pt x="544" y="183"/>
                  </a:lnTo>
                  <a:lnTo>
                    <a:pt x="544" y="183"/>
                  </a:lnTo>
                  <a:lnTo>
                    <a:pt x="542" y="173"/>
                  </a:lnTo>
                  <a:lnTo>
                    <a:pt x="540" y="148"/>
                  </a:lnTo>
                  <a:lnTo>
                    <a:pt x="540" y="148"/>
                  </a:lnTo>
                  <a:lnTo>
                    <a:pt x="539" y="148"/>
                  </a:lnTo>
                  <a:lnTo>
                    <a:pt x="537" y="143"/>
                  </a:lnTo>
                  <a:lnTo>
                    <a:pt x="525" y="120"/>
                  </a:lnTo>
                  <a:lnTo>
                    <a:pt x="525" y="118"/>
                  </a:lnTo>
                  <a:lnTo>
                    <a:pt x="524" y="113"/>
                  </a:lnTo>
                  <a:lnTo>
                    <a:pt x="522" y="108"/>
                  </a:lnTo>
                  <a:lnTo>
                    <a:pt x="517" y="92"/>
                  </a:lnTo>
                  <a:lnTo>
                    <a:pt x="517" y="90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0"/>
                  </a:lnTo>
                  <a:lnTo>
                    <a:pt x="514" y="78"/>
                  </a:lnTo>
                  <a:lnTo>
                    <a:pt x="514" y="75"/>
                  </a:lnTo>
                  <a:lnTo>
                    <a:pt x="514" y="72"/>
                  </a:lnTo>
                  <a:lnTo>
                    <a:pt x="514" y="70"/>
                  </a:lnTo>
                  <a:lnTo>
                    <a:pt x="514" y="68"/>
                  </a:lnTo>
                  <a:lnTo>
                    <a:pt x="514" y="65"/>
                  </a:lnTo>
                  <a:lnTo>
                    <a:pt x="512" y="63"/>
                  </a:lnTo>
                  <a:lnTo>
                    <a:pt x="512" y="62"/>
                  </a:lnTo>
                  <a:lnTo>
                    <a:pt x="512" y="60"/>
                  </a:lnTo>
                  <a:lnTo>
                    <a:pt x="510" y="57"/>
                  </a:lnTo>
                  <a:lnTo>
                    <a:pt x="504" y="51"/>
                  </a:lnTo>
                  <a:lnTo>
                    <a:pt x="504" y="51"/>
                  </a:lnTo>
                  <a:lnTo>
                    <a:pt x="502" y="50"/>
                  </a:lnTo>
                  <a:lnTo>
                    <a:pt x="497" y="48"/>
                  </a:lnTo>
                  <a:lnTo>
                    <a:pt x="492" y="45"/>
                  </a:lnTo>
                  <a:lnTo>
                    <a:pt x="489" y="43"/>
                  </a:lnTo>
                  <a:lnTo>
                    <a:pt x="489" y="41"/>
                  </a:lnTo>
                  <a:lnTo>
                    <a:pt x="484" y="38"/>
                  </a:lnTo>
                  <a:lnTo>
                    <a:pt x="479" y="36"/>
                  </a:lnTo>
                  <a:lnTo>
                    <a:pt x="479" y="36"/>
                  </a:lnTo>
                  <a:lnTo>
                    <a:pt x="477" y="36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4" y="41"/>
                  </a:lnTo>
                  <a:lnTo>
                    <a:pt x="472" y="41"/>
                  </a:lnTo>
                  <a:lnTo>
                    <a:pt x="467" y="43"/>
                  </a:lnTo>
                  <a:lnTo>
                    <a:pt x="465" y="43"/>
                  </a:lnTo>
                  <a:lnTo>
                    <a:pt x="440" y="45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4" y="46"/>
                  </a:lnTo>
                  <a:lnTo>
                    <a:pt x="363" y="45"/>
                  </a:lnTo>
                  <a:lnTo>
                    <a:pt x="363" y="45"/>
                  </a:lnTo>
                  <a:lnTo>
                    <a:pt x="345" y="43"/>
                  </a:lnTo>
                  <a:lnTo>
                    <a:pt x="318" y="38"/>
                  </a:lnTo>
                  <a:lnTo>
                    <a:pt x="313" y="38"/>
                  </a:lnTo>
                  <a:lnTo>
                    <a:pt x="308" y="43"/>
                  </a:lnTo>
                  <a:lnTo>
                    <a:pt x="305" y="45"/>
                  </a:lnTo>
                  <a:lnTo>
                    <a:pt x="303" y="45"/>
                  </a:lnTo>
                  <a:lnTo>
                    <a:pt x="292" y="53"/>
                  </a:lnTo>
                  <a:lnTo>
                    <a:pt x="285" y="51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5" y="46"/>
                  </a:lnTo>
                  <a:lnTo>
                    <a:pt x="287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5"/>
                  </a:lnTo>
                  <a:lnTo>
                    <a:pt x="293" y="45"/>
                  </a:lnTo>
                  <a:lnTo>
                    <a:pt x="300" y="41"/>
                  </a:lnTo>
                  <a:lnTo>
                    <a:pt x="300" y="41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2" y="38"/>
                  </a:lnTo>
                  <a:lnTo>
                    <a:pt x="300" y="40"/>
                  </a:lnTo>
                  <a:lnTo>
                    <a:pt x="298" y="41"/>
                  </a:lnTo>
                  <a:lnTo>
                    <a:pt x="295" y="41"/>
                  </a:lnTo>
                  <a:lnTo>
                    <a:pt x="293" y="43"/>
                  </a:lnTo>
                  <a:lnTo>
                    <a:pt x="292" y="43"/>
                  </a:lnTo>
                  <a:lnTo>
                    <a:pt x="283" y="45"/>
                  </a:lnTo>
                  <a:lnTo>
                    <a:pt x="278" y="45"/>
                  </a:lnTo>
                  <a:lnTo>
                    <a:pt x="273" y="46"/>
                  </a:lnTo>
                  <a:lnTo>
                    <a:pt x="272" y="46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2" y="45"/>
                  </a:lnTo>
                  <a:lnTo>
                    <a:pt x="255" y="41"/>
                  </a:lnTo>
                  <a:lnTo>
                    <a:pt x="252" y="38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26"/>
                  </a:lnTo>
                  <a:lnTo>
                    <a:pt x="248" y="23"/>
                  </a:lnTo>
                  <a:lnTo>
                    <a:pt x="247" y="23"/>
                  </a:lnTo>
                  <a:lnTo>
                    <a:pt x="245" y="20"/>
                  </a:lnTo>
                  <a:lnTo>
                    <a:pt x="243" y="15"/>
                  </a:lnTo>
                  <a:lnTo>
                    <a:pt x="240" y="10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3" y="5"/>
                  </a:lnTo>
                  <a:lnTo>
                    <a:pt x="250" y="10"/>
                  </a:lnTo>
                  <a:lnTo>
                    <a:pt x="257" y="13"/>
                  </a:lnTo>
                  <a:lnTo>
                    <a:pt x="257" y="15"/>
                  </a:lnTo>
                  <a:lnTo>
                    <a:pt x="258" y="16"/>
                  </a:lnTo>
                  <a:lnTo>
                    <a:pt x="258" y="18"/>
                  </a:lnTo>
                  <a:lnTo>
                    <a:pt x="258" y="18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5" y="13"/>
                  </a:lnTo>
                  <a:lnTo>
                    <a:pt x="253" y="11"/>
                  </a:lnTo>
                  <a:lnTo>
                    <a:pt x="238" y="0"/>
                  </a:lnTo>
                  <a:lnTo>
                    <a:pt x="237" y="0"/>
                  </a:lnTo>
                  <a:lnTo>
                    <a:pt x="222" y="0"/>
                  </a:lnTo>
                  <a:lnTo>
                    <a:pt x="215" y="0"/>
                  </a:lnTo>
                  <a:lnTo>
                    <a:pt x="180" y="8"/>
                  </a:lnTo>
                  <a:lnTo>
                    <a:pt x="178" y="8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3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0" y="21"/>
                  </a:lnTo>
                  <a:lnTo>
                    <a:pt x="147" y="21"/>
                  </a:lnTo>
                  <a:lnTo>
                    <a:pt x="145" y="21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38" y="25"/>
                  </a:lnTo>
                  <a:lnTo>
                    <a:pt x="135" y="28"/>
                  </a:lnTo>
                  <a:lnTo>
                    <a:pt x="133" y="30"/>
                  </a:lnTo>
                  <a:lnTo>
                    <a:pt x="128" y="36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2" y="48"/>
                  </a:lnTo>
                  <a:lnTo>
                    <a:pt x="120" y="48"/>
                  </a:lnTo>
                  <a:lnTo>
                    <a:pt x="118" y="50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08" y="48"/>
                  </a:lnTo>
                  <a:lnTo>
                    <a:pt x="98" y="50"/>
                  </a:lnTo>
                  <a:lnTo>
                    <a:pt x="68" y="58"/>
                  </a:lnTo>
                  <a:lnTo>
                    <a:pt x="41" y="65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5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6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80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102"/>
                  </a:lnTo>
                  <a:lnTo>
                    <a:pt x="30" y="10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18" y="93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10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9" name="Freeform 30"/>
            <p:cNvSpPr>
              <a:spLocks/>
            </p:cNvSpPr>
            <p:nvPr/>
          </p:nvSpPr>
          <p:spPr bwMode="auto">
            <a:xfrm>
              <a:off x="7815471" y="5157159"/>
              <a:ext cx="630428" cy="418773"/>
            </a:xfrm>
            <a:custGeom>
              <a:avLst/>
              <a:gdLst>
                <a:gd name="T0" fmla="*/ 3 w 417"/>
                <a:gd name="T1" fmla="*/ 60 h 277"/>
                <a:gd name="T2" fmla="*/ 25 w 417"/>
                <a:gd name="T3" fmla="*/ 88 h 277"/>
                <a:gd name="T4" fmla="*/ 42 w 417"/>
                <a:gd name="T5" fmla="*/ 115 h 277"/>
                <a:gd name="T6" fmla="*/ 15 w 417"/>
                <a:gd name="T7" fmla="*/ 137 h 277"/>
                <a:gd name="T8" fmla="*/ 15 w 417"/>
                <a:gd name="T9" fmla="*/ 169 h 277"/>
                <a:gd name="T10" fmla="*/ 7 w 417"/>
                <a:gd name="T11" fmla="*/ 185 h 277"/>
                <a:gd name="T12" fmla="*/ 37 w 417"/>
                <a:gd name="T13" fmla="*/ 214 h 277"/>
                <a:gd name="T14" fmla="*/ 50 w 417"/>
                <a:gd name="T15" fmla="*/ 237 h 277"/>
                <a:gd name="T16" fmla="*/ 47 w 417"/>
                <a:gd name="T17" fmla="*/ 247 h 277"/>
                <a:gd name="T18" fmla="*/ 58 w 417"/>
                <a:gd name="T19" fmla="*/ 277 h 277"/>
                <a:gd name="T20" fmla="*/ 73 w 417"/>
                <a:gd name="T21" fmla="*/ 269 h 277"/>
                <a:gd name="T22" fmla="*/ 125 w 417"/>
                <a:gd name="T23" fmla="*/ 254 h 277"/>
                <a:gd name="T24" fmla="*/ 162 w 417"/>
                <a:gd name="T25" fmla="*/ 260 h 277"/>
                <a:gd name="T26" fmla="*/ 194 w 417"/>
                <a:gd name="T27" fmla="*/ 265 h 277"/>
                <a:gd name="T28" fmla="*/ 210 w 417"/>
                <a:gd name="T29" fmla="*/ 275 h 277"/>
                <a:gd name="T30" fmla="*/ 252 w 417"/>
                <a:gd name="T31" fmla="*/ 267 h 277"/>
                <a:gd name="T32" fmla="*/ 267 w 417"/>
                <a:gd name="T33" fmla="*/ 235 h 277"/>
                <a:gd name="T34" fmla="*/ 262 w 417"/>
                <a:gd name="T35" fmla="*/ 229 h 277"/>
                <a:gd name="T36" fmla="*/ 279 w 417"/>
                <a:gd name="T37" fmla="*/ 225 h 277"/>
                <a:gd name="T38" fmla="*/ 284 w 417"/>
                <a:gd name="T39" fmla="*/ 217 h 277"/>
                <a:gd name="T40" fmla="*/ 295 w 417"/>
                <a:gd name="T41" fmla="*/ 207 h 277"/>
                <a:gd name="T42" fmla="*/ 312 w 417"/>
                <a:gd name="T43" fmla="*/ 200 h 277"/>
                <a:gd name="T44" fmla="*/ 324 w 417"/>
                <a:gd name="T45" fmla="*/ 189 h 277"/>
                <a:gd name="T46" fmla="*/ 349 w 417"/>
                <a:gd name="T47" fmla="*/ 189 h 277"/>
                <a:gd name="T48" fmla="*/ 364 w 417"/>
                <a:gd name="T49" fmla="*/ 200 h 277"/>
                <a:gd name="T50" fmla="*/ 382 w 417"/>
                <a:gd name="T51" fmla="*/ 190 h 277"/>
                <a:gd name="T52" fmla="*/ 374 w 417"/>
                <a:gd name="T53" fmla="*/ 170 h 277"/>
                <a:gd name="T54" fmla="*/ 359 w 417"/>
                <a:gd name="T55" fmla="*/ 152 h 277"/>
                <a:gd name="T56" fmla="*/ 350 w 417"/>
                <a:gd name="T57" fmla="*/ 150 h 277"/>
                <a:gd name="T58" fmla="*/ 370 w 417"/>
                <a:gd name="T59" fmla="*/ 127 h 277"/>
                <a:gd name="T60" fmla="*/ 377 w 417"/>
                <a:gd name="T61" fmla="*/ 83 h 277"/>
                <a:gd name="T62" fmla="*/ 400 w 417"/>
                <a:gd name="T63" fmla="*/ 58 h 277"/>
                <a:gd name="T64" fmla="*/ 409 w 417"/>
                <a:gd name="T65" fmla="*/ 60 h 277"/>
                <a:gd name="T66" fmla="*/ 417 w 417"/>
                <a:gd name="T67" fmla="*/ 45 h 277"/>
                <a:gd name="T68" fmla="*/ 414 w 417"/>
                <a:gd name="T69" fmla="*/ 33 h 277"/>
                <a:gd name="T70" fmla="*/ 392 w 417"/>
                <a:gd name="T71" fmla="*/ 27 h 277"/>
                <a:gd name="T72" fmla="*/ 370 w 417"/>
                <a:gd name="T73" fmla="*/ 13 h 277"/>
                <a:gd name="T74" fmla="*/ 367 w 417"/>
                <a:gd name="T75" fmla="*/ 8 h 277"/>
                <a:gd name="T76" fmla="*/ 334 w 417"/>
                <a:gd name="T77" fmla="*/ 10 h 277"/>
                <a:gd name="T78" fmla="*/ 320 w 417"/>
                <a:gd name="T79" fmla="*/ 2 h 277"/>
                <a:gd name="T80" fmla="*/ 305 w 417"/>
                <a:gd name="T81" fmla="*/ 2 h 277"/>
                <a:gd name="T82" fmla="*/ 267 w 417"/>
                <a:gd name="T83" fmla="*/ 13 h 277"/>
                <a:gd name="T84" fmla="*/ 239 w 417"/>
                <a:gd name="T85" fmla="*/ 35 h 277"/>
                <a:gd name="T86" fmla="*/ 225 w 417"/>
                <a:gd name="T87" fmla="*/ 50 h 277"/>
                <a:gd name="T88" fmla="*/ 204 w 417"/>
                <a:gd name="T89" fmla="*/ 57 h 277"/>
                <a:gd name="T90" fmla="*/ 195 w 417"/>
                <a:gd name="T91" fmla="*/ 53 h 277"/>
                <a:gd name="T92" fmla="*/ 153 w 417"/>
                <a:gd name="T93" fmla="*/ 52 h 277"/>
                <a:gd name="T94" fmla="*/ 133 w 417"/>
                <a:gd name="T95" fmla="*/ 55 h 277"/>
                <a:gd name="T96" fmla="*/ 102 w 417"/>
                <a:gd name="T97" fmla="*/ 52 h 277"/>
                <a:gd name="T98" fmla="*/ 83 w 417"/>
                <a:gd name="T99" fmla="*/ 50 h 277"/>
                <a:gd name="T100" fmla="*/ 70 w 417"/>
                <a:gd name="T101" fmla="*/ 45 h 277"/>
                <a:gd name="T102" fmla="*/ 52 w 417"/>
                <a:gd name="T103" fmla="*/ 50 h 277"/>
                <a:gd name="T104" fmla="*/ 32 w 417"/>
                <a:gd name="T105" fmla="*/ 42 h 277"/>
                <a:gd name="T106" fmla="*/ 42 w 417"/>
                <a:gd name="T107" fmla="*/ 32 h 277"/>
                <a:gd name="T108" fmla="*/ 43 w 417"/>
                <a:gd name="T109" fmla="*/ 25 h 277"/>
                <a:gd name="T110" fmla="*/ 20 w 417"/>
                <a:gd name="T111" fmla="*/ 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7" h="277">
                  <a:moveTo>
                    <a:pt x="15" y="18"/>
                  </a:moveTo>
                  <a:lnTo>
                    <a:pt x="15" y="23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2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45" y="105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5" y="135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3"/>
                  </a:lnTo>
                  <a:lnTo>
                    <a:pt x="17" y="135"/>
                  </a:lnTo>
                  <a:lnTo>
                    <a:pt x="15" y="137"/>
                  </a:lnTo>
                  <a:lnTo>
                    <a:pt x="8" y="140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62"/>
                  </a:lnTo>
                  <a:lnTo>
                    <a:pt x="10" y="164"/>
                  </a:lnTo>
                  <a:lnTo>
                    <a:pt x="12" y="167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7"/>
                  </a:lnTo>
                  <a:lnTo>
                    <a:pt x="15" y="177"/>
                  </a:lnTo>
                  <a:lnTo>
                    <a:pt x="15" y="180"/>
                  </a:lnTo>
                  <a:lnTo>
                    <a:pt x="7" y="185"/>
                  </a:lnTo>
                  <a:lnTo>
                    <a:pt x="5" y="187"/>
                  </a:lnTo>
                  <a:lnTo>
                    <a:pt x="8" y="192"/>
                  </a:lnTo>
                  <a:lnTo>
                    <a:pt x="15" y="202"/>
                  </a:lnTo>
                  <a:lnTo>
                    <a:pt x="25" y="209"/>
                  </a:lnTo>
                  <a:lnTo>
                    <a:pt x="27" y="210"/>
                  </a:lnTo>
                  <a:lnTo>
                    <a:pt x="27" y="210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7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2" y="239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4"/>
                  </a:lnTo>
                  <a:lnTo>
                    <a:pt x="48" y="245"/>
                  </a:lnTo>
                  <a:lnTo>
                    <a:pt x="47" y="247"/>
                  </a:lnTo>
                  <a:lnTo>
                    <a:pt x="48" y="264"/>
                  </a:lnTo>
                  <a:lnTo>
                    <a:pt x="48" y="272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7" y="275"/>
                  </a:lnTo>
                  <a:lnTo>
                    <a:pt x="50" y="275"/>
                  </a:lnTo>
                  <a:lnTo>
                    <a:pt x="58" y="277"/>
                  </a:lnTo>
                  <a:lnTo>
                    <a:pt x="60" y="277"/>
                  </a:lnTo>
                  <a:lnTo>
                    <a:pt x="63" y="277"/>
                  </a:lnTo>
                  <a:lnTo>
                    <a:pt x="65" y="277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73" y="269"/>
                  </a:lnTo>
                  <a:lnTo>
                    <a:pt x="88" y="269"/>
                  </a:lnTo>
                  <a:lnTo>
                    <a:pt x="97" y="269"/>
                  </a:lnTo>
                  <a:lnTo>
                    <a:pt x="105" y="265"/>
                  </a:lnTo>
                  <a:lnTo>
                    <a:pt x="113" y="262"/>
                  </a:lnTo>
                  <a:lnTo>
                    <a:pt x="125" y="257"/>
                  </a:lnTo>
                  <a:lnTo>
                    <a:pt x="125" y="255"/>
                  </a:lnTo>
                  <a:lnTo>
                    <a:pt x="125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37" y="250"/>
                  </a:lnTo>
                  <a:lnTo>
                    <a:pt x="138" y="250"/>
                  </a:lnTo>
                  <a:lnTo>
                    <a:pt x="152" y="252"/>
                  </a:lnTo>
                  <a:lnTo>
                    <a:pt x="158" y="255"/>
                  </a:lnTo>
                  <a:lnTo>
                    <a:pt x="158" y="257"/>
                  </a:lnTo>
                  <a:lnTo>
                    <a:pt x="158" y="257"/>
                  </a:lnTo>
                  <a:lnTo>
                    <a:pt x="162" y="260"/>
                  </a:lnTo>
                  <a:lnTo>
                    <a:pt x="162" y="260"/>
                  </a:lnTo>
                  <a:lnTo>
                    <a:pt x="164" y="262"/>
                  </a:lnTo>
                  <a:lnTo>
                    <a:pt x="177" y="265"/>
                  </a:lnTo>
                  <a:lnTo>
                    <a:pt x="177" y="264"/>
                  </a:lnTo>
                  <a:lnTo>
                    <a:pt x="177" y="262"/>
                  </a:lnTo>
                  <a:lnTo>
                    <a:pt x="185" y="264"/>
                  </a:lnTo>
                  <a:lnTo>
                    <a:pt x="190" y="265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9" y="267"/>
                  </a:lnTo>
                  <a:lnTo>
                    <a:pt x="202" y="269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7" y="274"/>
                  </a:lnTo>
                  <a:lnTo>
                    <a:pt x="207" y="275"/>
                  </a:lnTo>
                  <a:lnTo>
                    <a:pt x="210" y="275"/>
                  </a:lnTo>
                  <a:lnTo>
                    <a:pt x="210" y="275"/>
                  </a:lnTo>
                  <a:lnTo>
                    <a:pt x="214" y="275"/>
                  </a:lnTo>
                  <a:lnTo>
                    <a:pt x="215" y="274"/>
                  </a:lnTo>
                  <a:lnTo>
                    <a:pt x="219" y="272"/>
                  </a:lnTo>
                  <a:lnTo>
                    <a:pt x="225" y="270"/>
                  </a:lnTo>
                  <a:lnTo>
                    <a:pt x="240" y="267"/>
                  </a:lnTo>
                  <a:lnTo>
                    <a:pt x="252" y="267"/>
                  </a:lnTo>
                  <a:lnTo>
                    <a:pt x="252" y="267"/>
                  </a:lnTo>
                  <a:lnTo>
                    <a:pt x="259" y="265"/>
                  </a:lnTo>
                  <a:lnTo>
                    <a:pt x="269" y="260"/>
                  </a:lnTo>
                  <a:lnTo>
                    <a:pt x="272" y="254"/>
                  </a:lnTo>
                  <a:lnTo>
                    <a:pt x="272" y="252"/>
                  </a:lnTo>
                  <a:lnTo>
                    <a:pt x="270" y="245"/>
                  </a:lnTo>
                  <a:lnTo>
                    <a:pt x="270" y="24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4" y="237"/>
                  </a:lnTo>
                  <a:lnTo>
                    <a:pt x="264" y="235"/>
                  </a:lnTo>
                  <a:lnTo>
                    <a:pt x="262" y="234"/>
                  </a:lnTo>
                  <a:lnTo>
                    <a:pt x="262" y="230"/>
                  </a:lnTo>
                  <a:lnTo>
                    <a:pt x="262" y="230"/>
                  </a:lnTo>
                  <a:lnTo>
                    <a:pt x="262" y="229"/>
                  </a:lnTo>
                  <a:lnTo>
                    <a:pt x="262" y="229"/>
                  </a:lnTo>
                  <a:lnTo>
                    <a:pt x="267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2" y="225"/>
                  </a:lnTo>
                  <a:lnTo>
                    <a:pt x="282" y="227"/>
                  </a:lnTo>
                  <a:lnTo>
                    <a:pt x="280" y="225"/>
                  </a:lnTo>
                  <a:lnTo>
                    <a:pt x="279" y="225"/>
                  </a:lnTo>
                  <a:lnTo>
                    <a:pt x="279" y="224"/>
                  </a:lnTo>
                  <a:lnTo>
                    <a:pt x="279" y="224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17"/>
                  </a:lnTo>
                  <a:lnTo>
                    <a:pt x="282" y="217"/>
                  </a:lnTo>
                  <a:lnTo>
                    <a:pt x="284" y="217"/>
                  </a:lnTo>
                  <a:lnTo>
                    <a:pt x="289" y="215"/>
                  </a:lnTo>
                  <a:lnTo>
                    <a:pt x="292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4"/>
                  </a:lnTo>
                  <a:lnTo>
                    <a:pt x="294" y="212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294" y="207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7" y="202"/>
                  </a:lnTo>
                  <a:lnTo>
                    <a:pt x="300" y="202"/>
                  </a:lnTo>
                  <a:lnTo>
                    <a:pt x="307" y="202"/>
                  </a:lnTo>
                  <a:lnTo>
                    <a:pt x="312" y="200"/>
                  </a:lnTo>
                  <a:lnTo>
                    <a:pt x="314" y="200"/>
                  </a:lnTo>
                  <a:lnTo>
                    <a:pt x="320" y="197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0"/>
                  </a:lnTo>
                  <a:lnTo>
                    <a:pt x="324" y="190"/>
                  </a:lnTo>
                  <a:lnTo>
                    <a:pt x="324" y="189"/>
                  </a:lnTo>
                  <a:lnTo>
                    <a:pt x="325" y="189"/>
                  </a:lnTo>
                  <a:lnTo>
                    <a:pt x="327" y="189"/>
                  </a:lnTo>
                  <a:lnTo>
                    <a:pt x="339" y="185"/>
                  </a:lnTo>
                  <a:lnTo>
                    <a:pt x="339" y="185"/>
                  </a:lnTo>
                  <a:lnTo>
                    <a:pt x="342" y="185"/>
                  </a:lnTo>
                  <a:lnTo>
                    <a:pt x="344" y="185"/>
                  </a:lnTo>
                  <a:lnTo>
                    <a:pt x="347" y="189"/>
                  </a:lnTo>
                  <a:lnTo>
                    <a:pt x="349" y="189"/>
                  </a:lnTo>
                  <a:lnTo>
                    <a:pt x="349" y="190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2" y="194"/>
                  </a:lnTo>
                  <a:lnTo>
                    <a:pt x="355" y="197"/>
                  </a:lnTo>
                  <a:lnTo>
                    <a:pt x="362" y="200"/>
                  </a:lnTo>
                  <a:lnTo>
                    <a:pt x="364" y="200"/>
                  </a:lnTo>
                  <a:lnTo>
                    <a:pt x="364" y="200"/>
                  </a:lnTo>
                  <a:lnTo>
                    <a:pt x="365" y="199"/>
                  </a:lnTo>
                  <a:lnTo>
                    <a:pt x="367" y="197"/>
                  </a:lnTo>
                  <a:lnTo>
                    <a:pt x="367" y="197"/>
                  </a:lnTo>
                  <a:lnTo>
                    <a:pt x="369" y="195"/>
                  </a:lnTo>
                  <a:lnTo>
                    <a:pt x="372" y="194"/>
                  </a:lnTo>
                  <a:lnTo>
                    <a:pt x="380" y="190"/>
                  </a:lnTo>
                  <a:lnTo>
                    <a:pt x="382" y="190"/>
                  </a:lnTo>
                  <a:lnTo>
                    <a:pt x="382" y="190"/>
                  </a:lnTo>
                  <a:lnTo>
                    <a:pt x="392" y="192"/>
                  </a:lnTo>
                  <a:lnTo>
                    <a:pt x="394" y="190"/>
                  </a:lnTo>
                  <a:lnTo>
                    <a:pt x="394" y="190"/>
                  </a:lnTo>
                  <a:lnTo>
                    <a:pt x="390" y="184"/>
                  </a:lnTo>
                  <a:lnTo>
                    <a:pt x="389" y="184"/>
                  </a:lnTo>
                  <a:lnTo>
                    <a:pt x="389" y="182"/>
                  </a:lnTo>
                  <a:lnTo>
                    <a:pt x="380" y="175"/>
                  </a:lnTo>
                  <a:lnTo>
                    <a:pt x="374" y="170"/>
                  </a:lnTo>
                  <a:lnTo>
                    <a:pt x="374" y="169"/>
                  </a:lnTo>
                  <a:lnTo>
                    <a:pt x="372" y="167"/>
                  </a:lnTo>
                  <a:lnTo>
                    <a:pt x="372" y="165"/>
                  </a:lnTo>
                  <a:lnTo>
                    <a:pt x="367" y="155"/>
                  </a:lnTo>
                  <a:lnTo>
                    <a:pt x="365" y="154"/>
                  </a:lnTo>
                  <a:lnTo>
                    <a:pt x="362" y="152"/>
                  </a:lnTo>
                  <a:lnTo>
                    <a:pt x="359" y="152"/>
                  </a:lnTo>
                  <a:lnTo>
                    <a:pt x="359" y="152"/>
                  </a:lnTo>
                  <a:lnTo>
                    <a:pt x="355" y="152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0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5"/>
                  </a:lnTo>
                  <a:lnTo>
                    <a:pt x="354" y="143"/>
                  </a:lnTo>
                  <a:lnTo>
                    <a:pt x="354" y="142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9" y="127"/>
                  </a:lnTo>
                  <a:lnTo>
                    <a:pt x="370" y="127"/>
                  </a:lnTo>
                  <a:lnTo>
                    <a:pt x="372" y="127"/>
                  </a:lnTo>
                  <a:lnTo>
                    <a:pt x="377" y="127"/>
                  </a:lnTo>
                  <a:lnTo>
                    <a:pt x="379" y="127"/>
                  </a:lnTo>
                  <a:lnTo>
                    <a:pt x="379" y="125"/>
                  </a:lnTo>
                  <a:lnTo>
                    <a:pt x="377" y="120"/>
                  </a:lnTo>
                  <a:lnTo>
                    <a:pt x="377" y="108"/>
                  </a:lnTo>
                  <a:lnTo>
                    <a:pt x="375" y="93"/>
                  </a:lnTo>
                  <a:lnTo>
                    <a:pt x="377" y="83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7" y="62"/>
                  </a:lnTo>
                  <a:lnTo>
                    <a:pt x="387" y="62"/>
                  </a:lnTo>
                  <a:lnTo>
                    <a:pt x="389" y="62"/>
                  </a:lnTo>
                  <a:lnTo>
                    <a:pt x="389" y="60"/>
                  </a:lnTo>
                  <a:lnTo>
                    <a:pt x="399" y="58"/>
                  </a:lnTo>
                  <a:lnTo>
                    <a:pt x="400" y="58"/>
                  </a:lnTo>
                  <a:lnTo>
                    <a:pt x="402" y="58"/>
                  </a:lnTo>
                  <a:lnTo>
                    <a:pt x="404" y="58"/>
                  </a:lnTo>
                  <a:lnTo>
                    <a:pt x="404" y="58"/>
                  </a:lnTo>
                  <a:lnTo>
                    <a:pt x="405" y="58"/>
                  </a:lnTo>
                  <a:lnTo>
                    <a:pt x="405" y="58"/>
                  </a:lnTo>
                  <a:lnTo>
                    <a:pt x="405" y="60"/>
                  </a:lnTo>
                  <a:lnTo>
                    <a:pt x="407" y="60"/>
                  </a:lnTo>
                  <a:lnTo>
                    <a:pt x="409" y="60"/>
                  </a:lnTo>
                  <a:lnTo>
                    <a:pt x="410" y="58"/>
                  </a:lnTo>
                  <a:lnTo>
                    <a:pt x="414" y="55"/>
                  </a:lnTo>
                  <a:lnTo>
                    <a:pt x="415" y="53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5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2"/>
                  </a:lnTo>
                  <a:lnTo>
                    <a:pt x="417" y="42"/>
                  </a:lnTo>
                  <a:lnTo>
                    <a:pt x="415" y="42"/>
                  </a:lnTo>
                  <a:lnTo>
                    <a:pt x="415" y="40"/>
                  </a:lnTo>
                  <a:lnTo>
                    <a:pt x="414" y="40"/>
                  </a:lnTo>
                  <a:lnTo>
                    <a:pt x="414" y="33"/>
                  </a:lnTo>
                  <a:lnTo>
                    <a:pt x="414" y="32"/>
                  </a:lnTo>
                  <a:lnTo>
                    <a:pt x="414" y="27"/>
                  </a:lnTo>
                  <a:lnTo>
                    <a:pt x="414" y="27"/>
                  </a:lnTo>
                  <a:lnTo>
                    <a:pt x="412" y="27"/>
                  </a:lnTo>
                  <a:lnTo>
                    <a:pt x="407" y="27"/>
                  </a:lnTo>
                  <a:lnTo>
                    <a:pt x="404" y="28"/>
                  </a:lnTo>
                  <a:lnTo>
                    <a:pt x="397" y="27"/>
                  </a:lnTo>
                  <a:lnTo>
                    <a:pt x="392" y="27"/>
                  </a:lnTo>
                  <a:lnTo>
                    <a:pt x="387" y="27"/>
                  </a:lnTo>
                  <a:lnTo>
                    <a:pt x="384" y="25"/>
                  </a:lnTo>
                  <a:lnTo>
                    <a:pt x="377" y="22"/>
                  </a:lnTo>
                  <a:lnTo>
                    <a:pt x="375" y="22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0" y="13"/>
                  </a:lnTo>
                  <a:lnTo>
                    <a:pt x="370" y="12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8"/>
                  </a:lnTo>
                  <a:lnTo>
                    <a:pt x="367" y="7"/>
                  </a:lnTo>
                  <a:lnTo>
                    <a:pt x="367" y="8"/>
                  </a:lnTo>
                  <a:lnTo>
                    <a:pt x="364" y="10"/>
                  </a:lnTo>
                  <a:lnTo>
                    <a:pt x="362" y="12"/>
                  </a:lnTo>
                  <a:lnTo>
                    <a:pt x="360" y="12"/>
                  </a:lnTo>
                  <a:lnTo>
                    <a:pt x="357" y="13"/>
                  </a:lnTo>
                  <a:lnTo>
                    <a:pt x="355" y="13"/>
                  </a:lnTo>
                  <a:lnTo>
                    <a:pt x="345" y="8"/>
                  </a:lnTo>
                  <a:lnTo>
                    <a:pt x="339" y="10"/>
                  </a:lnTo>
                  <a:lnTo>
                    <a:pt x="334" y="10"/>
                  </a:lnTo>
                  <a:lnTo>
                    <a:pt x="334" y="10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5" y="5"/>
                  </a:lnTo>
                  <a:lnTo>
                    <a:pt x="324" y="3"/>
                  </a:lnTo>
                  <a:lnTo>
                    <a:pt x="324" y="0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19" y="2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07" y="2"/>
                  </a:lnTo>
                  <a:lnTo>
                    <a:pt x="305" y="2"/>
                  </a:lnTo>
                  <a:lnTo>
                    <a:pt x="299" y="3"/>
                  </a:lnTo>
                  <a:lnTo>
                    <a:pt x="299" y="3"/>
                  </a:lnTo>
                  <a:lnTo>
                    <a:pt x="285" y="10"/>
                  </a:lnTo>
                  <a:lnTo>
                    <a:pt x="282" y="10"/>
                  </a:lnTo>
                  <a:lnTo>
                    <a:pt x="280" y="12"/>
                  </a:lnTo>
                  <a:lnTo>
                    <a:pt x="277" y="12"/>
                  </a:lnTo>
                  <a:lnTo>
                    <a:pt x="275" y="12"/>
                  </a:lnTo>
                  <a:lnTo>
                    <a:pt x="267" y="13"/>
                  </a:lnTo>
                  <a:lnTo>
                    <a:pt x="265" y="13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50" y="20"/>
                  </a:lnTo>
                  <a:lnTo>
                    <a:pt x="249" y="22"/>
                  </a:lnTo>
                  <a:lnTo>
                    <a:pt x="247" y="25"/>
                  </a:lnTo>
                  <a:lnTo>
                    <a:pt x="239" y="35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29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0"/>
                  </a:lnTo>
                  <a:lnTo>
                    <a:pt x="219" y="52"/>
                  </a:lnTo>
                  <a:lnTo>
                    <a:pt x="217" y="52"/>
                  </a:lnTo>
                  <a:lnTo>
                    <a:pt x="215" y="55"/>
                  </a:lnTo>
                  <a:lnTo>
                    <a:pt x="204" y="57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200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7" y="55"/>
                  </a:lnTo>
                  <a:lnTo>
                    <a:pt x="195" y="53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90" y="52"/>
                  </a:lnTo>
                  <a:lnTo>
                    <a:pt x="167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57" y="52"/>
                  </a:lnTo>
                  <a:lnTo>
                    <a:pt x="153" y="52"/>
                  </a:lnTo>
                  <a:lnTo>
                    <a:pt x="150" y="50"/>
                  </a:lnTo>
                  <a:lnTo>
                    <a:pt x="148" y="50"/>
                  </a:lnTo>
                  <a:lnTo>
                    <a:pt x="147" y="48"/>
                  </a:lnTo>
                  <a:lnTo>
                    <a:pt x="143" y="48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33" y="55"/>
                  </a:lnTo>
                  <a:lnTo>
                    <a:pt x="133" y="57"/>
                  </a:lnTo>
                  <a:lnTo>
                    <a:pt x="132" y="57"/>
                  </a:lnTo>
                  <a:lnTo>
                    <a:pt x="122" y="57"/>
                  </a:lnTo>
                  <a:lnTo>
                    <a:pt x="122" y="57"/>
                  </a:lnTo>
                  <a:lnTo>
                    <a:pt x="118" y="57"/>
                  </a:lnTo>
                  <a:lnTo>
                    <a:pt x="115" y="57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8" y="52"/>
                  </a:lnTo>
                  <a:lnTo>
                    <a:pt x="97" y="50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5" y="47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55" y="47"/>
                  </a:lnTo>
                  <a:lnTo>
                    <a:pt x="53" y="48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2" y="45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2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2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8" y="1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0" name="Freeform 31"/>
            <p:cNvSpPr>
              <a:spLocks/>
            </p:cNvSpPr>
            <p:nvPr/>
          </p:nvSpPr>
          <p:spPr bwMode="auto">
            <a:xfrm>
              <a:off x="6879657" y="4216810"/>
              <a:ext cx="595655" cy="352253"/>
            </a:xfrm>
            <a:custGeom>
              <a:avLst/>
              <a:gdLst>
                <a:gd name="T0" fmla="*/ 103 w 394"/>
                <a:gd name="T1" fmla="*/ 223 h 233"/>
                <a:gd name="T2" fmla="*/ 117 w 394"/>
                <a:gd name="T3" fmla="*/ 228 h 233"/>
                <a:gd name="T4" fmla="*/ 135 w 394"/>
                <a:gd name="T5" fmla="*/ 223 h 233"/>
                <a:gd name="T6" fmla="*/ 152 w 394"/>
                <a:gd name="T7" fmla="*/ 210 h 233"/>
                <a:gd name="T8" fmla="*/ 158 w 394"/>
                <a:gd name="T9" fmla="*/ 193 h 233"/>
                <a:gd name="T10" fmla="*/ 188 w 394"/>
                <a:gd name="T11" fmla="*/ 196 h 233"/>
                <a:gd name="T12" fmla="*/ 217 w 394"/>
                <a:gd name="T13" fmla="*/ 213 h 233"/>
                <a:gd name="T14" fmla="*/ 242 w 394"/>
                <a:gd name="T15" fmla="*/ 220 h 233"/>
                <a:gd name="T16" fmla="*/ 245 w 394"/>
                <a:gd name="T17" fmla="*/ 215 h 233"/>
                <a:gd name="T18" fmla="*/ 260 w 394"/>
                <a:gd name="T19" fmla="*/ 216 h 233"/>
                <a:gd name="T20" fmla="*/ 272 w 394"/>
                <a:gd name="T21" fmla="*/ 223 h 233"/>
                <a:gd name="T22" fmla="*/ 282 w 394"/>
                <a:gd name="T23" fmla="*/ 220 h 233"/>
                <a:gd name="T24" fmla="*/ 299 w 394"/>
                <a:gd name="T25" fmla="*/ 216 h 233"/>
                <a:gd name="T26" fmla="*/ 332 w 394"/>
                <a:gd name="T27" fmla="*/ 205 h 233"/>
                <a:gd name="T28" fmla="*/ 357 w 394"/>
                <a:gd name="T29" fmla="*/ 181 h 233"/>
                <a:gd name="T30" fmla="*/ 380 w 394"/>
                <a:gd name="T31" fmla="*/ 153 h 233"/>
                <a:gd name="T32" fmla="*/ 385 w 394"/>
                <a:gd name="T33" fmla="*/ 136 h 233"/>
                <a:gd name="T34" fmla="*/ 377 w 394"/>
                <a:gd name="T35" fmla="*/ 120 h 233"/>
                <a:gd name="T36" fmla="*/ 349 w 394"/>
                <a:gd name="T37" fmla="*/ 105 h 233"/>
                <a:gd name="T38" fmla="*/ 334 w 394"/>
                <a:gd name="T39" fmla="*/ 110 h 233"/>
                <a:gd name="T40" fmla="*/ 325 w 394"/>
                <a:gd name="T41" fmla="*/ 98 h 233"/>
                <a:gd name="T42" fmla="*/ 320 w 394"/>
                <a:gd name="T43" fmla="*/ 91 h 233"/>
                <a:gd name="T44" fmla="*/ 329 w 394"/>
                <a:gd name="T45" fmla="*/ 78 h 233"/>
                <a:gd name="T46" fmla="*/ 325 w 394"/>
                <a:gd name="T47" fmla="*/ 83 h 233"/>
                <a:gd name="T48" fmla="*/ 299 w 394"/>
                <a:gd name="T49" fmla="*/ 75 h 233"/>
                <a:gd name="T50" fmla="*/ 282 w 394"/>
                <a:gd name="T51" fmla="*/ 66 h 233"/>
                <a:gd name="T52" fmla="*/ 279 w 394"/>
                <a:gd name="T53" fmla="*/ 70 h 233"/>
                <a:gd name="T54" fmla="*/ 287 w 394"/>
                <a:gd name="T55" fmla="*/ 86 h 233"/>
                <a:gd name="T56" fmla="*/ 274 w 394"/>
                <a:gd name="T57" fmla="*/ 90 h 233"/>
                <a:gd name="T58" fmla="*/ 267 w 394"/>
                <a:gd name="T59" fmla="*/ 96 h 233"/>
                <a:gd name="T60" fmla="*/ 260 w 394"/>
                <a:gd name="T61" fmla="*/ 86 h 233"/>
                <a:gd name="T62" fmla="*/ 243 w 394"/>
                <a:gd name="T63" fmla="*/ 68 h 233"/>
                <a:gd name="T64" fmla="*/ 248 w 394"/>
                <a:gd name="T65" fmla="*/ 60 h 233"/>
                <a:gd name="T66" fmla="*/ 254 w 394"/>
                <a:gd name="T67" fmla="*/ 50 h 233"/>
                <a:gd name="T68" fmla="*/ 228 w 394"/>
                <a:gd name="T69" fmla="*/ 41 h 233"/>
                <a:gd name="T70" fmla="*/ 198 w 394"/>
                <a:gd name="T71" fmla="*/ 30 h 233"/>
                <a:gd name="T72" fmla="*/ 188 w 394"/>
                <a:gd name="T73" fmla="*/ 16 h 233"/>
                <a:gd name="T74" fmla="*/ 172 w 394"/>
                <a:gd name="T75" fmla="*/ 8 h 233"/>
                <a:gd name="T76" fmla="*/ 162 w 394"/>
                <a:gd name="T77" fmla="*/ 20 h 233"/>
                <a:gd name="T78" fmla="*/ 150 w 394"/>
                <a:gd name="T79" fmla="*/ 20 h 233"/>
                <a:gd name="T80" fmla="*/ 140 w 394"/>
                <a:gd name="T81" fmla="*/ 3 h 233"/>
                <a:gd name="T82" fmla="*/ 130 w 394"/>
                <a:gd name="T83" fmla="*/ 6 h 233"/>
                <a:gd name="T84" fmla="*/ 137 w 394"/>
                <a:gd name="T85" fmla="*/ 15 h 233"/>
                <a:gd name="T86" fmla="*/ 87 w 394"/>
                <a:gd name="T87" fmla="*/ 28 h 233"/>
                <a:gd name="T88" fmla="*/ 47 w 394"/>
                <a:gd name="T89" fmla="*/ 50 h 233"/>
                <a:gd name="T90" fmla="*/ 12 w 394"/>
                <a:gd name="T91" fmla="*/ 65 h 233"/>
                <a:gd name="T92" fmla="*/ 3 w 394"/>
                <a:gd name="T93" fmla="*/ 71 h 233"/>
                <a:gd name="T94" fmla="*/ 18 w 394"/>
                <a:gd name="T95" fmla="*/ 88 h 233"/>
                <a:gd name="T96" fmla="*/ 15 w 394"/>
                <a:gd name="T97" fmla="*/ 115 h 233"/>
                <a:gd name="T98" fmla="*/ 30 w 394"/>
                <a:gd name="T99" fmla="*/ 148 h 233"/>
                <a:gd name="T100" fmla="*/ 40 w 394"/>
                <a:gd name="T101" fmla="*/ 150 h 233"/>
                <a:gd name="T102" fmla="*/ 53 w 394"/>
                <a:gd name="T103" fmla="*/ 170 h 233"/>
                <a:gd name="T104" fmla="*/ 60 w 394"/>
                <a:gd name="T105" fmla="*/ 173 h 233"/>
                <a:gd name="T106" fmla="*/ 65 w 394"/>
                <a:gd name="T107" fmla="*/ 185 h 233"/>
                <a:gd name="T108" fmla="*/ 72 w 394"/>
                <a:gd name="T109" fmla="*/ 185 h 233"/>
                <a:gd name="T110" fmla="*/ 90 w 394"/>
                <a:gd name="T111" fmla="*/ 20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4" h="233">
                  <a:moveTo>
                    <a:pt x="92" y="206"/>
                  </a:moveTo>
                  <a:lnTo>
                    <a:pt x="98" y="211"/>
                  </a:lnTo>
                  <a:lnTo>
                    <a:pt x="98" y="213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0" y="218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8" y="225"/>
                  </a:lnTo>
                  <a:lnTo>
                    <a:pt x="110" y="225"/>
                  </a:lnTo>
                  <a:lnTo>
                    <a:pt x="113" y="226"/>
                  </a:lnTo>
                  <a:lnTo>
                    <a:pt x="115" y="226"/>
                  </a:lnTo>
                  <a:lnTo>
                    <a:pt x="115" y="226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23" y="225"/>
                  </a:lnTo>
                  <a:lnTo>
                    <a:pt x="123" y="225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7" y="225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57" y="210"/>
                  </a:lnTo>
                  <a:lnTo>
                    <a:pt x="160" y="200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58" y="196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60" y="190"/>
                  </a:lnTo>
                  <a:lnTo>
                    <a:pt x="162" y="190"/>
                  </a:lnTo>
                  <a:lnTo>
                    <a:pt x="162" y="190"/>
                  </a:lnTo>
                  <a:lnTo>
                    <a:pt x="182" y="193"/>
                  </a:lnTo>
                  <a:lnTo>
                    <a:pt x="182" y="195"/>
                  </a:lnTo>
                  <a:lnTo>
                    <a:pt x="188" y="196"/>
                  </a:lnTo>
                  <a:lnTo>
                    <a:pt x="188" y="196"/>
                  </a:lnTo>
                  <a:lnTo>
                    <a:pt x="190" y="198"/>
                  </a:lnTo>
                  <a:lnTo>
                    <a:pt x="198" y="205"/>
                  </a:lnTo>
                  <a:lnTo>
                    <a:pt x="207" y="205"/>
                  </a:lnTo>
                  <a:lnTo>
                    <a:pt x="210" y="205"/>
                  </a:lnTo>
                  <a:lnTo>
                    <a:pt x="217" y="210"/>
                  </a:lnTo>
                  <a:lnTo>
                    <a:pt x="217" y="211"/>
                  </a:lnTo>
                  <a:lnTo>
                    <a:pt x="217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20" y="215"/>
                  </a:lnTo>
                  <a:lnTo>
                    <a:pt x="223" y="216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15"/>
                  </a:lnTo>
                  <a:lnTo>
                    <a:pt x="247" y="213"/>
                  </a:lnTo>
                  <a:lnTo>
                    <a:pt x="247" y="213"/>
                  </a:lnTo>
                  <a:lnTo>
                    <a:pt x="248" y="213"/>
                  </a:lnTo>
                  <a:lnTo>
                    <a:pt x="252" y="213"/>
                  </a:lnTo>
                  <a:lnTo>
                    <a:pt x="259" y="215"/>
                  </a:lnTo>
                  <a:lnTo>
                    <a:pt x="259" y="216"/>
                  </a:lnTo>
                  <a:lnTo>
                    <a:pt x="260" y="216"/>
                  </a:lnTo>
                  <a:lnTo>
                    <a:pt x="260" y="218"/>
                  </a:lnTo>
                  <a:lnTo>
                    <a:pt x="262" y="220"/>
                  </a:lnTo>
                  <a:lnTo>
                    <a:pt x="265" y="221"/>
                  </a:lnTo>
                  <a:lnTo>
                    <a:pt x="267" y="223"/>
                  </a:lnTo>
                  <a:lnTo>
                    <a:pt x="270" y="223"/>
                  </a:lnTo>
                  <a:lnTo>
                    <a:pt x="270" y="223"/>
                  </a:lnTo>
                  <a:lnTo>
                    <a:pt x="272" y="223"/>
                  </a:lnTo>
                  <a:lnTo>
                    <a:pt x="274" y="221"/>
                  </a:lnTo>
                  <a:lnTo>
                    <a:pt x="275" y="233"/>
                  </a:lnTo>
                  <a:lnTo>
                    <a:pt x="279" y="228"/>
                  </a:lnTo>
                  <a:lnTo>
                    <a:pt x="280" y="225"/>
                  </a:lnTo>
                  <a:lnTo>
                    <a:pt x="280" y="223"/>
                  </a:lnTo>
                  <a:lnTo>
                    <a:pt x="280" y="221"/>
                  </a:lnTo>
                  <a:lnTo>
                    <a:pt x="282" y="220"/>
                  </a:lnTo>
                  <a:lnTo>
                    <a:pt x="282" y="218"/>
                  </a:lnTo>
                  <a:lnTo>
                    <a:pt x="284" y="218"/>
                  </a:lnTo>
                  <a:lnTo>
                    <a:pt x="290" y="211"/>
                  </a:lnTo>
                  <a:lnTo>
                    <a:pt x="294" y="210"/>
                  </a:lnTo>
                  <a:lnTo>
                    <a:pt x="295" y="211"/>
                  </a:lnTo>
                  <a:lnTo>
                    <a:pt x="299" y="213"/>
                  </a:lnTo>
                  <a:lnTo>
                    <a:pt x="299" y="216"/>
                  </a:lnTo>
                  <a:lnTo>
                    <a:pt x="302" y="218"/>
                  </a:lnTo>
                  <a:lnTo>
                    <a:pt x="305" y="220"/>
                  </a:lnTo>
                  <a:lnTo>
                    <a:pt x="312" y="221"/>
                  </a:lnTo>
                  <a:lnTo>
                    <a:pt x="317" y="220"/>
                  </a:lnTo>
                  <a:lnTo>
                    <a:pt x="325" y="213"/>
                  </a:lnTo>
                  <a:lnTo>
                    <a:pt x="329" y="208"/>
                  </a:lnTo>
                  <a:lnTo>
                    <a:pt x="332" y="205"/>
                  </a:lnTo>
                  <a:lnTo>
                    <a:pt x="335" y="201"/>
                  </a:lnTo>
                  <a:lnTo>
                    <a:pt x="342" y="200"/>
                  </a:lnTo>
                  <a:lnTo>
                    <a:pt x="347" y="198"/>
                  </a:lnTo>
                  <a:lnTo>
                    <a:pt x="352" y="196"/>
                  </a:lnTo>
                  <a:lnTo>
                    <a:pt x="355" y="191"/>
                  </a:lnTo>
                  <a:lnTo>
                    <a:pt x="355" y="186"/>
                  </a:lnTo>
                  <a:lnTo>
                    <a:pt x="357" y="181"/>
                  </a:lnTo>
                  <a:lnTo>
                    <a:pt x="359" y="176"/>
                  </a:lnTo>
                  <a:lnTo>
                    <a:pt x="362" y="171"/>
                  </a:lnTo>
                  <a:lnTo>
                    <a:pt x="367" y="168"/>
                  </a:lnTo>
                  <a:lnTo>
                    <a:pt x="372" y="168"/>
                  </a:lnTo>
                  <a:lnTo>
                    <a:pt x="375" y="165"/>
                  </a:lnTo>
                  <a:lnTo>
                    <a:pt x="377" y="158"/>
                  </a:lnTo>
                  <a:lnTo>
                    <a:pt x="380" y="153"/>
                  </a:lnTo>
                  <a:lnTo>
                    <a:pt x="385" y="15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50"/>
                  </a:lnTo>
                  <a:lnTo>
                    <a:pt x="392" y="146"/>
                  </a:lnTo>
                  <a:lnTo>
                    <a:pt x="390" y="140"/>
                  </a:lnTo>
                  <a:lnTo>
                    <a:pt x="385" y="136"/>
                  </a:lnTo>
                  <a:lnTo>
                    <a:pt x="384" y="136"/>
                  </a:lnTo>
                  <a:lnTo>
                    <a:pt x="382" y="136"/>
                  </a:lnTo>
                  <a:lnTo>
                    <a:pt x="380" y="135"/>
                  </a:lnTo>
                  <a:lnTo>
                    <a:pt x="379" y="128"/>
                  </a:lnTo>
                  <a:lnTo>
                    <a:pt x="379" y="123"/>
                  </a:lnTo>
                  <a:lnTo>
                    <a:pt x="379" y="121"/>
                  </a:lnTo>
                  <a:lnTo>
                    <a:pt x="377" y="120"/>
                  </a:lnTo>
                  <a:lnTo>
                    <a:pt x="375" y="118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6"/>
                  </a:lnTo>
                  <a:lnTo>
                    <a:pt x="360" y="113"/>
                  </a:lnTo>
                  <a:lnTo>
                    <a:pt x="359" y="113"/>
                  </a:lnTo>
                  <a:lnTo>
                    <a:pt x="349" y="105"/>
                  </a:lnTo>
                  <a:lnTo>
                    <a:pt x="345" y="105"/>
                  </a:lnTo>
                  <a:lnTo>
                    <a:pt x="340" y="110"/>
                  </a:lnTo>
                  <a:lnTo>
                    <a:pt x="339" y="110"/>
                  </a:lnTo>
                  <a:lnTo>
                    <a:pt x="339" y="110"/>
                  </a:lnTo>
                  <a:lnTo>
                    <a:pt x="337" y="110"/>
                  </a:lnTo>
                  <a:lnTo>
                    <a:pt x="335" y="110"/>
                  </a:lnTo>
                  <a:lnTo>
                    <a:pt x="334" y="110"/>
                  </a:lnTo>
                  <a:lnTo>
                    <a:pt x="334" y="108"/>
                  </a:lnTo>
                  <a:lnTo>
                    <a:pt x="332" y="106"/>
                  </a:lnTo>
                  <a:lnTo>
                    <a:pt x="330" y="101"/>
                  </a:lnTo>
                  <a:lnTo>
                    <a:pt x="327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4" y="98"/>
                  </a:lnTo>
                  <a:lnTo>
                    <a:pt x="320" y="95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1"/>
                  </a:lnTo>
                  <a:lnTo>
                    <a:pt x="324" y="91"/>
                  </a:lnTo>
                  <a:lnTo>
                    <a:pt x="325" y="91"/>
                  </a:lnTo>
                  <a:lnTo>
                    <a:pt x="330" y="90"/>
                  </a:lnTo>
                  <a:lnTo>
                    <a:pt x="330" y="88"/>
                  </a:lnTo>
                  <a:lnTo>
                    <a:pt x="330" y="86"/>
                  </a:lnTo>
                  <a:lnTo>
                    <a:pt x="330" y="80"/>
                  </a:lnTo>
                  <a:lnTo>
                    <a:pt x="329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27" y="80"/>
                  </a:lnTo>
                  <a:lnTo>
                    <a:pt x="325" y="80"/>
                  </a:lnTo>
                  <a:lnTo>
                    <a:pt x="325" y="83"/>
                  </a:lnTo>
                  <a:lnTo>
                    <a:pt x="324" y="83"/>
                  </a:lnTo>
                  <a:lnTo>
                    <a:pt x="324" y="83"/>
                  </a:lnTo>
                  <a:lnTo>
                    <a:pt x="322" y="83"/>
                  </a:lnTo>
                  <a:lnTo>
                    <a:pt x="310" y="83"/>
                  </a:lnTo>
                  <a:lnTo>
                    <a:pt x="309" y="81"/>
                  </a:lnTo>
                  <a:lnTo>
                    <a:pt x="305" y="81"/>
                  </a:lnTo>
                  <a:lnTo>
                    <a:pt x="299" y="75"/>
                  </a:lnTo>
                  <a:lnTo>
                    <a:pt x="299" y="75"/>
                  </a:lnTo>
                  <a:lnTo>
                    <a:pt x="297" y="73"/>
                  </a:lnTo>
                  <a:lnTo>
                    <a:pt x="297" y="73"/>
                  </a:lnTo>
                  <a:lnTo>
                    <a:pt x="295" y="71"/>
                  </a:lnTo>
                  <a:lnTo>
                    <a:pt x="289" y="68"/>
                  </a:lnTo>
                  <a:lnTo>
                    <a:pt x="287" y="68"/>
                  </a:lnTo>
                  <a:lnTo>
                    <a:pt x="282" y="66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6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9" y="70"/>
                  </a:lnTo>
                  <a:lnTo>
                    <a:pt x="279" y="70"/>
                  </a:lnTo>
                  <a:lnTo>
                    <a:pt x="280" y="70"/>
                  </a:lnTo>
                  <a:lnTo>
                    <a:pt x="280" y="71"/>
                  </a:lnTo>
                  <a:lnTo>
                    <a:pt x="287" y="80"/>
                  </a:lnTo>
                  <a:lnTo>
                    <a:pt x="287" y="80"/>
                  </a:lnTo>
                  <a:lnTo>
                    <a:pt x="287" y="81"/>
                  </a:lnTo>
                  <a:lnTo>
                    <a:pt x="287" y="85"/>
                  </a:lnTo>
                  <a:lnTo>
                    <a:pt x="287" y="86"/>
                  </a:lnTo>
                  <a:lnTo>
                    <a:pt x="285" y="86"/>
                  </a:lnTo>
                  <a:lnTo>
                    <a:pt x="284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77" y="86"/>
                  </a:lnTo>
                  <a:lnTo>
                    <a:pt x="275" y="88"/>
                  </a:lnTo>
                  <a:lnTo>
                    <a:pt x="274" y="90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69" y="96"/>
                  </a:lnTo>
                  <a:lnTo>
                    <a:pt x="269" y="96"/>
                  </a:lnTo>
                  <a:lnTo>
                    <a:pt x="267" y="96"/>
                  </a:lnTo>
                  <a:lnTo>
                    <a:pt x="264" y="95"/>
                  </a:lnTo>
                  <a:lnTo>
                    <a:pt x="262" y="95"/>
                  </a:lnTo>
                  <a:lnTo>
                    <a:pt x="260" y="93"/>
                  </a:lnTo>
                  <a:lnTo>
                    <a:pt x="260" y="90"/>
                  </a:lnTo>
                  <a:lnTo>
                    <a:pt x="259" y="90"/>
                  </a:lnTo>
                  <a:lnTo>
                    <a:pt x="260" y="90"/>
                  </a:lnTo>
                  <a:lnTo>
                    <a:pt x="260" y="86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48" y="71"/>
                  </a:lnTo>
                  <a:lnTo>
                    <a:pt x="245" y="70"/>
                  </a:lnTo>
                  <a:lnTo>
                    <a:pt x="243" y="68"/>
                  </a:lnTo>
                  <a:lnTo>
                    <a:pt x="240" y="66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40" y="63"/>
                  </a:lnTo>
                  <a:lnTo>
                    <a:pt x="245" y="58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50" y="60"/>
                  </a:lnTo>
                  <a:lnTo>
                    <a:pt x="252" y="56"/>
                  </a:lnTo>
                  <a:lnTo>
                    <a:pt x="255" y="53"/>
                  </a:lnTo>
                  <a:lnTo>
                    <a:pt x="255" y="51"/>
                  </a:lnTo>
                  <a:lnTo>
                    <a:pt x="254" y="50"/>
                  </a:lnTo>
                  <a:lnTo>
                    <a:pt x="250" y="46"/>
                  </a:lnTo>
                  <a:lnTo>
                    <a:pt x="248" y="45"/>
                  </a:lnTo>
                  <a:lnTo>
                    <a:pt x="248" y="43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35" y="43"/>
                  </a:lnTo>
                  <a:lnTo>
                    <a:pt x="228" y="41"/>
                  </a:lnTo>
                  <a:lnTo>
                    <a:pt x="220" y="41"/>
                  </a:lnTo>
                  <a:lnTo>
                    <a:pt x="220" y="38"/>
                  </a:lnTo>
                  <a:lnTo>
                    <a:pt x="218" y="35"/>
                  </a:lnTo>
                  <a:lnTo>
                    <a:pt x="218" y="35"/>
                  </a:lnTo>
                  <a:lnTo>
                    <a:pt x="218" y="33"/>
                  </a:lnTo>
                  <a:lnTo>
                    <a:pt x="207" y="31"/>
                  </a:lnTo>
                  <a:lnTo>
                    <a:pt x="198" y="30"/>
                  </a:lnTo>
                  <a:lnTo>
                    <a:pt x="195" y="30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21"/>
                  </a:lnTo>
                  <a:lnTo>
                    <a:pt x="188" y="20"/>
                  </a:lnTo>
                  <a:lnTo>
                    <a:pt x="188" y="18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5"/>
                  </a:lnTo>
                  <a:lnTo>
                    <a:pt x="183" y="10"/>
                  </a:lnTo>
                  <a:lnTo>
                    <a:pt x="177" y="6"/>
                  </a:lnTo>
                  <a:lnTo>
                    <a:pt x="175" y="6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10"/>
                  </a:lnTo>
                  <a:lnTo>
                    <a:pt x="172" y="10"/>
                  </a:lnTo>
                  <a:lnTo>
                    <a:pt x="173" y="13"/>
                  </a:lnTo>
                  <a:lnTo>
                    <a:pt x="172" y="20"/>
                  </a:lnTo>
                  <a:lnTo>
                    <a:pt x="170" y="21"/>
                  </a:lnTo>
                  <a:lnTo>
                    <a:pt x="163" y="20"/>
                  </a:lnTo>
                  <a:lnTo>
                    <a:pt x="162" y="20"/>
                  </a:lnTo>
                  <a:lnTo>
                    <a:pt x="162" y="21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5" y="23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2" y="16"/>
                  </a:lnTo>
                  <a:lnTo>
                    <a:pt x="152" y="15"/>
                  </a:lnTo>
                  <a:lnTo>
                    <a:pt x="150" y="8"/>
                  </a:lnTo>
                  <a:lnTo>
                    <a:pt x="148" y="6"/>
                  </a:lnTo>
                  <a:lnTo>
                    <a:pt x="140" y="3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3" y="1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7" y="15"/>
                  </a:lnTo>
                  <a:lnTo>
                    <a:pt x="137" y="16"/>
                  </a:lnTo>
                  <a:lnTo>
                    <a:pt x="118" y="21"/>
                  </a:lnTo>
                  <a:lnTo>
                    <a:pt x="100" y="26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2" y="65"/>
                  </a:lnTo>
                  <a:lnTo>
                    <a:pt x="3" y="56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5" y="80"/>
                  </a:lnTo>
                  <a:lnTo>
                    <a:pt x="12" y="85"/>
                  </a:lnTo>
                  <a:lnTo>
                    <a:pt x="13" y="85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6"/>
                  </a:lnTo>
                  <a:lnTo>
                    <a:pt x="15" y="106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7" y="116"/>
                  </a:lnTo>
                  <a:lnTo>
                    <a:pt x="18" y="121"/>
                  </a:lnTo>
                  <a:lnTo>
                    <a:pt x="20" y="128"/>
                  </a:lnTo>
                  <a:lnTo>
                    <a:pt x="20" y="130"/>
                  </a:lnTo>
                  <a:lnTo>
                    <a:pt x="23" y="140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2" y="150"/>
                  </a:lnTo>
                  <a:lnTo>
                    <a:pt x="35" y="150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5" y="153"/>
                  </a:lnTo>
                  <a:lnTo>
                    <a:pt x="48" y="161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3" y="170"/>
                  </a:lnTo>
                  <a:lnTo>
                    <a:pt x="53" y="170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8" y="171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3" y="178"/>
                  </a:lnTo>
                  <a:lnTo>
                    <a:pt x="65" y="180"/>
                  </a:lnTo>
                  <a:lnTo>
                    <a:pt x="65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5" y="185"/>
                  </a:lnTo>
                  <a:lnTo>
                    <a:pt x="68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6"/>
                  </a:lnTo>
                  <a:lnTo>
                    <a:pt x="70" y="185"/>
                  </a:lnTo>
                  <a:lnTo>
                    <a:pt x="72" y="185"/>
                  </a:lnTo>
                  <a:lnTo>
                    <a:pt x="75" y="186"/>
                  </a:lnTo>
                  <a:lnTo>
                    <a:pt x="75" y="188"/>
                  </a:lnTo>
                  <a:lnTo>
                    <a:pt x="83" y="196"/>
                  </a:lnTo>
                  <a:lnTo>
                    <a:pt x="87" y="200"/>
                  </a:lnTo>
                  <a:lnTo>
                    <a:pt x="87" y="203"/>
                  </a:lnTo>
                  <a:lnTo>
                    <a:pt x="88" y="206"/>
                  </a:lnTo>
                  <a:lnTo>
                    <a:pt x="90" y="206"/>
                  </a:lnTo>
                  <a:lnTo>
                    <a:pt x="92" y="20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1" name="Freeform 32"/>
            <p:cNvSpPr>
              <a:spLocks/>
            </p:cNvSpPr>
            <p:nvPr/>
          </p:nvSpPr>
          <p:spPr bwMode="auto">
            <a:xfrm>
              <a:off x="7626495" y="5435333"/>
              <a:ext cx="267592" cy="211654"/>
            </a:xfrm>
            <a:custGeom>
              <a:avLst/>
              <a:gdLst>
                <a:gd name="T0" fmla="*/ 173 w 177"/>
                <a:gd name="T1" fmla="*/ 88 h 140"/>
                <a:gd name="T2" fmla="*/ 173 w 177"/>
                <a:gd name="T3" fmla="*/ 61 h 140"/>
                <a:gd name="T4" fmla="*/ 177 w 177"/>
                <a:gd name="T5" fmla="*/ 56 h 140"/>
                <a:gd name="T6" fmla="*/ 175 w 177"/>
                <a:gd name="T7" fmla="*/ 53 h 140"/>
                <a:gd name="T8" fmla="*/ 172 w 177"/>
                <a:gd name="T9" fmla="*/ 53 h 140"/>
                <a:gd name="T10" fmla="*/ 170 w 177"/>
                <a:gd name="T11" fmla="*/ 48 h 140"/>
                <a:gd name="T12" fmla="*/ 162 w 177"/>
                <a:gd name="T13" fmla="*/ 30 h 140"/>
                <a:gd name="T14" fmla="*/ 152 w 177"/>
                <a:gd name="T15" fmla="*/ 26 h 140"/>
                <a:gd name="T16" fmla="*/ 133 w 177"/>
                <a:gd name="T17" fmla="*/ 8 h 140"/>
                <a:gd name="T18" fmla="*/ 127 w 177"/>
                <a:gd name="T19" fmla="*/ 0 h 140"/>
                <a:gd name="T20" fmla="*/ 97 w 177"/>
                <a:gd name="T21" fmla="*/ 3 h 140"/>
                <a:gd name="T22" fmla="*/ 73 w 177"/>
                <a:gd name="T23" fmla="*/ 10 h 140"/>
                <a:gd name="T24" fmla="*/ 67 w 177"/>
                <a:gd name="T25" fmla="*/ 13 h 140"/>
                <a:gd name="T26" fmla="*/ 45 w 177"/>
                <a:gd name="T27" fmla="*/ 16 h 140"/>
                <a:gd name="T28" fmla="*/ 22 w 177"/>
                <a:gd name="T29" fmla="*/ 28 h 140"/>
                <a:gd name="T30" fmla="*/ 20 w 177"/>
                <a:gd name="T31" fmla="*/ 33 h 140"/>
                <a:gd name="T32" fmla="*/ 20 w 177"/>
                <a:gd name="T33" fmla="*/ 38 h 140"/>
                <a:gd name="T34" fmla="*/ 20 w 177"/>
                <a:gd name="T35" fmla="*/ 45 h 140"/>
                <a:gd name="T36" fmla="*/ 18 w 177"/>
                <a:gd name="T37" fmla="*/ 48 h 140"/>
                <a:gd name="T38" fmla="*/ 10 w 177"/>
                <a:gd name="T39" fmla="*/ 48 h 140"/>
                <a:gd name="T40" fmla="*/ 6 w 177"/>
                <a:gd name="T41" fmla="*/ 46 h 140"/>
                <a:gd name="T42" fmla="*/ 3 w 177"/>
                <a:gd name="T43" fmla="*/ 60 h 140"/>
                <a:gd name="T44" fmla="*/ 6 w 177"/>
                <a:gd name="T45" fmla="*/ 73 h 140"/>
                <a:gd name="T46" fmla="*/ 3 w 177"/>
                <a:gd name="T47" fmla="*/ 75 h 140"/>
                <a:gd name="T48" fmla="*/ 0 w 177"/>
                <a:gd name="T49" fmla="*/ 81 h 140"/>
                <a:gd name="T50" fmla="*/ 6 w 177"/>
                <a:gd name="T51" fmla="*/ 90 h 140"/>
                <a:gd name="T52" fmla="*/ 3 w 177"/>
                <a:gd name="T53" fmla="*/ 96 h 140"/>
                <a:gd name="T54" fmla="*/ 3 w 177"/>
                <a:gd name="T55" fmla="*/ 105 h 140"/>
                <a:gd name="T56" fmla="*/ 10 w 177"/>
                <a:gd name="T57" fmla="*/ 118 h 140"/>
                <a:gd name="T58" fmla="*/ 13 w 177"/>
                <a:gd name="T59" fmla="*/ 118 h 140"/>
                <a:gd name="T60" fmla="*/ 20 w 177"/>
                <a:gd name="T61" fmla="*/ 135 h 140"/>
                <a:gd name="T62" fmla="*/ 25 w 177"/>
                <a:gd name="T63" fmla="*/ 136 h 140"/>
                <a:gd name="T64" fmla="*/ 27 w 177"/>
                <a:gd name="T65" fmla="*/ 133 h 140"/>
                <a:gd name="T66" fmla="*/ 35 w 177"/>
                <a:gd name="T67" fmla="*/ 135 h 140"/>
                <a:gd name="T68" fmla="*/ 48 w 177"/>
                <a:gd name="T69" fmla="*/ 140 h 140"/>
                <a:gd name="T70" fmla="*/ 63 w 177"/>
                <a:gd name="T71" fmla="*/ 136 h 140"/>
                <a:gd name="T72" fmla="*/ 65 w 177"/>
                <a:gd name="T73" fmla="*/ 135 h 140"/>
                <a:gd name="T74" fmla="*/ 75 w 177"/>
                <a:gd name="T75" fmla="*/ 135 h 140"/>
                <a:gd name="T76" fmla="*/ 78 w 177"/>
                <a:gd name="T77" fmla="*/ 136 h 140"/>
                <a:gd name="T78" fmla="*/ 93 w 177"/>
                <a:gd name="T79" fmla="*/ 131 h 140"/>
                <a:gd name="T80" fmla="*/ 102 w 177"/>
                <a:gd name="T81" fmla="*/ 120 h 140"/>
                <a:gd name="T82" fmla="*/ 103 w 177"/>
                <a:gd name="T83" fmla="*/ 115 h 140"/>
                <a:gd name="T84" fmla="*/ 120 w 177"/>
                <a:gd name="T85" fmla="*/ 110 h 140"/>
                <a:gd name="T86" fmla="*/ 128 w 177"/>
                <a:gd name="T87" fmla="*/ 110 h 140"/>
                <a:gd name="T88" fmla="*/ 140 w 177"/>
                <a:gd name="T89" fmla="*/ 113 h 140"/>
                <a:gd name="T90" fmla="*/ 157 w 177"/>
                <a:gd name="T91" fmla="*/ 110 h 140"/>
                <a:gd name="T92" fmla="*/ 158 w 177"/>
                <a:gd name="T93" fmla="*/ 108 h 140"/>
                <a:gd name="T94" fmla="*/ 160 w 177"/>
                <a:gd name="T95" fmla="*/ 96 h 140"/>
                <a:gd name="T96" fmla="*/ 160 w 177"/>
                <a:gd name="T97" fmla="*/ 95 h 140"/>
                <a:gd name="T98" fmla="*/ 162 w 177"/>
                <a:gd name="T99" fmla="*/ 93 h 140"/>
                <a:gd name="T100" fmla="*/ 163 w 177"/>
                <a:gd name="T101" fmla="*/ 91 h 140"/>
                <a:gd name="T102" fmla="*/ 173 w 177"/>
                <a:gd name="T103" fmla="*/ 9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40">
                  <a:moveTo>
                    <a:pt x="173" y="90"/>
                  </a:moveTo>
                  <a:lnTo>
                    <a:pt x="173" y="90"/>
                  </a:lnTo>
                  <a:lnTo>
                    <a:pt x="173" y="88"/>
                  </a:lnTo>
                  <a:lnTo>
                    <a:pt x="173" y="80"/>
                  </a:lnTo>
                  <a:lnTo>
                    <a:pt x="172" y="63"/>
                  </a:lnTo>
                  <a:lnTo>
                    <a:pt x="173" y="61"/>
                  </a:lnTo>
                  <a:lnTo>
                    <a:pt x="175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7" y="56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2" y="53"/>
                  </a:lnTo>
                  <a:lnTo>
                    <a:pt x="172" y="51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5"/>
                  </a:lnTo>
                  <a:lnTo>
                    <a:pt x="140" y="18"/>
                  </a:lnTo>
                  <a:lnTo>
                    <a:pt x="133" y="8"/>
                  </a:lnTo>
                  <a:lnTo>
                    <a:pt x="130" y="3"/>
                  </a:lnTo>
                  <a:lnTo>
                    <a:pt x="127" y="1"/>
                  </a:lnTo>
                  <a:lnTo>
                    <a:pt x="127" y="0"/>
                  </a:lnTo>
                  <a:lnTo>
                    <a:pt x="118" y="3"/>
                  </a:lnTo>
                  <a:lnTo>
                    <a:pt x="103" y="5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78" y="11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7" y="13"/>
                  </a:lnTo>
                  <a:lnTo>
                    <a:pt x="60" y="16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5" y="65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8" y="11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15" y="118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3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3" y="133"/>
                  </a:lnTo>
                  <a:lnTo>
                    <a:pt x="35" y="135"/>
                  </a:lnTo>
                  <a:lnTo>
                    <a:pt x="37" y="136"/>
                  </a:lnTo>
                  <a:lnTo>
                    <a:pt x="37" y="140"/>
                  </a:lnTo>
                  <a:lnTo>
                    <a:pt x="4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3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5"/>
                  </a:lnTo>
                  <a:lnTo>
                    <a:pt x="67" y="135"/>
                  </a:lnTo>
                  <a:lnTo>
                    <a:pt x="67" y="133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7" y="136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93" y="131"/>
                  </a:lnTo>
                  <a:lnTo>
                    <a:pt x="102" y="121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18"/>
                  </a:lnTo>
                  <a:lnTo>
                    <a:pt x="102" y="116"/>
                  </a:lnTo>
                  <a:lnTo>
                    <a:pt x="103" y="115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20" y="110"/>
                  </a:lnTo>
                  <a:lnTo>
                    <a:pt x="123" y="110"/>
                  </a:lnTo>
                  <a:lnTo>
                    <a:pt x="125" y="110"/>
                  </a:lnTo>
                  <a:lnTo>
                    <a:pt x="128" y="110"/>
                  </a:lnTo>
                  <a:lnTo>
                    <a:pt x="130" y="110"/>
                  </a:lnTo>
                  <a:lnTo>
                    <a:pt x="133" y="111"/>
                  </a:lnTo>
                  <a:lnTo>
                    <a:pt x="140" y="113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57" y="110"/>
                  </a:lnTo>
                  <a:lnTo>
                    <a:pt x="158" y="110"/>
                  </a:lnTo>
                  <a:lnTo>
                    <a:pt x="158" y="110"/>
                  </a:lnTo>
                  <a:lnTo>
                    <a:pt x="158" y="108"/>
                  </a:lnTo>
                  <a:lnTo>
                    <a:pt x="160" y="103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3"/>
                  </a:lnTo>
                  <a:lnTo>
                    <a:pt x="162" y="93"/>
                  </a:lnTo>
                  <a:lnTo>
                    <a:pt x="162" y="91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3" y="90"/>
                  </a:lnTo>
                  <a:lnTo>
                    <a:pt x="173" y="9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2" name="Freeform 33"/>
            <p:cNvSpPr>
              <a:spLocks/>
            </p:cNvSpPr>
            <p:nvPr/>
          </p:nvSpPr>
          <p:spPr bwMode="auto">
            <a:xfrm>
              <a:off x="6592413" y="4504055"/>
              <a:ext cx="721136" cy="355276"/>
            </a:xfrm>
            <a:custGeom>
              <a:avLst/>
              <a:gdLst>
                <a:gd name="T0" fmla="*/ 465 w 477"/>
                <a:gd name="T1" fmla="*/ 43 h 235"/>
                <a:gd name="T2" fmla="*/ 450 w 477"/>
                <a:gd name="T3" fmla="*/ 28 h 235"/>
                <a:gd name="T4" fmla="*/ 435 w 477"/>
                <a:gd name="T5" fmla="*/ 25 h 235"/>
                <a:gd name="T6" fmla="*/ 415 w 477"/>
                <a:gd name="T7" fmla="*/ 28 h 235"/>
                <a:gd name="T8" fmla="*/ 407 w 477"/>
                <a:gd name="T9" fmla="*/ 20 h 235"/>
                <a:gd name="T10" fmla="*/ 372 w 477"/>
                <a:gd name="T11" fmla="*/ 3 h 235"/>
                <a:gd name="T12" fmla="*/ 350 w 477"/>
                <a:gd name="T13" fmla="*/ 8 h 235"/>
                <a:gd name="T14" fmla="*/ 332 w 477"/>
                <a:gd name="T15" fmla="*/ 28 h 235"/>
                <a:gd name="T16" fmla="*/ 308 w 477"/>
                <a:gd name="T17" fmla="*/ 38 h 235"/>
                <a:gd name="T18" fmla="*/ 293 w 477"/>
                <a:gd name="T19" fmla="*/ 33 h 235"/>
                <a:gd name="T20" fmla="*/ 278 w 477"/>
                <a:gd name="T21" fmla="*/ 16 h 235"/>
                <a:gd name="T22" fmla="*/ 258 w 477"/>
                <a:gd name="T23" fmla="*/ 31 h 235"/>
                <a:gd name="T24" fmla="*/ 250 w 477"/>
                <a:gd name="T25" fmla="*/ 50 h 235"/>
                <a:gd name="T26" fmla="*/ 225 w 477"/>
                <a:gd name="T27" fmla="*/ 58 h 235"/>
                <a:gd name="T28" fmla="*/ 217 w 477"/>
                <a:gd name="T29" fmla="*/ 62 h 235"/>
                <a:gd name="T30" fmla="*/ 210 w 477"/>
                <a:gd name="T31" fmla="*/ 75 h 235"/>
                <a:gd name="T32" fmla="*/ 213 w 477"/>
                <a:gd name="T33" fmla="*/ 107 h 235"/>
                <a:gd name="T34" fmla="*/ 223 w 477"/>
                <a:gd name="T35" fmla="*/ 112 h 235"/>
                <a:gd name="T36" fmla="*/ 215 w 477"/>
                <a:gd name="T37" fmla="*/ 128 h 235"/>
                <a:gd name="T38" fmla="*/ 208 w 477"/>
                <a:gd name="T39" fmla="*/ 115 h 235"/>
                <a:gd name="T40" fmla="*/ 195 w 477"/>
                <a:gd name="T41" fmla="*/ 110 h 235"/>
                <a:gd name="T42" fmla="*/ 185 w 477"/>
                <a:gd name="T43" fmla="*/ 110 h 235"/>
                <a:gd name="T44" fmla="*/ 133 w 477"/>
                <a:gd name="T45" fmla="*/ 110 h 235"/>
                <a:gd name="T46" fmla="*/ 88 w 477"/>
                <a:gd name="T47" fmla="*/ 112 h 235"/>
                <a:gd name="T48" fmla="*/ 51 w 477"/>
                <a:gd name="T49" fmla="*/ 125 h 235"/>
                <a:gd name="T50" fmla="*/ 41 w 477"/>
                <a:gd name="T51" fmla="*/ 127 h 235"/>
                <a:gd name="T52" fmla="*/ 21 w 477"/>
                <a:gd name="T53" fmla="*/ 95 h 235"/>
                <a:gd name="T54" fmla="*/ 6 w 477"/>
                <a:gd name="T55" fmla="*/ 98 h 235"/>
                <a:gd name="T56" fmla="*/ 10 w 477"/>
                <a:gd name="T57" fmla="*/ 113 h 235"/>
                <a:gd name="T58" fmla="*/ 0 w 477"/>
                <a:gd name="T59" fmla="*/ 122 h 235"/>
                <a:gd name="T60" fmla="*/ 15 w 477"/>
                <a:gd name="T61" fmla="*/ 148 h 235"/>
                <a:gd name="T62" fmla="*/ 30 w 477"/>
                <a:gd name="T63" fmla="*/ 165 h 235"/>
                <a:gd name="T64" fmla="*/ 50 w 477"/>
                <a:gd name="T65" fmla="*/ 155 h 235"/>
                <a:gd name="T66" fmla="*/ 55 w 477"/>
                <a:gd name="T67" fmla="*/ 168 h 235"/>
                <a:gd name="T68" fmla="*/ 68 w 477"/>
                <a:gd name="T69" fmla="*/ 168 h 235"/>
                <a:gd name="T70" fmla="*/ 90 w 477"/>
                <a:gd name="T71" fmla="*/ 175 h 235"/>
                <a:gd name="T72" fmla="*/ 95 w 477"/>
                <a:gd name="T73" fmla="*/ 167 h 235"/>
                <a:gd name="T74" fmla="*/ 120 w 477"/>
                <a:gd name="T75" fmla="*/ 163 h 235"/>
                <a:gd name="T76" fmla="*/ 135 w 477"/>
                <a:gd name="T77" fmla="*/ 167 h 235"/>
                <a:gd name="T78" fmla="*/ 163 w 477"/>
                <a:gd name="T79" fmla="*/ 165 h 235"/>
                <a:gd name="T80" fmla="*/ 158 w 477"/>
                <a:gd name="T81" fmla="*/ 167 h 235"/>
                <a:gd name="T82" fmla="*/ 168 w 477"/>
                <a:gd name="T83" fmla="*/ 183 h 235"/>
                <a:gd name="T84" fmla="*/ 185 w 477"/>
                <a:gd name="T85" fmla="*/ 202 h 235"/>
                <a:gd name="T86" fmla="*/ 242 w 477"/>
                <a:gd name="T87" fmla="*/ 217 h 235"/>
                <a:gd name="T88" fmla="*/ 265 w 477"/>
                <a:gd name="T89" fmla="*/ 222 h 235"/>
                <a:gd name="T90" fmla="*/ 323 w 477"/>
                <a:gd name="T91" fmla="*/ 227 h 235"/>
                <a:gd name="T92" fmla="*/ 333 w 477"/>
                <a:gd name="T93" fmla="*/ 217 h 235"/>
                <a:gd name="T94" fmla="*/ 342 w 477"/>
                <a:gd name="T95" fmla="*/ 215 h 235"/>
                <a:gd name="T96" fmla="*/ 370 w 477"/>
                <a:gd name="T97" fmla="*/ 218 h 235"/>
                <a:gd name="T98" fmla="*/ 387 w 477"/>
                <a:gd name="T99" fmla="*/ 212 h 235"/>
                <a:gd name="T100" fmla="*/ 400 w 477"/>
                <a:gd name="T101" fmla="*/ 218 h 235"/>
                <a:gd name="T102" fmla="*/ 398 w 477"/>
                <a:gd name="T103" fmla="*/ 210 h 235"/>
                <a:gd name="T104" fmla="*/ 417 w 477"/>
                <a:gd name="T105" fmla="*/ 193 h 235"/>
                <a:gd name="T106" fmla="*/ 430 w 477"/>
                <a:gd name="T107" fmla="*/ 188 h 235"/>
                <a:gd name="T108" fmla="*/ 433 w 477"/>
                <a:gd name="T109" fmla="*/ 150 h 235"/>
                <a:gd name="T110" fmla="*/ 447 w 477"/>
                <a:gd name="T111" fmla="*/ 140 h 235"/>
                <a:gd name="T112" fmla="*/ 433 w 477"/>
                <a:gd name="T113" fmla="*/ 130 h 235"/>
                <a:gd name="T114" fmla="*/ 444 w 477"/>
                <a:gd name="T115" fmla="*/ 120 h 235"/>
                <a:gd name="T116" fmla="*/ 455 w 477"/>
                <a:gd name="T117" fmla="*/ 128 h 235"/>
                <a:gd name="T118" fmla="*/ 474 w 477"/>
                <a:gd name="T119" fmla="*/ 10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235">
                  <a:moveTo>
                    <a:pt x="465" y="83"/>
                  </a:moveTo>
                  <a:lnTo>
                    <a:pt x="465" y="82"/>
                  </a:lnTo>
                  <a:lnTo>
                    <a:pt x="465" y="80"/>
                  </a:lnTo>
                  <a:lnTo>
                    <a:pt x="465" y="78"/>
                  </a:lnTo>
                  <a:lnTo>
                    <a:pt x="464" y="73"/>
                  </a:lnTo>
                  <a:lnTo>
                    <a:pt x="462" y="68"/>
                  </a:lnTo>
                  <a:lnTo>
                    <a:pt x="465" y="50"/>
                  </a:lnTo>
                  <a:lnTo>
                    <a:pt x="465" y="43"/>
                  </a:lnTo>
                  <a:lnTo>
                    <a:pt x="464" y="31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3"/>
                  </a:lnTo>
                  <a:lnTo>
                    <a:pt x="457" y="33"/>
                  </a:lnTo>
                  <a:lnTo>
                    <a:pt x="455" y="31"/>
                  </a:lnTo>
                  <a:lnTo>
                    <a:pt x="452" y="30"/>
                  </a:lnTo>
                  <a:lnTo>
                    <a:pt x="450" y="28"/>
                  </a:lnTo>
                  <a:lnTo>
                    <a:pt x="450" y="26"/>
                  </a:lnTo>
                  <a:lnTo>
                    <a:pt x="449" y="26"/>
                  </a:lnTo>
                  <a:lnTo>
                    <a:pt x="449" y="25"/>
                  </a:lnTo>
                  <a:lnTo>
                    <a:pt x="442" y="23"/>
                  </a:lnTo>
                  <a:lnTo>
                    <a:pt x="438" y="23"/>
                  </a:lnTo>
                  <a:lnTo>
                    <a:pt x="437" y="23"/>
                  </a:lnTo>
                  <a:lnTo>
                    <a:pt x="437" y="23"/>
                  </a:lnTo>
                  <a:lnTo>
                    <a:pt x="435" y="25"/>
                  </a:lnTo>
                  <a:lnTo>
                    <a:pt x="435" y="28"/>
                  </a:lnTo>
                  <a:lnTo>
                    <a:pt x="433" y="28"/>
                  </a:lnTo>
                  <a:lnTo>
                    <a:pt x="433" y="30"/>
                  </a:lnTo>
                  <a:lnTo>
                    <a:pt x="433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3" y="26"/>
                  </a:lnTo>
                  <a:lnTo>
                    <a:pt x="410" y="25"/>
                  </a:lnTo>
                  <a:lnTo>
                    <a:pt x="408" y="23"/>
                  </a:lnTo>
                  <a:lnTo>
                    <a:pt x="408" y="23"/>
                  </a:lnTo>
                  <a:lnTo>
                    <a:pt x="407" y="23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0" y="15"/>
                  </a:lnTo>
                  <a:lnTo>
                    <a:pt x="397" y="15"/>
                  </a:lnTo>
                  <a:lnTo>
                    <a:pt x="388" y="15"/>
                  </a:lnTo>
                  <a:lnTo>
                    <a:pt x="380" y="8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372" y="5"/>
                  </a:lnTo>
                  <a:lnTo>
                    <a:pt x="372" y="3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0" y="0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6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0" y="10"/>
                  </a:lnTo>
                  <a:lnTo>
                    <a:pt x="347" y="20"/>
                  </a:lnTo>
                  <a:lnTo>
                    <a:pt x="342" y="20"/>
                  </a:lnTo>
                  <a:lnTo>
                    <a:pt x="340" y="20"/>
                  </a:lnTo>
                  <a:lnTo>
                    <a:pt x="338" y="20"/>
                  </a:lnTo>
                  <a:lnTo>
                    <a:pt x="338" y="20"/>
                  </a:lnTo>
                  <a:lnTo>
                    <a:pt x="332" y="28"/>
                  </a:lnTo>
                  <a:lnTo>
                    <a:pt x="332" y="28"/>
                  </a:lnTo>
                  <a:lnTo>
                    <a:pt x="327" y="35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18" y="33"/>
                  </a:lnTo>
                  <a:lnTo>
                    <a:pt x="315" y="33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08" y="38"/>
                  </a:lnTo>
                  <a:lnTo>
                    <a:pt x="307" y="38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0" y="35"/>
                  </a:lnTo>
                  <a:lnTo>
                    <a:pt x="298" y="35"/>
                  </a:lnTo>
                  <a:lnTo>
                    <a:pt x="295" y="33"/>
                  </a:lnTo>
                  <a:lnTo>
                    <a:pt x="293" y="33"/>
                  </a:lnTo>
                  <a:lnTo>
                    <a:pt x="290" y="28"/>
                  </a:lnTo>
                  <a:lnTo>
                    <a:pt x="290" y="26"/>
                  </a:lnTo>
                  <a:lnTo>
                    <a:pt x="290" y="26"/>
                  </a:lnTo>
                  <a:lnTo>
                    <a:pt x="288" y="23"/>
                  </a:lnTo>
                  <a:lnTo>
                    <a:pt x="288" y="21"/>
                  </a:lnTo>
                  <a:lnTo>
                    <a:pt x="282" y="16"/>
                  </a:lnTo>
                  <a:lnTo>
                    <a:pt x="280" y="16"/>
                  </a:lnTo>
                  <a:lnTo>
                    <a:pt x="278" y="16"/>
                  </a:lnTo>
                  <a:lnTo>
                    <a:pt x="277" y="20"/>
                  </a:lnTo>
                  <a:lnTo>
                    <a:pt x="277" y="26"/>
                  </a:lnTo>
                  <a:lnTo>
                    <a:pt x="273" y="35"/>
                  </a:lnTo>
                  <a:lnTo>
                    <a:pt x="270" y="38"/>
                  </a:lnTo>
                  <a:lnTo>
                    <a:pt x="267" y="35"/>
                  </a:lnTo>
                  <a:lnTo>
                    <a:pt x="263" y="33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3" y="33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50" y="50"/>
                  </a:lnTo>
                  <a:lnTo>
                    <a:pt x="248" y="51"/>
                  </a:lnTo>
                  <a:lnTo>
                    <a:pt x="245" y="53"/>
                  </a:lnTo>
                  <a:lnTo>
                    <a:pt x="243" y="55"/>
                  </a:lnTo>
                  <a:lnTo>
                    <a:pt x="242" y="55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5" y="58"/>
                  </a:lnTo>
                  <a:lnTo>
                    <a:pt x="225" y="58"/>
                  </a:lnTo>
                  <a:lnTo>
                    <a:pt x="223" y="60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0" y="62"/>
                  </a:lnTo>
                  <a:lnTo>
                    <a:pt x="220" y="62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5" y="62"/>
                  </a:lnTo>
                  <a:lnTo>
                    <a:pt x="208" y="68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07" y="70"/>
                  </a:lnTo>
                  <a:lnTo>
                    <a:pt x="208" y="73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7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22" y="95"/>
                  </a:lnTo>
                  <a:lnTo>
                    <a:pt x="220" y="97"/>
                  </a:lnTo>
                  <a:lnTo>
                    <a:pt x="215" y="102"/>
                  </a:lnTo>
                  <a:lnTo>
                    <a:pt x="213" y="105"/>
                  </a:lnTo>
                  <a:lnTo>
                    <a:pt x="213" y="107"/>
                  </a:lnTo>
                  <a:lnTo>
                    <a:pt x="213" y="107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2" y="107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2"/>
                  </a:lnTo>
                  <a:lnTo>
                    <a:pt x="225" y="115"/>
                  </a:lnTo>
                  <a:lnTo>
                    <a:pt x="220" y="128"/>
                  </a:lnTo>
                  <a:lnTo>
                    <a:pt x="220" y="128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5" y="130"/>
                  </a:lnTo>
                  <a:lnTo>
                    <a:pt x="215" y="128"/>
                  </a:lnTo>
                  <a:lnTo>
                    <a:pt x="207" y="122"/>
                  </a:lnTo>
                  <a:lnTo>
                    <a:pt x="205" y="122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7" y="115"/>
                  </a:lnTo>
                  <a:lnTo>
                    <a:pt x="203" y="110"/>
                  </a:lnTo>
                  <a:lnTo>
                    <a:pt x="203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0" y="108"/>
                  </a:lnTo>
                  <a:lnTo>
                    <a:pt x="198" y="108"/>
                  </a:lnTo>
                  <a:lnTo>
                    <a:pt x="195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5" y="110"/>
                  </a:lnTo>
                  <a:lnTo>
                    <a:pt x="185" y="108"/>
                  </a:lnTo>
                  <a:lnTo>
                    <a:pt x="171" y="103"/>
                  </a:lnTo>
                  <a:lnTo>
                    <a:pt x="168" y="103"/>
                  </a:lnTo>
                  <a:lnTo>
                    <a:pt x="168" y="112"/>
                  </a:lnTo>
                  <a:lnTo>
                    <a:pt x="163" y="112"/>
                  </a:lnTo>
                  <a:lnTo>
                    <a:pt x="151" y="110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1" y="112"/>
                  </a:lnTo>
                  <a:lnTo>
                    <a:pt x="110" y="123"/>
                  </a:lnTo>
                  <a:lnTo>
                    <a:pt x="100" y="125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2"/>
                  </a:lnTo>
                  <a:lnTo>
                    <a:pt x="88" y="112"/>
                  </a:lnTo>
                  <a:lnTo>
                    <a:pt x="83" y="110"/>
                  </a:lnTo>
                  <a:lnTo>
                    <a:pt x="70" y="105"/>
                  </a:lnTo>
                  <a:lnTo>
                    <a:pt x="63" y="102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15"/>
                  </a:lnTo>
                  <a:lnTo>
                    <a:pt x="56" y="118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1" y="127"/>
                  </a:lnTo>
                  <a:lnTo>
                    <a:pt x="41" y="125"/>
                  </a:lnTo>
                  <a:lnTo>
                    <a:pt x="43" y="123"/>
                  </a:lnTo>
                  <a:lnTo>
                    <a:pt x="45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35" y="107"/>
                  </a:lnTo>
                  <a:lnTo>
                    <a:pt x="30" y="102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5" y="100"/>
                  </a:lnTo>
                  <a:lnTo>
                    <a:pt x="6" y="98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1" y="112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6" y="113"/>
                  </a:lnTo>
                  <a:lnTo>
                    <a:pt x="6" y="115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37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6" y="142"/>
                  </a:lnTo>
                  <a:lnTo>
                    <a:pt x="15" y="148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8" y="163"/>
                  </a:lnTo>
                  <a:lnTo>
                    <a:pt x="30" y="165"/>
                  </a:lnTo>
                  <a:lnTo>
                    <a:pt x="31" y="165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8" y="155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51" y="155"/>
                  </a:lnTo>
                  <a:lnTo>
                    <a:pt x="51" y="157"/>
                  </a:lnTo>
                  <a:lnTo>
                    <a:pt x="55" y="160"/>
                  </a:lnTo>
                  <a:lnTo>
                    <a:pt x="55" y="162"/>
                  </a:lnTo>
                  <a:lnTo>
                    <a:pt x="53" y="165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8" y="170"/>
                  </a:lnTo>
                  <a:lnTo>
                    <a:pt x="60" y="170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8" y="168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3" y="175"/>
                  </a:lnTo>
                  <a:lnTo>
                    <a:pt x="76" y="178"/>
                  </a:lnTo>
                  <a:lnTo>
                    <a:pt x="80" y="178"/>
                  </a:lnTo>
                  <a:lnTo>
                    <a:pt x="86" y="180"/>
                  </a:lnTo>
                  <a:lnTo>
                    <a:pt x="86" y="180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0" y="163"/>
                  </a:lnTo>
                  <a:lnTo>
                    <a:pt x="116" y="163"/>
                  </a:lnTo>
                  <a:lnTo>
                    <a:pt x="120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31" y="165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0" y="165"/>
                  </a:lnTo>
                  <a:lnTo>
                    <a:pt x="143" y="165"/>
                  </a:lnTo>
                  <a:lnTo>
                    <a:pt x="163" y="160"/>
                  </a:lnTo>
                  <a:lnTo>
                    <a:pt x="163" y="158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5" y="162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60" y="165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70"/>
                  </a:lnTo>
                  <a:lnTo>
                    <a:pt x="158" y="172"/>
                  </a:lnTo>
                  <a:lnTo>
                    <a:pt x="160" y="173"/>
                  </a:lnTo>
                  <a:lnTo>
                    <a:pt x="161" y="178"/>
                  </a:lnTo>
                  <a:lnTo>
                    <a:pt x="161" y="178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8" y="183"/>
                  </a:lnTo>
                  <a:lnTo>
                    <a:pt x="171" y="193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73" y="197"/>
                  </a:lnTo>
                  <a:lnTo>
                    <a:pt x="175" y="198"/>
                  </a:lnTo>
                  <a:lnTo>
                    <a:pt x="183" y="202"/>
                  </a:lnTo>
                  <a:lnTo>
                    <a:pt x="183" y="202"/>
                  </a:lnTo>
                  <a:lnTo>
                    <a:pt x="185" y="202"/>
                  </a:lnTo>
                  <a:lnTo>
                    <a:pt x="187" y="202"/>
                  </a:lnTo>
                  <a:lnTo>
                    <a:pt x="190" y="202"/>
                  </a:lnTo>
                  <a:lnTo>
                    <a:pt x="195" y="203"/>
                  </a:lnTo>
                  <a:lnTo>
                    <a:pt x="198" y="205"/>
                  </a:lnTo>
                  <a:lnTo>
                    <a:pt x="200" y="207"/>
                  </a:lnTo>
                  <a:lnTo>
                    <a:pt x="223" y="213"/>
                  </a:lnTo>
                  <a:lnTo>
                    <a:pt x="230" y="215"/>
                  </a:lnTo>
                  <a:lnTo>
                    <a:pt x="242" y="217"/>
                  </a:lnTo>
                  <a:lnTo>
                    <a:pt x="253" y="220"/>
                  </a:lnTo>
                  <a:lnTo>
                    <a:pt x="257" y="222"/>
                  </a:lnTo>
                  <a:lnTo>
                    <a:pt x="258" y="223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65" y="222"/>
                  </a:lnTo>
                  <a:lnTo>
                    <a:pt x="267" y="222"/>
                  </a:lnTo>
                  <a:lnTo>
                    <a:pt x="277" y="225"/>
                  </a:lnTo>
                  <a:lnTo>
                    <a:pt x="278" y="227"/>
                  </a:lnTo>
                  <a:lnTo>
                    <a:pt x="280" y="227"/>
                  </a:lnTo>
                  <a:lnTo>
                    <a:pt x="283" y="230"/>
                  </a:lnTo>
                  <a:lnTo>
                    <a:pt x="305" y="235"/>
                  </a:lnTo>
                  <a:lnTo>
                    <a:pt x="308" y="235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5" y="223"/>
                  </a:lnTo>
                  <a:lnTo>
                    <a:pt x="325" y="222"/>
                  </a:lnTo>
                  <a:lnTo>
                    <a:pt x="325" y="222"/>
                  </a:lnTo>
                  <a:lnTo>
                    <a:pt x="327" y="218"/>
                  </a:lnTo>
                  <a:lnTo>
                    <a:pt x="327" y="218"/>
                  </a:lnTo>
                  <a:lnTo>
                    <a:pt x="333" y="217"/>
                  </a:lnTo>
                  <a:lnTo>
                    <a:pt x="335" y="218"/>
                  </a:lnTo>
                  <a:lnTo>
                    <a:pt x="335" y="217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40" y="215"/>
                  </a:lnTo>
                  <a:lnTo>
                    <a:pt x="342" y="215"/>
                  </a:lnTo>
                  <a:lnTo>
                    <a:pt x="345" y="215"/>
                  </a:lnTo>
                  <a:lnTo>
                    <a:pt x="357" y="217"/>
                  </a:lnTo>
                  <a:lnTo>
                    <a:pt x="362" y="217"/>
                  </a:lnTo>
                  <a:lnTo>
                    <a:pt x="363" y="217"/>
                  </a:lnTo>
                  <a:lnTo>
                    <a:pt x="365" y="218"/>
                  </a:lnTo>
                  <a:lnTo>
                    <a:pt x="367" y="220"/>
                  </a:lnTo>
                  <a:lnTo>
                    <a:pt x="370" y="220"/>
                  </a:lnTo>
                  <a:lnTo>
                    <a:pt x="370" y="218"/>
                  </a:lnTo>
                  <a:lnTo>
                    <a:pt x="377" y="215"/>
                  </a:lnTo>
                  <a:lnTo>
                    <a:pt x="377" y="213"/>
                  </a:lnTo>
                  <a:lnTo>
                    <a:pt x="377" y="212"/>
                  </a:lnTo>
                  <a:lnTo>
                    <a:pt x="380" y="213"/>
                  </a:lnTo>
                  <a:lnTo>
                    <a:pt x="382" y="215"/>
                  </a:lnTo>
                  <a:lnTo>
                    <a:pt x="385" y="215"/>
                  </a:lnTo>
                  <a:lnTo>
                    <a:pt x="385" y="213"/>
                  </a:lnTo>
                  <a:lnTo>
                    <a:pt x="387" y="212"/>
                  </a:lnTo>
                  <a:lnTo>
                    <a:pt x="387" y="212"/>
                  </a:lnTo>
                  <a:lnTo>
                    <a:pt x="388" y="212"/>
                  </a:lnTo>
                  <a:lnTo>
                    <a:pt x="390" y="212"/>
                  </a:lnTo>
                  <a:lnTo>
                    <a:pt x="390" y="212"/>
                  </a:lnTo>
                  <a:lnTo>
                    <a:pt x="393" y="213"/>
                  </a:lnTo>
                  <a:lnTo>
                    <a:pt x="398" y="217"/>
                  </a:lnTo>
                  <a:lnTo>
                    <a:pt x="400" y="217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7"/>
                  </a:lnTo>
                  <a:lnTo>
                    <a:pt x="402" y="215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2"/>
                  </a:lnTo>
                  <a:lnTo>
                    <a:pt x="398" y="210"/>
                  </a:lnTo>
                  <a:lnTo>
                    <a:pt x="398" y="203"/>
                  </a:lnTo>
                  <a:lnTo>
                    <a:pt x="398" y="203"/>
                  </a:lnTo>
                  <a:lnTo>
                    <a:pt x="400" y="203"/>
                  </a:lnTo>
                  <a:lnTo>
                    <a:pt x="400" y="202"/>
                  </a:lnTo>
                  <a:lnTo>
                    <a:pt x="407" y="200"/>
                  </a:lnTo>
                  <a:lnTo>
                    <a:pt x="407" y="200"/>
                  </a:lnTo>
                  <a:lnTo>
                    <a:pt x="412" y="193"/>
                  </a:lnTo>
                  <a:lnTo>
                    <a:pt x="417" y="193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20" y="187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30" y="188"/>
                  </a:lnTo>
                  <a:lnTo>
                    <a:pt x="432" y="188"/>
                  </a:lnTo>
                  <a:lnTo>
                    <a:pt x="433" y="178"/>
                  </a:lnTo>
                  <a:lnTo>
                    <a:pt x="430" y="175"/>
                  </a:lnTo>
                  <a:lnTo>
                    <a:pt x="430" y="167"/>
                  </a:lnTo>
                  <a:lnTo>
                    <a:pt x="430" y="152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3" y="150"/>
                  </a:lnTo>
                  <a:lnTo>
                    <a:pt x="435" y="152"/>
                  </a:lnTo>
                  <a:lnTo>
                    <a:pt x="438" y="152"/>
                  </a:lnTo>
                  <a:lnTo>
                    <a:pt x="438" y="152"/>
                  </a:lnTo>
                  <a:lnTo>
                    <a:pt x="440" y="150"/>
                  </a:lnTo>
                  <a:lnTo>
                    <a:pt x="444" y="148"/>
                  </a:lnTo>
                  <a:lnTo>
                    <a:pt x="445" y="147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5" y="133"/>
                  </a:lnTo>
                  <a:lnTo>
                    <a:pt x="445" y="133"/>
                  </a:lnTo>
                  <a:lnTo>
                    <a:pt x="444" y="132"/>
                  </a:lnTo>
                  <a:lnTo>
                    <a:pt x="442" y="132"/>
                  </a:lnTo>
                  <a:lnTo>
                    <a:pt x="440" y="132"/>
                  </a:lnTo>
                  <a:lnTo>
                    <a:pt x="440" y="132"/>
                  </a:lnTo>
                  <a:lnTo>
                    <a:pt x="435" y="130"/>
                  </a:lnTo>
                  <a:lnTo>
                    <a:pt x="433" y="130"/>
                  </a:lnTo>
                  <a:lnTo>
                    <a:pt x="432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2" y="125"/>
                  </a:lnTo>
                  <a:lnTo>
                    <a:pt x="438" y="120"/>
                  </a:lnTo>
                  <a:lnTo>
                    <a:pt x="442" y="120"/>
                  </a:lnTo>
                  <a:lnTo>
                    <a:pt x="444" y="120"/>
                  </a:lnTo>
                  <a:lnTo>
                    <a:pt x="449" y="122"/>
                  </a:lnTo>
                  <a:lnTo>
                    <a:pt x="449" y="123"/>
                  </a:lnTo>
                  <a:lnTo>
                    <a:pt x="449" y="123"/>
                  </a:lnTo>
                  <a:lnTo>
                    <a:pt x="449" y="125"/>
                  </a:lnTo>
                  <a:lnTo>
                    <a:pt x="449" y="125"/>
                  </a:lnTo>
                  <a:lnTo>
                    <a:pt x="450" y="127"/>
                  </a:lnTo>
                  <a:lnTo>
                    <a:pt x="455" y="128"/>
                  </a:lnTo>
                  <a:lnTo>
                    <a:pt x="455" y="128"/>
                  </a:lnTo>
                  <a:lnTo>
                    <a:pt x="464" y="127"/>
                  </a:lnTo>
                  <a:lnTo>
                    <a:pt x="469" y="127"/>
                  </a:lnTo>
                  <a:lnTo>
                    <a:pt x="470" y="125"/>
                  </a:lnTo>
                  <a:lnTo>
                    <a:pt x="470" y="120"/>
                  </a:lnTo>
                  <a:lnTo>
                    <a:pt x="470" y="117"/>
                  </a:lnTo>
                  <a:lnTo>
                    <a:pt x="470" y="113"/>
                  </a:lnTo>
                  <a:lnTo>
                    <a:pt x="470" y="110"/>
                  </a:lnTo>
                  <a:lnTo>
                    <a:pt x="474" y="102"/>
                  </a:lnTo>
                  <a:lnTo>
                    <a:pt x="477" y="100"/>
                  </a:lnTo>
                  <a:lnTo>
                    <a:pt x="477" y="98"/>
                  </a:lnTo>
                  <a:lnTo>
                    <a:pt x="472" y="87"/>
                  </a:lnTo>
                  <a:lnTo>
                    <a:pt x="465" y="8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3" name="Freeform 34"/>
            <p:cNvSpPr>
              <a:spLocks/>
            </p:cNvSpPr>
            <p:nvPr/>
          </p:nvSpPr>
          <p:spPr bwMode="auto">
            <a:xfrm>
              <a:off x="7659756" y="3482067"/>
              <a:ext cx="458081" cy="353765"/>
            </a:xfrm>
            <a:custGeom>
              <a:avLst/>
              <a:gdLst>
                <a:gd name="T0" fmla="*/ 51 w 303"/>
                <a:gd name="T1" fmla="*/ 132 h 234"/>
                <a:gd name="T2" fmla="*/ 66 w 303"/>
                <a:gd name="T3" fmla="*/ 130 h 234"/>
                <a:gd name="T4" fmla="*/ 75 w 303"/>
                <a:gd name="T5" fmla="*/ 132 h 234"/>
                <a:gd name="T6" fmla="*/ 86 w 303"/>
                <a:gd name="T7" fmla="*/ 137 h 234"/>
                <a:gd name="T8" fmla="*/ 98 w 303"/>
                <a:gd name="T9" fmla="*/ 155 h 234"/>
                <a:gd name="T10" fmla="*/ 90 w 303"/>
                <a:gd name="T11" fmla="*/ 162 h 234"/>
                <a:gd name="T12" fmla="*/ 91 w 303"/>
                <a:gd name="T13" fmla="*/ 168 h 234"/>
                <a:gd name="T14" fmla="*/ 88 w 303"/>
                <a:gd name="T15" fmla="*/ 178 h 234"/>
                <a:gd name="T16" fmla="*/ 95 w 303"/>
                <a:gd name="T17" fmla="*/ 193 h 234"/>
                <a:gd name="T18" fmla="*/ 100 w 303"/>
                <a:gd name="T19" fmla="*/ 188 h 234"/>
                <a:gd name="T20" fmla="*/ 113 w 303"/>
                <a:gd name="T21" fmla="*/ 197 h 234"/>
                <a:gd name="T22" fmla="*/ 131 w 303"/>
                <a:gd name="T23" fmla="*/ 209 h 234"/>
                <a:gd name="T24" fmla="*/ 135 w 303"/>
                <a:gd name="T25" fmla="*/ 220 h 234"/>
                <a:gd name="T26" fmla="*/ 138 w 303"/>
                <a:gd name="T27" fmla="*/ 230 h 234"/>
                <a:gd name="T28" fmla="*/ 156 w 303"/>
                <a:gd name="T29" fmla="*/ 227 h 234"/>
                <a:gd name="T30" fmla="*/ 186 w 303"/>
                <a:gd name="T31" fmla="*/ 230 h 234"/>
                <a:gd name="T32" fmla="*/ 210 w 303"/>
                <a:gd name="T33" fmla="*/ 205 h 234"/>
                <a:gd name="T34" fmla="*/ 218 w 303"/>
                <a:gd name="T35" fmla="*/ 207 h 234"/>
                <a:gd name="T36" fmla="*/ 236 w 303"/>
                <a:gd name="T37" fmla="*/ 190 h 234"/>
                <a:gd name="T38" fmla="*/ 245 w 303"/>
                <a:gd name="T39" fmla="*/ 195 h 234"/>
                <a:gd name="T40" fmla="*/ 250 w 303"/>
                <a:gd name="T41" fmla="*/ 205 h 234"/>
                <a:gd name="T42" fmla="*/ 250 w 303"/>
                <a:gd name="T43" fmla="*/ 188 h 234"/>
                <a:gd name="T44" fmla="*/ 243 w 303"/>
                <a:gd name="T45" fmla="*/ 188 h 234"/>
                <a:gd name="T46" fmla="*/ 250 w 303"/>
                <a:gd name="T47" fmla="*/ 167 h 234"/>
                <a:gd name="T48" fmla="*/ 250 w 303"/>
                <a:gd name="T49" fmla="*/ 155 h 234"/>
                <a:gd name="T50" fmla="*/ 256 w 303"/>
                <a:gd name="T51" fmla="*/ 130 h 234"/>
                <a:gd name="T52" fmla="*/ 272 w 303"/>
                <a:gd name="T53" fmla="*/ 125 h 234"/>
                <a:gd name="T54" fmla="*/ 273 w 303"/>
                <a:gd name="T55" fmla="*/ 113 h 234"/>
                <a:gd name="T56" fmla="*/ 288 w 303"/>
                <a:gd name="T57" fmla="*/ 108 h 234"/>
                <a:gd name="T58" fmla="*/ 297 w 303"/>
                <a:gd name="T59" fmla="*/ 98 h 234"/>
                <a:gd name="T60" fmla="*/ 302 w 303"/>
                <a:gd name="T61" fmla="*/ 92 h 234"/>
                <a:gd name="T62" fmla="*/ 290 w 303"/>
                <a:gd name="T63" fmla="*/ 92 h 234"/>
                <a:gd name="T64" fmla="*/ 282 w 303"/>
                <a:gd name="T65" fmla="*/ 90 h 234"/>
                <a:gd name="T66" fmla="*/ 285 w 303"/>
                <a:gd name="T67" fmla="*/ 82 h 234"/>
                <a:gd name="T68" fmla="*/ 288 w 303"/>
                <a:gd name="T69" fmla="*/ 62 h 234"/>
                <a:gd name="T70" fmla="*/ 268 w 303"/>
                <a:gd name="T71" fmla="*/ 53 h 234"/>
                <a:gd name="T72" fmla="*/ 261 w 303"/>
                <a:gd name="T73" fmla="*/ 45 h 234"/>
                <a:gd name="T74" fmla="*/ 245 w 303"/>
                <a:gd name="T75" fmla="*/ 35 h 234"/>
                <a:gd name="T76" fmla="*/ 226 w 303"/>
                <a:gd name="T77" fmla="*/ 22 h 234"/>
                <a:gd name="T78" fmla="*/ 205 w 303"/>
                <a:gd name="T79" fmla="*/ 18 h 234"/>
                <a:gd name="T80" fmla="*/ 200 w 303"/>
                <a:gd name="T81" fmla="*/ 12 h 234"/>
                <a:gd name="T82" fmla="*/ 193 w 303"/>
                <a:gd name="T83" fmla="*/ 0 h 234"/>
                <a:gd name="T84" fmla="*/ 180 w 303"/>
                <a:gd name="T85" fmla="*/ 5 h 234"/>
                <a:gd name="T86" fmla="*/ 178 w 303"/>
                <a:gd name="T87" fmla="*/ 13 h 234"/>
                <a:gd name="T88" fmla="*/ 165 w 303"/>
                <a:gd name="T89" fmla="*/ 13 h 234"/>
                <a:gd name="T90" fmla="*/ 156 w 303"/>
                <a:gd name="T91" fmla="*/ 17 h 234"/>
                <a:gd name="T92" fmla="*/ 146 w 303"/>
                <a:gd name="T93" fmla="*/ 12 h 234"/>
                <a:gd name="T94" fmla="*/ 136 w 303"/>
                <a:gd name="T95" fmla="*/ 8 h 234"/>
                <a:gd name="T96" fmla="*/ 126 w 303"/>
                <a:gd name="T97" fmla="*/ 12 h 234"/>
                <a:gd name="T98" fmla="*/ 116 w 303"/>
                <a:gd name="T99" fmla="*/ 8 h 234"/>
                <a:gd name="T100" fmla="*/ 105 w 303"/>
                <a:gd name="T101" fmla="*/ 13 h 234"/>
                <a:gd name="T102" fmla="*/ 91 w 303"/>
                <a:gd name="T103" fmla="*/ 10 h 234"/>
                <a:gd name="T104" fmla="*/ 81 w 303"/>
                <a:gd name="T105" fmla="*/ 12 h 234"/>
                <a:gd name="T106" fmla="*/ 71 w 303"/>
                <a:gd name="T107" fmla="*/ 7 h 234"/>
                <a:gd name="T108" fmla="*/ 55 w 303"/>
                <a:gd name="T109" fmla="*/ 7 h 234"/>
                <a:gd name="T110" fmla="*/ 43 w 303"/>
                <a:gd name="T111" fmla="*/ 12 h 234"/>
                <a:gd name="T112" fmla="*/ 38 w 303"/>
                <a:gd name="T113" fmla="*/ 13 h 234"/>
                <a:gd name="T114" fmla="*/ 18 w 303"/>
                <a:gd name="T115" fmla="*/ 23 h 234"/>
                <a:gd name="T116" fmla="*/ 0 w 303"/>
                <a:gd name="T117" fmla="*/ 42 h 234"/>
                <a:gd name="T118" fmla="*/ 0 w 303"/>
                <a:gd name="T119" fmla="*/ 52 h 234"/>
                <a:gd name="T120" fmla="*/ 1 w 303"/>
                <a:gd name="T121" fmla="*/ 70 h 234"/>
                <a:gd name="T122" fmla="*/ 5 w 303"/>
                <a:gd name="T123" fmla="*/ 75 h 234"/>
                <a:gd name="T124" fmla="*/ 11 w 303"/>
                <a:gd name="T125" fmla="*/ 11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234">
                  <a:moveTo>
                    <a:pt x="20" y="113"/>
                  </a:moveTo>
                  <a:lnTo>
                    <a:pt x="28" y="118"/>
                  </a:lnTo>
                  <a:lnTo>
                    <a:pt x="36" y="125"/>
                  </a:lnTo>
                  <a:lnTo>
                    <a:pt x="43" y="127"/>
                  </a:lnTo>
                  <a:lnTo>
                    <a:pt x="51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1" y="130"/>
                  </a:lnTo>
                  <a:lnTo>
                    <a:pt x="65" y="130"/>
                  </a:lnTo>
                  <a:lnTo>
                    <a:pt x="66" y="130"/>
                  </a:lnTo>
                  <a:lnTo>
                    <a:pt x="70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3" y="130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81" y="128"/>
                  </a:lnTo>
                  <a:lnTo>
                    <a:pt x="85" y="135"/>
                  </a:lnTo>
                  <a:lnTo>
                    <a:pt x="86" y="137"/>
                  </a:lnTo>
                  <a:lnTo>
                    <a:pt x="96" y="143"/>
                  </a:lnTo>
                  <a:lnTo>
                    <a:pt x="96" y="145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98" y="155"/>
                  </a:lnTo>
                  <a:lnTo>
                    <a:pt x="95" y="158"/>
                  </a:lnTo>
                  <a:lnTo>
                    <a:pt x="93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1" y="167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0" y="170"/>
                  </a:lnTo>
                  <a:lnTo>
                    <a:pt x="88" y="172"/>
                  </a:lnTo>
                  <a:lnTo>
                    <a:pt x="88" y="173"/>
                  </a:lnTo>
                  <a:lnTo>
                    <a:pt x="88" y="178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5" y="193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8" y="188"/>
                  </a:lnTo>
                  <a:lnTo>
                    <a:pt x="100" y="188"/>
                  </a:lnTo>
                  <a:lnTo>
                    <a:pt x="100" y="188"/>
                  </a:lnTo>
                  <a:lnTo>
                    <a:pt x="105" y="190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13" y="197"/>
                  </a:lnTo>
                  <a:lnTo>
                    <a:pt x="118" y="200"/>
                  </a:lnTo>
                  <a:lnTo>
                    <a:pt x="123" y="202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31" y="209"/>
                  </a:lnTo>
                  <a:lnTo>
                    <a:pt x="133" y="212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5" y="217"/>
                  </a:lnTo>
                  <a:lnTo>
                    <a:pt x="135" y="220"/>
                  </a:lnTo>
                  <a:lnTo>
                    <a:pt x="135" y="222"/>
                  </a:lnTo>
                  <a:lnTo>
                    <a:pt x="135" y="224"/>
                  </a:lnTo>
                  <a:lnTo>
                    <a:pt x="135" y="227"/>
                  </a:lnTo>
                  <a:lnTo>
                    <a:pt x="135" y="230"/>
                  </a:lnTo>
                  <a:lnTo>
                    <a:pt x="138" y="230"/>
                  </a:lnTo>
                  <a:lnTo>
                    <a:pt x="145" y="230"/>
                  </a:lnTo>
                  <a:lnTo>
                    <a:pt x="146" y="230"/>
                  </a:lnTo>
                  <a:lnTo>
                    <a:pt x="148" y="232"/>
                  </a:lnTo>
                  <a:lnTo>
                    <a:pt x="150" y="234"/>
                  </a:lnTo>
                  <a:lnTo>
                    <a:pt x="156" y="227"/>
                  </a:lnTo>
                  <a:lnTo>
                    <a:pt x="161" y="230"/>
                  </a:lnTo>
                  <a:lnTo>
                    <a:pt x="178" y="232"/>
                  </a:lnTo>
                  <a:lnTo>
                    <a:pt x="181" y="232"/>
                  </a:lnTo>
                  <a:lnTo>
                    <a:pt x="185" y="230"/>
                  </a:lnTo>
                  <a:lnTo>
                    <a:pt x="186" y="230"/>
                  </a:lnTo>
                  <a:lnTo>
                    <a:pt x="195" y="220"/>
                  </a:lnTo>
                  <a:lnTo>
                    <a:pt x="205" y="210"/>
                  </a:lnTo>
                  <a:lnTo>
                    <a:pt x="205" y="209"/>
                  </a:lnTo>
                  <a:lnTo>
                    <a:pt x="206" y="209"/>
                  </a:lnTo>
                  <a:lnTo>
                    <a:pt x="210" y="205"/>
                  </a:lnTo>
                  <a:lnTo>
                    <a:pt x="211" y="205"/>
                  </a:lnTo>
                  <a:lnTo>
                    <a:pt x="213" y="207"/>
                  </a:lnTo>
                  <a:lnTo>
                    <a:pt x="215" y="209"/>
                  </a:lnTo>
                  <a:lnTo>
                    <a:pt x="216" y="209"/>
                  </a:lnTo>
                  <a:lnTo>
                    <a:pt x="218" y="207"/>
                  </a:lnTo>
                  <a:lnTo>
                    <a:pt x="221" y="202"/>
                  </a:lnTo>
                  <a:lnTo>
                    <a:pt x="225" y="197"/>
                  </a:lnTo>
                  <a:lnTo>
                    <a:pt x="225" y="195"/>
                  </a:lnTo>
                  <a:lnTo>
                    <a:pt x="228" y="193"/>
                  </a:lnTo>
                  <a:lnTo>
                    <a:pt x="236" y="190"/>
                  </a:lnTo>
                  <a:lnTo>
                    <a:pt x="238" y="190"/>
                  </a:lnTo>
                  <a:lnTo>
                    <a:pt x="240" y="190"/>
                  </a:lnTo>
                  <a:lnTo>
                    <a:pt x="243" y="193"/>
                  </a:lnTo>
                  <a:lnTo>
                    <a:pt x="245" y="195"/>
                  </a:lnTo>
                  <a:lnTo>
                    <a:pt x="245" y="195"/>
                  </a:lnTo>
                  <a:lnTo>
                    <a:pt x="245" y="200"/>
                  </a:lnTo>
                  <a:lnTo>
                    <a:pt x="243" y="200"/>
                  </a:lnTo>
                  <a:lnTo>
                    <a:pt x="243" y="203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5" y="202"/>
                  </a:lnTo>
                  <a:lnTo>
                    <a:pt x="255" y="202"/>
                  </a:lnTo>
                  <a:lnTo>
                    <a:pt x="256" y="195"/>
                  </a:lnTo>
                  <a:lnTo>
                    <a:pt x="256" y="195"/>
                  </a:lnTo>
                  <a:lnTo>
                    <a:pt x="250" y="188"/>
                  </a:lnTo>
                  <a:lnTo>
                    <a:pt x="250" y="188"/>
                  </a:lnTo>
                  <a:lnTo>
                    <a:pt x="248" y="188"/>
                  </a:lnTo>
                  <a:lnTo>
                    <a:pt x="246" y="188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45" y="175"/>
                  </a:lnTo>
                  <a:lnTo>
                    <a:pt x="246" y="168"/>
                  </a:lnTo>
                  <a:lnTo>
                    <a:pt x="250" y="167"/>
                  </a:lnTo>
                  <a:lnTo>
                    <a:pt x="251" y="165"/>
                  </a:lnTo>
                  <a:lnTo>
                    <a:pt x="251" y="163"/>
                  </a:lnTo>
                  <a:lnTo>
                    <a:pt x="250" y="158"/>
                  </a:lnTo>
                  <a:lnTo>
                    <a:pt x="250" y="158"/>
                  </a:lnTo>
                  <a:lnTo>
                    <a:pt x="250" y="155"/>
                  </a:lnTo>
                  <a:lnTo>
                    <a:pt x="248" y="147"/>
                  </a:lnTo>
                  <a:lnTo>
                    <a:pt x="248" y="143"/>
                  </a:lnTo>
                  <a:lnTo>
                    <a:pt x="250" y="143"/>
                  </a:lnTo>
                  <a:lnTo>
                    <a:pt x="253" y="132"/>
                  </a:lnTo>
                  <a:lnTo>
                    <a:pt x="256" y="130"/>
                  </a:lnTo>
                  <a:lnTo>
                    <a:pt x="260" y="128"/>
                  </a:lnTo>
                  <a:lnTo>
                    <a:pt x="260" y="128"/>
                  </a:lnTo>
                  <a:lnTo>
                    <a:pt x="267" y="128"/>
                  </a:lnTo>
                  <a:lnTo>
                    <a:pt x="270" y="125"/>
                  </a:lnTo>
                  <a:lnTo>
                    <a:pt x="272" y="125"/>
                  </a:lnTo>
                  <a:lnTo>
                    <a:pt x="272" y="123"/>
                  </a:lnTo>
                  <a:lnTo>
                    <a:pt x="273" y="120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3" y="113"/>
                  </a:lnTo>
                  <a:lnTo>
                    <a:pt x="273" y="113"/>
                  </a:lnTo>
                  <a:lnTo>
                    <a:pt x="277" y="110"/>
                  </a:lnTo>
                  <a:lnTo>
                    <a:pt x="278" y="110"/>
                  </a:lnTo>
                  <a:lnTo>
                    <a:pt x="287" y="107"/>
                  </a:lnTo>
                  <a:lnTo>
                    <a:pt x="288" y="108"/>
                  </a:lnTo>
                  <a:lnTo>
                    <a:pt x="292" y="108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5"/>
                  </a:lnTo>
                  <a:lnTo>
                    <a:pt x="297" y="98"/>
                  </a:lnTo>
                  <a:lnTo>
                    <a:pt x="298" y="97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3" y="93"/>
                  </a:lnTo>
                  <a:lnTo>
                    <a:pt x="302" y="92"/>
                  </a:lnTo>
                  <a:lnTo>
                    <a:pt x="300" y="92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5" y="92"/>
                  </a:lnTo>
                  <a:lnTo>
                    <a:pt x="290" y="92"/>
                  </a:lnTo>
                  <a:lnTo>
                    <a:pt x="288" y="92"/>
                  </a:lnTo>
                  <a:lnTo>
                    <a:pt x="283" y="92"/>
                  </a:lnTo>
                  <a:lnTo>
                    <a:pt x="282" y="92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7" y="87"/>
                  </a:lnTo>
                  <a:lnTo>
                    <a:pt x="285" y="82"/>
                  </a:lnTo>
                  <a:lnTo>
                    <a:pt x="285" y="77"/>
                  </a:lnTo>
                  <a:lnTo>
                    <a:pt x="287" y="72"/>
                  </a:lnTo>
                  <a:lnTo>
                    <a:pt x="288" y="70"/>
                  </a:lnTo>
                  <a:lnTo>
                    <a:pt x="288" y="68"/>
                  </a:lnTo>
                  <a:lnTo>
                    <a:pt x="288" y="62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3" y="62"/>
                  </a:lnTo>
                  <a:lnTo>
                    <a:pt x="275" y="58"/>
                  </a:lnTo>
                  <a:lnTo>
                    <a:pt x="268" y="53"/>
                  </a:lnTo>
                  <a:lnTo>
                    <a:pt x="268" y="52"/>
                  </a:lnTo>
                  <a:lnTo>
                    <a:pt x="267" y="52"/>
                  </a:lnTo>
                  <a:lnTo>
                    <a:pt x="267" y="47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58" y="42"/>
                  </a:lnTo>
                  <a:lnTo>
                    <a:pt x="253" y="37"/>
                  </a:lnTo>
                  <a:lnTo>
                    <a:pt x="250" y="35"/>
                  </a:lnTo>
                  <a:lnTo>
                    <a:pt x="248" y="33"/>
                  </a:lnTo>
                  <a:lnTo>
                    <a:pt x="245" y="35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3" y="30"/>
                  </a:lnTo>
                  <a:lnTo>
                    <a:pt x="235" y="22"/>
                  </a:lnTo>
                  <a:lnTo>
                    <a:pt x="226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5" y="20"/>
                  </a:lnTo>
                  <a:lnTo>
                    <a:pt x="205" y="18"/>
                  </a:lnTo>
                  <a:lnTo>
                    <a:pt x="203" y="17"/>
                  </a:lnTo>
                  <a:lnTo>
                    <a:pt x="203" y="13"/>
                  </a:lnTo>
                  <a:lnTo>
                    <a:pt x="203" y="13"/>
                  </a:lnTo>
                  <a:lnTo>
                    <a:pt x="201" y="13"/>
                  </a:lnTo>
                  <a:lnTo>
                    <a:pt x="200" y="12"/>
                  </a:lnTo>
                  <a:lnTo>
                    <a:pt x="200" y="10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5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1" y="5"/>
                  </a:lnTo>
                  <a:lnTo>
                    <a:pt x="180" y="5"/>
                  </a:lnTo>
                  <a:lnTo>
                    <a:pt x="178" y="10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3"/>
                  </a:lnTo>
                  <a:lnTo>
                    <a:pt x="178" y="13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0" y="15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1" y="15"/>
                  </a:lnTo>
                  <a:lnTo>
                    <a:pt x="160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3" y="15"/>
                  </a:lnTo>
                  <a:lnTo>
                    <a:pt x="151" y="13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46" y="12"/>
                  </a:lnTo>
                  <a:lnTo>
                    <a:pt x="141" y="12"/>
                  </a:lnTo>
                  <a:lnTo>
                    <a:pt x="138" y="10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6" y="8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31" y="8"/>
                  </a:lnTo>
                  <a:lnTo>
                    <a:pt x="130" y="8"/>
                  </a:lnTo>
                  <a:lnTo>
                    <a:pt x="126" y="12"/>
                  </a:lnTo>
                  <a:lnTo>
                    <a:pt x="125" y="12"/>
                  </a:lnTo>
                  <a:lnTo>
                    <a:pt x="123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16" y="8"/>
                  </a:lnTo>
                  <a:lnTo>
                    <a:pt x="115" y="8"/>
                  </a:lnTo>
                  <a:lnTo>
                    <a:pt x="113" y="8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5" y="13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0" y="13"/>
                  </a:lnTo>
                  <a:lnTo>
                    <a:pt x="93" y="8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5" y="10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71" y="7"/>
                  </a:lnTo>
                  <a:lnTo>
                    <a:pt x="70" y="7"/>
                  </a:lnTo>
                  <a:lnTo>
                    <a:pt x="66" y="7"/>
                  </a:lnTo>
                  <a:lnTo>
                    <a:pt x="65" y="8"/>
                  </a:lnTo>
                  <a:lnTo>
                    <a:pt x="63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6" y="15"/>
                  </a:lnTo>
                  <a:lnTo>
                    <a:pt x="33" y="17"/>
                  </a:lnTo>
                  <a:lnTo>
                    <a:pt x="26" y="17"/>
                  </a:lnTo>
                  <a:lnTo>
                    <a:pt x="21" y="20"/>
                  </a:lnTo>
                  <a:lnTo>
                    <a:pt x="18" y="23"/>
                  </a:lnTo>
                  <a:lnTo>
                    <a:pt x="10" y="32"/>
                  </a:lnTo>
                  <a:lnTo>
                    <a:pt x="8" y="38"/>
                  </a:lnTo>
                  <a:lnTo>
                    <a:pt x="5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11" y="97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13"/>
                  </a:lnTo>
                  <a:lnTo>
                    <a:pt x="11" y="115"/>
                  </a:lnTo>
                  <a:lnTo>
                    <a:pt x="18" y="112"/>
                  </a:lnTo>
                  <a:lnTo>
                    <a:pt x="20" y="1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4" name="Freeform 35"/>
            <p:cNvSpPr>
              <a:spLocks/>
            </p:cNvSpPr>
            <p:nvPr/>
          </p:nvSpPr>
          <p:spPr bwMode="auto">
            <a:xfrm>
              <a:off x="7290872" y="4437533"/>
              <a:ext cx="520063" cy="258520"/>
            </a:xfrm>
            <a:custGeom>
              <a:avLst/>
              <a:gdLst>
                <a:gd name="T0" fmla="*/ 312 w 344"/>
                <a:gd name="T1" fmla="*/ 34 h 171"/>
                <a:gd name="T2" fmla="*/ 310 w 344"/>
                <a:gd name="T3" fmla="*/ 29 h 171"/>
                <a:gd name="T4" fmla="*/ 297 w 344"/>
                <a:gd name="T5" fmla="*/ 20 h 171"/>
                <a:gd name="T6" fmla="*/ 279 w 344"/>
                <a:gd name="T7" fmla="*/ 15 h 171"/>
                <a:gd name="T8" fmla="*/ 270 w 344"/>
                <a:gd name="T9" fmla="*/ 15 h 171"/>
                <a:gd name="T10" fmla="*/ 254 w 344"/>
                <a:gd name="T11" fmla="*/ 15 h 171"/>
                <a:gd name="T12" fmla="*/ 249 w 344"/>
                <a:gd name="T13" fmla="*/ 27 h 171"/>
                <a:gd name="T14" fmla="*/ 233 w 344"/>
                <a:gd name="T15" fmla="*/ 20 h 171"/>
                <a:gd name="T16" fmla="*/ 232 w 344"/>
                <a:gd name="T17" fmla="*/ 17 h 171"/>
                <a:gd name="T18" fmla="*/ 217 w 344"/>
                <a:gd name="T19" fmla="*/ 19 h 171"/>
                <a:gd name="T20" fmla="*/ 200 w 344"/>
                <a:gd name="T21" fmla="*/ 25 h 171"/>
                <a:gd name="T22" fmla="*/ 195 w 344"/>
                <a:gd name="T23" fmla="*/ 39 h 171"/>
                <a:gd name="T24" fmla="*/ 192 w 344"/>
                <a:gd name="T25" fmla="*/ 39 h 171"/>
                <a:gd name="T26" fmla="*/ 177 w 344"/>
                <a:gd name="T27" fmla="*/ 37 h 171"/>
                <a:gd name="T28" fmla="*/ 175 w 344"/>
                <a:gd name="T29" fmla="*/ 34 h 171"/>
                <a:gd name="T30" fmla="*/ 178 w 344"/>
                <a:gd name="T31" fmla="*/ 22 h 171"/>
                <a:gd name="T32" fmla="*/ 168 w 344"/>
                <a:gd name="T33" fmla="*/ 19 h 171"/>
                <a:gd name="T34" fmla="*/ 162 w 344"/>
                <a:gd name="T35" fmla="*/ 5 h 171"/>
                <a:gd name="T36" fmla="*/ 145 w 344"/>
                <a:gd name="T37" fmla="*/ 7 h 171"/>
                <a:gd name="T38" fmla="*/ 142 w 344"/>
                <a:gd name="T39" fmla="*/ 17 h 171"/>
                <a:gd name="T40" fmla="*/ 128 w 344"/>
                <a:gd name="T41" fmla="*/ 19 h 171"/>
                <a:gd name="T42" fmla="*/ 128 w 344"/>
                <a:gd name="T43" fmla="*/ 9 h 171"/>
                <a:gd name="T44" fmla="*/ 113 w 344"/>
                <a:gd name="T45" fmla="*/ 7 h 171"/>
                <a:gd name="T46" fmla="*/ 95 w 344"/>
                <a:gd name="T47" fmla="*/ 22 h 171"/>
                <a:gd name="T48" fmla="*/ 83 w 344"/>
                <a:gd name="T49" fmla="*/ 45 h 171"/>
                <a:gd name="T50" fmla="*/ 60 w 344"/>
                <a:gd name="T51" fmla="*/ 59 h 171"/>
                <a:gd name="T52" fmla="*/ 33 w 344"/>
                <a:gd name="T53" fmla="*/ 74 h 171"/>
                <a:gd name="T54" fmla="*/ 22 w 344"/>
                <a:gd name="T55" fmla="*/ 64 h 171"/>
                <a:gd name="T56" fmla="*/ 8 w 344"/>
                <a:gd name="T57" fmla="*/ 75 h 171"/>
                <a:gd name="T58" fmla="*/ 3 w 344"/>
                <a:gd name="T59" fmla="*/ 94 h 171"/>
                <a:gd name="T60" fmla="*/ 3 w 344"/>
                <a:gd name="T61" fmla="*/ 126 h 171"/>
                <a:gd name="T62" fmla="*/ 22 w 344"/>
                <a:gd name="T63" fmla="*/ 142 h 171"/>
                <a:gd name="T64" fmla="*/ 27 w 344"/>
                <a:gd name="T65" fmla="*/ 144 h 171"/>
                <a:gd name="T66" fmla="*/ 33 w 344"/>
                <a:gd name="T67" fmla="*/ 154 h 171"/>
                <a:gd name="T68" fmla="*/ 55 w 344"/>
                <a:gd name="T69" fmla="*/ 169 h 171"/>
                <a:gd name="T70" fmla="*/ 65 w 344"/>
                <a:gd name="T71" fmla="*/ 167 h 171"/>
                <a:gd name="T72" fmla="*/ 85 w 344"/>
                <a:gd name="T73" fmla="*/ 171 h 171"/>
                <a:gd name="T74" fmla="*/ 93 w 344"/>
                <a:gd name="T75" fmla="*/ 167 h 171"/>
                <a:gd name="T76" fmla="*/ 108 w 344"/>
                <a:gd name="T77" fmla="*/ 167 h 171"/>
                <a:gd name="T78" fmla="*/ 118 w 344"/>
                <a:gd name="T79" fmla="*/ 162 h 171"/>
                <a:gd name="T80" fmla="*/ 130 w 344"/>
                <a:gd name="T81" fmla="*/ 141 h 171"/>
                <a:gd name="T82" fmla="*/ 143 w 344"/>
                <a:gd name="T83" fmla="*/ 141 h 171"/>
                <a:gd name="T84" fmla="*/ 153 w 344"/>
                <a:gd name="T85" fmla="*/ 139 h 171"/>
                <a:gd name="T86" fmla="*/ 160 w 344"/>
                <a:gd name="T87" fmla="*/ 127 h 171"/>
                <a:gd name="T88" fmla="*/ 168 w 344"/>
                <a:gd name="T89" fmla="*/ 126 h 171"/>
                <a:gd name="T90" fmla="*/ 183 w 344"/>
                <a:gd name="T91" fmla="*/ 134 h 171"/>
                <a:gd name="T92" fmla="*/ 198 w 344"/>
                <a:gd name="T93" fmla="*/ 127 h 171"/>
                <a:gd name="T94" fmla="*/ 212 w 344"/>
                <a:gd name="T95" fmla="*/ 119 h 171"/>
                <a:gd name="T96" fmla="*/ 217 w 344"/>
                <a:gd name="T97" fmla="*/ 107 h 171"/>
                <a:gd name="T98" fmla="*/ 233 w 344"/>
                <a:gd name="T99" fmla="*/ 94 h 171"/>
                <a:gd name="T100" fmla="*/ 242 w 344"/>
                <a:gd name="T101" fmla="*/ 95 h 171"/>
                <a:gd name="T102" fmla="*/ 260 w 344"/>
                <a:gd name="T103" fmla="*/ 99 h 171"/>
                <a:gd name="T104" fmla="*/ 277 w 344"/>
                <a:gd name="T105" fmla="*/ 94 h 171"/>
                <a:gd name="T106" fmla="*/ 289 w 344"/>
                <a:gd name="T107" fmla="*/ 102 h 171"/>
                <a:gd name="T108" fmla="*/ 295 w 344"/>
                <a:gd name="T109" fmla="*/ 114 h 171"/>
                <a:gd name="T110" fmla="*/ 304 w 344"/>
                <a:gd name="T111" fmla="*/ 112 h 171"/>
                <a:gd name="T112" fmla="*/ 317 w 344"/>
                <a:gd name="T113" fmla="*/ 111 h 171"/>
                <a:gd name="T114" fmla="*/ 322 w 344"/>
                <a:gd name="T115" fmla="*/ 107 h 171"/>
                <a:gd name="T116" fmla="*/ 322 w 344"/>
                <a:gd name="T117" fmla="*/ 90 h 171"/>
                <a:gd name="T118" fmla="*/ 332 w 344"/>
                <a:gd name="T119" fmla="*/ 79 h 171"/>
                <a:gd name="T120" fmla="*/ 344 w 344"/>
                <a:gd name="T121" fmla="*/ 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4" h="171">
                  <a:moveTo>
                    <a:pt x="342" y="44"/>
                  </a:moveTo>
                  <a:lnTo>
                    <a:pt x="332" y="42"/>
                  </a:lnTo>
                  <a:lnTo>
                    <a:pt x="324" y="39"/>
                  </a:lnTo>
                  <a:lnTo>
                    <a:pt x="314" y="35"/>
                  </a:lnTo>
                  <a:lnTo>
                    <a:pt x="312" y="34"/>
                  </a:lnTo>
                  <a:lnTo>
                    <a:pt x="312" y="34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0"/>
                  </a:lnTo>
                  <a:lnTo>
                    <a:pt x="310" y="29"/>
                  </a:lnTo>
                  <a:lnTo>
                    <a:pt x="310" y="27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297" y="20"/>
                  </a:lnTo>
                  <a:lnTo>
                    <a:pt x="290" y="15"/>
                  </a:lnTo>
                  <a:lnTo>
                    <a:pt x="287" y="14"/>
                  </a:lnTo>
                  <a:lnTo>
                    <a:pt x="285" y="14"/>
                  </a:lnTo>
                  <a:lnTo>
                    <a:pt x="282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7" y="17"/>
                  </a:lnTo>
                  <a:lnTo>
                    <a:pt x="275" y="17"/>
                  </a:lnTo>
                  <a:lnTo>
                    <a:pt x="270" y="15"/>
                  </a:lnTo>
                  <a:lnTo>
                    <a:pt x="269" y="14"/>
                  </a:lnTo>
                  <a:lnTo>
                    <a:pt x="267" y="14"/>
                  </a:lnTo>
                  <a:lnTo>
                    <a:pt x="265" y="14"/>
                  </a:lnTo>
                  <a:lnTo>
                    <a:pt x="255" y="15"/>
                  </a:lnTo>
                  <a:lnTo>
                    <a:pt x="254" y="15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2" y="22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7" y="27"/>
                  </a:lnTo>
                  <a:lnTo>
                    <a:pt x="244" y="29"/>
                  </a:lnTo>
                  <a:lnTo>
                    <a:pt x="238" y="25"/>
                  </a:lnTo>
                  <a:lnTo>
                    <a:pt x="235" y="22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19"/>
                  </a:lnTo>
                  <a:lnTo>
                    <a:pt x="233" y="19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27" y="19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2" y="19"/>
                  </a:lnTo>
                  <a:lnTo>
                    <a:pt x="208" y="20"/>
                  </a:lnTo>
                  <a:lnTo>
                    <a:pt x="202" y="24"/>
                  </a:lnTo>
                  <a:lnTo>
                    <a:pt x="200" y="25"/>
                  </a:lnTo>
                  <a:lnTo>
                    <a:pt x="198" y="27"/>
                  </a:lnTo>
                  <a:lnTo>
                    <a:pt x="198" y="29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3" y="39"/>
                  </a:lnTo>
                  <a:lnTo>
                    <a:pt x="193" y="39"/>
                  </a:lnTo>
                  <a:lnTo>
                    <a:pt x="192" y="39"/>
                  </a:lnTo>
                  <a:lnTo>
                    <a:pt x="190" y="37"/>
                  </a:lnTo>
                  <a:lnTo>
                    <a:pt x="190" y="35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77" y="37"/>
                  </a:lnTo>
                  <a:lnTo>
                    <a:pt x="177" y="37"/>
                  </a:lnTo>
                  <a:lnTo>
                    <a:pt x="175" y="37"/>
                  </a:lnTo>
                  <a:lnTo>
                    <a:pt x="175" y="35"/>
                  </a:lnTo>
                  <a:lnTo>
                    <a:pt x="175" y="35"/>
                  </a:lnTo>
                  <a:lnTo>
                    <a:pt x="175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8" y="30"/>
                  </a:lnTo>
                  <a:lnTo>
                    <a:pt x="180" y="30"/>
                  </a:lnTo>
                  <a:lnTo>
                    <a:pt x="178" y="22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2" y="19"/>
                  </a:lnTo>
                  <a:lnTo>
                    <a:pt x="168" y="19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2" y="7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45" y="7"/>
                  </a:lnTo>
                  <a:lnTo>
                    <a:pt x="145" y="9"/>
                  </a:lnTo>
                  <a:lnTo>
                    <a:pt x="143" y="9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8" y="12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7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13" y="7"/>
                  </a:lnTo>
                  <a:lnTo>
                    <a:pt x="108" y="7"/>
                  </a:lnTo>
                  <a:lnTo>
                    <a:pt x="105" y="12"/>
                  </a:lnTo>
                  <a:lnTo>
                    <a:pt x="103" y="19"/>
                  </a:lnTo>
                  <a:lnTo>
                    <a:pt x="100" y="22"/>
                  </a:lnTo>
                  <a:lnTo>
                    <a:pt x="95" y="22"/>
                  </a:lnTo>
                  <a:lnTo>
                    <a:pt x="90" y="25"/>
                  </a:lnTo>
                  <a:lnTo>
                    <a:pt x="87" y="30"/>
                  </a:lnTo>
                  <a:lnTo>
                    <a:pt x="85" y="35"/>
                  </a:lnTo>
                  <a:lnTo>
                    <a:pt x="83" y="40"/>
                  </a:lnTo>
                  <a:lnTo>
                    <a:pt x="83" y="45"/>
                  </a:lnTo>
                  <a:lnTo>
                    <a:pt x="80" y="50"/>
                  </a:lnTo>
                  <a:lnTo>
                    <a:pt x="75" y="52"/>
                  </a:lnTo>
                  <a:lnTo>
                    <a:pt x="70" y="54"/>
                  </a:lnTo>
                  <a:lnTo>
                    <a:pt x="63" y="55"/>
                  </a:lnTo>
                  <a:lnTo>
                    <a:pt x="60" y="59"/>
                  </a:lnTo>
                  <a:lnTo>
                    <a:pt x="57" y="62"/>
                  </a:lnTo>
                  <a:lnTo>
                    <a:pt x="53" y="67"/>
                  </a:lnTo>
                  <a:lnTo>
                    <a:pt x="45" y="74"/>
                  </a:lnTo>
                  <a:lnTo>
                    <a:pt x="40" y="75"/>
                  </a:lnTo>
                  <a:lnTo>
                    <a:pt x="33" y="74"/>
                  </a:lnTo>
                  <a:lnTo>
                    <a:pt x="30" y="72"/>
                  </a:lnTo>
                  <a:lnTo>
                    <a:pt x="27" y="70"/>
                  </a:lnTo>
                  <a:lnTo>
                    <a:pt x="27" y="67"/>
                  </a:lnTo>
                  <a:lnTo>
                    <a:pt x="23" y="65"/>
                  </a:lnTo>
                  <a:lnTo>
                    <a:pt x="22" y="64"/>
                  </a:lnTo>
                  <a:lnTo>
                    <a:pt x="18" y="65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3" y="87"/>
                  </a:lnTo>
                  <a:lnTo>
                    <a:pt x="3" y="94"/>
                  </a:lnTo>
                  <a:lnTo>
                    <a:pt x="0" y="112"/>
                  </a:lnTo>
                  <a:lnTo>
                    <a:pt x="2" y="117"/>
                  </a:lnTo>
                  <a:lnTo>
                    <a:pt x="3" y="122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7"/>
                  </a:lnTo>
                  <a:lnTo>
                    <a:pt x="10" y="131"/>
                  </a:lnTo>
                  <a:lnTo>
                    <a:pt x="15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5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30" y="149"/>
                  </a:lnTo>
                  <a:lnTo>
                    <a:pt x="32" y="151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5" y="156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53" y="169"/>
                  </a:lnTo>
                  <a:lnTo>
                    <a:pt x="55" y="169"/>
                  </a:lnTo>
                  <a:lnTo>
                    <a:pt x="60" y="167"/>
                  </a:lnTo>
                  <a:lnTo>
                    <a:pt x="62" y="167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72" y="167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7" y="169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7" y="169"/>
                  </a:lnTo>
                  <a:lnTo>
                    <a:pt x="90" y="169"/>
                  </a:lnTo>
                  <a:lnTo>
                    <a:pt x="92" y="169"/>
                  </a:lnTo>
                  <a:lnTo>
                    <a:pt x="93" y="167"/>
                  </a:lnTo>
                  <a:lnTo>
                    <a:pt x="100" y="167"/>
                  </a:lnTo>
                  <a:lnTo>
                    <a:pt x="103" y="167"/>
                  </a:lnTo>
                  <a:lnTo>
                    <a:pt x="107" y="169"/>
                  </a:lnTo>
                  <a:lnTo>
                    <a:pt x="107" y="169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10" y="166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8" y="162"/>
                  </a:lnTo>
                  <a:lnTo>
                    <a:pt x="115" y="159"/>
                  </a:lnTo>
                  <a:lnTo>
                    <a:pt x="115" y="147"/>
                  </a:lnTo>
                  <a:lnTo>
                    <a:pt x="118" y="142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5" y="141"/>
                  </a:lnTo>
                  <a:lnTo>
                    <a:pt x="143" y="142"/>
                  </a:lnTo>
                  <a:lnTo>
                    <a:pt x="143" y="142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5" y="141"/>
                  </a:lnTo>
                  <a:lnTo>
                    <a:pt x="150" y="139"/>
                  </a:lnTo>
                  <a:lnTo>
                    <a:pt x="152" y="139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58" y="139"/>
                  </a:lnTo>
                  <a:lnTo>
                    <a:pt x="158" y="134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62" y="127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27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7" y="131"/>
                  </a:lnTo>
                  <a:lnTo>
                    <a:pt x="183" y="134"/>
                  </a:lnTo>
                  <a:lnTo>
                    <a:pt x="188" y="132"/>
                  </a:lnTo>
                  <a:lnTo>
                    <a:pt x="193" y="131"/>
                  </a:lnTo>
                  <a:lnTo>
                    <a:pt x="193" y="131"/>
                  </a:lnTo>
                  <a:lnTo>
                    <a:pt x="197" y="127"/>
                  </a:lnTo>
                  <a:lnTo>
                    <a:pt x="198" y="127"/>
                  </a:lnTo>
                  <a:lnTo>
                    <a:pt x="207" y="124"/>
                  </a:lnTo>
                  <a:lnTo>
                    <a:pt x="208" y="124"/>
                  </a:lnTo>
                  <a:lnTo>
                    <a:pt x="210" y="121"/>
                  </a:lnTo>
                  <a:lnTo>
                    <a:pt x="212" y="119"/>
                  </a:lnTo>
                  <a:lnTo>
                    <a:pt x="212" y="119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5" y="111"/>
                  </a:lnTo>
                  <a:lnTo>
                    <a:pt x="215" y="111"/>
                  </a:lnTo>
                  <a:lnTo>
                    <a:pt x="217" y="107"/>
                  </a:lnTo>
                  <a:lnTo>
                    <a:pt x="220" y="101"/>
                  </a:lnTo>
                  <a:lnTo>
                    <a:pt x="223" y="97"/>
                  </a:lnTo>
                  <a:lnTo>
                    <a:pt x="228" y="95"/>
                  </a:lnTo>
                  <a:lnTo>
                    <a:pt x="230" y="95"/>
                  </a:lnTo>
                  <a:lnTo>
                    <a:pt x="233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7" y="99"/>
                  </a:lnTo>
                  <a:lnTo>
                    <a:pt x="249" y="99"/>
                  </a:lnTo>
                  <a:lnTo>
                    <a:pt x="257" y="99"/>
                  </a:lnTo>
                  <a:lnTo>
                    <a:pt x="260" y="99"/>
                  </a:lnTo>
                  <a:lnTo>
                    <a:pt x="265" y="97"/>
                  </a:lnTo>
                  <a:lnTo>
                    <a:pt x="269" y="95"/>
                  </a:lnTo>
                  <a:lnTo>
                    <a:pt x="270" y="95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79" y="94"/>
                  </a:lnTo>
                  <a:lnTo>
                    <a:pt x="282" y="95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9" y="102"/>
                  </a:lnTo>
                  <a:lnTo>
                    <a:pt x="289" y="102"/>
                  </a:lnTo>
                  <a:lnTo>
                    <a:pt x="289" y="104"/>
                  </a:lnTo>
                  <a:lnTo>
                    <a:pt x="294" y="112"/>
                  </a:lnTo>
                  <a:lnTo>
                    <a:pt x="295" y="112"/>
                  </a:lnTo>
                  <a:lnTo>
                    <a:pt x="295" y="114"/>
                  </a:lnTo>
                  <a:lnTo>
                    <a:pt x="299" y="114"/>
                  </a:lnTo>
                  <a:lnTo>
                    <a:pt x="302" y="114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9" y="111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9" y="111"/>
                  </a:lnTo>
                  <a:lnTo>
                    <a:pt x="319" y="111"/>
                  </a:lnTo>
                  <a:lnTo>
                    <a:pt x="320" y="107"/>
                  </a:lnTo>
                  <a:lnTo>
                    <a:pt x="322" y="107"/>
                  </a:lnTo>
                  <a:lnTo>
                    <a:pt x="322" y="95"/>
                  </a:lnTo>
                  <a:lnTo>
                    <a:pt x="320" y="94"/>
                  </a:lnTo>
                  <a:lnTo>
                    <a:pt x="320" y="92"/>
                  </a:lnTo>
                  <a:lnTo>
                    <a:pt x="320" y="92"/>
                  </a:lnTo>
                  <a:lnTo>
                    <a:pt x="322" y="90"/>
                  </a:lnTo>
                  <a:lnTo>
                    <a:pt x="322" y="90"/>
                  </a:lnTo>
                  <a:lnTo>
                    <a:pt x="325" y="87"/>
                  </a:lnTo>
                  <a:lnTo>
                    <a:pt x="330" y="82"/>
                  </a:lnTo>
                  <a:lnTo>
                    <a:pt x="330" y="82"/>
                  </a:lnTo>
                  <a:lnTo>
                    <a:pt x="332" y="79"/>
                  </a:lnTo>
                  <a:lnTo>
                    <a:pt x="334" y="70"/>
                  </a:lnTo>
                  <a:lnTo>
                    <a:pt x="337" y="64"/>
                  </a:lnTo>
                  <a:lnTo>
                    <a:pt x="339" y="57"/>
                  </a:lnTo>
                  <a:lnTo>
                    <a:pt x="340" y="54"/>
                  </a:lnTo>
                  <a:lnTo>
                    <a:pt x="344" y="50"/>
                  </a:lnTo>
                  <a:lnTo>
                    <a:pt x="344" y="45"/>
                  </a:lnTo>
                  <a:lnTo>
                    <a:pt x="344" y="45"/>
                  </a:lnTo>
                  <a:lnTo>
                    <a:pt x="342" y="4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5" name="Freeform 36"/>
            <p:cNvSpPr>
              <a:spLocks/>
            </p:cNvSpPr>
            <p:nvPr/>
          </p:nvSpPr>
          <p:spPr bwMode="auto">
            <a:xfrm>
              <a:off x="3831839" y="6733981"/>
              <a:ext cx="161765" cy="290269"/>
            </a:xfrm>
            <a:custGeom>
              <a:avLst/>
              <a:gdLst>
                <a:gd name="T0" fmla="*/ 93 w 107"/>
                <a:gd name="T1" fmla="*/ 88 h 192"/>
                <a:gd name="T2" fmla="*/ 97 w 107"/>
                <a:gd name="T3" fmla="*/ 80 h 192"/>
                <a:gd name="T4" fmla="*/ 97 w 107"/>
                <a:gd name="T5" fmla="*/ 78 h 192"/>
                <a:gd name="T6" fmla="*/ 107 w 107"/>
                <a:gd name="T7" fmla="*/ 45 h 192"/>
                <a:gd name="T8" fmla="*/ 0 w 107"/>
                <a:gd name="T9" fmla="*/ 0 h 192"/>
                <a:gd name="T10" fmla="*/ 0 w 107"/>
                <a:gd name="T11" fmla="*/ 169 h 192"/>
                <a:gd name="T12" fmla="*/ 60 w 107"/>
                <a:gd name="T13" fmla="*/ 192 h 192"/>
                <a:gd name="T14" fmla="*/ 93 w 107"/>
                <a:gd name="T15" fmla="*/ 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92">
                  <a:moveTo>
                    <a:pt x="93" y="88"/>
                  </a:moveTo>
                  <a:lnTo>
                    <a:pt x="97" y="80"/>
                  </a:lnTo>
                  <a:lnTo>
                    <a:pt x="97" y="78"/>
                  </a:lnTo>
                  <a:lnTo>
                    <a:pt x="107" y="45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60" y="192"/>
                  </a:lnTo>
                  <a:lnTo>
                    <a:pt x="93" y="8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6" name="Freeform 37"/>
            <p:cNvSpPr>
              <a:spLocks/>
            </p:cNvSpPr>
            <p:nvPr/>
          </p:nvSpPr>
          <p:spPr bwMode="auto">
            <a:xfrm>
              <a:off x="3831839" y="6851903"/>
              <a:ext cx="380978" cy="293292"/>
            </a:xfrm>
            <a:custGeom>
              <a:avLst/>
              <a:gdLst>
                <a:gd name="T0" fmla="*/ 250 w 252"/>
                <a:gd name="T1" fmla="*/ 192 h 194"/>
                <a:gd name="T2" fmla="*/ 227 w 252"/>
                <a:gd name="T3" fmla="*/ 162 h 194"/>
                <a:gd name="T4" fmla="*/ 190 w 252"/>
                <a:gd name="T5" fmla="*/ 119 h 194"/>
                <a:gd name="T6" fmla="*/ 159 w 252"/>
                <a:gd name="T7" fmla="*/ 77 h 194"/>
                <a:gd name="T8" fmla="*/ 130 w 252"/>
                <a:gd name="T9" fmla="*/ 44 h 194"/>
                <a:gd name="T10" fmla="*/ 98 w 252"/>
                <a:gd name="T11" fmla="*/ 2 h 194"/>
                <a:gd name="T12" fmla="*/ 97 w 252"/>
                <a:gd name="T13" fmla="*/ 0 h 194"/>
                <a:gd name="T14" fmla="*/ 97 w 252"/>
                <a:gd name="T15" fmla="*/ 2 h 194"/>
                <a:gd name="T16" fmla="*/ 93 w 252"/>
                <a:gd name="T17" fmla="*/ 10 h 194"/>
                <a:gd name="T18" fmla="*/ 60 w 252"/>
                <a:gd name="T19" fmla="*/ 114 h 194"/>
                <a:gd name="T20" fmla="*/ 0 w 252"/>
                <a:gd name="T21" fmla="*/ 91 h 194"/>
                <a:gd name="T22" fmla="*/ 0 w 252"/>
                <a:gd name="T23" fmla="*/ 194 h 194"/>
                <a:gd name="T24" fmla="*/ 252 w 252"/>
                <a:gd name="T25" fmla="*/ 194 h 194"/>
                <a:gd name="T26" fmla="*/ 250 w 252"/>
                <a:gd name="T27" fmla="*/ 192 h 194"/>
                <a:gd name="T28" fmla="*/ 250 w 252"/>
                <a:gd name="T29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194">
                  <a:moveTo>
                    <a:pt x="250" y="192"/>
                  </a:moveTo>
                  <a:lnTo>
                    <a:pt x="227" y="162"/>
                  </a:lnTo>
                  <a:lnTo>
                    <a:pt x="190" y="119"/>
                  </a:lnTo>
                  <a:lnTo>
                    <a:pt x="159" y="77"/>
                  </a:lnTo>
                  <a:lnTo>
                    <a:pt x="130" y="44"/>
                  </a:lnTo>
                  <a:lnTo>
                    <a:pt x="98" y="2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3" y="10"/>
                  </a:lnTo>
                  <a:lnTo>
                    <a:pt x="60" y="114"/>
                  </a:lnTo>
                  <a:lnTo>
                    <a:pt x="0" y="91"/>
                  </a:lnTo>
                  <a:lnTo>
                    <a:pt x="0" y="194"/>
                  </a:lnTo>
                  <a:lnTo>
                    <a:pt x="252" y="194"/>
                  </a:lnTo>
                  <a:lnTo>
                    <a:pt x="250" y="192"/>
                  </a:lnTo>
                  <a:lnTo>
                    <a:pt x="250" y="1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7" name="Freeform 38"/>
            <p:cNvSpPr>
              <a:spLocks/>
            </p:cNvSpPr>
            <p:nvPr/>
          </p:nvSpPr>
          <p:spPr bwMode="auto">
            <a:xfrm>
              <a:off x="9928990" y="2411702"/>
              <a:ext cx="1173168" cy="2492982"/>
            </a:xfrm>
            <a:custGeom>
              <a:avLst/>
              <a:gdLst>
                <a:gd name="T0" fmla="*/ 765 w 776"/>
                <a:gd name="T1" fmla="*/ 22 h 1649"/>
                <a:gd name="T2" fmla="*/ 688 w 776"/>
                <a:gd name="T3" fmla="*/ 110 h 1649"/>
                <a:gd name="T4" fmla="*/ 680 w 776"/>
                <a:gd name="T5" fmla="*/ 144 h 1649"/>
                <a:gd name="T6" fmla="*/ 645 w 776"/>
                <a:gd name="T7" fmla="*/ 182 h 1649"/>
                <a:gd name="T8" fmla="*/ 618 w 776"/>
                <a:gd name="T9" fmla="*/ 217 h 1649"/>
                <a:gd name="T10" fmla="*/ 604 w 776"/>
                <a:gd name="T11" fmla="*/ 237 h 1649"/>
                <a:gd name="T12" fmla="*/ 593 w 776"/>
                <a:gd name="T13" fmla="*/ 257 h 1649"/>
                <a:gd name="T14" fmla="*/ 569 w 776"/>
                <a:gd name="T15" fmla="*/ 277 h 1649"/>
                <a:gd name="T16" fmla="*/ 543 w 776"/>
                <a:gd name="T17" fmla="*/ 294 h 1649"/>
                <a:gd name="T18" fmla="*/ 536 w 776"/>
                <a:gd name="T19" fmla="*/ 311 h 1649"/>
                <a:gd name="T20" fmla="*/ 544 w 776"/>
                <a:gd name="T21" fmla="*/ 332 h 1649"/>
                <a:gd name="T22" fmla="*/ 581 w 776"/>
                <a:gd name="T23" fmla="*/ 321 h 1649"/>
                <a:gd name="T24" fmla="*/ 569 w 776"/>
                <a:gd name="T25" fmla="*/ 344 h 1649"/>
                <a:gd name="T26" fmla="*/ 591 w 776"/>
                <a:gd name="T27" fmla="*/ 347 h 1649"/>
                <a:gd name="T28" fmla="*/ 618 w 776"/>
                <a:gd name="T29" fmla="*/ 341 h 1649"/>
                <a:gd name="T30" fmla="*/ 621 w 776"/>
                <a:gd name="T31" fmla="*/ 352 h 1649"/>
                <a:gd name="T32" fmla="*/ 596 w 776"/>
                <a:gd name="T33" fmla="*/ 371 h 1649"/>
                <a:gd name="T34" fmla="*/ 593 w 776"/>
                <a:gd name="T35" fmla="*/ 416 h 1649"/>
                <a:gd name="T36" fmla="*/ 601 w 776"/>
                <a:gd name="T37" fmla="*/ 464 h 1649"/>
                <a:gd name="T38" fmla="*/ 599 w 776"/>
                <a:gd name="T39" fmla="*/ 498 h 1649"/>
                <a:gd name="T40" fmla="*/ 630 w 776"/>
                <a:gd name="T41" fmla="*/ 504 h 1649"/>
                <a:gd name="T42" fmla="*/ 670 w 776"/>
                <a:gd name="T43" fmla="*/ 496 h 1649"/>
                <a:gd name="T44" fmla="*/ 710 w 776"/>
                <a:gd name="T45" fmla="*/ 526 h 1649"/>
                <a:gd name="T46" fmla="*/ 665 w 776"/>
                <a:gd name="T47" fmla="*/ 584 h 1649"/>
                <a:gd name="T48" fmla="*/ 648 w 776"/>
                <a:gd name="T49" fmla="*/ 609 h 1649"/>
                <a:gd name="T50" fmla="*/ 573 w 776"/>
                <a:gd name="T51" fmla="*/ 626 h 1649"/>
                <a:gd name="T52" fmla="*/ 551 w 776"/>
                <a:gd name="T53" fmla="*/ 614 h 1649"/>
                <a:gd name="T54" fmla="*/ 519 w 776"/>
                <a:gd name="T55" fmla="*/ 629 h 1649"/>
                <a:gd name="T56" fmla="*/ 518 w 776"/>
                <a:gd name="T57" fmla="*/ 655 h 1649"/>
                <a:gd name="T58" fmla="*/ 474 w 776"/>
                <a:gd name="T59" fmla="*/ 661 h 1649"/>
                <a:gd name="T60" fmla="*/ 458 w 776"/>
                <a:gd name="T61" fmla="*/ 675 h 1649"/>
                <a:gd name="T62" fmla="*/ 449 w 776"/>
                <a:gd name="T63" fmla="*/ 691 h 1649"/>
                <a:gd name="T64" fmla="*/ 439 w 776"/>
                <a:gd name="T65" fmla="*/ 736 h 1649"/>
                <a:gd name="T66" fmla="*/ 383 w 776"/>
                <a:gd name="T67" fmla="*/ 735 h 1649"/>
                <a:gd name="T68" fmla="*/ 373 w 776"/>
                <a:gd name="T69" fmla="*/ 766 h 1649"/>
                <a:gd name="T70" fmla="*/ 349 w 776"/>
                <a:gd name="T71" fmla="*/ 745 h 1649"/>
                <a:gd name="T72" fmla="*/ 279 w 776"/>
                <a:gd name="T73" fmla="*/ 725 h 1649"/>
                <a:gd name="T74" fmla="*/ 244 w 776"/>
                <a:gd name="T75" fmla="*/ 746 h 1649"/>
                <a:gd name="T76" fmla="*/ 204 w 776"/>
                <a:gd name="T77" fmla="*/ 745 h 1649"/>
                <a:gd name="T78" fmla="*/ 176 w 776"/>
                <a:gd name="T79" fmla="*/ 776 h 1649"/>
                <a:gd name="T80" fmla="*/ 137 w 776"/>
                <a:gd name="T81" fmla="*/ 766 h 1649"/>
                <a:gd name="T82" fmla="*/ 141 w 776"/>
                <a:gd name="T83" fmla="*/ 780 h 1649"/>
                <a:gd name="T84" fmla="*/ 117 w 776"/>
                <a:gd name="T85" fmla="*/ 828 h 1649"/>
                <a:gd name="T86" fmla="*/ 101 w 776"/>
                <a:gd name="T87" fmla="*/ 875 h 1649"/>
                <a:gd name="T88" fmla="*/ 64 w 776"/>
                <a:gd name="T89" fmla="*/ 913 h 1649"/>
                <a:gd name="T90" fmla="*/ 85 w 776"/>
                <a:gd name="T91" fmla="*/ 985 h 1649"/>
                <a:gd name="T92" fmla="*/ 20 w 776"/>
                <a:gd name="T93" fmla="*/ 953 h 1649"/>
                <a:gd name="T94" fmla="*/ 0 w 776"/>
                <a:gd name="T95" fmla="*/ 1018 h 1649"/>
                <a:gd name="T96" fmla="*/ 17 w 776"/>
                <a:gd name="T97" fmla="*/ 1068 h 1649"/>
                <a:gd name="T98" fmla="*/ 27 w 776"/>
                <a:gd name="T99" fmla="*/ 1150 h 1649"/>
                <a:gd name="T100" fmla="*/ 92 w 776"/>
                <a:gd name="T101" fmla="*/ 1195 h 1649"/>
                <a:gd name="T102" fmla="*/ 142 w 776"/>
                <a:gd name="T103" fmla="*/ 1175 h 1649"/>
                <a:gd name="T104" fmla="*/ 207 w 776"/>
                <a:gd name="T105" fmla="*/ 1224 h 1649"/>
                <a:gd name="T106" fmla="*/ 204 w 776"/>
                <a:gd name="T107" fmla="*/ 1244 h 1649"/>
                <a:gd name="T108" fmla="*/ 242 w 776"/>
                <a:gd name="T109" fmla="*/ 1265 h 1649"/>
                <a:gd name="T110" fmla="*/ 281 w 776"/>
                <a:gd name="T111" fmla="*/ 1392 h 1649"/>
                <a:gd name="T112" fmla="*/ 539 w 776"/>
                <a:gd name="T113" fmla="*/ 1637 h 1649"/>
                <a:gd name="T114" fmla="*/ 666 w 776"/>
                <a:gd name="T115" fmla="*/ 1489 h 1649"/>
                <a:gd name="T116" fmla="*/ 765 w 776"/>
                <a:gd name="T117" fmla="*/ 1477 h 1649"/>
                <a:gd name="T118" fmla="*/ 701 w 776"/>
                <a:gd name="T119" fmla="*/ 1190 h 1649"/>
                <a:gd name="T120" fmla="*/ 776 w 776"/>
                <a:gd name="T121" fmla="*/ 0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1649">
                  <a:moveTo>
                    <a:pt x="776" y="2"/>
                  </a:moveTo>
                  <a:lnTo>
                    <a:pt x="775" y="2"/>
                  </a:lnTo>
                  <a:lnTo>
                    <a:pt x="770" y="2"/>
                  </a:lnTo>
                  <a:lnTo>
                    <a:pt x="770" y="2"/>
                  </a:lnTo>
                  <a:lnTo>
                    <a:pt x="768" y="4"/>
                  </a:lnTo>
                  <a:lnTo>
                    <a:pt x="768" y="4"/>
                  </a:lnTo>
                  <a:lnTo>
                    <a:pt x="766" y="5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68" y="12"/>
                  </a:lnTo>
                  <a:lnTo>
                    <a:pt x="768" y="12"/>
                  </a:lnTo>
                  <a:lnTo>
                    <a:pt x="768" y="14"/>
                  </a:lnTo>
                  <a:lnTo>
                    <a:pt x="768" y="14"/>
                  </a:lnTo>
                  <a:lnTo>
                    <a:pt x="768" y="15"/>
                  </a:lnTo>
                  <a:lnTo>
                    <a:pt x="768" y="15"/>
                  </a:lnTo>
                  <a:lnTo>
                    <a:pt x="768" y="17"/>
                  </a:lnTo>
                  <a:lnTo>
                    <a:pt x="765" y="22"/>
                  </a:lnTo>
                  <a:lnTo>
                    <a:pt x="753" y="35"/>
                  </a:lnTo>
                  <a:lnTo>
                    <a:pt x="746" y="45"/>
                  </a:lnTo>
                  <a:lnTo>
                    <a:pt x="736" y="57"/>
                  </a:lnTo>
                  <a:lnTo>
                    <a:pt x="723" y="77"/>
                  </a:lnTo>
                  <a:lnTo>
                    <a:pt x="716" y="87"/>
                  </a:lnTo>
                  <a:lnTo>
                    <a:pt x="713" y="94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4"/>
                  </a:lnTo>
                  <a:lnTo>
                    <a:pt x="708" y="92"/>
                  </a:lnTo>
                  <a:lnTo>
                    <a:pt x="701" y="97"/>
                  </a:lnTo>
                  <a:lnTo>
                    <a:pt x="698" y="105"/>
                  </a:lnTo>
                  <a:lnTo>
                    <a:pt x="696" y="105"/>
                  </a:lnTo>
                  <a:lnTo>
                    <a:pt x="690" y="109"/>
                  </a:lnTo>
                  <a:lnTo>
                    <a:pt x="690" y="109"/>
                  </a:lnTo>
                  <a:lnTo>
                    <a:pt x="688" y="110"/>
                  </a:lnTo>
                  <a:lnTo>
                    <a:pt x="685" y="127"/>
                  </a:lnTo>
                  <a:lnTo>
                    <a:pt x="685" y="127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90" y="136"/>
                  </a:lnTo>
                  <a:lnTo>
                    <a:pt x="693" y="137"/>
                  </a:lnTo>
                  <a:lnTo>
                    <a:pt x="695" y="139"/>
                  </a:lnTo>
                  <a:lnTo>
                    <a:pt x="695" y="139"/>
                  </a:lnTo>
                  <a:lnTo>
                    <a:pt x="695" y="141"/>
                  </a:lnTo>
                  <a:lnTo>
                    <a:pt x="691" y="144"/>
                  </a:lnTo>
                  <a:lnTo>
                    <a:pt x="691" y="146"/>
                  </a:lnTo>
                  <a:lnTo>
                    <a:pt x="690" y="144"/>
                  </a:lnTo>
                  <a:lnTo>
                    <a:pt x="681" y="144"/>
                  </a:lnTo>
                  <a:lnTo>
                    <a:pt x="681" y="144"/>
                  </a:lnTo>
                  <a:lnTo>
                    <a:pt x="680" y="144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8" y="151"/>
                  </a:lnTo>
                  <a:lnTo>
                    <a:pt x="676" y="152"/>
                  </a:lnTo>
                  <a:lnTo>
                    <a:pt x="675" y="156"/>
                  </a:lnTo>
                  <a:lnTo>
                    <a:pt x="675" y="156"/>
                  </a:lnTo>
                  <a:lnTo>
                    <a:pt x="673" y="152"/>
                  </a:lnTo>
                  <a:lnTo>
                    <a:pt x="671" y="151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8" y="156"/>
                  </a:lnTo>
                  <a:lnTo>
                    <a:pt x="666" y="157"/>
                  </a:lnTo>
                  <a:lnTo>
                    <a:pt x="666" y="161"/>
                  </a:lnTo>
                  <a:lnTo>
                    <a:pt x="666" y="161"/>
                  </a:lnTo>
                  <a:lnTo>
                    <a:pt x="661" y="167"/>
                  </a:lnTo>
                  <a:lnTo>
                    <a:pt x="655" y="176"/>
                  </a:lnTo>
                  <a:lnTo>
                    <a:pt x="650" y="179"/>
                  </a:lnTo>
                  <a:lnTo>
                    <a:pt x="645" y="182"/>
                  </a:lnTo>
                  <a:lnTo>
                    <a:pt x="645" y="184"/>
                  </a:lnTo>
                  <a:lnTo>
                    <a:pt x="645" y="184"/>
                  </a:lnTo>
                  <a:lnTo>
                    <a:pt x="646" y="187"/>
                  </a:lnTo>
                  <a:lnTo>
                    <a:pt x="645" y="187"/>
                  </a:lnTo>
                  <a:lnTo>
                    <a:pt x="638" y="194"/>
                  </a:lnTo>
                  <a:lnTo>
                    <a:pt x="633" y="202"/>
                  </a:lnTo>
                  <a:lnTo>
                    <a:pt x="633" y="204"/>
                  </a:lnTo>
                  <a:lnTo>
                    <a:pt x="630" y="206"/>
                  </a:lnTo>
                  <a:lnTo>
                    <a:pt x="630" y="207"/>
                  </a:lnTo>
                  <a:lnTo>
                    <a:pt x="626" y="211"/>
                  </a:lnTo>
                  <a:lnTo>
                    <a:pt x="626" y="212"/>
                  </a:lnTo>
                  <a:lnTo>
                    <a:pt x="625" y="212"/>
                  </a:lnTo>
                  <a:lnTo>
                    <a:pt x="623" y="212"/>
                  </a:lnTo>
                  <a:lnTo>
                    <a:pt x="621" y="214"/>
                  </a:lnTo>
                  <a:lnTo>
                    <a:pt x="618" y="216"/>
                  </a:lnTo>
                  <a:lnTo>
                    <a:pt x="618" y="217"/>
                  </a:lnTo>
                  <a:lnTo>
                    <a:pt x="618" y="217"/>
                  </a:lnTo>
                  <a:lnTo>
                    <a:pt x="616" y="219"/>
                  </a:lnTo>
                  <a:lnTo>
                    <a:pt x="614" y="221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9" y="226"/>
                  </a:lnTo>
                  <a:lnTo>
                    <a:pt x="618" y="227"/>
                  </a:lnTo>
                  <a:lnTo>
                    <a:pt x="618" y="227"/>
                  </a:lnTo>
                  <a:lnTo>
                    <a:pt x="616" y="229"/>
                  </a:lnTo>
                  <a:lnTo>
                    <a:pt x="614" y="231"/>
                  </a:lnTo>
                  <a:lnTo>
                    <a:pt x="613" y="231"/>
                  </a:lnTo>
                  <a:lnTo>
                    <a:pt x="609" y="232"/>
                  </a:lnTo>
                  <a:lnTo>
                    <a:pt x="604" y="236"/>
                  </a:lnTo>
                  <a:lnTo>
                    <a:pt x="604" y="236"/>
                  </a:lnTo>
                  <a:lnTo>
                    <a:pt x="604" y="237"/>
                  </a:lnTo>
                  <a:lnTo>
                    <a:pt x="604" y="237"/>
                  </a:lnTo>
                  <a:lnTo>
                    <a:pt x="603" y="249"/>
                  </a:lnTo>
                  <a:lnTo>
                    <a:pt x="603" y="252"/>
                  </a:lnTo>
                  <a:lnTo>
                    <a:pt x="601" y="254"/>
                  </a:lnTo>
                  <a:lnTo>
                    <a:pt x="601" y="254"/>
                  </a:lnTo>
                  <a:lnTo>
                    <a:pt x="603" y="257"/>
                  </a:lnTo>
                  <a:lnTo>
                    <a:pt x="603" y="259"/>
                  </a:lnTo>
                  <a:lnTo>
                    <a:pt x="603" y="259"/>
                  </a:lnTo>
                  <a:lnTo>
                    <a:pt x="604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2"/>
                  </a:lnTo>
                  <a:lnTo>
                    <a:pt x="598" y="262"/>
                  </a:lnTo>
                  <a:lnTo>
                    <a:pt x="598" y="262"/>
                  </a:lnTo>
                  <a:lnTo>
                    <a:pt x="596" y="261"/>
                  </a:lnTo>
                  <a:lnTo>
                    <a:pt x="594" y="259"/>
                  </a:lnTo>
                  <a:lnTo>
                    <a:pt x="593" y="259"/>
                  </a:lnTo>
                  <a:lnTo>
                    <a:pt x="593" y="257"/>
                  </a:lnTo>
                  <a:lnTo>
                    <a:pt x="594" y="256"/>
                  </a:lnTo>
                  <a:lnTo>
                    <a:pt x="594" y="254"/>
                  </a:lnTo>
                  <a:lnTo>
                    <a:pt x="594" y="254"/>
                  </a:lnTo>
                  <a:lnTo>
                    <a:pt x="591" y="254"/>
                  </a:lnTo>
                  <a:lnTo>
                    <a:pt x="589" y="256"/>
                  </a:lnTo>
                  <a:lnTo>
                    <a:pt x="583" y="261"/>
                  </a:lnTo>
                  <a:lnTo>
                    <a:pt x="574" y="264"/>
                  </a:lnTo>
                  <a:lnTo>
                    <a:pt x="573" y="267"/>
                  </a:lnTo>
                  <a:lnTo>
                    <a:pt x="578" y="272"/>
                  </a:lnTo>
                  <a:lnTo>
                    <a:pt x="579" y="272"/>
                  </a:lnTo>
                  <a:lnTo>
                    <a:pt x="579" y="274"/>
                  </a:lnTo>
                  <a:lnTo>
                    <a:pt x="576" y="276"/>
                  </a:lnTo>
                  <a:lnTo>
                    <a:pt x="574" y="277"/>
                  </a:lnTo>
                  <a:lnTo>
                    <a:pt x="573" y="277"/>
                  </a:lnTo>
                  <a:lnTo>
                    <a:pt x="571" y="277"/>
                  </a:lnTo>
                  <a:lnTo>
                    <a:pt x="571" y="277"/>
                  </a:lnTo>
                  <a:lnTo>
                    <a:pt x="569" y="277"/>
                  </a:lnTo>
                  <a:lnTo>
                    <a:pt x="569" y="274"/>
                  </a:lnTo>
                  <a:lnTo>
                    <a:pt x="566" y="274"/>
                  </a:lnTo>
                  <a:lnTo>
                    <a:pt x="561" y="277"/>
                  </a:lnTo>
                  <a:lnTo>
                    <a:pt x="559" y="281"/>
                  </a:lnTo>
                  <a:lnTo>
                    <a:pt x="559" y="282"/>
                  </a:lnTo>
                  <a:lnTo>
                    <a:pt x="558" y="286"/>
                  </a:lnTo>
                  <a:lnTo>
                    <a:pt x="553" y="286"/>
                  </a:lnTo>
                  <a:lnTo>
                    <a:pt x="551" y="286"/>
                  </a:lnTo>
                  <a:lnTo>
                    <a:pt x="546" y="281"/>
                  </a:lnTo>
                  <a:lnTo>
                    <a:pt x="543" y="284"/>
                  </a:lnTo>
                  <a:lnTo>
                    <a:pt x="539" y="287"/>
                  </a:lnTo>
                  <a:lnTo>
                    <a:pt x="539" y="291"/>
                  </a:lnTo>
                  <a:lnTo>
                    <a:pt x="539" y="292"/>
                  </a:lnTo>
                  <a:lnTo>
                    <a:pt x="539" y="294"/>
                  </a:lnTo>
                  <a:lnTo>
                    <a:pt x="541" y="294"/>
                  </a:lnTo>
                  <a:lnTo>
                    <a:pt x="543" y="294"/>
                  </a:lnTo>
                  <a:lnTo>
                    <a:pt x="543" y="294"/>
                  </a:lnTo>
                  <a:lnTo>
                    <a:pt x="544" y="296"/>
                  </a:lnTo>
                  <a:lnTo>
                    <a:pt x="544" y="296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4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39" y="301"/>
                  </a:lnTo>
                  <a:lnTo>
                    <a:pt x="539" y="301"/>
                  </a:lnTo>
                  <a:lnTo>
                    <a:pt x="534" y="304"/>
                  </a:lnTo>
                  <a:lnTo>
                    <a:pt x="534" y="304"/>
                  </a:lnTo>
                  <a:lnTo>
                    <a:pt x="534" y="307"/>
                  </a:lnTo>
                  <a:lnTo>
                    <a:pt x="534" y="309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9" y="309"/>
                  </a:lnTo>
                  <a:lnTo>
                    <a:pt x="539" y="309"/>
                  </a:lnTo>
                  <a:lnTo>
                    <a:pt x="539" y="307"/>
                  </a:lnTo>
                  <a:lnTo>
                    <a:pt x="541" y="307"/>
                  </a:lnTo>
                  <a:lnTo>
                    <a:pt x="543" y="307"/>
                  </a:lnTo>
                  <a:lnTo>
                    <a:pt x="546" y="309"/>
                  </a:lnTo>
                  <a:lnTo>
                    <a:pt x="548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51" y="311"/>
                  </a:lnTo>
                  <a:lnTo>
                    <a:pt x="551" y="312"/>
                  </a:lnTo>
                  <a:lnTo>
                    <a:pt x="549" y="321"/>
                  </a:lnTo>
                  <a:lnTo>
                    <a:pt x="548" y="327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2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9" y="332"/>
                  </a:lnTo>
                  <a:lnTo>
                    <a:pt x="551" y="332"/>
                  </a:lnTo>
                  <a:lnTo>
                    <a:pt x="551" y="331"/>
                  </a:lnTo>
                  <a:lnTo>
                    <a:pt x="556" y="331"/>
                  </a:lnTo>
                  <a:lnTo>
                    <a:pt x="561" y="329"/>
                  </a:lnTo>
                  <a:lnTo>
                    <a:pt x="569" y="324"/>
                  </a:lnTo>
                  <a:lnTo>
                    <a:pt x="569" y="322"/>
                  </a:lnTo>
                  <a:lnTo>
                    <a:pt x="569" y="321"/>
                  </a:lnTo>
                  <a:lnTo>
                    <a:pt x="571" y="321"/>
                  </a:lnTo>
                  <a:lnTo>
                    <a:pt x="574" y="317"/>
                  </a:lnTo>
                  <a:lnTo>
                    <a:pt x="574" y="317"/>
                  </a:lnTo>
                  <a:lnTo>
                    <a:pt x="576" y="317"/>
                  </a:lnTo>
                  <a:lnTo>
                    <a:pt x="578" y="317"/>
                  </a:lnTo>
                  <a:lnTo>
                    <a:pt x="581" y="321"/>
                  </a:lnTo>
                  <a:lnTo>
                    <a:pt x="581" y="321"/>
                  </a:lnTo>
                  <a:lnTo>
                    <a:pt x="581" y="322"/>
                  </a:lnTo>
                  <a:lnTo>
                    <a:pt x="583" y="322"/>
                  </a:lnTo>
                  <a:lnTo>
                    <a:pt x="581" y="327"/>
                  </a:lnTo>
                  <a:lnTo>
                    <a:pt x="579" y="329"/>
                  </a:lnTo>
                  <a:lnTo>
                    <a:pt x="578" y="331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3" y="331"/>
                  </a:lnTo>
                  <a:lnTo>
                    <a:pt x="569" y="331"/>
                  </a:lnTo>
                  <a:lnTo>
                    <a:pt x="568" y="332"/>
                  </a:lnTo>
                  <a:lnTo>
                    <a:pt x="568" y="332"/>
                  </a:lnTo>
                  <a:lnTo>
                    <a:pt x="568" y="334"/>
                  </a:lnTo>
                  <a:lnTo>
                    <a:pt x="569" y="344"/>
                  </a:lnTo>
                  <a:lnTo>
                    <a:pt x="569" y="346"/>
                  </a:lnTo>
                  <a:lnTo>
                    <a:pt x="569" y="346"/>
                  </a:lnTo>
                  <a:lnTo>
                    <a:pt x="573" y="351"/>
                  </a:lnTo>
                  <a:lnTo>
                    <a:pt x="574" y="351"/>
                  </a:lnTo>
                  <a:lnTo>
                    <a:pt x="574" y="352"/>
                  </a:lnTo>
                  <a:lnTo>
                    <a:pt x="576" y="352"/>
                  </a:lnTo>
                  <a:lnTo>
                    <a:pt x="578" y="352"/>
                  </a:lnTo>
                  <a:lnTo>
                    <a:pt x="579" y="352"/>
                  </a:lnTo>
                  <a:lnTo>
                    <a:pt x="579" y="351"/>
                  </a:lnTo>
                  <a:lnTo>
                    <a:pt x="581" y="349"/>
                  </a:lnTo>
                  <a:lnTo>
                    <a:pt x="583" y="347"/>
                  </a:lnTo>
                  <a:lnTo>
                    <a:pt x="584" y="347"/>
                  </a:lnTo>
                  <a:lnTo>
                    <a:pt x="586" y="347"/>
                  </a:lnTo>
                  <a:lnTo>
                    <a:pt x="588" y="347"/>
                  </a:lnTo>
                  <a:lnTo>
                    <a:pt x="588" y="347"/>
                  </a:lnTo>
                  <a:lnTo>
                    <a:pt x="589" y="347"/>
                  </a:lnTo>
                  <a:lnTo>
                    <a:pt x="591" y="347"/>
                  </a:lnTo>
                  <a:lnTo>
                    <a:pt x="594" y="347"/>
                  </a:lnTo>
                  <a:lnTo>
                    <a:pt x="598" y="344"/>
                  </a:lnTo>
                  <a:lnTo>
                    <a:pt x="599" y="344"/>
                  </a:lnTo>
                  <a:lnTo>
                    <a:pt x="599" y="344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9" y="339"/>
                  </a:lnTo>
                  <a:lnTo>
                    <a:pt x="599" y="339"/>
                  </a:lnTo>
                  <a:lnTo>
                    <a:pt x="603" y="339"/>
                  </a:lnTo>
                  <a:lnTo>
                    <a:pt x="603" y="339"/>
                  </a:lnTo>
                  <a:lnTo>
                    <a:pt x="604" y="341"/>
                  </a:lnTo>
                  <a:lnTo>
                    <a:pt x="606" y="342"/>
                  </a:lnTo>
                  <a:lnTo>
                    <a:pt x="608" y="342"/>
                  </a:lnTo>
                  <a:lnTo>
                    <a:pt x="609" y="342"/>
                  </a:lnTo>
                  <a:lnTo>
                    <a:pt x="616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39"/>
                  </a:lnTo>
                  <a:lnTo>
                    <a:pt x="621" y="337"/>
                  </a:lnTo>
                  <a:lnTo>
                    <a:pt x="626" y="336"/>
                  </a:lnTo>
                  <a:lnTo>
                    <a:pt x="626" y="337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3" y="344"/>
                  </a:lnTo>
                  <a:lnTo>
                    <a:pt x="633" y="346"/>
                  </a:lnTo>
                  <a:lnTo>
                    <a:pt x="631" y="349"/>
                  </a:lnTo>
                  <a:lnTo>
                    <a:pt x="630" y="352"/>
                  </a:lnTo>
                  <a:lnTo>
                    <a:pt x="630" y="352"/>
                  </a:lnTo>
                  <a:lnTo>
                    <a:pt x="628" y="354"/>
                  </a:lnTo>
                  <a:lnTo>
                    <a:pt x="628" y="354"/>
                  </a:lnTo>
                  <a:lnTo>
                    <a:pt x="626" y="352"/>
                  </a:lnTo>
                  <a:lnTo>
                    <a:pt x="621" y="352"/>
                  </a:lnTo>
                  <a:lnTo>
                    <a:pt x="621" y="352"/>
                  </a:lnTo>
                  <a:lnTo>
                    <a:pt x="614" y="359"/>
                  </a:lnTo>
                  <a:lnTo>
                    <a:pt x="614" y="361"/>
                  </a:lnTo>
                  <a:lnTo>
                    <a:pt x="614" y="362"/>
                  </a:lnTo>
                  <a:lnTo>
                    <a:pt x="613" y="362"/>
                  </a:lnTo>
                  <a:lnTo>
                    <a:pt x="613" y="362"/>
                  </a:lnTo>
                  <a:lnTo>
                    <a:pt x="611" y="362"/>
                  </a:lnTo>
                  <a:lnTo>
                    <a:pt x="608" y="362"/>
                  </a:lnTo>
                  <a:lnTo>
                    <a:pt x="608" y="362"/>
                  </a:lnTo>
                  <a:lnTo>
                    <a:pt x="604" y="362"/>
                  </a:lnTo>
                  <a:lnTo>
                    <a:pt x="601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7"/>
                  </a:lnTo>
                  <a:lnTo>
                    <a:pt x="599" y="369"/>
                  </a:lnTo>
                  <a:lnTo>
                    <a:pt x="599" y="369"/>
                  </a:lnTo>
                  <a:lnTo>
                    <a:pt x="596" y="371"/>
                  </a:lnTo>
                  <a:lnTo>
                    <a:pt x="596" y="371"/>
                  </a:lnTo>
                  <a:lnTo>
                    <a:pt x="591" y="371"/>
                  </a:lnTo>
                  <a:lnTo>
                    <a:pt x="588" y="379"/>
                  </a:lnTo>
                  <a:lnTo>
                    <a:pt x="584" y="381"/>
                  </a:lnTo>
                  <a:lnTo>
                    <a:pt x="589" y="384"/>
                  </a:lnTo>
                  <a:lnTo>
                    <a:pt x="589" y="386"/>
                  </a:lnTo>
                  <a:lnTo>
                    <a:pt x="589" y="387"/>
                  </a:lnTo>
                  <a:lnTo>
                    <a:pt x="589" y="391"/>
                  </a:lnTo>
                  <a:lnTo>
                    <a:pt x="588" y="401"/>
                  </a:lnTo>
                  <a:lnTo>
                    <a:pt x="586" y="403"/>
                  </a:lnTo>
                  <a:lnTo>
                    <a:pt x="586" y="404"/>
                  </a:lnTo>
                  <a:lnTo>
                    <a:pt x="581" y="409"/>
                  </a:lnTo>
                  <a:lnTo>
                    <a:pt x="581" y="409"/>
                  </a:lnTo>
                  <a:lnTo>
                    <a:pt x="586" y="416"/>
                  </a:lnTo>
                  <a:lnTo>
                    <a:pt x="588" y="418"/>
                  </a:lnTo>
                  <a:lnTo>
                    <a:pt x="593" y="416"/>
                  </a:lnTo>
                  <a:lnTo>
                    <a:pt x="593" y="416"/>
                  </a:lnTo>
                  <a:lnTo>
                    <a:pt x="594" y="416"/>
                  </a:lnTo>
                  <a:lnTo>
                    <a:pt x="603" y="423"/>
                  </a:lnTo>
                  <a:lnTo>
                    <a:pt x="609" y="424"/>
                  </a:lnTo>
                  <a:lnTo>
                    <a:pt x="613" y="426"/>
                  </a:lnTo>
                  <a:lnTo>
                    <a:pt x="619" y="431"/>
                  </a:lnTo>
                  <a:lnTo>
                    <a:pt x="619" y="431"/>
                  </a:lnTo>
                  <a:lnTo>
                    <a:pt x="618" y="436"/>
                  </a:lnTo>
                  <a:lnTo>
                    <a:pt x="618" y="439"/>
                  </a:lnTo>
                  <a:lnTo>
                    <a:pt x="613" y="446"/>
                  </a:lnTo>
                  <a:lnTo>
                    <a:pt x="611" y="448"/>
                  </a:lnTo>
                  <a:lnTo>
                    <a:pt x="611" y="456"/>
                  </a:lnTo>
                  <a:lnTo>
                    <a:pt x="608" y="458"/>
                  </a:lnTo>
                  <a:lnTo>
                    <a:pt x="603" y="459"/>
                  </a:lnTo>
                  <a:lnTo>
                    <a:pt x="603" y="461"/>
                  </a:lnTo>
                  <a:lnTo>
                    <a:pt x="603" y="461"/>
                  </a:lnTo>
                  <a:lnTo>
                    <a:pt x="601" y="463"/>
                  </a:lnTo>
                  <a:lnTo>
                    <a:pt x="601" y="464"/>
                  </a:lnTo>
                  <a:lnTo>
                    <a:pt x="599" y="471"/>
                  </a:lnTo>
                  <a:lnTo>
                    <a:pt x="599" y="478"/>
                  </a:lnTo>
                  <a:lnTo>
                    <a:pt x="598" y="479"/>
                  </a:lnTo>
                  <a:lnTo>
                    <a:pt x="598" y="481"/>
                  </a:lnTo>
                  <a:lnTo>
                    <a:pt x="596" y="483"/>
                  </a:lnTo>
                  <a:lnTo>
                    <a:pt x="596" y="484"/>
                  </a:lnTo>
                  <a:lnTo>
                    <a:pt x="594" y="484"/>
                  </a:lnTo>
                  <a:lnTo>
                    <a:pt x="591" y="488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93"/>
                  </a:lnTo>
                  <a:lnTo>
                    <a:pt x="591" y="494"/>
                  </a:lnTo>
                  <a:lnTo>
                    <a:pt x="593" y="496"/>
                  </a:lnTo>
                  <a:lnTo>
                    <a:pt x="596" y="498"/>
                  </a:lnTo>
                  <a:lnTo>
                    <a:pt x="599" y="498"/>
                  </a:lnTo>
                  <a:lnTo>
                    <a:pt x="599" y="498"/>
                  </a:lnTo>
                  <a:lnTo>
                    <a:pt x="599" y="496"/>
                  </a:lnTo>
                  <a:lnTo>
                    <a:pt x="601" y="496"/>
                  </a:lnTo>
                  <a:lnTo>
                    <a:pt x="601" y="496"/>
                  </a:lnTo>
                  <a:lnTo>
                    <a:pt x="599" y="494"/>
                  </a:lnTo>
                  <a:lnTo>
                    <a:pt x="619" y="491"/>
                  </a:lnTo>
                  <a:lnTo>
                    <a:pt x="621" y="491"/>
                  </a:lnTo>
                  <a:lnTo>
                    <a:pt x="621" y="491"/>
                  </a:lnTo>
                  <a:lnTo>
                    <a:pt x="621" y="493"/>
                  </a:lnTo>
                  <a:lnTo>
                    <a:pt x="619" y="498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26" y="504"/>
                  </a:lnTo>
                  <a:lnTo>
                    <a:pt x="626" y="504"/>
                  </a:lnTo>
                  <a:lnTo>
                    <a:pt x="628" y="504"/>
                  </a:lnTo>
                  <a:lnTo>
                    <a:pt x="630" y="504"/>
                  </a:lnTo>
                  <a:lnTo>
                    <a:pt x="633" y="503"/>
                  </a:lnTo>
                  <a:lnTo>
                    <a:pt x="635" y="503"/>
                  </a:lnTo>
                  <a:lnTo>
                    <a:pt x="640" y="498"/>
                  </a:lnTo>
                  <a:lnTo>
                    <a:pt x="650" y="491"/>
                  </a:lnTo>
                  <a:lnTo>
                    <a:pt x="650" y="493"/>
                  </a:lnTo>
                  <a:lnTo>
                    <a:pt x="651" y="493"/>
                  </a:lnTo>
                  <a:lnTo>
                    <a:pt x="651" y="494"/>
                  </a:lnTo>
                  <a:lnTo>
                    <a:pt x="651" y="494"/>
                  </a:lnTo>
                  <a:lnTo>
                    <a:pt x="653" y="496"/>
                  </a:lnTo>
                  <a:lnTo>
                    <a:pt x="653" y="496"/>
                  </a:lnTo>
                  <a:lnTo>
                    <a:pt x="658" y="499"/>
                  </a:lnTo>
                  <a:lnTo>
                    <a:pt x="658" y="499"/>
                  </a:lnTo>
                  <a:lnTo>
                    <a:pt x="660" y="499"/>
                  </a:lnTo>
                  <a:lnTo>
                    <a:pt x="661" y="499"/>
                  </a:lnTo>
                  <a:lnTo>
                    <a:pt x="666" y="498"/>
                  </a:lnTo>
                  <a:lnTo>
                    <a:pt x="668" y="496"/>
                  </a:lnTo>
                  <a:lnTo>
                    <a:pt x="670" y="496"/>
                  </a:lnTo>
                  <a:lnTo>
                    <a:pt x="671" y="496"/>
                  </a:lnTo>
                  <a:lnTo>
                    <a:pt x="676" y="496"/>
                  </a:lnTo>
                  <a:lnTo>
                    <a:pt x="678" y="496"/>
                  </a:lnTo>
                  <a:lnTo>
                    <a:pt x="680" y="496"/>
                  </a:lnTo>
                  <a:lnTo>
                    <a:pt x="681" y="494"/>
                  </a:lnTo>
                  <a:lnTo>
                    <a:pt x="681" y="494"/>
                  </a:lnTo>
                  <a:lnTo>
                    <a:pt x="683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93" y="494"/>
                  </a:lnTo>
                  <a:lnTo>
                    <a:pt x="695" y="494"/>
                  </a:lnTo>
                  <a:lnTo>
                    <a:pt x="703" y="496"/>
                  </a:lnTo>
                  <a:lnTo>
                    <a:pt x="700" y="499"/>
                  </a:lnTo>
                  <a:lnTo>
                    <a:pt x="700" y="499"/>
                  </a:lnTo>
                  <a:lnTo>
                    <a:pt x="700" y="501"/>
                  </a:lnTo>
                  <a:lnTo>
                    <a:pt x="710" y="526"/>
                  </a:lnTo>
                  <a:lnTo>
                    <a:pt x="711" y="528"/>
                  </a:lnTo>
                  <a:lnTo>
                    <a:pt x="711" y="533"/>
                  </a:lnTo>
                  <a:lnTo>
                    <a:pt x="715" y="536"/>
                  </a:lnTo>
                  <a:lnTo>
                    <a:pt x="715" y="538"/>
                  </a:lnTo>
                  <a:lnTo>
                    <a:pt x="715" y="539"/>
                  </a:lnTo>
                  <a:lnTo>
                    <a:pt x="715" y="541"/>
                  </a:lnTo>
                  <a:lnTo>
                    <a:pt x="711" y="544"/>
                  </a:lnTo>
                  <a:lnTo>
                    <a:pt x="703" y="558"/>
                  </a:lnTo>
                  <a:lnTo>
                    <a:pt x="700" y="563"/>
                  </a:lnTo>
                  <a:lnTo>
                    <a:pt x="693" y="571"/>
                  </a:lnTo>
                  <a:lnTo>
                    <a:pt x="688" y="573"/>
                  </a:lnTo>
                  <a:lnTo>
                    <a:pt x="680" y="578"/>
                  </a:lnTo>
                  <a:lnTo>
                    <a:pt x="673" y="583"/>
                  </a:lnTo>
                  <a:lnTo>
                    <a:pt x="668" y="584"/>
                  </a:lnTo>
                  <a:lnTo>
                    <a:pt x="668" y="584"/>
                  </a:lnTo>
                  <a:lnTo>
                    <a:pt x="666" y="584"/>
                  </a:lnTo>
                  <a:lnTo>
                    <a:pt x="665" y="584"/>
                  </a:lnTo>
                  <a:lnTo>
                    <a:pt x="658" y="583"/>
                  </a:lnTo>
                  <a:lnTo>
                    <a:pt x="655" y="581"/>
                  </a:lnTo>
                  <a:lnTo>
                    <a:pt x="655" y="581"/>
                  </a:lnTo>
                  <a:lnTo>
                    <a:pt x="655" y="579"/>
                  </a:lnTo>
                  <a:lnTo>
                    <a:pt x="653" y="578"/>
                  </a:lnTo>
                  <a:lnTo>
                    <a:pt x="651" y="578"/>
                  </a:lnTo>
                  <a:lnTo>
                    <a:pt x="650" y="578"/>
                  </a:lnTo>
                  <a:lnTo>
                    <a:pt x="646" y="578"/>
                  </a:lnTo>
                  <a:lnTo>
                    <a:pt x="645" y="579"/>
                  </a:lnTo>
                  <a:lnTo>
                    <a:pt x="645" y="581"/>
                  </a:lnTo>
                  <a:lnTo>
                    <a:pt x="643" y="581"/>
                  </a:lnTo>
                  <a:lnTo>
                    <a:pt x="643" y="584"/>
                  </a:lnTo>
                  <a:lnTo>
                    <a:pt x="643" y="584"/>
                  </a:lnTo>
                  <a:lnTo>
                    <a:pt x="646" y="596"/>
                  </a:lnTo>
                  <a:lnTo>
                    <a:pt x="648" y="603"/>
                  </a:lnTo>
                  <a:lnTo>
                    <a:pt x="648" y="609"/>
                  </a:lnTo>
                  <a:lnTo>
                    <a:pt x="648" y="609"/>
                  </a:lnTo>
                  <a:lnTo>
                    <a:pt x="646" y="611"/>
                  </a:lnTo>
                  <a:lnTo>
                    <a:pt x="646" y="611"/>
                  </a:lnTo>
                  <a:lnTo>
                    <a:pt x="638" y="621"/>
                  </a:lnTo>
                  <a:lnTo>
                    <a:pt x="633" y="618"/>
                  </a:lnTo>
                  <a:lnTo>
                    <a:pt x="633" y="616"/>
                  </a:lnTo>
                  <a:lnTo>
                    <a:pt x="631" y="616"/>
                  </a:lnTo>
                  <a:lnTo>
                    <a:pt x="626" y="614"/>
                  </a:lnTo>
                  <a:lnTo>
                    <a:pt x="626" y="614"/>
                  </a:lnTo>
                  <a:lnTo>
                    <a:pt x="625" y="614"/>
                  </a:lnTo>
                  <a:lnTo>
                    <a:pt x="614" y="621"/>
                  </a:lnTo>
                  <a:lnTo>
                    <a:pt x="598" y="628"/>
                  </a:lnTo>
                  <a:lnTo>
                    <a:pt x="596" y="629"/>
                  </a:lnTo>
                  <a:lnTo>
                    <a:pt x="594" y="629"/>
                  </a:lnTo>
                  <a:lnTo>
                    <a:pt x="576" y="628"/>
                  </a:lnTo>
                  <a:lnTo>
                    <a:pt x="574" y="628"/>
                  </a:lnTo>
                  <a:lnTo>
                    <a:pt x="574" y="628"/>
                  </a:lnTo>
                  <a:lnTo>
                    <a:pt x="573" y="626"/>
                  </a:lnTo>
                  <a:lnTo>
                    <a:pt x="571" y="624"/>
                  </a:lnTo>
                  <a:lnTo>
                    <a:pt x="569" y="623"/>
                  </a:lnTo>
                  <a:lnTo>
                    <a:pt x="568" y="619"/>
                  </a:lnTo>
                  <a:lnTo>
                    <a:pt x="566" y="616"/>
                  </a:lnTo>
                  <a:lnTo>
                    <a:pt x="566" y="614"/>
                  </a:lnTo>
                  <a:lnTo>
                    <a:pt x="566" y="614"/>
                  </a:lnTo>
                  <a:lnTo>
                    <a:pt x="566" y="613"/>
                  </a:lnTo>
                  <a:lnTo>
                    <a:pt x="566" y="613"/>
                  </a:lnTo>
                  <a:lnTo>
                    <a:pt x="561" y="609"/>
                  </a:lnTo>
                  <a:lnTo>
                    <a:pt x="561" y="609"/>
                  </a:lnTo>
                  <a:lnTo>
                    <a:pt x="559" y="609"/>
                  </a:lnTo>
                  <a:lnTo>
                    <a:pt x="558" y="611"/>
                  </a:lnTo>
                  <a:lnTo>
                    <a:pt x="554" y="611"/>
                  </a:lnTo>
                  <a:lnTo>
                    <a:pt x="554" y="613"/>
                  </a:lnTo>
                  <a:lnTo>
                    <a:pt x="553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46" y="609"/>
                  </a:lnTo>
                  <a:lnTo>
                    <a:pt x="543" y="614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9"/>
                  </a:lnTo>
                  <a:lnTo>
                    <a:pt x="544" y="621"/>
                  </a:lnTo>
                  <a:lnTo>
                    <a:pt x="544" y="621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1" y="623"/>
                  </a:lnTo>
                  <a:lnTo>
                    <a:pt x="531" y="628"/>
                  </a:lnTo>
                  <a:lnTo>
                    <a:pt x="524" y="628"/>
                  </a:lnTo>
                  <a:lnTo>
                    <a:pt x="523" y="628"/>
                  </a:lnTo>
                  <a:lnTo>
                    <a:pt x="523" y="628"/>
                  </a:lnTo>
                  <a:lnTo>
                    <a:pt x="519" y="629"/>
                  </a:lnTo>
                  <a:lnTo>
                    <a:pt x="524" y="639"/>
                  </a:lnTo>
                  <a:lnTo>
                    <a:pt x="526" y="644"/>
                  </a:lnTo>
                  <a:lnTo>
                    <a:pt x="528" y="646"/>
                  </a:lnTo>
                  <a:lnTo>
                    <a:pt x="528" y="646"/>
                  </a:lnTo>
                  <a:lnTo>
                    <a:pt x="526" y="648"/>
                  </a:lnTo>
                  <a:lnTo>
                    <a:pt x="526" y="649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523" y="648"/>
                  </a:lnTo>
                  <a:lnTo>
                    <a:pt x="523" y="648"/>
                  </a:lnTo>
                  <a:lnTo>
                    <a:pt x="521" y="648"/>
                  </a:lnTo>
                  <a:lnTo>
                    <a:pt x="519" y="649"/>
                  </a:lnTo>
                  <a:lnTo>
                    <a:pt x="519" y="649"/>
                  </a:lnTo>
                  <a:lnTo>
                    <a:pt x="516" y="653"/>
                  </a:lnTo>
                  <a:lnTo>
                    <a:pt x="516" y="653"/>
                  </a:lnTo>
                  <a:lnTo>
                    <a:pt x="516" y="655"/>
                  </a:lnTo>
                  <a:lnTo>
                    <a:pt x="518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18" y="656"/>
                  </a:lnTo>
                  <a:lnTo>
                    <a:pt x="516" y="658"/>
                  </a:lnTo>
                  <a:lnTo>
                    <a:pt x="514" y="658"/>
                  </a:lnTo>
                  <a:lnTo>
                    <a:pt x="513" y="658"/>
                  </a:lnTo>
                  <a:lnTo>
                    <a:pt x="508" y="658"/>
                  </a:lnTo>
                  <a:lnTo>
                    <a:pt x="506" y="656"/>
                  </a:lnTo>
                  <a:lnTo>
                    <a:pt x="501" y="653"/>
                  </a:lnTo>
                  <a:lnTo>
                    <a:pt x="496" y="651"/>
                  </a:lnTo>
                  <a:lnTo>
                    <a:pt x="489" y="653"/>
                  </a:lnTo>
                  <a:lnTo>
                    <a:pt x="486" y="656"/>
                  </a:lnTo>
                  <a:lnTo>
                    <a:pt x="486" y="656"/>
                  </a:lnTo>
                  <a:lnTo>
                    <a:pt x="479" y="661"/>
                  </a:lnTo>
                  <a:lnTo>
                    <a:pt x="476" y="661"/>
                  </a:lnTo>
                  <a:lnTo>
                    <a:pt x="474" y="661"/>
                  </a:lnTo>
                  <a:lnTo>
                    <a:pt x="474" y="661"/>
                  </a:lnTo>
                  <a:lnTo>
                    <a:pt x="471" y="663"/>
                  </a:lnTo>
                  <a:lnTo>
                    <a:pt x="469" y="663"/>
                  </a:lnTo>
                  <a:lnTo>
                    <a:pt x="469" y="665"/>
                  </a:lnTo>
                  <a:lnTo>
                    <a:pt x="471" y="666"/>
                  </a:lnTo>
                  <a:lnTo>
                    <a:pt x="473" y="668"/>
                  </a:lnTo>
                  <a:lnTo>
                    <a:pt x="474" y="668"/>
                  </a:lnTo>
                  <a:lnTo>
                    <a:pt x="474" y="670"/>
                  </a:lnTo>
                  <a:lnTo>
                    <a:pt x="476" y="671"/>
                  </a:lnTo>
                  <a:lnTo>
                    <a:pt x="476" y="671"/>
                  </a:lnTo>
                  <a:lnTo>
                    <a:pt x="474" y="673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4" y="671"/>
                  </a:lnTo>
                  <a:lnTo>
                    <a:pt x="458" y="670"/>
                  </a:lnTo>
                  <a:lnTo>
                    <a:pt x="458" y="673"/>
                  </a:lnTo>
                  <a:lnTo>
                    <a:pt x="458" y="675"/>
                  </a:lnTo>
                  <a:lnTo>
                    <a:pt x="459" y="675"/>
                  </a:lnTo>
                  <a:lnTo>
                    <a:pt x="459" y="676"/>
                  </a:lnTo>
                  <a:lnTo>
                    <a:pt x="461" y="676"/>
                  </a:lnTo>
                  <a:lnTo>
                    <a:pt x="461" y="678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59" y="686"/>
                  </a:lnTo>
                  <a:lnTo>
                    <a:pt x="459" y="688"/>
                  </a:lnTo>
                  <a:lnTo>
                    <a:pt x="458" y="690"/>
                  </a:lnTo>
                  <a:lnTo>
                    <a:pt x="458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1" y="690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3"/>
                  </a:lnTo>
                  <a:lnTo>
                    <a:pt x="451" y="701"/>
                  </a:lnTo>
                  <a:lnTo>
                    <a:pt x="453" y="705"/>
                  </a:lnTo>
                  <a:lnTo>
                    <a:pt x="454" y="706"/>
                  </a:lnTo>
                  <a:lnTo>
                    <a:pt x="454" y="706"/>
                  </a:lnTo>
                  <a:lnTo>
                    <a:pt x="454" y="708"/>
                  </a:lnTo>
                  <a:lnTo>
                    <a:pt x="449" y="718"/>
                  </a:lnTo>
                  <a:lnTo>
                    <a:pt x="446" y="725"/>
                  </a:lnTo>
                  <a:lnTo>
                    <a:pt x="444" y="726"/>
                  </a:lnTo>
                  <a:lnTo>
                    <a:pt x="441" y="731"/>
                  </a:lnTo>
                  <a:lnTo>
                    <a:pt x="441" y="731"/>
                  </a:lnTo>
                  <a:lnTo>
                    <a:pt x="441" y="733"/>
                  </a:lnTo>
                  <a:lnTo>
                    <a:pt x="441" y="735"/>
                  </a:lnTo>
                  <a:lnTo>
                    <a:pt x="441" y="735"/>
                  </a:lnTo>
                  <a:lnTo>
                    <a:pt x="441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29" y="735"/>
                  </a:lnTo>
                  <a:lnTo>
                    <a:pt x="419" y="738"/>
                  </a:lnTo>
                  <a:lnTo>
                    <a:pt x="419" y="738"/>
                  </a:lnTo>
                  <a:lnTo>
                    <a:pt x="403" y="733"/>
                  </a:lnTo>
                  <a:lnTo>
                    <a:pt x="398" y="728"/>
                  </a:lnTo>
                  <a:lnTo>
                    <a:pt x="398" y="728"/>
                  </a:lnTo>
                  <a:lnTo>
                    <a:pt x="396" y="726"/>
                  </a:lnTo>
                  <a:lnTo>
                    <a:pt x="396" y="725"/>
                  </a:lnTo>
                  <a:lnTo>
                    <a:pt x="394" y="723"/>
                  </a:lnTo>
                  <a:lnTo>
                    <a:pt x="393" y="723"/>
                  </a:lnTo>
                  <a:lnTo>
                    <a:pt x="391" y="728"/>
                  </a:lnTo>
                  <a:lnTo>
                    <a:pt x="391" y="730"/>
                  </a:lnTo>
                  <a:lnTo>
                    <a:pt x="388" y="735"/>
                  </a:lnTo>
                  <a:lnTo>
                    <a:pt x="388" y="736"/>
                  </a:lnTo>
                  <a:lnTo>
                    <a:pt x="386" y="736"/>
                  </a:lnTo>
                  <a:lnTo>
                    <a:pt x="383" y="735"/>
                  </a:lnTo>
                  <a:lnTo>
                    <a:pt x="381" y="735"/>
                  </a:lnTo>
                  <a:lnTo>
                    <a:pt x="376" y="736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9" y="750"/>
                  </a:lnTo>
                  <a:lnTo>
                    <a:pt x="381" y="750"/>
                  </a:lnTo>
                  <a:lnTo>
                    <a:pt x="381" y="751"/>
                  </a:lnTo>
                  <a:lnTo>
                    <a:pt x="386" y="755"/>
                  </a:lnTo>
                  <a:lnTo>
                    <a:pt x="388" y="756"/>
                  </a:lnTo>
                  <a:lnTo>
                    <a:pt x="388" y="758"/>
                  </a:lnTo>
                  <a:lnTo>
                    <a:pt x="388" y="758"/>
                  </a:lnTo>
                  <a:lnTo>
                    <a:pt x="388" y="760"/>
                  </a:lnTo>
                  <a:lnTo>
                    <a:pt x="386" y="768"/>
                  </a:lnTo>
                  <a:lnTo>
                    <a:pt x="381" y="771"/>
                  </a:lnTo>
                  <a:lnTo>
                    <a:pt x="381" y="771"/>
                  </a:lnTo>
                  <a:lnTo>
                    <a:pt x="374" y="768"/>
                  </a:lnTo>
                  <a:lnTo>
                    <a:pt x="373" y="766"/>
                  </a:lnTo>
                  <a:lnTo>
                    <a:pt x="373" y="766"/>
                  </a:lnTo>
                  <a:lnTo>
                    <a:pt x="373" y="765"/>
                  </a:lnTo>
                  <a:lnTo>
                    <a:pt x="369" y="753"/>
                  </a:lnTo>
                  <a:lnTo>
                    <a:pt x="369" y="753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8" y="746"/>
                  </a:lnTo>
                  <a:lnTo>
                    <a:pt x="368" y="745"/>
                  </a:lnTo>
                  <a:lnTo>
                    <a:pt x="364" y="745"/>
                  </a:lnTo>
                  <a:lnTo>
                    <a:pt x="364" y="745"/>
                  </a:lnTo>
                  <a:lnTo>
                    <a:pt x="361" y="746"/>
                  </a:lnTo>
                  <a:lnTo>
                    <a:pt x="356" y="748"/>
                  </a:lnTo>
                  <a:lnTo>
                    <a:pt x="356" y="748"/>
                  </a:lnTo>
                  <a:lnTo>
                    <a:pt x="354" y="748"/>
                  </a:lnTo>
                  <a:lnTo>
                    <a:pt x="354" y="748"/>
                  </a:lnTo>
                  <a:lnTo>
                    <a:pt x="349" y="745"/>
                  </a:lnTo>
                  <a:lnTo>
                    <a:pt x="339" y="735"/>
                  </a:lnTo>
                  <a:lnTo>
                    <a:pt x="337" y="735"/>
                  </a:lnTo>
                  <a:lnTo>
                    <a:pt x="336" y="735"/>
                  </a:lnTo>
                  <a:lnTo>
                    <a:pt x="329" y="733"/>
                  </a:lnTo>
                  <a:lnTo>
                    <a:pt x="327" y="733"/>
                  </a:lnTo>
                  <a:lnTo>
                    <a:pt x="324" y="733"/>
                  </a:lnTo>
                  <a:lnTo>
                    <a:pt x="321" y="735"/>
                  </a:lnTo>
                  <a:lnTo>
                    <a:pt x="316" y="735"/>
                  </a:lnTo>
                  <a:lnTo>
                    <a:pt x="307" y="735"/>
                  </a:lnTo>
                  <a:lnTo>
                    <a:pt x="301" y="728"/>
                  </a:lnTo>
                  <a:lnTo>
                    <a:pt x="299" y="725"/>
                  </a:lnTo>
                  <a:lnTo>
                    <a:pt x="294" y="723"/>
                  </a:lnTo>
                  <a:lnTo>
                    <a:pt x="287" y="723"/>
                  </a:lnTo>
                  <a:lnTo>
                    <a:pt x="282" y="721"/>
                  </a:lnTo>
                  <a:lnTo>
                    <a:pt x="282" y="723"/>
                  </a:lnTo>
                  <a:lnTo>
                    <a:pt x="281" y="723"/>
                  </a:lnTo>
                  <a:lnTo>
                    <a:pt x="279" y="725"/>
                  </a:lnTo>
                  <a:lnTo>
                    <a:pt x="274" y="726"/>
                  </a:lnTo>
                  <a:lnTo>
                    <a:pt x="271" y="728"/>
                  </a:lnTo>
                  <a:lnTo>
                    <a:pt x="266" y="731"/>
                  </a:lnTo>
                  <a:lnTo>
                    <a:pt x="264" y="735"/>
                  </a:lnTo>
                  <a:lnTo>
                    <a:pt x="259" y="738"/>
                  </a:lnTo>
                  <a:lnTo>
                    <a:pt x="257" y="736"/>
                  </a:lnTo>
                  <a:lnTo>
                    <a:pt x="252" y="736"/>
                  </a:lnTo>
                  <a:lnTo>
                    <a:pt x="252" y="738"/>
                  </a:lnTo>
                  <a:lnTo>
                    <a:pt x="251" y="738"/>
                  </a:lnTo>
                  <a:lnTo>
                    <a:pt x="249" y="741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5"/>
                  </a:lnTo>
                  <a:lnTo>
                    <a:pt x="249" y="745"/>
                  </a:lnTo>
                  <a:lnTo>
                    <a:pt x="246" y="745"/>
                  </a:lnTo>
                  <a:lnTo>
                    <a:pt x="244" y="746"/>
                  </a:lnTo>
                  <a:lnTo>
                    <a:pt x="242" y="746"/>
                  </a:lnTo>
                  <a:lnTo>
                    <a:pt x="242" y="746"/>
                  </a:lnTo>
                  <a:lnTo>
                    <a:pt x="241" y="746"/>
                  </a:lnTo>
                  <a:lnTo>
                    <a:pt x="232" y="740"/>
                  </a:lnTo>
                  <a:lnTo>
                    <a:pt x="231" y="738"/>
                  </a:lnTo>
                  <a:lnTo>
                    <a:pt x="226" y="735"/>
                  </a:lnTo>
                  <a:lnTo>
                    <a:pt x="219" y="730"/>
                  </a:lnTo>
                  <a:lnTo>
                    <a:pt x="217" y="731"/>
                  </a:lnTo>
                  <a:lnTo>
                    <a:pt x="212" y="740"/>
                  </a:lnTo>
                  <a:lnTo>
                    <a:pt x="212" y="741"/>
                  </a:lnTo>
                  <a:lnTo>
                    <a:pt x="211" y="741"/>
                  </a:lnTo>
                  <a:lnTo>
                    <a:pt x="211" y="743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6" y="745"/>
                  </a:lnTo>
                  <a:lnTo>
                    <a:pt x="204" y="745"/>
                  </a:lnTo>
                  <a:lnTo>
                    <a:pt x="202" y="745"/>
                  </a:lnTo>
                  <a:lnTo>
                    <a:pt x="197" y="746"/>
                  </a:lnTo>
                  <a:lnTo>
                    <a:pt x="196" y="751"/>
                  </a:lnTo>
                  <a:lnTo>
                    <a:pt x="196" y="753"/>
                  </a:lnTo>
                  <a:lnTo>
                    <a:pt x="196" y="755"/>
                  </a:lnTo>
                  <a:lnTo>
                    <a:pt x="196" y="756"/>
                  </a:lnTo>
                  <a:lnTo>
                    <a:pt x="197" y="758"/>
                  </a:lnTo>
                  <a:lnTo>
                    <a:pt x="201" y="760"/>
                  </a:lnTo>
                  <a:lnTo>
                    <a:pt x="201" y="761"/>
                  </a:lnTo>
                  <a:lnTo>
                    <a:pt x="201" y="761"/>
                  </a:lnTo>
                  <a:lnTo>
                    <a:pt x="197" y="766"/>
                  </a:lnTo>
                  <a:lnTo>
                    <a:pt x="196" y="768"/>
                  </a:lnTo>
                  <a:lnTo>
                    <a:pt x="196" y="770"/>
                  </a:lnTo>
                  <a:lnTo>
                    <a:pt x="184" y="773"/>
                  </a:lnTo>
                  <a:lnTo>
                    <a:pt x="177" y="776"/>
                  </a:lnTo>
                  <a:lnTo>
                    <a:pt x="176" y="776"/>
                  </a:lnTo>
                  <a:lnTo>
                    <a:pt x="176" y="776"/>
                  </a:lnTo>
                  <a:lnTo>
                    <a:pt x="171" y="773"/>
                  </a:lnTo>
                  <a:lnTo>
                    <a:pt x="171" y="773"/>
                  </a:lnTo>
                  <a:lnTo>
                    <a:pt x="171" y="771"/>
                  </a:lnTo>
                  <a:lnTo>
                    <a:pt x="172" y="771"/>
                  </a:lnTo>
                  <a:lnTo>
                    <a:pt x="174" y="770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5"/>
                  </a:lnTo>
                  <a:lnTo>
                    <a:pt x="174" y="761"/>
                  </a:lnTo>
                  <a:lnTo>
                    <a:pt x="167" y="760"/>
                  </a:lnTo>
                  <a:lnTo>
                    <a:pt x="166" y="761"/>
                  </a:lnTo>
                  <a:lnTo>
                    <a:pt x="154" y="768"/>
                  </a:lnTo>
                  <a:lnTo>
                    <a:pt x="149" y="770"/>
                  </a:lnTo>
                  <a:lnTo>
                    <a:pt x="139" y="766"/>
                  </a:lnTo>
                  <a:lnTo>
                    <a:pt x="137" y="766"/>
                  </a:lnTo>
                  <a:lnTo>
                    <a:pt x="137" y="766"/>
                  </a:lnTo>
                  <a:lnTo>
                    <a:pt x="137" y="768"/>
                  </a:lnTo>
                  <a:lnTo>
                    <a:pt x="137" y="770"/>
                  </a:lnTo>
                  <a:lnTo>
                    <a:pt x="139" y="773"/>
                  </a:lnTo>
                  <a:lnTo>
                    <a:pt x="139" y="773"/>
                  </a:lnTo>
                  <a:lnTo>
                    <a:pt x="141" y="775"/>
                  </a:lnTo>
                  <a:lnTo>
                    <a:pt x="142" y="775"/>
                  </a:lnTo>
                  <a:lnTo>
                    <a:pt x="144" y="775"/>
                  </a:lnTo>
                  <a:lnTo>
                    <a:pt x="144" y="775"/>
                  </a:lnTo>
                  <a:lnTo>
                    <a:pt x="146" y="780"/>
                  </a:lnTo>
                  <a:lnTo>
                    <a:pt x="146" y="781"/>
                  </a:lnTo>
                  <a:lnTo>
                    <a:pt x="146" y="783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3"/>
                  </a:lnTo>
                  <a:lnTo>
                    <a:pt x="141" y="781"/>
                  </a:lnTo>
                  <a:lnTo>
                    <a:pt x="141" y="780"/>
                  </a:lnTo>
                  <a:lnTo>
                    <a:pt x="136" y="780"/>
                  </a:lnTo>
                  <a:lnTo>
                    <a:pt x="134" y="781"/>
                  </a:lnTo>
                  <a:lnTo>
                    <a:pt x="132" y="781"/>
                  </a:lnTo>
                  <a:lnTo>
                    <a:pt x="132" y="786"/>
                  </a:lnTo>
                  <a:lnTo>
                    <a:pt x="132" y="788"/>
                  </a:lnTo>
                  <a:lnTo>
                    <a:pt x="132" y="793"/>
                  </a:lnTo>
                  <a:lnTo>
                    <a:pt x="132" y="793"/>
                  </a:lnTo>
                  <a:lnTo>
                    <a:pt x="136" y="796"/>
                  </a:lnTo>
                  <a:lnTo>
                    <a:pt x="136" y="796"/>
                  </a:lnTo>
                  <a:lnTo>
                    <a:pt x="134" y="801"/>
                  </a:lnTo>
                  <a:lnTo>
                    <a:pt x="134" y="801"/>
                  </a:lnTo>
                  <a:lnTo>
                    <a:pt x="131" y="805"/>
                  </a:lnTo>
                  <a:lnTo>
                    <a:pt x="131" y="806"/>
                  </a:lnTo>
                  <a:lnTo>
                    <a:pt x="132" y="811"/>
                  </a:lnTo>
                  <a:lnTo>
                    <a:pt x="126" y="820"/>
                  </a:lnTo>
                  <a:lnTo>
                    <a:pt x="124" y="821"/>
                  </a:lnTo>
                  <a:lnTo>
                    <a:pt x="117" y="828"/>
                  </a:lnTo>
                  <a:lnTo>
                    <a:pt x="117" y="828"/>
                  </a:lnTo>
                  <a:lnTo>
                    <a:pt x="116" y="831"/>
                  </a:lnTo>
                  <a:lnTo>
                    <a:pt x="112" y="838"/>
                  </a:lnTo>
                  <a:lnTo>
                    <a:pt x="109" y="845"/>
                  </a:lnTo>
                  <a:lnTo>
                    <a:pt x="109" y="846"/>
                  </a:lnTo>
                  <a:lnTo>
                    <a:pt x="107" y="848"/>
                  </a:lnTo>
                  <a:lnTo>
                    <a:pt x="99" y="851"/>
                  </a:lnTo>
                  <a:lnTo>
                    <a:pt x="97" y="851"/>
                  </a:lnTo>
                  <a:lnTo>
                    <a:pt x="94" y="851"/>
                  </a:lnTo>
                  <a:lnTo>
                    <a:pt x="92" y="851"/>
                  </a:lnTo>
                  <a:lnTo>
                    <a:pt x="90" y="856"/>
                  </a:lnTo>
                  <a:lnTo>
                    <a:pt x="94" y="866"/>
                  </a:lnTo>
                  <a:lnTo>
                    <a:pt x="96" y="868"/>
                  </a:lnTo>
                  <a:lnTo>
                    <a:pt x="101" y="873"/>
                  </a:lnTo>
                  <a:lnTo>
                    <a:pt x="101" y="873"/>
                  </a:lnTo>
                  <a:lnTo>
                    <a:pt x="102" y="875"/>
                  </a:lnTo>
                  <a:lnTo>
                    <a:pt x="101" y="875"/>
                  </a:lnTo>
                  <a:lnTo>
                    <a:pt x="101" y="878"/>
                  </a:lnTo>
                  <a:lnTo>
                    <a:pt x="99" y="878"/>
                  </a:lnTo>
                  <a:lnTo>
                    <a:pt x="94" y="881"/>
                  </a:lnTo>
                  <a:lnTo>
                    <a:pt x="89" y="888"/>
                  </a:lnTo>
                  <a:lnTo>
                    <a:pt x="87" y="890"/>
                  </a:lnTo>
                  <a:lnTo>
                    <a:pt x="87" y="891"/>
                  </a:lnTo>
                  <a:lnTo>
                    <a:pt x="85" y="898"/>
                  </a:lnTo>
                  <a:lnTo>
                    <a:pt x="84" y="903"/>
                  </a:lnTo>
                  <a:lnTo>
                    <a:pt x="84" y="903"/>
                  </a:lnTo>
                  <a:lnTo>
                    <a:pt x="79" y="911"/>
                  </a:lnTo>
                  <a:lnTo>
                    <a:pt x="79" y="911"/>
                  </a:lnTo>
                  <a:lnTo>
                    <a:pt x="72" y="911"/>
                  </a:lnTo>
                  <a:lnTo>
                    <a:pt x="70" y="911"/>
                  </a:lnTo>
                  <a:lnTo>
                    <a:pt x="67" y="910"/>
                  </a:lnTo>
                  <a:lnTo>
                    <a:pt x="65" y="910"/>
                  </a:lnTo>
                  <a:lnTo>
                    <a:pt x="64" y="911"/>
                  </a:lnTo>
                  <a:lnTo>
                    <a:pt x="64" y="913"/>
                  </a:lnTo>
                  <a:lnTo>
                    <a:pt x="64" y="915"/>
                  </a:lnTo>
                  <a:lnTo>
                    <a:pt x="65" y="915"/>
                  </a:lnTo>
                  <a:lnTo>
                    <a:pt x="72" y="920"/>
                  </a:lnTo>
                  <a:lnTo>
                    <a:pt x="75" y="927"/>
                  </a:lnTo>
                  <a:lnTo>
                    <a:pt x="80" y="933"/>
                  </a:lnTo>
                  <a:lnTo>
                    <a:pt x="82" y="938"/>
                  </a:lnTo>
                  <a:lnTo>
                    <a:pt x="84" y="942"/>
                  </a:lnTo>
                  <a:lnTo>
                    <a:pt x="85" y="943"/>
                  </a:lnTo>
                  <a:lnTo>
                    <a:pt x="90" y="947"/>
                  </a:lnTo>
                  <a:lnTo>
                    <a:pt x="92" y="948"/>
                  </a:lnTo>
                  <a:lnTo>
                    <a:pt x="92" y="950"/>
                  </a:lnTo>
                  <a:lnTo>
                    <a:pt x="94" y="955"/>
                  </a:lnTo>
                  <a:lnTo>
                    <a:pt x="102" y="960"/>
                  </a:lnTo>
                  <a:lnTo>
                    <a:pt x="102" y="962"/>
                  </a:lnTo>
                  <a:lnTo>
                    <a:pt x="99" y="972"/>
                  </a:lnTo>
                  <a:lnTo>
                    <a:pt x="96" y="977"/>
                  </a:lnTo>
                  <a:lnTo>
                    <a:pt x="85" y="985"/>
                  </a:lnTo>
                  <a:lnTo>
                    <a:pt x="84" y="988"/>
                  </a:lnTo>
                  <a:lnTo>
                    <a:pt x="84" y="987"/>
                  </a:lnTo>
                  <a:lnTo>
                    <a:pt x="82" y="987"/>
                  </a:lnTo>
                  <a:lnTo>
                    <a:pt x="77" y="987"/>
                  </a:lnTo>
                  <a:lnTo>
                    <a:pt x="77" y="987"/>
                  </a:lnTo>
                  <a:lnTo>
                    <a:pt x="75" y="987"/>
                  </a:lnTo>
                  <a:lnTo>
                    <a:pt x="72" y="985"/>
                  </a:lnTo>
                  <a:lnTo>
                    <a:pt x="67" y="982"/>
                  </a:lnTo>
                  <a:lnTo>
                    <a:pt x="65" y="982"/>
                  </a:lnTo>
                  <a:lnTo>
                    <a:pt x="64" y="980"/>
                  </a:lnTo>
                  <a:lnTo>
                    <a:pt x="64" y="978"/>
                  </a:lnTo>
                  <a:lnTo>
                    <a:pt x="64" y="978"/>
                  </a:lnTo>
                  <a:lnTo>
                    <a:pt x="60" y="975"/>
                  </a:lnTo>
                  <a:lnTo>
                    <a:pt x="59" y="972"/>
                  </a:lnTo>
                  <a:lnTo>
                    <a:pt x="57" y="972"/>
                  </a:lnTo>
                  <a:lnTo>
                    <a:pt x="42" y="962"/>
                  </a:lnTo>
                  <a:lnTo>
                    <a:pt x="20" y="953"/>
                  </a:lnTo>
                  <a:lnTo>
                    <a:pt x="19" y="952"/>
                  </a:lnTo>
                  <a:lnTo>
                    <a:pt x="15" y="953"/>
                  </a:lnTo>
                  <a:lnTo>
                    <a:pt x="14" y="953"/>
                  </a:lnTo>
                  <a:lnTo>
                    <a:pt x="12" y="958"/>
                  </a:lnTo>
                  <a:lnTo>
                    <a:pt x="7" y="968"/>
                  </a:lnTo>
                  <a:lnTo>
                    <a:pt x="7" y="970"/>
                  </a:lnTo>
                  <a:lnTo>
                    <a:pt x="7" y="972"/>
                  </a:lnTo>
                  <a:lnTo>
                    <a:pt x="9" y="975"/>
                  </a:lnTo>
                  <a:lnTo>
                    <a:pt x="14" y="985"/>
                  </a:lnTo>
                  <a:lnTo>
                    <a:pt x="17" y="988"/>
                  </a:lnTo>
                  <a:lnTo>
                    <a:pt x="17" y="988"/>
                  </a:lnTo>
                  <a:lnTo>
                    <a:pt x="15" y="998"/>
                  </a:lnTo>
                  <a:lnTo>
                    <a:pt x="15" y="998"/>
                  </a:lnTo>
                  <a:lnTo>
                    <a:pt x="10" y="1010"/>
                  </a:lnTo>
                  <a:lnTo>
                    <a:pt x="5" y="1015"/>
                  </a:lnTo>
                  <a:lnTo>
                    <a:pt x="2" y="1017"/>
                  </a:lnTo>
                  <a:lnTo>
                    <a:pt x="0" y="1018"/>
                  </a:lnTo>
                  <a:lnTo>
                    <a:pt x="0" y="1018"/>
                  </a:lnTo>
                  <a:lnTo>
                    <a:pt x="0" y="1020"/>
                  </a:lnTo>
                  <a:lnTo>
                    <a:pt x="4" y="1028"/>
                  </a:lnTo>
                  <a:lnTo>
                    <a:pt x="4" y="1032"/>
                  </a:lnTo>
                  <a:lnTo>
                    <a:pt x="5" y="1035"/>
                  </a:lnTo>
                  <a:lnTo>
                    <a:pt x="5" y="1037"/>
                  </a:lnTo>
                  <a:lnTo>
                    <a:pt x="7" y="1042"/>
                  </a:lnTo>
                  <a:lnTo>
                    <a:pt x="7" y="1043"/>
                  </a:lnTo>
                  <a:lnTo>
                    <a:pt x="5" y="1045"/>
                  </a:lnTo>
                  <a:lnTo>
                    <a:pt x="5" y="1047"/>
                  </a:lnTo>
                  <a:lnTo>
                    <a:pt x="7" y="1050"/>
                  </a:lnTo>
                  <a:lnTo>
                    <a:pt x="9" y="1058"/>
                  </a:lnTo>
                  <a:lnTo>
                    <a:pt x="10" y="1062"/>
                  </a:lnTo>
                  <a:lnTo>
                    <a:pt x="10" y="1065"/>
                  </a:lnTo>
                  <a:lnTo>
                    <a:pt x="12" y="1067"/>
                  </a:lnTo>
                  <a:lnTo>
                    <a:pt x="15" y="1068"/>
                  </a:lnTo>
                  <a:lnTo>
                    <a:pt x="17" y="1068"/>
                  </a:lnTo>
                  <a:lnTo>
                    <a:pt x="20" y="1068"/>
                  </a:lnTo>
                  <a:lnTo>
                    <a:pt x="29" y="1072"/>
                  </a:lnTo>
                  <a:lnTo>
                    <a:pt x="32" y="1073"/>
                  </a:lnTo>
                  <a:lnTo>
                    <a:pt x="32" y="1075"/>
                  </a:lnTo>
                  <a:lnTo>
                    <a:pt x="34" y="1078"/>
                  </a:lnTo>
                  <a:lnTo>
                    <a:pt x="34" y="1085"/>
                  </a:lnTo>
                  <a:lnTo>
                    <a:pt x="32" y="1088"/>
                  </a:lnTo>
                  <a:lnTo>
                    <a:pt x="32" y="1092"/>
                  </a:lnTo>
                  <a:lnTo>
                    <a:pt x="27" y="1097"/>
                  </a:lnTo>
                  <a:lnTo>
                    <a:pt x="25" y="1098"/>
                  </a:lnTo>
                  <a:lnTo>
                    <a:pt x="24" y="1100"/>
                  </a:lnTo>
                  <a:lnTo>
                    <a:pt x="24" y="1110"/>
                  </a:lnTo>
                  <a:lnTo>
                    <a:pt x="24" y="1120"/>
                  </a:lnTo>
                  <a:lnTo>
                    <a:pt x="24" y="1130"/>
                  </a:lnTo>
                  <a:lnTo>
                    <a:pt x="24" y="1145"/>
                  </a:lnTo>
                  <a:lnTo>
                    <a:pt x="24" y="1150"/>
                  </a:lnTo>
                  <a:lnTo>
                    <a:pt x="27" y="1150"/>
                  </a:lnTo>
                  <a:lnTo>
                    <a:pt x="44" y="1152"/>
                  </a:lnTo>
                  <a:lnTo>
                    <a:pt x="52" y="1150"/>
                  </a:lnTo>
                  <a:lnTo>
                    <a:pt x="60" y="1155"/>
                  </a:lnTo>
                  <a:lnTo>
                    <a:pt x="62" y="1157"/>
                  </a:lnTo>
                  <a:lnTo>
                    <a:pt x="69" y="1160"/>
                  </a:lnTo>
                  <a:lnTo>
                    <a:pt x="77" y="1165"/>
                  </a:lnTo>
                  <a:lnTo>
                    <a:pt x="77" y="1167"/>
                  </a:lnTo>
                  <a:lnTo>
                    <a:pt x="77" y="1167"/>
                  </a:lnTo>
                  <a:lnTo>
                    <a:pt x="72" y="1172"/>
                  </a:lnTo>
                  <a:lnTo>
                    <a:pt x="69" y="1177"/>
                  </a:lnTo>
                  <a:lnTo>
                    <a:pt x="82" y="1187"/>
                  </a:lnTo>
                  <a:lnTo>
                    <a:pt x="80" y="1190"/>
                  </a:lnTo>
                  <a:lnTo>
                    <a:pt x="80" y="1190"/>
                  </a:lnTo>
                  <a:lnTo>
                    <a:pt x="84" y="1192"/>
                  </a:lnTo>
                  <a:lnTo>
                    <a:pt x="85" y="1194"/>
                  </a:lnTo>
                  <a:lnTo>
                    <a:pt x="87" y="1195"/>
                  </a:lnTo>
                  <a:lnTo>
                    <a:pt x="92" y="1195"/>
                  </a:lnTo>
                  <a:lnTo>
                    <a:pt x="101" y="1197"/>
                  </a:lnTo>
                  <a:lnTo>
                    <a:pt x="101" y="1197"/>
                  </a:lnTo>
                  <a:lnTo>
                    <a:pt x="101" y="1195"/>
                  </a:lnTo>
                  <a:lnTo>
                    <a:pt x="101" y="1190"/>
                  </a:lnTo>
                  <a:lnTo>
                    <a:pt x="99" y="1187"/>
                  </a:lnTo>
                  <a:lnTo>
                    <a:pt x="107" y="1184"/>
                  </a:lnTo>
                  <a:lnTo>
                    <a:pt x="116" y="1184"/>
                  </a:lnTo>
                  <a:lnTo>
                    <a:pt x="116" y="1184"/>
                  </a:lnTo>
                  <a:lnTo>
                    <a:pt x="117" y="1182"/>
                  </a:lnTo>
                  <a:lnTo>
                    <a:pt x="122" y="1180"/>
                  </a:lnTo>
                  <a:lnTo>
                    <a:pt x="131" y="1175"/>
                  </a:lnTo>
                  <a:lnTo>
                    <a:pt x="132" y="1173"/>
                  </a:lnTo>
                  <a:lnTo>
                    <a:pt x="136" y="1173"/>
                  </a:lnTo>
                  <a:lnTo>
                    <a:pt x="136" y="1173"/>
                  </a:lnTo>
                  <a:lnTo>
                    <a:pt x="137" y="1173"/>
                  </a:lnTo>
                  <a:lnTo>
                    <a:pt x="137" y="1173"/>
                  </a:lnTo>
                  <a:lnTo>
                    <a:pt x="142" y="1175"/>
                  </a:lnTo>
                  <a:lnTo>
                    <a:pt x="147" y="1177"/>
                  </a:lnTo>
                  <a:lnTo>
                    <a:pt x="147" y="1179"/>
                  </a:lnTo>
                  <a:lnTo>
                    <a:pt x="152" y="1182"/>
                  </a:lnTo>
                  <a:lnTo>
                    <a:pt x="154" y="1184"/>
                  </a:lnTo>
                  <a:lnTo>
                    <a:pt x="156" y="1187"/>
                  </a:lnTo>
                  <a:lnTo>
                    <a:pt x="164" y="1194"/>
                  </a:lnTo>
                  <a:lnTo>
                    <a:pt x="167" y="1194"/>
                  </a:lnTo>
                  <a:lnTo>
                    <a:pt x="169" y="1194"/>
                  </a:lnTo>
                  <a:lnTo>
                    <a:pt x="172" y="1194"/>
                  </a:lnTo>
                  <a:lnTo>
                    <a:pt x="176" y="1192"/>
                  </a:lnTo>
                  <a:lnTo>
                    <a:pt x="179" y="1190"/>
                  </a:lnTo>
                  <a:lnTo>
                    <a:pt x="184" y="1197"/>
                  </a:lnTo>
                  <a:lnTo>
                    <a:pt x="187" y="1204"/>
                  </a:lnTo>
                  <a:lnTo>
                    <a:pt x="191" y="1205"/>
                  </a:lnTo>
                  <a:lnTo>
                    <a:pt x="199" y="1214"/>
                  </a:lnTo>
                  <a:lnTo>
                    <a:pt x="204" y="1220"/>
                  </a:lnTo>
                  <a:lnTo>
                    <a:pt x="207" y="1224"/>
                  </a:lnTo>
                  <a:lnTo>
                    <a:pt x="212" y="1225"/>
                  </a:lnTo>
                  <a:lnTo>
                    <a:pt x="219" y="1229"/>
                  </a:lnTo>
                  <a:lnTo>
                    <a:pt x="221" y="1230"/>
                  </a:lnTo>
                  <a:lnTo>
                    <a:pt x="222" y="1232"/>
                  </a:lnTo>
                  <a:lnTo>
                    <a:pt x="224" y="1234"/>
                  </a:lnTo>
                  <a:lnTo>
                    <a:pt x="226" y="1235"/>
                  </a:lnTo>
                  <a:lnTo>
                    <a:pt x="226" y="1235"/>
                  </a:lnTo>
                  <a:lnTo>
                    <a:pt x="224" y="1240"/>
                  </a:lnTo>
                  <a:lnTo>
                    <a:pt x="222" y="1244"/>
                  </a:lnTo>
                  <a:lnTo>
                    <a:pt x="219" y="1247"/>
                  </a:lnTo>
                  <a:lnTo>
                    <a:pt x="216" y="1247"/>
                  </a:lnTo>
                  <a:lnTo>
                    <a:pt x="214" y="1249"/>
                  </a:lnTo>
                  <a:lnTo>
                    <a:pt x="214" y="1249"/>
                  </a:lnTo>
                  <a:lnTo>
                    <a:pt x="209" y="1247"/>
                  </a:lnTo>
                  <a:lnTo>
                    <a:pt x="207" y="1244"/>
                  </a:lnTo>
                  <a:lnTo>
                    <a:pt x="206" y="1244"/>
                  </a:lnTo>
                  <a:lnTo>
                    <a:pt x="204" y="1244"/>
                  </a:lnTo>
                  <a:lnTo>
                    <a:pt x="202" y="1244"/>
                  </a:lnTo>
                  <a:lnTo>
                    <a:pt x="201" y="1245"/>
                  </a:lnTo>
                  <a:lnTo>
                    <a:pt x="197" y="1250"/>
                  </a:lnTo>
                  <a:lnTo>
                    <a:pt x="197" y="1252"/>
                  </a:lnTo>
                  <a:lnTo>
                    <a:pt x="197" y="1252"/>
                  </a:lnTo>
                  <a:lnTo>
                    <a:pt x="199" y="1255"/>
                  </a:lnTo>
                  <a:lnTo>
                    <a:pt x="199" y="1257"/>
                  </a:lnTo>
                  <a:lnTo>
                    <a:pt x="206" y="1259"/>
                  </a:lnTo>
                  <a:lnTo>
                    <a:pt x="207" y="1260"/>
                  </a:lnTo>
                  <a:lnTo>
                    <a:pt x="214" y="1262"/>
                  </a:lnTo>
                  <a:lnTo>
                    <a:pt x="221" y="1262"/>
                  </a:lnTo>
                  <a:lnTo>
                    <a:pt x="222" y="1262"/>
                  </a:lnTo>
                  <a:lnTo>
                    <a:pt x="224" y="1264"/>
                  </a:lnTo>
                  <a:lnTo>
                    <a:pt x="224" y="1265"/>
                  </a:lnTo>
                  <a:lnTo>
                    <a:pt x="226" y="1265"/>
                  </a:lnTo>
                  <a:lnTo>
                    <a:pt x="239" y="1267"/>
                  </a:lnTo>
                  <a:lnTo>
                    <a:pt x="242" y="1265"/>
                  </a:lnTo>
                  <a:lnTo>
                    <a:pt x="247" y="1265"/>
                  </a:lnTo>
                  <a:lnTo>
                    <a:pt x="249" y="1265"/>
                  </a:lnTo>
                  <a:lnTo>
                    <a:pt x="249" y="1265"/>
                  </a:lnTo>
                  <a:lnTo>
                    <a:pt x="251" y="1269"/>
                  </a:lnTo>
                  <a:lnTo>
                    <a:pt x="254" y="1267"/>
                  </a:lnTo>
                  <a:lnTo>
                    <a:pt x="257" y="1272"/>
                  </a:lnTo>
                  <a:lnTo>
                    <a:pt x="257" y="1274"/>
                  </a:lnTo>
                  <a:lnTo>
                    <a:pt x="269" y="1285"/>
                  </a:lnTo>
                  <a:lnTo>
                    <a:pt x="276" y="1280"/>
                  </a:lnTo>
                  <a:lnTo>
                    <a:pt x="309" y="1285"/>
                  </a:lnTo>
                  <a:lnTo>
                    <a:pt x="319" y="1287"/>
                  </a:lnTo>
                  <a:lnTo>
                    <a:pt x="309" y="1309"/>
                  </a:lnTo>
                  <a:lnTo>
                    <a:pt x="302" y="1319"/>
                  </a:lnTo>
                  <a:lnTo>
                    <a:pt x="296" y="1330"/>
                  </a:lnTo>
                  <a:lnTo>
                    <a:pt x="292" y="1340"/>
                  </a:lnTo>
                  <a:lnTo>
                    <a:pt x="286" y="1369"/>
                  </a:lnTo>
                  <a:lnTo>
                    <a:pt x="281" y="1392"/>
                  </a:lnTo>
                  <a:lnTo>
                    <a:pt x="277" y="1415"/>
                  </a:lnTo>
                  <a:lnTo>
                    <a:pt x="287" y="1429"/>
                  </a:lnTo>
                  <a:lnTo>
                    <a:pt x="309" y="1449"/>
                  </a:lnTo>
                  <a:lnTo>
                    <a:pt x="326" y="1472"/>
                  </a:lnTo>
                  <a:lnTo>
                    <a:pt x="331" y="1487"/>
                  </a:lnTo>
                  <a:lnTo>
                    <a:pt x="352" y="1512"/>
                  </a:lnTo>
                  <a:lnTo>
                    <a:pt x="366" y="1526"/>
                  </a:lnTo>
                  <a:lnTo>
                    <a:pt x="381" y="1534"/>
                  </a:lnTo>
                  <a:lnTo>
                    <a:pt x="396" y="1546"/>
                  </a:lnTo>
                  <a:lnTo>
                    <a:pt x="409" y="1559"/>
                  </a:lnTo>
                  <a:lnTo>
                    <a:pt x="414" y="1564"/>
                  </a:lnTo>
                  <a:lnTo>
                    <a:pt x="449" y="1587"/>
                  </a:lnTo>
                  <a:lnTo>
                    <a:pt x="474" y="1599"/>
                  </a:lnTo>
                  <a:lnTo>
                    <a:pt x="493" y="1607"/>
                  </a:lnTo>
                  <a:lnTo>
                    <a:pt x="506" y="1616"/>
                  </a:lnTo>
                  <a:lnTo>
                    <a:pt x="519" y="1627"/>
                  </a:lnTo>
                  <a:lnTo>
                    <a:pt x="539" y="1637"/>
                  </a:lnTo>
                  <a:lnTo>
                    <a:pt x="559" y="1649"/>
                  </a:lnTo>
                  <a:lnTo>
                    <a:pt x="574" y="1631"/>
                  </a:lnTo>
                  <a:lnTo>
                    <a:pt x="591" y="1606"/>
                  </a:lnTo>
                  <a:lnTo>
                    <a:pt x="604" y="1589"/>
                  </a:lnTo>
                  <a:lnTo>
                    <a:pt x="614" y="1569"/>
                  </a:lnTo>
                  <a:lnTo>
                    <a:pt x="614" y="1567"/>
                  </a:lnTo>
                  <a:lnTo>
                    <a:pt x="623" y="1549"/>
                  </a:lnTo>
                  <a:lnTo>
                    <a:pt x="628" y="1537"/>
                  </a:lnTo>
                  <a:lnTo>
                    <a:pt x="628" y="1536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8" y="1519"/>
                  </a:lnTo>
                  <a:lnTo>
                    <a:pt x="655" y="1499"/>
                  </a:lnTo>
                  <a:lnTo>
                    <a:pt x="656" y="1497"/>
                  </a:lnTo>
                  <a:lnTo>
                    <a:pt x="660" y="1494"/>
                  </a:lnTo>
                  <a:lnTo>
                    <a:pt x="666" y="1489"/>
                  </a:lnTo>
                  <a:lnTo>
                    <a:pt x="668" y="1487"/>
                  </a:lnTo>
                  <a:lnTo>
                    <a:pt x="681" y="1477"/>
                  </a:lnTo>
                  <a:lnTo>
                    <a:pt x="686" y="1474"/>
                  </a:lnTo>
                  <a:lnTo>
                    <a:pt x="690" y="1472"/>
                  </a:lnTo>
                  <a:lnTo>
                    <a:pt x="691" y="1471"/>
                  </a:lnTo>
                  <a:lnTo>
                    <a:pt x="695" y="1469"/>
                  </a:lnTo>
                  <a:lnTo>
                    <a:pt x="700" y="1466"/>
                  </a:lnTo>
                  <a:lnTo>
                    <a:pt x="701" y="1466"/>
                  </a:lnTo>
                  <a:lnTo>
                    <a:pt x="701" y="1466"/>
                  </a:lnTo>
                  <a:lnTo>
                    <a:pt x="708" y="1466"/>
                  </a:lnTo>
                  <a:lnTo>
                    <a:pt x="725" y="1467"/>
                  </a:lnTo>
                  <a:lnTo>
                    <a:pt x="748" y="1471"/>
                  </a:lnTo>
                  <a:lnTo>
                    <a:pt x="750" y="1472"/>
                  </a:lnTo>
                  <a:lnTo>
                    <a:pt x="753" y="1472"/>
                  </a:lnTo>
                  <a:lnTo>
                    <a:pt x="761" y="1476"/>
                  </a:lnTo>
                  <a:lnTo>
                    <a:pt x="763" y="1476"/>
                  </a:lnTo>
                  <a:lnTo>
                    <a:pt x="765" y="1477"/>
                  </a:lnTo>
                  <a:lnTo>
                    <a:pt x="766" y="1481"/>
                  </a:lnTo>
                  <a:lnTo>
                    <a:pt x="768" y="1484"/>
                  </a:lnTo>
                  <a:lnTo>
                    <a:pt x="768" y="1484"/>
                  </a:lnTo>
                  <a:lnTo>
                    <a:pt x="768" y="1486"/>
                  </a:lnTo>
                  <a:lnTo>
                    <a:pt x="770" y="1487"/>
                  </a:lnTo>
                  <a:lnTo>
                    <a:pt x="773" y="1487"/>
                  </a:lnTo>
                  <a:lnTo>
                    <a:pt x="773" y="1487"/>
                  </a:lnTo>
                  <a:lnTo>
                    <a:pt x="775" y="1487"/>
                  </a:lnTo>
                  <a:lnTo>
                    <a:pt x="775" y="1489"/>
                  </a:lnTo>
                  <a:lnTo>
                    <a:pt x="776" y="1489"/>
                  </a:lnTo>
                  <a:lnTo>
                    <a:pt x="776" y="1340"/>
                  </a:lnTo>
                  <a:lnTo>
                    <a:pt x="705" y="1199"/>
                  </a:lnTo>
                  <a:lnTo>
                    <a:pt x="703" y="1195"/>
                  </a:lnTo>
                  <a:lnTo>
                    <a:pt x="703" y="1195"/>
                  </a:lnTo>
                  <a:lnTo>
                    <a:pt x="703" y="1194"/>
                  </a:lnTo>
                  <a:lnTo>
                    <a:pt x="701" y="1192"/>
                  </a:lnTo>
                  <a:lnTo>
                    <a:pt x="701" y="1190"/>
                  </a:lnTo>
                  <a:lnTo>
                    <a:pt x="700" y="1189"/>
                  </a:lnTo>
                  <a:lnTo>
                    <a:pt x="700" y="1187"/>
                  </a:lnTo>
                  <a:lnTo>
                    <a:pt x="700" y="1187"/>
                  </a:lnTo>
                  <a:lnTo>
                    <a:pt x="700" y="1185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3" y="1182"/>
                  </a:lnTo>
                  <a:lnTo>
                    <a:pt x="715" y="1170"/>
                  </a:lnTo>
                  <a:lnTo>
                    <a:pt x="726" y="1157"/>
                  </a:lnTo>
                  <a:lnTo>
                    <a:pt x="738" y="1143"/>
                  </a:lnTo>
                  <a:lnTo>
                    <a:pt x="746" y="1135"/>
                  </a:lnTo>
                  <a:lnTo>
                    <a:pt x="751" y="1128"/>
                  </a:lnTo>
                  <a:lnTo>
                    <a:pt x="763" y="1117"/>
                  </a:lnTo>
                  <a:lnTo>
                    <a:pt x="776" y="1100"/>
                  </a:lnTo>
                  <a:lnTo>
                    <a:pt x="776" y="0"/>
                  </a:lnTo>
                  <a:lnTo>
                    <a:pt x="776" y="0"/>
                  </a:lnTo>
                  <a:lnTo>
                    <a:pt x="776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8" name="Freeform 39"/>
            <p:cNvSpPr>
              <a:spLocks/>
            </p:cNvSpPr>
            <p:nvPr/>
          </p:nvSpPr>
          <p:spPr bwMode="auto">
            <a:xfrm>
              <a:off x="6258302" y="6653856"/>
              <a:ext cx="1942683" cy="491339"/>
            </a:xfrm>
            <a:custGeom>
              <a:avLst/>
              <a:gdLst>
                <a:gd name="T0" fmla="*/ 1257 w 1285"/>
                <a:gd name="T1" fmla="*/ 300 h 325"/>
                <a:gd name="T2" fmla="*/ 1269 w 1285"/>
                <a:gd name="T3" fmla="*/ 275 h 325"/>
                <a:gd name="T4" fmla="*/ 1279 w 1285"/>
                <a:gd name="T5" fmla="*/ 238 h 325"/>
                <a:gd name="T6" fmla="*/ 1264 w 1285"/>
                <a:gd name="T7" fmla="*/ 188 h 325"/>
                <a:gd name="T8" fmla="*/ 1280 w 1285"/>
                <a:gd name="T9" fmla="*/ 166 h 325"/>
                <a:gd name="T10" fmla="*/ 1275 w 1285"/>
                <a:gd name="T11" fmla="*/ 136 h 325"/>
                <a:gd name="T12" fmla="*/ 1245 w 1285"/>
                <a:gd name="T13" fmla="*/ 128 h 325"/>
                <a:gd name="T14" fmla="*/ 1192 w 1285"/>
                <a:gd name="T15" fmla="*/ 130 h 325"/>
                <a:gd name="T16" fmla="*/ 1192 w 1285"/>
                <a:gd name="T17" fmla="*/ 126 h 325"/>
                <a:gd name="T18" fmla="*/ 1162 w 1285"/>
                <a:gd name="T19" fmla="*/ 118 h 325"/>
                <a:gd name="T20" fmla="*/ 1118 w 1285"/>
                <a:gd name="T21" fmla="*/ 108 h 325"/>
                <a:gd name="T22" fmla="*/ 1120 w 1285"/>
                <a:gd name="T23" fmla="*/ 81 h 325"/>
                <a:gd name="T24" fmla="*/ 1058 w 1285"/>
                <a:gd name="T25" fmla="*/ 60 h 325"/>
                <a:gd name="T26" fmla="*/ 1002 w 1285"/>
                <a:gd name="T27" fmla="*/ 56 h 325"/>
                <a:gd name="T28" fmla="*/ 990 w 1285"/>
                <a:gd name="T29" fmla="*/ 66 h 325"/>
                <a:gd name="T30" fmla="*/ 970 w 1285"/>
                <a:gd name="T31" fmla="*/ 71 h 325"/>
                <a:gd name="T32" fmla="*/ 948 w 1285"/>
                <a:gd name="T33" fmla="*/ 75 h 325"/>
                <a:gd name="T34" fmla="*/ 908 w 1285"/>
                <a:gd name="T35" fmla="*/ 98 h 325"/>
                <a:gd name="T36" fmla="*/ 870 w 1285"/>
                <a:gd name="T37" fmla="*/ 143 h 325"/>
                <a:gd name="T38" fmla="*/ 868 w 1285"/>
                <a:gd name="T39" fmla="*/ 180 h 325"/>
                <a:gd name="T40" fmla="*/ 876 w 1285"/>
                <a:gd name="T41" fmla="*/ 202 h 325"/>
                <a:gd name="T42" fmla="*/ 885 w 1285"/>
                <a:gd name="T43" fmla="*/ 220 h 325"/>
                <a:gd name="T44" fmla="*/ 878 w 1285"/>
                <a:gd name="T45" fmla="*/ 247 h 325"/>
                <a:gd name="T46" fmla="*/ 840 w 1285"/>
                <a:gd name="T47" fmla="*/ 287 h 325"/>
                <a:gd name="T48" fmla="*/ 788 w 1285"/>
                <a:gd name="T49" fmla="*/ 300 h 325"/>
                <a:gd name="T50" fmla="*/ 730 w 1285"/>
                <a:gd name="T51" fmla="*/ 257 h 325"/>
                <a:gd name="T52" fmla="*/ 683 w 1285"/>
                <a:gd name="T53" fmla="*/ 233 h 325"/>
                <a:gd name="T54" fmla="*/ 603 w 1285"/>
                <a:gd name="T55" fmla="*/ 207 h 325"/>
                <a:gd name="T56" fmla="*/ 564 w 1285"/>
                <a:gd name="T57" fmla="*/ 203 h 325"/>
                <a:gd name="T58" fmla="*/ 526 w 1285"/>
                <a:gd name="T59" fmla="*/ 185 h 325"/>
                <a:gd name="T60" fmla="*/ 503 w 1285"/>
                <a:gd name="T61" fmla="*/ 140 h 325"/>
                <a:gd name="T62" fmla="*/ 504 w 1285"/>
                <a:gd name="T63" fmla="*/ 118 h 325"/>
                <a:gd name="T64" fmla="*/ 486 w 1285"/>
                <a:gd name="T65" fmla="*/ 93 h 325"/>
                <a:gd name="T66" fmla="*/ 458 w 1285"/>
                <a:gd name="T67" fmla="*/ 88 h 325"/>
                <a:gd name="T68" fmla="*/ 426 w 1285"/>
                <a:gd name="T69" fmla="*/ 71 h 325"/>
                <a:gd name="T70" fmla="*/ 392 w 1285"/>
                <a:gd name="T71" fmla="*/ 53 h 325"/>
                <a:gd name="T72" fmla="*/ 362 w 1285"/>
                <a:gd name="T73" fmla="*/ 48 h 325"/>
                <a:gd name="T74" fmla="*/ 341 w 1285"/>
                <a:gd name="T75" fmla="*/ 36 h 325"/>
                <a:gd name="T76" fmla="*/ 331 w 1285"/>
                <a:gd name="T77" fmla="*/ 38 h 325"/>
                <a:gd name="T78" fmla="*/ 286 w 1285"/>
                <a:gd name="T79" fmla="*/ 41 h 325"/>
                <a:gd name="T80" fmla="*/ 247 w 1285"/>
                <a:gd name="T81" fmla="*/ 23 h 325"/>
                <a:gd name="T82" fmla="*/ 221 w 1285"/>
                <a:gd name="T83" fmla="*/ 5 h 325"/>
                <a:gd name="T84" fmla="*/ 227 w 1285"/>
                <a:gd name="T85" fmla="*/ 10 h 325"/>
                <a:gd name="T86" fmla="*/ 207 w 1285"/>
                <a:gd name="T87" fmla="*/ 0 h 325"/>
                <a:gd name="T88" fmla="*/ 197 w 1285"/>
                <a:gd name="T89" fmla="*/ 46 h 325"/>
                <a:gd name="T90" fmla="*/ 206 w 1285"/>
                <a:gd name="T91" fmla="*/ 58 h 325"/>
                <a:gd name="T92" fmla="*/ 194 w 1285"/>
                <a:gd name="T93" fmla="*/ 71 h 325"/>
                <a:gd name="T94" fmla="*/ 144 w 1285"/>
                <a:gd name="T95" fmla="*/ 91 h 325"/>
                <a:gd name="T96" fmla="*/ 115 w 1285"/>
                <a:gd name="T97" fmla="*/ 118 h 325"/>
                <a:gd name="T98" fmla="*/ 107 w 1285"/>
                <a:gd name="T99" fmla="*/ 120 h 325"/>
                <a:gd name="T100" fmla="*/ 99 w 1285"/>
                <a:gd name="T101" fmla="*/ 120 h 325"/>
                <a:gd name="T102" fmla="*/ 79 w 1285"/>
                <a:gd name="T103" fmla="*/ 145 h 325"/>
                <a:gd name="T104" fmla="*/ 85 w 1285"/>
                <a:gd name="T105" fmla="*/ 196 h 325"/>
                <a:gd name="T106" fmla="*/ 59 w 1285"/>
                <a:gd name="T107" fmla="*/ 230 h 325"/>
                <a:gd name="T108" fmla="*/ 19 w 1285"/>
                <a:gd name="T109" fmla="*/ 247 h 325"/>
                <a:gd name="T110" fmla="*/ 4 w 1285"/>
                <a:gd name="T111" fmla="*/ 260 h 325"/>
                <a:gd name="T112" fmla="*/ 24 w 1285"/>
                <a:gd name="T113" fmla="*/ 302 h 325"/>
                <a:gd name="T114" fmla="*/ 1269 w 1285"/>
                <a:gd name="T115" fmla="*/ 32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5" h="325">
                  <a:moveTo>
                    <a:pt x="1269" y="323"/>
                  </a:moveTo>
                  <a:lnTo>
                    <a:pt x="1267" y="318"/>
                  </a:lnTo>
                  <a:lnTo>
                    <a:pt x="1264" y="310"/>
                  </a:lnTo>
                  <a:lnTo>
                    <a:pt x="1260" y="305"/>
                  </a:lnTo>
                  <a:lnTo>
                    <a:pt x="1259" y="302"/>
                  </a:lnTo>
                  <a:lnTo>
                    <a:pt x="1257" y="300"/>
                  </a:lnTo>
                  <a:lnTo>
                    <a:pt x="1257" y="300"/>
                  </a:lnTo>
                  <a:lnTo>
                    <a:pt x="1257" y="298"/>
                  </a:lnTo>
                  <a:lnTo>
                    <a:pt x="1257" y="297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5" y="280"/>
                  </a:lnTo>
                  <a:lnTo>
                    <a:pt x="1269" y="277"/>
                  </a:lnTo>
                  <a:lnTo>
                    <a:pt x="1269" y="275"/>
                  </a:lnTo>
                  <a:lnTo>
                    <a:pt x="1270" y="273"/>
                  </a:lnTo>
                  <a:lnTo>
                    <a:pt x="1274" y="267"/>
                  </a:lnTo>
                  <a:lnTo>
                    <a:pt x="1277" y="255"/>
                  </a:lnTo>
                  <a:lnTo>
                    <a:pt x="1279" y="242"/>
                  </a:lnTo>
                  <a:lnTo>
                    <a:pt x="1279" y="240"/>
                  </a:lnTo>
                  <a:lnTo>
                    <a:pt x="1279" y="240"/>
                  </a:lnTo>
                  <a:lnTo>
                    <a:pt x="1279" y="238"/>
                  </a:lnTo>
                  <a:lnTo>
                    <a:pt x="1277" y="235"/>
                  </a:lnTo>
                  <a:lnTo>
                    <a:pt x="1275" y="232"/>
                  </a:lnTo>
                  <a:lnTo>
                    <a:pt x="1275" y="232"/>
                  </a:lnTo>
                  <a:lnTo>
                    <a:pt x="1270" y="220"/>
                  </a:lnTo>
                  <a:lnTo>
                    <a:pt x="1269" y="218"/>
                  </a:lnTo>
                  <a:lnTo>
                    <a:pt x="1265" y="207"/>
                  </a:lnTo>
                  <a:lnTo>
                    <a:pt x="1264" y="188"/>
                  </a:lnTo>
                  <a:lnTo>
                    <a:pt x="1264" y="186"/>
                  </a:lnTo>
                  <a:lnTo>
                    <a:pt x="1265" y="186"/>
                  </a:lnTo>
                  <a:lnTo>
                    <a:pt x="1267" y="185"/>
                  </a:lnTo>
                  <a:lnTo>
                    <a:pt x="1279" y="173"/>
                  </a:lnTo>
                  <a:lnTo>
                    <a:pt x="1279" y="170"/>
                  </a:lnTo>
                  <a:lnTo>
                    <a:pt x="1279" y="168"/>
                  </a:lnTo>
                  <a:lnTo>
                    <a:pt x="1280" y="166"/>
                  </a:lnTo>
                  <a:lnTo>
                    <a:pt x="1282" y="165"/>
                  </a:lnTo>
                  <a:lnTo>
                    <a:pt x="1284" y="161"/>
                  </a:lnTo>
                  <a:lnTo>
                    <a:pt x="1285" y="161"/>
                  </a:lnTo>
                  <a:lnTo>
                    <a:pt x="1285" y="161"/>
                  </a:lnTo>
                  <a:lnTo>
                    <a:pt x="1285" y="158"/>
                  </a:lnTo>
                  <a:lnTo>
                    <a:pt x="1285" y="158"/>
                  </a:lnTo>
                  <a:lnTo>
                    <a:pt x="1275" y="136"/>
                  </a:lnTo>
                  <a:lnTo>
                    <a:pt x="1275" y="135"/>
                  </a:lnTo>
                  <a:lnTo>
                    <a:pt x="1272" y="135"/>
                  </a:lnTo>
                  <a:lnTo>
                    <a:pt x="1270" y="133"/>
                  </a:lnTo>
                  <a:lnTo>
                    <a:pt x="1270" y="133"/>
                  </a:lnTo>
                  <a:lnTo>
                    <a:pt x="1250" y="128"/>
                  </a:lnTo>
                  <a:lnTo>
                    <a:pt x="1250" y="128"/>
                  </a:lnTo>
                  <a:lnTo>
                    <a:pt x="1245" y="128"/>
                  </a:lnTo>
                  <a:lnTo>
                    <a:pt x="1244" y="130"/>
                  </a:lnTo>
                  <a:lnTo>
                    <a:pt x="1229" y="133"/>
                  </a:lnTo>
                  <a:lnTo>
                    <a:pt x="1202" y="133"/>
                  </a:lnTo>
                  <a:lnTo>
                    <a:pt x="1200" y="133"/>
                  </a:lnTo>
                  <a:lnTo>
                    <a:pt x="1199" y="133"/>
                  </a:lnTo>
                  <a:lnTo>
                    <a:pt x="1197" y="133"/>
                  </a:lnTo>
                  <a:lnTo>
                    <a:pt x="1192" y="130"/>
                  </a:lnTo>
                  <a:lnTo>
                    <a:pt x="1190" y="130"/>
                  </a:lnTo>
                  <a:lnTo>
                    <a:pt x="1188" y="128"/>
                  </a:lnTo>
                  <a:lnTo>
                    <a:pt x="1188" y="128"/>
                  </a:lnTo>
                  <a:lnTo>
                    <a:pt x="1190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0" y="125"/>
                  </a:lnTo>
                  <a:lnTo>
                    <a:pt x="1188" y="125"/>
                  </a:lnTo>
                  <a:lnTo>
                    <a:pt x="1187" y="125"/>
                  </a:lnTo>
                  <a:lnTo>
                    <a:pt x="1175" y="121"/>
                  </a:lnTo>
                  <a:lnTo>
                    <a:pt x="1170" y="120"/>
                  </a:lnTo>
                  <a:lnTo>
                    <a:pt x="1163" y="120"/>
                  </a:lnTo>
                  <a:lnTo>
                    <a:pt x="1162" y="118"/>
                  </a:lnTo>
                  <a:lnTo>
                    <a:pt x="1157" y="120"/>
                  </a:lnTo>
                  <a:lnTo>
                    <a:pt x="1150" y="120"/>
                  </a:lnTo>
                  <a:lnTo>
                    <a:pt x="1135" y="118"/>
                  </a:lnTo>
                  <a:lnTo>
                    <a:pt x="1132" y="118"/>
                  </a:lnTo>
                  <a:lnTo>
                    <a:pt x="1132" y="118"/>
                  </a:lnTo>
                  <a:lnTo>
                    <a:pt x="1118" y="108"/>
                  </a:lnTo>
                  <a:lnTo>
                    <a:pt x="1118" y="108"/>
                  </a:lnTo>
                  <a:lnTo>
                    <a:pt x="1118" y="106"/>
                  </a:lnTo>
                  <a:lnTo>
                    <a:pt x="1118" y="106"/>
                  </a:lnTo>
                  <a:lnTo>
                    <a:pt x="1118" y="85"/>
                  </a:lnTo>
                  <a:lnTo>
                    <a:pt x="1118" y="85"/>
                  </a:lnTo>
                  <a:lnTo>
                    <a:pt x="1118" y="83"/>
                  </a:lnTo>
                  <a:lnTo>
                    <a:pt x="1118" y="83"/>
                  </a:lnTo>
                  <a:lnTo>
                    <a:pt x="1120" y="81"/>
                  </a:lnTo>
                  <a:lnTo>
                    <a:pt x="1120" y="81"/>
                  </a:lnTo>
                  <a:lnTo>
                    <a:pt x="1120" y="80"/>
                  </a:lnTo>
                  <a:lnTo>
                    <a:pt x="1118" y="80"/>
                  </a:lnTo>
                  <a:lnTo>
                    <a:pt x="1110" y="76"/>
                  </a:lnTo>
                  <a:lnTo>
                    <a:pt x="1093" y="73"/>
                  </a:lnTo>
                  <a:lnTo>
                    <a:pt x="1077" y="68"/>
                  </a:lnTo>
                  <a:lnTo>
                    <a:pt x="1058" y="60"/>
                  </a:lnTo>
                  <a:lnTo>
                    <a:pt x="1037" y="58"/>
                  </a:lnTo>
                  <a:lnTo>
                    <a:pt x="1020" y="58"/>
                  </a:lnTo>
                  <a:lnTo>
                    <a:pt x="1018" y="58"/>
                  </a:lnTo>
                  <a:lnTo>
                    <a:pt x="1013" y="58"/>
                  </a:lnTo>
                  <a:lnTo>
                    <a:pt x="1010" y="56"/>
                  </a:lnTo>
                  <a:lnTo>
                    <a:pt x="1008" y="55"/>
                  </a:lnTo>
                  <a:lnTo>
                    <a:pt x="1002" y="56"/>
                  </a:lnTo>
                  <a:lnTo>
                    <a:pt x="1000" y="56"/>
                  </a:lnTo>
                  <a:lnTo>
                    <a:pt x="998" y="58"/>
                  </a:lnTo>
                  <a:lnTo>
                    <a:pt x="993" y="61"/>
                  </a:lnTo>
                  <a:lnTo>
                    <a:pt x="992" y="63"/>
                  </a:lnTo>
                  <a:lnTo>
                    <a:pt x="992" y="65"/>
                  </a:lnTo>
                  <a:lnTo>
                    <a:pt x="992" y="66"/>
                  </a:lnTo>
                  <a:lnTo>
                    <a:pt x="990" y="66"/>
                  </a:lnTo>
                  <a:lnTo>
                    <a:pt x="987" y="68"/>
                  </a:lnTo>
                  <a:lnTo>
                    <a:pt x="985" y="68"/>
                  </a:lnTo>
                  <a:lnTo>
                    <a:pt x="983" y="70"/>
                  </a:lnTo>
                  <a:lnTo>
                    <a:pt x="982" y="71"/>
                  </a:lnTo>
                  <a:lnTo>
                    <a:pt x="977" y="71"/>
                  </a:lnTo>
                  <a:lnTo>
                    <a:pt x="975" y="71"/>
                  </a:lnTo>
                  <a:lnTo>
                    <a:pt x="970" y="71"/>
                  </a:lnTo>
                  <a:lnTo>
                    <a:pt x="967" y="71"/>
                  </a:lnTo>
                  <a:lnTo>
                    <a:pt x="962" y="71"/>
                  </a:lnTo>
                  <a:lnTo>
                    <a:pt x="958" y="71"/>
                  </a:lnTo>
                  <a:lnTo>
                    <a:pt x="957" y="71"/>
                  </a:lnTo>
                  <a:lnTo>
                    <a:pt x="950" y="75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3" y="78"/>
                  </a:lnTo>
                  <a:lnTo>
                    <a:pt x="928" y="86"/>
                  </a:lnTo>
                  <a:lnTo>
                    <a:pt x="920" y="90"/>
                  </a:lnTo>
                  <a:lnTo>
                    <a:pt x="916" y="91"/>
                  </a:lnTo>
                  <a:lnTo>
                    <a:pt x="916" y="91"/>
                  </a:lnTo>
                  <a:lnTo>
                    <a:pt x="910" y="96"/>
                  </a:lnTo>
                  <a:lnTo>
                    <a:pt x="908" y="98"/>
                  </a:lnTo>
                  <a:lnTo>
                    <a:pt x="896" y="108"/>
                  </a:lnTo>
                  <a:lnTo>
                    <a:pt x="880" y="126"/>
                  </a:lnTo>
                  <a:lnTo>
                    <a:pt x="878" y="126"/>
                  </a:lnTo>
                  <a:lnTo>
                    <a:pt x="878" y="128"/>
                  </a:lnTo>
                  <a:lnTo>
                    <a:pt x="875" y="133"/>
                  </a:lnTo>
                  <a:lnTo>
                    <a:pt x="873" y="135"/>
                  </a:lnTo>
                  <a:lnTo>
                    <a:pt x="870" y="143"/>
                  </a:lnTo>
                  <a:lnTo>
                    <a:pt x="868" y="145"/>
                  </a:lnTo>
                  <a:lnTo>
                    <a:pt x="868" y="146"/>
                  </a:lnTo>
                  <a:lnTo>
                    <a:pt x="866" y="158"/>
                  </a:lnTo>
                  <a:lnTo>
                    <a:pt x="866" y="165"/>
                  </a:lnTo>
                  <a:lnTo>
                    <a:pt x="866" y="166"/>
                  </a:lnTo>
                  <a:lnTo>
                    <a:pt x="866" y="170"/>
                  </a:lnTo>
                  <a:lnTo>
                    <a:pt x="868" y="180"/>
                  </a:lnTo>
                  <a:lnTo>
                    <a:pt x="870" y="181"/>
                  </a:lnTo>
                  <a:lnTo>
                    <a:pt x="870" y="185"/>
                  </a:lnTo>
                  <a:lnTo>
                    <a:pt x="870" y="186"/>
                  </a:lnTo>
                  <a:lnTo>
                    <a:pt x="871" y="190"/>
                  </a:lnTo>
                  <a:lnTo>
                    <a:pt x="875" y="200"/>
                  </a:lnTo>
                  <a:lnTo>
                    <a:pt x="876" y="202"/>
                  </a:lnTo>
                  <a:lnTo>
                    <a:pt x="876" y="202"/>
                  </a:lnTo>
                  <a:lnTo>
                    <a:pt x="878" y="202"/>
                  </a:lnTo>
                  <a:lnTo>
                    <a:pt x="878" y="203"/>
                  </a:lnTo>
                  <a:lnTo>
                    <a:pt x="880" y="205"/>
                  </a:lnTo>
                  <a:lnTo>
                    <a:pt x="881" y="207"/>
                  </a:lnTo>
                  <a:lnTo>
                    <a:pt x="885" y="215"/>
                  </a:lnTo>
                  <a:lnTo>
                    <a:pt x="885" y="217"/>
                  </a:lnTo>
                  <a:lnTo>
                    <a:pt x="885" y="220"/>
                  </a:lnTo>
                  <a:lnTo>
                    <a:pt x="885" y="227"/>
                  </a:lnTo>
                  <a:lnTo>
                    <a:pt x="885" y="227"/>
                  </a:lnTo>
                  <a:lnTo>
                    <a:pt x="885" y="228"/>
                  </a:lnTo>
                  <a:lnTo>
                    <a:pt x="883" y="235"/>
                  </a:lnTo>
                  <a:lnTo>
                    <a:pt x="881" y="237"/>
                  </a:lnTo>
                  <a:lnTo>
                    <a:pt x="880" y="240"/>
                  </a:lnTo>
                  <a:lnTo>
                    <a:pt x="878" y="247"/>
                  </a:lnTo>
                  <a:lnTo>
                    <a:pt x="876" y="248"/>
                  </a:lnTo>
                  <a:lnTo>
                    <a:pt x="875" y="250"/>
                  </a:lnTo>
                  <a:lnTo>
                    <a:pt x="865" y="263"/>
                  </a:lnTo>
                  <a:lnTo>
                    <a:pt x="855" y="277"/>
                  </a:lnTo>
                  <a:lnTo>
                    <a:pt x="853" y="278"/>
                  </a:lnTo>
                  <a:lnTo>
                    <a:pt x="851" y="278"/>
                  </a:lnTo>
                  <a:lnTo>
                    <a:pt x="840" y="287"/>
                  </a:lnTo>
                  <a:lnTo>
                    <a:pt x="820" y="298"/>
                  </a:lnTo>
                  <a:lnTo>
                    <a:pt x="816" y="298"/>
                  </a:lnTo>
                  <a:lnTo>
                    <a:pt x="810" y="300"/>
                  </a:lnTo>
                  <a:lnTo>
                    <a:pt x="806" y="300"/>
                  </a:lnTo>
                  <a:lnTo>
                    <a:pt x="793" y="300"/>
                  </a:lnTo>
                  <a:lnTo>
                    <a:pt x="791" y="300"/>
                  </a:lnTo>
                  <a:lnTo>
                    <a:pt x="788" y="300"/>
                  </a:lnTo>
                  <a:lnTo>
                    <a:pt x="786" y="298"/>
                  </a:lnTo>
                  <a:lnTo>
                    <a:pt x="765" y="287"/>
                  </a:lnTo>
                  <a:lnTo>
                    <a:pt x="741" y="268"/>
                  </a:lnTo>
                  <a:lnTo>
                    <a:pt x="740" y="267"/>
                  </a:lnTo>
                  <a:lnTo>
                    <a:pt x="735" y="262"/>
                  </a:lnTo>
                  <a:lnTo>
                    <a:pt x="731" y="258"/>
                  </a:lnTo>
                  <a:lnTo>
                    <a:pt x="730" y="257"/>
                  </a:lnTo>
                  <a:lnTo>
                    <a:pt x="715" y="248"/>
                  </a:lnTo>
                  <a:lnTo>
                    <a:pt x="705" y="245"/>
                  </a:lnTo>
                  <a:lnTo>
                    <a:pt x="701" y="243"/>
                  </a:lnTo>
                  <a:lnTo>
                    <a:pt x="701" y="243"/>
                  </a:lnTo>
                  <a:lnTo>
                    <a:pt x="700" y="240"/>
                  </a:lnTo>
                  <a:lnTo>
                    <a:pt x="695" y="238"/>
                  </a:lnTo>
                  <a:lnTo>
                    <a:pt x="683" y="233"/>
                  </a:lnTo>
                  <a:lnTo>
                    <a:pt x="665" y="225"/>
                  </a:lnTo>
                  <a:lnTo>
                    <a:pt x="659" y="223"/>
                  </a:lnTo>
                  <a:lnTo>
                    <a:pt x="624" y="212"/>
                  </a:lnTo>
                  <a:lnTo>
                    <a:pt x="624" y="212"/>
                  </a:lnTo>
                  <a:lnTo>
                    <a:pt x="609" y="208"/>
                  </a:lnTo>
                  <a:lnTo>
                    <a:pt x="608" y="208"/>
                  </a:lnTo>
                  <a:lnTo>
                    <a:pt x="603" y="207"/>
                  </a:lnTo>
                  <a:lnTo>
                    <a:pt x="598" y="207"/>
                  </a:lnTo>
                  <a:lnTo>
                    <a:pt x="596" y="208"/>
                  </a:lnTo>
                  <a:lnTo>
                    <a:pt x="593" y="208"/>
                  </a:lnTo>
                  <a:lnTo>
                    <a:pt x="591" y="208"/>
                  </a:lnTo>
                  <a:lnTo>
                    <a:pt x="569" y="205"/>
                  </a:lnTo>
                  <a:lnTo>
                    <a:pt x="568" y="205"/>
                  </a:lnTo>
                  <a:lnTo>
                    <a:pt x="564" y="203"/>
                  </a:lnTo>
                  <a:lnTo>
                    <a:pt x="556" y="202"/>
                  </a:lnTo>
                  <a:lnTo>
                    <a:pt x="549" y="200"/>
                  </a:lnTo>
                  <a:lnTo>
                    <a:pt x="548" y="198"/>
                  </a:lnTo>
                  <a:lnTo>
                    <a:pt x="533" y="190"/>
                  </a:lnTo>
                  <a:lnTo>
                    <a:pt x="531" y="188"/>
                  </a:lnTo>
                  <a:lnTo>
                    <a:pt x="528" y="186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1" y="180"/>
                  </a:lnTo>
                  <a:lnTo>
                    <a:pt x="519" y="178"/>
                  </a:lnTo>
                  <a:lnTo>
                    <a:pt x="511" y="163"/>
                  </a:lnTo>
                  <a:lnTo>
                    <a:pt x="511" y="163"/>
                  </a:lnTo>
                  <a:lnTo>
                    <a:pt x="504" y="145"/>
                  </a:lnTo>
                  <a:lnTo>
                    <a:pt x="503" y="140"/>
                  </a:lnTo>
                  <a:lnTo>
                    <a:pt x="503" y="135"/>
                  </a:lnTo>
                  <a:lnTo>
                    <a:pt x="501" y="131"/>
                  </a:lnTo>
                  <a:lnTo>
                    <a:pt x="503" y="123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4" y="116"/>
                  </a:lnTo>
                  <a:lnTo>
                    <a:pt x="498" y="103"/>
                  </a:lnTo>
                  <a:lnTo>
                    <a:pt x="496" y="101"/>
                  </a:lnTo>
                  <a:lnTo>
                    <a:pt x="491" y="96"/>
                  </a:lnTo>
                  <a:lnTo>
                    <a:pt x="489" y="95"/>
                  </a:lnTo>
                  <a:lnTo>
                    <a:pt x="489" y="95"/>
                  </a:lnTo>
                  <a:lnTo>
                    <a:pt x="486" y="93"/>
                  </a:lnTo>
                  <a:lnTo>
                    <a:pt x="484" y="93"/>
                  </a:lnTo>
                  <a:lnTo>
                    <a:pt x="471" y="90"/>
                  </a:lnTo>
                  <a:lnTo>
                    <a:pt x="468" y="88"/>
                  </a:lnTo>
                  <a:lnTo>
                    <a:pt x="463" y="88"/>
                  </a:lnTo>
                  <a:lnTo>
                    <a:pt x="459" y="88"/>
                  </a:lnTo>
                  <a:lnTo>
                    <a:pt x="458" y="88"/>
                  </a:lnTo>
                  <a:lnTo>
                    <a:pt x="458" y="88"/>
                  </a:lnTo>
                  <a:lnTo>
                    <a:pt x="456" y="88"/>
                  </a:lnTo>
                  <a:lnTo>
                    <a:pt x="453" y="86"/>
                  </a:lnTo>
                  <a:lnTo>
                    <a:pt x="436" y="80"/>
                  </a:lnTo>
                  <a:lnTo>
                    <a:pt x="434" y="80"/>
                  </a:lnTo>
                  <a:lnTo>
                    <a:pt x="433" y="78"/>
                  </a:lnTo>
                  <a:lnTo>
                    <a:pt x="426" y="73"/>
                  </a:lnTo>
                  <a:lnTo>
                    <a:pt x="426" y="71"/>
                  </a:lnTo>
                  <a:lnTo>
                    <a:pt x="424" y="70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14" y="61"/>
                  </a:lnTo>
                  <a:lnTo>
                    <a:pt x="413" y="60"/>
                  </a:lnTo>
                  <a:lnTo>
                    <a:pt x="411" y="60"/>
                  </a:lnTo>
                  <a:lnTo>
                    <a:pt x="392" y="53"/>
                  </a:lnTo>
                  <a:lnTo>
                    <a:pt x="382" y="50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6" y="50"/>
                  </a:lnTo>
                  <a:lnTo>
                    <a:pt x="362" y="48"/>
                  </a:lnTo>
                  <a:lnTo>
                    <a:pt x="361" y="46"/>
                  </a:lnTo>
                  <a:lnTo>
                    <a:pt x="359" y="45"/>
                  </a:lnTo>
                  <a:lnTo>
                    <a:pt x="357" y="43"/>
                  </a:lnTo>
                  <a:lnTo>
                    <a:pt x="351" y="38"/>
                  </a:lnTo>
                  <a:lnTo>
                    <a:pt x="349" y="38"/>
                  </a:lnTo>
                  <a:lnTo>
                    <a:pt x="347" y="38"/>
                  </a:lnTo>
                  <a:lnTo>
                    <a:pt x="341" y="36"/>
                  </a:lnTo>
                  <a:lnTo>
                    <a:pt x="341" y="35"/>
                  </a:lnTo>
                  <a:lnTo>
                    <a:pt x="337" y="35"/>
                  </a:lnTo>
                  <a:lnTo>
                    <a:pt x="334" y="35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1" y="38"/>
                  </a:lnTo>
                  <a:lnTo>
                    <a:pt x="329" y="38"/>
                  </a:lnTo>
                  <a:lnTo>
                    <a:pt x="314" y="43"/>
                  </a:lnTo>
                  <a:lnTo>
                    <a:pt x="312" y="43"/>
                  </a:lnTo>
                  <a:lnTo>
                    <a:pt x="306" y="43"/>
                  </a:lnTo>
                  <a:lnTo>
                    <a:pt x="299" y="43"/>
                  </a:lnTo>
                  <a:lnTo>
                    <a:pt x="291" y="41"/>
                  </a:lnTo>
                  <a:lnTo>
                    <a:pt x="286" y="41"/>
                  </a:lnTo>
                  <a:lnTo>
                    <a:pt x="271" y="38"/>
                  </a:lnTo>
                  <a:lnTo>
                    <a:pt x="269" y="36"/>
                  </a:lnTo>
                  <a:lnTo>
                    <a:pt x="266" y="36"/>
                  </a:lnTo>
                  <a:lnTo>
                    <a:pt x="264" y="35"/>
                  </a:lnTo>
                  <a:lnTo>
                    <a:pt x="264" y="35"/>
                  </a:lnTo>
                  <a:lnTo>
                    <a:pt x="251" y="25"/>
                  </a:lnTo>
                  <a:lnTo>
                    <a:pt x="247" y="23"/>
                  </a:lnTo>
                  <a:lnTo>
                    <a:pt x="242" y="18"/>
                  </a:lnTo>
                  <a:lnTo>
                    <a:pt x="236" y="13"/>
                  </a:lnTo>
                  <a:lnTo>
                    <a:pt x="234" y="11"/>
                  </a:lnTo>
                  <a:lnTo>
                    <a:pt x="226" y="8"/>
                  </a:lnTo>
                  <a:lnTo>
                    <a:pt x="224" y="6"/>
                  </a:lnTo>
                  <a:lnTo>
                    <a:pt x="221" y="5"/>
                  </a:lnTo>
                  <a:lnTo>
                    <a:pt x="221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7" y="8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4" y="8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4" y="5"/>
                  </a:lnTo>
                  <a:lnTo>
                    <a:pt x="212" y="5"/>
                  </a:lnTo>
                  <a:lnTo>
                    <a:pt x="207" y="0"/>
                  </a:lnTo>
                  <a:lnTo>
                    <a:pt x="207" y="1"/>
                  </a:lnTo>
                  <a:lnTo>
                    <a:pt x="206" y="5"/>
                  </a:lnTo>
                  <a:lnTo>
                    <a:pt x="206" y="8"/>
                  </a:lnTo>
                  <a:lnTo>
                    <a:pt x="204" y="10"/>
                  </a:lnTo>
                  <a:lnTo>
                    <a:pt x="204" y="11"/>
                  </a:lnTo>
                  <a:lnTo>
                    <a:pt x="202" y="20"/>
                  </a:lnTo>
                  <a:lnTo>
                    <a:pt x="197" y="46"/>
                  </a:lnTo>
                  <a:lnTo>
                    <a:pt x="197" y="48"/>
                  </a:lnTo>
                  <a:lnTo>
                    <a:pt x="199" y="50"/>
                  </a:lnTo>
                  <a:lnTo>
                    <a:pt x="201" y="51"/>
                  </a:lnTo>
                  <a:lnTo>
                    <a:pt x="202" y="53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6" y="58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2" y="66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2" y="73"/>
                  </a:lnTo>
                  <a:lnTo>
                    <a:pt x="179" y="76"/>
                  </a:lnTo>
                  <a:lnTo>
                    <a:pt x="164" y="81"/>
                  </a:lnTo>
                  <a:lnTo>
                    <a:pt x="147" y="86"/>
                  </a:lnTo>
                  <a:lnTo>
                    <a:pt x="146" y="88"/>
                  </a:lnTo>
                  <a:lnTo>
                    <a:pt x="144" y="91"/>
                  </a:lnTo>
                  <a:lnTo>
                    <a:pt x="142" y="95"/>
                  </a:lnTo>
                  <a:lnTo>
                    <a:pt x="142" y="96"/>
                  </a:lnTo>
                  <a:lnTo>
                    <a:pt x="141" y="96"/>
                  </a:lnTo>
                  <a:lnTo>
                    <a:pt x="139" y="98"/>
                  </a:lnTo>
                  <a:lnTo>
                    <a:pt x="132" y="101"/>
                  </a:lnTo>
                  <a:lnTo>
                    <a:pt x="122" y="110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1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5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82" y="136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79" y="145"/>
                  </a:lnTo>
                  <a:lnTo>
                    <a:pt x="85" y="165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7" y="195"/>
                  </a:lnTo>
                  <a:lnTo>
                    <a:pt x="85" y="196"/>
                  </a:lnTo>
                  <a:lnTo>
                    <a:pt x="85" y="198"/>
                  </a:lnTo>
                  <a:lnTo>
                    <a:pt x="79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69" y="217"/>
                  </a:lnTo>
                  <a:lnTo>
                    <a:pt x="62" y="225"/>
                  </a:lnTo>
                  <a:lnTo>
                    <a:pt x="59" y="230"/>
                  </a:lnTo>
                  <a:lnTo>
                    <a:pt x="50" y="238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37" y="240"/>
                  </a:lnTo>
                  <a:lnTo>
                    <a:pt x="19" y="247"/>
                  </a:lnTo>
                  <a:lnTo>
                    <a:pt x="17" y="247"/>
                  </a:lnTo>
                  <a:lnTo>
                    <a:pt x="9" y="250"/>
                  </a:lnTo>
                  <a:lnTo>
                    <a:pt x="4" y="252"/>
                  </a:lnTo>
                  <a:lnTo>
                    <a:pt x="0" y="253"/>
                  </a:lnTo>
                  <a:lnTo>
                    <a:pt x="0" y="257"/>
                  </a:lnTo>
                  <a:lnTo>
                    <a:pt x="2" y="258"/>
                  </a:lnTo>
                  <a:lnTo>
                    <a:pt x="4" y="260"/>
                  </a:lnTo>
                  <a:lnTo>
                    <a:pt x="5" y="262"/>
                  </a:lnTo>
                  <a:lnTo>
                    <a:pt x="9" y="268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9" y="287"/>
                  </a:lnTo>
                  <a:lnTo>
                    <a:pt x="22" y="295"/>
                  </a:lnTo>
                  <a:lnTo>
                    <a:pt x="24" y="302"/>
                  </a:lnTo>
                  <a:lnTo>
                    <a:pt x="25" y="305"/>
                  </a:lnTo>
                  <a:lnTo>
                    <a:pt x="27" y="313"/>
                  </a:lnTo>
                  <a:lnTo>
                    <a:pt x="30" y="320"/>
                  </a:lnTo>
                  <a:lnTo>
                    <a:pt x="30" y="322"/>
                  </a:lnTo>
                  <a:lnTo>
                    <a:pt x="30" y="325"/>
                  </a:lnTo>
                  <a:lnTo>
                    <a:pt x="1269" y="325"/>
                  </a:lnTo>
                  <a:lnTo>
                    <a:pt x="1269" y="323"/>
                  </a:lnTo>
                  <a:lnTo>
                    <a:pt x="1269" y="32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9" name="Freeform 40"/>
            <p:cNvSpPr>
              <a:spLocks/>
            </p:cNvSpPr>
            <p:nvPr/>
          </p:nvSpPr>
          <p:spPr bwMode="auto">
            <a:xfrm>
              <a:off x="8158653" y="6802013"/>
              <a:ext cx="1266901" cy="343182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0" name="Freeform 41"/>
            <p:cNvSpPr>
              <a:spLocks/>
            </p:cNvSpPr>
            <p:nvPr/>
          </p:nvSpPr>
          <p:spPr bwMode="auto">
            <a:xfrm>
              <a:off x="8158653" y="6802013"/>
              <a:ext cx="1266901" cy="343182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1" name="Freeform 42"/>
            <p:cNvSpPr>
              <a:spLocks/>
            </p:cNvSpPr>
            <p:nvPr/>
          </p:nvSpPr>
          <p:spPr bwMode="auto">
            <a:xfrm>
              <a:off x="9433114" y="6549540"/>
              <a:ext cx="1669044" cy="595655"/>
            </a:xfrm>
            <a:custGeom>
              <a:avLst/>
              <a:gdLst>
                <a:gd name="T0" fmla="*/ 1098 w 1104"/>
                <a:gd name="T1" fmla="*/ 97 h 394"/>
                <a:gd name="T2" fmla="*/ 1089 w 1104"/>
                <a:gd name="T3" fmla="*/ 100 h 394"/>
                <a:gd name="T4" fmla="*/ 1043 w 1104"/>
                <a:gd name="T5" fmla="*/ 119 h 394"/>
                <a:gd name="T6" fmla="*/ 1041 w 1104"/>
                <a:gd name="T7" fmla="*/ 120 h 394"/>
                <a:gd name="T8" fmla="*/ 1033 w 1104"/>
                <a:gd name="T9" fmla="*/ 115 h 394"/>
                <a:gd name="T10" fmla="*/ 1033 w 1104"/>
                <a:gd name="T11" fmla="*/ 115 h 394"/>
                <a:gd name="T12" fmla="*/ 1031 w 1104"/>
                <a:gd name="T13" fmla="*/ 114 h 394"/>
                <a:gd name="T14" fmla="*/ 1028 w 1104"/>
                <a:gd name="T15" fmla="*/ 109 h 394"/>
                <a:gd name="T16" fmla="*/ 1028 w 1104"/>
                <a:gd name="T17" fmla="*/ 109 h 394"/>
                <a:gd name="T18" fmla="*/ 1026 w 1104"/>
                <a:gd name="T19" fmla="*/ 105 h 394"/>
                <a:gd name="T20" fmla="*/ 1026 w 1104"/>
                <a:gd name="T21" fmla="*/ 104 h 394"/>
                <a:gd name="T22" fmla="*/ 1024 w 1104"/>
                <a:gd name="T23" fmla="*/ 102 h 394"/>
                <a:gd name="T24" fmla="*/ 1019 w 1104"/>
                <a:gd name="T25" fmla="*/ 95 h 394"/>
                <a:gd name="T26" fmla="*/ 1016 w 1104"/>
                <a:gd name="T27" fmla="*/ 90 h 394"/>
                <a:gd name="T28" fmla="*/ 1009 w 1104"/>
                <a:gd name="T29" fmla="*/ 85 h 394"/>
                <a:gd name="T30" fmla="*/ 991 w 1104"/>
                <a:gd name="T31" fmla="*/ 90 h 394"/>
                <a:gd name="T32" fmla="*/ 971 w 1104"/>
                <a:gd name="T33" fmla="*/ 95 h 394"/>
                <a:gd name="T34" fmla="*/ 956 w 1104"/>
                <a:gd name="T35" fmla="*/ 99 h 394"/>
                <a:gd name="T36" fmla="*/ 934 w 1104"/>
                <a:gd name="T37" fmla="*/ 104 h 394"/>
                <a:gd name="T38" fmla="*/ 927 w 1104"/>
                <a:gd name="T39" fmla="*/ 114 h 394"/>
                <a:gd name="T40" fmla="*/ 789 w 1104"/>
                <a:gd name="T41" fmla="*/ 144 h 394"/>
                <a:gd name="T42" fmla="*/ 627 w 1104"/>
                <a:gd name="T43" fmla="*/ 77 h 394"/>
                <a:gd name="T44" fmla="*/ 535 w 1104"/>
                <a:gd name="T45" fmla="*/ 39 h 394"/>
                <a:gd name="T46" fmla="*/ 480 w 1104"/>
                <a:gd name="T47" fmla="*/ 30 h 394"/>
                <a:gd name="T48" fmla="*/ 387 w 1104"/>
                <a:gd name="T49" fmla="*/ 0 h 394"/>
                <a:gd name="T50" fmla="*/ 288 w 1104"/>
                <a:gd name="T51" fmla="*/ 7 h 394"/>
                <a:gd name="T52" fmla="*/ 277 w 1104"/>
                <a:gd name="T53" fmla="*/ 24 h 394"/>
                <a:gd name="T54" fmla="*/ 228 w 1104"/>
                <a:gd name="T55" fmla="*/ 52 h 394"/>
                <a:gd name="T56" fmla="*/ 190 w 1104"/>
                <a:gd name="T57" fmla="*/ 74 h 394"/>
                <a:gd name="T58" fmla="*/ 158 w 1104"/>
                <a:gd name="T59" fmla="*/ 90 h 394"/>
                <a:gd name="T60" fmla="*/ 130 w 1104"/>
                <a:gd name="T61" fmla="*/ 107 h 394"/>
                <a:gd name="T62" fmla="*/ 153 w 1104"/>
                <a:gd name="T63" fmla="*/ 124 h 394"/>
                <a:gd name="T64" fmla="*/ 177 w 1104"/>
                <a:gd name="T65" fmla="*/ 142 h 394"/>
                <a:gd name="T66" fmla="*/ 227 w 1104"/>
                <a:gd name="T67" fmla="*/ 179 h 394"/>
                <a:gd name="T68" fmla="*/ 203 w 1104"/>
                <a:gd name="T69" fmla="*/ 200 h 394"/>
                <a:gd name="T70" fmla="*/ 197 w 1104"/>
                <a:gd name="T71" fmla="*/ 232 h 394"/>
                <a:gd name="T72" fmla="*/ 168 w 1104"/>
                <a:gd name="T73" fmla="*/ 245 h 394"/>
                <a:gd name="T74" fmla="*/ 138 w 1104"/>
                <a:gd name="T75" fmla="*/ 259 h 394"/>
                <a:gd name="T76" fmla="*/ 125 w 1104"/>
                <a:gd name="T77" fmla="*/ 296 h 394"/>
                <a:gd name="T78" fmla="*/ 95 w 1104"/>
                <a:gd name="T79" fmla="*/ 331 h 394"/>
                <a:gd name="T80" fmla="*/ 50 w 1104"/>
                <a:gd name="T81" fmla="*/ 332 h 394"/>
                <a:gd name="T82" fmla="*/ 1 w 1104"/>
                <a:gd name="T83" fmla="*/ 334 h 394"/>
                <a:gd name="T84" fmla="*/ 1 w 1104"/>
                <a:gd name="T85" fmla="*/ 336 h 394"/>
                <a:gd name="T86" fmla="*/ 1 w 1104"/>
                <a:gd name="T87" fmla="*/ 336 h 394"/>
                <a:gd name="T88" fmla="*/ 0 w 1104"/>
                <a:gd name="T89" fmla="*/ 341 h 394"/>
                <a:gd name="T90" fmla="*/ 0 w 1104"/>
                <a:gd name="T91" fmla="*/ 347 h 394"/>
                <a:gd name="T92" fmla="*/ 0 w 1104"/>
                <a:gd name="T93" fmla="*/ 351 h 394"/>
                <a:gd name="T94" fmla="*/ 0 w 1104"/>
                <a:gd name="T95" fmla="*/ 354 h 394"/>
                <a:gd name="T96" fmla="*/ 0 w 1104"/>
                <a:gd name="T97" fmla="*/ 391 h 394"/>
                <a:gd name="T98" fmla="*/ 0 w 1104"/>
                <a:gd name="T99" fmla="*/ 394 h 394"/>
                <a:gd name="T100" fmla="*/ 1104 w 1104"/>
                <a:gd name="T101" fmla="*/ 394 h 394"/>
                <a:gd name="T102" fmla="*/ 1104 w 1104"/>
                <a:gd name="T103" fmla="*/ 99 h 394"/>
                <a:gd name="T104" fmla="*/ 1103 w 1104"/>
                <a:gd name="T105" fmla="*/ 99 h 394"/>
                <a:gd name="T106" fmla="*/ 1098 w 1104"/>
                <a:gd name="T107" fmla="*/ 9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4" h="394">
                  <a:moveTo>
                    <a:pt x="1098" y="97"/>
                  </a:moveTo>
                  <a:lnTo>
                    <a:pt x="1089" y="100"/>
                  </a:lnTo>
                  <a:lnTo>
                    <a:pt x="1043" y="119"/>
                  </a:lnTo>
                  <a:lnTo>
                    <a:pt x="1041" y="120"/>
                  </a:lnTo>
                  <a:lnTo>
                    <a:pt x="1033" y="115"/>
                  </a:lnTo>
                  <a:lnTo>
                    <a:pt x="1033" y="115"/>
                  </a:lnTo>
                  <a:lnTo>
                    <a:pt x="1031" y="114"/>
                  </a:lnTo>
                  <a:lnTo>
                    <a:pt x="1028" y="109"/>
                  </a:lnTo>
                  <a:lnTo>
                    <a:pt x="1028" y="109"/>
                  </a:lnTo>
                  <a:lnTo>
                    <a:pt x="1026" y="105"/>
                  </a:lnTo>
                  <a:lnTo>
                    <a:pt x="1026" y="104"/>
                  </a:lnTo>
                  <a:lnTo>
                    <a:pt x="1024" y="102"/>
                  </a:lnTo>
                  <a:lnTo>
                    <a:pt x="1019" y="95"/>
                  </a:lnTo>
                  <a:lnTo>
                    <a:pt x="1016" y="90"/>
                  </a:lnTo>
                  <a:lnTo>
                    <a:pt x="1009" y="85"/>
                  </a:lnTo>
                  <a:lnTo>
                    <a:pt x="991" y="90"/>
                  </a:lnTo>
                  <a:lnTo>
                    <a:pt x="971" y="95"/>
                  </a:lnTo>
                  <a:lnTo>
                    <a:pt x="956" y="99"/>
                  </a:lnTo>
                  <a:lnTo>
                    <a:pt x="934" y="104"/>
                  </a:lnTo>
                  <a:lnTo>
                    <a:pt x="927" y="114"/>
                  </a:lnTo>
                  <a:lnTo>
                    <a:pt x="789" y="144"/>
                  </a:lnTo>
                  <a:lnTo>
                    <a:pt x="627" y="77"/>
                  </a:lnTo>
                  <a:lnTo>
                    <a:pt x="535" y="39"/>
                  </a:lnTo>
                  <a:lnTo>
                    <a:pt x="480" y="30"/>
                  </a:lnTo>
                  <a:lnTo>
                    <a:pt x="387" y="0"/>
                  </a:lnTo>
                  <a:lnTo>
                    <a:pt x="288" y="7"/>
                  </a:lnTo>
                  <a:lnTo>
                    <a:pt x="277" y="24"/>
                  </a:lnTo>
                  <a:lnTo>
                    <a:pt x="228" y="52"/>
                  </a:lnTo>
                  <a:lnTo>
                    <a:pt x="190" y="74"/>
                  </a:lnTo>
                  <a:lnTo>
                    <a:pt x="158" y="90"/>
                  </a:lnTo>
                  <a:lnTo>
                    <a:pt x="130" y="107"/>
                  </a:lnTo>
                  <a:lnTo>
                    <a:pt x="153" y="124"/>
                  </a:lnTo>
                  <a:lnTo>
                    <a:pt x="177" y="142"/>
                  </a:lnTo>
                  <a:lnTo>
                    <a:pt x="227" y="179"/>
                  </a:lnTo>
                  <a:lnTo>
                    <a:pt x="203" y="200"/>
                  </a:lnTo>
                  <a:lnTo>
                    <a:pt x="197" y="232"/>
                  </a:lnTo>
                  <a:lnTo>
                    <a:pt x="168" y="245"/>
                  </a:lnTo>
                  <a:lnTo>
                    <a:pt x="138" y="259"/>
                  </a:lnTo>
                  <a:lnTo>
                    <a:pt x="125" y="296"/>
                  </a:lnTo>
                  <a:lnTo>
                    <a:pt x="95" y="331"/>
                  </a:lnTo>
                  <a:lnTo>
                    <a:pt x="50" y="332"/>
                  </a:lnTo>
                  <a:lnTo>
                    <a:pt x="1" y="334"/>
                  </a:lnTo>
                  <a:lnTo>
                    <a:pt x="1" y="336"/>
                  </a:lnTo>
                  <a:lnTo>
                    <a:pt x="1" y="336"/>
                  </a:lnTo>
                  <a:lnTo>
                    <a:pt x="0" y="341"/>
                  </a:lnTo>
                  <a:lnTo>
                    <a:pt x="0" y="347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1104" y="394"/>
                  </a:lnTo>
                  <a:lnTo>
                    <a:pt x="1104" y="99"/>
                  </a:lnTo>
                  <a:lnTo>
                    <a:pt x="1103" y="99"/>
                  </a:lnTo>
                  <a:lnTo>
                    <a:pt x="1098" y="9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2" name="Freeform 43"/>
            <p:cNvSpPr>
              <a:spLocks/>
            </p:cNvSpPr>
            <p:nvPr/>
          </p:nvSpPr>
          <p:spPr bwMode="auto">
            <a:xfrm>
              <a:off x="5130488" y="1350409"/>
              <a:ext cx="594142" cy="517040"/>
            </a:xfrm>
            <a:custGeom>
              <a:avLst/>
              <a:gdLst>
                <a:gd name="T0" fmla="*/ 47 w 393"/>
                <a:gd name="T1" fmla="*/ 232 h 342"/>
                <a:gd name="T2" fmla="*/ 57 w 393"/>
                <a:gd name="T3" fmla="*/ 243 h 342"/>
                <a:gd name="T4" fmla="*/ 62 w 393"/>
                <a:gd name="T5" fmla="*/ 253 h 342"/>
                <a:gd name="T6" fmla="*/ 72 w 393"/>
                <a:gd name="T7" fmla="*/ 260 h 342"/>
                <a:gd name="T8" fmla="*/ 67 w 393"/>
                <a:gd name="T9" fmla="*/ 275 h 342"/>
                <a:gd name="T10" fmla="*/ 109 w 393"/>
                <a:gd name="T11" fmla="*/ 329 h 342"/>
                <a:gd name="T12" fmla="*/ 146 w 393"/>
                <a:gd name="T13" fmla="*/ 337 h 342"/>
                <a:gd name="T14" fmla="*/ 191 w 393"/>
                <a:gd name="T15" fmla="*/ 335 h 342"/>
                <a:gd name="T16" fmla="*/ 239 w 393"/>
                <a:gd name="T17" fmla="*/ 332 h 342"/>
                <a:gd name="T18" fmla="*/ 287 w 393"/>
                <a:gd name="T19" fmla="*/ 340 h 342"/>
                <a:gd name="T20" fmla="*/ 312 w 393"/>
                <a:gd name="T21" fmla="*/ 327 h 342"/>
                <a:gd name="T22" fmla="*/ 326 w 393"/>
                <a:gd name="T23" fmla="*/ 310 h 342"/>
                <a:gd name="T24" fmla="*/ 353 w 393"/>
                <a:gd name="T25" fmla="*/ 317 h 342"/>
                <a:gd name="T26" fmla="*/ 354 w 393"/>
                <a:gd name="T27" fmla="*/ 297 h 342"/>
                <a:gd name="T28" fmla="*/ 374 w 393"/>
                <a:gd name="T29" fmla="*/ 297 h 342"/>
                <a:gd name="T30" fmla="*/ 369 w 393"/>
                <a:gd name="T31" fmla="*/ 288 h 342"/>
                <a:gd name="T32" fmla="*/ 371 w 393"/>
                <a:gd name="T33" fmla="*/ 278 h 342"/>
                <a:gd name="T34" fmla="*/ 374 w 393"/>
                <a:gd name="T35" fmla="*/ 245 h 342"/>
                <a:gd name="T36" fmla="*/ 358 w 393"/>
                <a:gd name="T37" fmla="*/ 227 h 342"/>
                <a:gd name="T38" fmla="*/ 379 w 393"/>
                <a:gd name="T39" fmla="*/ 203 h 342"/>
                <a:gd name="T40" fmla="*/ 376 w 393"/>
                <a:gd name="T41" fmla="*/ 187 h 342"/>
                <a:gd name="T42" fmla="*/ 374 w 393"/>
                <a:gd name="T43" fmla="*/ 177 h 342"/>
                <a:gd name="T44" fmla="*/ 354 w 393"/>
                <a:gd name="T45" fmla="*/ 170 h 342"/>
                <a:gd name="T46" fmla="*/ 346 w 393"/>
                <a:gd name="T47" fmla="*/ 133 h 342"/>
                <a:gd name="T48" fmla="*/ 326 w 393"/>
                <a:gd name="T49" fmla="*/ 157 h 342"/>
                <a:gd name="T50" fmla="*/ 281 w 393"/>
                <a:gd name="T51" fmla="*/ 157 h 342"/>
                <a:gd name="T52" fmla="*/ 261 w 393"/>
                <a:gd name="T53" fmla="*/ 137 h 342"/>
                <a:gd name="T54" fmla="*/ 254 w 393"/>
                <a:gd name="T55" fmla="*/ 153 h 342"/>
                <a:gd name="T56" fmla="*/ 257 w 393"/>
                <a:gd name="T57" fmla="*/ 127 h 342"/>
                <a:gd name="T58" fmla="*/ 229 w 393"/>
                <a:gd name="T59" fmla="*/ 108 h 342"/>
                <a:gd name="T60" fmla="*/ 206 w 393"/>
                <a:gd name="T61" fmla="*/ 127 h 342"/>
                <a:gd name="T62" fmla="*/ 201 w 393"/>
                <a:gd name="T63" fmla="*/ 85 h 342"/>
                <a:gd name="T64" fmla="*/ 171 w 393"/>
                <a:gd name="T65" fmla="*/ 112 h 342"/>
                <a:gd name="T66" fmla="*/ 142 w 393"/>
                <a:gd name="T67" fmla="*/ 130 h 342"/>
                <a:gd name="T68" fmla="*/ 129 w 393"/>
                <a:gd name="T69" fmla="*/ 140 h 342"/>
                <a:gd name="T70" fmla="*/ 144 w 393"/>
                <a:gd name="T71" fmla="*/ 83 h 342"/>
                <a:gd name="T72" fmla="*/ 157 w 393"/>
                <a:gd name="T73" fmla="*/ 70 h 342"/>
                <a:gd name="T74" fmla="*/ 162 w 393"/>
                <a:gd name="T75" fmla="*/ 45 h 342"/>
                <a:gd name="T76" fmla="*/ 132 w 393"/>
                <a:gd name="T77" fmla="*/ 5 h 342"/>
                <a:gd name="T78" fmla="*/ 132 w 393"/>
                <a:gd name="T79" fmla="*/ 18 h 342"/>
                <a:gd name="T80" fmla="*/ 126 w 393"/>
                <a:gd name="T81" fmla="*/ 58 h 342"/>
                <a:gd name="T82" fmla="*/ 119 w 393"/>
                <a:gd name="T83" fmla="*/ 55 h 342"/>
                <a:gd name="T84" fmla="*/ 121 w 393"/>
                <a:gd name="T85" fmla="*/ 15 h 342"/>
                <a:gd name="T86" fmla="*/ 99 w 393"/>
                <a:gd name="T87" fmla="*/ 11 h 342"/>
                <a:gd name="T88" fmla="*/ 101 w 393"/>
                <a:gd name="T89" fmla="*/ 40 h 342"/>
                <a:gd name="T90" fmla="*/ 87 w 393"/>
                <a:gd name="T91" fmla="*/ 40 h 342"/>
                <a:gd name="T92" fmla="*/ 65 w 393"/>
                <a:gd name="T93" fmla="*/ 35 h 342"/>
                <a:gd name="T94" fmla="*/ 57 w 393"/>
                <a:gd name="T95" fmla="*/ 30 h 342"/>
                <a:gd name="T96" fmla="*/ 77 w 393"/>
                <a:gd name="T97" fmla="*/ 62 h 342"/>
                <a:gd name="T98" fmla="*/ 106 w 393"/>
                <a:gd name="T99" fmla="*/ 82 h 342"/>
                <a:gd name="T100" fmla="*/ 109 w 393"/>
                <a:gd name="T101" fmla="*/ 85 h 342"/>
                <a:gd name="T102" fmla="*/ 84 w 393"/>
                <a:gd name="T103" fmla="*/ 107 h 342"/>
                <a:gd name="T104" fmla="*/ 109 w 393"/>
                <a:gd name="T105" fmla="*/ 125 h 342"/>
                <a:gd name="T106" fmla="*/ 84 w 393"/>
                <a:gd name="T107" fmla="*/ 118 h 342"/>
                <a:gd name="T108" fmla="*/ 39 w 393"/>
                <a:gd name="T109" fmla="*/ 102 h 342"/>
                <a:gd name="T110" fmla="*/ 19 w 393"/>
                <a:gd name="T111" fmla="*/ 108 h 342"/>
                <a:gd name="T112" fmla="*/ 64 w 393"/>
                <a:gd name="T113" fmla="*/ 133 h 342"/>
                <a:gd name="T114" fmla="*/ 55 w 393"/>
                <a:gd name="T115" fmla="*/ 168 h 342"/>
                <a:gd name="T116" fmla="*/ 79 w 393"/>
                <a:gd name="T117" fmla="*/ 170 h 342"/>
                <a:gd name="T118" fmla="*/ 64 w 393"/>
                <a:gd name="T119" fmla="*/ 183 h 342"/>
                <a:gd name="T120" fmla="*/ 49 w 393"/>
                <a:gd name="T121" fmla="*/ 192 h 342"/>
                <a:gd name="T122" fmla="*/ 37 w 393"/>
                <a:gd name="T123" fmla="*/ 202 h 342"/>
                <a:gd name="T124" fmla="*/ 9 w 393"/>
                <a:gd name="T125" fmla="*/ 19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42">
                  <a:moveTo>
                    <a:pt x="2" y="205"/>
                  </a:moveTo>
                  <a:lnTo>
                    <a:pt x="12" y="208"/>
                  </a:lnTo>
                  <a:lnTo>
                    <a:pt x="15" y="208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9" y="213"/>
                  </a:lnTo>
                  <a:lnTo>
                    <a:pt x="19" y="215"/>
                  </a:lnTo>
                  <a:lnTo>
                    <a:pt x="24" y="218"/>
                  </a:lnTo>
                  <a:lnTo>
                    <a:pt x="25" y="218"/>
                  </a:lnTo>
                  <a:lnTo>
                    <a:pt x="27" y="220"/>
                  </a:lnTo>
                  <a:lnTo>
                    <a:pt x="30" y="222"/>
                  </a:lnTo>
                  <a:lnTo>
                    <a:pt x="32" y="222"/>
                  </a:lnTo>
                  <a:lnTo>
                    <a:pt x="35" y="225"/>
                  </a:lnTo>
                  <a:lnTo>
                    <a:pt x="35" y="227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7" y="228"/>
                  </a:lnTo>
                  <a:lnTo>
                    <a:pt x="44" y="232"/>
                  </a:lnTo>
                  <a:lnTo>
                    <a:pt x="47" y="232"/>
                  </a:lnTo>
                  <a:lnTo>
                    <a:pt x="50" y="232"/>
                  </a:lnTo>
                  <a:lnTo>
                    <a:pt x="52" y="230"/>
                  </a:lnTo>
                  <a:lnTo>
                    <a:pt x="55" y="228"/>
                  </a:lnTo>
                  <a:lnTo>
                    <a:pt x="57" y="228"/>
                  </a:lnTo>
                  <a:lnTo>
                    <a:pt x="59" y="230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59" y="233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5" y="232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7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3"/>
                  </a:lnTo>
                  <a:lnTo>
                    <a:pt x="59" y="245"/>
                  </a:lnTo>
                  <a:lnTo>
                    <a:pt x="59" y="247"/>
                  </a:lnTo>
                  <a:lnTo>
                    <a:pt x="60" y="248"/>
                  </a:lnTo>
                  <a:lnTo>
                    <a:pt x="60" y="250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4" y="252"/>
                  </a:lnTo>
                  <a:lnTo>
                    <a:pt x="65" y="252"/>
                  </a:lnTo>
                  <a:lnTo>
                    <a:pt x="69" y="250"/>
                  </a:lnTo>
                  <a:lnTo>
                    <a:pt x="69" y="250"/>
                  </a:lnTo>
                  <a:lnTo>
                    <a:pt x="69" y="252"/>
                  </a:lnTo>
                  <a:lnTo>
                    <a:pt x="67" y="258"/>
                  </a:lnTo>
                  <a:lnTo>
                    <a:pt x="65" y="258"/>
                  </a:lnTo>
                  <a:lnTo>
                    <a:pt x="65" y="257"/>
                  </a:lnTo>
                  <a:lnTo>
                    <a:pt x="64" y="255"/>
                  </a:lnTo>
                  <a:lnTo>
                    <a:pt x="64" y="255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2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70" y="260"/>
                  </a:lnTo>
                  <a:lnTo>
                    <a:pt x="74" y="260"/>
                  </a:lnTo>
                  <a:lnTo>
                    <a:pt x="74" y="263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4" y="263"/>
                  </a:lnTo>
                  <a:lnTo>
                    <a:pt x="72" y="262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70" y="260"/>
                  </a:lnTo>
                  <a:lnTo>
                    <a:pt x="69" y="260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65" y="263"/>
                  </a:lnTo>
                  <a:lnTo>
                    <a:pt x="65" y="265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0"/>
                  </a:lnTo>
                  <a:lnTo>
                    <a:pt x="65" y="270"/>
                  </a:lnTo>
                  <a:lnTo>
                    <a:pt x="67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70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69" y="285"/>
                  </a:lnTo>
                  <a:lnTo>
                    <a:pt x="70" y="287"/>
                  </a:lnTo>
                  <a:lnTo>
                    <a:pt x="72" y="287"/>
                  </a:lnTo>
                  <a:lnTo>
                    <a:pt x="72" y="288"/>
                  </a:lnTo>
                  <a:lnTo>
                    <a:pt x="74" y="290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81" y="292"/>
                  </a:lnTo>
                  <a:lnTo>
                    <a:pt x="82" y="295"/>
                  </a:lnTo>
                  <a:lnTo>
                    <a:pt x="86" y="300"/>
                  </a:lnTo>
                  <a:lnTo>
                    <a:pt x="87" y="303"/>
                  </a:lnTo>
                  <a:lnTo>
                    <a:pt x="91" y="308"/>
                  </a:lnTo>
                  <a:lnTo>
                    <a:pt x="94" y="315"/>
                  </a:lnTo>
                  <a:lnTo>
                    <a:pt x="99" y="320"/>
                  </a:lnTo>
                  <a:lnTo>
                    <a:pt x="109" y="329"/>
                  </a:lnTo>
                  <a:lnTo>
                    <a:pt x="111" y="330"/>
                  </a:lnTo>
                  <a:lnTo>
                    <a:pt x="111" y="330"/>
                  </a:lnTo>
                  <a:lnTo>
                    <a:pt x="117" y="332"/>
                  </a:lnTo>
                  <a:lnTo>
                    <a:pt x="119" y="332"/>
                  </a:lnTo>
                  <a:lnTo>
                    <a:pt x="121" y="332"/>
                  </a:lnTo>
                  <a:lnTo>
                    <a:pt x="122" y="334"/>
                  </a:lnTo>
                  <a:lnTo>
                    <a:pt x="129" y="335"/>
                  </a:lnTo>
                  <a:lnTo>
                    <a:pt x="131" y="335"/>
                  </a:lnTo>
                  <a:lnTo>
                    <a:pt x="131" y="332"/>
                  </a:lnTo>
                  <a:lnTo>
                    <a:pt x="132" y="329"/>
                  </a:lnTo>
                  <a:lnTo>
                    <a:pt x="134" y="332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5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36" y="337"/>
                  </a:lnTo>
                  <a:lnTo>
                    <a:pt x="144" y="337"/>
                  </a:lnTo>
                  <a:lnTo>
                    <a:pt x="146" y="337"/>
                  </a:lnTo>
                  <a:lnTo>
                    <a:pt x="146" y="337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2"/>
                  </a:lnTo>
                  <a:lnTo>
                    <a:pt x="149" y="332"/>
                  </a:lnTo>
                  <a:lnTo>
                    <a:pt x="149" y="330"/>
                  </a:lnTo>
                  <a:lnTo>
                    <a:pt x="149" y="329"/>
                  </a:lnTo>
                  <a:lnTo>
                    <a:pt x="151" y="325"/>
                  </a:lnTo>
                  <a:lnTo>
                    <a:pt x="157" y="322"/>
                  </a:lnTo>
                  <a:lnTo>
                    <a:pt x="157" y="322"/>
                  </a:lnTo>
                  <a:lnTo>
                    <a:pt x="162" y="325"/>
                  </a:lnTo>
                  <a:lnTo>
                    <a:pt x="161" y="327"/>
                  </a:lnTo>
                  <a:lnTo>
                    <a:pt x="184" y="332"/>
                  </a:lnTo>
                  <a:lnTo>
                    <a:pt x="186" y="334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5"/>
                  </a:lnTo>
                  <a:lnTo>
                    <a:pt x="191" y="334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7" y="327"/>
                  </a:lnTo>
                  <a:lnTo>
                    <a:pt x="197" y="329"/>
                  </a:lnTo>
                  <a:lnTo>
                    <a:pt x="197" y="329"/>
                  </a:lnTo>
                  <a:lnTo>
                    <a:pt x="197" y="334"/>
                  </a:lnTo>
                  <a:lnTo>
                    <a:pt x="199" y="339"/>
                  </a:lnTo>
                  <a:lnTo>
                    <a:pt x="207" y="340"/>
                  </a:lnTo>
                  <a:lnTo>
                    <a:pt x="212" y="340"/>
                  </a:lnTo>
                  <a:lnTo>
                    <a:pt x="214" y="340"/>
                  </a:lnTo>
                  <a:lnTo>
                    <a:pt x="216" y="339"/>
                  </a:lnTo>
                  <a:lnTo>
                    <a:pt x="221" y="337"/>
                  </a:lnTo>
                  <a:lnTo>
                    <a:pt x="222" y="335"/>
                  </a:lnTo>
                  <a:lnTo>
                    <a:pt x="222" y="335"/>
                  </a:lnTo>
                  <a:lnTo>
                    <a:pt x="227" y="334"/>
                  </a:lnTo>
                  <a:lnTo>
                    <a:pt x="231" y="335"/>
                  </a:lnTo>
                  <a:lnTo>
                    <a:pt x="236" y="334"/>
                  </a:lnTo>
                  <a:lnTo>
                    <a:pt x="239" y="332"/>
                  </a:lnTo>
                  <a:lnTo>
                    <a:pt x="241" y="330"/>
                  </a:lnTo>
                  <a:lnTo>
                    <a:pt x="241" y="330"/>
                  </a:lnTo>
                  <a:lnTo>
                    <a:pt x="242" y="330"/>
                  </a:lnTo>
                  <a:lnTo>
                    <a:pt x="246" y="332"/>
                  </a:lnTo>
                  <a:lnTo>
                    <a:pt x="251" y="332"/>
                  </a:lnTo>
                  <a:lnTo>
                    <a:pt x="252" y="332"/>
                  </a:lnTo>
                  <a:lnTo>
                    <a:pt x="266" y="334"/>
                  </a:lnTo>
                  <a:lnTo>
                    <a:pt x="267" y="334"/>
                  </a:lnTo>
                  <a:lnTo>
                    <a:pt x="269" y="332"/>
                  </a:lnTo>
                  <a:lnTo>
                    <a:pt x="271" y="330"/>
                  </a:lnTo>
                  <a:lnTo>
                    <a:pt x="272" y="330"/>
                  </a:lnTo>
                  <a:lnTo>
                    <a:pt x="272" y="329"/>
                  </a:lnTo>
                  <a:lnTo>
                    <a:pt x="281" y="340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7" y="342"/>
                  </a:lnTo>
                  <a:lnTo>
                    <a:pt x="287" y="342"/>
                  </a:lnTo>
                  <a:lnTo>
                    <a:pt x="287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9"/>
                  </a:lnTo>
                  <a:lnTo>
                    <a:pt x="287" y="337"/>
                  </a:lnTo>
                  <a:lnTo>
                    <a:pt x="289" y="337"/>
                  </a:lnTo>
                  <a:lnTo>
                    <a:pt x="287" y="337"/>
                  </a:lnTo>
                  <a:lnTo>
                    <a:pt x="299" y="334"/>
                  </a:lnTo>
                  <a:lnTo>
                    <a:pt x="301" y="337"/>
                  </a:lnTo>
                  <a:lnTo>
                    <a:pt x="302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11" y="332"/>
                  </a:lnTo>
                  <a:lnTo>
                    <a:pt x="314" y="329"/>
                  </a:lnTo>
                  <a:lnTo>
                    <a:pt x="316" y="329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1" y="325"/>
                  </a:lnTo>
                  <a:lnTo>
                    <a:pt x="311" y="324"/>
                  </a:lnTo>
                  <a:lnTo>
                    <a:pt x="311" y="324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9" y="325"/>
                  </a:lnTo>
                  <a:lnTo>
                    <a:pt x="324" y="319"/>
                  </a:lnTo>
                  <a:lnTo>
                    <a:pt x="324" y="314"/>
                  </a:lnTo>
                  <a:lnTo>
                    <a:pt x="324" y="307"/>
                  </a:lnTo>
                  <a:lnTo>
                    <a:pt x="324" y="307"/>
                  </a:lnTo>
                  <a:lnTo>
                    <a:pt x="326" y="308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7" y="314"/>
                  </a:lnTo>
                  <a:lnTo>
                    <a:pt x="327" y="314"/>
                  </a:lnTo>
                  <a:lnTo>
                    <a:pt x="326" y="317"/>
                  </a:lnTo>
                  <a:lnTo>
                    <a:pt x="326" y="317"/>
                  </a:lnTo>
                  <a:lnTo>
                    <a:pt x="326" y="319"/>
                  </a:lnTo>
                  <a:lnTo>
                    <a:pt x="326" y="319"/>
                  </a:lnTo>
                  <a:lnTo>
                    <a:pt x="327" y="322"/>
                  </a:lnTo>
                  <a:lnTo>
                    <a:pt x="331" y="322"/>
                  </a:lnTo>
                  <a:lnTo>
                    <a:pt x="334" y="324"/>
                  </a:lnTo>
                  <a:lnTo>
                    <a:pt x="336" y="324"/>
                  </a:lnTo>
                  <a:lnTo>
                    <a:pt x="337" y="324"/>
                  </a:lnTo>
                  <a:lnTo>
                    <a:pt x="349" y="319"/>
                  </a:lnTo>
                  <a:lnTo>
                    <a:pt x="351" y="319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1" y="312"/>
                  </a:lnTo>
                  <a:lnTo>
                    <a:pt x="351" y="312"/>
                  </a:lnTo>
                  <a:lnTo>
                    <a:pt x="349" y="310"/>
                  </a:lnTo>
                  <a:lnTo>
                    <a:pt x="348" y="308"/>
                  </a:lnTo>
                  <a:lnTo>
                    <a:pt x="346" y="307"/>
                  </a:lnTo>
                  <a:lnTo>
                    <a:pt x="346" y="307"/>
                  </a:lnTo>
                  <a:lnTo>
                    <a:pt x="346" y="305"/>
                  </a:lnTo>
                  <a:lnTo>
                    <a:pt x="346" y="305"/>
                  </a:lnTo>
                  <a:lnTo>
                    <a:pt x="349" y="308"/>
                  </a:lnTo>
                  <a:lnTo>
                    <a:pt x="354" y="312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58" y="314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58" y="310"/>
                  </a:lnTo>
                  <a:lnTo>
                    <a:pt x="354" y="305"/>
                  </a:lnTo>
                  <a:lnTo>
                    <a:pt x="351" y="298"/>
                  </a:lnTo>
                  <a:lnTo>
                    <a:pt x="354" y="297"/>
                  </a:lnTo>
                  <a:lnTo>
                    <a:pt x="358" y="300"/>
                  </a:lnTo>
                  <a:lnTo>
                    <a:pt x="358" y="302"/>
                  </a:lnTo>
                  <a:lnTo>
                    <a:pt x="358" y="303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8"/>
                  </a:lnTo>
                  <a:lnTo>
                    <a:pt x="364" y="308"/>
                  </a:lnTo>
                  <a:lnTo>
                    <a:pt x="364" y="308"/>
                  </a:lnTo>
                  <a:lnTo>
                    <a:pt x="366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1" y="297"/>
                  </a:lnTo>
                  <a:lnTo>
                    <a:pt x="369" y="300"/>
                  </a:lnTo>
                  <a:lnTo>
                    <a:pt x="371" y="295"/>
                  </a:lnTo>
                  <a:lnTo>
                    <a:pt x="373" y="293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66" y="288"/>
                  </a:lnTo>
                  <a:lnTo>
                    <a:pt x="364" y="288"/>
                  </a:lnTo>
                  <a:lnTo>
                    <a:pt x="363" y="287"/>
                  </a:lnTo>
                  <a:lnTo>
                    <a:pt x="363" y="287"/>
                  </a:lnTo>
                  <a:lnTo>
                    <a:pt x="361" y="287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63" y="287"/>
                  </a:lnTo>
                  <a:lnTo>
                    <a:pt x="366" y="287"/>
                  </a:lnTo>
                  <a:lnTo>
                    <a:pt x="369" y="288"/>
                  </a:lnTo>
                  <a:lnTo>
                    <a:pt x="371" y="290"/>
                  </a:lnTo>
                  <a:lnTo>
                    <a:pt x="373" y="290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6" y="283"/>
                  </a:lnTo>
                  <a:lnTo>
                    <a:pt x="374" y="282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8" y="280"/>
                  </a:lnTo>
                  <a:lnTo>
                    <a:pt x="364" y="280"/>
                  </a:lnTo>
                  <a:lnTo>
                    <a:pt x="364" y="280"/>
                  </a:lnTo>
                  <a:lnTo>
                    <a:pt x="364" y="278"/>
                  </a:lnTo>
                  <a:lnTo>
                    <a:pt x="364" y="278"/>
                  </a:lnTo>
                  <a:lnTo>
                    <a:pt x="371" y="278"/>
                  </a:lnTo>
                  <a:lnTo>
                    <a:pt x="371" y="278"/>
                  </a:lnTo>
                  <a:lnTo>
                    <a:pt x="373" y="280"/>
                  </a:lnTo>
                  <a:lnTo>
                    <a:pt x="373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9" y="277"/>
                  </a:lnTo>
                  <a:lnTo>
                    <a:pt x="383" y="273"/>
                  </a:lnTo>
                  <a:lnTo>
                    <a:pt x="386" y="268"/>
                  </a:lnTo>
                  <a:lnTo>
                    <a:pt x="388" y="268"/>
                  </a:lnTo>
                  <a:lnTo>
                    <a:pt x="388" y="268"/>
                  </a:lnTo>
                  <a:lnTo>
                    <a:pt x="388" y="267"/>
                  </a:lnTo>
                  <a:lnTo>
                    <a:pt x="388" y="262"/>
                  </a:lnTo>
                  <a:lnTo>
                    <a:pt x="384" y="253"/>
                  </a:lnTo>
                  <a:lnTo>
                    <a:pt x="383" y="253"/>
                  </a:lnTo>
                  <a:lnTo>
                    <a:pt x="381" y="253"/>
                  </a:lnTo>
                  <a:lnTo>
                    <a:pt x="381" y="252"/>
                  </a:lnTo>
                  <a:lnTo>
                    <a:pt x="379" y="253"/>
                  </a:lnTo>
                  <a:lnTo>
                    <a:pt x="378" y="250"/>
                  </a:lnTo>
                  <a:lnTo>
                    <a:pt x="374" y="245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3"/>
                  </a:lnTo>
                  <a:lnTo>
                    <a:pt x="359" y="248"/>
                  </a:lnTo>
                  <a:lnTo>
                    <a:pt x="364" y="245"/>
                  </a:lnTo>
                  <a:lnTo>
                    <a:pt x="369" y="243"/>
                  </a:lnTo>
                  <a:lnTo>
                    <a:pt x="373" y="242"/>
                  </a:lnTo>
                  <a:lnTo>
                    <a:pt x="376" y="232"/>
                  </a:lnTo>
                  <a:lnTo>
                    <a:pt x="378" y="232"/>
                  </a:lnTo>
                  <a:lnTo>
                    <a:pt x="378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64" y="228"/>
                  </a:lnTo>
                  <a:lnTo>
                    <a:pt x="361" y="228"/>
                  </a:lnTo>
                  <a:lnTo>
                    <a:pt x="359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3"/>
                  </a:lnTo>
                  <a:lnTo>
                    <a:pt x="359" y="222"/>
                  </a:lnTo>
                  <a:lnTo>
                    <a:pt x="363" y="220"/>
                  </a:lnTo>
                  <a:lnTo>
                    <a:pt x="364" y="220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66" y="220"/>
                  </a:lnTo>
                  <a:lnTo>
                    <a:pt x="366" y="218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8" y="210"/>
                  </a:lnTo>
                  <a:lnTo>
                    <a:pt x="378" y="208"/>
                  </a:lnTo>
                  <a:lnTo>
                    <a:pt x="379" y="205"/>
                  </a:lnTo>
                  <a:lnTo>
                    <a:pt x="379" y="205"/>
                  </a:lnTo>
                  <a:lnTo>
                    <a:pt x="379" y="203"/>
                  </a:lnTo>
                  <a:lnTo>
                    <a:pt x="378" y="203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6" y="200"/>
                  </a:lnTo>
                  <a:lnTo>
                    <a:pt x="373" y="202"/>
                  </a:lnTo>
                  <a:lnTo>
                    <a:pt x="369" y="200"/>
                  </a:lnTo>
                  <a:lnTo>
                    <a:pt x="368" y="197"/>
                  </a:lnTo>
                  <a:lnTo>
                    <a:pt x="366" y="192"/>
                  </a:lnTo>
                  <a:lnTo>
                    <a:pt x="364" y="190"/>
                  </a:lnTo>
                  <a:lnTo>
                    <a:pt x="366" y="190"/>
                  </a:lnTo>
                  <a:lnTo>
                    <a:pt x="366" y="188"/>
                  </a:lnTo>
                  <a:lnTo>
                    <a:pt x="368" y="188"/>
                  </a:lnTo>
                  <a:lnTo>
                    <a:pt x="368" y="188"/>
                  </a:lnTo>
                  <a:lnTo>
                    <a:pt x="369" y="188"/>
                  </a:lnTo>
                  <a:lnTo>
                    <a:pt x="371" y="188"/>
                  </a:lnTo>
                  <a:lnTo>
                    <a:pt x="373" y="188"/>
                  </a:lnTo>
                  <a:lnTo>
                    <a:pt x="374" y="188"/>
                  </a:lnTo>
                  <a:lnTo>
                    <a:pt x="376" y="187"/>
                  </a:lnTo>
                  <a:lnTo>
                    <a:pt x="378" y="187"/>
                  </a:lnTo>
                  <a:lnTo>
                    <a:pt x="378" y="187"/>
                  </a:lnTo>
                  <a:lnTo>
                    <a:pt x="378" y="185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81" y="178"/>
                  </a:lnTo>
                  <a:lnTo>
                    <a:pt x="388" y="178"/>
                  </a:lnTo>
                  <a:lnTo>
                    <a:pt x="391" y="178"/>
                  </a:lnTo>
                  <a:lnTo>
                    <a:pt x="393" y="178"/>
                  </a:lnTo>
                  <a:lnTo>
                    <a:pt x="389" y="173"/>
                  </a:lnTo>
                  <a:lnTo>
                    <a:pt x="388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4" y="173"/>
                  </a:lnTo>
                  <a:lnTo>
                    <a:pt x="383" y="173"/>
                  </a:lnTo>
                  <a:lnTo>
                    <a:pt x="381" y="175"/>
                  </a:lnTo>
                  <a:lnTo>
                    <a:pt x="381" y="175"/>
                  </a:lnTo>
                  <a:lnTo>
                    <a:pt x="376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1" y="177"/>
                  </a:lnTo>
                  <a:lnTo>
                    <a:pt x="369" y="175"/>
                  </a:lnTo>
                  <a:lnTo>
                    <a:pt x="366" y="177"/>
                  </a:lnTo>
                  <a:lnTo>
                    <a:pt x="366" y="178"/>
                  </a:lnTo>
                  <a:lnTo>
                    <a:pt x="366" y="178"/>
                  </a:lnTo>
                  <a:lnTo>
                    <a:pt x="364" y="180"/>
                  </a:lnTo>
                  <a:lnTo>
                    <a:pt x="363" y="182"/>
                  </a:lnTo>
                  <a:lnTo>
                    <a:pt x="363" y="182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0"/>
                  </a:lnTo>
                  <a:lnTo>
                    <a:pt x="359" y="180"/>
                  </a:lnTo>
                  <a:lnTo>
                    <a:pt x="359" y="177"/>
                  </a:lnTo>
                  <a:lnTo>
                    <a:pt x="359" y="175"/>
                  </a:lnTo>
                  <a:lnTo>
                    <a:pt x="358" y="173"/>
                  </a:lnTo>
                  <a:lnTo>
                    <a:pt x="358" y="172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6" y="167"/>
                  </a:lnTo>
                  <a:lnTo>
                    <a:pt x="356" y="163"/>
                  </a:lnTo>
                  <a:lnTo>
                    <a:pt x="358" y="163"/>
                  </a:lnTo>
                  <a:lnTo>
                    <a:pt x="359" y="162"/>
                  </a:lnTo>
                  <a:lnTo>
                    <a:pt x="361" y="162"/>
                  </a:lnTo>
                  <a:lnTo>
                    <a:pt x="361" y="160"/>
                  </a:lnTo>
                  <a:lnTo>
                    <a:pt x="363" y="158"/>
                  </a:lnTo>
                  <a:lnTo>
                    <a:pt x="363" y="157"/>
                  </a:lnTo>
                  <a:lnTo>
                    <a:pt x="363" y="155"/>
                  </a:lnTo>
                  <a:lnTo>
                    <a:pt x="359" y="152"/>
                  </a:lnTo>
                  <a:lnTo>
                    <a:pt x="358" y="152"/>
                  </a:lnTo>
                  <a:lnTo>
                    <a:pt x="361" y="145"/>
                  </a:lnTo>
                  <a:lnTo>
                    <a:pt x="359" y="140"/>
                  </a:lnTo>
                  <a:lnTo>
                    <a:pt x="354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48" y="135"/>
                  </a:lnTo>
                  <a:lnTo>
                    <a:pt x="346" y="133"/>
                  </a:lnTo>
                  <a:lnTo>
                    <a:pt x="344" y="132"/>
                  </a:lnTo>
                  <a:lnTo>
                    <a:pt x="342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39" y="133"/>
                  </a:lnTo>
                  <a:lnTo>
                    <a:pt x="336" y="143"/>
                  </a:lnTo>
                  <a:lnTo>
                    <a:pt x="336" y="145"/>
                  </a:lnTo>
                  <a:lnTo>
                    <a:pt x="334" y="147"/>
                  </a:lnTo>
                  <a:lnTo>
                    <a:pt x="334" y="148"/>
                  </a:lnTo>
                  <a:lnTo>
                    <a:pt x="334" y="150"/>
                  </a:lnTo>
                  <a:lnTo>
                    <a:pt x="334" y="152"/>
                  </a:lnTo>
                  <a:lnTo>
                    <a:pt x="334" y="152"/>
                  </a:lnTo>
                  <a:lnTo>
                    <a:pt x="334" y="153"/>
                  </a:lnTo>
                  <a:lnTo>
                    <a:pt x="334" y="153"/>
                  </a:lnTo>
                  <a:lnTo>
                    <a:pt x="332" y="155"/>
                  </a:lnTo>
                  <a:lnTo>
                    <a:pt x="331" y="155"/>
                  </a:lnTo>
                  <a:lnTo>
                    <a:pt x="327" y="157"/>
                  </a:lnTo>
                  <a:lnTo>
                    <a:pt x="327" y="157"/>
                  </a:lnTo>
                  <a:lnTo>
                    <a:pt x="326" y="157"/>
                  </a:lnTo>
                  <a:lnTo>
                    <a:pt x="319" y="157"/>
                  </a:lnTo>
                  <a:lnTo>
                    <a:pt x="317" y="157"/>
                  </a:lnTo>
                  <a:lnTo>
                    <a:pt x="311" y="155"/>
                  </a:lnTo>
                  <a:lnTo>
                    <a:pt x="312" y="148"/>
                  </a:lnTo>
                  <a:lnTo>
                    <a:pt x="311" y="147"/>
                  </a:lnTo>
                  <a:lnTo>
                    <a:pt x="311" y="145"/>
                  </a:lnTo>
                  <a:lnTo>
                    <a:pt x="311" y="145"/>
                  </a:lnTo>
                  <a:lnTo>
                    <a:pt x="309" y="143"/>
                  </a:lnTo>
                  <a:lnTo>
                    <a:pt x="307" y="143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02" y="145"/>
                  </a:lnTo>
                  <a:lnTo>
                    <a:pt x="296" y="148"/>
                  </a:lnTo>
                  <a:lnTo>
                    <a:pt x="292" y="152"/>
                  </a:lnTo>
                  <a:lnTo>
                    <a:pt x="292" y="152"/>
                  </a:lnTo>
                  <a:lnTo>
                    <a:pt x="287" y="157"/>
                  </a:lnTo>
                  <a:lnTo>
                    <a:pt x="287" y="155"/>
                  </a:lnTo>
                  <a:lnTo>
                    <a:pt x="282" y="152"/>
                  </a:lnTo>
                  <a:lnTo>
                    <a:pt x="281" y="157"/>
                  </a:lnTo>
                  <a:lnTo>
                    <a:pt x="281" y="157"/>
                  </a:lnTo>
                  <a:lnTo>
                    <a:pt x="281" y="152"/>
                  </a:lnTo>
                  <a:lnTo>
                    <a:pt x="282" y="143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1" y="133"/>
                  </a:lnTo>
                  <a:lnTo>
                    <a:pt x="279" y="132"/>
                  </a:lnTo>
                  <a:lnTo>
                    <a:pt x="279" y="132"/>
                  </a:lnTo>
                  <a:lnTo>
                    <a:pt x="272" y="123"/>
                  </a:lnTo>
                  <a:lnTo>
                    <a:pt x="271" y="123"/>
                  </a:lnTo>
                  <a:lnTo>
                    <a:pt x="269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6" y="128"/>
                  </a:lnTo>
                  <a:lnTo>
                    <a:pt x="264" y="132"/>
                  </a:lnTo>
                  <a:lnTo>
                    <a:pt x="264" y="132"/>
                  </a:lnTo>
                  <a:lnTo>
                    <a:pt x="261" y="135"/>
                  </a:lnTo>
                  <a:lnTo>
                    <a:pt x="261" y="137"/>
                  </a:lnTo>
                  <a:lnTo>
                    <a:pt x="259" y="143"/>
                  </a:lnTo>
                  <a:lnTo>
                    <a:pt x="259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8"/>
                  </a:lnTo>
                  <a:lnTo>
                    <a:pt x="261" y="153"/>
                  </a:lnTo>
                  <a:lnTo>
                    <a:pt x="259" y="155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51" y="160"/>
                  </a:lnTo>
                  <a:lnTo>
                    <a:pt x="251" y="160"/>
                  </a:lnTo>
                  <a:lnTo>
                    <a:pt x="251" y="158"/>
                  </a:lnTo>
                  <a:lnTo>
                    <a:pt x="254" y="153"/>
                  </a:lnTo>
                  <a:lnTo>
                    <a:pt x="254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48"/>
                  </a:lnTo>
                  <a:lnTo>
                    <a:pt x="257" y="148"/>
                  </a:lnTo>
                  <a:lnTo>
                    <a:pt x="257" y="148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6" y="138"/>
                  </a:lnTo>
                  <a:lnTo>
                    <a:pt x="254" y="138"/>
                  </a:lnTo>
                  <a:lnTo>
                    <a:pt x="254" y="137"/>
                  </a:lnTo>
                  <a:lnTo>
                    <a:pt x="252" y="133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7" y="127"/>
                  </a:lnTo>
                  <a:lnTo>
                    <a:pt x="257" y="125"/>
                  </a:lnTo>
                  <a:lnTo>
                    <a:pt x="257" y="123"/>
                  </a:lnTo>
                  <a:lnTo>
                    <a:pt x="257" y="117"/>
                  </a:lnTo>
                  <a:lnTo>
                    <a:pt x="257" y="115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8"/>
                  </a:lnTo>
                  <a:lnTo>
                    <a:pt x="251" y="108"/>
                  </a:lnTo>
                  <a:lnTo>
                    <a:pt x="246" y="108"/>
                  </a:lnTo>
                  <a:lnTo>
                    <a:pt x="244" y="108"/>
                  </a:lnTo>
                  <a:lnTo>
                    <a:pt x="242" y="110"/>
                  </a:lnTo>
                  <a:lnTo>
                    <a:pt x="242" y="112"/>
                  </a:lnTo>
                  <a:lnTo>
                    <a:pt x="239" y="112"/>
                  </a:lnTo>
                  <a:lnTo>
                    <a:pt x="237" y="110"/>
                  </a:lnTo>
                  <a:lnTo>
                    <a:pt x="237" y="110"/>
                  </a:lnTo>
                  <a:lnTo>
                    <a:pt x="232" y="107"/>
                  </a:lnTo>
                  <a:lnTo>
                    <a:pt x="231" y="107"/>
                  </a:lnTo>
                  <a:lnTo>
                    <a:pt x="229" y="108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4" y="113"/>
                  </a:lnTo>
                  <a:lnTo>
                    <a:pt x="221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22"/>
                  </a:lnTo>
                  <a:lnTo>
                    <a:pt x="221" y="122"/>
                  </a:lnTo>
                  <a:lnTo>
                    <a:pt x="219" y="125"/>
                  </a:lnTo>
                  <a:lnTo>
                    <a:pt x="217" y="127"/>
                  </a:lnTo>
                  <a:lnTo>
                    <a:pt x="216" y="128"/>
                  </a:lnTo>
                  <a:lnTo>
                    <a:pt x="214" y="130"/>
                  </a:lnTo>
                  <a:lnTo>
                    <a:pt x="212" y="133"/>
                  </a:lnTo>
                  <a:lnTo>
                    <a:pt x="211" y="133"/>
                  </a:lnTo>
                  <a:lnTo>
                    <a:pt x="207" y="130"/>
                  </a:lnTo>
                  <a:lnTo>
                    <a:pt x="206" y="128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5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07" y="112"/>
                  </a:lnTo>
                  <a:lnTo>
                    <a:pt x="207" y="110"/>
                  </a:lnTo>
                  <a:lnTo>
                    <a:pt x="207" y="107"/>
                  </a:lnTo>
                  <a:lnTo>
                    <a:pt x="207" y="107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9" y="102"/>
                  </a:lnTo>
                  <a:lnTo>
                    <a:pt x="212" y="88"/>
                  </a:lnTo>
                  <a:lnTo>
                    <a:pt x="211" y="87"/>
                  </a:lnTo>
                  <a:lnTo>
                    <a:pt x="209" y="87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7" y="88"/>
                  </a:lnTo>
                  <a:lnTo>
                    <a:pt x="192" y="95"/>
                  </a:lnTo>
                  <a:lnTo>
                    <a:pt x="192" y="97"/>
                  </a:lnTo>
                  <a:lnTo>
                    <a:pt x="192" y="100"/>
                  </a:lnTo>
                  <a:lnTo>
                    <a:pt x="191" y="105"/>
                  </a:lnTo>
                  <a:lnTo>
                    <a:pt x="187" y="112"/>
                  </a:lnTo>
                  <a:lnTo>
                    <a:pt x="186" y="115"/>
                  </a:lnTo>
                  <a:lnTo>
                    <a:pt x="186" y="117"/>
                  </a:lnTo>
                  <a:lnTo>
                    <a:pt x="184" y="117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4" y="128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3"/>
                  </a:lnTo>
                  <a:lnTo>
                    <a:pt x="167" y="118"/>
                  </a:lnTo>
                  <a:lnTo>
                    <a:pt x="169" y="115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0"/>
                  </a:lnTo>
                  <a:lnTo>
                    <a:pt x="171" y="108"/>
                  </a:lnTo>
                  <a:lnTo>
                    <a:pt x="169" y="110"/>
                  </a:lnTo>
                  <a:lnTo>
                    <a:pt x="167" y="110"/>
                  </a:lnTo>
                  <a:lnTo>
                    <a:pt x="162" y="110"/>
                  </a:lnTo>
                  <a:lnTo>
                    <a:pt x="161" y="110"/>
                  </a:lnTo>
                  <a:lnTo>
                    <a:pt x="157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5"/>
                  </a:lnTo>
                  <a:lnTo>
                    <a:pt x="151" y="117"/>
                  </a:lnTo>
                  <a:lnTo>
                    <a:pt x="149" y="118"/>
                  </a:lnTo>
                  <a:lnTo>
                    <a:pt x="149" y="118"/>
                  </a:lnTo>
                  <a:lnTo>
                    <a:pt x="147" y="122"/>
                  </a:lnTo>
                  <a:lnTo>
                    <a:pt x="147" y="123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6" y="120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36" y="130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1" y="138"/>
                  </a:lnTo>
                  <a:lnTo>
                    <a:pt x="131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32" y="128"/>
                  </a:lnTo>
                  <a:lnTo>
                    <a:pt x="136" y="125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7"/>
                  </a:lnTo>
                  <a:lnTo>
                    <a:pt x="146" y="102"/>
                  </a:lnTo>
                  <a:lnTo>
                    <a:pt x="146" y="97"/>
                  </a:lnTo>
                  <a:lnTo>
                    <a:pt x="144" y="95"/>
                  </a:lnTo>
                  <a:lnTo>
                    <a:pt x="144" y="95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0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8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61" y="83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2" y="72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61" y="70"/>
                  </a:lnTo>
                  <a:lnTo>
                    <a:pt x="164" y="72"/>
                  </a:lnTo>
                  <a:lnTo>
                    <a:pt x="167" y="72"/>
                  </a:lnTo>
                  <a:lnTo>
                    <a:pt x="167" y="73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6" y="63"/>
                  </a:lnTo>
                  <a:lnTo>
                    <a:pt x="162" y="58"/>
                  </a:lnTo>
                  <a:lnTo>
                    <a:pt x="162" y="53"/>
                  </a:lnTo>
                  <a:lnTo>
                    <a:pt x="166" y="48"/>
                  </a:lnTo>
                  <a:lnTo>
                    <a:pt x="162" y="45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9" y="28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1"/>
                  </a:lnTo>
                  <a:lnTo>
                    <a:pt x="161" y="16"/>
                  </a:lnTo>
                  <a:lnTo>
                    <a:pt x="161" y="13"/>
                  </a:lnTo>
                  <a:lnTo>
                    <a:pt x="156" y="10"/>
                  </a:lnTo>
                  <a:lnTo>
                    <a:pt x="149" y="3"/>
                  </a:lnTo>
                  <a:lnTo>
                    <a:pt x="149" y="1"/>
                  </a:lnTo>
                  <a:lnTo>
                    <a:pt x="147" y="1"/>
                  </a:lnTo>
                  <a:lnTo>
                    <a:pt x="147" y="1"/>
                  </a:lnTo>
                  <a:lnTo>
                    <a:pt x="141" y="0"/>
                  </a:lnTo>
                  <a:lnTo>
                    <a:pt x="134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6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4" y="11"/>
                  </a:lnTo>
                  <a:lnTo>
                    <a:pt x="137" y="11"/>
                  </a:lnTo>
                  <a:lnTo>
                    <a:pt x="137" y="13"/>
                  </a:lnTo>
                  <a:lnTo>
                    <a:pt x="142" y="13"/>
                  </a:lnTo>
                  <a:lnTo>
                    <a:pt x="147" y="23"/>
                  </a:lnTo>
                  <a:lnTo>
                    <a:pt x="149" y="25"/>
                  </a:lnTo>
                  <a:lnTo>
                    <a:pt x="147" y="26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42" y="25"/>
                  </a:lnTo>
                  <a:lnTo>
                    <a:pt x="141" y="20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7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2" y="30"/>
                  </a:lnTo>
                  <a:lnTo>
                    <a:pt x="134" y="31"/>
                  </a:lnTo>
                  <a:lnTo>
                    <a:pt x="136" y="33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40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31" y="55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2"/>
                  </a:lnTo>
                  <a:lnTo>
                    <a:pt x="131" y="48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3"/>
                  </a:lnTo>
                  <a:lnTo>
                    <a:pt x="121" y="52"/>
                  </a:lnTo>
                  <a:lnTo>
                    <a:pt x="122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6" y="48"/>
                  </a:lnTo>
                  <a:lnTo>
                    <a:pt x="129" y="4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6" y="38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25"/>
                  </a:lnTo>
                  <a:lnTo>
                    <a:pt x="122" y="20"/>
                  </a:lnTo>
                  <a:lnTo>
                    <a:pt x="121" y="15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1" y="8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11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8"/>
                  </a:lnTo>
                  <a:lnTo>
                    <a:pt x="111" y="15"/>
                  </a:lnTo>
                  <a:lnTo>
                    <a:pt x="111" y="13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6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4" y="1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8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1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2" y="25"/>
                  </a:lnTo>
                  <a:lnTo>
                    <a:pt x="91" y="21"/>
                  </a:lnTo>
                  <a:lnTo>
                    <a:pt x="89" y="2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3"/>
                  </a:lnTo>
                  <a:lnTo>
                    <a:pt x="84" y="23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92" y="43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2" y="48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75" y="25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6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5" y="48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2" y="41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5" y="52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72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3"/>
                  </a:lnTo>
                  <a:lnTo>
                    <a:pt x="79" y="65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4" y="67"/>
                  </a:lnTo>
                  <a:lnTo>
                    <a:pt x="89" y="67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101" y="77"/>
                  </a:lnTo>
                  <a:lnTo>
                    <a:pt x="104" y="78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12" y="87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1" y="85"/>
                  </a:lnTo>
                  <a:lnTo>
                    <a:pt x="117" y="87"/>
                  </a:lnTo>
                  <a:lnTo>
                    <a:pt x="117" y="87"/>
                  </a:lnTo>
                  <a:lnTo>
                    <a:pt x="114" y="87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7" y="85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11" y="95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19" y="93"/>
                  </a:lnTo>
                  <a:lnTo>
                    <a:pt x="119" y="103"/>
                  </a:lnTo>
                  <a:lnTo>
                    <a:pt x="109" y="103"/>
                  </a:lnTo>
                  <a:lnTo>
                    <a:pt x="101" y="102"/>
                  </a:lnTo>
                  <a:lnTo>
                    <a:pt x="97" y="102"/>
                  </a:lnTo>
                  <a:lnTo>
                    <a:pt x="94" y="102"/>
                  </a:lnTo>
                  <a:lnTo>
                    <a:pt x="89" y="103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6" y="110"/>
                  </a:lnTo>
                  <a:lnTo>
                    <a:pt x="89" y="115"/>
                  </a:lnTo>
                  <a:lnTo>
                    <a:pt x="94" y="122"/>
                  </a:lnTo>
                  <a:lnTo>
                    <a:pt x="97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6" y="123"/>
                  </a:lnTo>
                  <a:lnTo>
                    <a:pt x="106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22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4" y="130"/>
                  </a:lnTo>
                  <a:lnTo>
                    <a:pt x="89" y="127"/>
                  </a:lnTo>
                  <a:lnTo>
                    <a:pt x="86" y="123"/>
                  </a:lnTo>
                  <a:lnTo>
                    <a:pt x="86" y="122"/>
                  </a:lnTo>
                  <a:lnTo>
                    <a:pt x="84" y="120"/>
                  </a:lnTo>
                  <a:lnTo>
                    <a:pt x="84" y="118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5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62" y="108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47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2" y="100"/>
                  </a:lnTo>
                  <a:lnTo>
                    <a:pt x="32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5" y="92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7" y="110"/>
                  </a:lnTo>
                  <a:lnTo>
                    <a:pt x="32" y="110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8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7" y="122"/>
                  </a:lnTo>
                  <a:lnTo>
                    <a:pt x="55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64" y="133"/>
                  </a:lnTo>
                  <a:lnTo>
                    <a:pt x="67" y="137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5" y="143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9" y="147"/>
                  </a:lnTo>
                  <a:lnTo>
                    <a:pt x="70" y="147"/>
                  </a:lnTo>
                  <a:lnTo>
                    <a:pt x="69" y="148"/>
                  </a:lnTo>
                  <a:lnTo>
                    <a:pt x="69" y="148"/>
                  </a:lnTo>
                  <a:lnTo>
                    <a:pt x="67" y="148"/>
                  </a:lnTo>
                  <a:lnTo>
                    <a:pt x="67" y="148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59" y="148"/>
                  </a:lnTo>
                  <a:lnTo>
                    <a:pt x="55" y="157"/>
                  </a:lnTo>
                  <a:lnTo>
                    <a:pt x="54" y="167"/>
                  </a:lnTo>
                  <a:lnTo>
                    <a:pt x="54" y="168"/>
                  </a:lnTo>
                  <a:lnTo>
                    <a:pt x="55" y="168"/>
                  </a:lnTo>
                  <a:lnTo>
                    <a:pt x="57" y="170"/>
                  </a:lnTo>
                  <a:lnTo>
                    <a:pt x="62" y="167"/>
                  </a:lnTo>
                  <a:lnTo>
                    <a:pt x="67" y="167"/>
                  </a:lnTo>
                  <a:lnTo>
                    <a:pt x="82" y="167"/>
                  </a:lnTo>
                  <a:lnTo>
                    <a:pt x="84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79" y="168"/>
                  </a:lnTo>
                  <a:lnTo>
                    <a:pt x="81" y="168"/>
                  </a:lnTo>
                  <a:lnTo>
                    <a:pt x="82" y="175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1" y="173"/>
                  </a:lnTo>
                  <a:lnTo>
                    <a:pt x="79" y="173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68"/>
                  </a:lnTo>
                  <a:lnTo>
                    <a:pt x="79" y="168"/>
                  </a:lnTo>
                  <a:lnTo>
                    <a:pt x="77" y="168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9" y="18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2" y="185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7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2"/>
                  </a:lnTo>
                  <a:lnTo>
                    <a:pt x="72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7" y="187"/>
                  </a:lnTo>
                  <a:lnTo>
                    <a:pt x="62" y="187"/>
                  </a:lnTo>
                  <a:lnTo>
                    <a:pt x="62" y="187"/>
                  </a:lnTo>
                  <a:lnTo>
                    <a:pt x="52" y="190"/>
                  </a:lnTo>
                  <a:lnTo>
                    <a:pt x="50" y="190"/>
                  </a:lnTo>
                  <a:lnTo>
                    <a:pt x="50" y="192"/>
                  </a:lnTo>
                  <a:lnTo>
                    <a:pt x="49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2"/>
                  </a:lnTo>
                  <a:lnTo>
                    <a:pt x="47" y="200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4" y="195"/>
                  </a:lnTo>
                  <a:lnTo>
                    <a:pt x="42" y="198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5" y="202"/>
                  </a:lnTo>
                  <a:lnTo>
                    <a:pt x="32" y="200"/>
                  </a:lnTo>
                  <a:lnTo>
                    <a:pt x="27" y="198"/>
                  </a:lnTo>
                  <a:lnTo>
                    <a:pt x="24" y="197"/>
                  </a:lnTo>
                  <a:lnTo>
                    <a:pt x="20" y="198"/>
                  </a:lnTo>
                  <a:lnTo>
                    <a:pt x="17" y="193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5" y="183"/>
                  </a:lnTo>
                  <a:lnTo>
                    <a:pt x="14" y="185"/>
                  </a:lnTo>
                  <a:lnTo>
                    <a:pt x="10" y="190"/>
                  </a:lnTo>
                  <a:lnTo>
                    <a:pt x="9" y="190"/>
                  </a:lnTo>
                  <a:lnTo>
                    <a:pt x="2" y="20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5"/>
                  </a:lnTo>
                  <a:lnTo>
                    <a:pt x="2" y="20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3" name="Freeform 44"/>
            <p:cNvSpPr>
              <a:spLocks/>
            </p:cNvSpPr>
            <p:nvPr/>
          </p:nvSpPr>
          <p:spPr bwMode="auto">
            <a:xfrm>
              <a:off x="10987259" y="4074699"/>
              <a:ext cx="114898" cy="362835"/>
            </a:xfrm>
            <a:custGeom>
              <a:avLst/>
              <a:gdLst>
                <a:gd name="T0" fmla="*/ 51 w 76"/>
                <a:gd name="T1" fmla="*/ 28 h 240"/>
                <a:gd name="T2" fmla="*/ 46 w 76"/>
                <a:gd name="T3" fmla="*/ 35 h 240"/>
                <a:gd name="T4" fmla="*/ 38 w 76"/>
                <a:gd name="T5" fmla="*/ 43 h 240"/>
                <a:gd name="T6" fmla="*/ 26 w 76"/>
                <a:gd name="T7" fmla="*/ 57 h 240"/>
                <a:gd name="T8" fmla="*/ 15 w 76"/>
                <a:gd name="T9" fmla="*/ 70 h 240"/>
                <a:gd name="T10" fmla="*/ 3 w 76"/>
                <a:gd name="T11" fmla="*/ 82 h 240"/>
                <a:gd name="T12" fmla="*/ 1 w 76"/>
                <a:gd name="T13" fmla="*/ 84 h 240"/>
                <a:gd name="T14" fmla="*/ 1 w 76"/>
                <a:gd name="T15" fmla="*/ 84 h 240"/>
                <a:gd name="T16" fmla="*/ 1 w 76"/>
                <a:gd name="T17" fmla="*/ 84 h 240"/>
                <a:gd name="T18" fmla="*/ 0 w 76"/>
                <a:gd name="T19" fmla="*/ 85 h 240"/>
                <a:gd name="T20" fmla="*/ 0 w 76"/>
                <a:gd name="T21" fmla="*/ 87 h 240"/>
                <a:gd name="T22" fmla="*/ 0 w 76"/>
                <a:gd name="T23" fmla="*/ 87 h 240"/>
                <a:gd name="T24" fmla="*/ 0 w 76"/>
                <a:gd name="T25" fmla="*/ 89 h 240"/>
                <a:gd name="T26" fmla="*/ 1 w 76"/>
                <a:gd name="T27" fmla="*/ 90 h 240"/>
                <a:gd name="T28" fmla="*/ 1 w 76"/>
                <a:gd name="T29" fmla="*/ 92 h 240"/>
                <a:gd name="T30" fmla="*/ 3 w 76"/>
                <a:gd name="T31" fmla="*/ 94 h 240"/>
                <a:gd name="T32" fmla="*/ 3 w 76"/>
                <a:gd name="T33" fmla="*/ 95 h 240"/>
                <a:gd name="T34" fmla="*/ 3 w 76"/>
                <a:gd name="T35" fmla="*/ 95 h 240"/>
                <a:gd name="T36" fmla="*/ 5 w 76"/>
                <a:gd name="T37" fmla="*/ 99 h 240"/>
                <a:gd name="T38" fmla="*/ 76 w 76"/>
                <a:gd name="T39" fmla="*/ 240 h 240"/>
                <a:gd name="T40" fmla="*/ 76 w 76"/>
                <a:gd name="T41" fmla="*/ 0 h 240"/>
                <a:gd name="T42" fmla="*/ 63 w 76"/>
                <a:gd name="T43" fmla="*/ 17 h 240"/>
                <a:gd name="T44" fmla="*/ 51 w 76"/>
                <a:gd name="T45" fmla="*/ 2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240">
                  <a:moveTo>
                    <a:pt x="51" y="28"/>
                  </a:moveTo>
                  <a:lnTo>
                    <a:pt x="46" y="35"/>
                  </a:lnTo>
                  <a:lnTo>
                    <a:pt x="38" y="43"/>
                  </a:lnTo>
                  <a:lnTo>
                    <a:pt x="26" y="57"/>
                  </a:lnTo>
                  <a:lnTo>
                    <a:pt x="15" y="70"/>
                  </a:lnTo>
                  <a:lnTo>
                    <a:pt x="3" y="8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76" y="240"/>
                  </a:lnTo>
                  <a:lnTo>
                    <a:pt x="76" y="0"/>
                  </a:lnTo>
                  <a:lnTo>
                    <a:pt x="63" y="17"/>
                  </a:lnTo>
                  <a:lnTo>
                    <a:pt x="51" y="2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4" name="Freeform 45"/>
            <p:cNvSpPr>
              <a:spLocks/>
            </p:cNvSpPr>
            <p:nvPr/>
          </p:nvSpPr>
          <p:spPr bwMode="auto">
            <a:xfrm>
              <a:off x="10774093" y="4628024"/>
              <a:ext cx="328065" cy="672756"/>
            </a:xfrm>
            <a:custGeom>
              <a:avLst/>
              <a:gdLst>
                <a:gd name="T0" fmla="*/ 214 w 217"/>
                <a:gd name="T1" fmla="*/ 21 h 445"/>
                <a:gd name="T2" fmla="*/ 211 w 217"/>
                <a:gd name="T3" fmla="*/ 21 h 445"/>
                <a:gd name="T4" fmla="*/ 209 w 217"/>
                <a:gd name="T5" fmla="*/ 18 h 445"/>
                <a:gd name="T6" fmla="*/ 207 w 217"/>
                <a:gd name="T7" fmla="*/ 15 h 445"/>
                <a:gd name="T8" fmla="*/ 204 w 217"/>
                <a:gd name="T9" fmla="*/ 10 h 445"/>
                <a:gd name="T10" fmla="*/ 194 w 217"/>
                <a:gd name="T11" fmla="*/ 6 h 445"/>
                <a:gd name="T12" fmla="*/ 189 w 217"/>
                <a:gd name="T13" fmla="*/ 5 h 445"/>
                <a:gd name="T14" fmla="*/ 149 w 217"/>
                <a:gd name="T15" fmla="*/ 0 h 445"/>
                <a:gd name="T16" fmla="*/ 142 w 217"/>
                <a:gd name="T17" fmla="*/ 0 h 445"/>
                <a:gd name="T18" fmla="*/ 136 w 217"/>
                <a:gd name="T19" fmla="*/ 3 h 445"/>
                <a:gd name="T20" fmla="*/ 131 w 217"/>
                <a:gd name="T21" fmla="*/ 6 h 445"/>
                <a:gd name="T22" fmla="*/ 122 w 217"/>
                <a:gd name="T23" fmla="*/ 11 h 445"/>
                <a:gd name="T24" fmla="*/ 107 w 217"/>
                <a:gd name="T25" fmla="*/ 23 h 445"/>
                <a:gd name="T26" fmla="*/ 97 w 217"/>
                <a:gd name="T27" fmla="*/ 31 h 445"/>
                <a:gd name="T28" fmla="*/ 79 w 217"/>
                <a:gd name="T29" fmla="*/ 53 h 445"/>
                <a:gd name="T30" fmla="*/ 77 w 217"/>
                <a:gd name="T31" fmla="*/ 55 h 445"/>
                <a:gd name="T32" fmla="*/ 69 w 217"/>
                <a:gd name="T33" fmla="*/ 70 h 445"/>
                <a:gd name="T34" fmla="*/ 64 w 217"/>
                <a:gd name="T35" fmla="*/ 83 h 445"/>
                <a:gd name="T36" fmla="*/ 55 w 217"/>
                <a:gd name="T37" fmla="*/ 103 h 445"/>
                <a:gd name="T38" fmla="*/ 32 w 217"/>
                <a:gd name="T39" fmla="*/ 140 h 445"/>
                <a:gd name="T40" fmla="*/ 0 w 217"/>
                <a:gd name="T41" fmla="*/ 183 h 445"/>
                <a:gd name="T42" fmla="*/ 30 w 217"/>
                <a:gd name="T43" fmla="*/ 201 h 445"/>
                <a:gd name="T44" fmla="*/ 55 w 217"/>
                <a:gd name="T45" fmla="*/ 235 h 445"/>
                <a:gd name="T46" fmla="*/ 79 w 217"/>
                <a:gd name="T47" fmla="*/ 290 h 445"/>
                <a:gd name="T48" fmla="*/ 92 w 217"/>
                <a:gd name="T49" fmla="*/ 327 h 445"/>
                <a:gd name="T50" fmla="*/ 86 w 217"/>
                <a:gd name="T51" fmla="*/ 377 h 445"/>
                <a:gd name="T52" fmla="*/ 112 w 217"/>
                <a:gd name="T53" fmla="*/ 412 h 445"/>
                <a:gd name="T54" fmla="*/ 149 w 217"/>
                <a:gd name="T55" fmla="*/ 435 h 445"/>
                <a:gd name="T56" fmla="*/ 174 w 217"/>
                <a:gd name="T57" fmla="*/ 445 h 445"/>
                <a:gd name="T58" fmla="*/ 209 w 217"/>
                <a:gd name="T59" fmla="*/ 437 h 445"/>
                <a:gd name="T60" fmla="*/ 217 w 217"/>
                <a:gd name="T61" fmla="*/ 23 h 445"/>
                <a:gd name="T62" fmla="*/ 216 w 217"/>
                <a:gd name="T63" fmla="*/ 2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445">
                  <a:moveTo>
                    <a:pt x="216" y="21"/>
                  </a:moveTo>
                  <a:lnTo>
                    <a:pt x="214" y="21"/>
                  </a:lnTo>
                  <a:lnTo>
                    <a:pt x="214" y="21"/>
                  </a:lnTo>
                  <a:lnTo>
                    <a:pt x="211" y="21"/>
                  </a:lnTo>
                  <a:lnTo>
                    <a:pt x="209" y="20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7" y="15"/>
                  </a:lnTo>
                  <a:lnTo>
                    <a:pt x="206" y="11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194" y="6"/>
                  </a:lnTo>
                  <a:lnTo>
                    <a:pt x="191" y="6"/>
                  </a:lnTo>
                  <a:lnTo>
                    <a:pt x="189" y="5"/>
                  </a:lnTo>
                  <a:lnTo>
                    <a:pt x="166" y="1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6" y="3"/>
                  </a:lnTo>
                  <a:lnTo>
                    <a:pt x="132" y="5"/>
                  </a:lnTo>
                  <a:lnTo>
                    <a:pt x="131" y="6"/>
                  </a:lnTo>
                  <a:lnTo>
                    <a:pt x="127" y="8"/>
                  </a:lnTo>
                  <a:lnTo>
                    <a:pt x="122" y="11"/>
                  </a:lnTo>
                  <a:lnTo>
                    <a:pt x="109" y="21"/>
                  </a:lnTo>
                  <a:lnTo>
                    <a:pt x="107" y="23"/>
                  </a:lnTo>
                  <a:lnTo>
                    <a:pt x="101" y="28"/>
                  </a:lnTo>
                  <a:lnTo>
                    <a:pt x="97" y="31"/>
                  </a:lnTo>
                  <a:lnTo>
                    <a:pt x="96" y="33"/>
                  </a:lnTo>
                  <a:lnTo>
                    <a:pt x="79" y="53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69" y="70"/>
                  </a:lnTo>
                  <a:lnTo>
                    <a:pt x="69" y="71"/>
                  </a:lnTo>
                  <a:lnTo>
                    <a:pt x="64" y="83"/>
                  </a:lnTo>
                  <a:lnTo>
                    <a:pt x="55" y="101"/>
                  </a:lnTo>
                  <a:lnTo>
                    <a:pt x="55" y="103"/>
                  </a:lnTo>
                  <a:lnTo>
                    <a:pt x="45" y="123"/>
                  </a:lnTo>
                  <a:lnTo>
                    <a:pt x="32" y="140"/>
                  </a:lnTo>
                  <a:lnTo>
                    <a:pt x="15" y="165"/>
                  </a:lnTo>
                  <a:lnTo>
                    <a:pt x="0" y="183"/>
                  </a:lnTo>
                  <a:lnTo>
                    <a:pt x="12" y="190"/>
                  </a:lnTo>
                  <a:lnTo>
                    <a:pt x="30" y="201"/>
                  </a:lnTo>
                  <a:lnTo>
                    <a:pt x="45" y="218"/>
                  </a:lnTo>
                  <a:lnTo>
                    <a:pt x="55" y="235"/>
                  </a:lnTo>
                  <a:lnTo>
                    <a:pt x="62" y="250"/>
                  </a:lnTo>
                  <a:lnTo>
                    <a:pt x="79" y="290"/>
                  </a:lnTo>
                  <a:lnTo>
                    <a:pt x="86" y="307"/>
                  </a:lnTo>
                  <a:lnTo>
                    <a:pt x="92" y="327"/>
                  </a:lnTo>
                  <a:lnTo>
                    <a:pt x="91" y="353"/>
                  </a:lnTo>
                  <a:lnTo>
                    <a:pt x="86" y="377"/>
                  </a:lnTo>
                  <a:lnTo>
                    <a:pt x="92" y="397"/>
                  </a:lnTo>
                  <a:lnTo>
                    <a:pt x="112" y="412"/>
                  </a:lnTo>
                  <a:lnTo>
                    <a:pt x="132" y="427"/>
                  </a:lnTo>
                  <a:lnTo>
                    <a:pt x="149" y="435"/>
                  </a:lnTo>
                  <a:lnTo>
                    <a:pt x="166" y="443"/>
                  </a:lnTo>
                  <a:lnTo>
                    <a:pt x="174" y="445"/>
                  </a:lnTo>
                  <a:lnTo>
                    <a:pt x="181" y="445"/>
                  </a:lnTo>
                  <a:lnTo>
                    <a:pt x="209" y="437"/>
                  </a:lnTo>
                  <a:lnTo>
                    <a:pt x="217" y="435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6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5" name="Freeform 46"/>
            <p:cNvSpPr>
              <a:spLocks/>
            </p:cNvSpPr>
            <p:nvPr/>
          </p:nvSpPr>
          <p:spPr bwMode="auto">
            <a:xfrm>
              <a:off x="10142154" y="5228213"/>
              <a:ext cx="960003" cy="1275972"/>
            </a:xfrm>
            <a:custGeom>
              <a:avLst/>
              <a:gdLst>
                <a:gd name="T0" fmla="*/ 612 w 635"/>
                <a:gd name="T1" fmla="*/ 831 h 844"/>
                <a:gd name="T2" fmla="*/ 617 w 635"/>
                <a:gd name="T3" fmla="*/ 807 h 844"/>
                <a:gd name="T4" fmla="*/ 609 w 635"/>
                <a:gd name="T5" fmla="*/ 799 h 844"/>
                <a:gd name="T6" fmla="*/ 630 w 635"/>
                <a:gd name="T7" fmla="*/ 777 h 844"/>
                <a:gd name="T8" fmla="*/ 530 w 635"/>
                <a:gd name="T9" fmla="*/ 15 h 844"/>
                <a:gd name="T10" fmla="*/ 358 w 635"/>
                <a:gd name="T11" fmla="*/ 93 h 844"/>
                <a:gd name="T12" fmla="*/ 345 w 635"/>
                <a:gd name="T13" fmla="*/ 105 h 844"/>
                <a:gd name="T14" fmla="*/ 317 w 635"/>
                <a:gd name="T15" fmla="*/ 95 h 844"/>
                <a:gd name="T16" fmla="*/ 288 w 635"/>
                <a:gd name="T17" fmla="*/ 83 h 844"/>
                <a:gd name="T18" fmla="*/ 300 w 635"/>
                <a:gd name="T19" fmla="*/ 65 h 844"/>
                <a:gd name="T20" fmla="*/ 297 w 635"/>
                <a:gd name="T21" fmla="*/ 50 h 844"/>
                <a:gd name="T22" fmla="*/ 282 w 635"/>
                <a:gd name="T23" fmla="*/ 38 h 844"/>
                <a:gd name="T24" fmla="*/ 288 w 635"/>
                <a:gd name="T25" fmla="*/ 23 h 844"/>
                <a:gd name="T26" fmla="*/ 260 w 635"/>
                <a:gd name="T27" fmla="*/ 8 h 844"/>
                <a:gd name="T28" fmla="*/ 222 w 635"/>
                <a:gd name="T29" fmla="*/ 55 h 844"/>
                <a:gd name="T30" fmla="*/ 210 w 635"/>
                <a:gd name="T31" fmla="*/ 76 h 844"/>
                <a:gd name="T32" fmla="*/ 198 w 635"/>
                <a:gd name="T33" fmla="*/ 85 h 844"/>
                <a:gd name="T34" fmla="*/ 191 w 635"/>
                <a:gd name="T35" fmla="*/ 107 h 844"/>
                <a:gd name="T36" fmla="*/ 163 w 635"/>
                <a:gd name="T37" fmla="*/ 130 h 844"/>
                <a:gd name="T38" fmla="*/ 108 w 635"/>
                <a:gd name="T39" fmla="*/ 135 h 844"/>
                <a:gd name="T40" fmla="*/ 91 w 635"/>
                <a:gd name="T41" fmla="*/ 122 h 844"/>
                <a:gd name="T42" fmla="*/ 80 w 635"/>
                <a:gd name="T43" fmla="*/ 120 h 844"/>
                <a:gd name="T44" fmla="*/ 60 w 635"/>
                <a:gd name="T45" fmla="*/ 107 h 844"/>
                <a:gd name="T46" fmla="*/ 23 w 635"/>
                <a:gd name="T47" fmla="*/ 95 h 844"/>
                <a:gd name="T48" fmla="*/ 26 w 635"/>
                <a:gd name="T49" fmla="*/ 122 h 844"/>
                <a:gd name="T50" fmla="*/ 3 w 635"/>
                <a:gd name="T51" fmla="*/ 132 h 844"/>
                <a:gd name="T52" fmla="*/ 20 w 635"/>
                <a:gd name="T53" fmla="*/ 152 h 844"/>
                <a:gd name="T54" fmla="*/ 41 w 635"/>
                <a:gd name="T55" fmla="*/ 193 h 844"/>
                <a:gd name="T56" fmla="*/ 46 w 635"/>
                <a:gd name="T57" fmla="*/ 215 h 844"/>
                <a:gd name="T58" fmla="*/ 60 w 635"/>
                <a:gd name="T59" fmla="*/ 262 h 844"/>
                <a:gd name="T60" fmla="*/ 101 w 635"/>
                <a:gd name="T61" fmla="*/ 295 h 844"/>
                <a:gd name="T62" fmla="*/ 111 w 635"/>
                <a:gd name="T63" fmla="*/ 305 h 844"/>
                <a:gd name="T64" fmla="*/ 121 w 635"/>
                <a:gd name="T65" fmla="*/ 320 h 844"/>
                <a:gd name="T66" fmla="*/ 128 w 635"/>
                <a:gd name="T67" fmla="*/ 342 h 844"/>
                <a:gd name="T68" fmla="*/ 141 w 635"/>
                <a:gd name="T69" fmla="*/ 343 h 844"/>
                <a:gd name="T70" fmla="*/ 155 w 635"/>
                <a:gd name="T71" fmla="*/ 370 h 844"/>
                <a:gd name="T72" fmla="*/ 166 w 635"/>
                <a:gd name="T73" fmla="*/ 365 h 844"/>
                <a:gd name="T74" fmla="*/ 188 w 635"/>
                <a:gd name="T75" fmla="*/ 402 h 844"/>
                <a:gd name="T76" fmla="*/ 215 w 635"/>
                <a:gd name="T77" fmla="*/ 402 h 844"/>
                <a:gd name="T78" fmla="*/ 230 w 635"/>
                <a:gd name="T79" fmla="*/ 402 h 844"/>
                <a:gd name="T80" fmla="*/ 252 w 635"/>
                <a:gd name="T81" fmla="*/ 397 h 844"/>
                <a:gd name="T82" fmla="*/ 263 w 635"/>
                <a:gd name="T83" fmla="*/ 392 h 844"/>
                <a:gd name="T84" fmla="*/ 247 w 635"/>
                <a:gd name="T85" fmla="*/ 409 h 844"/>
                <a:gd name="T86" fmla="*/ 247 w 635"/>
                <a:gd name="T87" fmla="*/ 430 h 844"/>
                <a:gd name="T88" fmla="*/ 268 w 635"/>
                <a:gd name="T89" fmla="*/ 450 h 844"/>
                <a:gd name="T90" fmla="*/ 258 w 635"/>
                <a:gd name="T91" fmla="*/ 467 h 844"/>
                <a:gd name="T92" fmla="*/ 247 w 635"/>
                <a:gd name="T93" fmla="*/ 507 h 844"/>
                <a:gd name="T94" fmla="*/ 235 w 635"/>
                <a:gd name="T95" fmla="*/ 534 h 844"/>
                <a:gd name="T96" fmla="*/ 247 w 635"/>
                <a:gd name="T97" fmla="*/ 542 h 844"/>
                <a:gd name="T98" fmla="*/ 247 w 635"/>
                <a:gd name="T99" fmla="*/ 577 h 844"/>
                <a:gd name="T100" fmla="*/ 270 w 635"/>
                <a:gd name="T101" fmla="*/ 590 h 844"/>
                <a:gd name="T102" fmla="*/ 303 w 635"/>
                <a:gd name="T103" fmla="*/ 604 h 844"/>
                <a:gd name="T104" fmla="*/ 327 w 635"/>
                <a:gd name="T105" fmla="*/ 626 h 844"/>
                <a:gd name="T106" fmla="*/ 332 w 635"/>
                <a:gd name="T107" fmla="*/ 647 h 844"/>
                <a:gd name="T108" fmla="*/ 378 w 635"/>
                <a:gd name="T109" fmla="*/ 649 h 844"/>
                <a:gd name="T110" fmla="*/ 422 w 635"/>
                <a:gd name="T111" fmla="*/ 662 h 844"/>
                <a:gd name="T112" fmla="*/ 442 w 635"/>
                <a:gd name="T113" fmla="*/ 662 h 844"/>
                <a:gd name="T114" fmla="*/ 494 w 635"/>
                <a:gd name="T115" fmla="*/ 752 h 844"/>
                <a:gd name="T116" fmla="*/ 545 w 635"/>
                <a:gd name="T117" fmla="*/ 814 h 844"/>
                <a:gd name="T118" fmla="*/ 589 w 635"/>
                <a:gd name="T119" fmla="*/ 842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844">
                  <a:moveTo>
                    <a:pt x="597" y="842"/>
                  </a:moveTo>
                  <a:lnTo>
                    <a:pt x="600" y="842"/>
                  </a:lnTo>
                  <a:lnTo>
                    <a:pt x="602" y="841"/>
                  </a:lnTo>
                  <a:lnTo>
                    <a:pt x="604" y="841"/>
                  </a:lnTo>
                  <a:lnTo>
                    <a:pt x="604" y="841"/>
                  </a:lnTo>
                  <a:lnTo>
                    <a:pt x="604" y="839"/>
                  </a:lnTo>
                  <a:lnTo>
                    <a:pt x="604" y="837"/>
                  </a:lnTo>
                  <a:lnTo>
                    <a:pt x="604" y="837"/>
                  </a:lnTo>
                  <a:lnTo>
                    <a:pt x="607" y="832"/>
                  </a:lnTo>
                  <a:lnTo>
                    <a:pt x="612" y="831"/>
                  </a:lnTo>
                  <a:lnTo>
                    <a:pt x="619" y="829"/>
                  </a:lnTo>
                  <a:lnTo>
                    <a:pt x="619" y="827"/>
                  </a:lnTo>
                  <a:lnTo>
                    <a:pt x="622" y="826"/>
                  </a:lnTo>
                  <a:lnTo>
                    <a:pt x="622" y="824"/>
                  </a:lnTo>
                  <a:lnTo>
                    <a:pt x="622" y="824"/>
                  </a:lnTo>
                  <a:lnTo>
                    <a:pt x="622" y="819"/>
                  </a:lnTo>
                  <a:lnTo>
                    <a:pt x="620" y="814"/>
                  </a:lnTo>
                  <a:lnTo>
                    <a:pt x="620" y="812"/>
                  </a:lnTo>
                  <a:lnTo>
                    <a:pt x="619" y="811"/>
                  </a:lnTo>
                  <a:lnTo>
                    <a:pt x="617" y="807"/>
                  </a:lnTo>
                  <a:lnTo>
                    <a:pt x="617" y="807"/>
                  </a:lnTo>
                  <a:lnTo>
                    <a:pt x="615" y="806"/>
                  </a:lnTo>
                  <a:lnTo>
                    <a:pt x="615" y="806"/>
                  </a:lnTo>
                  <a:lnTo>
                    <a:pt x="614" y="806"/>
                  </a:lnTo>
                  <a:lnTo>
                    <a:pt x="614" y="806"/>
                  </a:lnTo>
                  <a:lnTo>
                    <a:pt x="612" y="804"/>
                  </a:lnTo>
                  <a:lnTo>
                    <a:pt x="610" y="804"/>
                  </a:lnTo>
                  <a:lnTo>
                    <a:pt x="610" y="802"/>
                  </a:lnTo>
                  <a:lnTo>
                    <a:pt x="610" y="802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10" y="786"/>
                  </a:lnTo>
                  <a:lnTo>
                    <a:pt x="610" y="784"/>
                  </a:lnTo>
                  <a:lnTo>
                    <a:pt x="610" y="784"/>
                  </a:lnTo>
                  <a:lnTo>
                    <a:pt x="614" y="782"/>
                  </a:lnTo>
                  <a:lnTo>
                    <a:pt x="614" y="781"/>
                  </a:lnTo>
                  <a:lnTo>
                    <a:pt x="617" y="779"/>
                  </a:lnTo>
                  <a:lnTo>
                    <a:pt x="617" y="779"/>
                  </a:lnTo>
                  <a:lnTo>
                    <a:pt x="622" y="777"/>
                  </a:lnTo>
                  <a:lnTo>
                    <a:pt x="630" y="777"/>
                  </a:lnTo>
                  <a:lnTo>
                    <a:pt x="632" y="777"/>
                  </a:lnTo>
                  <a:lnTo>
                    <a:pt x="635" y="779"/>
                  </a:lnTo>
                  <a:lnTo>
                    <a:pt x="635" y="38"/>
                  </a:lnTo>
                  <a:lnTo>
                    <a:pt x="627" y="40"/>
                  </a:lnTo>
                  <a:lnTo>
                    <a:pt x="599" y="48"/>
                  </a:lnTo>
                  <a:lnTo>
                    <a:pt x="592" y="48"/>
                  </a:lnTo>
                  <a:lnTo>
                    <a:pt x="584" y="46"/>
                  </a:lnTo>
                  <a:lnTo>
                    <a:pt x="567" y="38"/>
                  </a:lnTo>
                  <a:lnTo>
                    <a:pt x="550" y="30"/>
                  </a:lnTo>
                  <a:lnTo>
                    <a:pt x="530" y="15"/>
                  </a:lnTo>
                  <a:lnTo>
                    <a:pt x="510" y="0"/>
                  </a:lnTo>
                  <a:lnTo>
                    <a:pt x="502" y="15"/>
                  </a:lnTo>
                  <a:lnTo>
                    <a:pt x="490" y="23"/>
                  </a:lnTo>
                  <a:lnTo>
                    <a:pt x="478" y="31"/>
                  </a:lnTo>
                  <a:lnTo>
                    <a:pt x="468" y="45"/>
                  </a:lnTo>
                  <a:lnTo>
                    <a:pt x="457" y="56"/>
                  </a:lnTo>
                  <a:lnTo>
                    <a:pt x="450" y="61"/>
                  </a:lnTo>
                  <a:lnTo>
                    <a:pt x="435" y="71"/>
                  </a:lnTo>
                  <a:lnTo>
                    <a:pt x="420" y="85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7" y="93"/>
                  </a:lnTo>
                  <a:lnTo>
                    <a:pt x="355" y="95"/>
                  </a:lnTo>
                  <a:lnTo>
                    <a:pt x="352" y="95"/>
                  </a:lnTo>
                  <a:lnTo>
                    <a:pt x="352" y="96"/>
                  </a:lnTo>
                  <a:lnTo>
                    <a:pt x="350" y="98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47" y="103"/>
                  </a:lnTo>
                  <a:lnTo>
                    <a:pt x="345" y="105"/>
                  </a:lnTo>
                  <a:lnTo>
                    <a:pt x="343" y="105"/>
                  </a:lnTo>
                  <a:lnTo>
                    <a:pt x="342" y="105"/>
                  </a:lnTo>
                  <a:lnTo>
                    <a:pt x="340" y="103"/>
                  </a:lnTo>
                  <a:lnTo>
                    <a:pt x="338" y="102"/>
                  </a:lnTo>
                  <a:lnTo>
                    <a:pt x="323" y="90"/>
                  </a:lnTo>
                  <a:lnTo>
                    <a:pt x="322" y="90"/>
                  </a:lnTo>
                  <a:lnTo>
                    <a:pt x="322" y="91"/>
                  </a:lnTo>
                  <a:lnTo>
                    <a:pt x="320" y="91"/>
                  </a:lnTo>
                  <a:lnTo>
                    <a:pt x="318" y="93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5" y="95"/>
                  </a:lnTo>
                  <a:lnTo>
                    <a:pt x="315" y="95"/>
                  </a:lnTo>
                  <a:lnTo>
                    <a:pt x="308" y="91"/>
                  </a:lnTo>
                  <a:lnTo>
                    <a:pt x="307" y="90"/>
                  </a:lnTo>
                  <a:lnTo>
                    <a:pt x="298" y="86"/>
                  </a:lnTo>
                  <a:lnTo>
                    <a:pt x="295" y="85"/>
                  </a:lnTo>
                  <a:lnTo>
                    <a:pt x="290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7" y="81"/>
                  </a:lnTo>
                  <a:lnTo>
                    <a:pt x="285" y="78"/>
                  </a:lnTo>
                  <a:lnTo>
                    <a:pt x="285" y="78"/>
                  </a:lnTo>
                  <a:lnTo>
                    <a:pt x="285" y="76"/>
                  </a:lnTo>
                  <a:lnTo>
                    <a:pt x="288" y="71"/>
                  </a:lnTo>
                  <a:lnTo>
                    <a:pt x="288" y="71"/>
                  </a:lnTo>
                  <a:lnTo>
                    <a:pt x="292" y="68"/>
                  </a:lnTo>
                  <a:lnTo>
                    <a:pt x="295" y="66"/>
                  </a:lnTo>
                  <a:lnTo>
                    <a:pt x="297" y="65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2" y="61"/>
                  </a:lnTo>
                  <a:lnTo>
                    <a:pt x="302" y="60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2" y="56"/>
                  </a:lnTo>
                  <a:lnTo>
                    <a:pt x="302" y="55"/>
                  </a:lnTo>
                  <a:lnTo>
                    <a:pt x="297" y="51"/>
                  </a:lnTo>
                  <a:lnTo>
                    <a:pt x="297" y="51"/>
                  </a:lnTo>
                  <a:lnTo>
                    <a:pt x="297" y="50"/>
                  </a:lnTo>
                  <a:lnTo>
                    <a:pt x="295" y="50"/>
                  </a:lnTo>
                  <a:lnTo>
                    <a:pt x="292" y="51"/>
                  </a:lnTo>
                  <a:lnTo>
                    <a:pt x="292" y="50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2" y="45"/>
                  </a:lnTo>
                  <a:lnTo>
                    <a:pt x="282" y="4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83" y="35"/>
                  </a:lnTo>
                  <a:lnTo>
                    <a:pt x="283" y="35"/>
                  </a:lnTo>
                  <a:lnTo>
                    <a:pt x="290" y="28"/>
                  </a:lnTo>
                  <a:lnTo>
                    <a:pt x="292" y="26"/>
                  </a:lnTo>
                  <a:lnTo>
                    <a:pt x="293" y="26"/>
                  </a:lnTo>
                  <a:lnTo>
                    <a:pt x="292" y="25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88" y="23"/>
                  </a:lnTo>
                  <a:lnTo>
                    <a:pt x="285" y="20"/>
                  </a:lnTo>
                  <a:lnTo>
                    <a:pt x="282" y="20"/>
                  </a:lnTo>
                  <a:lnTo>
                    <a:pt x="278" y="18"/>
                  </a:lnTo>
                  <a:lnTo>
                    <a:pt x="273" y="15"/>
                  </a:lnTo>
                  <a:lnTo>
                    <a:pt x="267" y="11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2" y="8"/>
                  </a:lnTo>
                  <a:lnTo>
                    <a:pt x="260" y="8"/>
                  </a:lnTo>
                  <a:lnTo>
                    <a:pt x="258" y="8"/>
                  </a:lnTo>
                  <a:lnTo>
                    <a:pt x="257" y="8"/>
                  </a:lnTo>
                  <a:lnTo>
                    <a:pt x="255" y="10"/>
                  </a:lnTo>
                  <a:lnTo>
                    <a:pt x="255" y="11"/>
                  </a:lnTo>
                  <a:lnTo>
                    <a:pt x="245" y="21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6"/>
                  </a:lnTo>
                  <a:lnTo>
                    <a:pt x="223" y="53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17" y="60"/>
                  </a:lnTo>
                  <a:lnTo>
                    <a:pt x="217" y="61"/>
                  </a:lnTo>
                  <a:lnTo>
                    <a:pt x="217" y="61"/>
                  </a:lnTo>
                  <a:lnTo>
                    <a:pt x="215" y="61"/>
                  </a:lnTo>
                  <a:lnTo>
                    <a:pt x="211" y="66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06" y="83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0" y="85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5" y="93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5" y="96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1" y="107"/>
                  </a:lnTo>
                  <a:lnTo>
                    <a:pt x="186" y="115"/>
                  </a:lnTo>
                  <a:lnTo>
                    <a:pt x="186" y="120"/>
                  </a:lnTo>
                  <a:lnTo>
                    <a:pt x="183" y="118"/>
                  </a:lnTo>
                  <a:lnTo>
                    <a:pt x="173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8" y="123"/>
                  </a:lnTo>
                  <a:lnTo>
                    <a:pt x="165" y="128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60" y="132"/>
                  </a:lnTo>
                  <a:lnTo>
                    <a:pt x="158" y="132"/>
                  </a:lnTo>
                  <a:lnTo>
                    <a:pt x="151" y="132"/>
                  </a:lnTo>
                  <a:lnTo>
                    <a:pt x="133" y="133"/>
                  </a:lnTo>
                  <a:lnTo>
                    <a:pt x="120" y="135"/>
                  </a:lnTo>
                  <a:lnTo>
                    <a:pt x="115" y="137"/>
                  </a:lnTo>
                  <a:lnTo>
                    <a:pt x="113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5" y="133"/>
                  </a:lnTo>
                  <a:lnTo>
                    <a:pt x="101" y="127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0" y="122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78" y="118"/>
                  </a:lnTo>
                  <a:lnTo>
                    <a:pt x="78" y="117"/>
                  </a:lnTo>
                  <a:lnTo>
                    <a:pt x="76" y="115"/>
                  </a:lnTo>
                  <a:lnTo>
                    <a:pt x="71" y="112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3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56" y="100"/>
                  </a:lnTo>
                  <a:lnTo>
                    <a:pt x="53" y="98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1" y="93"/>
                  </a:lnTo>
                  <a:lnTo>
                    <a:pt x="46" y="95"/>
                  </a:lnTo>
                  <a:lnTo>
                    <a:pt x="38" y="90"/>
                  </a:lnTo>
                  <a:lnTo>
                    <a:pt x="28" y="86"/>
                  </a:lnTo>
                  <a:lnTo>
                    <a:pt x="23" y="95"/>
                  </a:lnTo>
                  <a:lnTo>
                    <a:pt x="21" y="96"/>
                  </a:lnTo>
                  <a:lnTo>
                    <a:pt x="23" y="108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2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5" y="123"/>
                  </a:lnTo>
                  <a:lnTo>
                    <a:pt x="21" y="127"/>
                  </a:lnTo>
                  <a:lnTo>
                    <a:pt x="20" y="128"/>
                  </a:lnTo>
                  <a:lnTo>
                    <a:pt x="18" y="128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0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3"/>
                  </a:lnTo>
                  <a:lnTo>
                    <a:pt x="20" y="158"/>
                  </a:lnTo>
                  <a:lnTo>
                    <a:pt x="20" y="165"/>
                  </a:lnTo>
                  <a:lnTo>
                    <a:pt x="20" y="167"/>
                  </a:lnTo>
                  <a:lnTo>
                    <a:pt x="21" y="168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30" y="175"/>
                  </a:lnTo>
                  <a:lnTo>
                    <a:pt x="30" y="175"/>
                  </a:lnTo>
                  <a:lnTo>
                    <a:pt x="41" y="193"/>
                  </a:lnTo>
                  <a:lnTo>
                    <a:pt x="41" y="197"/>
                  </a:lnTo>
                  <a:lnTo>
                    <a:pt x="45" y="203"/>
                  </a:lnTo>
                  <a:lnTo>
                    <a:pt x="45" y="205"/>
                  </a:lnTo>
                  <a:lnTo>
                    <a:pt x="45" y="207"/>
                  </a:lnTo>
                  <a:lnTo>
                    <a:pt x="45" y="208"/>
                  </a:lnTo>
                  <a:lnTo>
                    <a:pt x="45" y="210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46" y="215"/>
                  </a:lnTo>
                  <a:lnTo>
                    <a:pt x="46" y="215"/>
                  </a:lnTo>
                  <a:lnTo>
                    <a:pt x="48" y="217"/>
                  </a:lnTo>
                  <a:lnTo>
                    <a:pt x="56" y="225"/>
                  </a:lnTo>
                  <a:lnTo>
                    <a:pt x="53" y="252"/>
                  </a:lnTo>
                  <a:lnTo>
                    <a:pt x="53" y="253"/>
                  </a:lnTo>
                  <a:lnTo>
                    <a:pt x="53" y="255"/>
                  </a:lnTo>
                  <a:lnTo>
                    <a:pt x="53" y="260"/>
                  </a:lnTo>
                  <a:lnTo>
                    <a:pt x="53" y="260"/>
                  </a:lnTo>
                  <a:lnTo>
                    <a:pt x="55" y="262"/>
                  </a:lnTo>
                  <a:lnTo>
                    <a:pt x="56" y="262"/>
                  </a:lnTo>
                  <a:lnTo>
                    <a:pt x="60" y="262"/>
                  </a:lnTo>
                  <a:lnTo>
                    <a:pt x="83" y="265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8" y="278"/>
                  </a:lnTo>
                  <a:lnTo>
                    <a:pt x="91" y="292"/>
                  </a:lnTo>
                  <a:lnTo>
                    <a:pt x="93" y="293"/>
                  </a:lnTo>
                  <a:lnTo>
                    <a:pt x="93" y="293"/>
                  </a:lnTo>
                  <a:lnTo>
                    <a:pt x="101" y="295"/>
                  </a:lnTo>
                  <a:lnTo>
                    <a:pt x="110" y="297"/>
                  </a:lnTo>
                  <a:lnTo>
                    <a:pt x="110" y="298"/>
                  </a:lnTo>
                  <a:lnTo>
                    <a:pt x="111" y="300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3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7"/>
                  </a:lnTo>
                  <a:lnTo>
                    <a:pt x="111" y="308"/>
                  </a:lnTo>
                  <a:lnTo>
                    <a:pt x="115" y="313"/>
                  </a:lnTo>
                  <a:lnTo>
                    <a:pt x="113" y="317"/>
                  </a:lnTo>
                  <a:lnTo>
                    <a:pt x="113" y="318"/>
                  </a:lnTo>
                  <a:lnTo>
                    <a:pt x="116" y="318"/>
                  </a:lnTo>
                  <a:lnTo>
                    <a:pt x="120" y="322"/>
                  </a:lnTo>
                  <a:lnTo>
                    <a:pt x="120" y="322"/>
                  </a:lnTo>
                  <a:lnTo>
                    <a:pt x="120" y="320"/>
                  </a:lnTo>
                  <a:lnTo>
                    <a:pt x="121" y="320"/>
                  </a:lnTo>
                  <a:lnTo>
                    <a:pt x="121" y="320"/>
                  </a:lnTo>
                  <a:lnTo>
                    <a:pt x="123" y="320"/>
                  </a:lnTo>
                  <a:lnTo>
                    <a:pt x="125" y="320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8" y="335"/>
                  </a:lnTo>
                  <a:lnTo>
                    <a:pt x="128" y="337"/>
                  </a:lnTo>
                  <a:lnTo>
                    <a:pt x="126" y="340"/>
                  </a:lnTo>
                  <a:lnTo>
                    <a:pt x="126" y="342"/>
                  </a:lnTo>
                  <a:lnTo>
                    <a:pt x="128" y="342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30" y="343"/>
                  </a:lnTo>
                  <a:lnTo>
                    <a:pt x="131" y="343"/>
                  </a:lnTo>
                  <a:lnTo>
                    <a:pt x="133" y="343"/>
                  </a:lnTo>
                  <a:lnTo>
                    <a:pt x="133" y="342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41" y="343"/>
                  </a:lnTo>
                  <a:lnTo>
                    <a:pt x="141" y="343"/>
                  </a:lnTo>
                  <a:lnTo>
                    <a:pt x="146" y="347"/>
                  </a:lnTo>
                  <a:lnTo>
                    <a:pt x="146" y="348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6" y="360"/>
                  </a:lnTo>
                  <a:lnTo>
                    <a:pt x="146" y="362"/>
                  </a:lnTo>
                  <a:lnTo>
                    <a:pt x="148" y="362"/>
                  </a:lnTo>
                  <a:lnTo>
                    <a:pt x="155" y="370"/>
                  </a:lnTo>
                  <a:lnTo>
                    <a:pt x="156" y="370"/>
                  </a:lnTo>
                  <a:lnTo>
                    <a:pt x="158" y="370"/>
                  </a:lnTo>
                  <a:lnTo>
                    <a:pt x="160" y="370"/>
                  </a:lnTo>
                  <a:lnTo>
                    <a:pt x="160" y="370"/>
                  </a:lnTo>
                  <a:lnTo>
                    <a:pt x="161" y="369"/>
                  </a:lnTo>
                  <a:lnTo>
                    <a:pt x="163" y="369"/>
                  </a:lnTo>
                  <a:lnTo>
                    <a:pt x="163" y="367"/>
                  </a:lnTo>
                  <a:lnTo>
                    <a:pt x="165" y="365"/>
                  </a:lnTo>
                  <a:lnTo>
                    <a:pt x="166" y="365"/>
                  </a:lnTo>
                  <a:lnTo>
                    <a:pt x="166" y="365"/>
                  </a:lnTo>
                  <a:lnTo>
                    <a:pt x="170" y="369"/>
                  </a:lnTo>
                  <a:lnTo>
                    <a:pt x="170" y="369"/>
                  </a:lnTo>
                  <a:lnTo>
                    <a:pt x="178" y="380"/>
                  </a:lnTo>
                  <a:lnTo>
                    <a:pt x="185" y="395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6" y="402"/>
                  </a:lnTo>
                  <a:lnTo>
                    <a:pt x="186" y="402"/>
                  </a:lnTo>
                  <a:lnTo>
                    <a:pt x="188" y="402"/>
                  </a:lnTo>
                  <a:lnTo>
                    <a:pt x="188" y="402"/>
                  </a:lnTo>
                  <a:lnTo>
                    <a:pt x="190" y="400"/>
                  </a:lnTo>
                  <a:lnTo>
                    <a:pt x="191" y="399"/>
                  </a:lnTo>
                  <a:lnTo>
                    <a:pt x="195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201" y="395"/>
                  </a:lnTo>
                  <a:lnTo>
                    <a:pt x="208" y="397"/>
                  </a:lnTo>
                  <a:lnTo>
                    <a:pt x="210" y="399"/>
                  </a:lnTo>
                  <a:lnTo>
                    <a:pt x="211" y="399"/>
                  </a:lnTo>
                  <a:lnTo>
                    <a:pt x="215" y="402"/>
                  </a:lnTo>
                  <a:lnTo>
                    <a:pt x="217" y="402"/>
                  </a:lnTo>
                  <a:lnTo>
                    <a:pt x="217" y="404"/>
                  </a:lnTo>
                  <a:lnTo>
                    <a:pt x="218" y="405"/>
                  </a:lnTo>
                  <a:lnTo>
                    <a:pt x="218" y="407"/>
                  </a:lnTo>
                  <a:lnTo>
                    <a:pt x="220" y="407"/>
                  </a:lnTo>
                  <a:lnTo>
                    <a:pt x="222" y="407"/>
                  </a:lnTo>
                  <a:lnTo>
                    <a:pt x="222" y="407"/>
                  </a:lnTo>
                  <a:lnTo>
                    <a:pt x="228" y="404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0"/>
                  </a:lnTo>
                  <a:lnTo>
                    <a:pt x="242" y="394"/>
                  </a:lnTo>
                  <a:lnTo>
                    <a:pt x="243" y="394"/>
                  </a:lnTo>
                  <a:lnTo>
                    <a:pt x="247" y="394"/>
                  </a:lnTo>
                  <a:lnTo>
                    <a:pt x="247" y="394"/>
                  </a:lnTo>
                  <a:lnTo>
                    <a:pt x="247" y="395"/>
                  </a:lnTo>
                  <a:lnTo>
                    <a:pt x="248" y="395"/>
                  </a:lnTo>
                  <a:lnTo>
                    <a:pt x="248" y="395"/>
                  </a:lnTo>
                  <a:lnTo>
                    <a:pt x="250" y="397"/>
                  </a:lnTo>
                  <a:lnTo>
                    <a:pt x="252" y="397"/>
                  </a:lnTo>
                  <a:lnTo>
                    <a:pt x="252" y="397"/>
                  </a:lnTo>
                  <a:lnTo>
                    <a:pt x="253" y="395"/>
                  </a:lnTo>
                  <a:lnTo>
                    <a:pt x="257" y="394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62" y="390"/>
                  </a:lnTo>
                  <a:lnTo>
                    <a:pt x="262" y="390"/>
                  </a:lnTo>
                  <a:lnTo>
                    <a:pt x="262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3" y="395"/>
                  </a:lnTo>
                  <a:lnTo>
                    <a:pt x="260" y="400"/>
                  </a:lnTo>
                  <a:lnTo>
                    <a:pt x="260" y="402"/>
                  </a:lnTo>
                  <a:lnTo>
                    <a:pt x="258" y="404"/>
                  </a:lnTo>
                  <a:lnTo>
                    <a:pt x="252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5" y="410"/>
                  </a:lnTo>
                  <a:lnTo>
                    <a:pt x="245" y="410"/>
                  </a:lnTo>
                  <a:lnTo>
                    <a:pt x="243" y="410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45" y="427"/>
                  </a:lnTo>
                  <a:lnTo>
                    <a:pt x="245" y="429"/>
                  </a:lnTo>
                  <a:lnTo>
                    <a:pt x="247" y="430"/>
                  </a:lnTo>
                  <a:lnTo>
                    <a:pt x="247" y="430"/>
                  </a:lnTo>
                  <a:lnTo>
                    <a:pt x="253" y="437"/>
                  </a:lnTo>
                  <a:lnTo>
                    <a:pt x="255" y="437"/>
                  </a:lnTo>
                  <a:lnTo>
                    <a:pt x="257" y="437"/>
                  </a:lnTo>
                  <a:lnTo>
                    <a:pt x="258" y="439"/>
                  </a:lnTo>
                  <a:lnTo>
                    <a:pt x="263" y="444"/>
                  </a:lnTo>
                  <a:lnTo>
                    <a:pt x="268" y="449"/>
                  </a:lnTo>
                  <a:lnTo>
                    <a:pt x="268" y="449"/>
                  </a:lnTo>
                  <a:lnTo>
                    <a:pt x="270" y="450"/>
                  </a:lnTo>
                  <a:lnTo>
                    <a:pt x="268" y="450"/>
                  </a:lnTo>
                  <a:lnTo>
                    <a:pt x="268" y="452"/>
                  </a:lnTo>
                  <a:lnTo>
                    <a:pt x="268" y="454"/>
                  </a:lnTo>
                  <a:lnTo>
                    <a:pt x="268" y="454"/>
                  </a:lnTo>
                  <a:lnTo>
                    <a:pt x="268" y="457"/>
                  </a:lnTo>
                  <a:lnTo>
                    <a:pt x="270" y="459"/>
                  </a:lnTo>
                  <a:lnTo>
                    <a:pt x="270" y="459"/>
                  </a:lnTo>
                  <a:lnTo>
                    <a:pt x="263" y="465"/>
                  </a:lnTo>
                  <a:lnTo>
                    <a:pt x="262" y="465"/>
                  </a:lnTo>
                  <a:lnTo>
                    <a:pt x="262" y="467"/>
                  </a:lnTo>
                  <a:lnTo>
                    <a:pt x="258" y="467"/>
                  </a:lnTo>
                  <a:lnTo>
                    <a:pt x="253" y="465"/>
                  </a:lnTo>
                  <a:lnTo>
                    <a:pt x="252" y="472"/>
                  </a:lnTo>
                  <a:lnTo>
                    <a:pt x="252" y="474"/>
                  </a:lnTo>
                  <a:lnTo>
                    <a:pt x="252" y="475"/>
                  </a:lnTo>
                  <a:lnTo>
                    <a:pt x="253" y="480"/>
                  </a:lnTo>
                  <a:lnTo>
                    <a:pt x="253" y="484"/>
                  </a:lnTo>
                  <a:lnTo>
                    <a:pt x="248" y="490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50" y="510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9"/>
                  </a:lnTo>
                  <a:lnTo>
                    <a:pt x="253" y="519"/>
                  </a:lnTo>
                  <a:lnTo>
                    <a:pt x="247" y="520"/>
                  </a:lnTo>
                  <a:lnTo>
                    <a:pt x="240" y="525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8" y="540"/>
                  </a:lnTo>
                  <a:lnTo>
                    <a:pt x="243" y="544"/>
                  </a:lnTo>
                  <a:lnTo>
                    <a:pt x="243" y="544"/>
                  </a:lnTo>
                  <a:lnTo>
                    <a:pt x="243" y="542"/>
                  </a:lnTo>
                  <a:lnTo>
                    <a:pt x="245" y="542"/>
                  </a:lnTo>
                  <a:lnTo>
                    <a:pt x="245" y="542"/>
                  </a:lnTo>
                  <a:lnTo>
                    <a:pt x="247" y="542"/>
                  </a:lnTo>
                  <a:lnTo>
                    <a:pt x="247" y="542"/>
                  </a:lnTo>
                  <a:lnTo>
                    <a:pt x="248" y="542"/>
                  </a:lnTo>
                  <a:lnTo>
                    <a:pt x="248" y="544"/>
                  </a:lnTo>
                  <a:lnTo>
                    <a:pt x="250" y="544"/>
                  </a:lnTo>
                  <a:lnTo>
                    <a:pt x="250" y="545"/>
                  </a:lnTo>
                  <a:lnTo>
                    <a:pt x="252" y="550"/>
                  </a:lnTo>
                  <a:lnTo>
                    <a:pt x="252" y="557"/>
                  </a:lnTo>
                  <a:lnTo>
                    <a:pt x="252" y="562"/>
                  </a:lnTo>
                  <a:lnTo>
                    <a:pt x="248" y="567"/>
                  </a:lnTo>
                  <a:lnTo>
                    <a:pt x="247" y="577"/>
                  </a:lnTo>
                  <a:lnTo>
                    <a:pt x="247" y="579"/>
                  </a:lnTo>
                  <a:lnTo>
                    <a:pt x="248" y="579"/>
                  </a:lnTo>
                  <a:lnTo>
                    <a:pt x="248" y="579"/>
                  </a:lnTo>
                  <a:lnTo>
                    <a:pt x="250" y="580"/>
                  </a:lnTo>
                  <a:lnTo>
                    <a:pt x="252" y="579"/>
                  </a:lnTo>
                  <a:lnTo>
                    <a:pt x="253" y="579"/>
                  </a:lnTo>
                  <a:lnTo>
                    <a:pt x="253" y="579"/>
                  </a:lnTo>
                  <a:lnTo>
                    <a:pt x="255" y="579"/>
                  </a:lnTo>
                  <a:lnTo>
                    <a:pt x="268" y="589"/>
                  </a:lnTo>
                  <a:lnTo>
                    <a:pt x="270" y="590"/>
                  </a:lnTo>
                  <a:lnTo>
                    <a:pt x="270" y="592"/>
                  </a:lnTo>
                  <a:lnTo>
                    <a:pt x="272" y="594"/>
                  </a:lnTo>
                  <a:lnTo>
                    <a:pt x="282" y="602"/>
                  </a:lnTo>
                  <a:lnTo>
                    <a:pt x="292" y="595"/>
                  </a:lnTo>
                  <a:lnTo>
                    <a:pt x="293" y="605"/>
                  </a:lnTo>
                  <a:lnTo>
                    <a:pt x="300" y="605"/>
                  </a:lnTo>
                  <a:lnTo>
                    <a:pt x="300" y="605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3" y="604"/>
                  </a:lnTo>
                  <a:lnTo>
                    <a:pt x="305" y="605"/>
                  </a:lnTo>
                  <a:lnTo>
                    <a:pt x="307" y="607"/>
                  </a:lnTo>
                  <a:lnTo>
                    <a:pt x="308" y="609"/>
                  </a:lnTo>
                  <a:lnTo>
                    <a:pt x="308" y="609"/>
                  </a:lnTo>
                  <a:lnTo>
                    <a:pt x="313" y="615"/>
                  </a:lnTo>
                  <a:lnTo>
                    <a:pt x="313" y="615"/>
                  </a:lnTo>
                  <a:lnTo>
                    <a:pt x="322" y="619"/>
                  </a:lnTo>
                  <a:lnTo>
                    <a:pt x="323" y="621"/>
                  </a:lnTo>
                  <a:lnTo>
                    <a:pt x="327" y="626"/>
                  </a:lnTo>
                  <a:lnTo>
                    <a:pt x="327" y="626"/>
                  </a:lnTo>
                  <a:lnTo>
                    <a:pt x="327" y="639"/>
                  </a:lnTo>
                  <a:lnTo>
                    <a:pt x="323" y="646"/>
                  </a:lnTo>
                  <a:lnTo>
                    <a:pt x="323" y="646"/>
                  </a:lnTo>
                  <a:lnTo>
                    <a:pt x="325" y="647"/>
                  </a:lnTo>
                  <a:lnTo>
                    <a:pt x="325" y="647"/>
                  </a:lnTo>
                  <a:lnTo>
                    <a:pt x="327" y="649"/>
                  </a:lnTo>
                  <a:lnTo>
                    <a:pt x="327" y="649"/>
                  </a:lnTo>
                  <a:lnTo>
                    <a:pt x="330" y="649"/>
                  </a:lnTo>
                  <a:lnTo>
                    <a:pt x="330" y="649"/>
                  </a:lnTo>
                  <a:lnTo>
                    <a:pt x="332" y="647"/>
                  </a:lnTo>
                  <a:lnTo>
                    <a:pt x="333" y="646"/>
                  </a:lnTo>
                  <a:lnTo>
                    <a:pt x="337" y="646"/>
                  </a:lnTo>
                  <a:lnTo>
                    <a:pt x="338" y="644"/>
                  </a:lnTo>
                  <a:lnTo>
                    <a:pt x="340" y="644"/>
                  </a:lnTo>
                  <a:lnTo>
                    <a:pt x="347" y="642"/>
                  </a:lnTo>
                  <a:lnTo>
                    <a:pt x="350" y="642"/>
                  </a:lnTo>
                  <a:lnTo>
                    <a:pt x="353" y="642"/>
                  </a:lnTo>
                  <a:lnTo>
                    <a:pt x="357" y="644"/>
                  </a:lnTo>
                  <a:lnTo>
                    <a:pt x="368" y="647"/>
                  </a:lnTo>
                  <a:lnTo>
                    <a:pt x="378" y="649"/>
                  </a:lnTo>
                  <a:lnTo>
                    <a:pt x="380" y="649"/>
                  </a:lnTo>
                  <a:lnTo>
                    <a:pt x="387" y="654"/>
                  </a:lnTo>
                  <a:lnTo>
                    <a:pt x="393" y="656"/>
                  </a:lnTo>
                  <a:lnTo>
                    <a:pt x="400" y="659"/>
                  </a:lnTo>
                  <a:lnTo>
                    <a:pt x="410" y="662"/>
                  </a:lnTo>
                  <a:lnTo>
                    <a:pt x="412" y="662"/>
                  </a:lnTo>
                  <a:lnTo>
                    <a:pt x="417" y="664"/>
                  </a:lnTo>
                  <a:lnTo>
                    <a:pt x="418" y="664"/>
                  </a:lnTo>
                  <a:lnTo>
                    <a:pt x="418" y="664"/>
                  </a:lnTo>
                  <a:lnTo>
                    <a:pt x="422" y="662"/>
                  </a:lnTo>
                  <a:lnTo>
                    <a:pt x="425" y="661"/>
                  </a:lnTo>
                  <a:lnTo>
                    <a:pt x="425" y="661"/>
                  </a:lnTo>
                  <a:lnTo>
                    <a:pt x="427" y="659"/>
                  </a:lnTo>
                  <a:lnTo>
                    <a:pt x="427" y="657"/>
                  </a:lnTo>
                  <a:lnTo>
                    <a:pt x="427" y="657"/>
                  </a:lnTo>
                  <a:lnTo>
                    <a:pt x="433" y="657"/>
                  </a:lnTo>
                  <a:lnTo>
                    <a:pt x="433" y="657"/>
                  </a:lnTo>
                  <a:lnTo>
                    <a:pt x="435" y="657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57" y="681"/>
                  </a:lnTo>
                  <a:lnTo>
                    <a:pt x="470" y="689"/>
                  </a:lnTo>
                  <a:lnTo>
                    <a:pt x="489" y="701"/>
                  </a:lnTo>
                  <a:lnTo>
                    <a:pt x="489" y="701"/>
                  </a:lnTo>
                  <a:lnTo>
                    <a:pt x="492" y="702"/>
                  </a:lnTo>
                  <a:lnTo>
                    <a:pt x="492" y="709"/>
                  </a:lnTo>
                  <a:lnTo>
                    <a:pt x="490" y="737"/>
                  </a:lnTo>
                  <a:lnTo>
                    <a:pt x="490" y="741"/>
                  </a:lnTo>
                  <a:lnTo>
                    <a:pt x="494" y="752"/>
                  </a:lnTo>
                  <a:lnTo>
                    <a:pt x="499" y="767"/>
                  </a:lnTo>
                  <a:lnTo>
                    <a:pt x="502" y="777"/>
                  </a:lnTo>
                  <a:lnTo>
                    <a:pt x="507" y="774"/>
                  </a:lnTo>
                  <a:lnTo>
                    <a:pt x="519" y="771"/>
                  </a:lnTo>
                  <a:lnTo>
                    <a:pt x="529" y="767"/>
                  </a:lnTo>
                  <a:lnTo>
                    <a:pt x="534" y="784"/>
                  </a:lnTo>
                  <a:lnTo>
                    <a:pt x="535" y="791"/>
                  </a:lnTo>
                  <a:lnTo>
                    <a:pt x="540" y="807"/>
                  </a:lnTo>
                  <a:lnTo>
                    <a:pt x="542" y="812"/>
                  </a:lnTo>
                  <a:lnTo>
                    <a:pt x="545" y="814"/>
                  </a:lnTo>
                  <a:lnTo>
                    <a:pt x="554" y="814"/>
                  </a:lnTo>
                  <a:lnTo>
                    <a:pt x="557" y="817"/>
                  </a:lnTo>
                  <a:lnTo>
                    <a:pt x="564" y="819"/>
                  </a:lnTo>
                  <a:lnTo>
                    <a:pt x="569" y="821"/>
                  </a:lnTo>
                  <a:lnTo>
                    <a:pt x="579" y="826"/>
                  </a:lnTo>
                  <a:lnTo>
                    <a:pt x="580" y="826"/>
                  </a:lnTo>
                  <a:lnTo>
                    <a:pt x="580" y="827"/>
                  </a:lnTo>
                  <a:lnTo>
                    <a:pt x="580" y="827"/>
                  </a:lnTo>
                  <a:lnTo>
                    <a:pt x="580" y="829"/>
                  </a:lnTo>
                  <a:lnTo>
                    <a:pt x="589" y="842"/>
                  </a:lnTo>
                  <a:lnTo>
                    <a:pt x="589" y="842"/>
                  </a:lnTo>
                  <a:lnTo>
                    <a:pt x="590" y="844"/>
                  </a:lnTo>
                  <a:lnTo>
                    <a:pt x="592" y="844"/>
                  </a:lnTo>
                  <a:lnTo>
                    <a:pt x="597" y="84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6" name="Freeform 47"/>
            <p:cNvSpPr>
              <a:spLocks/>
            </p:cNvSpPr>
            <p:nvPr/>
          </p:nvSpPr>
          <p:spPr bwMode="auto">
            <a:xfrm>
              <a:off x="11067385" y="6416501"/>
              <a:ext cx="34772" cy="22677"/>
            </a:xfrm>
            <a:custGeom>
              <a:avLst/>
              <a:gdLst>
                <a:gd name="T0" fmla="*/ 23 w 23"/>
                <a:gd name="T1" fmla="*/ 0 h 15"/>
                <a:gd name="T2" fmla="*/ 23 w 23"/>
                <a:gd name="T3" fmla="*/ 0 h 15"/>
                <a:gd name="T4" fmla="*/ 22 w 23"/>
                <a:gd name="T5" fmla="*/ 3 h 15"/>
                <a:gd name="T6" fmla="*/ 22 w 23"/>
                <a:gd name="T7" fmla="*/ 3 h 15"/>
                <a:gd name="T8" fmla="*/ 22 w 23"/>
                <a:gd name="T9" fmla="*/ 1 h 15"/>
                <a:gd name="T10" fmla="*/ 15 w 23"/>
                <a:gd name="T11" fmla="*/ 1 h 15"/>
                <a:gd name="T12" fmla="*/ 10 w 23"/>
                <a:gd name="T13" fmla="*/ 1 h 15"/>
                <a:gd name="T14" fmla="*/ 2 w 23"/>
                <a:gd name="T15" fmla="*/ 6 h 15"/>
                <a:gd name="T16" fmla="*/ 2 w 23"/>
                <a:gd name="T17" fmla="*/ 6 h 15"/>
                <a:gd name="T18" fmla="*/ 0 w 23"/>
                <a:gd name="T19" fmla="*/ 8 h 15"/>
                <a:gd name="T20" fmla="*/ 2 w 23"/>
                <a:gd name="T21" fmla="*/ 8 h 15"/>
                <a:gd name="T22" fmla="*/ 2 w 23"/>
                <a:gd name="T23" fmla="*/ 8 h 15"/>
                <a:gd name="T24" fmla="*/ 2 w 23"/>
                <a:gd name="T25" fmla="*/ 10 h 15"/>
                <a:gd name="T26" fmla="*/ 10 w 23"/>
                <a:gd name="T27" fmla="*/ 13 h 15"/>
                <a:gd name="T28" fmla="*/ 23 w 23"/>
                <a:gd name="T29" fmla="*/ 15 h 15"/>
                <a:gd name="T30" fmla="*/ 23 w 23"/>
                <a:gd name="T31" fmla="*/ 15 h 15"/>
                <a:gd name="T32" fmla="*/ 23 w 23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lnTo>
                    <a:pt x="23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15" y="1"/>
                  </a:lnTo>
                  <a:lnTo>
                    <a:pt x="1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7" name="Freeform 48"/>
            <p:cNvSpPr>
              <a:spLocks/>
            </p:cNvSpPr>
            <p:nvPr/>
          </p:nvSpPr>
          <p:spPr bwMode="auto">
            <a:xfrm>
              <a:off x="10994818" y="6516280"/>
              <a:ext cx="39307" cy="51402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8" name="Freeform 49"/>
            <p:cNvSpPr>
              <a:spLocks/>
            </p:cNvSpPr>
            <p:nvPr/>
          </p:nvSpPr>
          <p:spPr bwMode="auto">
            <a:xfrm>
              <a:off x="10994818" y="6516280"/>
              <a:ext cx="39307" cy="51402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9" name="Freeform 50"/>
            <p:cNvSpPr>
              <a:spLocks/>
            </p:cNvSpPr>
            <p:nvPr/>
          </p:nvSpPr>
          <p:spPr bwMode="auto">
            <a:xfrm>
              <a:off x="10991795" y="6537446"/>
              <a:ext cx="4536" cy="1512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1 h 1"/>
                <a:gd name="T18" fmla="*/ 0 w 3"/>
                <a:gd name="T19" fmla="*/ 1 h 1"/>
                <a:gd name="T20" fmla="*/ 0 w 3"/>
                <a:gd name="T21" fmla="*/ 1 h 1"/>
                <a:gd name="T22" fmla="*/ 0 w 3"/>
                <a:gd name="T23" fmla="*/ 1 h 1"/>
                <a:gd name="T24" fmla="*/ 2 w 3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0" name="Freeform 51"/>
            <p:cNvSpPr>
              <a:spLocks/>
            </p:cNvSpPr>
            <p:nvPr/>
          </p:nvSpPr>
          <p:spPr bwMode="auto">
            <a:xfrm>
              <a:off x="10984236" y="6522327"/>
              <a:ext cx="15119" cy="7559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1" name="Freeform 52"/>
            <p:cNvSpPr>
              <a:spLocks/>
            </p:cNvSpPr>
            <p:nvPr/>
          </p:nvSpPr>
          <p:spPr bwMode="auto">
            <a:xfrm>
              <a:off x="10984236" y="6522327"/>
              <a:ext cx="15119" cy="7559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2" name="Freeform 53"/>
            <p:cNvSpPr>
              <a:spLocks/>
            </p:cNvSpPr>
            <p:nvPr/>
          </p:nvSpPr>
          <p:spPr bwMode="auto">
            <a:xfrm>
              <a:off x="10158785" y="4776181"/>
              <a:ext cx="754396" cy="633450"/>
            </a:xfrm>
            <a:custGeom>
              <a:avLst/>
              <a:gdLst>
                <a:gd name="T0" fmla="*/ 439 w 499"/>
                <a:gd name="T1" fmla="*/ 360 h 419"/>
                <a:gd name="T2" fmla="*/ 341 w 499"/>
                <a:gd name="T3" fmla="*/ 394 h 419"/>
                <a:gd name="T4" fmla="*/ 332 w 499"/>
                <a:gd name="T5" fmla="*/ 404 h 419"/>
                <a:gd name="T6" fmla="*/ 309 w 499"/>
                <a:gd name="T7" fmla="*/ 390 h 419"/>
                <a:gd name="T8" fmla="*/ 296 w 499"/>
                <a:gd name="T9" fmla="*/ 389 h 419"/>
                <a:gd name="T10" fmla="*/ 274 w 499"/>
                <a:gd name="T11" fmla="*/ 377 h 419"/>
                <a:gd name="T12" fmla="*/ 286 w 499"/>
                <a:gd name="T13" fmla="*/ 364 h 419"/>
                <a:gd name="T14" fmla="*/ 291 w 499"/>
                <a:gd name="T15" fmla="*/ 355 h 419"/>
                <a:gd name="T16" fmla="*/ 281 w 499"/>
                <a:gd name="T17" fmla="*/ 349 h 419"/>
                <a:gd name="T18" fmla="*/ 271 w 499"/>
                <a:gd name="T19" fmla="*/ 337 h 419"/>
                <a:gd name="T20" fmla="*/ 281 w 499"/>
                <a:gd name="T21" fmla="*/ 324 h 419"/>
                <a:gd name="T22" fmla="*/ 262 w 499"/>
                <a:gd name="T23" fmla="*/ 314 h 419"/>
                <a:gd name="T24" fmla="*/ 247 w 499"/>
                <a:gd name="T25" fmla="*/ 307 h 419"/>
                <a:gd name="T26" fmla="*/ 214 w 499"/>
                <a:gd name="T27" fmla="*/ 345 h 419"/>
                <a:gd name="T28" fmla="*/ 204 w 499"/>
                <a:gd name="T29" fmla="*/ 360 h 419"/>
                <a:gd name="T30" fmla="*/ 199 w 499"/>
                <a:gd name="T31" fmla="*/ 377 h 419"/>
                <a:gd name="T32" fmla="*/ 189 w 499"/>
                <a:gd name="T33" fmla="*/ 384 h 419"/>
                <a:gd name="T34" fmla="*/ 184 w 499"/>
                <a:gd name="T35" fmla="*/ 395 h 419"/>
                <a:gd name="T36" fmla="*/ 170 w 499"/>
                <a:gd name="T37" fmla="*/ 412 h 419"/>
                <a:gd name="T38" fmla="*/ 164 w 499"/>
                <a:gd name="T39" fmla="*/ 397 h 419"/>
                <a:gd name="T40" fmla="*/ 159 w 499"/>
                <a:gd name="T41" fmla="*/ 392 h 419"/>
                <a:gd name="T42" fmla="*/ 167 w 499"/>
                <a:gd name="T43" fmla="*/ 385 h 419"/>
                <a:gd name="T44" fmla="*/ 150 w 499"/>
                <a:gd name="T45" fmla="*/ 377 h 419"/>
                <a:gd name="T46" fmla="*/ 152 w 499"/>
                <a:gd name="T47" fmla="*/ 369 h 419"/>
                <a:gd name="T48" fmla="*/ 147 w 499"/>
                <a:gd name="T49" fmla="*/ 359 h 419"/>
                <a:gd name="T50" fmla="*/ 134 w 499"/>
                <a:gd name="T51" fmla="*/ 360 h 419"/>
                <a:gd name="T52" fmla="*/ 110 w 499"/>
                <a:gd name="T53" fmla="*/ 352 h 419"/>
                <a:gd name="T54" fmla="*/ 94 w 499"/>
                <a:gd name="T55" fmla="*/ 344 h 419"/>
                <a:gd name="T56" fmla="*/ 79 w 499"/>
                <a:gd name="T57" fmla="*/ 339 h 419"/>
                <a:gd name="T58" fmla="*/ 92 w 499"/>
                <a:gd name="T59" fmla="*/ 337 h 419"/>
                <a:gd name="T60" fmla="*/ 90 w 499"/>
                <a:gd name="T61" fmla="*/ 309 h 419"/>
                <a:gd name="T62" fmla="*/ 50 w 499"/>
                <a:gd name="T63" fmla="*/ 295 h 419"/>
                <a:gd name="T64" fmla="*/ 44 w 499"/>
                <a:gd name="T65" fmla="*/ 282 h 419"/>
                <a:gd name="T66" fmla="*/ 52 w 499"/>
                <a:gd name="T67" fmla="*/ 265 h 419"/>
                <a:gd name="T68" fmla="*/ 0 w 499"/>
                <a:gd name="T69" fmla="*/ 242 h 419"/>
                <a:gd name="T70" fmla="*/ 9 w 499"/>
                <a:gd name="T71" fmla="*/ 230 h 419"/>
                <a:gd name="T72" fmla="*/ 34 w 499"/>
                <a:gd name="T73" fmla="*/ 220 h 419"/>
                <a:gd name="T74" fmla="*/ 54 w 499"/>
                <a:gd name="T75" fmla="*/ 230 h 419"/>
                <a:gd name="T76" fmla="*/ 67 w 499"/>
                <a:gd name="T77" fmla="*/ 230 h 419"/>
                <a:gd name="T78" fmla="*/ 94 w 499"/>
                <a:gd name="T79" fmla="*/ 227 h 419"/>
                <a:gd name="T80" fmla="*/ 110 w 499"/>
                <a:gd name="T81" fmla="*/ 202 h 419"/>
                <a:gd name="T82" fmla="*/ 74 w 499"/>
                <a:gd name="T83" fmla="*/ 185 h 419"/>
                <a:gd name="T84" fmla="*/ 70 w 499"/>
                <a:gd name="T85" fmla="*/ 170 h 419"/>
                <a:gd name="T86" fmla="*/ 75 w 499"/>
                <a:gd name="T87" fmla="*/ 160 h 419"/>
                <a:gd name="T88" fmla="*/ 107 w 499"/>
                <a:gd name="T89" fmla="*/ 160 h 419"/>
                <a:gd name="T90" fmla="*/ 127 w 499"/>
                <a:gd name="T91" fmla="*/ 170 h 419"/>
                <a:gd name="T92" fmla="*/ 135 w 499"/>
                <a:gd name="T93" fmla="*/ 172 h 419"/>
                <a:gd name="T94" fmla="*/ 147 w 499"/>
                <a:gd name="T95" fmla="*/ 185 h 419"/>
                <a:gd name="T96" fmla="*/ 170 w 499"/>
                <a:gd name="T97" fmla="*/ 189 h 419"/>
                <a:gd name="T98" fmla="*/ 184 w 499"/>
                <a:gd name="T99" fmla="*/ 185 h 419"/>
                <a:gd name="T100" fmla="*/ 195 w 499"/>
                <a:gd name="T101" fmla="*/ 150 h 419"/>
                <a:gd name="T102" fmla="*/ 212 w 499"/>
                <a:gd name="T103" fmla="*/ 130 h 419"/>
                <a:gd name="T104" fmla="*/ 232 w 499"/>
                <a:gd name="T105" fmla="*/ 60 h 419"/>
                <a:gd name="T106" fmla="*/ 367 w 499"/>
                <a:gd name="T107" fmla="*/ 63 h 419"/>
                <a:gd name="T108" fmla="*/ 469 w 499"/>
                <a:gd name="T109" fmla="*/ 152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9" h="419">
                  <a:moveTo>
                    <a:pt x="499" y="299"/>
                  </a:moveTo>
                  <a:lnTo>
                    <a:pt x="491" y="314"/>
                  </a:lnTo>
                  <a:lnTo>
                    <a:pt x="479" y="322"/>
                  </a:lnTo>
                  <a:lnTo>
                    <a:pt x="467" y="330"/>
                  </a:lnTo>
                  <a:lnTo>
                    <a:pt x="457" y="344"/>
                  </a:lnTo>
                  <a:lnTo>
                    <a:pt x="446" y="355"/>
                  </a:lnTo>
                  <a:lnTo>
                    <a:pt x="439" y="360"/>
                  </a:lnTo>
                  <a:lnTo>
                    <a:pt x="424" y="370"/>
                  </a:lnTo>
                  <a:lnTo>
                    <a:pt x="409" y="384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6" y="392"/>
                  </a:lnTo>
                  <a:lnTo>
                    <a:pt x="344" y="394"/>
                  </a:lnTo>
                  <a:lnTo>
                    <a:pt x="341" y="394"/>
                  </a:lnTo>
                  <a:lnTo>
                    <a:pt x="341" y="395"/>
                  </a:lnTo>
                  <a:lnTo>
                    <a:pt x="339" y="397"/>
                  </a:lnTo>
                  <a:lnTo>
                    <a:pt x="339" y="399"/>
                  </a:lnTo>
                  <a:lnTo>
                    <a:pt x="339" y="399"/>
                  </a:lnTo>
                  <a:lnTo>
                    <a:pt x="336" y="402"/>
                  </a:lnTo>
                  <a:lnTo>
                    <a:pt x="334" y="404"/>
                  </a:lnTo>
                  <a:lnTo>
                    <a:pt x="332" y="404"/>
                  </a:lnTo>
                  <a:lnTo>
                    <a:pt x="331" y="404"/>
                  </a:lnTo>
                  <a:lnTo>
                    <a:pt x="329" y="402"/>
                  </a:lnTo>
                  <a:lnTo>
                    <a:pt x="327" y="401"/>
                  </a:lnTo>
                  <a:lnTo>
                    <a:pt x="312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09" y="390"/>
                  </a:lnTo>
                  <a:lnTo>
                    <a:pt x="307" y="392"/>
                  </a:lnTo>
                  <a:lnTo>
                    <a:pt x="306" y="394"/>
                  </a:lnTo>
                  <a:lnTo>
                    <a:pt x="306" y="394"/>
                  </a:lnTo>
                  <a:lnTo>
                    <a:pt x="304" y="394"/>
                  </a:lnTo>
                  <a:lnTo>
                    <a:pt x="304" y="394"/>
                  </a:lnTo>
                  <a:lnTo>
                    <a:pt x="297" y="390"/>
                  </a:lnTo>
                  <a:lnTo>
                    <a:pt x="296" y="389"/>
                  </a:lnTo>
                  <a:lnTo>
                    <a:pt x="287" y="385"/>
                  </a:lnTo>
                  <a:lnTo>
                    <a:pt x="284" y="384"/>
                  </a:lnTo>
                  <a:lnTo>
                    <a:pt x="279" y="382"/>
                  </a:lnTo>
                  <a:lnTo>
                    <a:pt x="277" y="382"/>
                  </a:lnTo>
                  <a:lnTo>
                    <a:pt x="277" y="382"/>
                  </a:lnTo>
                  <a:lnTo>
                    <a:pt x="276" y="380"/>
                  </a:lnTo>
                  <a:lnTo>
                    <a:pt x="274" y="377"/>
                  </a:lnTo>
                  <a:lnTo>
                    <a:pt x="274" y="377"/>
                  </a:lnTo>
                  <a:lnTo>
                    <a:pt x="274" y="375"/>
                  </a:lnTo>
                  <a:lnTo>
                    <a:pt x="277" y="370"/>
                  </a:lnTo>
                  <a:lnTo>
                    <a:pt x="277" y="370"/>
                  </a:lnTo>
                  <a:lnTo>
                    <a:pt x="281" y="367"/>
                  </a:lnTo>
                  <a:lnTo>
                    <a:pt x="284" y="365"/>
                  </a:lnTo>
                  <a:lnTo>
                    <a:pt x="286" y="364"/>
                  </a:lnTo>
                  <a:lnTo>
                    <a:pt x="289" y="364"/>
                  </a:lnTo>
                  <a:lnTo>
                    <a:pt x="289" y="362"/>
                  </a:lnTo>
                  <a:lnTo>
                    <a:pt x="291" y="360"/>
                  </a:lnTo>
                  <a:lnTo>
                    <a:pt x="291" y="359"/>
                  </a:lnTo>
                  <a:lnTo>
                    <a:pt x="291" y="357"/>
                  </a:lnTo>
                  <a:lnTo>
                    <a:pt x="291" y="355"/>
                  </a:lnTo>
                  <a:lnTo>
                    <a:pt x="291" y="355"/>
                  </a:lnTo>
                  <a:lnTo>
                    <a:pt x="291" y="354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49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81" y="349"/>
                  </a:lnTo>
                  <a:lnTo>
                    <a:pt x="272" y="347"/>
                  </a:lnTo>
                  <a:lnTo>
                    <a:pt x="272" y="345"/>
                  </a:lnTo>
                  <a:lnTo>
                    <a:pt x="271" y="344"/>
                  </a:lnTo>
                  <a:lnTo>
                    <a:pt x="271" y="342"/>
                  </a:lnTo>
                  <a:lnTo>
                    <a:pt x="271" y="340"/>
                  </a:lnTo>
                  <a:lnTo>
                    <a:pt x="271" y="340"/>
                  </a:lnTo>
                  <a:lnTo>
                    <a:pt x="271" y="337"/>
                  </a:lnTo>
                  <a:lnTo>
                    <a:pt x="271" y="337"/>
                  </a:lnTo>
                  <a:lnTo>
                    <a:pt x="272" y="334"/>
                  </a:lnTo>
                  <a:lnTo>
                    <a:pt x="272" y="334"/>
                  </a:lnTo>
                  <a:lnTo>
                    <a:pt x="279" y="327"/>
                  </a:lnTo>
                  <a:lnTo>
                    <a:pt x="281" y="325"/>
                  </a:lnTo>
                  <a:lnTo>
                    <a:pt x="282" y="325"/>
                  </a:lnTo>
                  <a:lnTo>
                    <a:pt x="281" y="324"/>
                  </a:lnTo>
                  <a:lnTo>
                    <a:pt x="279" y="322"/>
                  </a:lnTo>
                  <a:lnTo>
                    <a:pt x="279" y="322"/>
                  </a:lnTo>
                  <a:lnTo>
                    <a:pt x="277" y="322"/>
                  </a:lnTo>
                  <a:lnTo>
                    <a:pt x="274" y="319"/>
                  </a:lnTo>
                  <a:lnTo>
                    <a:pt x="271" y="319"/>
                  </a:lnTo>
                  <a:lnTo>
                    <a:pt x="267" y="317"/>
                  </a:lnTo>
                  <a:lnTo>
                    <a:pt x="262" y="314"/>
                  </a:lnTo>
                  <a:lnTo>
                    <a:pt x="256" y="310"/>
                  </a:lnTo>
                  <a:lnTo>
                    <a:pt x="254" y="309"/>
                  </a:lnTo>
                  <a:lnTo>
                    <a:pt x="254" y="309"/>
                  </a:lnTo>
                  <a:lnTo>
                    <a:pt x="252" y="309"/>
                  </a:lnTo>
                  <a:lnTo>
                    <a:pt x="251" y="307"/>
                  </a:lnTo>
                  <a:lnTo>
                    <a:pt x="249" y="307"/>
                  </a:lnTo>
                  <a:lnTo>
                    <a:pt x="247" y="307"/>
                  </a:lnTo>
                  <a:lnTo>
                    <a:pt x="246" y="307"/>
                  </a:lnTo>
                  <a:lnTo>
                    <a:pt x="244" y="309"/>
                  </a:lnTo>
                  <a:lnTo>
                    <a:pt x="244" y="310"/>
                  </a:lnTo>
                  <a:lnTo>
                    <a:pt x="234" y="320"/>
                  </a:lnTo>
                  <a:lnTo>
                    <a:pt x="214" y="344"/>
                  </a:lnTo>
                  <a:lnTo>
                    <a:pt x="214" y="344"/>
                  </a:lnTo>
                  <a:lnTo>
                    <a:pt x="214" y="345"/>
                  </a:lnTo>
                  <a:lnTo>
                    <a:pt x="212" y="352"/>
                  </a:lnTo>
                  <a:lnTo>
                    <a:pt x="211" y="354"/>
                  </a:lnTo>
                  <a:lnTo>
                    <a:pt x="211" y="355"/>
                  </a:lnTo>
                  <a:lnTo>
                    <a:pt x="206" y="359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0" y="365"/>
                  </a:lnTo>
                  <a:lnTo>
                    <a:pt x="197" y="372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9" y="375"/>
                  </a:lnTo>
                  <a:lnTo>
                    <a:pt x="199" y="377"/>
                  </a:lnTo>
                  <a:lnTo>
                    <a:pt x="199" y="377"/>
                  </a:lnTo>
                  <a:lnTo>
                    <a:pt x="195" y="382"/>
                  </a:lnTo>
                  <a:lnTo>
                    <a:pt x="194" y="382"/>
                  </a:lnTo>
                  <a:lnTo>
                    <a:pt x="194" y="382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2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7" y="384"/>
                  </a:lnTo>
                  <a:lnTo>
                    <a:pt x="187" y="385"/>
                  </a:lnTo>
                  <a:lnTo>
                    <a:pt x="184" y="392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5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0" y="406"/>
                  </a:lnTo>
                  <a:lnTo>
                    <a:pt x="175" y="414"/>
                  </a:lnTo>
                  <a:lnTo>
                    <a:pt x="175" y="419"/>
                  </a:lnTo>
                  <a:lnTo>
                    <a:pt x="170" y="412"/>
                  </a:lnTo>
                  <a:lnTo>
                    <a:pt x="170" y="412"/>
                  </a:lnTo>
                  <a:lnTo>
                    <a:pt x="170" y="409"/>
                  </a:lnTo>
                  <a:lnTo>
                    <a:pt x="169" y="407"/>
                  </a:lnTo>
                  <a:lnTo>
                    <a:pt x="169" y="404"/>
                  </a:lnTo>
                  <a:lnTo>
                    <a:pt x="167" y="401"/>
                  </a:lnTo>
                  <a:lnTo>
                    <a:pt x="167" y="399"/>
                  </a:lnTo>
                  <a:lnTo>
                    <a:pt x="164" y="397"/>
                  </a:lnTo>
                  <a:lnTo>
                    <a:pt x="162" y="395"/>
                  </a:lnTo>
                  <a:lnTo>
                    <a:pt x="160" y="395"/>
                  </a:lnTo>
                  <a:lnTo>
                    <a:pt x="159" y="395"/>
                  </a:lnTo>
                  <a:lnTo>
                    <a:pt x="159" y="394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2" y="389"/>
                  </a:lnTo>
                  <a:lnTo>
                    <a:pt x="164" y="389"/>
                  </a:lnTo>
                  <a:lnTo>
                    <a:pt x="164" y="389"/>
                  </a:lnTo>
                  <a:lnTo>
                    <a:pt x="165" y="392"/>
                  </a:lnTo>
                  <a:lnTo>
                    <a:pt x="167" y="390"/>
                  </a:lnTo>
                  <a:lnTo>
                    <a:pt x="167" y="387"/>
                  </a:lnTo>
                  <a:lnTo>
                    <a:pt x="167" y="385"/>
                  </a:lnTo>
                  <a:lnTo>
                    <a:pt x="162" y="384"/>
                  </a:lnTo>
                  <a:lnTo>
                    <a:pt x="160" y="382"/>
                  </a:lnTo>
                  <a:lnTo>
                    <a:pt x="157" y="379"/>
                  </a:lnTo>
                  <a:lnTo>
                    <a:pt x="157" y="379"/>
                  </a:lnTo>
                  <a:lnTo>
                    <a:pt x="155" y="379"/>
                  </a:lnTo>
                  <a:lnTo>
                    <a:pt x="152" y="379"/>
                  </a:lnTo>
                  <a:lnTo>
                    <a:pt x="150" y="377"/>
                  </a:lnTo>
                  <a:lnTo>
                    <a:pt x="147" y="374"/>
                  </a:lnTo>
                  <a:lnTo>
                    <a:pt x="147" y="370"/>
                  </a:lnTo>
                  <a:lnTo>
                    <a:pt x="147" y="370"/>
                  </a:lnTo>
                  <a:lnTo>
                    <a:pt x="149" y="370"/>
                  </a:lnTo>
                  <a:lnTo>
                    <a:pt x="150" y="370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7" y="359"/>
                  </a:lnTo>
                  <a:lnTo>
                    <a:pt x="157" y="359"/>
                  </a:lnTo>
                  <a:lnTo>
                    <a:pt x="155" y="357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49" y="357"/>
                  </a:lnTo>
                  <a:lnTo>
                    <a:pt x="147" y="359"/>
                  </a:lnTo>
                  <a:lnTo>
                    <a:pt x="147" y="359"/>
                  </a:lnTo>
                  <a:lnTo>
                    <a:pt x="144" y="355"/>
                  </a:lnTo>
                  <a:lnTo>
                    <a:pt x="139" y="355"/>
                  </a:lnTo>
                  <a:lnTo>
                    <a:pt x="139" y="355"/>
                  </a:lnTo>
                  <a:lnTo>
                    <a:pt x="137" y="357"/>
                  </a:lnTo>
                  <a:lnTo>
                    <a:pt x="135" y="360"/>
                  </a:lnTo>
                  <a:lnTo>
                    <a:pt x="134" y="360"/>
                  </a:lnTo>
                  <a:lnTo>
                    <a:pt x="132" y="362"/>
                  </a:lnTo>
                  <a:lnTo>
                    <a:pt x="130" y="362"/>
                  </a:lnTo>
                  <a:lnTo>
                    <a:pt x="119" y="359"/>
                  </a:lnTo>
                  <a:lnTo>
                    <a:pt x="117" y="359"/>
                  </a:lnTo>
                  <a:lnTo>
                    <a:pt x="112" y="354"/>
                  </a:lnTo>
                  <a:lnTo>
                    <a:pt x="112" y="354"/>
                  </a:lnTo>
                  <a:lnTo>
                    <a:pt x="110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7" y="352"/>
                  </a:lnTo>
                  <a:lnTo>
                    <a:pt x="94" y="345"/>
                  </a:lnTo>
                  <a:lnTo>
                    <a:pt x="94" y="344"/>
                  </a:lnTo>
                  <a:lnTo>
                    <a:pt x="94" y="344"/>
                  </a:lnTo>
                  <a:lnTo>
                    <a:pt x="92" y="344"/>
                  </a:lnTo>
                  <a:lnTo>
                    <a:pt x="87" y="344"/>
                  </a:lnTo>
                  <a:lnTo>
                    <a:pt x="75" y="344"/>
                  </a:lnTo>
                  <a:lnTo>
                    <a:pt x="77" y="342"/>
                  </a:lnTo>
                  <a:lnTo>
                    <a:pt x="77" y="340"/>
                  </a:lnTo>
                  <a:lnTo>
                    <a:pt x="77" y="339"/>
                  </a:lnTo>
                  <a:lnTo>
                    <a:pt x="79" y="339"/>
                  </a:lnTo>
                  <a:lnTo>
                    <a:pt x="80" y="339"/>
                  </a:lnTo>
                  <a:lnTo>
                    <a:pt x="85" y="337"/>
                  </a:lnTo>
                  <a:lnTo>
                    <a:pt x="87" y="337"/>
                  </a:lnTo>
                  <a:lnTo>
                    <a:pt x="87" y="337"/>
                  </a:lnTo>
                  <a:lnTo>
                    <a:pt x="90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5" y="334"/>
                  </a:lnTo>
                  <a:lnTo>
                    <a:pt x="97" y="322"/>
                  </a:lnTo>
                  <a:lnTo>
                    <a:pt x="97" y="315"/>
                  </a:lnTo>
                  <a:lnTo>
                    <a:pt x="94" y="310"/>
                  </a:lnTo>
                  <a:lnTo>
                    <a:pt x="90" y="309"/>
                  </a:lnTo>
                  <a:lnTo>
                    <a:pt x="90" y="309"/>
                  </a:lnTo>
                  <a:lnTo>
                    <a:pt x="77" y="309"/>
                  </a:lnTo>
                  <a:lnTo>
                    <a:pt x="55" y="304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2" y="300"/>
                  </a:lnTo>
                  <a:lnTo>
                    <a:pt x="50" y="297"/>
                  </a:lnTo>
                  <a:lnTo>
                    <a:pt x="50" y="295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4" y="294"/>
                  </a:lnTo>
                  <a:lnTo>
                    <a:pt x="42" y="292"/>
                  </a:lnTo>
                  <a:lnTo>
                    <a:pt x="42" y="290"/>
                  </a:lnTo>
                  <a:lnTo>
                    <a:pt x="44" y="284"/>
                  </a:lnTo>
                  <a:lnTo>
                    <a:pt x="44" y="282"/>
                  </a:lnTo>
                  <a:lnTo>
                    <a:pt x="49" y="277"/>
                  </a:lnTo>
                  <a:lnTo>
                    <a:pt x="52" y="272"/>
                  </a:lnTo>
                  <a:lnTo>
                    <a:pt x="52" y="270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2" y="265"/>
                  </a:lnTo>
                  <a:lnTo>
                    <a:pt x="50" y="265"/>
                  </a:lnTo>
                  <a:lnTo>
                    <a:pt x="50" y="264"/>
                  </a:lnTo>
                  <a:lnTo>
                    <a:pt x="37" y="262"/>
                  </a:lnTo>
                  <a:lnTo>
                    <a:pt x="15" y="262"/>
                  </a:lnTo>
                  <a:lnTo>
                    <a:pt x="14" y="255"/>
                  </a:lnTo>
                  <a:lnTo>
                    <a:pt x="4" y="247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7" y="234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0" y="227"/>
                  </a:lnTo>
                  <a:lnTo>
                    <a:pt x="12" y="227"/>
                  </a:lnTo>
                  <a:lnTo>
                    <a:pt x="14" y="222"/>
                  </a:lnTo>
                  <a:lnTo>
                    <a:pt x="15" y="222"/>
                  </a:lnTo>
                  <a:lnTo>
                    <a:pt x="15" y="220"/>
                  </a:lnTo>
                  <a:lnTo>
                    <a:pt x="25" y="219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5" y="222"/>
                  </a:lnTo>
                  <a:lnTo>
                    <a:pt x="45" y="227"/>
                  </a:lnTo>
                  <a:lnTo>
                    <a:pt x="47" y="229"/>
                  </a:lnTo>
                  <a:lnTo>
                    <a:pt x="49" y="229"/>
                  </a:lnTo>
                  <a:lnTo>
                    <a:pt x="50" y="230"/>
                  </a:lnTo>
                  <a:lnTo>
                    <a:pt x="54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5" y="232"/>
                  </a:lnTo>
                  <a:lnTo>
                    <a:pt x="67" y="230"/>
                  </a:lnTo>
                  <a:lnTo>
                    <a:pt x="72" y="229"/>
                  </a:lnTo>
                  <a:lnTo>
                    <a:pt x="75" y="225"/>
                  </a:lnTo>
                  <a:lnTo>
                    <a:pt x="77" y="225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100" y="229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2" y="207"/>
                  </a:lnTo>
                  <a:lnTo>
                    <a:pt x="110" y="202"/>
                  </a:lnTo>
                  <a:lnTo>
                    <a:pt x="99" y="197"/>
                  </a:lnTo>
                  <a:lnTo>
                    <a:pt x="94" y="197"/>
                  </a:lnTo>
                  <a:lnTo>
                    <a:pt x="92" y="195"/>
                  </a:lnTo>
                  <a:lnTo>
                    <a:pt x="82" y="192"/>
                  </a:lnTo>
                  <a:lnTo>
                    <a:pt x="77" y="189"/>
                  </a:lnTo>
                  <a:lnTo>
                    <a:pt x="77" y="187"/>
                  </a:lnTo>
                  <a:lnTo>
                    <a:pt x="74" y="185"/>
                  </a:lnTo>
                  <a:lnTo>
                    <a:pt x="72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2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2" y="165"/>
                  </a:lnTo>
                  <a:lnTo>
                    <a:pt x="72" y="165"/>
                  </a:lnTo>
                  <a:lnTo>
                    <a:pt x="74" y="164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5" y="159"/>
                  </a:lnTo>
                  <a:lnTo>
                    <a:pt x="74" y="157"/>
                  </a:lnTo>
                  <a:lnTo>
                    <a:pt x="85" y="160"/>
                  </a:lnTo>
                  <a:lnTo>
                    <a:pt x="87" y="160"/>
                  </a:lnTo>
                  <a:lnTo>
                    <a:pt x="87" y="160"/>
                  </a:lnTo>
                  <a:lnTo>
                    <a:pt x="102" y="159"/>
                  </a:lnTo>
                  <a:lnTo>
                    <a:pt x="107" y="160"/>
                  </a:lnTo>
                  <a:lnTo>
                    <a:pt x="114" y="162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24" y="172"/>
                  </a:lnTo>
                  <a:lnTo>
                    <a:pt x="127" y="172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69"/>
                  </a:lnTo>
                  <a:lnTo>
                    <a:pt x="127" y="169"/>
                  </a:lnTo>
                  <a:lnTo>
                    <a:pt x="129" y="167"/>
                  </a:lnTo>
                  <a:lnTo>
                    <a:pt x="129" y="167"/>
                  </a:lnTo>
                  <a:lnTo>
                    <a:pt x="130" y="167"/>
                  </a:lnTo>
                  <a:lnTo>
                    <a:pt x="135" y="172"/>
                  </a:lnTo>
                  <a:lnTo>
                    <a:pt x="137" y="174"/>
                  </a:lnTo>
                  <a:lnTo>
                    <a:pt x="140" y="179"/>
                  </a:lnTo>
                  <a:lnTo>
                    <a:pt x="142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5" y="180"/>
                  </a:lnTo>
                  <a:lnTo>
                    <a:pt x="147" y="185"/>
                  </a:lnTo>
                  <a:lnTo>
                    <a:pt x="147" y="185"/>
                  </a:lnTo>
                  <a:lnTo>
                    <a:pt x="147" y="187"/>
                  </a:lnTo>
                  <a:lnTo>
                    <a:pt x="150" y="187"/>
                  </a:lnTo>
                  <a:lnTo>
                    <a:pt x="152" y="187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70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4" y="184"/>
                  </a:lnTo>
                  <a:lnTo>
                    <a:pt x="175" y="185"/>
                  </a:lnTo>
                  <a:lnTo>
                    <a:pt x="182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2" y="157"/>
                  </a:lnTo>
                  <a:lnTo>
                    <a:pt x="192" y="155"/>
                  </a:lnTo>
                  <a:lnTo>
                    <a:pt x="195" y="150"/>
                  </a:lnTo>
                  <a:lnTo>
                    <a:pt x="200" y="147"/>
                  </a:lnTo>
                  <a:lnTo>
                    <a:pt x="202" y="145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11" y="135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0"/>
                  </a:lnTo>
                  <a:lnTo>
                    <a:pt x="211" y="107"/>
                  </a:lnTo>
                  <a:lnTo>
                    <a:pt x="211" y="105"/>
                  </a:lnTo>
                  <a:lnTo>
                    <a:pt x="211" y="103"/>
                  </a:lnTo>
                  <a:lnTo>
                    <a:pt x="222" y="83"/>
                  </a:lnTo>
                  <a:lnTo>
                    <a:pt x="232" y="60"/>
                  </a:lnTo>
                  <a:lnTo>
                    <a:pt x="246" y="32"/>
                  </a:lnTo>
                  <a:lnTo>
                    <a:pt x="262" y="0"/>
                  </a:lnTo>
                  <a:lnTo>
                    <a:pt x="297" y="23"/>
                  </a:lnTo>
                  <a:lnTo>
                    <a:pt x="322" y="35"/>
                  </a:lnTo>
                  <a:lnTo>
                    <a:pt x="341" y="43"/>
                  </a:lnTo>
                  <a:lnTo>
                    <a:pt x="354" y="52"/>
                  </a:lnTo>
                  <a:lnTo>
                    <a:pt x="367" y="63"/>
                  </a:lnTo>
                  <a:lnTo>
                    <a:pt x="387" y="73"/>
                  </a:lnTo>
                  <a:lnTo>
                    <a:pt x="407" y="85"/>
                  </a:lnTo>
                  <a:lnTo>
                    <a:pt x="419" y="92"/>
                  </a:lnTo>
                  <a:lnTo>
                    <a:pt x="437" y="103"/>
                  </a:lnTo>
                  <a:lnTo>
                    <a:pt x="452" y="120"/>
                  </a:lnTo>
                  <a:lnTo>
                    <a:pt x="462" y="137"/>
                  </a:lnTo>
                  <a:lnTo>
                    <a:pt x="469" y="152"/>
                  </a:lnTo>
                  <a:lnTo>
                    <a:pt x="486" y="192"/>
                  </a:lnTo>
                  <a:lnTo>
                    <a:pt x="493" y="209"/>
                  </a:lnTo>
                  <a:lnTo>
                    <a:pt x="499" y="229"/>
                  </a:lnTo>
                  <a:lnTo>
                    <a:pt x="498" y="255"/>
                  </a:lnTo>
                  <a:lnTo>
                    <a:pt x="493" y="279"/>
                  </a:lnTo>
                  <a:lnTo>
                    <a:pt x="499" y="29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3" name="Freeform 54"/>
            <p:cNvSpPr>
              <a:spLocks/>
            </p:cNvSpPr>
            <p:nvPr/>
          </p:nvSpPr>
          <p:spPr bwMode="auto">
            <a:xfrm>
              <a:off x="10987259" y="6541981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2 h 3"/>
                <a:gd name="T4" fmla="*/ 3 w 5"/>
                <a:gd name="T5" fmla="*/ 3 h 3"/>
                <a:gd name="T6" fmla="*/ 3 w 5"/>
                <a:gd name="T7" fmla="*/ 2 h 3"/>
                <a:gd name="T8" fmla="*/ 5 w 5"/>
                <a:gd name="T9" fmla="*/ 2 h 3"/>
                <a:gd name="T10" fmla="*/ 5 w 5"/>
                <a:gd name="T11" fmla="*/ 2 h 3"/>
                <a:gd name="T12" fmla="*/ 3 w 5"/>
                <a:gd name="T13" fmla="*/ 0 h 3"/>
                <a:gd name="T14" fmla="*/ 1 w 5"/>
                <a:gd name="T15" fmla="*/ 0 h 3"/>
                <a:gd name="T16" fmla="*/ 1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4" name="Freeform 55"/>
            <p:cNvSpPr>
              <a:spLocks/>
            </p:cNvSpPr>
            <p:nvPr/>
          </p:nvSpPr>
          <p:spPr bwMode="auto">
            <a:xfrm>
              <a:off x="10981212" y="6534421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3 h 3"/>
                <a:gd name="T4" fmla="*/ 5 w 5"/>
                <a:gd name="T5" fmla="*/ 3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2 h 3"/>
                <a:gd name="T12" fmla="*/ 4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5" name="Freeform 56"/>
            <p:cNvSpPr>
              <a:spLocks/>
            </p:cNvSpPr>
            <p:nvPr/>
          </p:nvSpPr>
          <p:spPr bwMode="auto">
            <a:xfrm>
              <a:off x="3978485" y="5982609"/>
              <a:ext cx="2325171" cy="1162586"/>
            </a:xfrm>
            <a:custGeom>
              <a:avLst/>
              <a:gdLst>
                <a:gd name="T0" fmla="*/ 741 w 1538"/>
                <a:gd name="T1" fmla="*/ 61 h 769"/>
                <a:gd name="T2" fmla="*/ 777 w 1538"/>
                <a:gd name="T3" fmla="*/ 51 h 769"/>
                <a:gd name="T4" fmla="*/ 827 w 1538"/>
                <a:gd name="T5" fmla="*/ 33 h 769"/>
                <a:gd name="T6" fmla="*/ 858 w 1538"/>
                <a:gd name="T7" fmla="*/ 25 h 769"/>
                <a:gd name="T8" fmla="*/ 884 w 1538"/>
                <a:gd name="T9" fmla="*/ 36 h 769"/>
                <a:gd name="T10" fmla="*/ 949 w 1538"/>
                <a:gd name="T11" fmla="*/ 6 h 769"/>
                <a:gd name="T12" fmla="*/ 999 w 1538"/>
                <a:gd name="T13" fmla="*/ 1 h 769"/>
                <a:gd name="T14" fmla="*/ 1071 w 1538"/>
                <a:gd name="T15" fmla="*/ 10 h 769"/>
                <a:gd name="T16" fmla="*/ 1086 w 1538"/>
                <a:gd name="T17" fmla="*/ 18 h 769"/>
                <a:gd name="T18" fmla="*/ 1116 w 1538"/>
                <a:gd name="T19" fmla="*/ 5 h 769"/>
                <a:gd name="T20" fmla="*/ 1133 w 1538"/>
                <a:gd name="T21" fmla="*/ 15 h 769"/>
                <a:gd name="T22" fmla="*/ 1170 w 1538"/>
                <a:gd name="T23" fmla="*/ 15 h 769"/>
                <a:gd name="T24" fmla="*/ 1190 w 1538"/>
                <a:gd name="T25" fmla="*/ 11 h 769"/>
                <a:gd name="T26" fmla="*/ 1251 w 1538"/>
                <a:gd name="T27" fmla="*/ 26 h 769"/>
                <a:gd name="T28" fmla="*/ 1281 w 1538"/>
                <a:gd name="T29" fmla="*/ 55 h 769"/>
                <a:gd name="T30" fmla="*/ 1310 w 1538"/>
                <a:gd name="T31" fmla="*/ 50 h 769"/>
                <a:gd name="T32" fmla="*/ 1331 w 1538"/>
                <a:gd name="T33" fmla="*/ 48 h 769"/>
                <a:gd name="T34" fmla="*/ 1365 w 1538"/>
                <a:gd name="T35" fmla="*/ 35 h 769"/>
                <a:gd name="T36" fmla="*/ 1387 w 1538"/>
                <a:gd name="T37" fmla="*/ 41 h 769"/>
                <a:gd name="T38" fmla="*/ 1410 w 1538"/>
                <a:gd name="T39" fmla="*/ 56 h 769"/>
                <a:gd name="T40" fmla="*/ 1435 w 1538"/>
                <a:gd name="T41" fmla="*/ 48 h 769"/>
                <a:gd name="T42" fmla="*/ 1452 w 1538"/>
                <a:gd name="T43" fmla="*/ 50 h 769"/>
                <a:gd name="T44" fmla="*/ 1473 w 1538"/>
                <a:gd name="T45" fmla="*/ 68 h 769"/>
                <a:gd name="T46" fmla="*/ 1518 w 1538"/>
                <a:gd name="T47" fmla="*/ 71 h 769"/>
                <a:gd name="T48" fmla="*/ 1537 w 1538"/>
                <a:gd name="T49" fmla="*/ 71 h 769"/>
                <a:gd name="T50" fmla="*/ 1510 w 1538"/>
                <a:gd name="T51" fmla="*/ 113 h 769"/>
                <a:gd name="T52" fmla="*/ 1495 w 1538"/>
                <a:gd name="T53" fmla="*/ 173 h 769"/>
                <a:gd name="T54" fmla="*/ 1497 w 1538"/>
                <a:gd name="T55" fmla="*/ 202 h 769"/>
                <a:gd name="T56" fmla="*/ 1493 w 1538"/>
                <a:gd name="T57" fmla="*/ 218 h 769"/>
                <a:gd name="T58" fmla="*/ 1483 w 1538"/>
                <a:gd name="T59" fmla="*/ 250 h 769"/>
                <a:gd name="T60" fmla="*/ 1465 w 1538"/>
                <a:gd name="T61" fmla="*/ 285 h 769"/>
                <a:gd name="T62" fmla="*/ 1437 w 1538"/>
                <a:gd name="T63" fmla="*/ 307 h 769"/>
                <a:gd name="T64" fmla="*/ 1412 w 1538"/>
                <a:gd name="T65" fmla="*/ 335 h 769"/>
                <a:gd name="T66" fmla="*/ 1422 w 1538"/>
                <a:gd name="T67" fmla="*/ 399 h 769"/>
                <a:gd name="T68" fmla="*/ 1460 w 1538"/>
                <a:gd name="T69" fmla="*/ 469 h 769"/>
                <a:gd name="T70" fmla="*/ 1522 w 1538"/>
                <a:gd name="T71" fmla="*/ 620 h 769"/>
                <a:gd name="T72" fmla="*/ 1517 w 1538"/>
                <a:gd name="T73" fmla="*/ 712 h 769"/>
                <a:gd name="T74" fmla="*/ 153 w 1538"/>
                <a:gd name="T75" fmla="*/ 767 h 769"/>
                <a:gd name="T76" fmla="*/ 40 w 1538"/>
                <a:gd name="T77" fmla="*/ 450 h 769"/>
                <a:gd name="T78" fmla="*/ 72 w 1538"/>
                <a:gd name="T79" fmla="*/ 442 h 769"/>
                <a:gd name="T80" fmla="*/ 147 w 1538"/>
                <a:gd name="T81" fmla="*/ 424 h 769"/>
                <a:gd name="T82" fmla="*/ 188 w 1538"/>
                <a:gd name="T83" fmla="*/ 414 h 769"/>
                <a:gd name="T84" fmla="*/ 228 w 1538"/>
                <a:gd name="T85" fmla="*/ 435 h 769"/>
                <a:gd name="T86" fmla="*/ 265 w 1538"/>
                <a:gd name="T87" fmla="*/ 425 h 769"/>
                <a:gd name="T88" fmla="*/ 285 w 1538"/>
                <a:gd name="T89" fmla="*/ 429 h 769"/>
                <a:gd name="T90" fmla="*/ 332 w 1538"/>
                <a:gd name="T91" fmla="*/ 432 h 769"/>
                <a:gd name="T92" fmla="*/ 374 w 1538"/>
                <a:gd name="T93" fmla="*/ 405 h 769"/>
                <a:gd name="T94" fmla="*/ 444 w 1538"/>
                <a:gd name="T95" fmla="*/ 395 h 769"/>
                <a:gd name="T96" fmla="*/ 489 w 1538"/>
                <a:gd name="T97" fmla="*/ 390 h 769"/>
                <a:gd name="T98" fmla="*/ 490 w 1538"/>
                <a:gd name="T99" fmla="*/ 338 h 769"/>
                <a:gd name="T100" fmla="*/ 510 w 1538"/>
                <a:gd name="T101" fmla="*/ 323 h 769"/>
                <a:gd name="T102" fmla="*/ 567 w 1538"/>
                <a:gd name="T103" fmla="*/ 327 h 769"/>
                <a:gd name="T104" fmla="*/ 577 w 1538"/>
                <a:gd name="T105" fmla="*/ 310 h 769"/>
                <a:gd name="T106" fmla="*/ 707 w 1538"/>
                <a:gd name="T107" fmla="*/ 332 h 769"/>
                <a:gd name="T108" fmla="*/ 727 w 1538"/>
                <a:gd name="T109" fmla="*/ 317 h 769"/>
                <a:gd name="T110" fmla="*/ 702 w 1538"/>
                <a:gd name="T111" fmla="*/ 223 h 769"/>
                <a:gd name="T112" fmla="*/ 709 w 1538"/>
                <a:gd name="T113" fmla="*/ 195 h 769"/>
                <a:gd name="T114" fmla="*/ 722 w 1538"/>
                <a:gd name="T115" fmla="*/ 105 h 769"/>
                <a:gd name="T116" fmla="*/ 701 w 1538"/>
                <a:gd name="T117" fmla="*/ 6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8" h="769">
                  <a:moveTo>
                    <a:pt x="704" y="56"/>
                  </a:moveTo>
                  <a:lnTo>
                    <a:pt x="711" y="60"/>
                  </a:lnTo>
                  <a:lnTo>
                    <a:pt x="719" y="63"/>
                  </a:lnTo>
                  <a:lnTo>
                    <a:pt x="721" y="65"/>
                  </a:lnTo>
                  <a:lnTo>
                    <a:pt x="721" y="65"/>
                  </a:lnTo>
                  <a:lnTo>
                    <a:pt x="726" y="65"/>
                  </a:lnTo>
                  <a:lnTo>
                    <a:pt x="734" y="65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9" y="61"/>
                  </a:lnTo>
                  <a:lnTo>
                    <a:pt x="741" y="61"/>
                  </a:lnTo>
                  <a:lnTo>
                    <a:pt x="741" y="61"/>
                  </a:lnTo>
                  <a:lnTo>
                    <a:pt x="754" y="56"/>
                  </a:lnTo>
                  <a:lnTo>
                    <a:pt x="756" y="56"/>
                  </a:lnTo>
                  <a:lnTo>
                    <a:pt x="761" y="53"/>
                  </a:lnTo>
                  <a:lnTo>
                    <a:pt x="762" y="53"/>
                  </a:lnTo>
                  <a:lnTo>
                    <a:pt x="764" y="55"/>
                  </a:lnTo>
                  <a:lnTo>
                    <a:pt x="766" y="55"/>
                  </a:lnTo>
                  <a:lnTo>
                    <a:pt x="766" y="56"/>
                  </a:lnTo>
                  <a:lnTo>
                    <a:pt x="767" y="56"/>
                  </a:lnTo>
                  <a:lnTo>
                    <a:pt x="771" y="56"/>
                  </a:lnTo>
                  <a:lnTo>
                    <a:pt x="771" y="55"/>
                  </a:lnTo>
                  <a:lnTo>
                    <a:pt x="776" y="53"/>
                  </a:lnTo>
                  <a:lnTo>
                    <a:pt x="777" y="51"/>
                  </a:lnTo>
                  <a:lnTo>
                    <a:pt x="779" y="51"/>
                  </a:lnTo>
                  <a:lnTo>
                    <a:pt x="779" y="50"/>
                  </a:lnTo>
                  <a:lnTo>
                    <a:pt x="781" y="46"/>
                  </a:lnTo>
                  <a:lnTo>
                    <a:pt x="781" y="46"/>
                  </a:lnTo>
                  <a:lnTo>
                    <a:pt x="782" y="45"/>
                  </a:lnTo>
                  <a:lnTo>
                    <a:pt x="789" y="36"/>
                  </a:lnTo>
                  <a:lnTo>
                    <a:pt x="789" y="36"/>
                  </a:lnTo>
                  <a:lnTo>
                    <a:pt x="804" y="30"/>
                  </a:lnTo>
                  <a:lnTo>
                    <a:pt x="811" y="28"/>
                  </a:lnTo>
                  <a:lnTo>
                    <a:pt x="811" y="28"/>
                  </a:lnTo>
                  <a:lnTo>
                    <a:pt x="824" y="30"/>
                  </a:lnTo>
                  <a:lnTo>
                    <a:pt x="827" y="33"/>
                  </a:lnTo>
                  <a:lnTo>
                    <a:pt x="832" y="35"/>
                  </a:lnTo>
                  <a:lnTo>
                    <a:pt x="834" y="35"/>
                  </a:lnTo>
                  <a:lnTo>
                    <a:pt x="841" y="33"/>
                  </a:lnTo>
                  <a:lnTo>
                    <a:pt x="841" y="31"/>
                  </a:lnTo>
                  <a:lnTo>
                    <a:pt x="843" y="31"/>
                  </a:lnTo>
                  <a:lnTo>
                    <a:pt x="844" y="30"/>
                  </a:lnTo>
                  <a:lnTo>
                    <a:pt x="846" y="28"/>
                  </a:lnTo>
                  <a:lnTo>
                    <a:pt x="848" y="26"/>
                  </a:lnTo>
                  <a:lnTo>
                    <a:pt x="848" y="26"/>
                  </a:lnTo>
                  <a:lnTo>
                    <a:pt x="848" y="25"/>
                  </a:lnTo>
                  <a:lnTo>
                    <a:pt x="856" y="23"/>
                  </a:lnTo>
                  <a:lnTo>
                    <a:pt x="858" y="25"/>
                  </a:lnTo>
                  <a:lnTo>
                    <a:pt x="858" y="25"/>
                  </a:lnTo>
                  <a:lnTo>
                    <a:pt x="859" y="25"/>
                  </a:lnTo>
                  <a:lnTo>
                    <a:pt x="861" y="28"/>
                  </a:lnTo>
                  <a:lnTo>
                    <a:pt x="861" y="28"/>
                  </a:lnTo>
                  <a:lnTo>
                    <a:pt x="861" y="31"/>
                  </a:lnTo>
                  <a:lnTo>
                    <a:pt x="864" y="35"/>
                  </a:lnTo>
                  <a:lnTo>
                    <a:pt x="871" y="38"/>
                  </a:lnTo>
                  <a:lnTo>
                    <a:pt x="873" y="40"/>
                  </a:lnTo>
                  <a:lnTo>
                    <a:pt x="873" y="40"/>
                  </a:lnTo>
                  <a:lnTo>
                    <a:pt x="878" y="38"/>
                  </a:lnTo>
                  <a:lnTo>
                    <a:pt x="883" y="36"/>
                  </a:lnTo>
                  <a:lnTo>
                    <a:pt x="884" y="36"/>
                  </a:lnTo>
                  <a:lnTo>
                    <a:pt x="886" y="35"/>
                  </a:lnTo>
                  <a:lnTo>
                    <a:pt x="886" y="35"/>
                  </a:lnTo>
                  <a:lnTo>
                    <a:pt x="891" y="30"/>
                  </a:lnTo>
                  <a:lnTo>
                    <a:pt x="894" y="25"/>
                  </a:lnTo>
                  <a:lnTo>
                    <a:pt x="896" y="21"/>
                  </a:lnTo>
                  <a:lnTo>
                    <a:pt x="901" y="20"/>
                  </a:lnTo>
                  <a:lnTo>
                    <a:pt x="913" y="15"/>
                  </a:lnTo>
                  <a:lnTo>
                    <a:pt x="931" y="8"/>
                  </a:lnTo>
                  <a:lnTo>
                    <a:pt x="939" y="6"/>
                  </a:lnTo>
                  <a:lnTo>
                    <a:pt x="946" y="6"/>
                  </a:lnTo>
                  <a:lnTo>
                    <a:pt x="948" y="6"/>
                  </a:lnTo>
                  <a:lnTo>
                    <a:pt x="949" y="6"/>
                  </a:lnTo>
                  <a:lnTo>
                    <a:pt x="954" y="6"/>
                  </a:lnTo>
                  <a:lnTo>
                    <a:pt x="956" y="6"/>
                  </a:lnTo>
                  <a:lnTo>
                    <a:pt x="961" y="5"/>
                  </a:lnTo>
                  <a:lnTo>
                    <a:pt x="961" y="3"/>
                  </a:lnTo>
                  <a:lnTo>
                    <a:pt x="963" y="3"/>
                  </a:lnTo>
                  <a:lnTo>
                    <a:pt x="963" y="1"/>
                  </a:lnTo>
                  <a:lnTo>
                    <a:pt x="964" y="1"/>
                  </a:lnTo>
                  <a:lnTo>
                    <a:pt x="964" y="1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0"/>
                  </a:lnTo>
                  <a:lnTo>
                    <a:pt x="999" y="1"/>
                  </a:lnTo>
                  <a:lnTo>
                    <a:pt x="1021" y="5"/>
                  </a:lnTo>
                  <a:lnTo>
                    <a:pt x="1039" y="8"/>
                  </a:lnTo>
                  <a:lnTo>
                    <a:pt x="1041" y="10"/>
                  </a:lnTo>
                  <a:lnTo>
                    <a:pt x="1043" y="10"/>
                  </a:lnTo>
                  <a:lnTo>
                    <a:pt x="1046" y="10"/>
                  </a:lnTo>
                  <a:lnTo>
                    <a:pt x="1049" y="10"/>
                  </a:lnTo>
                  <a:lnTo>
                    <a:pt x="1054" y="11"/>
                  </a:lnTo>
                  <a:lnTo>
                    <a:pt x="1066" y="10"/>
                  </a:lnTo>
                  <a:lnTo>
                    <a:pt x="1068" y="10"/>
                  </a:lnTo>
                  <a:lnTo>
                    <a:pt x="1068" y="10"/>
                  </a:lnTo>
                  <a:lnTo>
                    <a:pt x="1069" y="10"/>
                  </a:lnTo>
                  <a:lnTo>
                    <a:pt x="1071" y="10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5"/>
                  </a:lnTo>
                  <a:lnTo>
                    <a:pt x="1076" y="15"/>
                  </a:lnTo>
                  <a:lnTo>
                    <a:pt x="1079" y="16"/>
                  </a:lnTo>
                  <a:lnTo>
                    <a:pt x="1079" y="16"/>
                  </a:lnTo>
                  <a:lnTo>
                    <a:pt x="1081" y="16"/>
                  </a:lnTo>
                  <a:lnTo>
                    <a:pt x="1086" y="18"/>
                  </a:lnTo>
                  <a:lnTo>
                    <a:pt x="1088" y="18"/>
                  </a:lnTo>
                  <a:lnTo>
                    <a:pt x="1088" y="16"/>
                  </a:lnTo>
                  <a:lnTo>
                    <a:pt x="1089" y="16"/>
                  </a:lnTo>
                  <a:lnTo>
                    <a:pt x="1103" y="13"/>
                  </a:lnTo>
                  <a:lnTo>
                    <a:pt x="1106" y="11"/>
                  </a:lnTo>
                  <a:lnTo>
                    <a:pt x="1108" y="11"/>
                  </a:lnTo>
                  <a:lnTo>
                    <a:pt x="1108" y="10"/>
                  </a:lnTo>
                  <a:lnTo>
                    <a:pt x="1110" y="6"/>
                  </a:lnTo>
                  <a:lnTo>
                    <a:pt x="1113" y="5"/>
                  </a:lnTo>
                  <a:lnTo>
                    <a:pt x="1113" y="5"/>
                  </a:lnTo>
                  <a:lnTo>
                    <a:pt x="1115" y="5"/>
                  </a:lnTo>
                  <a:lnTo>
                    <a:pt x="1116" y="5"/>
                  </a:lnTo>
                  <a:lnTo>
                    <a:pt x="1121" y="5"/>
                  </a:lnTo>
                  <a:lnTo>
                    <a:pt x="1123" y="6"/>
                  </a:lnTo>
                  <a:lnTo>
                    <a:pt x="1123" y="6"/>
                  </a:lnTo>
                  <a:lnTo>
                    <a:pt x="1125" y="6"/>
                  </a:lnTo>
                  <a:lnTo>
                    <a:pt x="1125" y="8"/>
                  </a:lnTo>
                  <a:lnTo>
                    <a:pt x="1126" y="8"/>
                  </a:lnTo>
                  <a:lnTo>
                    <a:pt x="1126" y="10"/>
                  </a:lnTo>
                  <a:lnTo>
                    <a:pt x="1126" y="11"/>
                  </a:lnTo>
                  <a:lnTo>
                    <a:pt x="1126" y="11"/>
                  </a:lnTo>
                  <a:lnTo>
                    <a:pt x="1128" y="13"/>
                  </a:lnTo>
                  <a:lnTo>
                    <a:pt x="1130" y="13"/>
                  </a:lnTo>
                  <a:lnTo>
                    <a:pt x="1133" y="15"/>
                  </a:lnTo>
                  <a:lnTo>
                    <a:pt x="1133" y="15"/>
                  </a:lnTo>
                  <a:lnTo>
                    <a:pt x="1135" y="15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1"/>
                  </a:lnTo>
                  <a:lnTo>
                    <a:pt x="1155" y="16"/>
                  </a:lnTo>
                  <a:lnTo>
                    <a:pt x="1156" y="16"/>
                  </a:lnTo>
                  <a:lnTo>
                    <a:pt x="1158" y="16"/>
                  </a:lnTo>
                  <a:lnTo>
                    <a:pt x="1161" y="16"/>
                  </a:lnTo>
                  <a:lnTo>
                    <a:pt x="1166" y="15"/>
                  </a:lnTo>
                  <a:lnTo>
                    <a:pt x="1170" y="15"/>
                  </a:lnTo>
                  <a:lnTo>
                    <a:pt x="1171" y="13"/>
                  </a:lnTo>
                  <a:lnTo>
                    <a:pt x="1173" y="13"/>
                  </a:lnTo>
                  <a:lnTo>
                    <a:pt x="1175" y="11"/>
                  </a:lnTo>
                  <a:lnTo>
                    <a:pt x="1175" y="11"/>
                  </a:lnTo>
                  <a:lnTo>
                    <a:pt x="1176" y="10"/>
                  </a:lnTo>
                  <a:lnTo>
                    <a:pt x="1178" y="10"/>
                  </a:lnTo>
                  <a:lnTo>
                    <a:pt x="1178" y="10"/>
                  </a:lnTo>
                  <a:lnTo>
                    <a:pt x="1181" y="10"/>
                  </a:lnTo>
                  <a:lnTo>
                    <a:pt x="1183" y="10"/>
                  </a:lnTo>
                  <a:lnTo>
                    <a:pt x="1188" y="10"/>
                  </a:lnTo>
                  <a:lnTo>
                    <a:pt x="1188" y="10"/>
                  </a:lnTo>
                  <a:lnTo>
                    <a:pt x="1190" y="11"/>
                  </a:lnTo>
                  <a:lnTo>
                    <a:pt x="1190" y="11"/>
                  </a:lnTo>
                  <a:lnTo>
                    <a:pt x="1195" y="13"/>
                  </a:lnTo>
                  <a:lnTo>
                    <a:pt x="1201" y="15"/>
                  </a:lnTo>
                  <a:lnTo>
                    <a:pt x="1203" y="16"/>
                  </a:lnTo>
                  <a:lnTo>
                    <a:pt x="1210" y="16"/>
                  </a:lnTo>
                  <a:lnTo>
                    <a:pt x="1215" y="16"/>
                  </a:lnTo>
                  <a:lnTo>
                    <a:pt x="1218" y="16"/>
                  </a:lnTo>
                  <a:lnTo>
                    <a:pt x="1225" y="20"/>
                  </a:lnTo>
                  <a:lnTo>
                    <a:pt x="1233" y="21"/>
                  </a:lnTo>
                  <a:lnTo>
                    <a:pt x="1238" y="23"/>
                  </a:lnTo>
                  <a:lnTo>
                    <a:pt x="1250" y="26"/>
                  </a:lnTo>
                  <a:lnTo>
                    <a:pt x="1251" y="26"/>
                  </a:lnTo>
                  <a:lnTo>
                    <a:pt x="1253" y="26"/>
                  </a:lnTo>
                  <a:lnTo>
                    <a:pt x="1253" y="26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1" y="45"/>
                  </a:lnTo>
                  <a:lnTo>
                    <a:pt x="1271" y="46"/>
                  </a:lnTo>
                  <a:lnTo>
                    <a:pt x="1273" y="48"/>
                  </a:lnTo>
                  <a:lnTo>
                    <a:pt x="1276" y="51"/>
                  </a:lnTo>
                  <a:lnTo>
                    <a:pt x="1278" y="51"/>
                  </a:lnTo>
                  <a:lnTo>
                    <a:pt x="1280" y="53"/>
                  </a:lnTo>
                  <a:lnTo>
                    <a:pt x="1281" y="55"/>
                  </a:lnTo>
                  <a:lnTo>
                    <a:pt x="1283" y="55"/>
                  </a:lnTo>
                  <a:lnTo>
                    <a:pt x="1286" y="56"/>
                  </a:lnTo>
                  <a:lnTo>
                    <a:pt x="1290" y="56"/>
                  </a:lnTo>
                  <a:lnTo>
                    <a:pt x="1296" y="56"/>
                  </a:lnTo>
                  <a:lnTo>
                    <a:pt x="1300" y="56"/>
                  </a:lnTo>
                  <a:lnTo>
                    <a:pt x="1305" y="55"/>
                  </a:lnTo>
                  <a:lnTo>
                    <a:pt x="1305" y="55"/>
                  </a:lnTo>
                  <a:lnTo>
                    <a:pt x="1305" y="53"/>
                  </a:lnTo>
                  <a:lnTo>
                    <a:pt x="1306" y="53"/>
                  </a:lnTo>
                  <a:lnTo>
                    <a:pt x="1306" y="51"/>
                  </a:lnTo>
                  <a:lnTo>
                    <a:pt x="1310" y="50"/>
                  </a:lnTo>
                  <a:lnTo>
                    <a:pt x="1310" y="50"/>
                  </a:lnTo>
                  <a:lnTo>
                    <a:pt x="1311" y="48"/>
                  </a:lnTo>
                  <a:lnTo>
                    <a:pt x="1320" y="46"/>
                  </a:lnTo>
                  <a:lnTo>
                    <a:pt x="1320" y="45"/>
                  </a:lnTo>
                  <a:lnTo>
                    <a:pt x="1321" y="45"/>
                  </a:lnTo>
                  <a:lnTo>
                    <a:pt x="1323" y="45"/>
                  </a:lnTo>
                  <a:lnTo>
                    <a:pt x="1325" y="45"/>
                  </a:lnTo>
                  <a:lnTo>
                    <a:pt x="1325" y="46"/>
                  </a:lnTo>
                  <a:lnTo>
                    <a:pt x="1325" y="46"/>
                  </a:lnTo>
                  <a:lnTo>
                    <a:pt x="1326" y="48"/>
                  </a:lnTo>
                  <a:lnTo>
                    <a:pt x="1328" y="48"/>
                  </a:lnTo>
                  <a:lnTo>
                    <a:pt x="1330" y="48"/>
                  </a:lnTo>
                  <a:lnTo>
                    <a:pt x="1331" y="48"/>
                  </a:lnTo>
                  <a:lnTo>
                    <a:pt x="1340" y="48"/>
                  </a:lnTo>
                  <a:lnTo>
                    <a:pt x="1343" y="48"/>
                  </a:lnTo>
                  <a:lnTo>
                    <a:pt x="1343" y="48"/>
                  </a:lnTo>
                  <a:lnTo>
                    <a:pt x="1356" y="45"/>
                  </a:lnTo>
                  <a:lnTo>
                    <a:pt x="1360" y="45"/>
                  </a:lnTo>
                  <a:lnTo>
                    <a:pt x="1360" y="43"/>
                  </a:lnTo>
                  <a:lnTo>
                    <a:pt x="1361" y="41"/>
                  </a:lnTo>
                  <a:lnTo>
                    <a:pt x="1361" y="40"/>
                  </a:lnTo>
                  <a:lnTo>
                    <a:pt x="1361" y="38"/>
                  </a:lnTo>
                  <a:lnTo>
                    <a:pt x="1361" y="38"/>
                  </a:lnTo>
                  <a:lnTo>
                    <a:pt x="1363" y="36"/>
                  </a:lnTo>
                  <a:lnTo>
                    <a:pt x="1365" y="35"/>
                  </a:lnTo>
                  <a:lnTo>
                    <a:pt x="1371" y="31"/>
                  </a:lnTo>
                  <a:lnTo>
                    <a:pt x="1373" y="31"/>
                  </a:lnTo>
                  <a:lnTo>
                    <a:pt x="1375" y="31"/>
                  </a:lnTo>
                  <a:lnTo>
                    <a:pt x="1380" y="31"/>
                  </a:lnTo>
                  <a:lnTo>
                    <a:pt x="1380" y="31"/>
                  </a:lnTo>
                  <a:lnTo>
                    <a:pt x="1382" y="33"/>
                  </a:lnTo>
                  <a:lnTo>
                    <a:pt x="1383" y="35"/>
                  </a:lnTo>
                  <a:lnTo>
                    <a:pt x="1387" y="40"/>
                  </a:lnTo>
                  <a:lnTo>
                    <a:pt x="1387" y="40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3"/>
                  </a:lnTo>
                  <a:lnTo>
                    <a:pt x="1387" y="43"/>
                  </a:lnTo>
                  <a:lnTo>
                    <a:pt x="1387" y="45"/>
                  </a:lnTo>
                  <a:lnTo>
                    <a:pt x="1390" y="45"/>
                  </a:lnTo>
                  <a:lnTo>
                    <a:pt x="1392" y="46"/>
                  </a:lnTo>
                  <a:lnTo>
                    <a:pt x="1392" y="46"/>
                  </a:lnTo>
                  <a:lnTo>
                    <a:pt x="1395" y="48"/>
                  </a:lnTo>
                  <a:lnTo>
                    <a:pt x="1405" y="50"/>
                  </a:lnTo>
                  <a:lnTo>
                    <a:pt x="1405" y="51"/>
                  </a:lnTo>
                  <a:lnTo>
                    <a:pt x="1407" y="55"/>
                  </a:lnTo>
                  <a:lnTo>
                    <a:pt x="1408" y="56"/>
                  </a:lnTo>
                  <a:lnTo>
                    <a:pt x="1410" y="56"/>
                  </a:lnTo>
                  <a:lnTo>
                    <a:pt x="1412" y="56"/>
                  </a:lnTo>
                  <a:lnTo>
                    <a:pt x="1415" y="56"/>
                  </a:lnTo>
                  <a:lnTo>
                    <a:pt x="1425" y="56"/>
                  </a:lnTo>
                  <a:lnTo>
                    <a:pt x="1427" y="56"/>
                  </a:lnTo>
                  <a:lnTo>
                    <a:pt x="1428" y="56"/>
                  </a:lnTo>
                  <a:lnTo>
                    <a:pt x="1433" y="53"/>
                  </a:lnTo>
                  <a:lnTo>
                    <a:pt x="1433" y="53"/>
                  </a:lnTo>
                  <a:lnTo>
                    <a:pt x="1435" y="51"/>
                  </a:lnTo>
                  <a:lnTo>
                    <a:pt x="1435" y="51"/>
                  </a:lnTo>
                  <a:lnTo>
                    <a:pt x="1437" y="50"/>
                  </a:lnTo>
                  <a:lnTo>
                    <a:pt x="1437" y="50"/>
                  </a:lnTo>
                  <a:lnTo>
                    <a:pt x="1435" y="48"/>
                  </a:lnTo>
                  <a:lnTo>
                    <a:pt x="1435" y="46"/>
                  </a:lnTo>
                  <a:lnTo>
                    <a:pt x="1433" y="45"/>
                  </a:lnTo>
                  <a:lnTo>
                    <a:pt x="1433" y="45"/>
                  </a:lnTo>
                  <a:lnTo>
                    <a:pt x="1432" y="43"/>
                  </a:lnTo>
                  <a:lnTo>
                    <a:pt x="1432" y="41"/>
                  </a:lnTo>
                  <a:lnTo>
                    <a:pt x="1433" y="41"/>
                  </a:lnTo>
                  <a:lnTo>
                    <a:pt x="1435" y="41"/>
                  </a:lnTo>
                  <a:lnTo>
                    <a:pt x="1440" y="43"/>
                  </a:lnTo>
                  <a:lnTo>
                    <a:pt x="1447" y="46"/>
                  </a:lnTo>
                  <a:lnTo>
                    <a:pt x="1448" y="48"/>
                  </a:lnTo>
                  <a:lnTo>
                    <a:pt x="1448" y="48"/>
                  </a:lnTo>
                  <a:lnTo>
                    <a:pt x="1452" y="50"/>
                  </a:lnTo>
                  <a:lnTo>
                    <a:pt x="1452" y="50"/>
                  </a:lnTo>
                  <a:lnTo>
                    <a:pt x="1453" y="48"/>
                  </a:lnTo>
                  <a:lnTo>
                    <a:pt x="1458" y="53"/>
                  </a:lnTo>
                  <a:lnTo>
                    <a:pt x="1458" y="55"/>
                  </a:lnTo>
                  <a:lnTo>
                    <a:pt x="1460" y="56"/>
                  </a:lnTo>
                  <a:lnTo>
                    <a:pt x="1462" y="56"/>
                  </a:lnTo>
                  <a:lnTo>
                    <a:pt x="1462" y="56"/>
                  </a:lnTo>
                  <a:lnTo>
                    <a:pt x="1473" y="63"/>
                  </a:lnTo>
                  <a:lnTo>
                    <a:pt x="1472" y="66"/>
                  </a:lnTo>
                  <a:lnTo>
                    <a:pt x="1472" y="68"/>
                  </a:lnTo>
                  <a:lnTo>
                    <a:pt x="1473" y="68"/>
                  </a:lnTo>
                  <a:lnTo>
                    <a:pt x="1473" y="68"/>
                  </a:lnTo>
                  <a:lnTo>
                    <a:pt x="1475" y="70"/>
                  </a:lnTo>
                  <a:lnTo>
                    <a:pt x="1480" y="71"/>
                  </a:lnTo>
                  <a:lnTo>
                    <a:pt x="1483" y="73"/>
                  </a:lnTo>
                  <a:lnTo>
                    <a:pt x="1485" y="73"/>
                  </a:lnTo>
                  <a:lnTo>
                    <a:pt x="1485" y="73"/>
                  </a:lnTo>
                  <a:lnTo>
                    <a:pt x="1492" y="71"/>
                  </a:lnTo>
                  <a:lnTo>
                    <a:pt x="1493" y="71"/>
                  </a:lnTo>
                  <a:lnTo>
                    <a:pt x="1498" y="70"/>
                  </a:lnTo>
                  <a:lnTo>
                    <a:pt x="1505" y="66"/>
                  </a:lnTo>
                  <a:lnTo>
                    <a:pt x="1515" y="70"/>
                  </a:lnTo>
                  <a:lnTo>
                    <a:pt x="1518" y="71"/>
                  </a:lnTo>
                  <a:lnTo>
                    <a:pt x="1518" y="71"/>
                  </a:lnTo>
                  <a:lnTo>
                    <a:pt x="1520" y="73"/>
                  </a:lnTo>
                  <a:lnTo>
                    <a:pt x="1520" y="73"/>
                  </a:lnTo>
                  <a:lnTo>
                    <a:pt x="1522" y="73"/>
                  </a:lnTo>
                  <a:lnTo>
                    <a:pt x="1522" y="73"/>
                  </a:lnTo>
                  <a:lnTo>
                    <a:pt x="1523" y="73"/>
                  </a:lnTo>
                  <a:lnTo>
                    <a:pt x="1525" y="73"/>
                  </a:lnTo>
                  <a:lnTo>
                    <a:pt x="1525" y="73"/>
                  </a:lnTo>
                  <a:lnTo>
                    <a:pt x="1527" y="73"/>
                  </a:lnTo>
                  <a:lnTo>
                    <a:pt x="1530" y="73"/>
                  </a:lnTo>
                  <a:lnTo>
                    <a:pt x="1535" y="71"/>
                  </a:lnTo>
                  <a:lnTo>
                    <a:pt x="1535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8" y="80"/>
                  </a:lnTo>
                  <a:lnTo>
                    <a:pt x="1538" y="80"/>
                  </a:lnTo>
                  <a:lnTo>
                    <a:pt x="1537" y="81"/>
                  </a:lnTo>
                  <a:lnTo>
                    <a:pt x="1537" y="81"/>
                  </a:lnTo>
                  <a:lnTo>
                    <a:pt x="1520" y="95"/>
                  </a:lnTo>
                  <a:lnTo>
                    <a:pt x="1518" y="95"/>
                  </a:lnTo>
                  <a:lnTo>
                    <a:pt x="1512" y="100"/>
                  </a:lnTo>
                  <a:lnTo>
                    <a:pt x="1507" y="110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6"/>
                  </a:lnTo>
                  <a:lnTo>
                    <a:pt x="1510" y="120"/>
                  </a:lnTo>
                  <a:lnTo>
                    <a:pt x="1510" y="123"/>
                  </a:lnTo>
                  <a:lnTo>
                    <a:pt x="1508" y="125"/>
                  </a:lnTo>
                  <a:lnTo>
                    <a:pt x="1508" y="125"/>
                  </a:lnTo>
                  <a:lnTo>
                    <a:pt x="1507" y="127"/>
                  </a:lnTo>
                  <a:lnTo>
                    <a:pt x="1507" y="128"/>
                  </a:lnTo>
                  <a:lnTo>
                    <a:pt x="1495" y="162"/>
                  </a:lnTo>
                  <a:lnTo>
                    <a:pt x="1495" y="167"/>
                  </a:lnTo>
                  <a:lnTo>
                    <a:pt x="1495" y="170"/>
                  </a:lnTo>
                  <a:lnTo>
                    <a:pt x="1495" y="173"/>
                  </a:lnTo>
                  <a:lnTo>
                    <a:pt x="1495" y="175"/>
                  </a:lnTo>
                  <a:lnTo>
                    <a:pt x="1495" y="177"/>
                  </a:lnTo>
                  <a:lnTo>
                    <a:pt x="1495" y="177"/>
                  </a:lnTo>
                  <a:lnTo>
                    <a:pt x="1495" y="178"/>
                  </a:lnTo>
                  <a:lnTo>
                    <a:pt x="1497" y="180"/>
                  </a:lnTo>
                  <a:lnTo>
                    <a:pt x="1498" y="182"/>
                  </a:lnTo>
                  <a:lnTo>
                    <a:pt x="1498" y="183"/>
                  </a:lnTo>
                  <a:lnTo>
                    <a:pt x="1498" y="197"/>
                  </a:lnTo>
                  <a:lnTo>
                    <a:pt x="1498" y="197"/>
                  </a:lnTo>
                  <a:lnTo>
                    <a:pt x="1497" y="198"/>
                  </a:lnTo>
                  <a:lnTo>
                    <a:pt x="1497" y="200"/>
                  </a:lnTo>
                  <a:lnTo>
                    <a:pt x="1497" y="202"/>
                  </a:lnTo>
                  <a:lnTo>
                    <a:pt x="1495" y="202"/>
                  </a:lnTo>
                  <a:lnTo>
                    <a:pt x="1495" y="203"/>
                  </a:lnTo>
                  <a:lnTo>
                    <a:pt x="1493" y="203"/>
                  </a:lnTo>
                  <a:lnTo>
                    <a:pt x="1493" y="205"/>
                  </a:lnTo>
                  <a:lnTo>
                    <a:pt x="1492" y="208"/>
                  </a:lnTo>
                  <a:lnTo>
                    <a:pt x="1492" y="210"/>
                  </a:lnTo>
                  <a:lnTo>
                    <a:pt x="1492" y="210"/>
                  </a:lnTo>
                  <a:lnTo>
                    <a:pt x="1492" y="213"/>
                  </a:lnTo>
                  <a:lnTo>
                    <a:pt x="1492" y="215"/>
                  </a:lnTo>
                  <a:lnTo>
                    <a:pt x="1493" y="217"/>
                  </a:lnTo>
                  <a:lnTo>
                    <a:pt x="1493" y="218"/>
                  </a:lnTo>
                  <a:lnTo>
                    <a:pt x="1493" y="218"/>
                  </a:lnTo>
                  <a:lnTo>
                    <a:pt x="1495" y="218"/>
                  </a:lnTo>
                  <a:lnTo>
                    <a:pt x="1498" y="220"/>
                  </a:lnTo>
                  <a:lnTo>
                    <a:pt x="1500" y="222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5"/>
                  </a:lnTo>
                  <a:lnTo>
                    <a:pt x="1502" y="225"/>
                  </a:lnTo>
                  <a:lnTo>
                    <a:pt x="1495" y="232"/>
                  </a:lnTo>
                  <a:lnTo>
                    <a:pt x="1495" y="232"/>
                  </a:lnTo>
                  <a:lnTo>
                    <a:pt x="1488" y="238"/>
                  </a:lnTo>
                  <a:lnTo>
                    <a:pt x="1483" y="250"/>
                  </a:lnTo>
                  <a:lnTo>
                    <a:pt x="1483" y="252"/>
                  </a:lnTo>
                  <a:lnTo>
                    <a:pt x="1483" y="252"/>
                  </a:lnTo>
                  <a:lnTo>
                    <a:pt x="1482" y="253"/>
                  </a:lnTo>
                  <a:lnTo>
                    <a:pt x="1482" y="253"/>
                  </a:lnTo>
                  <a:lnTo>
                    <a:pt x="1483" y="255"/>
                  </a:lnTo>
                  <a:lnTo>
                    <a:pt x="1483" y="255"/>
                  </a:lnTo>
                  <a:lnTo>
                    <a:pt x="1483" y="258"/>
                  </a:lnTo>
                  <a:lnTo>
                    <a:pt x="1483" y="267"/>
                  </a:lnTo>
                  <a:lnTo>
                    <a:pt x="1478" y="275"/>
                  </a:lnTo>
                  <a:lnTo>
                    <a:pt x="1467" y="283"/>
                  </a:lnTo>
                  <a:lnTo>
                    <a:pt x="1467" y="283"/>
                  </a:lnTo>
                  <a:lnTo>
                    <a:pt x="1465" y="285"/>
                  </a:lnTo>
                  <a:lnTo>
                    <a:pt x="1458" y="287"/>
                  </a:lnTo>
                  <a:lnTo>
                    <a:pt x="1448" y="290"/>
                  </a:lnTo>
                  <a:lnTo>
                    <a:pt x="1447" y="290"/>
                  </a:lnTo>
                  <a:lnTo>
                    <a:pt x="1445" y="290"/>
                  </a:lnTo>
                  <a:lnTo>
                    <a:pt x="1443" y="292"/>
                  </a:lnTo>
                  <a:lnTo>
                    <a:pt x="1443" y="293"/>
                  </a:lnTo>
                  <a:lnTo>
                    <a:pt x="1443" y="295"/>
                  </a:lnTo>
                  <a:lnTo>
                    <a:pt x="1442" y="295"/>
                  </a:lnTo>
                  <a:lnTo>
                    <a:pt x="1442" y="298"/>
                  </a:lnTo>
                  <a:lnTo>
                    <a:pt x="1442" y="298"/>
                  </a:lnTo>
                  <a:lnTo>
                    <a:pt x="1438" y="305"/>
                  </a:lnTo>
                  <a:lnTo>
                    <a:pt x="1437" y="307"/>
                  </a:lnTo>
                  <a:lnTo>
                    <a:pt x="1437" y="307"/>
                  </a:lnTo>
                  <a:lnTo>
                    <a:pt x="1435" y="307"/>
                  </a:lnTo>
                  <a:lnTo>
                    <a:pt x="1433" y="307"/>
                  </a:lnTo>
                  <a:lnTo>
                    <a:pt x="1432" y="307"/>
                  </a:lnTo>
                  <a:lnTo>
                    <a:pt x="1430" y="307"/>
                  </a:lnTo>
                  <a:lnTo>
                    <a:pt x="1428" y="307"/>
                  </a:lnTo>
                  <a:lnTo>
                    <a:pt x="1425" y="308"/>
                  </a:lnTo>
                  <a:lnTo>
                    <a:pt x="1417" y="315"/>
                  </a:lnTo>
                  <a:lnTo>
                    <a:pt x="1415" y="317"/>
                  </a:lnTo>
                  <a:lnTo>
                    <a:pt x="1415" y="318"/>
                  </a:lnTo>
                  <a:lnTo>
                    <a:pt x="1412" y="332"/>
                  </a:lnTo>
                  <a:lnTo>
                    <a:pt x="1412" y="335"/>
                  </a:lnTo>
                  <a:lnTo>
                    <a:pt x="1413" y="355"/>
                  </a:lnTo>
                  <a:lnTo>
                    <a:pt x="1417" y="362"/>
                  </a:lnTo>
                  <a:lnTo>
                    <a:pt x="1422" y="377"/>
                  </a:lnTo>
                  <a:lnTo>
                    <a:pt x="1422" y="378"/>
                  </a:lnTo>
                  <a:lnTo>
                    <a:pt x="1422" y="382"/>
                  </a:lnTo>
                  <a:lnTo>
                    <a:pt x="1422" y="382"/>
                  </a:lnTo>
                  <a:lnTo>
                    <a:pt x="1422" y="384"/>
                  </a:lnTo>
                  <a:lnTo>
                    <a:pt x="1422" y="389"/>
                  </a:lnTo>
                  <a:lnTo>
                    <a:pt x="1420" y="392"/>
                  </a:lnTo>
                  <a:lnTo>
                    <a:pt x="1420" y="395"/>
                  </a:lnTo>
                  <a:lnTo>
                    <a:pt x="1422" y="397"/>
                  </a:lnTo>
                  <a:lnTo>
                    <a:pt x="1422" y="399"/>
                  </a:lnTo>
                  <a:lnTo>
                    <a:pt x="1422" y="399"/>
                  </a:lnTo>
                  <a:lnTo>
                    <a:pt x="1423" y="400"/>
                  </a:lnTo>
                  <a:lnTo>
                    <a:pt x="1442" y="412"/>
                  </a:lnTo>
                  <a:lnTo>
                    <a:pt x="1442" y="412"/>
                  </a:lnTo>
                  <a:lnTo>
                    <a:pt x="1443" y="412"/>
                  </a:lnTo>
                  <a:lnTo>
                    <a:pt x="1445" y="412"/>
                  </a:lnTo>
                  <a:lnTo>
                    <a:pt x="1447" y="412"/>
                  </a:lnTo>
                  <a:lnTo>
                    <a:pt x="1452" y="420"/>
                  </a:lnTo>
                  <a:lnTo>
                    <a:pt x="1455" y="429"/>
                  </a:lnTo>
                  <a:lnTo>
                    <a:pt x="1458" y="435"/>
                  </a:lnTo>
                  <a:lnTo>
                    <a:pt x="1460" y="440"/>
                  </a:lnTo>
                  <a:lnTo>
                    <a:pt x="1460" y="469"/>
                  </a:lnTo>
                  <a:lnTo>
                    <a:pt x="1462" y="470"/>
                  </a:lnTo>
                  <a:lnTo>
                    <a:pt x="1475" y="482"/>
                  </a:lnTo>
                  <a:lnTo>
                    <a:pt x="1483" y="490"/>
                  </a:lnTo>
                  <a:lnTo>
                    <a:pt x="1503" y="509"/>
                  </a:lnTo>
                  <a:lnTo>
                    <a:pt x="1510" y="515"/>
                  </a:lnTo>
                  <a:lnTo>
                    <a:pt x="1510" y="517"/>
                  </a:lnTo>
                  <a:lnTo>
                    <a:pt x="1510" y="520"/>
                  </a:lnTo>
                  <a:lnTo>
                    <a:pt x="1512" y="529"/>
                  </a:lnTo>
                  <a:lnTo>
                    <a:pt x="1515" y="554"/>
                  </a:lnTo>
                  <a:lnTo>
                    <a:pt x="1518" y="602"/>
                  </a:lnTo>
                  <a:lnTo>
                    <a:pt x="1520" y="607"/>
                  </a:lnTo>
                  <a:lnTo>
                    <a:pt x="1522" y="620"/>
                  </a:lnTo>
                  <a:lnTo>
                    <a:pt x="1523" y="646"/>
                  </a:lnTo>
                  <a:lnTo>
                    <a:pt x="1527" y="681"/>
                  </a:lnTo>
                  <a:lnTo>
                    <a:pt x="1527" y="691"/>
                  </a:lnTo>
                  <a:lnTo>
                    <a:pt x="1525" y="691"/>
                  </a:lnTo>
                  <a:lnTo>
                    <a:pt x="1517" y="694"/>
                  </a:lnTo>
                  <a:lnTo>
                    <a:pt x="1512" y="696"/>
                  </a:lnTo>
                  <a:lnTo>
                    <a:pt x="1508" y="697"/>
                  </a:lnTo>
                  <a:lnTo>
                    <a:pt x="1508" y="701"/>
                  </a:lnTo>
                  <a:lnTo>
                    <a:pt x="1510" y="702"/>
                  </a:lnTo>
                  <a:lnTo>
                    <a:pt x="1512" y="704"/>
                  </a:lnTo>
                  <a:lnTo>
                    <a:pt x="1513" y="706"/>
                  </a:lnTo>
                  <a:lnTo>
                    <a:pt x="1517" y="712"/>
                  </a:lnTo>
                  <a:lnTo>
                    <a:pt x="1518" y="714"/>
                  </a:lnTo>
                  <a:lnTo>
                    <a:pt x="1518" y="714"/>
                  </a:lnTo>
                  <a:lnTo>
                    <a:pt x="1527" y="731"/>
                  </a:lnTo>
                  <a:lnTo>
                    <a:pt x="1530" y="739"/>
                  </a:lnTo>
                  <a:lnTo>
                    <a:pt x="1532" y="746"/>
                  </a:lnTo>
                  <a:lnTo>
                    <a:pt x="1533" y="749"/>
                  </a:lnTo>
                  <a:lnTo>
                    <a:pt x="1535" y="757"/>
                  </a:lnTo>
                  <a:lnTo>
                    <a:pt x="1538" y="764"/>
                  </a:lnTo>
                  <a:lnTo>
                    <a:pt x="1538" y="766"/>
                  </a:lnTo>
                  <a:lnTo>
                    <a:pt x="1538" y="769"/>
                  </a:lnTo>
                  <a:lnTo>
                    <a:pt x="155" y="769"/>
                  </a:lnTo>
                  <a:lnTo>
                    <a:pt x="153" y="767"/>
                  </a:lnTo>
                  <a:lnTo>
                    <a:pt x="153" y="767"/>
                  </a:lnTo>
                  <a:lnTo>
                    <a:pt x="130" y="737"/>
                  </a:lnTo>
                  <a:lnTo>
                    <a:pt x="93" y="694"/>
                  </a:lnTo>
                  <a:lnTo>
                    <a:pt x="62" y="652"/>
                  </a:lnTo>
                  <a:lnTo>
                    <a:pt x="33" y="619"/>
                  </a:lnTo>
                  <a:lnTo>
                    <a:pt x="1" y="577"/>
                  </a:lnTo>
                  <a:lnTo>
                    <a:pt x="0" y="575"/>
                  </a:lnTo>
                  <a:lnTo>
                    <a:pt x="10" y="542"/>
                  </a:lnTo>
                  <a:lnTo>
                    <a:pt x="11" y="539"/>
                  </a:lnTo>
                  <a:lnTo>
                    <a:pt x="18" y="519"/>
                  </a:lnTo>
                  <a:lnTo>
                    <a:pt x="31" y="477"/>
                  </a:lnTo>
                  <a:lnTo>
                    <a:pt x="40" y="450"/>
                  </a:lnTo>
                  <a:lnTo>
                    <a:pt x="47" y="449"/>
                  </a:lnTo>
                  <a:lnTo>
                    <a:pt x="50" y="449"/>
                  </a:lnTo>
                  <a:lnTo>
                    <a:pt x="52" y="449"/>
                  </a:lnTo>
                  <a:lnTo>
                    <a:pt x="55" y="449"/>
                  </a:lnTo>
                  <a:lnTo>
                    <a:pt x="57" y="449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7" y="445"/>
                  </a:lnTo>
                  <a:lnTo>
                    <a:pt x="67" y="444"/>
                  </a:lnTo>
                  <a:lnTo>
                    <a:pt x="68" y="442"/>
                  </a:lnTo>
                  <a:lnTo>
                    <a:pt x="70" y="442"/>
                  </a:lnTo>
                  <a:lnTo>
                    <a:pt x="72" y="442"/>
                  </a:lnTo>
                  <a:lnTo>
                    <a:pt x="87" y="437"/>
                  </a:lnTo>
                  <a:lnTo>
                    <a:pt x="88" y="435"/>
                  </a:lnTo>
                  <a:lnTo>
                    <a:pt x="90" y="435"/>
                  </a:lnTo>
                  <a:lnTo>
                    <a:pt x="92" y="435"/>
                  </a:lnTo>
                  <a:lnTo>
                    <a:pt x="107" y="434"/>
                  </a:lnTo>
                  <a:lnTo>
                    <a:pt x="115" y="430"/>
                  </a:lnTo>
                  <a:lnTo>
                    <a:pt x="140" y="422"/>
                  </a:lnTo>
                  <a:lnTo>
                    <a:pt x="142" y="422"/>
                  </a:lnTo>
                  <a:lnTo>
                    <a:pt x="142" y="422"/>
                  </a:lnTo>
                  <a:lnTo>
                    <a:pt x="143" y="422"/>
                  </a:lnTo>
                  <a:lnTo>
                    <a:pt x="145" y="422"/>
                  </a:lnTo>
                  <a:lnTo>
                    <a:pt x="147" y="424"/>
                  </a:lnTo>
                  <a:lnTo>
                    <a:pt x="148" y="425"/>
                  </a:lnTo>
                  <a:lnTo>
                    <a:pt x="150" y="425"/>
                  </a:lnTo>
                  <a:lnTo>
                    <a:pt x="152" y="427"/>
                  </a:lnTo>
                  <a:lnTo>
                    <a:pt x="155" y="427"/>
                  </a:lnTo>
                  <a:lnTo>
                    <a:pt x="157" y="427"/>
                  </a:lnTo>
                  <a:lnTo>
                    <a:pt x="165" y="424"/>
                  </a:lnTo>
                  <a:lnTo>
                    <a:pt x="167" y="422"/>
                  </a:lnTo>
                  <a:lnTo>
                    <a:pt x="168" y="420"/>
                  </a:lnTo>
                  <a:lnTo>
                    <a:pt x="170" y="419"/>
                  </a:lnTo>
                  <a:lnTo>
                    <a:pt x="172" y="419"/>
                  </a:lnTo>
                  <a:lnTo>
                    <a:pt x="187" y="414"/>
                  </a:lnTo>
                  <a:lnTo>
                    <a:pt x="188" y="414"/>
                  </a:lnTo>
                  <a:lnTo>
                    <a:pt x="188" y="414"/>
                  </a:lnTo>
                  <a:lnTo>
                    <a:pt x="190" y="415"/>
                  </a:lnTo>
                  <a:lnTo>
                    <a:pt x="210" y="425"/>
                  </a:lnTo>
                  <a:lnTo>
                    <a:pt x="213" y="427"/>
                  </a:lnTo>
                  <a:lnTo>
                    <a:pt x="217" y="429"/>
                  </a:lnTo>
                  <a:lnTo>
                    <a:pt x="217" y="429"/>
                  </a:lnTo>
                  <a:lnTo>
                    <a:pt x="217" y="430"/>
                  </a:lnTo>
                  <a:lnTo>
                    <a:pt x="218" y="430"/>
                  </a:lnTo>
                  <a:lnTo>
                    <a:pt x="218" y="432"/>
                  </a:lnTo>
                  <a:lnTo>
                    <a:pt x="220" y="432"/>
                  </a:lnTo>
                  <a:lnTo>
                    <a:pt x="223" y="434"/>
                  </a:lnTo>
                  <a:lnTo>
                    <a:pt x="228" y="435"/>
                  </a:lnTo>
                  <a:lnTo>
                    <a:pt x="228" y="435"/>
                  </a:lnTo>
                  <a:lnTo>
                    <a:pt x="232" y="435"/>
                  </a:lnTo>
                  <a:lnTo>
                    <a:pt x="233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8" y="429"/>
                  </a:lnTo>
                  <a:lnTo>
                    <a:pt x="240" y="424"/>
                  </a:lnTo>
                  <a:lnTo>
                    <a:pt x="248" y="420"/>
                  </a:lnTo>
                  <a:lnTo>
                    <a:pt x="262" y="425"/>
                  </a:lnTo>
                  <a:lnTo>
                    <a:pt x="263" y="425"/>
                  </a:lnTo>
                  <a:lnTo>
                    <a:pt x="263" y="425"/>
                  </a:lnTo>
                  <a:lnTo>
                    <a:pt x="265" y="425"/>
                  </a:lnTo>
                  <a:lnTo>
                    <a:pt x="265" y="425"/>
                  </a:lnTo>
                  <a:lnTo>
                    <a:pt x="268" y="424"/>
                  </a:lnTo>
                  <a:lnTo>
                    <a:pt x="268" y="424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3" y="425"/>
                  </a:lnTo>
                  <a:lnTo>
                    <a:pt x="277" y="425"/>
                  </a:lnTo>
                  <a:lnTo>
                    <a:pt x="277" y="427"/>
                  </a:lnTo>
                  <a:lnTo>
                    <a:pt x="278" y="427"/>
                  </a:lnTo>
                  <a:lnTo>
                    <a:pt x="280" y="429"/>
                  </a:lnTo>
                  <a:lnTo>
                    <a:pt x="282" y="429"/>
                  </a:lnTo>
                  <a:lnTo>
                    <a:pt x="285" y="429"/>
                  </a:lnTo>
                  <a:lnTo>
                    <a:pt x="287" y="429"/>
                  </a:lnTo>
                  <a:lnTo>
                    <a:pt x="288" y="429"/>
                  </a:lnTo>
                  <a:lnTo>
                    <a:pt x="288" y="429"/>
                  </a:lnTo>
                  <a:lnTo>
                    <a:pt x="292" y="429"/>
                  </a:lnTo>
                  <a:lnTo>
                    <a:pt x="298" y="430"/>
                  </a:lnTo>
                  <a:lnTo>
                    <a:pt x="303" y="432"/>
                  </a:lnTo>
                  <a:lnTo>
                    <a:pt x="314" y="434"/>
                  </a:lnTo>
                  <a:lnTo>
                    <a:pt x="314" y="434"/>
                  </a:lnTo>
                  <a:lnTo>
                    <a:pt x="315" y="435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32" y="432"/>
                  </a:lnTo>
                  <a:lnTo>
                    <a:pt x="335" y="432"/>
                  </a:lnTo>
                  <a:lnTo>
                    <a:pt x="337" y="432"/>
                  </a:lnTo>
                  <a:lnTo>
                    <a:pt x="339" y="430"/>
                  </a:lnTo>
                  <a:lnTo>
                    <a:pt x="344" y="429"/>
                  </a:lnTo>
                  <a:lnTo>
                    <a:pt x="345" y="427"/>
                  </a:lnTo>
                  <a:lnTo>
                    <a:pt x="354" y="422"/>
                  </a:lnTo>
                  <a:lnTo>
                    <a:pt x="359" y="420"/>
                  </a:lnTo>
                  <a:lnTo>
                    <a:pt x="364" y="415"/>
                  </a:lnTo>
                  <a:lnTo>
                    <a:pt x="364" y="415"/>
                  </a:lnTo>
                  <a:lnTo>
                    <a:pt x="369" y="412"/>
                  </a:lnTo>
                  <a:lnTo>
                    <a:pt x="370" y="407"/>
                  </a:lnTo>
                  <a:lnTo>
                    <a:pt x="374" y="405"/>
                  </a:lnTo>
                  <a:lnTo>
                    <a:pt x="375" y="404"/>
                  </a:lnTo>
                  <a:lnTo>
                    <a:pt x="377" y="402"/>
                  </a:lnTo>
                  <a:lnTo>
                    <a:pt x="379" y="400"/>
                  </a:lnTo>
                  <a:lnTo>
                    <a:pt x="382" y="399"/>
                  </a:lnTo>
                  <a:lnTo>
                    <a:pt x="382" y="397"/>
                  </a:lnTo>
                  <a:lnTo>
                    <a:pt x="384" y="397"/>
                  </a:lnTo>
                  <a:lnTo>
                    <a:pt x="409" y="397"/>
                  </a:lnTo>
                  <a:lnTo>
                    <a:pt x="420" y="399"/>
                  </a:lnTo>
                  <a:lnTo>
                    <a:pt x="424" y="399"/>
                  </a:lnTo>
                  <a:lnTo>
                    <a:pt x="424" y="399"/>
                  </a:lnTo>
                  <a:lnTo>
                    <a:pt x="427" y="399"/>
                  </a:lnTo>
                  <a:lnTo>
                    <a:pt x="444" y="395"/>
                  </a:lnTo>
                  <a:lnTo>
                    <a:pt x="452" y="392"/>
                  </a:lnTo>
                  <a:lnTo>
                    <a:pt x="452" y="390"/>
                  </a:lnTo>
                  <a:lnTo>
                    <a:pt x="460" y="387"/>
                  </a:lnTo>
                  <a:lnTo>
                    <a:pt x="462" y="385"/>
                  </a:lnTo>
                  <a:lnTo>
                    <a:pt x="464" y="385"/>
                  </a:lnTo>
                  <a:lnTo>
                    <a:pt x="465" y="385"/>
                  </a:lnTo>
                  <a:lnTo>
                    <a:pt x="470" y="385"/>
                  </a:lnTo>
                  <a:lnTo>
                    <a:pt x="477" y="387"/>
                  </a:lnTo>
                  <a:lnTo>
                    <a:pt x="480" y="389"/>
                  </a:lnTo>
                  <a:lnTo>
                    <a:pt x="485" y="389"/>
                  </a:lnTo>
                  <a:lnTo>
                    <a:pt x="487" y="390"/>
                  </a:lnTo>
                  <a:lnTo>
                    <a:pt x="489" y="390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89"/>
                  </a:lnTo>
                  <a:lnTo>
                    <a:pt x="497" y="389"/>
                  </a:lnTo>
                  <a:lnTo>
                    <a:pt x="499" y="387"/>
                  </a:lnTo>
                  <a:lnTo>
                    <a:pt x="499" y="385"/>
                  </a:lnTo>
                  <a:lnTo>
                    <a:pt x="500" y="380"/>
                  </a:lnTo>
                  <a:lnTo>
                    <a:pt x="500" y="378"/>
                  </a:lnTo>
                  <a:lnTo>
                    <a:pt x="494" y="372"/>
                  </a:lnTo>
                  <a:lnTo>
                    <a:pt x="487" y="363"/>
                  </a:lnTo>
                  <a:lnTo>
                    <a:pt x="490" y="338"/>
                  </a:lnTo>
                  <a:lnTo>
                    <a:pt x="490" y="337"/>
                  </a:lnTo>
                  <a:lnTo>
                    <a:pt x="495" y="323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0"/>
                  </a:lnTo>
                  <a:lnTo>
                    <a:pt x="499" y="320"/>
                  </a:lnTo>
                  <a:lnTo>
                    <a:pt x="500" y="320"/>
                  </a:lnTo>
                  <a:lnTo>
                    <a:pt x="505" y="322"/>
                  </a:lnTo>
                  <a:lnTo>
                    <a:pt x="509" y="322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2" y="323"/>
                  </a:lnTo>
                  <a:lnTo>
                    <a:pt x="512" y="325"/>
                  </a:lnTo>
                  <a:lnTo>
                    <a:pt x="517" y="328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4" y="330"/>
                  </a:lnTo>
                  <a:lnTo>
                    <a:pt x="555" y="328"/>
                  </a:lnTo>
                  <a:lnTo>
                    <a:pt x="562" y="328"/>
                  </a:lnTo>
                  <a:lnTo>
                    <a:pt x="564" y="328"/>
                  </a:lnTo>
                  <a:lnTo>
                    <a:pt x="565" y="327"/>
                  </a:lnTo>
                  <a:lnTo>
                    <a:pt x="567" y="327"/>
                  </a:lnTo>
                  <a:lnTo>
                    <a:pt x="569" y="327"/>
                  </a:lnTo>
                  <a:lnTo>
                    <a:pt x="569" y="323"/>
                  </a:lnTo>
                  <a:lnTo>
                    <a:pt x="570" y="323"/>
                  </a:lnTo>
                  <a:lnTo>
                    <a:pt x="570" y="320"/>
                  </a:lnTo>
                  <a:lnTo>
                    <a:pt x="570" y="318"/>
                  </a:lnTo>
                  <a:lnTo>
                    <a:pt x="570" y="317"/>
                  </a:lnTo>
                  <a:lnTo>
                    <a:pt x="572" y="313"/>
                  </a:lnTo>
                  <a:lnTo>
                    <a:pt x="572" y="313"/>
                  </a:lnTo>
                  <a:lnTo>
                    <a:pt x="574" y="312"/>
                  </a:lnTo>
                  <a:lnTo>
                    <a:pt x="574" y="312"/>
                  </a:lnTo>
                  <a:lnTo>
                    <a:pt x="577" y="310"/>
                  </a:lnTo>
                  <a:lnTo>
                    <a:pt x="577" y="310"/>
                  </a:lnTo>
                  <a:lnTo>
                    <a:pt x="579" y="308"/>
                  </a:lnTo>
                  <a:lnTo>
                    <a:pt x="581" y="308"/>
                  </a:lnTo>
                  <a:lnTo>
                    <a:pt x="581" y="308"/>
                  </a:lnTo>
                  <a:lnTo>
                    <a:pt x="616" y="313"/>
                  </a:lnTo>
                  <a:lnTo>
                    <a:pt x="622" y="315"/>
                  </a:lnTo>
                  <a:lnTo>
                    <a:pt x="626" y="315"/>
                  </a:lnTo>
                  <a:lnTo>
                    <a:pt x="629" y="317"/>
                  </a:lnTo>
                  <a:lnTo>
                    <a:pt x="669" y="332"/>
                  </a:lnTo>
                  <a:lnTo>
                    <a:pt x="702" y="345"/>
                  </a:lnTo>
                  <a:lnTo>
                    <a:pt x="707" y="338"/>
                  </a:lnTo>
                  <a:lnTo>
                    <a:pt x="707" y="333"/>
                  </a:lnTo>
                  <a:lnTo>
                    <a:pt x="707" y="332"/>
                  </a:lnTo>
                  <a:lnTo>
                    <a:pt x="707" y="332"/>
                  </a:lnTo>
                  <a:lnTo>
                    <a:pt x="711" y="325"/>
                  </a:lnTo>
                  <a:lnTo>
                    <a:pt x="711" y="323"/>
                  </a:lnTo>
                  <a:lnTo>
                    <a:pt x="714" y="320"/>
                  </a:lnTo>
                  <a:lnTo>
                    <a:pt x="716" y="318"/>
                  </a:lnTo>
                  <a:lnTo>
                    <a:pt x="716" y="318"/>
                  </a:lnTo>
                  <a:lnTo>
                    <a:pt x="717" y="318"/>
                  </a:lnTo>
                  <a:lnTo>
                    <a:pt x="719" y="318"/>
                  </a:lnTo>
                  <a:lnTo>
                    <a:pt x="719" y="318"/>
                  </a:lnTo>
                  <a:lnTo>
                    <a:pt x="722" y="318"/>
                  </a:lnTo>
                  <a:lnTo>
                    <a:pt x="726" y="317"/>
                  </a:lnTo>
                  <a:lnTo>
                    <a:pt x="727" y="317"/>
                  </a:lnTo>
                  <a:lnTo>
                    <a:pt x="729" y="315"/>
                  </a:lnTo>
                  <a:lnTo>
                    <a:pt x="731" y="315"/>
                  </a:lnTo>
                  <a:lnTo>
                    <a:pt x="732" y="313"/>
                  </a:lnTo>
                  <a:lnTo>
                    <a:pt x="732" y="313"/>
                  </a:lnTo>
                  <a:lnTo>
                    <a:pt x="716" y="293"/>
                  </a:lnTo>
                  <a:lnTo>
                    <a:pt x="709" y="285"/>
                  </a:lnTo>
                  <a:lnTo>
                    <a:pt x="701" y="263"/>
                  </a:lnTo>
                  <a:lnTo>
                    <a:pt x="706" y="248"/>
                  </a:lnTo>
                  <a:lnTo>
                    <a:pt x="704" y="243"/>
                  </a:lnTo>
                  <a:lnTo>
                    <a:pt x="701" y="235"/>
                  </a:lnTo>
                  <a:lnTo>
                    <a:pt x="699" y="232"/>
                  </a:lnTo>
                  <a:lnTo>
                    <a:pt x="702" y="223"/>
                  </a:lnTo>
                  <a:lnTo>
                    <a:pt x="704" y="218"/>
                  </a:lnTo>
                  <a:lnTo>
                    <a:pt x="706" y="217"/>
                  </a:lnTo>
                  <a:lnTo>
                    <a:pt x="711" y="210"/>
                  </a:lnTo>
                  <a:lnTo>
                    <a:pt x="711" y="210"/>
                  </a:lnTo>
                  <a:lnTo>
                    <a:pt x="712" y="207"/>
                  </a:lnTo>
                  <a:lnTo>
                    <a:pt x="712" y="203"/>
                  </a:lnTo>
                  <a:lnTo>
                    <a:pt x="712" y="203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09" y="195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6" y="193"/>
                  </a:lnTo>
                  <a:lnTo>
                    <a:pt x="706" y="192"/>
                  </a:lnTo>
                  <a:lnTo>
                    <a:pt x="706" y="192"/>
                  </a:lnTo>
                  <a:lnTo>
                    <a:pt x="711" y="175"/>
                  </a:lnTo>
                  <a:lnTo>
                    <a:pt x="712" y="173"/>
                  </a:lnTo>
                  <a:lnTo>
                    <a:pt x="714" y="168"/>
                  </a:lnTo>
                  <a:lnTo>
                    <a:pt x="719" y="158"/>
                  </a:lnTo>
                  <a:lnTo>
                    <a:pt x="719" y="133"/>
                  </a:lnTo>
                  <a:lnTo>
                    <a:pt x="724" y="120"/>
                  </a:lnTo>
                  <a:lnTo>
                    <a:pt x="722" y="105"/>
                  </a:lnTo>
                  <a:lnTo>
                    <a:pt x="722" y="103"/>
                  </a:lnTo>
                  <a:lnTo>
                    <a:pt x="727" y="98"/>
                  </a:lnTo>
                  <a:lnTo>
                    <a:pt x="729" y="98"/>
                  </a:lnTo>
                  <a:lnTo>
                    <a:pt x="729" y="96"/>
                  </a:lnTo>
                  <a:lnTo>
                    <a:pt x="727" y="96"/>
                  </a:lnTo>
                  <a:lnTo>
                    <a:pt x="724" y="93"/>
                  </a:lnTo>
                  <a:lnTo>
                    <a:pt x="717" y="83"/>
                  </a:lnTo>
                  <a:lnTo>
                    <a:pt x="702" y="65"/>
                  </a:lnTo>
                  <a:lnTo>
                    <a:pt x="702" y="65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701" y="61"/>
                  </a:lnTo>
                  <a:lnTo>
                    <a:pt x="702" y="58"/>
                  </a:lnTo>
                  <a:lnTo>
                    <a:pt x="704" y="5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6" name="Freeform 57"/>
            <p:cNvSpPr>
              <a:spLocks/>
            </p:cNvSpPr>
            <p:nvPr/>
          </p:nvSpPr>
          <p:spPr bwMode="auto">
            <a:xfrm>
              <a:off x="10234376" y="5207048"/>
              <a:ext cx="7560" cy="13606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2 h 9"/>
                <a:gd name="T4" fmla="*/ 4 w 5"/>
                <a:gd name="T5" fmla="*/ 2 h 9"/>
                <a:gd name="T6" fmla="*/ 4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2 h 9"/>
                <a:gd name="T14" fmla="*/ 0 w 5"/>
                <a:gd name="T15" fmla="*/ 2 h 9"/>
                <a:gd name="T16" fmla="*/ 2 w 5"/>
                <a:gd name="T17" fmla="*/ 9 h 9"/>
                <a:gd name="T18" fmla="*/ 2 w 5"/>
                <a:gd name="T19" fmla="*/ 9 h 9"/>
                <a:gd name="T20" fmla="*/ 2 w 5"/>
                <a:gd name="T21" fmla="*/ 9 h 9"/>
                <a:gd name="T22" fmla="*/ 4 w 5"/>
                <a:gd name="T23" fmla="*/ 7 h 9"/>
                <a:gd name="T24" fmla="*/ 5 w 5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7" name="Freeform 58"/>
            <p:cNvSpPr>
              <a:spLocks/>
            </p:cNvSpPr>
            <p:nvPr/>
          </p:nvSpPr>
          <p:spPr bwMode="auto">
            <a:xfrm>
              <a:off x="10981212" y="6514768"/>
              <a:ext cx="10583" cy="12094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4 w 7"/>
                <a:gd name="T7" fmla="*/ 1 h 8"/>
                <a:gd name="T8" fmla="*/ 2 w 7"/>
                <a:gd name="T9" fmla="*/ 1 h 8"/>
                <a:gd name="T10" fmla="*/ 2 w 7"/>
                <a:gd name="T11" fmla="*/ 3 h 8"/>
                <a:gd name="T12" fmla="*/ 0 w 7"/>
                <a:gd name="T13" fmla="*/ 5 h 8"/>
                <a:gd name="T14" fmla="*/ 0 w 7"/>
                <a:gd name="T15" fmla="*/ 6 h 8"/>
                <a:gd name="T16" fmla="*/ 0 w 7"/>
                <a:gd name="T17" fmla="*/ 6 h 8"/>
                <a:gd name="T18" fmla="*/ 0 w 7"/>
                <a:gd name="T19" fmla="*/ 8 h 8"/>
                <a:gd name="T20" fmla="*/ 0 w 7"/>
                <a:gd name="T21" fmla="*/ 8 h 8"/>
                <a:gd name="T22" fmla="*/ 2 w 7"/>
                <a:gd name="T23" fmla="*/ 8 h 8"/>
                <a:gd name="T24" fmla="*/ 2 w 7"/>
                <a:gd name="T25" fmla="*/ 6 h 8"/>
                <a:gd name="T26" fmla="*/ 4 w 7"/>
                <a:gd name="T27" fmla="*/ 6 h 8"/>
                <a:gd name="T28" fmla="*/ 4 w 7"/>
                <a:gd name="T29" fmla="*/ 5 h 8"/>
                <a:gd name="T30" fmla="*/ 5 w 7"/>
                <a:gd name="T31" fmla="*/ 3 h 8"/>
                <a:gd name="T32" fmla="*/ 5 w 7"/>
                <a:gd name="T33" fmla="*/ 1 h 8"/>
                <a:gd name="T34" fmla="*/ 7 w 7"/>
                <a:gd name="T35" fmla="*/ 0 h 8"/>
                <a:gd name="T36" fmla="*/ 7 w 7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8" name="Freeform 59"/>
            <p:cNvSpPr>
              <a:spLocks/>
            </p:cNvSpPr>
            <p:nvPr/>
          </p:nvSpPr>
          <p:spPr bwMode="auto">
            <a:xfrm>
              <a:off x="11034125" y="6578264"/>
              <a:ext cx="18142" cy="7559"/>
            </a:xfrm>
            <a:custGeom>
              <a:avLst/>
              <a:gdLst>
                <a:gd name="T0" fmla="*/ 10 w 12"/>
                <a:gd name="T1" fmla="*/ 3 h 5"/>
                <a:gd name="T2" fmla="*/ 9 w 12"/>
                <a:gd name="T3" fmla="*/ 1 h 5"/>
                <a:gd name="T4" fmla="*/ 7 w 12"/>
                <a:gd name="T5" fmla="*/ 0 h 5"/>
                <a:gd name="T6" fmla="*/ 7 w 12"/>
                <a:gd name="T7" fmla="*/ 1 h 5"/>
                <a:gd name="T8" fmla="*/ 7 w 12"/>
                <a:gd name="T9" fmla="*/ 1 h 5"/>
                <a:gd name="T10" fmla="*/ 4 w 12"/>
                <a:gd name="T11" fmla="*/ 1 h 5"/>
                <a:gd name="T12" fmla="*/ 2 w 12"/>
                <a:gd name="T13" fmla="*/ 1 h 5"/>
                <a:gd name="T14" fmla="*/ 2 w 12"/>
                <a:gd name="T15" fmla="*/ 1 h 5"/>
                <a:gd name="T16" fmla="*/ 0 w 12"/>
                <a:gd name="T17" fmla="*/ 1 h 5"/>
                <a:gd name="T18" fmla="*/ 0 w 12"/>
                <a:gd name="T19" fmla="*/ 3 h 5"/>
                <a:gd name="T20" fmla="*/ 0 w 12"/>
                <a:gd name="T21" fmla="*/ 3 h 5"/>
                <a:gd name="T22" fmla="*/ 0 w 12"/>
                <a:gd name="T23" fmla="*/ 5 h 5"/>
                <a:gd name="T24" fmla="*/ 0 w 12"/>
                <a:gd name="T25" fmla="*/ 5 h 5"/>
                <a:gd name="T26" fmla="*/ 2 w 12"/>
                <a:gd name="T27" fmla="*/ 5 h 5"/>
                <a:gd name="T28" fmla="*/ 10 w 12"/>
                <a:gd name="T29" fmla="*/ 5 h 5"/>
                <a:gd name="T30" fmla="*/ 12 w 12"/>
                <a:gd name="T31" fmla="*/ 5 h 5"/>
                <a:gd name="T32" fmla="*/ 12 w 12"/>
                <a:gd name="T33" fmla="*/ 5 h 5"/>
                <a:gd name="T34" fmla="*/ 12 w 12"/>
                <a:gd name="T35" fmla="*/ 3 h 5"/>
                <a:gd name="T36" fmla="*/ 12 w 12"/>
                <a:gd name="T37" fmla="*/ 3 h 5"/>
                <a:gd name="T38" fmla="*/ 10 w 12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5">
                  <a:moveTo>
                    <a:pt x="10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9" name="Freeform 60"/>
            <p:cNvSpPr>
              <a:spLocks/>
            </p:cNvSpPr>
            <p:nvPr/>
          </p:nvSpPr>
          <p:spPr bwMode="auto">
            <a:xfrm>
              <a:off x="3831839" y="5840499"/>
              <a:ext cx="1253295" cy="961514"/>
            </a:xfrm>
            <a:custGeom>
              <a:avLst/>
              <a:gdLst>
                <a:gd name="T0" fmla="*/ 754 w 829"/>
                <a:gd name="T1" fmla="*/ 134 h 636"/>
                <a:gd name="T2" fmla="*/ 759 w 829"/>
                <a:gd name="T3" fmla="*/ 135 h 636"/>
                <a:gd name="T4" fmla="*/ 759 w 829"/>
                <a:gd name="T5" fmla="*/ 132 h 636"/>
                <a:gd name="T6" fmla="*/ 779 w 829"/>
                <a:gd name="T7" fmla="*/ 144 h 636"/>
                <a:gd name="T8" fmla="*/ 799 w 829"/>
                <a:gd name="T9" fmla="*/ 159 h 636"/>
                <a:gd name="T10" fmla="*/ 819 w 829"/>
                <a:gd name="T11" fmla="*/ 199 h 636"/>
                <a:gd name="T12" fmla="*/ 803 w 829"/>
                <a:gd name="T13" fmla="*/ 287 h 636"/>
                <a:gd name="T14" fmla="*/ 809 w 829"/>
                <a:gd name="T15" fmla="*/ 297 h 636"/>
                <a:gd name="T16" fmla="*/ 801 w 829"/>
                <a:gd name="T17" fmla="*/ 337 h 636"/>
                <a:gd name="T18" fmla="*/ 824 w 829"/>
                <a:gd name="T19" fmla="*/ 411 h 636"/>
                <a:gd name="T20" fmla="*/ 808 w 829"/>
                <a:gd name="T21" fmla="*/ 417 h 636"/>
                <a:gd name="T22" fmla="*/ 723 w 829"/>
                <a:gd name="T23" fmla="*/ 409 h 636"/>
                <a:gd name="T24" fmla="*/ 671 w 829"/>
                <a:gd name="T25" fmla="*/ 406 h 636"/>
                <a:gd name="T26" fmla="*/ 664 w 829"/>
                <a:gd name="T27" fmla="*/ 421 h 636"/>
                <a:gd name="T28" fmla="*/ 614 w 829"/>
                <a:gd name="T29" fmla="*/ 422 h 636"/>
                <a:gd name="T30" fmla="*/ 596 w 829"/>
                <a:gd name="T31" fmla="*/ 414 h 636"/>
                <a:gd name="T32" fmla="*/ 597 w 829"/>
                <a:gd name="T33" fmla="*/ 472 h 636"/>
                <a:gd name="T34" fmla="*/ 586 w 829"/>
                <a:gd name="T35" fmla="*/ 484 h 636"/>
                <a:gd name="T36" fmla="*/ 557 w 829"/>
                <a:gd name="T37" fmla="*/ 481 h 636"/>
                <a:gd name="T38" fmla="*/ 481 w 829"/>
                <a:gd name="T39" fmla="*/ 491 h 636"/>
                <a:gd name="T40" fmla="*/ 461 w 829"/>
                <a:gd name="T41" fmla="*/ 509 h 636"/>
                <a:gd name="T42" fmla="*/ 429 w 829"/>
                <a:gd name="T43" fmla="*/ 526 h 636"/>
                <a:gd name="T44" fmla="*/ 385 w 829"/>
                <a:gd name="T45" fmla="*/ 523 h 636"/>
                <a:gd name="T46" fmla="*/ 370 w 829"/>
                <a:gd name="T47" fmla="*/ 519 h 636"/>
                <a:gd name="T48" fmla="*/ 359 w 829"/>
                <a:gd name="T49" fmla="*/ 519 h 636"/>
                <a:gd name="T50" fmla="*/ 325 w 829"/>
                <a:gd name="T51" fmla="*/ 529 h 636"/>
                <a:gd name="T52" fmla="*/ 307 w 829"/>
                <a:gd name="T53" fmla="*/ 519 h 636"/>
                <a:gd name="T54" fmla="*/ 262 w 829"/>
                <a:gd name="T55" fmla="*/ 518 h 636"/>
                <a:gd name="T56" fmla="*/ 239 w 829"/>
                <a:gd name="T57" fmla="*/ 516 h 636"/>
                <a:gd name="T58" fmla="*/ 169 w 829"/>
                <a:gd name="T59" fmla="*/ 536 h 636"/>
                <a:gd name="T60" fmla="*/ 149 w 829"/>
                <a:gd name="T61" fmla="*/ 543 h 636"/>
                <a:gd name="T62" fmla="*/ 0 w 829"/>
                <a:gd name="T63" fmla="*/ 459 h 636"/>
                <a:gd name="T64" fmla="*/ 27 w 829"/>
                <a:gd name="T65" fmla="*/ 444 h 636"/>
                <a:gd name="T66" fmla="*/ 45 w 829"/>
                <a:gd name="T67" fmla="*/ 436 h 636"/>
                <a:gd name="T68" fmla="*/ 92 w 829"/>
                <a:gd name="T69" fmla="*/ 402 h 636"/>
                <a:gd name="T70" fmla="*/ 113 w 829"/>
                <a:gd name="T71" fmla="*/ 371 h 636"/>
                <a:gd name="T72" fmla="*/ 107 w 829"/>
                <a:gd name="T73" fmla="*/ 331 h 636"/>
                <a:gd name="T74" fmla="*/ 120 w 829"/>
                <a:gd name="T75" fmla="*/ 299 h 636"/>
                <a:gd name="T76" fmla="*/ 149 w 829"/>
                <a:gd name="T77" fmla="*/ 256 h 636"/>
                <a:gd name="T78" fmla="*/ 187 w 829"/>
                <a:gd name="T79" fmla="*/ 231 h 636"/>
                <a:gd name="T80" fmla="*/ 199 w 829"/>
                <a:gd name="T81" fmla="*/ 219 h 636"/>
                <a:gd name="T82" fmla="*/ 219 w 829"/>
                <a:gd name="T83" fmla="*/ 185 h 636"/>
                <a:gd name="T84" fmla="*/ 284 w 829"/>
                <a:gd name="T85" fmla="*/ 150 h 636"/>
                <a:gd name="T86" fmla="*/ 300 w 829"/>
                <a:gd name="T87" fmla="*/ 149 h 636"/>
                <a:gd name="T88" fmla="*/ 349 w 829"/>
                <a:gd name="T89" fmla="*/ 147 h 636"/>
                <a:gd name="T90" fmla="*/ 405 w 829"/>
                <a:gd name="T91" fmla="*/ 140 h 636"/>
                <a:gd name="T92" fmla="*/ 459 w 829"/>
                <a:gd name="T93" fmla="*/ 107 h 636"/>
                <a:gd name="T94" fmla="*/ 479 w 829"/>
                <a:gd name="T95" fmla="*/ 87 h 636"/>
                <a:gd name="T96" fmla="*/ 531 w 829"/>
                <a:gd name="T97" fmla="*/ 25 h 636"/>
                <a:gd name="T98" fmla="*/ 582 w 829"/>
                <a:gd name="T99" fmla="*/ 2 h 636"/>
                <a:gd name="T100" fmla="*/ 591 w 829"/>
                <a:gd name="T101" fmla="*/ 15 h 636"/>
                <a:gd name="T102" fmla="*/ 607 w 829"/>
                <a:gd name="T103" fmla="*/ 65 h 636"/>
                <a:gd name="T104" fmla="*/ 647 w 829"/>
                <a:gd name="T105" fmla="*/ 95 h 636"/>
                <a:gd name="T106" fmla="*/ 679 w 829"/>
                <a:gd name="T107" fmla="*/ 97 h 636"/>
                <a:gd name="T108" fmla="*/ 688 w 829"/>
                <a:gd name="T109" fmla="*/ 104 h 636"/>
                <a:gd name="T110" fmla="*/ 714 w 829"/>
                <a:gd name="T111" fmla="*/ 114 h 636"/>
                <a:gd name="T112" fmla="*/ 744 w 829"/>
                <a:gd name="T113" fmla="*/ 11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9" h="636">
                  <a:moveTo>
                    <a:pt x="753" y="119"/>
                  </a:moveTo>
                  <a:lnTo>
                    <a:pt x="751" y="120"/>
                  </a:lnTo>
                  <a:lnTo>
                    <a:pt x="751" y="122"/>
                  </a:lnTo>
                  <a:lnTo>
                    <a:pt x="751" y="125"/>
                  </a:lnTo>
                  <a:lnTo>
                    <a:pt x="751" y="127"/>
                  </a:lnTo>
                  <a:lnTo>
                    <a:pt x="751" y="129"/>
                  </a:lnTo>
                  <a:lnTo>
                    <a:pt x="751" y="130"/>
                  </a:lnTo>
                  <a:lnTo>
                    <a:pt x="753" y="132"/>
                  </a:lnTo>
                  <a:lnTo>
                    <a:pt x="754" y="134"/>
                  </a:lnTo>
                  <a:lnTo>
                    <a:pt x="754" y="134"/>
                  </a:lnTo>
                  <a:lnTo>
                    <a:pt x="758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61" y="137"/>
                  </a:lnTo>
                  <a:lnTo>
                    <a:pt x="761" y="137"/>
                  </a:lnTo>
                  <a:lnTo>
                    <a:pt x="761" y="135"/>
                  </a:lnTo>
                  <a:lnTo>
                    <a:pt x="759" y="135"/>
                  </a:lnTo>
                  <a:lnTo>
                    <a:pt x="759" y="135"/>
                  </a:lnTo>
                  <a:lnTo>
                    <a:pt x="756" y="130"/>
                  </a:lnTo>
                  <a:lnTo>
                    <a:pt x="754" y="127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54" y="122"/>
                  </a:lnTo>
                  <a:lnTo>
                    <a:pt x="754" y="124"/>
                  </a:lnTo>
                  <a:lnTo>
                    <a:pt x="756" y="124"/>
                  </a:lnTo>
                  <a:lnTo>
                    <a:pt x="759" y="132"/>
                  </a:lnTo>
                  <a:lnTo>
                    <a:pt x="759" y="132"/>
                  </a:lnTo>
                  <a:lnTo>
                    <a:pt x="759" y="134"/>
                  </a:lnTo>
                  <a:lnTo>
                    <a:pt x="761" y="135"/>
                  </a:lnTo>
                  <a:lnTo>
                    <a:pt x="766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4" y="144"/>
                  </a:lnTo>
                  <a:lnTo>
                    <a:pt x="776" y="144"/>
                  </a:lnTo>
                  <a:lnTo>
                    <a:pt x="778" y="144"/>
                  </a:lnTo>
                  <a:lnTo>
                    <a:pt x="779" y="144"/>
                  </a:lnTo>
                  <a:lnTo>
                    <a:pt x="781" y="144"/>
                  </a:lnTo>
                  <a:lnTo>
                    <a:pt x="788" y="144"/>
                  </a:lnTo>
                  <a:lnTo>
                    <a:pt x="793" y="145"/>
                  </a:lnTo>
                  <a:lnTo>
                    <a:pt x="801" y="150"/>
                  </a:lnTo>
                  <a:lnTo>
                    <a:pt x="799" y="152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9" y="157"/>
                  </a:lnTo>
                  <a:lnTo>
                    <a:pt x="799" y="159"/>
                  </a:lnTo>
                  <a:lnTo>
                    <a:pt x="799" y="159"/>
                  </a:lnTo>
                  <a:lnTo>
                    <a:pt x="814" y="177"/>
                  </a:lnTo>
                  <a:lnTo>
                    <a:pt x="821" y="187"/>
                  </a:lnTo>
                  <a:lnTo>
                    <a:pt x="824" y="190"/>
                  </a:lnTo>
                  <a:lnTo>
                    <a:pt x="826" y="190"/>
                  </a:lnTo>
                  <a:lnTo>
                    <a:pt x="826" y="192"/>
                  </a:lnTo>
                  <a:lnTo>
                    <a:pt x="824" y="192"/>
                  </a:lnTo>
                  <a:lnTo>
                    <a:pt x="819" y="197"/>
                  </a:lnTo>
                  <a:lnTo>
                    <a:pt x="819" y="199"/>
                  </a:lnTo>
                  <a:lnTo>
                    <a:pt x="821" y="214"/>
                  </a:lnTo>
                  <a:lnTo>
                    <a:pt x="816" y="227"/>
                  </a:lnTo>
                  <a:lnTo>
                    <a:pt x="816" y="252"/>
                  </a:lnTo>
                  <a:lnTo>
                    <a:pt x="811" y="262"/>
                  </a:lnTo>
                  <a:lnTo>
                    <a:pt x="809" y="267"/>
                  </a:lnTo>
                  <a:lnTo>
                    <a:pt x="808" y="269"/>
                  </a:lnTo>
                  <a:lnTo>
                    <a:pt x="803" y="286"/>
                  </a:lnTo>
                  <a:lnTo>
                    <a:pt x="803" y="286"/>
                  </a:lnTo>
                  <a:lnTo>
                    <a:pt x="803" y="287"/>
                  </a:lnTo>
                  <a:lnTo>
                    <a:pt x="804" y="287"/>
                  </a:lnTo>
                  <a:lnTo>
                    <a:pt x="804" y="289"/>
                  </a:lnTo>
                  <a:lnTo>
                    <a:pt x="806" y="289"/>
                  </a:lnTo>
                  <a:lnTo>
                    <a:pt x="808" y="289"/>
                  </a:lnTo>
                  <a:lnTo>
                    <a:pt x="808" y="291"/>
                  </a:lnTo>
                  <a:lnTo>
                    <a:pt x="808" y="291"/>
                  </a:lnTo>
                  <a:lnTo>
                    <a:pt x="808" y="292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09" y="301"/>
                  </a:lnTo>
                  <a:lnTo>
                    <a:pt x="808" y="304"/>
                  </a:lnTo>
                  <a:lnTo>
                    <a:pt x="808" y="304"/>
                  </a:lnTo>
                  <a:lnTo>
                    <a:pt x="803" y="311"/>
                  </a:lnTo>
                  <a:lnTo>
                    <a:pt x="801" y="312"/>
                  </a:lnTo>
                  <a:lnTo>
                    <a:pt x="799" y="317"/>
                  </a:lnTo>
                  <a:lnTo>
                    <a:pt x="796" y="326"/>
                  </a:lnTo>
                  <a:lnTo>
                    <a:pt x="798" y="329"/>
                  </a:lnTo>
                  <a:lnTo>
                    <a:pt x="801" y="337"/>
                  </a:lnTo>
                  <a:lnTo>
                    <a:pt x="803" y="342"/>
                  </a:lnTo>
                  <a:lnTo>
                    <a:pt x="798" y="357"/>
                  </a:lnTo>
                  <a:lnTo>
                    <a:pt x="806" y="379"/>
                  </a:lnTo>
                  <a:lnTo>
                    <a:pt x="813" y="387"/>
                  </a:lnTo>
                  <a:lnTo>
                    <a:pt x="829" y="407"/>
                  </a:lnTo>
                  <a:lnTo>
                    <a:pt x="829" y="407"/>
                  </a:lnTo>
                  <a:lnTo>
                    <a:pt x="828" y="409"/>
                  </a:lnTo>
                  <a:lnTo>
                    <a:pt x="826" y="409"/>
                  </a:lnTo>
                  <a:lnTo>
                    <a:pt x="824" y="411"/>
                  </a:lnTo>
                  <a:lnTo>
                    <a:pt x="823" y="411"/>
                  </a:lnTo>
                  <a:lnTo>
                    <a:pt x="819" y="412"/>
                  </a:lnTo>
                  <a:lnTo>
                    <a:pt x="816" y="412"/>
                  </a:lnTo>
                  <a:lnTo>
                    <a:pt x="816" y="412"/>
                  </a:lnTo>
                  <a:lnTo>
                    <a:pt x="814" y="412"/>
                  </a:lnTo>
                  <a:lnTo>
                    <a:pt x="813" y="412"/>
                  </a:lnTo>
                  <a:lnTo>
                    <a:pt x="813" y="412"/>
                  </a:lnTo>
                  <a:lnTo>
                    <a:pt x="811" y="414"/>
                  </a:lnTo>
                  <a:lnTo>
                    <a:pt x="808" y="417"/>
                  </a:lnTo>
                  <a:lnTo>
                    <a:pt x="808" y="419"/>
                  </a:lnTo>
                  <a:lnTo>
                    <a:pt x="804" y="426"/>
                  </a:lnTo>
                  <a:lnTo>
                    <a:pt x="804" y="426"/>
                  </a:lnTo>
                  <a:lnTo>
                    <a:pt x="804" y="427"/>
                  </a:lnTo>
                  <a:lnTo>
                    <a:pt x="804" y="432"/>
                  </a:lnTo>
                  <a:lnTo>
                    <a:pt x="799" y="439"/>
                  </a:lnTo>
                  <a:lnTo>
                    <a:pt x="766" y="426"/>
                  </a:lnTo>
                  <a:lnTo>
                    <a:pt x="726" y="411"/>
                  </a:lnTo>
                  <a:lnTo>
                    <a:pt x="723" y="409"/>
                  </a:lnTo>
                  <a:lnTo>
                    <a:pt x="719" y="409"/>
                  </a:lnTo>
                  <a:lnTo>
                    <a:pt x="713" y="407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6" y="402"/>
                  </a:lnTo>
                  <a:lnTo>
                    <a:pt x="674" y="404"/>
                  </a:lnTo>
                  <a:lnTo>
                    <a:pt x="674" y="404"/>
                  </a:lnTo>
                  <a:lnTo>
                    <a:pt x="671" y="406"/>
                  </a:lnTo>
                  <a:lnTo>
                    <a:pt x="671" y="406"/>
                  </a:lnTo>
                  <a:lnTo>
                    <a:pt x="669" y="407"/>
                  </a:lnTo>
                  <a:lnTo>
                    <a:pt x="669" y="407"/>
                  </a:lnTo>
                  <a:lnTo>
                    <a:pt x="667" y="411"/>
                  </a:lnTo>
                  <a:lnTo>
                    <a:pt x="667" y="412"/>
                  </a:lnTo>
                  <a:lnTo>
                    <a:pt x="667" y="414"/>
                  </a:lnTo>
                  <a:lnTo>
                    <a:pt x="667" y="417"/>
                  </a:lnTo>
                  <a:lnTo>
                    <a:pt x="666" y="417"/>
                  </a:lnTo>
                  <a:lnTo>
                    <a:pt x="666" y="421"/>
                  </a:lnTo>
                  <a:lnTo>
                    <a:pt x="664" y="421"/>
                  </a:lnTo>
                  <a:lnTo>
                    <a:pt x="662" y="421"/>
                  </a:lnTo>
                  <a:lnTo>
                    <a:pt x="661" y="422"/>
                  </a:lnTo>
                  <a:lnTo>
                    <a:pt x="659" y="422"/>
                  </a:lnTo>
                  <a:lnTo>
                    <a:pt x="652" y="422"/>
                  </a:lnTo>
                  <a:lnTo>
                    <a:pt x="621" y="424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2"/>
                  </a:lnTo>
                  <a:lnTo>
                    <a:pt x="614" y="422"/>
                  </a:lnTo>
                  <a:lnTo>
                    <a:pt x="609" y="419"/>
                  </a:lnTo>
                  <a:lnTo>
                    <a:pt x="609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6" y="416"/>
                  </a:lnTo>
                  <a:lnTo>
                    <a:pt x="602" y="416"/>
                  </a:lnTo>
                  <a:lnTo>
                    <a:pt x="597" y="414"/>
                  </a:lnTo>
                  <a:lnTo>
                    <a:pt x="596" y="414"/>
                  </a:lnTo>
                  <a:lnTo>
                    <a:pt x="594" y="414"/>
                  </a:lnTo>
                  <a:lnTo>
                    <a:pt x="594" y="416"/>
                  </a:lnTo>
                  <a:lnTo>
                    <a:pt x="594" y="416"/>
                  </a:lnTo>
                  <a:lnTo>
                    <a:pt x="592" y="417"/>
                  </a:lnTo>
                  <a:lnTo>
                    <a:pt x="587" y="431"/>
                  </a:lnTo>
                  <a:lnTo>
                    <a:pt x="587" y="432"/>
                  </a:lnTo>
                  <a:lnTo>
                    <a:pt x="584" y="457"/>
                  </a:lnTo>
                  <a:lnTo>
                    <a:pt x="591" y="466"/>
                  </a:lnTo>
                  <a:lnTo>
                    <a:pt x="597" y="472"/>
                  </a:lnTo>
                  <a:lnTo>
                    <a:pt x="597" y="474"/>
                  </a:lnTo>
                  <a:lnTo>
                    <a:pt x="596" y="479"/>
                  </a:lnTo>
                  <a:lnTo>
                    <a:pt x="596" y="481"/>
                  </a:lnTo>
                  <a:lnTo>
                    <a:pt x="594" y="483"/>
                  </a:lnTo>
                  <a:lnTo>
                    <a:pt x="592" y="483"/>
                  </a:lnTo>
                  <a:lnTo>
                    <a:pt x="592" y="484"/>
                  </a:lnTo>
                  <a:lnTo>
                    <a:pt x="591" y="484"/>
                  </a:lnTo>
                  <a:lnTo>
                    <a:pt x="591" y="484"/>
                  </a:lnTo>
                  <a:lnTo>
                    <a:pt x="586" y="484"/>
                  </a:lnTo>
                  <a:lnTo>
                    <a:pt x="584" y="484"/>
                  </a:lnTo>
                  <a:lnTo>
                    <a:pt x="582" y="483"/>
                  </a:lnTo>
                  <a:lnTo>
                    <a:pt x="577" y="483"/>
                  </a:lnTo>
                  <a:lnTo>
                    <a:pt x="574" y="481"/>
                  </a:lnTo>
                  <a:lnTo>
                    <a:pt x="567" y="479"/>
                  </a:lnTo>
                  <a:lnTo>
                    <a:pt x="562" y="479"/>
                  </a:lnTo>
                  <a:lnTo>
                    <a:pt x="561" y="479"/>
                  </a:lnTo>
                  <a:lnTo>
                    <a:pt x="559" y="479"/>
                  </a:lnTo>
                  <a:lnTo>
                    <a:pt x="557" y="481"/>
                  </a:lnTo>
                  <a:lnTo>
                    <a:pt x="549" y="484"/>
                  </a:lnTo>
                  <a:lnTo>
                    <a:pt x="549" y="486"/>
                  </a:lnTo>
                  <a:lnTo>
                    <a:pt x="541" y="489"/>
                  </a:lnTo>
                  <a:lnTo>
                    <a:pt x="524" y="493"/>
                  </a:lnTo>
                  <a:lnTo>
                    <a:pt x="521" y="493"/>
                  </a:lnTo>
                  <a:lnTo>
                    <a:pt x="521" y="493"/>
                  </a:lnTo>
                  <a:lnTo>
                    <a:pt x="517" y="493"/>
                  </a:lnTo>
                  <a:lnTo>
                    <a:pt x="506" y="491"/>
                  </a:lnTo>
                  <a:lnTo>
                    <a:pt x="481" y="491"/>
                  </a:lnTo>
                  <a:lnTo>
                    <a:pt x="479" y="491"/>
                  </a:lnTo>
                  <a:lnTo>
                    <a:pt x="479" y="493"/>
                  </a:lnTo>
                  <a:lnTo>
                    <a:pt x="476" y="494"/>
                  </a:lnTo>
                  <a:lnTo>
                    <a:pt x="474" y="496"/>
                  </a:lnTo>
                  <a:lnTo>
                    <a:pt x="472" y="498"/>
                  </a:lnTo>
                  <a:lnTo>
                    <a:pt x="471" y="499"/>
                  </a:lnTo>
                  <a:lnTo>
                    <a:pt x="467" y="501"/>
                  </a:lnTo>
                  <a:lnTo>
                    <a:pt x="466" y="506"/>
                  </a:lnTo>
                  <a:lnTo>
                    <a:pt x="461" y="509"/>
                  </a:lnTo>
                  <a:lnTo>
                    <a:pt x="461" y="509"/>
                  </a:lnTo>
                  <a:lnTo>
                    <a:pt x="456" y="514"/>
                  </a:lnTo>
                  <a:lnTo>
                    <a:pt x="451" y="516"/>
                  </a:lnTo>
                  <a:lnTo>
                    <a:pt x="442" y="521"/>
                  </a:lnTo>
                  <a:lnTo>
                    <a:pt x="441" y="523"/>
                  </a:lnTo>
                  <a:lnTo>
                    <a:pt x="436" y="524"/>
                  </a:lnTo>
                  <a:lnTo>
                    <a:pt x="434" y="526"/>
                  </a:lnTo>
                  <a:lnTo>
                    <a:pt x="432" y="526"/>
                  </a:lnTo>
                  <a:lnTo>
                    <a:pt x="429" y="526"/>
                  </a:lnTo>
                  <a:lnTo>
                    <a:pt x="416" y="529"/>
                  </a:lnTo>
                  <a:lnTo>
                    <a:pt x="414" y="529"/>
                  </a:lnTo>
                  <a:lnTo>
                    <a:pt x="412" y="529"/>
                  </a:lnTo>
                  <a:lnTo>
                    <a:pt x="411" y="528"/>
                  </a:lnTo>
                  <a:lnTo>
                    <a:pt x="411" y="528"/>
                  </a:lnTo>
                  <a:lnTo>
                    <a:pt x="400" y="526"/>
                  </a:lnTo>
                  <a:lnTo>
                    <a:pt x="395" y="524"/>
                  </a:lnTo>
                  <a:lnTo>
                    <a:pt x="389" y="523"/>
                  </a:lnTo>
                  <a:lnTo>
                    <a:pt x="385" y="523"/>
                  </a:lnTo>
                  <a:lnTo>
                    <a:pt x="385" y="523"/>
                  </a:lnTo>
                  <a:lnTo>
                    <a:pt x="384" y="523"/>
                  </a:lnTo>
                  <a:lnTo>
                    <a:pt x="382" y="523"/>
                  </a:lnTo>
                  <a:lnTo>
                    <a:pt x="379" y="523"/>
                  </a:lnTo>
                  <a:lnTo>
                    <a:pt x="377" y="523"/>
                  </a:lnTo>
                  <a:lnTo>
                    <a:pt x="375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0" y="519"/>
                  </a:lnTo>
                  <a:lnTo>
                    <a:pt x="367" y="518"/>
                  </a:lnTo>
                  <a:lnTo>
                    <a:pt x="367" y="518"/>
                  </a:lnTo>
                  <a:lnTo>
                    <a:pt x="365" y="518"/>
                  </a:lnTo>
                  <a:lnTo>
                    <a:pt x="365" y="518"/>
                  </a:lnTo>
                  <a:lnTo>
                    <a:pt x="362" y="519"/>
                  </a:lnTo>
                  <a:lnTo>
                    <a:pt x="362" y="519"/>
                  </a:lnTo>
                  <a:lnTo>
                    <a:pt x="360" y="519"/>
                  </a:lnTo>
                  <a:lnTo>
                    <a:pt x="360" y="519"/>
                  </a:lnTo>
                  <a:lnTo>
                    <a:pt x="359" y="519"/>
                  </a:lnTo>
                  <a:lnTo>
                    <a:pt x="345" y="514"/>
                  </a:lnTo>
                  <a:lnTo>
                    <a:pt x="337" y="518"/>
                  </a:lnTo>
                  <a:lnTo>
                    <a:pt x="335" y="523"/>
                  </a:lnTo>
                  <a:lnTo>
                    <a:pt x="332" y="526"/>
                  </a:lnTo>
                  <a:lnTo>
                    <a:pt x="332" y="526"/>
                  </a:lnTo>
                  <a:lnTo>
                    <a:pt x="330" y="528"/>
                  </a:lnTo>
                  <a:lnTo>
                    <a:pt x="329" y="529"/>
                  </a:lnTo>
                  <a:lnTo>
                    <a:pt x="325" y="529"/>
                  </a:lnTo>
                  <a:lnTo>
                    <a:pt x="325" y="529"/>
                  </a:lnTo>
                  <a:lnTo>
                    <a:pt x="320" y="528"/>
                  </a:lnTo>
                  <a:lnTo>
                    <a:pt x="317" y="526"/>
                  </a:lnTo>
                  <a:lnTo>
                    <a:pt x="315" y="526"/>
                  </a:lnTo>
                  <a:lnTo>
                    <a:pt x="315" y="524"/>
                  </a:lnTo>
                  <a:lnTo>
                    <a:pt x="314" y="524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0" y="521"/>
                  </a:lnTo>
                  <a:lnTo>
                    <a:pt x="307" y="519"/>
                  </a:lnTo>
                  <a:lnTo>
                    <a:pt x="287" y="509"/>
                  </a:lnTo>
                  <a:lnTo>
                    <a:pt x="285" y="508"/>
                  </a:lnTo>
                  <a:lnTo>
                    <a:pt x="285" y="508"/>
                  </a:lnTo>
                  <a:lnTo>
                    <a:pt x="284" y="508"/>
                  </a:lnTo>
                  <a:lnTo>
                    <a:pt x="269" y="513"/>
                  </a:lnTo>
                  <a:lnTo>
                    <a:pt x="267" y="513"/>
                  </a:lnTo>
                  <a:lnTo>
                    <a:pt x="265" y="514"/>
                  </a:lnTo>
                  <a:lnTo>
                    <a:pt x="264" y="516"/>
                  </a:lnTo>
                  <a:lnTo>
                    <a:pt x="262" y="518"/>
                  </a:lnTo>
                  <a:lnTo>
                    <a:pt x="254" y="521"/>
                  </a:lnTo>
                  <a:lnTo>
                    <a:pt x="252" y="521"/>
                  </a:lnTo>
                  <a:lnTo>
                    <a:pt x="249" y="521"/>
                  </a:lnTo>
                  <a:lnTo>
                    <a:pt x="247" y="519"/>
                  </a:lnTo>
                  <a:lnTo>
                    <a:pt x="245" y="519"/>
                  </a:lnTo>
                  <a:lnTo>
                    <a:pt x="244" y="518"/>
                  </a:lnTo>
                  <a:lnTo>
                    <a:pt x="242" y="516"/>
                  </a:lnTo>
                  <a:lnTo>
                    <a:pt x="240" y="516"/>
                  </a:lnTo>
                  <a:lnTo>
                    <a:pt x="239" y="516"/>
                  </a:lnTo>
                  <a:lnTo>
                    <a:pt x="239" y="516"/>
                  </a:lnTo>
                  <a:lnTo>
                    <a:pt x="237" y="516"/>
                  </a:lnTo>
                  <a:lnTo>
                    <a:pt x="212" y="524"/>
                  </a:lnTo>
                  <a:lnTo>
                    <a:pt x="204" y="528"/>
                  </a:lnTo>
                  <a:lnTo>
                    <a:pt x="189" y="529"/>
                  </a:lnTo>
                  <a:lnTo>
                    <a:pt x="187" y="529"/>
                  </a:lnTo>
                  <a:lnTo>
                    <a:pt x="185" y="529"/>
                  </a:lnTo>
                  <a:lnTo>
                    <a:pt x="184" y="531"/>
                  </a:lnTo>
                  <a:lnTo>
                    <a:pt x="169" y="536"/>
                  </a:lnTo>
                  <a:lnTo>
                    <a:pt x="167" y="536"/>
                  </a:lnTo>
                  <a:lnTo>
                    <a:pt x="165" y="536"/>
                  </a:lnTo>
                  <a:lnTo>
                    <a:pt x="164" y="538"/>
                  </a:lnTo>
                  <a:lnTo>
                    <a:pt x="164" y="539"/>
                  </a:lnTo>
                  <a:lnTo>
                    <a:pt x="162" y="539"/>
                  </a:lnTo>
                  <a:lnTo>
                    <a:pt x="162" y="539"/>
                  </a:lnTo>
                  <a:lnTo>
                    <a:pt x="154" y="543"/>
                  </a:lnTo>
                  <a:lnTo>
                    <a:pt x="152" y="543"/>
                  </a:lnTo>
                  <a:lnTo>
                    <a:pt x="149" y="543"/>
                  </a:lnTo>
                  <a:lnTo>
                    <a:pt x="147" y="543"/>
                  </a:lnTo>
                  <a:lnTo>
                    <a:pt x="144" y="543"/>
                  </a:lnTo>
                  <a:lnTo>
                    <a:pt x="137" y="544"/>
                  </a:lnTo>
                  <a:lnTo>
                    <a:pt x="128" y="571"/>
                  </a:lnTo>
                  <a:lnTo>
                    <a:pt x="115" y="613"/>
                  </a:lnTo>
                  <a:lnTo>
                    <a:pt x="108" y="633"/>
                  </a:lnTo>
                  <a:lnTo>
                    <a:pt x="107" y="636"/>
                  </a:lnTo>
                  <a:lnTo>
                    <a:pt x="0" y="591"/>
                  </a:lnTo>
                  <a:lnTo>
                    <a:pt x="0" y="459"/>
                  </a:lnTo>
                  <a:lnTo>
                    <a:pt x="0" y="459"/>
                  </a:lnTo>
                  <a:lnTo>
                    <a:pt x="3" y="459"/>
                  </a:lnTo>
                  <a:lnTo>
                    <a:pt x="7" y="457"/>
                  </a:lnTo>
                  <a:lnTo>
                    <a:pt x="12" y="454"/>
                  </a:lnTo>
                  <a:lnTo>
                    <a:pt x="13" y="452"/>
                  </a:lnTo>
                  <a:lnTo>
                    <a:pt x="17" y="451"/>
                  </a:lnTo>
                  <a:lnTo>
                    <a:pt x="23" y="446"/>
                  </a:lnTo>
                  <a:lnTo>
                    <a:pt x="23" y="446"/>
                  </a:lnTo>
                  <a:lnTo>
                    <a:pt x="27" y="444"/>
                  </a:lnTo>
                  <a:lnTo>
                    <a:pt x="28" y="444"/>
                  </a:lnTo>
                  <a:lnTo>
                    <a:pt x="28" y="444"/>
                  </a:lnTo>
                  <a:lnTo>
                    <a:pt x="30" y="444"/>
                  </a:lnTo>
                  <a:lnTo>
                    <a:pt x="32" y="444"/>
                  </a:lnTo>
                  <a:lnTo>
                    <a:pt x="32" y="444"/>
                  </a:lnTo>
                  <a:lnTo>
                    <a:pt x="33" y="444"/>
                  </a:lnTo>
                  <a:lnTo>
                    <a:pt x="35" y="442"/>
                  </a:lnTo>
                  <a:lnTo>
                    <a:pt x="37" y="441"/>
                  </a:lnTo>
                  <a:lnTo>
                    <a:pt x="45" y="436"/>
                  </a:lnTo>
                  <a:lnTo>
                    <a:pt x="45" y="436"/>
                  </a:lnTo>
                  <a:lnTo>
                    <a:pt x="53" y="429"/>
                  </a:lnTo>
                  <a:lnTo>
                    <a:pt x="58" y="424"/>
                  </a:lnTo>
                  <a:lnTo>
                    <a:pt x="65" y="421"/>
                  </a:lnTo>
                  <a:lnTo>
                    <a:pt x="77" y="412"/>
                  </a:lnTo>
                  <a:lnTo>
                    <a:pt x="82" y="411"/>
                  </a:lnTo>
                  <a:lnTo>
                    <a:pt x="83" y="409"/>
                  </a:lnTo>
                  <a:lnTo>
                    <a:pt x="85" y="409"/>
                  </a:lnTo>
                  <a:lnTo>
                    <a:pt x="92" y="402"/>
                  </a:lnTo>
                  <a:lnTo>
                    <a:pt x="102" y="392"/>
                  </a:lnTo>
                  <a:lnTo>
                    <a:pt x="103" y="391"/>
                  </a:lnTo>
                  <a:lnTo>
                    <a:pt x="107" y="387"/>
                  </a:lnTo>
                  <a:lnTo>
                    <a:pt x="107" y="386"/>
                  </a:lnTo>
                  <a:lnTo>
                    <a:pt x="107" y="384"/>
                  </a:lnTo>
                  <a:lnTo>
                    <a:pt x="110" y="379"/>
                  </a:lnTo>
                  <a:lnTo>
                    <a:pt x="112" y="376"/>
                  </a:lnTo>
                  <a:lnTo>
                    <a:pt x="113" y="372"/>
                  </a:lnTo>
                  <a:lnTo>
                    <a:pt x="113" y="371"/>
                  </a:lnTo>
                  <a:lnTo>
                    <a:pt x="115" y="371"/>
                  </a:lnTo>
                  <a:lnTo>
                    <a:pt x="115" y="366"/>
                  </a:lnTo>
                  <a:lnTo>
                    <a:pt x="113" y="352"/>
                  </a:lnTo>
                  <a:lnTo>
                    <a:pt x="113" y="351"/>
                  </a:lnTo>
                  <a:lnTo>
                    <a:pt x="108" y="342"/>
                  </a:lnTo>
                  <a:lnTo>
                    <a:pt x="107" y="341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7" y="331"/>
                  </a:lnTo>
                  <a:lnTo>
                    <a:pt x="112" y="327"/>
                  </a:lnTo>
                  <a:lnTo>
                    <a:pt x="113" y="324"/>
                  </a:lnTo>
                  <a:lnTo>
                    <a:pt x="113" y="324"/>
                  </a:lnTo>
                  <a:lnTo>
                    <a:pt x="118" y="309"/>
                  </a:lnTo>
                  <a:lnTo>
                    <a:pt x="120" y="302"/>
                  </a:lnTo>
                  <a:lnTo>
                    <a:pt x="120" y="301"/>
                  </a:lnTo>
                  <a:lnTo>
                    <a:pt x="120" y="301"/>
                  </a:lnTo>
                  <a:lnTo>
                    <a:pt x="120" y="299"/>
                  </a:lnTo>
                  <a:lnTo>
                    <a:pt x="120" y="299"/>
                  </a:lnTo>
                  <a:lnTo>
                    <a:pt x="120" y="297"/>
                  </a:lnTo>
                  <a:lnTo>
                    <a:pt x="122" y="296"/>
                  </a:lnTo>
                  <a:lnTo>
                    <a:pt x="125" y="287"/>
                  </a:lnTo>
                  <a:lnTo>
                    <a:pt x="130" y="274"/>
                  </a:lnTo>
                  <a:lnTo>
                    <a:pt x="133" y="271"/>
                  </a:lnTo>
                  <a:lnTo>
                    <a:pt x="137" y="266"/>
                  </a:lnTo>
                  <a:lnTo>
                    <a:pt x="142" y="262"/>
                  </a:lnTo>
                  <a:lnTo>
                    <a:pt x="149" y="257"/>
                  </a:lnTo>
                  <a:lnTo>
                    <a:pt x="149" y="256"/>
                  </a:lnTo>
                  <a:lnTo>
                    <a:pt x="149" y="254"/>
                  </a:lnTo>
                  <a:lnTo>
                    <a:pt x="150" y="251"/>
                  </a:lnTo>
                  <a:lnTo>
                    <a:pt x="152" y="251"/>
                  </a:lnTo>
                  <a:lnTo>
                    <a:pt x="155" y="249"/>
                  </a:lnTo>
                  <a:lnTo>
                    <a:pt x="157" y="246"/>
                  </a:lnTo>
                  <a:lnTo>
                    <a:pt x="164" y="244"/>
                  </a:lnTo>
                  <a:lnTo>
                    <a:pt x="170" y="241"/>
                  </a:lnTo>
                  <a:lnTo>
                    <a:pt x="182" y="234"/>
                  </a:lnTo>
                  <a:lnTo>
                    <a:pt x="187" y="231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0" y="226"/>
                  </a:lnTo>
                  <a:lnTo>
                    <a:pt x="192" y="224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195" y="222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202" y="210"/>
                  </a:lnTo>
                  <a:lnTo>
                    <a:pt x="207" y="195"/>
                  </a:lnTo>
                  <a:lnTo>
                    <a:pt x="207" y="194"/>
                  </a:lnTo>
                  <a:lnTo>
                    <a:pt x="207" y="190"/>
                  </a:lnTo>
                  <a:lnTo>
                    <a:pt x="207" y="190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214" y="185"/>
                  </a:lnTo>
                  <a:lnTo>
                    <a:pt x="219" y="185"/>
                  </a:lnTo>
                  <a:lnTo>
                    <a:pt x="220" y="184"/>
                  </a:lnTo>
                  <a:lnTo>
                    <a:pt x="227" y="182"/>
                  </a:lnTo>
                  <a:lnTo>
                    <a:pt x="250" y="170"/>
                  </a:lnTo>
                  <a:lnTo>
                    <a:pt x="260" y="167"/>
                  </a:lnTo>
                  <a:lnTo>
                    <a:pt x="264" y="165"/>
                  </a:lnTo>
                  <a:lnTo>
                    <a:pt x="270" y="160"/>
                  </a:lnTo>
                  <a:lnTo>
                    <a:pt x="275" y="155"/>
                  </a:lnTo>
                  <a:lnTo>
                    <a:pt x="280" y="152"/>
                  </a:lnTo>
                  <a:lnTo>
                    <a:pt x="284" y="150"/>
                  </a:lnTo>
                  <a:lnTo>
                    <a:pt x="285" y="150"/>
                  </a:lnTo>
                  <a:lnTo>
                    <a:pt x="287" y="152"/>
                  </a:lnTo>
                  <a:lnTo>
                    <a:pt x="289" y="152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4" y="152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300" y="149"/>
                  </a:lnTo>
                  <a:lnTo>
                    <a:pt x="302" y="147"/>
                  </a:lnTo>
                  <a:lnTo>
                    <a:pt x="304" y="145"/>
                  </a:lnTo>
                  <a:lnTo>
                    <a:pt x="305" y="145"/>
                  </a:lnTo>
                  <a:lnTo>
                    <a:pt x="309" y="145"/>
                  </a:lnTo>
                  <a:lnTo>
                    <a:pt x="315" y="147"/>
                  </a:lnTo>
                  <a:lnTo>
                    <a:pt x="320" y="147"/>
                  </a:lnTo>
                  <a:lnTo>
                    <a:pt x="335" y="147"/>
                  </a:lnTo>
                  <a:lnTo>
                    <a:pt x="337" y="147"/>
                  </a:lnTo>
                  <a:lnTo>
                    <a:pt x="349" y="147"/>
                  </a:lnTo>
                  <a:lnTo>
                    <a:pt x="362" y="145"/>
                  </a:lnTo>
                  <a:lnTo>
                    <a:pt x="369" y="145"/>
                  </a:lnTo>
                  <a:lnTo>
                    <a:pt x="382" y="142"/>
                  </a:lnTo>
                  <a:lnTo>
                    <a:pt x="395" y="140"/>
                  </a:lnTo>
                  <a:lnTo>
                    <a:pt x="399" y="139"/>
                  </a:lnTo>
                  <a:lnTo>
                    <a:pt x="400" y="139"/>
                  </a:lnTo>
                  <a:lnTo>
                    <a:pt x="402" y="139"/>
                  </a:lnTo>
                  <a:lnTo>
                    <a:pt x="404" y="140"/>
                  </a:lnTo>
                  <a:lnTo>
                    <a:pt x="405" y="140"/>
                  </a:lnTo>
                  <a:lnTo>
                    <a:pt x="412" y="139"/>
                  </a:lnTo>
                  <a:lnTo>
                    <a:pt x="419" y="137"/>
                  </a:lnTo>
                  <a:lnTo>
                    <a:pt x="422" y="135"/>
                  </a:lnTo>
                  <a:lnTo>
                    <a:pt x="429" y="132"/>
                  </a:lnTo>
                  <a:lnTo>
                    <a:pt x="434" y="129"/>
                  </a:lnTo>
                  <a:lnTo>
                    <a:pt x="451" y="114"/>
                  </a:lnTo>
                  <a:lnTo>
                    <a:pt x="452" y="112"/>
                  </a:lnTo>
                  <a:lnTo>
                    <a:pt x="454" y="110"/>
                  </a:lnTo>
                  <a:lnTo>
                    <a:pt x="459" y="107"/>
                  </a:lnTo>
                  <a:lnTo>
                    <a:pt x="461" y="105"/>
                  </a:lnTo>
                  <a:lnTo>
                    <a:pt x="461" y="105"/>
                  </a:lnTo>
                  <a:lnTo>
                    <a:pt x="462" y="105"/>
                  </a:lnTo>
                  <a:lnTo>
                    <a:pt x="464" y="102"/>
                  </a:lnTo>
                  <a:lnTo>
                    <a:pt x="464" y="102"/>
                  </a:lnTo>
                  <a:lnTo>
                    <a:pt x="466" y="102"/>
                  </a:lnTo>
                  <a:lnTo>
                    <a:pt x="471" y="95"/>
                  </a:lnTo>
                  <a:lnTo>
                    <a:pt x="477" y="89"/>
                  </a:lnTo>
                  <a:lnTo>
                    <a:pt x="479" y="87"/>
                  </a:lnTo>
                  <a:lnTo>
                    <a:pt x="481" y="84"/>
                  </a:lnTo>
                  <a:lnTo>
                    <a:pt x="486" y="82"/>
                  </a:lnTo>
                  <a:lnTo>
                    <a:pt x="491" y="75"/>
                  </a:lnTo>
                  <a:lnTo>
                    <a:pt x="492" y="74"/>
                  </a:lnTo>
                  <a:lnTo>
                    <a:pt x="497" y="69"/>
                  </a:lnTo>
                  <a:lnTo>
                    <a:pt x="497" y="67"/>
                  </a:lnTo>
                  <a:lnTo>
                    <a:pt x="502" y="60"/>
                  </a:lnTo>
                  <a:lnTo>
                    <a:pt x="522" y="35"/>
                  </a:lnTo>
                  <a:lnTo>
                    <a:pt x="531" y="25"/>
                  </a:lnTo>
                  <a:lnTo>
                    <a:pt x="536" y="19"/>
                  </a:lnTo>
                  <a:lnTo>
                    <a:pt x="546" y="2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49" y="0"/>
                  </a:lnTo>
                  <a:lnTo>
                    <a:pt x="551" y="0"/>
                  </a:lnTo>
                  <a:lnTo>
                    <a:pt x="562" y="4"/>
                  </a:lnTo>
                  <a:lnTo>
                    <a:pt x="571" y="4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7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1" y="10"/>
                  </a:lnTo>
                  <a:lnTo>
                    <a:pt x="591" y="10"/>
                  </a:lnTo>
                  <a:lnTo>
                    <a:pt x="591" y="15"/>
                  </a:lnTo>
                  <a:lnTo>
                    <a:pt x="589" y="22"/>
                  </a:lnTo>
                  <a:lnTo>
                    <a:pt x="589" y="24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2" y="39"/>
                  </a:lnTo>
                  <a:lnTo>
                    <a:pt x="592" y="39"/>
                  </a:lnTo>
                  <a:lnTo>
                    <a:pt x="602" y="59"/>
                  </a:lnTo>
                  <a:lnTo>
                    <a:pt x="607" y="65"/>
                  </a:lnTo>
                  <a:lnTo>
                    <a:pt x="607" y="67"/>
                  </a:lnTo>
                  <a:lnTo>
                    <a:pt x="614" y="75"/>
                  </a:lnTo>
                  <a:lnTo>
                    <a:pt x="616" y="77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39" y="94"/>
                  </a:lnTo>
                  <a:lnTo>
                    <a:pt x="644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51" y="95"/>
                  </a:lnTo>
                  <a:lnTo>
                    <a:pt x="651" y="94"/>
                  </a:lnTo>
                  <a:lnTo>
                    <a:pt x="652" y="94"/>
                  </a:lnTo>
                  <a:lnTo>
                    <a:pt x="671" y="95"/>
                  </a:lnTo>
                  <a:lnTo>
                    <a:pt x="678" y="95"/>
                  </a:lnTo>
                  <a:lnTo>
                    <a:pt x="679" y="95"/>
                  </a:lnTo>
                  <a:lnTo>
                    <a:pt x="679" y="97"/>
                  </a:lnTo>
                  <a:lnTo>
                    <a:pt x="679" y="97"/>
                  </a:lnTo>
                  <a:lnTo>
                    <a:pt x="679" y="99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1" y="102"/>
                  </a:lnTo>
                  <a:lnTo>
                    <a:pt x="683" y="104"/>
                  </a:lnTo>
                  <a:lnTo>
                    <a:pt x="684" y="104"/>
                  </a:lnTo>
                  <a:lnTo>
                    <a:pt x="686" y="104"/>
                  </a:lnTo>
                  <a:lnTo>
                    <a:pt x="688" y="104"/>
                  </a:lnTo>
                  <a:lnTo>
                    <a:pt x="689" y="104"/>
                  </a:lnTo>
                  <a:lnTo>
                    <a:pt x="689" y="104"/>
                  </a:lnTo>
                  <a:lnTo>
                    <a:pt x="689" y="102"/>
                  </a:lnTo>
                  <a:lnTo>
                    <a:pt x="698" y="102"/>
                  </a:lnTo>
                  <a:lnTo>
                    <a:pt x="699" y="102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8" y="110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9" y="115"/>
                  </a:lnTo>
                  <a:lnTo>
                    <a:pt x="719" y="115"/>
                  </a:lnTo>
                  <a:lnTo>
                    <a:pt x="721" y="117"/>
                  </a:lnTo>
                  <a:lnTo>
                    <a:pt x="731" y="115"/>
                  </a:lnTo>
                  <a:lnTo>
                    <a:pt x="741" y="114"/>
                  </a:lnTo>
                  <a:lnTo>
                    <a:pt x="741" y="114"/>
                  </a:lnTo>
                  <a:lnTo>
                    <a:pt x="743" y="114"/>
                  </a:lnTo>
                  <a:lnTo>
                    <a:pt x="744" y="110"/>
                  </a:lnTo>
                  <a:lnTo>
                    <a:pt x="746" y="110"/>
                  </a:lnTo>
                  <a:lnTo>
                    <a:pt x="751" y="104"/>
                  </a:lnTo>
                  <a:lnTo>
                    <a:pt x="753" y="117"/>
                  </a:lnTo>
                  <a:lnTo>
                    <a:pt x="753" y="11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0" name="Freeform 61"/>
            <p:cNvSpPr>
              <a:spLocks/>
            </p:cNvSpPr>
            <p:nvPr/>
          </p:nvSpPr>
          <p:spPr bwMode="auto">
            <a:xfrm>
              <a:off x="6113167" y="6052154"/>
              <a:ext cx="465639" cy="975120"/>
            </a:xfrm>
            <a:custGeom>
              <a:avLst/>
              <a:gdLst>
                <a:gd name="T0" fmla="*/ 100 w 308"/>
                <a:gd name="T1" fmla="*/ 483 h 645"/>
                <a:gd name="T2" fmla="*/ 48 w 308"/>
                <a:gd name="T3" fmla="*/ 423 h 645"/>
                <a:gd name="T4" fmla="*/ 30 w 308"/>
                <a:gd name="T5" fmla="*/ 366 h 645"/>
                <a:gd name="T6" fmla="*/ 10 w 308"/>
                <a:gd name="T7" fmla="*/ 343 h 645"/>
                <a:gd name="T8" fmla="*/ 0 w 308"/>
                <a:gd name="T9" fmla="*/ 289 h 645"/>
                <a:gd name="T10" fmla="*/ 20 w 308"/>
                <a:gd name="T11" fmla="*/ 261 h 645"/>
                <a:gd name="T12" fmla="*/ 30 w 308"/>
                <a:gd name="T13" fmla="*/ 249 h 645"/>
                <a:gd name="T14" fmla="*/ 53 w 308"/>
                <a:gd name="T15" fmla="*/ 239 h 645"/>
                <a:gd name="T16" fmla="*/ 70 w 308"/>
                <a:gd name="T17" fmla="*/ 207 h 645"/>
                <a:gd name="T18" fmla="*/ 90 w 308"/>
                <a:gd name="T19" fmla="*/ 179 h 645"/>
                <a:gd name="T20" fmla="*/ 81 w 308"/>
                <a:gd name="T21" fmla="*/ 172 h 645"/>
                <a:gd name="T22" fmla="*/ 81 w 308"/>
                <a:gd name="T23" fmla="*/ 159 h 645"/>
                <a:gd name="T24" fmla="*/ 86 w 308"/>
                <a:gd name="T25" fmla="*/ 151 h 645"/>
                <a:gd name="T26" fmla="*/ 83 w 308"/>
                <a:gd name="T27" fmla="*/ 127 h 645"/>
                <a:gd name="T28" fmla="*/ 98 w 308"/>
                <a:gd name="T29" fmla="*/ 77 h 645"/>
                <a:gd name="T30" fmla="*/ 106 w 308"/>
                <a:gd name="T31" fmla="*/ 49 h 645"/>
                <a:gd name="T32" fmla="*/ 126 w 308"/>
                <a:gd name="T33" fmla="*/ 25 h 645"/>
                <a:gd name="T34" fmla="*/ 148 w 308"/>
                <a:gd name="T35" fmla="*/ 19 h 645"/>
                <a:gd name="T36" fmla="*/ 180 w 308"/>
                <a:gd name="T37" fmla="*/ 7 h 645"/>
                <a:gd name="T38" fmla="*/ 218 w 308"/>
                <a:gd name="T39" fmla="*/ 4 h 645"/>
                <a:gd name="T40" fmla="*/ 215 w 308"/>
                <a:gd name="T41" fmla="*/ 12 h 645"/>
                <a:gd name="T42" fmla="*/ 215 w 308"/>
                <a:gd name="T43" fmla="*/ 20 h 645"/>
                <a:gd name="T44" fmla="*/ 223 w 308"/>
                <a:gd name="T45" fmla="*/ 15 h 645"/>
                <a:gd name="T46" fmla="*/ 245 w 308"/>
                <a:gd name="T47" fmla="*/ 29 h 645"/>
                <a:gd name="T48" fmla="*/ 240 w 308"/>
                <a:gd name="T49" fmla="*/ 32 h 645"/>
                <a:gd name="T50" fmla="*/ 250 w 308"/>
                <a:gd name="T51" fmla="*/ 49 h 645"/>
                <a:gd name="T52" fmla="*/ 245 w 308"/>
                <a:gd name="T53" fmla="*/ 52 h 645"/>
                <a:gd name="T54" fmla="*/ 238 w 308"/>
                <a:gd name="T55" fmla="*/ 54 h 645"/>
                <a:gd name="T56" fmla="*/ 248 w 308"/>
                <a:gd name="T57" fmla="*/ 62 h 645"/>
                <a:gd name="T58" fmla="*/ 262 w 308"/>
                <a:gd name="T59" fmla="*/ 60 h 645"/>
                <a:gd name="T60" fmla="*/ 273 w 308"/>
                <a:gd name="T61" fmla="*/ 52 h 645"/>
                <a:gd name="T62" fmla="*/ 292 w 308"/>
                <a:gd name="T63" fmla="*/ 40 h 645"/>
                <a:gd name="T64" fmla="*/ 305 w 308"/>
                <a:gd name="T65" fmla="*/ 40 h 645"/>
                <a:gd name="T66" fmla="*/ 305 w 308"/>
                <a:gd name="T67" fmla="*/ 59 h 645"/>
                <a:gd name="T68" fmla="*/ 283 w 308"/>
                <a:gd name="T69" fmla="*/ 84 h 645"/>
                <a:gd name="T70" fmla="*/ 275 w 308"/>
                <a:gd name="T71" fmla="*/ 91 h 645"/>
                <a:gd name="T72" fmla="*/ 257 w 308"/>
                <a:gd name="T73" fmla="*/ 99 h 645"/>
                <a:gd name="T74" fmla="*/ 250 w 308"/>
                <a:gd name="T75" fmla="*/ 121 h 645"/>
                <a:gd name="T76" fmla="*/ 277 w 308"/>
                <a:gd name="T77" fmla="*/ 162 h 645"/>
                <a:gd name="T78" fmla="*/ 288 w 308"/>
                <a:gd name="T79" fmla="*/ 169 h 645"/>
                <a:gd name="T80" fmla="*/ 287 w 308"/>
                <a:gd name="T81" fmla="*/ 199 h 645"/>
                <a:gd name="T82" fmla="*/ 268 w 308"/>
                <a:gd name="T83" fmla="*/ 241 h 645"/>
                <a:gd name="T84" fmla="*/ 198 w 308"/>
                <a:gd name="T85" fmla="*/ 287 h 645"/>
                <a:gd name="T86" fmla="*/ 198 w 308"/>
                <a:gd name="T87" fmla="*/ 312 h 645"/>
                <a:gd name="T88" fmla="*/ 227 w 308"/>
                <a:gd name="T89" fmla="*/ 344 h 645"/>
                <a:gd name="T90" fmla="*/ 242 w 308"/>
                <a:gd name="T91" fmla="*/ 341 h 645"/>
                <a:gd name="T92" fmla="*/ 243 w 308"/>
                <a:gd name="T93" fmla="*/ 353 h 645"/>
                <a:gd name="T94" fmla="*/ 242 w 308"/>
                <a:gd name="T95" fmla="*/ 361 h 645"/>
                <a:gd name="T96" fmla="*/ 260 w 308"/>
                <a:gd name="T97" fmla="*/ 358 h 645"/>
                <a:gd name="T98" fmla="*/ 260 w 308"/>
                <a:gd name="T99" fmla="*/ 351 h 645"/>
                <a:gd name="T100" fmla="*/ 273 w 308"/>
                <a:gd name="T101" fmla="*/ 356 h 645"/>
                <a:gd name="T102" fmla="*/ 273 w 308"/>
                <a:gd name="T103" fmla="*/ 383 h 645"/>
                <a:gd name="T104" fmla="*/ 295 w 308"/>
                <a:gd name="T105" fmla="*/ 396 h 645"/>
                <a:gd name="T106" fmla="*/ 303 w 308"/>
                <a:gd name="T107" fmla="*/ 398 h 645"/>
                <a:gd name="T108" fmla="*/ 293 w 308"/>
                <a:gd name="T109" fmla="*/ 446 h 645"/>
                <a:gd name="T110" fmla="*/ 302 w 308"/>
                <a:gd name="T111" fmla="*/ 461 h 645"/>
                <a:gd name="T112" fmla="*/ 275 w 308"/>
                <a:gd name="T113" fmla="*/ 474 h 645"/>
                <a:gd name="T114" fmla="*/ 235 w 308"/>
                <a:gd name="T115" fmla="*/ 496 h 645"/>
                <a:gd name="T116" fmla="*/ 205 w 308"/>
                <a:gd name="T117" fmla="*/ 519 h 645"/>
                <a:gd name="T118" fmla="*/ 195 w 308"/>
                <a:gd name="T119" fmla="*/ 518 h 645"/>
                <a:gd name="T120" fmla="*/ 175 w 308"/>
                <a:gd name="T121" fmla="*/ 543 h 645"/>
                <a:gd name="T122" fmla="*/ 181 w 308"/>
                <a:gd name="T123" fmla="*/ 596 h 645"/>
                <a:gd name="T124" fmla="*/ 145 w 308"/>
                <a:gd name="T125" fmla="*/ 63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645">
                  <a:moveTo>
                    <a:pt x="115" y="645"/>
                  </a:moveTo>
                  <a:lnTo>
                    <a:pt x="115" y="635"/>
                  </a:lnTo>
                  <a:lnTo>
                    <a:pt x="111" y="600"/>
                  </a:lnTo>
                  <a:lnTo>
                    <a:pt x="110" y="574"/>
                  </a:lnTo>
                  <a:lnTo>
                    <a:pt x="108" y="561"/>
                  </a:lnTo>
                  <a:lnTo>
                    <a:pt x="106" y="556"/>
                  </a:lnTo>
                  <a:lnTo>
                    <a:pt x="103" y="508"/>
                  </a:lnTo>
                  <a:lnTo>
                    <a:pt x="100" y="483"/>
                  </a:lnTo>
                  <a:lnTo>
                    <a:pt x="98" y="474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1" y="463"/>
                  </a:lnTo>
                  <a:lnTo>
                    <a:pt x="71" y="444"/>
                  </a:lnTo>
                  <a:lnTo>
                    <a:pt x="63" y="436"/>
                  </a:lnTo>
                  <a:lnTo>
                    <a:pt x="50" y="424"/>
                  </a:lnTo>
                  <a:lnTo>
                    <a:pt x="48" y="423"/>
                  </a:lnTo>
                  <a:lnTo>
                    <a:pt x="48" y="394"/>
                  </a:lnTo>
                  <a:lnTo>
                    <a:pt x="46" y="389"/>
                  </a:lnTo>
                  <a:lnTo>
                    <a:pt x="43" y="383"/>
                  </a:lnTo>
                  <a:lnTo>
                    <a:pt x="40" y="374"/>
                  </a:lnTo>
                  <a:lnTo>
                    <a:pt x="35" y="366"/>
                  </a:lnTo>
                  <a:lnTo>
                    <a:pt x="33" y="366"/>
                  </a:lnTo>
                  <a:lnTo>
                    <a:pt x="31" y="366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11" y="354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10" y="351"/>
                  </a:lnTo>
                  <a:lnTo>
                    <a:pt x="8" y="349"/>
                  </a:lnTo>
                  <a:lnTo>
                    <a:pt x="8" y="346"/>
                  </a:lnTo>
                  <a:lnTo>
                    <a:pt x="10" y="343"/>
                  </a:lnTo>
                  <a:lnTo>
                    <a:pt x="10" y="338"/>
                  </a:lnTo>
                  <a:lnTo>
                    <a:pt x="10" y="336"/>
                  </a:lnTo>
                  <a:lnTo>
                    <a:pt x="10" y="336"/>
                  </a:lnTo>
                  <a:lnTo>
                    <a:pt x="10" y="332"/>
                  </a:lnTo>
                  <a:lnTo>
                    <a:pt x="10" y="331"/>
                  </a:lnTo>
                  <a:lnTo>
                    <a:pt x="5" y="316"/>
                  </a:lnTo>
                  <a:lnTo>
                    <a:pt x="1" y="309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3" y="272"/>
                  </a:lnTo>
                  <a:lnTo>
                    <a:pt x="3" y="271"/>
                  </a:lnTo>
                  <a:lnTo>
                    <a:pt x="5" y="269"/>
                  </a:lnTo>
                  <a:lnTo>
                    <a:pt x="13" y="262"/>
                  </a:lnTo>
                  <a:lnTo>
                    <a:pt x="16" y="261"/>
                  </a:lnTo>
                  <a:lnTo>
                    <a:pt x="18" y="261"/>
                  </a:lnTo>
                  <a:lnTo>
                    <a:pt x="20" y="261"/>
                  </a:lnTo>
                  <a:lnTo>
                    <a:pt x="21" y="261"/>
                  </a:lnTo>
                  <a:lnTo>
                    <a:pt x="23" y="261"/>
                  </a:lnTo>
                  <a:lnTo>
                    <a:pt x="25" y="261"/>
                  </a:lnTo>
                  <a:lnTo>
                    <a:pt x="25" y="261"/>
                  </a:lnTo>
                  <a:lnTo>
                    <a:pt x="26" y="259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30" y="249"/>
                  </a:lnTo>
                  <a:lnTo>
                    <a:pt x="31" y="249"/>
                  </a:lnTo>
                  <a:lnTo>
                    <a:pt x="31" y="247"/>
                  </a:lnTo>
                  <a:lnTo>
                    <a:pt x="31" y="246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6" y="244"/>
                  </a:lnTo>
                  <a:lnTo>
                    <a:pt x="46" y="241"/>
                  </a:lnTo>
                  <a:lnTo>
                    <a:pt x="53" y="239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66" y="229"/>
                  </a:lnTo>
                  <a:lnTo>
                    <a:pt x="71" y="221"/>
                  </a:lnTo>
                  <a:lnTo>
                    <a:pt x="71" y="212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4"/>
                  </a:lnTo>
                  <a:lnTo>
                    <a:pt x="76" y="192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90" y="179"/>
                  </a:lnTo>
                  <a:lnTo>
                    <a:pt x="90" y="179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6"/>
                  </a:lnTo>
                  <a:lnTo>
                    <a:pt x="86" y="174"/>
                  </a:lnTo>
                  <a:lnTo>
                    <a:pt x="83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71"/>
                  </a:lnTo>
                  <a:lnTo>
                    <a:pt x="80" y="169"/>
                  </a:lnTo>
                  <a:lnTo>
                    <a:pt x="80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80" y="162"/>
                  </a:lnTo>
                  <a:lnTo>
                    <a:pt x="81" y="159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5" y="154"/>
                  </a:lnTo>
                  <a:lnTo>
                    <a:pt x="85" y="152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37"/>
                  </a:lnTo>
                  <a:lnTo>
                    <a:pt x="86" y="136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7"/>
                  </a:lnTo>
                  <a:lnTo>
                    <a:pt x="83" y="124"/>
                  </a:lnTo>
                  <a:lnTo>
                    <a:pt x="83" y="121"/>
                  </a:lnTo>
                  <a:lnTo>
                    <a:pt x="83" y="116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8" y="74"/>
                  </a:lnTo>
                  <a:lnTo>
                    <a:pt x="98" y="70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5" y="64"/>
                  </a:lnTo>
                  <a:lnTo>
                    <a:pt x="100" y="54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8" y="25"/>
                  </a:lnTo>
                  <a:lnTo>
                    <a:pt x="140" y="24"/>
                  </a:lnTo>
                  <a:lnTo>
                    <a:pt x="143" y="22"/>
                  </a:lnTo>
                  <a:lnTo>
                    <a:pt x="146" y="20"/>
                  </a:lnTo>
                  <a:lnTo>
                    <a:pt x="148" y="19"/>
                  </a:lnTo>
                  <a:lnTo>
                    <a:pt x="150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8" y="12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3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98" y="4"/>
                  </a:lnTo>
                  <a:lnTo>
                    <a:pt x="203" y="2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8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7"/>
                  </a:lnTo>
                  <a:lnTo>
                    <a:pt x="220" y="9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5" y="12"/>
                  </a:lnTo>
                  <a:lnTo>
                    <a:pt x="213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1" y="15"/>
                  </a:lnTo>
                  <a:lnTo>
                    <a:pt x="213" y="19"/>
                  </a:lnTo>
                  <a:lnTo>
                    <a:pt x="215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8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1" y="19"/>
                  </a:lnTo>
                  <a:lnTo>
                    <a:pt x="223" y="17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2"/>
                  </a:lnTo>
                  <a:lnTo>
                    <a:pt x="232" y="12"/>
                  </a:lnTo>
                  <a:lnTo>
                    <a:pt x="233" y="12"/>
                  </a:lnTo>
                  <a:lnTo>
                    <a:pt x="248" y="20"/>
                  </a:lnTo>
                  <a:lnTo>
                    <a:pt x="248" y="22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27"/>
                  </a:lnTo>
                  <a:lnTo>
                    <a:pt x="242" y="29"/>
                  </a:lnTo>
                  <a:lnTo>
                    <a:pt x="240" y="29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37"/>
                  </a:lnTo>
                  <a:lnTo>
                    <a:pt x="240" y="37"/>
                  </a:lnTo>
                  <a:lnTo>
                    <a:pt x="242" y="39"/>
                  </a:lnTo>
                  <a:lnTo>
                    <a:pt x="245" y="42"/>
                  </a:lnTo>
                  <a:lnTo>
                    <a:pt x="247" y="44"/>
                  </a:lnTo>
                  <a:lnTo>
                    <a:pt x="248" y="45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0" y="50"/>
                  </a:lnTo>
                  <a:lnTo>
                    <a:pt x="248" y="52"/>
                  </a:lnTo>
                  <a:lnTo>
                    <a:pt x="247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38" y="52"/>
                  </a:lnTo>
                  <a:lnTo>
                    <a:pt x="238" y="54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7"/>
                  </a:lnTo>
                  <a:lnTo>
                    <a:pt x="245" y="59"/>
                  </a:lnTo>
                  <a:lnTo>
                    <a:pt x="247" y="60"/>
                  </a:lnTo>
                  <a:lnTo>
                    <a:pt x="248" y="62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5" y="64"/>
                  </a:lnTo>
                  <a:lnTo>
                    <a:pt x="257" y="64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3" y="60"/>
                  </a:lnTo>
                  <a:lnTo>
                    <a:pt x="263" y="59"/>
                  </a:lnTo>
                  <a:lnTo>
                    <a:pt x="265" y="57"/>
                  </a:lnTo>
                  <a:lnTo>
                    <a:pt x="267" y="54"/>
                  </a:lnTo>
                  <a:lnTo>
                    <a:pt x="267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3" y="52"/>
                  </a:lnTo>
                  <a:lnTo>
                    <a:pt x="275" y="52"/>
                  </a:lnTo>
                  <a:lnTo>
                    <a:pt x="277" y="52"/>
                  </a:lnTo>
                  <a:lnTo>
                    <a:pt x="278" y="52"/>
                  </a:lnTo>
                  <a:lnTo>
                    <a:pt x="280" y="50"/>
                  </a:lnTo>
                  <a:lnTo>
                    <a:pt x="285" y="47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40"/>
                  </a:lnTo>
                  <a:lnTo>
                    <a:pt x="292" y="40"/>
                  </a:lnTo>
                  <a:lnTo>
                    <a:pt x="293" y="40"/>
                  </a:lnTo>
                  <a:lnTo>
                    <a:pt x="293" y="39"/>
                  </a:lnTo>
                  <a:lnTo>
                    <a:pt x="303" y="37"/>
                  </a:lnTo>
                  <a:lnTo>
                    <a:pt x="303" y="37"/>
                  </a:lnTo>
                  <a:lnTo>
                    <a:pt x="305" y="37"/>
                  </a:lnTo>
                  <a:lnTo>
                    <a:pt x="305" y="37"/>
                  </a:lnTo>
                  <a:lnTo>
                    <a:pt x="305" y="40"/>
                  </a:lnTo>
                  <a:lnTo>
                    <a:pt x="305" y="40"/>
                  </a:lnTo>
                  <a:lnTo>
                    <a:pt x="303" y="42"/>
                  </a:lnTo>
                  <a:lnTo>
                    <a:pt x="303" y="44"/>
                  </a:lnTo>
                  <a:lnTo>
                    <a:pt x="307" y="52"/>
                  </a:lnTo>
                  <a:lnTo>
                    <a:pt x="308" y="57"/>
                  </a:lnTo>
                  <a:lnTo>
                    <a:pt x="308" y="57"/>
                  </a:lnTo>
                  <a:lnTo>
                    <a:pt x="307" y="59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297" y="65"/>
                  </a:lnTo>
                  <a:lnTo>
                    <a:pt x="295" y="67"/>
                  </a:lnTo>
                  <a:lnTo>
                    <a:pt x="288" y="76"/>
                  </a:lnTo>
                  <a:lnTo>
                    <a:pt x="285" y="81"/>
                  </a:lnTo>
                  <a:lnTo>
                    <a:pt x="283" y="84"/>
                  </a:lnTo>
                  <a:lnTo>
                    <a:pt x="283" y="86"/>
                  </a:lnTo>
                  <a:lnTo>
                    <a:pt x="282" y="87"/>
                  </a:lnTo>
                  <a:lnTo>
                    <a:pt x="282" y="89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78" y="91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3" y="92"/>
                  </a:lnTo>
                  <a:lnTo>
                    <a:pt x="272" y="92"/>
                  </a:lnTo>
                  <a:lnTo>
                    <a:pt x="263" y="96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7"/>
                  </a:lnTo>
                  <a:lnTo>
                    <a:pt x="258" y="97"/>
                  </a:lnTo>
                  <a:lnTo>
                    <a:pt x="257" y="99"/>
                  </a:lnTo>
                  <a:lnTo>
                    <a:pt x="255" y="101"/>
                  </a:lnTo>
                  <a:lnTo>
                    <a:pt x="255" y="104"/>
                  </a:lnTo>
                  <a:lnTo>
                    <a:pt x="253" y="107"/>
                  </a:lnTo>
                  <a:lnTo>
                    <a:pt x="253" y="109"/>
                  </a:lnTo>
                  <a:lnTo>
                    <a:pt x="252" y="112"/>
                  </a:lnTo>
                  <a:lnTo>
                    <a:pt x="250" y="116"/>
                  </a:lnTo>
                  <a:lnTo>
                    <a:pt x="250" y="119"/>
                  </a:lnTo>
                  <a:lnTo>
                    <a:pt x="250" y="121"/>
                  </a:lnTo>
                  <a:lnTo>
                    <a:pt x="250" y="126"/>
                  </a:lnTo>
                  <a:lnTo>
                    <a:pt x="253" y="132"/>
                  </a:lnTo>
                  <a:lnTo>
                    <a:pt x="253" y="134"/>
                  </a:lnTo>
                  <a:lnTo>
                    <a:pt x="260" y="146"/>
                  </a:lnTo>
                  <a:lnTo>
                    <a:pt x="260" y="146"/>
                  </a:lnTo>
                  <a:lnTo>
                    <a:pt x="265" y="151"/>
                  </a:lnTo>
                  <a:lnTo>
                    <a:pt x="275" y="161"/>
                  </a:lnTo>
                  <a:lnTo>
                    <a:pt x="277" y="162"/>
                  </a:lnTo>
                  <a:lnTo>
                    <a:pt x="278" y="164"/>
                  </a:lnTo>
                  <a:lnTo>
                    <a:pt x="280" y="164"/>
                  </a:lnTo>
                  <a:lnTo>
                    <a:pt x="282" y="164"/>
                  </a:lnTo>
                  <a:lnTo>
                    <a:pt x="285" y="166"/>
                  </a:lnTo>
                  <a:lnTo>
                    <a:pt x="287" y="166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7" y="179"/>
                  </a:lnTo>
                  <a:lnTo>
                    <a:pt x="285" y="191"/>
                  </a:lnTo>
                  <a:lnTo>
                    <a:pt x="285" y="192"/>
                  </a:lnTo>
                  <a:lnTo>
                    <a:pt x="285" y="194"/>
                  </a:lnTo>
                  <a:lnTo>
                    <a:pt x="285" y="196"/>
                  </a:lnTo>
                  <a:lnTo>
                    <a:pt x="287" y="199"/>
                  </a:lnTo>
                  <a:lnTo>
                    <a:pt x="287" y="199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2" y="206"/>
                  </a:lnTo>
                  <a:lnTo>
                    <a:pt x="292" y="206"/>
                  </a:lnTo>
                  <a:lnTo>
                    <a:pt x="282" y="222"/>
                  </a:lnTo>
                  <a:lnTo>
                    <a:pt x="272" y="237"/>
                  </a:lnTo>
                  <a:lnTo>
                    <a:pt x="268" y="241"/>
                  </a:lnTo>
                  <a:lnTo>
                    <a:pt x="258" y="249"/>
                  </a:lnTo>
                  <a:lnTo>
                    <a:pt x="248" y="256"/>
                  </a:lnTo>
                  <a:lnTo>
                    <a:pt x="237" y="266"/>
                  </a:lnTo>
                  <a:lnTo>
                    <a:pt x="215" y="276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198" y="287"/>
                  </a:lnTo>
                  <a:lnTo>
                    <a:pt x="196" y="291"/>
                  </a:lnTo>
                  <a:lnTo>
                    <a:pt x="196" y="292"/>
                  </a:lnTo>
                  <a:lnTo>
                    <a:pt x="196" y="292"/>
                  </a:lnTo>
                  <a:lnTo>
                    <a:pt x="195" y="297"/>
                  </a:lnTo>
                  <a:lnTo>
                    <a:pt x="195" y="301"/>
                  </a:lnTo>
                  <a:lnTo>
                    <a:pt x="196" y="306"/>
                  </a:lnTo>
                  <a:lnTo>
                    <a:pt x="196" y="307"/>
                  </a:lnTo>
                  <a:lnTo>
                    <a:pt x="198" y="312"/>
                  </a:lnTo>
                  <a:lnTo>
                    <a:pt x="198" y="314"/>
                  </a:lnTo>
                  <a:lnTo>
                    <a:pt x="200" y="316"/>
                  </a:lnTo>
                  <a:lnTo>
                    <a:pt x="205" y="324"/>
                  </a:lnTo>
                  <a:lnTo>
                    <a:pt x="211" y="332"/>
                  </a:lnTo>
                  <a:lnTo>
                    <a:pt x="215" y="336"/>
                  </a:lnTo>
                  <a:lnTo>
                    <a:pt x="216" y="338"/>
                  </a:lnTo>
                  <a:lnTo>
                    <a:pt x="218" y="339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30" y="344"/>
                  </a:lnTo>
                  <a:lnTo>
                    <a:pt x="237" y="343"/>
                  </a:lnTo>
                  <a:lnTo>
                    <a:pt x="238" y="343"/>
                  </a:lnTo>
                  <a:lnTo>
                    <a:pt x="240" y="343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5" y="341"/>
                  </a:lnTo>
                  <a:lnTo>
                    <a:pt x="245" y="341"/>
                  </a:lnTo>
                  <a:lnTo>
                    <a:pt x="247" y="341"/>
                  </a:lnTo>
                  <a:lnTo>
                    <a:pt x="247" y="343"/>
                  </a:lnTo>
                  <a:lnTo>
                    <a:pt x="247" y="343"/>
                  </a:lnTo>
                  <a:lnTo>
                    <a:pt x="247" y="344"/>
                  </a:lnTo>
                  <a:lnTo>
                    <a:pt x="245" y="351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40" y="356"/>
                  </a:lnTo>
                  <a:lnTo>
                    <a:pt x="240" y="356"/>
                  </a:lnTo>
                  <a:lnTo>
                    <a:pt x="242" y="359"/>
                  </a:lnTo>
                  <a:lnTo>
                    <a:pt x="242" y="361"/>
                  </a:lnTo>
                  <a:lnTo>
                    <a:pt x="245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58" y="359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2" y="356"/>
                  </a:lnTo>
                  <a:lnTo>
                    <a:pt x="262" y="354"/>
                  </a:lnTo>
                  <a:lnTo>
                    <a:pt x="262" y="353"/>
                  </a:lnTo>
                  <a:lnTo>
                    <a:pt x="260" y="353"/>
                  </a:lnTo>
                  <a:lnTo>
                    <a:pt x="260" y="353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2" y="349"/>
                  </a:lnTo>
                  <a:lnTo>
                    <a:pt x="265" y="349"/>
                  </a:lnTo>
                  <a:lnTo>
                    <a:pt x="267" y="351"/>
                  </a:lnTo>
                  <a:lnTo>
                    <a:pt x="268" y="351"/>
                  </a:lnTo>
                  <a:lnTo>
                    <a:pt x="270" y="353"/>
                  </a:lnTo>
                  <a:lnTo>
                    <a:pt x="272" y="353"/>
                  </a:lnTo>
                  <a:lnTo>
                    <a:pt x="272" y="354"/>
                  </a:lnTo>
                  <a:lnTo>
                    <a:pt x="273" y="356"/>
                  </a:lnTo>
                  <a:lnTo>
                    <a:pt x="275" y="359"/>
                  </a:lnTo>
                  <a:lnTo>
                    <a:pt x="275" y="361"/>
                  </a:lnTo>
                  <a:lnTo>
                    <a:pt x="275" y="361"/>
                  </a:lnTo>
                  <a:lnTo>
                    <a:pt x="275" y="364"/>
                  </a:lnTo>
                  <a:lnTo>
                    <a:pt x="273" y="366"/>
                  </a:lnTo>
                  <a:lnTo>
                    <a:pt x="273" y="368"/>
                  </a:lnTo>
                  <a:lnTo>
                    <a:pt x="273" y="369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3" y="384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5" y="396"/>
                  </a:lnTo>
                  <a:lnTo>
                    <a:pt x="295" y="396"/>
                  </a:lnTo>
                  <a:lnTo>
                    <a:pt x="297" y="396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2" y="389"/>
                  </a:lnTo>
                  <a:lnTo>
                    <a:pt x="290" y="388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2" y="403"/>
                  </a:lnTo>
                  <a:lnTo>
                    <a:pt x="302" y="406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18"/>
                  </a:lnTo>
                  <a:lnTo>
                    <a:pt x="293" y="444"/>
                  </a:lnTo>
                  <a:lnTo>
                    <a:pt x="293" y="446"/>
                  </a:lnTo>
                  <a:lnTo>
                    <a:pt x="295" y="448"/>
                  </a:lnTo>
                  <a:lnTo>
                    <a:pt x="297" y="449"/>
                  </a:lnTo>
                  <a:lnTo>
                    <a:pt x="298" y="451"/>
                  </a:lnTo>
                  <a:lnTo>
                    <a:pt x="300" y="454"/>
                  </a:lnTo>
                  <a:lnTo>
                    <a:pt x="300" y="454"/>
                  </a:lnTo>
                  <a:lnTo>
                    <a:pt x="302" y="456"/>
                  </a:lnTo>
                  <a:lnTo>
                    <a:pt x="302" y="459"/>
                  </a:lnTo>
                  <a:lnTo>
                    <a:pt x="302" y="461"/>
                  </a:lnTo>
                  <a:lnTo>
                    <a:pt x="302" y="461"/>
                  </a:lnTo>
                  <a:lnTo>
                    <a:pt x="300" y="464"/>
                  </a:lnTo>
                  <a:lnTo>
                    <a:pt x="300" y="464"/>
                  </a:lnTo>
                  <a:lnTo>
                    <a:pt x="298" y="464"/>
                  </a:lnTo>
                  <a:lnTo>
                    <a:pt x="290" y="469"/>
                  </a:lnTo>
                  <a:lnTo>
                    <a:pt x="290" y="469"/>
                  </a:lnTo>
                  <a:lnTo>
                    <a:pt x="288" y="471"/>
                  </a:lnTo>
                  <a:lnTo>
                    <a:pt x="275" y="474"/>
                  </a:lnTo>
                  <a:lnTo>
                    <a:pt x="260" y="479"/>
                  </a:lnTo>
                  <a:lnTo>
                    <a:pt x="243" y="484"/>
                  </a:lnTo>
                  <a:lnTo>
                    <a:pt x="242" y="486"/>
                  </a:lnTo>
                  <a:lnTo>
                    <a:pt x="240" y="489"/>
                  </a:lnTo>
                  <a:lnTo>
                    <a:pt x="238" y="493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5" y="496"/>
                  </a:lnTo>
                  <a:lnTo>
                    <a:pt x="228" y="499"/>
                  </a:lnTo>
                  <a:lnTo>
                    <a:pt x="218" y="508"/>
                  </a:lnTo>
                  <a:lnTo>
                    <a:pt x="211" y="516"/>
                  </a:lnTo>
                  <a:lnTo>
                    <a:pt x="210" y="516"/>
                  </a:lnTo>
                  <a:lnTo>
                    <a:pt x="208" y="518"/>
                  </a:lnTo>
                  <a:lnTo>
                    <a:pt x="206" y="519"/>
                  </a:lnTo>
                  <a:lnTo>
                    <a:pt x="206" y="519"/>
                  </a:lnTo>
                  <a:lnTo>
                    <a:pt x="205" y="519"/>
                  </a:lnTo>
                  <a:lnTo>
                    <a:pt x="203" y="518"/>
                  </a:lnTo>
                  <a:lnTo>
                    <a:pt x="203" y="518"/>
                  </a:lnTo>
                  <a:lnTo>
                    <a:pt x="201" y="518"/>
                  </a:lnTo>
                  <a:lnTo>
                    <a:pt x="200" y="518"/>
                  </a:lnTo>
                  <a:lnTo>
                    <a:pt x="200" y="518"/>
                  </a:lnTo>
                  <a:lnTo>
                    <a:pt x="196" y="516"/>
                  </a:lnTo>
                  <a:lnTo>
                    <a:pt x="196" y="518"/>
                  </a:lnTo>
                  <a:lnTo>
                    <a:pt x="195" y="518"/>
                  </a:lnTo>
                  <a:lnTo>
                    <a:pt x="195" y="518"/>
                  </a:lnTo>
                  <a:lnTo>
                    <a:pt x="193" y="518"/>
                  </a:lnTo>
                  <a:lnTo>
                    <a:pt x="193" y="519"/>
                  </a:lnTo>
                  <a:lnTo>
                    <a:pt x="191" y="519"/>
                  </a:lnTo>
                  <a:lnTo>
                    <a:pt x="178" y="534"/>
                  </a:lnTo>
                  <a:lnTo>
                    <a:pt x="178" y="534"/>
                  </a:lnTo>
                  <a:lnTo>
                    <a:pt x="178" y="536"/>
                  </a:lnTo>
                  <a:lnTo>
                    <a:pt x="175" y="543"/>
                  </a:lnTo>
                  <a:lnTo>
                    <a:pt x="181" y="563"/>
                  </a:lnTo>
                  <a:lnTo>
                    <a:pt x="181" y="564"/>
                  </a:lnTo>
                  <a:lnTo>
                    <a:pt x="181" y="566"/>
                  </a:lnTo>
                  <a:lnTo>
                    <a:pt x="185" y="591"/>
                  </a:lnTo>
                  <a:lnTo>
                    <a:pt x="185" y="591"/>
                  </a:lnTo>
                  <a:lnTo>
                    <a:pt x="183" y="593"/>
                  </a:lnTo>
                  <a:lnTo>
                    <a:pt x="181" y="594"/>
                  </a:lnTo>
                  <a:lnTo>
                    <a:pt x="181" y="596"/>
                  </a:lnTo>
                  <a:lnTo>
                    <a:pt x="175" y="606"/>
                  </a:lnTo>
                  <a:lnTo>
                    <a:pt x="175" y="606"/>
                  </a:lnTo>
                  <a:lnTo>
                    <a:pt x="173" y="608"/>
                  </a:lnTo>
                  <a:lnTo>
                    <a:pt x="165" y="615"/>
                  </a:lnTo>
                  <a:lnTo>
                    <a:pt x="158" y="623"/>
                  </a:lnTo>
                  <a:lnTo>
                    <a:pt x="155" y="628"/>
                  </a:lnTo>
                  <a:lnTo>
                    <a:pt x="146" y="636"/>
                  </a:lnTo>
                  <a:lnTo>
                    <a:pt x="145" y="638"/>
                  </a:lnTo>
                  <a:lnTo>
                    <a:pt x="145" y="638"/>
                  </a:lnTo>
                  <a:lnTo>
                    <a:pt x="143" y="638"/>
                  </a:lnTo>
                  <a:lnTo>
                    <a:pt x="143" y="638"/>
                  </a:lnTo>
                  <a:lnTo>
                    <a:pt x="133" y="638"/>
                  </a:lnTo>
                  <a:lnTo>
                    <a:pt x="115" y="64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1" name="Freeform 62"/>
            <p:cNvSpPr>
              <a:spLocks/>
            </p:cNvSpPr>
            <p:nvPr/>
          </p:nvSpPr>
          <p:spPr bwMode="auto">
            <a:xfrm>
              <a:off x="6326334" y="3900840"/>
              <a:ext cx="66520" cy="42330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2" name="Freeform 63"/>
            <p:cNvSpPr>
              <a:spLocks/>
            </p:cNvSpPr>
            <p:nvPr/>
          </p:nvSpPr>
          <p:spPr bwMode="auto">
            <a:xfrm>
              <a:off x="6160034" y="3798036"/>
              <a:ext cx="361325" cy="359812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3" name="Freeform 64"/>
            <p:cNvSpPr>
              <a:spLocks/>
            </p:cNvSpPr>
            <p:nvPr/>
          </p:nvSpPr>
          <p:spPr bwMode="auto">
            <a:xfrm>
              <a:off x="6160034" y="3798036"/>
              <a:ext cx="361325" cy="359812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4" name="Freeform 65"/>
            <p:cNvSpPr>
              <a:spLocks/>
            </p:cNvSpPr>
            <p:nvPr/>
          </p:nvSpPr>
          <p:spPr bwMode="auto">
            <a:xfrm>
              <a:off x="6147940" y="4021785"/>
              <a:ext cx="72566" cy="34772"/>
            </a:xfrm>
            <a:custGeom>
              <a:avLst/>
              <a:gdLst>
                <a:gd name="T0" fmla="*/ 48 w 48"/>
                <a:gd name="T1" fmla="*/ 15 h 23"/>
                <a:gd name="T2" fmla="*/ 48 w 48"/>
                <a:gd name="T3" fmla="*/ 13 h 23"/>
                <a:gd name="T4" fmla="*/ 47 w 48"/>
                <a:gd name="T5" fmla="*/ 13 h 23"/>
                <a:gd name="T6" fmla="*/ 47 w 48"/>
                <a:gd name="T7" fmla="*/ 12 h 23"/>
                <a:gd name="T8" fmla="*/ 33 w 48"/>
                <a:gd name="T9" fmla="*/ 10 h 23"/>
                <a:gd name="T10" fmla="*/ 28 w 48"/>
                <a:gd name="T11" fmla="*/ 12 h 23"/>
                <a:gd name="T12" fmla="*/ 22 w 48"/>
                <a:gd name="T13" fmla="*/ 10 h 23"/>
                <a:gd name="T14" fmla="*/ 22 w 48"/>
                <a:gd name="T15" fmla="*/ 8 h 23"/>
                <a:gd name="T16" fmla="*/ 20 w 48"/>
                <a:gd name="T17" fmla="*/ 8 h 23"/>
                <a:gd name="T18" fmla="*/ 20 w 48"/>
                <a:gd name="T19" fmla="*/ 8 h 23"/>
                <a:gd name="T20" fmla="*/ 12 w 48"/>
                <a:gd name="T21" fmla="*/ 2 h 23"/>
                <a:gd name="T22" fmla="*/ 12 w 48"/>
                <a:gd name="T23" fmla="*/ 0 h 23"/>
                <a:gd name="T24" fmla="*/ 10 w 48"/>
                <a:gd name="T25" fmla="*/ 0 h 23"/>
                <a:gd name="T26" fmla="*/ 0 w 48"/>
                <a:gd name="T27" fmla="*/ 2 h 23"/>
                <a:gd name="T28" fmla="*/ 0 w 48"/>
                <a:gd name="T29" fmla="*/ 8 h 23"/>
                <a:gd name="T30" fmla="*/ 0 w 48"/>
                <a:gd name="T31" fmla="*/ 10 h 23"/>
                <a:gd name="T32" fmla="*/ 0 w 48"/>
                <a:gd name="T33" fmla="*/ 12 h 23"/>
                <a:gd name="T34" fmla="*/ 2 w 48"/>
                <a:gd name="T35" fmla="*/ 13 h 23"/>
                <a:gd name="T36" fmla="*/ 2 w 48"/>
                <a:gd name="T37" fmla="*/ 15 h 23"/>
                <a:gd name="T38" fmla="*/ 3 w 48"/>
                <a:gd name="T39" fmla="*/ 15 h 23"/>
                <a:gd name="T40" fmla="*/ 5 w 48"/>
                <a:gd name="T41" fmla="*/ 15 h 23"/>
                <a:gd name="T42" fmla="*/ 7 w 48"/>
                <a:gd name="T43" fmla="*/ 15 h 23"/>
                <a:gd name="T44" fmla="*/ 7 w 48"/>
                <a:gd name="T45" fmla="*/ 13 h 23"/>
                <a:gd name="T46" fmla="*/ 7 w 48"/>
                <a:gd name="T47" fmla="*/ 12 h 23"/>
                <a:gd name="T48" fmla="*/ 8 w 48"/>
                <a:gd name="T49" fmla="*/ 12 h 23"/>
                <a:gd name="T50" fmla="*/ 12 w 48"/>
                <a:gd name="T51" fmla="*/ 12 h 23"/>
                <a:gd name="T52" fmla="*/ 15 w 48"/>
                <a:gd name="T53" fmla="*/ 13 h 23"/>
                <a:gd name="T54" fmla="*/ 22 w 48"/>
                <a:gd name="T55" fmla="*/ 17 h 23"/>
                <a:gd name="T56" fmla="*/ 22 w 48"/>
                <a:gd name="T57" fmla="*/ 17 h 23"/>
                <a:gd name="T58" fmla="*/ 22 w 48"/>
                <a:gd name="T59" fmla="*/ 17 h 23"/>
                <a:gd name="T60" fmla="*/ 22 w 48"/>
                <a:gd name="T61" fmla="*/ 18 h 23"/>
                <a:gd name="T62" fmla="*/ 22 w 48"/>
                <a:gd name="T63" fmla="*/ 20 h 23"/>
                <a:gd name="T64" fmla="*/ 22 w 48"/>
                <a:gd name="T65" fmla="*/ 20 h 23"/>
                <a:gd name="T66" fmla="*/ 22 w 48"/>
                <a:gd name="T67" fmla="*/ 22 h 23"/>
                <a:gd name="T68" fmla="*/ 27 w 48"/>
                <a:gd name="T69" fmla="*/ 23 h 23"/>
                <a:gd name="T70" fmla="*/ 27 w 48"/>
                <a:gd name="T71" fmla="*/ 23 h 23"/>
                <a:gd name="T72" fmla="*/ 28 w 48"/>
                <a:gd name="T73" fmla="*/ 23 h 23"/>
                <a:gd name="T74" fmla="*/ 30 w 48"/>
                <a:gd name="T75" fmla="*/ 23 h 23"/>
                <a:gd name="T76" fmla="*/ 37 w 48"/>
                <a:gd name="T77" fmla="*/ 22 h 23"/>
                <a:gd name="T78" fmla="*/ 42 w 48"/>
                <a:gd name="T79" fmla="*/ 20 h 23"/>
                <a:gd name="T80" fmla="*/ 43 w 48"/>
                <a:gd name="T81" fmla="*/ 18 h 23"/>
                <a:gd name="T82" fmla="*/ 45 w 48"/>
                <a:gd name="T83" fmla="*/ 18 h 23"/>
                <a:gd name="T84" fmla="*/ 48 w 48"/>
                <a:gd name="T85" fmla="*/ 17 h 23"/>
                <a:gd name="T86" fmla="*/ 48 w 48"/>
                <a:gd name="T8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23">
                  <a:moveTo>
                    <a:pt x="48" y="15"/>
                  </a:moveTo>
                  <a:lnTo>
                    <a:pt x="48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33" y="10"/>
                  </a:lnTo>
                  <a:lnTo>
                    <a:pt x="28" y="12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37" y="22"/>
                  </a:lnTo>
                  <a:lnTo>
                    <a:pt x="42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8" y="17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5" name="Freeform 66"/>
            <p:cNvSpPr>
              <a:spLocks/>
            </p:cNvSpPr>
            <p:nvPr/>
          </p:nvSpPr>
          <p:spPr bwMode="auto">
            <a:xfrm>
              <a:off x="5686836" y="5160182"/>
              <a:ext cx="34772" cy="30236"/>
            </a:xfrm>
            <a:custGeom>
              <a:avLst/>
              <a:gdLst>
                <a:gd name="T0" fmla="*/ 20 w 23"/>
                <a:gd name="T1" fmla="*/ 18 h 20"/>
                <a:gd name="T2" fmla="*/ 21 w 23"/>
                <a:gd name="T3" fmla="*/ 11 h 20"/>
                <a:gd name="T4" fmla="*/ 23 w 23"/>
                <a:gd name="T5" fmla="*/ 8 h 20"/>
                <a:gd name="T6" fmla="*/ 23 w 23"/>
                <a:gd name="T7" fmla="*/ 8 h 20"/>
                <a:gd name="T8" fmla="*/ 13 w 23"/>
                <a:gd name="T9" fmla="*/ 1 h 20"/>
                <a:gd name="T10" fmla="*/ 11 w 23"/>
                <a:gd name="T11" fmla="*/ 0 h 20"/>
                <a:gd name="T12" fmla="*/ 8 w 23"/>
                <a:gd name="T13" fmla="*/ 0 h 20"/>
                <a:gd name="T14" fmla="*/ 6 w 23"/>
                <a:gd name="T15" fmla="*/ 0 h 20"/>
                <a:gd name="T16" fmla="*/ 3 w 23"/>
                <a:gd name="T17" fmla="*/ 5 h 20"/>
                <a:gd name="T18" fmla="*/ 1 w 23"/>
                <a:gd name="T19" fmla="*/ 8 h 20"/>
                <a:gd name="T20" fmla="*/ 0 w 23"/>
                <a:gd name="T21" fmla="*/ 8 h 20"/>
                <a:gd name="T22" fmla="*/ 0 w 23"/>
                <a:gd name="T23" fmla="*/ 10 h 20"/>
                <a:gd name="T24" fmla="*/ 0 w 23"/>
                <a:gd name="T25" fmla="*/ 15 h 20"/>
                <a:gd name="T26" fmla="*/ 0 w 23"/>
                <a:gd name="T27" fmla="*/ 18 h 20"/>
                <a:gd name="T28" fmla="*/ 1 w 23"/>
                <a:gd name="T29" fmla="*/ 18 h 20"/>
                <a:gd name="T30" fmla="*/ 1 w 23"/>
                <a:gd name="T31" fmla="*/ 18 h 20"/>
                <a:gd name="T32" fmla="*/ 5 w 23"/>
                <a:gd name="T33" fmla="*/ 20 h 20"/>
                <a:gd name="T34" fmla="*/ 6 w 23"/>
                <a:gd name="T35" fmla="*/ 20 h 20"/>
                <a:gd name="T36" fmla="*/ 20 w 23"/>
                <a:gd name="T3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0">
                  <a:moveTo>
                    <a:pt x="20" y="18"/>
                  </a:moveTo>
                  <a:lnTo>
                    <a:pt x="21" y="11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6" name="Freeform 67"/>
            <p:cNvSpPr>
              <a:spLocks/>
            </p:cNvSpPr>
            <p:nvPr/>
          </p:nvSpPr>
          <p:spPr bwMode="auto">
            <a:xfrm>
              <a:off x="5739748" y="5191930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3 w 3"/>
                <a:gd name="T5" fmla="*/ 2 h 5"/>
                <a:gd name="T6" fmla="*/ 3 w 3"/>
                <a:gd name="T7" fmla="*/ 2 h 5"/>
                <a:gd name="T8" fmla="*/ 1 w 3"/>
                <a:gd name="T9" fmla="*/ 0 h 5"/>
                <a:gd name="T10" fmla="*/ 1 w 3"/>
                <a:gd name="T11" fmla="*/ 2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4 h 5"/>
                <a:gd name="T18" fmla="*/ 0 w 3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7" name="Freeform 68"/>
            <p:cNvSpPr>
              <a:spLocks/>
            </p:cNvSpPr>
            <p:nvPr/>
          </p:nvSpPr>
          <p:spPr bwMode="auto">
            <a:xfrm>
              <a:off x="6347499" y="3606036"/>
              <a:ext cx="799752" cy="1094554"/>
            </a:xfrm>
            <a:custGeom>
              <a:avLst/>
              <a:gdLst>
                <a:gd name="T0" fmla="*/ 205 w 529"/>
                <a:gd name="T1" fmla="*/ 3 h 724"/>
                <a:gd name="T2" fmla="*/ 202 w 529"/>
                <a:gd name="T3" fmla="*/ 15 h 724"/>
                <a:gd name="T4" fmla="*/ 232 w 529"/>
                <a:gd name="T5" fmla="*/ 18 h 724"/>
                <a:gd name="T6" fmla="*/ 288 w 529"/>
                <a:gd name="T7" fmla="*/ 66 h 724"/>
                <a:gd name="T8" fmla="*/ 332 w 529"/>
                <a:gd name="T9" fmla="*/ 81 h 724"/>
                <a:gd name="T10" fmla="*/ 340 w 529"/>
                <a:gd name="T11" fmla="*/ 116 h 724"/>
                <a:gd name="T12" fmla="*/ 370 w 529"/>
                <a:gd name="T13" fmla="*/ 106 h 724"/>
                <a:gd name="T14" fmla="*/ 424 w 529"/>
                <a:gd name="T15" fmla="*/ 86 h 724"/>
                <a:gd name="T16" fmla="*/ 405 w 529"/>
                <a:gd name="T17" fmla="*/ 101 h 724"/>
                <a:gd name="T18" fmla="*/ 427 w 529"/>
                <a:gd name="T19" fmla="*/ 93 h 724"/>
                <a:gd name="T20" fmla="*/ 477 w 529"/>
                <a:gd name="T21" fmla="*/ 120 h 724"/>
                <a:gd name="T22" fmla="*/ 507 w 529"/>
                <a:gd name="T23" fmla="*/ 197 h 724"/>
                <a:gd name="T24" fmla="*/ 489 w 529"/>
                <a:gd name="T25" fmla="*/ 240 h 724"/>
                <a:gd name="T26" fmla="*/ 507 w 529"/>
                <a:gd name="T27" fmla="*/ 283 h 724"/>
                <a:gd name="T28" fmla="*/ 507 w 529"/>
                <a:gd name="T29" fmla="*/ 335 h 724"/>
                <a:gd name="T30" fmla="*/ 514 w 529"/>
                <a:gd name="T31" fmla="*/ 363 h 724"/>
                <a:gd name="T32" fmla="*/ 529 w 529"/>
                <a:gd name="T33" fmla="*/ 390 h 724"/>
                <a:gd name="T34" fmla="*/ 502 w 529"/>
                <a:gd name="T35" fmla="*/ 412 h 724"/>
                <a:gd name="T36" fmla="*/ 489 w 529"/>
                <a:gd name="T37" fmla="*/ 420 h 724"/>
                <a:gd name="T38" fmla="*/ 375 w 529"/>
                <a:gd name="T39" fmla="*/ 455 h 724"/>
                <a:gd name="T40" fmla="*/ 370 w 529"/>
                <a:gd name="T41" fmla="*/ 492 h 724"/>
                <a:gd name="T42" fmla="*/ 387 w 529"/>
                <a:gd name="T43" fmla="*/ 554 h 724"/>
                <a:gd name="T44" fmla="*/ 410 w 529"/>
                <a:gd name="T45" fmla="*/ 577 h 724"/>
                <a:gd name="T46" fmla="*/ 427 w 529"/>
                <a:gd name="T47" fmla="*/ 592 h 724"/>
                <a:gd name="T48" fmla="*/ 415 w 529"/>
                <a:gd name="T49" fmla="*/ 632 h 724"/>
                <a:gd name="T50" fmla="*/ 382 w 529"/>
                <a:gd name="T51" fmla="*/ 656 h 724"/>
                <a:gd name="T52" fmla="*/ 375 w 529"/>
                <a:gd name="T53" fmla="*/ 699 h 724"/>
                <a:gd name="T54" fmla="*/ 377 w 529"/>
                <a:gd name="T55" fmla="*/ 722 h 724"/>
                <a:gd name="T56" fmla="*/ 355 w 529"/>
                <a:gd name="T57" fmla="*/ 704 h 724"/>
                <a:gd name="T58" fmla="*/ 272 w 529"/>
                <a:gd name="T59" fmla="*/ 717 h 724"/>
                <a:gd name="T60" fmla="*/ 208 w 529"/>
                <a:gd name="T61" fmla="*/ 721 h 724"/>
                <a:gd name="T62" fmla="*/ 180 w 529"/>
                <a:gd name="T63" fmla="*/ 691 h 724"/>
                <a:gd name="T64" fmla="*/ 127 w 529"/>
                <a:gd name="T65" fmla="*/ 671 h 724"/>
                <a:gd name="T66" fmla="*/ 105 w 529"/>
                <a:gd name="T67" fmla="*/ 661 h 724"/>
                <a:gd name="T68" fmla="*/ 102 w 529"/>
                <a:gd name="T69" fmla="*/ 676 h 724"/>
                <a:gd name="T70" fmla="*/ 78 w 529"/>
                <a:gd name="T71" fmla="*/ 676 h 724"/>
                <a:gd name="T72" fmla="*/ 55 w 529"/>
                <a:gd name="T73" fmla="*/ 620 h 724"/>
                <a:gd name="T74" fmla="*/ 103 w 529"/>
                <a:gd name="T75" fmla="*/ 549 h 724"/>
                <a:gd name="T76" fmla="*/ 33 w 529"/>
                <a:gd name="T77" fmla="*/ 514 h 724"/>
                <a:gd name="T78" fmla="*/ 16 w 529"/>
                <a:gd name="T79" fmla="*/ 497 h 724"/>
                <a:gd name="T80" fmla="*/ 18 w 529"/>
                <a:gd name="T81" fmla="*/ 460 h 724"/>
                <a:gd name="T82" fmla="*/ 21 w 529"/>
                <a:gd name="T83" fmla="*/ 399 h 724"/>
                <a:gd name="T84" fmla="*/ 10 w 529"/>
                <a:gd name="T85" fmla="*/ 345 h 724"/>
                <a:gd name="T86" fmla="*/ 25 w 529"/>
                <a:gd name="T87" fmla="*/ 278 h 724"/>
                <a:gd name="T88" fmla="*/ 70 w 529"/>
                <a:gd name="T89" fmla="*/ 268 h 724"/>
                <a:gd name="T90" fmla="*/ 77 w 529"/>
                <a:gd name="T91" fmla="*/ 252 h 724"/>
                <a:gd name="T92" fmla="*/ 75 w 529"/>
                <a:gd name="T93" fmla="*/ 217 h 724"/>
                <a:gd name="T94" fmla="*/ 97 w 529"/>
                <a:gd name="T95" fmla="*/ 205 h 724"/>
                <a:gd name="T96" fmla="*/ 113 w 529"/>
                <a:gd name="T97" fmla="*/ 158 h 724"/>
                <a:gd name="T98" fmla="*/ 108 w 529"/>
                <a:gd name="T99" fmla="*/ 143 h 724"/>
                <a:gd name="T100" fmla="*/ 137 w 529"/>
                <a:gd name="T101" fmla="*/ 115 h 724"/>
                <a:gd name="T102" fmla="*/ 165 w 529"/>
                <a:gd name="T103" fmla="*/ 121 h 724"/>
                <a:gd name="T104" fmla="*/ 175 w 529"/>
                <a:gd name="T105" fmla="*/ 148 h 724"/>
                <a:gd name="T106" fmla="*/ 178 w 529"/>
                <a:gd name="T107" fmla="*/ 130 h 724"/>
                <a:gd name="T108" fmla="*/ 190 w 529"/>
                <a:gd name="T109" fmla="*/ 128 h 724"/>
                <a:gd name="T110" fmla="*/ 210 w 529"/>
                <a:gd name="T111" fmla="*/ 115 h 724"/>
                <a:gd name="T112" fmla="*/ 248 w 529"/>
                <a:gd name="T113" fmla="*/ 143 h 724"/>
                <a:gd name="T114" fmla="*/ 242 w 529"/>
                <a:gd name="T115" fmla="*/ 120 h 724"/>
                <a:gd name="T116" fmla="*/ 213 w 529"/>
                <a:gd name="T117" fmla="*/ 98 h 724"/>
                <a:gd name="T118" fmla="*/ 208 w 529"/>
                <a:gd name="T119" fmla="*/ 75 h 724"/>
                <a:gd name="T120" fmla="*/ 222 w 529"/>
                <a:gd name="T121" fmla="*/ 63 h 724"/>
                <a:gd name="T122" fmla="*/ 220 w 529"/>
                <a:gd name="T123" fmla="*/ 36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9" h="724">
                  <a:moveTo>
                    <a:pt x="217" y="18"/>
                  </a:moveTo>
                  <a:lnTo>
                    <a:pt x="213" y="18"/>
                  </a:lnTo>
                  <a:lnTo>
                    <a:pt x="205" y="16"/>
                  </a:lnTo>
                  <a:lnTo>
                    <a:pt x="202" y="16"/>
                  </a:lnTo>
                  <a:lnTo>
                    <a:pt x="197" y="2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7" y="25"/>
                  </a:lnTo>
                  <a:lnTo>
                    <a:pt x="197" y="21"/>
                  </a:lnTo>
                  <a:lnTo>
                    <a:pt x="197" y="20"/>
                  </a:lnTo>
                  <a:lnTo>
                    <a:pt x="198" y="16"/>
                  </a:lnTo>
                  <a:lnTo>
                    <a:pt x="198" y="15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5" y="3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8" y="1"/>
                  </a:lnTo>
                  <a:lnTo>
                    <a:pt x="210" y="1"/>
                  </a:lnTo>
                  <a:lnTo>
                    <a:pt x="208" y="3"/>
                  </a:lnTo>
                  <a:lnTo>
                    <a:pt x="207" y="5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2" y="11"/>
                  </a:lnTo>
                  <a:lnTo>
                    <a:pt x="202" y="13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3" y="15"/>
                  </a:lnTo>
                  <a:lnTo>
                    <a:pt x="203" y="16"/>
                  </a:lnTo>
                  <a:lnTo>
                    <a:pt x="205" y="16"/>
                  </a:lnTo>
                  <a:lnTo>
                    <a:pt x="207" y="16"/>
                  </a:lnTo>
                  <a:lnTo>
                    <a:pt x="212" y="16"/>
                  </a:lnTo>
                  <a:lnTo>
                    <a:pt x="215" y="16"/>
                  </a:lnTo>
                  <a:lnTo>
                    <a:pt x="217" y="18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2" y="18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55" y="28"/>
                  </a:lnTo>
                  <a:lnTo>
                    <a:pt x="257" y="30"/>
                  </a:lnTo>
                  <a:lnTo>
                    <a:pt x="265" y="31"/>
                  </a:lnTo>
                  <a:lnTo>
                    <a:pt x="280" y="36"/>
                  </a:lnTo>
                  <a:lnTo>
                    <a:pt x="285" y="45"/>
                  </a:lnTo>
                  <a:lnTo>
                    <a:pt x="280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7" y="48"/>
                  </a:lnTo>
                  <a:lnTo>
                    <a:pt x="287" y="50"/>
                  </a:lnTo>
                  <a:lnTo>
                    <a:pt x="287" y="51"/>
                  </a:lnTo>
                  <a:lnTo>
                    <a:pt x="287" y="51"/>
                  </a:lnTo>
                  <a:lnTo>
                    <a:pt x="285" y="60"/>
                  </a:lnTo>
                  <a:lnTo>
                    <a:pt x="283" y="61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302" y="73"/>
                  </a:lnTo>
                  <a:lnTo>
                    <a:pt x="312" y="81"/>
                  </a:lnTo>
                  <a:lnTo>
                    <a:pt x="313" y="81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20" y="88"/>
                  </a:lnTo>
                  <a:lnTo>
                    <a:pt x="322" y="88"/>
                  </a:lnTo>
                  <a:lnTo>
                    <a:pt x="322" y="86"/>
                  </a:lnTo>
                  <a:lnTo>
                    <a:pt x="323" y="86"/>
                  </a:lnTo>
                  <a:lnTo>
                    <a:pt x="323" y="85"/>
                  </a:lnTo>
                  <a:lnTo>
                    <a:pt x="327" y="83"/>
                  </a:lnTo>
                  <a:lnTo>
                    <a:pt x="330" y="81"/>
                  </a:lnTo>
                  <a:lnTo>
                    <a:pt x="332" y="81"/>
                  </a:lnTo>
                  <a:lnTo>
                    <a:pt x="339" y="83"/>
                  </a:lnTo>
                  <a:lnTo>
                    <a:pt x="337" y="93"/>
                  </a:lnTo>
                  <a:lnTo>
                    <a:pt x="337" y="98"/>
                  </a:lnTo>
                  <a:lnTo>
                    <a:pt x="337" y="100"/>
                  </a:lnTo>
                  <a:lnTo>
                    <a:pt x="335" y="100"/>
                  </a:lnTo>
                  <a:lnTo>
                    <a:pt x="333" y="101"/>
                  </a:lnTo>
                  <a:lnTo>
                    <a:pt x="325" y="106"/>
                  </a:lnTo>
                  <a:lnTo>
                    <a:pt x="323" y="108"/>
                  </a:lnTo>
                  <a:lnTo>
                    <a:pt x="323" y="108"/>
                  </a:lnTo>
                  <a:lnTo>
                    <a:pt x="322" y="106"/>
                  </a:lnTo>
                  <a:lnTo>
                    <a:pt x="320" y="116"/>
                  </a:lnTo>
                  <a:lnTo>
                    <a:pt x="323" y="120"/>
                  </a:lnTo>
                  <a:lnTo>
                    <a:pt x="327" y="118"/>
                  </a:lnTo>
                  <a:lnTo>
                    <a:pt x="332" y="116"/>
                  </a:lnTo>
                  <a:lnTo>
                    <a:pt x="333" y="116"/>
                  </a:lnTo>
                  <a:lnTo>
                    <a:pt x="339" y="116"/>
                  </a:lnTo>
                  <a:lnTo>
                    <a:pt x="340" y="116"/>
                  </a:lnTo>
                  <a:lnTo>
                    <a:pt x="342" y="121"/>
                  </a:lnTo>
                  <a:lnTo>
                    <a:pt x="352" y="128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4" y="125"/>
                  </a:lnTo>
                  <a:lnTo>
                    <a:pt x="355" y="123"/>
                  </a:lnTo>
                  <a:lnTo>
                    <a:pt x="355" y="120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70" y="106"/>
                  </a:lnTo>
                  <a:lnTo>
                    <a:pt x="372" y="108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5" y="108"/>
                  </a:lnTo>
                  <a:lnTo>
                    <a:pt x="392" y="106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5" y="96"/>
                  </a:lnTo>
                  <a:lnTo>
                    <a:pt x="407" y="95"/>
                  </a:lnTo>
                  <a:lnTo>
                    <a:pt x="407" y="93"/>
                  </a:lnTo>
                  <a:lnTo>
                    <a:pt x="409" y="91"/>
                  </a:lnTo>
                  <a:lnTo>
                    <a:pt x="415" y="83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20" y="86"/>
                  </a:lnTo>
                  <a:lnTo>
                    <a:pt x="422" y="86"/>
                  </a:lnTo>
                  <a:lnTo>
                    <a:pt x="424" y="86"/>
                  </a:lnTo>
                  <a:lnTo>
                    <a:pt x="425" y="86"/>
                  </a:lnTo>
                  <a:lnTo>
                    <a:pt x="427" y="86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90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4" y="90"/>
                  </a:lnTo>
                  <a:lnTo>
                    <a:pt x="427" y="90"/>
                  </a:lnTo>
                  <a:lnTo>
                    <a:pt x="422" y="88"/>
                  </a:lnTo>
                  <a:lnTo>
                    <a:pt x="420" y="88"/>
                  </a:lnTo>
                  <a:lnTo>
                    <a:pt x="412" y="90"/>
                  </a:lnTo>
                  <a:lnTo>
                    <a:pt x="409" y="91"/>
                  </a:lnTo>
                  <a:lnTo>
                    <a:pt x="405" y="98"/>
                  </a:lnTo>
                  <a:lnTo>
                    <a:pt x="405" y="98"/>
                  </a:lnTo>
                  <a:lnTo>
                    <a:pt x="405" y="101"/>
                  </a:lnTo>
                  <a:lnTo>
                    <a:pt x="407" y="101"/>
                  </a:lnTo>
                  <a:lnTo>
                    <a:pt x="407" y="103"/>
                  </a:lnTo>
                  <a:lnTo>
                    <a:pt x="407" y="103"/>
                  </a:lnTo>
                  <a:lnTo>
                    <a:pt x="409" y="103"/>
                  </a:lnTo>
                  <a:lnTo>
                    <a:pt x="410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7" y="101"/>
                  </a:lnTo>
                  <a:lnTo>
                    <a:pt x="407" y="101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12" y="96"/>
                  </a:lnTo>
                  <a:lnTo>
                    <a:pt x="412" y="96"/>
                  </a:lnTo>
                  <a:lnTo>
                    <a:pt x="422" y="91"/>
                  </a:lnTo>
                  <a:lnTo>
                    <a:pt x="427" y="93"/>
                  </a:lnTo>
                  <a:lnTo>
                    <a:pt x="434" y="93"/>
                  </a:lnTo>
                  <a:lnTo>
                    <a:pt x="435" y="91"/>
                  </a:lnTo>
                  <a:lnTo>
                    <a:pt x="435" y="91"/>
                  </a:lnTo>
                  <a:lnTo>
                    <a:pt x="437" y="91"/>
                  </a:lnTo>
                  <a:lnTo>
                    <a:pt x="440" y="90"/>
                  </a:lnTo>
                  <a:lnTo>
                    <a:pt x="442" y="91"/>
                  </a:lnTo>
                  <a:lnTo>
                    <a:pt x="444" y="98"/>
                  </a:lnTo>
                  <a:lnTo>
                    <a:pt x="444" y="98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50" y="106"/>
                  </a:lnTo>
                  <a:lnTo>
                    <a:pt x="454" y="108"/>
                  </a:lnTo>
                  <a:lnTo>
                    <a:pt x="464" y="120"/>
                  </a:lnTo>
                  <a:lnTo>
                    <a:pt x="474" y="118"/>
                  </a:lnTo>
                  <a:lnTo>
                    <a:pt x="475" y="116"/>
                  </a:lnTo>
                  <a:lnTo>
                    <a:pt x="477" y="120"/>
                  </a:lnTo>
                  <a:lnTo>
                    <a:pt x="482" y="137"/>
                  </a:lnTo>
                  <a:lnTo>
                    <a:pt x="482" y="142"/>
                  </a:lnTo>
                  <a:lnTo>
                    <a:pt x="482" y="143"/>
                  </a:lnTo>
                  <a:lnTo>
                    <a:pt x="480" y="145"/>
                  </a:lnTo>
                  <a:lnTo>
                    <a:pt x="479" y="145"/>
                  </a:lnTo>
                  <a:lnTo>
                    <a:pt x="479" y="147"/>
                  </a:lnTo>
                  <a:lnTo>
                    <a:pt x="479" y="148"/>
                  </a:lnTo>
                  <a:lnTo>
                    <a:pt x="484" y="152"/>
                  </a:lnTo>
                  <a:lnTo>
                    <a:pt x="487" y="153"/>
                  </a:lnTo>
                  <a:lnTo>
                    <a:pt x="499" y="162"/>
                  </a:lnTo>
                  <a:lnTo>
                    <a:pt x="504" y="163"/>
                  </a:lnTo>
                  <a:lnTo>
                    <a:pt x="504" y="163"/>
                  </a:lnTo>
                  <a:lnTo>
                    <a:pt x="504" y="170"/>
                  </a:lnTo>
                  <a:lnTo>
                    <a:pt x="505" y="172"/>
                  </a:lnTo>
                  <a:lnTo>
                    <a:pt x="504" y="173"/>
                  </a:lnTo>
                  <a:lnTo>
                    <a:pt x="505" y="185"/>
                  </a:lnTo>
                  <a:lnTo>
                    <a:pt x="507" y="197"/>
                  </a:lnTo>
                  <a:lnTo>
                    <a:pt x="509" y="203"/>
                  </a:lnTo>
                  <a:lnTo>
                    <a:pt x="505" y="213"/>
                  </a:lnTo>
                  <a:lnTo>
                    <a:pt x="505" y="215"/>
                  </a:lnTo>
                  <a:lnTo>
                    <a:pt x="504" y="217"/>
                  </a:lnTo>
                  <a:lnTo>
                    <a:pt x="504" y="218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2" y="223"/>
                  </a:lnTo>
                  <a:lnTo>
                    <a:pt x="499" y="225"/>
                  </a:lnTo>
                  <a:lnTo>
                    <a:pt x="495" y="227"/>
                  </a:lnTo>
                  <a:lnTo>
                    <a:pt x="494" y="227"/>
                  </a:lnTo>
                  <a:lnTo>
                    <a:pt x="492" y="228"/>
                  </a:lnTo>
                  <a:lnTo>
                    <a:pt x="490" y="228"/>
                  </a:lnTo>
                  <a:lnTo>
                    <a:pt x="490" y="230"/>
                  </a:lnTo>
                  <a:lnTo>
                    <a:pt x="490" y="230"/>
                  </a:lnTo>
                  <a:lnTo>
                    <a:pt x="489" y="240"/>
                  </a:lnTo>
                  <a:lnTo>
                    <a:pt x="489" y="240"/>
                  </a:lnTo>
                  <a:lnTo>
                    <a:pt x="489" y="242"/>
                  </a:lnTo>
                  <a:lnTo>
                    <a:pt x="489" y="242"/>
                  </a:lnTo>
                  <a:lnTo>
                    <a:pt x="502" y="252"/>
                  </a:lnTo>
                  <a:lnTo>
                    <a:pt x="510" y="262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4" y="267"/>
                  </a:lnTo>
                  <a:lnTo>
                    <a:pt x="515" y="267"/>
                  </a:lnTo>
                  <a:lnTo>
                    <a:pt x="515" y="268"/>
                  </a:lnTo>
                  <a:lnTo>
                    <a:pt x="514" y="275"/>
                  </a:lnTo>
                  <a:lnTo>
                    <a:pt x="514" y="277"/>
                  </a:lnTo>
                  <a:lnTo>
                    <a:pt x="510" y="278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7" y="282"/>
                  </a:lnTo>
                  <a:lnTo>
                    <a:pt x="507" y="283"/>
                  </a:lnTo>
                  <a:lnTo>
                    <a:pt x="507" y="283"/>
                  </a:lnTo>
                  <a:lnTo>
                    <a:pt x="510" y="293"/>
                  </a:lnTo>
                  <a:lnTo>
                    <a:pt x="510" y="293"/>
                  </a:lnTo>
                  <a:lnTo>
                    <a:pt x="510" y="295"/>
                  </a:lnTo>
                  <a:lnTo>
                    <a:pt x="512" y="295"/>
                  </a:lnTo>
                  <a:lnTo>
                    <a:pt x="515" y="295"/>
                  </a:lnTo>
                  <a:lnTo>
                    <a:pt x="515" y="297"/>
                  </a:lnTo>
                  <a:lnTo>
                    <a:pt x="517" y="297"/>
                  </a:lnTo>
                  <a:lnTo>
                    <a:pt x="517" y="298"/>
                  </a:lnTo>
                  <a:lnTo>
                    <a:pt x="517" y="298"/>
                  </a:lnTo>
                  <a:lnTo>
                    <a:pt x="515" y="303"/>
                  </a:lnTo>
                  <a:lnTo>
                    <a:pt x="515" y="305"/>
                  </a:lnTo>
                  <a:lnTo>
                    <a:pt x="517" y="312"/>
                  </a:lnTo>
                  <a:lnTo>
                    <a:pt x="519" y="313"/>
                  </a:lnTo>
                  <a:lnTo>
                    <a:pt x="515" y="318"/>
                  </a:lnTo>
                  <a:lnTo>
                    <a:pt x="507" y="333"/>
                  </a:lnTo>
                  <a:lnTo>
                    <a:pt x="507" y="335"/>
                  </a:lnTo>
                  <a:lnTo>
                    <a:pt x="507" y="335"/>
                  </a:lnTo>
                  <a:lnTo>
                    <a:pt x="507" y="337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2" y="347"/>
                  </a:lnTo>
                  <a:lnTo>
                    <a:pt x="514" y="348"/>
                  </a:lnTo>
                  <a:lnTo>
                    <a:pt x="514" y="348"/>
                  </a:lnTo>
                  <a:lnTo>
                    <a:pt x="515" y="350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5" y="363"/>
                  </a:lnTo>
                  <a:lnTo>
                    <a:pt x="517" y="365"/>
                  </a:lnTo>
                  <a:lnTo>
                    <a:pt x="524" y="368"/>
                  </a:lnTo>
                  <a:lnTo>
                    <a:pt x="525" y="368"/>
                  </a:lnTo>
                  <a:lnTo>
                    <a:pt x="525" y="368"/>
                  </a:lnTo>
                  <a:lnTo>
                    <a:pt x="527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82"/>
                  </a:lnTo>
                  <a:lnTo>
                    <a:pt x="525" y="382"/>
                  </a:lnTo>
                  <a:lnTo>
                    <a:pt x="527" y="383"/>
                  </a:lnTo>
                  <a:lnTo>
                    <a:pt x="527" y="383"/>
                  </a:lnTo>
                  <a:lnTo>
                    <a:pt x="529" y="385"/>
                  </a:lnTo>
                  <a:lnTo>
                    <a:pt x="529" y="387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5" y="402"/>
                  </a:lnTo>
                  <a:lnTo>
                    <a:pt x="524" y="405"/>
                  </a:lnTo>
                  <a:lnTo>
                    <a:pt x="522" y="407"/>
                  </a:lnTo>
                  <a:lnTo>
                    <a:pt x="519" y="419"/>
                  </a:lnTo>
                  <a:lnTo>
                    <a:pt x="514" y="424"/>
                  </a:lnTo>
                  <a:lnTo>
                    <a:pt x="514" y="425"/>
                  </a:lnTo>
                  <a:lnTo>
                    <a:pt x="512" y="429"/>
                  </a:lnTo>
                  <a:lnTo>
                    <a:pt x="512" y="429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7" y="427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4" y="420"/>
                  </a:lnTo>
                  <a:lnTo>
                    <a:pt x="504" y="419"/>
                  </a:lnTo>
                  <a:lnTo>
                    <a:pt x="502" y="412"/>
                  </a:lnTo>
                  <a:lnTo>
                    <a:pt x="500" y="410"/>
                  </a:lnTo>
                  <a:lnTo>
                    <a:pt x="492" y="407"/>
                  </a:lnTo>
                  <a:lnTo>
                    <a:pt x="487" y="405"/>
                  </a:lnTo>
                  <a:lnTo>
                    <a:pt x="485" y="404"/>
                  </a:lnTo>
                  <a:lnTo>
                    <a:pt x="485" y="405"/>
                  </a:lnTo>
                  <a:lnTo>
                    <a:pt x="484" y="405"/>
                  </a:lnTo>
                  <a:lnTo>
                    <a:pt x="484" y="405"/>
                  </a:lnTo>
                  <a:lnTo>
                    <a:pt x="482" y="409"/>
                  </a:lnTo>
                  <a:lnTo>
                    <a:pt x="482" y="410"/>
                  </a:lnTo>
                  <a:lnTo>
                    <a:pt x="485" y="414"/>
                  </a:lnTo>
                  <a:lnTo>
                    <a:pt x="485" y="414"/>
                  </a:lnTo>
                  <a:lnTo>
                    <a:pt x="489" y="415"/>
                  </a:lnTo>
                  <a:lnTo>
                    <a:pt x="490" y="415"/>
                  </a:lnTo>
                  <a:lnTo>
                    <a:pt x="490" y="415"/>
                  </a:lnTo>
                  <a:lnTo>
                    <a:pt x="490" y="417"/>
                  </a:lnTo>
                  <a:lnTo>
                    <a:pt x="489" y="419"/>
                  </a:lnTo>
                  <a:lnTo>
                    <a:pt x="489" y="420"/>
                  </a:lnTo>
                  <a:lnTo>
                    <a:pt x="470" y="425"/>
                  </a:lnTo>
                  <a:lnTo>
                    <a:pt x="452" y="430"/>
                  </a:lnTo>
                  <a:lnTo>
                    <a:pt x="445" y="430"/>
                  </a:lnTo>
                  <a:lnTo>
                    <a:pt x="444" y="430"/>
                  </a:lnTo>
                  <a:lnTo>
                    <a:pt x="440" y="432"/>
                  </a:lnTo>
                  <a:lnTo>
                    <a:pt x="439" y="432"/>
                  </a:lnTo>
                  <a:lnTo>
                    <a:pt x="439" y="434"/>
                  </a:lnTo>
                  <a:lnTo>
                    <a:pt x="420" y="442"/>
                  </a:lnTo>
                  <a:lnTo>
                    <a:pt x="420" y="442"/>
                  </a:lnTo>
                  <a:lnTo>
                    <a:pt x="419" y="444"/>
                  </a:lnTo>
                  <a:lnTo>
                    <a:pt x="419" y="444"/>
                  </a:lnTo>
                  <a:lnTo>
                    <a:pt x="399" y="454"/>
                  </a:lnTo>
                  <a:lnTo>
                    <a:pt x="399" y="454"/>
                  </a:lnTo>
                  <a:lnTo>
                    <a:pt x="395" y="452"/>
                  </a:lnTo>
                  <a:lnTo>
                    <a:pt x="394" y="452"/>
                  </a:lnTo>
                  <a:lnTo>
                    <a:pt x="377" y="455"/>
                  </a:lnTo>
                  <a:lnTo>
                    <a:pt x="375" y="455"/>
                  </a:lnTo>
                  <a:lnTo>
                    <a:pt x="369" y="460"/>
                  </a:lnTo>
                  <a:lnTo>
                    <a:pt x="367" y="465"/>
                  </a:lnTo>
                  <a:lnTo>
                    <a:pt x="364" y="469"/>
                  </a:lnTo>
                  <a:lnTo>
                    <a:pt x="355" y="460"/>
                  </a:lnTo>
                  <a:lnTo>
                    <a:pt x="352" y="459"/>
                  </a:lnTo>
                  <a:lnTo>
                    <a:pt x="352" y="460"/>
                  </a:lnTo>
                  <a:lnTo>
                    <a:pt x="355" y="474"/>
                  </a:lnTo>
                  <a:lnTo>
                    <a:pt x="355" y="474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5" y="477"/>
                  </a:lnTo>
                  <a:lnTo>
                    <a:pt x="355" y="479"/>
                  </a:lnTo>
                  <a:lnTo>
                    <a:pt x="357" y="484"/>
                  </a:lnTo>
                  <a:lnTo>
                    <a:pt x="364" y="489"/>
                  </a:lnTo>
                  <a:lnTo>
                    <a:pt x="365" y="489"/>
                  </a:lnTo>
                  <a:lnTo>
                    <a:pt x="367" y="490"/>
                  </a:lnTo>
                  <a:lnTo>
                    <a:pt x="370" y="492"/>
                  </a:lnTo>
                  <a:lnTo>
                    <a:pt x="370" y="494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500"/>
                  </a:lnTo>
                  <a:lnTo>
                    <a:pt x="367" y="510"/>
                  </a:lnTo>
                  <a:lnTo>
                    <a:pt x="367" y="519"/>
                  </a:lnTo>
                  <a:lnTo>
                    <a:pt x="367" y="519"/>
                  </a:lnTo>
                  <a:lnTo>
                    <a:pt x="369" y="520"/>
                  </a:lnTo>
                  <a:lnTo>
                    <a:pt x="370" y="525"/>
                  </a:lnTo>
                  <a:lnTo>
                    <a:pt x="372" y="532"/>
                  </a:lnTo>
                  <a:lnTo>
                    <a:pt x="372" y="534"/>
                  </a:lnTo>
                  <a:lnTo>
                    <a:pt x="375" y="544"/>
                  </a:lnTo>
                  <a:lnTo>
                    <a:pt x="382" y="552"/>
                  </a:lnTo>
                  <a:lnTo>
                    <a:pt x="384" y="552"/>
                  </a:lnTo>
                  <a:lnTo>
                    <a:pt x="384" y="554"/>
                  </a:lnTo>
                  <a:lnTo>
                    <a:pt x="387" y="554"/>
                  </a:lnTo>
                  <a:lnTo>
                    <a:pt x="389" y="554"/>
                  </a:lnTo>
                  <a:lnTo>
                    <a:pt x="389" y="552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4" y="554"/>
                  </a:lnTo>
                  <a:lnTo>
                    <a:pt x="397" y="557"/>
                  </a:lnTo>
                  <a:lnTo>
                    <a:pt x="400" y="565"/>
                  </a:lnTo>
                  <a:lnTo>
                    <a:pt x="404" y="574"/>
                  </a:lnTo>
                  <a:lnTo>
                    <a:pt x="404" y="574"/>
                  </a:lnTo>
                  <a:lnTo>
                    <a:pt x="405" y="574"/>
                  </a:lnTo>
                  <a:lnTo>
                    <a:pt x="405" y="574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10" y="575"/>
                  </a:lnTo>
                  <a:lnTo>
                    <a:pt x="410" y="577"/>
                  </a:lnTo>
                  <a:lnTo>
                    <a:pt x="412" y="577"/>
                  </a:lnTo>
                  <a:lnTo>
                    <a:pt x="412" y="577"/>
                  </a:lnTo>
                  <a:lnTo>
                    <a:pt x="415" y="582"/>
                  </a:lnTo>
                  <a:lnTo>
                    <a:pt x="417" y="584"/>
                  </a:lnTo>
                  <a:lnTo>
                    <a:pt x="417" y="585"/>
                  </a:lnTo>
                  <a:lnTo>
                    <a:pt x="417" y="587"/>
                  </a:lnTo>
                  <a:lnTo>
                    <a:pt x="415" y="587"/>
                  </a:lnTo>
                  <a:lnTo>
                    <a:pt x="417" y="589"/>
                  </a:lnTo>
                  <a:lnTo>
                    <a:pt x="420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89"/>
                  </a:lnTo>
                  <a:lnTo>
                    <a:pt x="424" y="589"/>
                  </a:lnTo>
                  <a:lnTo>
                    <a:pt x="427" y="590"/>
                  </a:lnTo>
                  <a:lnTo>
                    <a:pt x="427" y="592"/>
                  </a:lnTo>
                  <a:lnTo>
                    <a:pt x="435" y="600"/>
                  </a:lnTo>
                  <a:lnTo>
                    <a:pt x="439" y="604"/>
                  </a:lnTo>
                  <a:lnTo>
                    <a:pt x="439" y="607"/>
                  </a:lnTo>
                  <a:lnTo>
                    <a:pt x="440" y="610"/>
                  </a:lnTo>
                  <a:lnTo>
                    <a:pt x="439" y="614"/>
                  </a:lnTo>
                  <a:lnTo>
                    <a:pt x="439" y="620"/>
                  </a:lnTo>
                  <a:lnTo>
                    <a:pt x="435" y="629"/>
                  </a:lnTo>
                  <a:lnTo>
                    <a:pt x="432" y="632"/>
                  </a:lnTo>
                  <a:lnTo>
                    <a:pt x="429" y="629"/>
                  </a:lnTo>
                  <a:lnTo>
                    <a:pt x="425" y="627"/>
                  </a:lnTo>
                  <a:lnTo>
                    <a:pt x="420" y="625"/>
                  </a:lnTo>
                  <a:lnTo>
                    <a:pt x="420" y="625"/>
                  </a:lnTo>
                  <a:lnTo>
                    <a:pt x="419" y="625"/>
                  </a:lnTo>
                  <a:lnTo>
                    <a:pt x="417" y="625"/>
                  </a:lnTo>
                  <a:lnTo>
                    <a:pt x="415" y="627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4" y="639"/>
                  </a:lnTo>
                  <a:lnTo>
                    <a:pt x="414" y="639"/>
                  </a:lnTo>
                  <a:lnTo>
                    <a:pt x="412" y="644"/>
                  </a:lnTo>
                  <a:lnTo>
                    <a:pt x="410" y="645"/>
                  </a:lnTo>
                  <a:lnTo>
                    <a:pt x="407" y="647"/>
                  </a:lnTo>
                  <a:lnTo>
                    <a:pt x="405" y="649"/>
                  </a:lnTo>
                  <a:lnTo>
                    <a:pt x="404" y="649"/>
                  </a:lnTo>
                  <a:lnTo>
                    <a:pt x="402" y="649"/>
                  </a:lnTo>
                  <a:lnTo>
                    <a:pt x="402" y="651"/>
                  </a:lnTo>
                  <a:lnTo>
                    <a:pt x="395" y="651"/>
                  </a:lnTo>
                  <a:lnTo>
                    <a:pt x="387" y="652"/>
                  </a:lnTo>
                  <a:lnTo>
                    <a:pt x="387" y="652"/>
                  </a:lnTo>
                  <a:lnTo>
                    <a:pt x="385" y="654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2" y="656"/>
                  </a:lnTo>
                  <a:lnTo>
                    <a:pt x="382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7" y="656"/>
                  </a:lnTo>
                  <a:lnTo>
                    <a:pt x="370" y="662"/>
                  </a:lnTo>
                  <a:lnTo>
                    <a:pt x="370" y="662"/>
                  </a:lnTo>
                  <a:lnTo>
                    <a:pt x="370" y="664"/>
                  </a:lnTo>
                  <a:lnTo>
                    <a:pt x="369" y="664"/>
                  </a:lnTo>
                  <a:lnTo>
                    <a:pt x="370" y="667"/>
                  </a:lnTo>
                  <a:lnTo>
                    <a:pt x="370" y="667"/>
                  </a:lnTo>
                  <a:lnTo>
                    <a:pt x="372" y="669"/>
                  </a:lnTo>
                  <a:lnTo>
                    <a:pt x="372" y="671"/>
                  </a:lnTo>
                  <a:lnTo>
                    <a:pt x="379" y="679"/>
                  </a:lnTo>
                  <a:lnTo>
                    <a:pt x="379" y="681"/>
                  </a:lnTo>
                  <a:lnTo>
                    <a:pt x="384" y="689"/>
                  </a:lnTo>
                  <a:lnTo>
                    <a:pt x="382" y="691"/>
                  </a:lnTo>
                  <a:lnTo>
                    <a:pt x="377" y="696"/>
                  </a:lnTo>
                  <a:lnTo>
                    <a:pt x="375" y="699"/>
                  </a:lnTo>
                  <a:lnTo>
                    <a:pt x="375" y="701"/>
                  </a:lnTo>
                  <a:lnTo>
                    <a:pt x="375" y="701"/>
                  </a:lnTo>
                  <a:lnTo>
                    <a:pt x="380" y="702"/>
                  </a:lnTo>
                  <a:lnTo>
                    <a:pt x="380" y="702"/>
                  </a:lnTo>
                  <a:lnTo>
                    <a:pt x="382" y="701"/>
                  </a:lnTo>
                  <a:lnTo>
                    <a:pt x="382" y="701"/>
                  </a:lnTo>
                  <a:lnTo>
                    <a:pt x="384" y="701"/>
                  </a:lnTo>
                  <a:lnTo>
                    <a:pt x="385" y="704"/>
                  </a:lnTo>
                  <a:lnTo>
                    <a:pt x="385" y="706"/>
                  </a:lnTo>
                  <a:lnTo>
                    <a:pt x="385" y="706"/>
                  </a:lnTo>
                  <a:lnTo>
                    <a:pt x="387" y="709"/>
                  </a:lnTo>
                  <a:lnTo>
                    <a:pt x="382" y="722"/>
                  </a:lnTo>
                  <a:lnTo>
                    <a:pt x="382" y="722"/>
                  </a:lnTo>
                  <a:lnTo>
                    <a:pt x="380" y="724"/>
                  </a:lnTo>
                  <a:lnTo>
                    <a:pt x="379" y="724"/>
                  </a:lnTo>
                  <a:lnTo>
                    <a:pt x="377" y="724"/>
                  </a:lnTo>
                  <a:lnTo>
                    <a:pt x="377" y="722"/>
                  </a:lnTo>
                  <a:lnTo>
                    <a:pt x="369" y="716"/>
                  </a:lnTo>
                  <a:lnTo>
                    <a:pt x="367" y="716"/>
                  </a:lnTo>
                  <a:lnTo>
                    <a:pt x="367" y="712"/>
                  </a:lnTo>
                  <a:lnTo>
                    <a:pt x="367" y="712"/>
                  </a:lnTo>
                  <a:lnTo>
                    <a:pt x="369" y="709"/>
                  </a:lnTo>
                  <a:lnTo>
                    <a:pt x="369" y="709"/>
                  </a:lnTo>
                  <a:lnTo>
                    <a:pt x="370" y="709"/>
                  </a:lnTo>
                  <a:lnTo>
                    <a:pt x="370" y="709"/>
                  </a:lnTo>
                  <a:lnTo>
                    <a:pt x="369" y="709"/>
                  </a:lnTo>
                  <a:lnTo>
                    <a:pt x="365" y="704"/>
                  </a:lnTo>
                  <a:lnTo>
                    <a:pt x="365" y="704"/>
                  </a:lnTo>
                  <a:lnTo>
                    <a:pt x="364" y="704"/>
                  </a:lnTo>
                  <a:lnTo>
                    <a:pt x="364" y="704"/>
                  </a:lnTo>
                  <a:lnTo>
                    <a:pt x="362" y="702"/>
                  </a:lnTo>
                  <a:lnTo>
                    <a:pt x="360" y="702"/>
                  </a:lnTo>
                  <a:lnTo>
                    <a:pt x="357" y="704"/>
                  </a:lnTo>
                  <a:lnTo>
                    <a:pt x="355" y="704"/>
                  </a:lnTo>
                  <a:lnTo>
                    <a:pt x="355" y="704"/>
                  </a:lnTo>
                  <a:lnTo>
                    <a:pt x="355" y="706"/>
                  </a:lnTo>
                  <a:lnTo>
                    <a:pt x="355" y="706"/>
                  </a:lnTo>
                  <a:lnTo>
                    <a:pt x="354" y="706"/>
                  </a:lnTo>
                  <a:lnTo>
                    <a:pt x="354" y="706"/>
                  </a:lnTo>
                  <a:lnTo>
                    <a:pt x="350" y="706"/>
                  </a:lnTo>
                  <a:lnTo>
                    <a:pt x="347" y="704"/>
                  </a:lnTo>
                  <a:lnTo>
                    <a:pt x="347" y="702"/>
                  </a:lnTo>
                  <a:lnTo>
                    <a:pt x="333" y="697"/>
                  </a:lnTo>
                  <a:lnTo>
                    <a:pt x="330" y="697"/>
                  </a:lnTo>
                  <a:lnTo>
                    <a:pt x="330" y="706"/>
                  </a:lnTo>
                  <a:lnTo>
                    <a:pt x="325" y="706"/>
                  </a:lnTo>
                  <a:lnTo>
                    <a:pt x="313" y="704"/>
                  </a:lnTo>
                  <a:lnTo>
                    <a:pt x="295" y="704"/>
                  </a:lnTo>
                  <a:lnTo>
                    <a:pt x="295" y="704"/>
                  </a:lnTo>
                  <a:lnTo>
                    <a:pt x="293" y="706"/>
                  </a:lnTo>
                  <a:lnTo>
                    <a:pt x="272" y="717"/>
                  </a:lnTo>
                  <a:lnTo>
                    <a:pt x="262" y="719"/>
                  </a:lnTo>
                  <a:lnTo>
                    <a:pt x="257" y="717"/>
                  </a:lnTo>
                  <a:lnTo>
                    <a:pt x="255" y="717"/>
                  </a:lnTo>
                  <a:lnTo>
                    <a:pt x="253" y="717"/>
                  </a:lnTo>
                  <a:lnTo>
                    <a:pt x="252" y="716"/>
                  </a:lnTo>
                  <a:lnTo>
                    <a:pt x="250" y="706"/>
                  </a:lnTo>
                  <a:lnTo>
                    <a:pt x="245" y="704"/>
                  </a:lnTo>
                  <a:lnTo>
                    <a:pt x="232" y="699"/>
                  </a:lnTo>
                  <a:lnTo>
                    <a:pt x="225" y="696"/>
                  </a:lnTo>
                  <a:lnTo>
                    <a:pt x="222" y="706"/>
                  </a:lnTo>
                  <a:lnTo>
                    <a:pt x="222" y="706"/>
                  </a:lnTo>
                  <a:lnTo>
                    <a:pt x="222" y="709"/>
                  </a:lnTo>
                  <a:lnTo>
                    <a:pt x="218" y="712"/>
                  </a:lnTo>
                  <a:lnTo>
                    <a:pt x="213" y="719"/>
                  </a:lnTo>
                  <a:lnTo>
                    <a:pt x="212" y="721"/>
                  </a:lnTo>
                  <a:lnTo>
                    <a:pt x="208" y="721"/>
                  </a:lnTo>
                  <a:lnTo>
                    <a:pt x="208" y="721"/>
                  </a:lnTo>
                  <a:lnTo>
                    <a:pt x="205" y="722"/>
                  </a:lnTo>
                  <a:lnTo>
                    <a:pt x="202" y="722"/>
                  </a:lnTo>
                  <a:lnTo>
                    <a:pt x="202" y="721"/>
                  </a:lnTo>
                  <a:lnTo>
                    <a:pt x="202" y="721"/>
                  </a:lnTo>
                  <a:lnTo>
                    <a:pt x="203" y="721"/>
                  </a:lnTo>
                  <a:lnTo>
                    <a:pt x="203" y="719"/>
                  </a:lnTo>
                  <a:lnTo>
                    <a:pt x="205" y="717"/>
                  </a:lnTo>
                  <a:lnTo>
                    <a:pt x="207" y="714"/>
                  </a:lnTo>
                  <a:lnTo>
                    <a:pt x="207" y="712"/>
                  </a:lnTo>
                  <a:lnTo>
                    <a:pt x="207" y="712"/>
                  </a:lnTo>
                  <a:lnTo>
                    <a:pt x="197" y="701"/>
                  </a:lnTo>
                  <a:lnTo>
                    <a:pt x="192" y="696"/>
                  </a:lnTo>
                  <a:lnTo>
                    <a:pt x="183" y="689"/>
                  </a:lnTo>
                  <a:lnTo>
                    <a:pt x="182" y="689"/>
                  </a:lnTo>
                  <a:lnTo>
                    <a:pt x="182" y="689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78" y="692"/>
                  </a:lnTo>
                  <a:lnTo>
                    <a:pt x="177" y="694"/>
                  </a:lnTo>
                  <a:lnTo>
                    <a:pt x="168" y="692"/>
                  </a:lnTo>
                  <a:lnTo>
                    <a:pt x="155" y="682"/>
                  </a:lnTo>
                  <a:lnTo>
                    <a:pt x="150" y="677"/>
                  </a:lnTo>
                  <a:lnTo>
                    <a:pt x="140" y="674"/>
                  </a:lnTo>
                  <a:lnTo>
                    <a:pt x="137" y="674"/>
                  </a:lnTo>
                  <a:lnTo>
                    <a:pt x="137" y="674"/>
                  </a:lnTo>
                  <a:lnTo>
                    <a:pt x="135" y="674"/>
                  </a:lnTo>
                  <a:lnTo>
                    <a:pt x="133" y="676"/>
                  </a:lnTo>
                  <a:lnTo>
                    <a:pt x="132" y="676"/>
                  </a:lnTo>
                  <a:lnTo>
                    <a:pt x="130" y="676"/>
                  </a:lnTo>
                  <a:lnTo>
                    <a:pt x="128" y="676"/>
                  </a:lnTo>
                  <a:lnTo>
                    <a:pt x="128" y="676"/>
                  </a:lnTo>
                  <a:lnTo>
                    <a:pt x="127" y="676"/>
                  </a:lnTo>
                  <a:lnTo>
                    <a:pt x="127" y="671"/>
                  </a:lnTo>
                  <a:lnTo>
                    <a:pt x="127" y="671"/>
                  </a:lnTo>
                  <a:lnTo>
                    <a:pt x="123" y="667"/>
                  </a:lnTo>
                  <a:lnTo>
                    <a:pt x="123" y="667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72"/>
                  </a:lnTo>
                  <a:lnTo>
                    <a:pt x="118" y="671"/>
                  </a:lnTo>
                  <a:lnTo>
                    <a:pt x="120" y="669"/>
                  </a:lnTo>
                  <a:lnTo>
                    <a:pt x="120" y="666"/>
                  </a:lnTo>
                  <a:lnTo>
                    <a:pt x="118" y="664"/>
                  </a:lnTo>
                  <a:lnTo>
                    <a:pt x="117" y="662"/>
                  </a:lnTo>
                  <a:lnTo>
                    <a:pt x="115" y="661"/>
                  </a:lnTo>
                  <a:lnTo>
                    <a:pt x="113" y="659"/>
                  </a:lnTo>
                  <a:lnTo>
                    <a:pt x="110" y="659"/>
                  </a:lnTo>
                  <a:lnTo>
                    <a:pt x="110" y="659"/>
                  </a:lnTo>
                  <a:lnTo>
                    <a:pt x="105" y="661"/>
                  </a:lnTo>
                  <a:lnTo>
                    <a:pt x="98" y="666"/>
                  </a:lnTo>
                  <a:lnTo>
                    <a:pt x="98" y="667"/>
                  </a:lnTo>
                  <a:lnTo>
                    <a:pt x="98" y="669"/>
                  </a:lnTo>
                  <a:lnTo>
                    <a:pt x="102" y="672"/>
                  </a:lnTo>
                  <a:lnTo>
                    <a:pt x="105" y="672"/>
                  </a:lnTo>
                  <a:lnTo>
                    <a:pt x="105" y="672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8" y="671"/>
                  </a:lnTo>
                  <a:lnTo>
                    <a:pt x="110" y="671"/>
                  </a:lnTo>
                  <a:lnTo>
                    <a:pt x="112" y="672"/>
                  </a:lnTo>
                  <a:lnTo>
                    <a:pt x="110" y="676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2" y="676"/>
                  </a:lnTo>
                  <a:lnTo>
                    <a:pt x="102" y="676"/>
                  </a:lnTo>
                  <a:lnTo>
                    <a:pt x="100" y="677"/>
                  </a:lnTo>
                  <a:lnTo>
                    <a:pt x="102" y="677"/>
                  </a:lnTo>
                  <a:lnTo>
                    <a:pt x="102" y="677"/>
                  </a:lnTo>
                  <a:lnTo>
                    <a:pt x="100" y="679"/>
                  </a:lnTo>
                  <a:lnTo>
                    <a:pt x="98" y="679"/>
                  </a:lnTo>
                  <a:lnTo>
                    <a:pt x="90" y="674"/>
                  </a:lnTo>
                  <a:lnTo>
                    <a:pt x="87" y="672"/>
                  </a:lnTo>
                  <a:lnTo>
                    <a:pt x="87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3" y="672"/>
                  </a:lnTo>
                  <a:lnTo>
                    <a:pt x="80" y="674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7" y="676"/>
                  </a:lnTo>
                  <a:lnTo>
                    <a:pt x="73" y="676"/>
                  </a:lnTo>
                  <a:lnTo>
                    <a:pt x="51" y="674"/>
                  </a:lnTo>
                  <a:lnTo>
                    <a:pt x="50" y="672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61"/>
                  </a:lnTo>
                  <a:lnTo>
                    <a:pt x="45" y="659"/>
                  </a:lnTo>
                  <a:lnTo>
                    <a:pt x="45" y="657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51" y="640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4"/>
                  </a:lnTo>
                  <a:lnTo>
                    <a:pt x="55" y="620"/>
                  </a:lnTo>
                  <a:lnTo>
                    <a:pt x="68" y="597"/>
                  </a:lnTo>
                  <a:lnTo>
                    <a:pt x="75" y="580"/>
                  </a:lnTo>
                  <a:lnTo>
                    <a:pt x="78" y="575"/>
                  </a:lnTo>
                  <a:lnTo>
                    <a:pt x="78" y="575"/>
                  </a:lnTo>
                  <a:lnTo>
                    <a:pt x="83" y="572"/>
                  </a:lnTo>
                  <a:lnTo>
                    <a:pt x="87" y="570"/>
                  </a:lnTo>
                  <a:lnTo>
                    <a:pt x="95" y="564"/>
                  </a:lnTo>
                  <a:lnTo>
                    <a:pt x="97" y="562"/>
                  </a:lnTo>
                  <a:lnTo>
                    <a:pt x="97" y="562"/>
                  </a:lnTo>
                  <a:lnTo>
                    <a:pt x="98" y="560"/>
                  </a:lnTo>
                  <a:lnTo>
                    <a:pt x="98" y="559"/>
                  </a:lnTo>
                  <a:lnTo>
                    <a:pt x="100" y="555"/>
                  </a:lnTo>
                  <a:lnTo>
                    <a:pt x="100" y="555"/>
                  </a:lnTo>
                  <a:lnTo>
                    <a:pt x="103" y="550"/>
                  </a:lnTo>
                  <a:lnTo>
                    <a:pt x="105" y="550"/>
                  </a:lnTo>
                  <a:lnTo>
                    <a:pt x="107" y="550"/>
                  </a:lnTo>
                  <a:lnTo>
                    <a:pt x="103" y="549"/>
                  </a:lnTo>
                  <a:lnTo>
                    <a:pt x="97" y="545"/>
                  </a:lnTo>
                  <a:lnTo>
                    <a:pt x="95" y="544"/>
                  </a:lnTo>
                  <a:lnTo>
                    <a:pt x="90" y="540"/>
                  </a:lnTo>
                  <a:lnTo>
                    <a:pt x="87" y="540"/>
                  </a:lnTo>
                  <a:lnTo>
                    <a:pt x="78" y="539"/>
                  </a:lnTo>
                  <a:lnTo>
                    <a:pt x="75" y="539"/>
                  </a:lnTo>
                  <a:lnTo>
                    <a:pt x="73" y="537"/>
                  </a:lnTo>
                  <a:lnTo>
                    <a:pt x="72" y="537"/>
                  </a:lnTo>
                  <a:lnTo>
                    <a:pt x="68" y="534"/>
                  </a:lnTo>
                  <a:lnTo>
                    <a:pt x="68" y="532"/>
                  </a:lnTo>
                  <a:lnTo>
                    <a:pt x="66" y="532"/>
                  </a:lnTo>
                  <a:lnTo>
                    <a:pt x="65" y="52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41" y="524"/>
                  </a:lnTo>
                  <a:lnTo>
                    <a:pt x="38" y="517"/>
                  </a:lnTo>
                  <a:lnTo>
                    <a:pt x="33" y="514"/>
                  </a:lnTo>
                  <a:lnTo>
                    <a:pt x="30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5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0" y="515"/>
                  </a:lnTo>
                  <a:lnTo>
                    <a:pt x="20" y="514"/>
                  </a:lnTo>
                  <a:lnTo>
                    <a:pt x="15" y="497"/>
                  </a:lnTo>
                  <a:lnTo>
                    <a:pt x="16" y="497"/>
                  </a:lnTo>
                  <a:lnTo>
                    <a:pt x="16" y="497"/>
                  </a:lnTo>
                  <a:lnTo>
                    <a:pt x="15" y="492"/>
                  </a:lnTo>
                  <a:lnTo>
                    <a:pt x="13" y="490"/>
                  </a:lnTo>
                  <a:lnTo>
                    <a:pt x="13" y="490"/>
                  </a:lnTo>
                  <a:lnTo>
                    <a:pt x="10" y="487"/>
                  </a:lnTo>
                  <a:lnTo>
                    <a:pt x="8" y="485"/>
                  </a:lnTo>
                  <a:lnTo>
                    <a:pt x="6" y="485"/>
                  </a:lnTo>
                  <a:lnTo>
                    <a:pt x="3" y="485"/>
                  </a:lnTo>
                  <a:lnTo>
                    <a:pt x="5" y="482"/>
                  </a:lnTo>
                  <a:lnTo>
                    <a:pt x="5" y="480"/>
                  </a:lnTo>
                  <a:lnTo>
                    <a:pt x="5" y="475"/>
                  </a:lnTo>
                  <a:lnTo>
                    <a:pt x="10" y="467"/>
                  </a:lnTo>
                  <a:lnTo>
                    <a:pt x="13" y="467"/>
                  </a:lnTo>
                  <a:lnTo>
                    <a:pt x="13" y="465"/>
                  </a:lnTo>
                  <a:lnTo>
                    <a:pt x="16" y="465"/>
                  </a:lnTo>
                  <a:lnTo>
                    <a:pt x="16" y="465"/>
                  </a:lnTo>
                  <a:lnTo>
                    <a:pt x="18" y="460"/>
                  </a:lnTo>
                  <a:lnTo>
                    <a:pt x="18" y="459"/>
                  </a:lnTo>
                  <a:lnTo>
                    <a:pt x="18" y="455"/>
                  </a:lnTo>
                  <a:lnTo>
                    <a:pt x="16" y="454"/>
                  </a:lnTo>
                  <a:lnTo>
                    <a:pt x="10" y="450"/>
                  </a:lnTo>
                  <a:lnTo>
                    <a:pt x="5" y="447"/>
                  </a:lnTo>
                  <a:lnTo>
                    <a:pt x="5" y="445"/>
                  </a:lnTo>
                  <a:lnTo>
                    <a:pt x="1" y="439"/>
                  </a:lnTo>
                  <a:lnTo>
                    <a:pt x="0" y="435"/>
                  </a:lnTo>
                  <a:lnTo>
                    <a:pt x="0" y="434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1" y="424"/>
                  </a:lnTo>
                  <a:lnTo>
                    <a:pt x="1" y="424"/>
                  </a:lnTo>
                  <a:lnTo>
                    <a:pt x="6" y="419"/>
                  </a:lnTo>
                  <a:lnTo>
                    <a:pt x="18" y="409"/>
                  </a:lnTo>
                  <a:lnTo>
                    <a:pt x="20" y="405"/>
                  </a:lnTo>
                  <a:lnTo>
                    <a:pt x="21" y="399"/>
                  </a:lnTo>
                  <a:lnTo>
                    <a:pt x="21" y="397"/>
                  </a:lnTo>
                  <a:lnTo>
                    <a:pt x="21" y="397"/>
                  </a:lnTo>
                  <a:lnTo>
                    <a:pt x="20" y="394"/>
                  </a:lnTo>
                  <a:lnTo>
                    <a:pt x="11" y="368"/>
                  </a:lnTo>
                  <a:lnTo>
                    <a:pt x="5" y="365"/>
                  </a:lnTo>
                  <a:lnTo>
                    <a:pt x="6" y="360"/>
                  </a:lnTo>
                  <a:lnTo>
                    <a:pt x="8" y="357"/>
                  </a:lnTo>
                  <a:lnTo>
                    <a:pt x="8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6" y="343"/>
                  </a:lnTo>
                  <a:lnTo>
                    <a:pt x="10" y="337"/>
                  </a:lnTo>
                  <a:lnTo>
                    <a:pt x="18" y="322"/>
                  </a:lnTo>
                  <a:lnTo>
                    <a:pt x="23" y="318"/>
                  </a:lnTo>
                  <a:lnTo>
                    <a:pt x="28" y="313"/>
                  </a:lnTo>
                  <a:lnTo>
                    <a:pt x="30" y="303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8"/>
                  </a:lnTo>
                  <a:lnTo>
                    <a:pt x="30" y="297"/>
                  </a:lnTo>
                  <a:lnTo>
                    <a:pt x="28" y="295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3" y="282"/>
                  </a:lnTo>
                  <a:lnTo>
                    <a:pt x="23" y="280"/>
                  </a:lnTo>
                  <a:lnTo>
                    <a:pt x="23" y="278"/>
                  </a:lnTo>
                  <a:lnTo>
                    <a:pt x="25" y="278"/>
                  </a:lnTo>
                  <a:lnTo>
                    <a:pt x="21" y="277"/>
                  </a:lnTo>
                  <a:lnTo>
                    <a:pt x="21" y="270"/>
                  </a:lnTo>
                  <a:lnTo>
                    <a:pt x="25" y="268"/>
                  </a:lnTo>
                  <a:lnTo>
                    <a:pt x="26" y="267"/>
                  </a:lnTo>
                  <a:lnTo>
                    <a:pt x="28" y="265"/>
                  </a:lnTo>
                  <a:lnTo>
                    <a:pt x="33" y="270"/>
                  </a:lnTo>
                  <a:lnTo>
                    <a:pt x="33" y="265"/>
                  </a:lnTo>
                  <a:lnTo>
                    <a:pt x="35" y="263"/>
                  </a:lnTo>
                  <a:lnTo>
                    <a:pt x="45" y="272"/>
                  </a:lnTo>
                  <a:lnTo>
                    <a:pt x="46" y="272"/>
                  </a:lnTo>
                  <a:lnTo>
                    <a:pt x="46" y="270"/>
                  </a:lnTo>
                  <a:lnTo>
                    <a:pt x="58" y="268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70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3" y="265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3" y="250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8" y="250"/>
                  </a:lnTo>
                  <a:lnTo>
                    <a:pt x="83" y="247"/>
                  </a:lnTo>
                  <a:lnTo>
                    <a:pt x="83" y="247"/>
                  </a:lnTo>
                  <a:lnTo>
                    <a:pt x="90" y="240"/>
                  </a:lnTo>
                  <a:lnTo>
                    <a:pt x="93" y="232"/>
                  </a:lnTo>
                  <a:lnTo>
                    <a:pt x="93" y="232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0" y="222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7" y="223"/>
                  </a:lnTo>
                  <a:lnTo>
                    <a:pt x="87" y="223"/>
                  </a:lnTo>
                  <a:lnTo>
                    <a:pt x="77" y="220"/>
                  </a:lnTo>
                  <a:lnTo>
                    <a:pt x="77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5" y="210"/>
                  </a:lnTo>
                  <a:lnTo>
                    <a:pt x="78" y="203"/>
                  </a:lnTo>
                  <a:lnTo>
                    <a:pt x="80" y="203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2" y="202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5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97" y="203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0" y="193"/>
                  </a:lnTo>
                  <a:lnTo>
                    <a:pt x="100" y="192"/>
                  </a:lnTo>
                  <a:lnTo>
                    <a:pt x="100" y="190"/>
                  </a:lnTo>
                  <a:lnTo>
                    <a:pt x="102" y="188"/>
                  </a:lnTo>
                  <a:lnTo>
                    <a:pt x="102" y="187"/>
                  </a:lnTo>
                  <a:lnTo>
                    <a:pt x="103" y="187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10" y="178"/>
                  </a:lnTo>
                  <a:lnTo>
                    <a:pt x="112" y="175"/>
                  </a:lnTo>
                  <a:lnTo>
                    <a:pt x="112" y="173"/>
                  </a:lnTo>
                  <a:lnTo>
                    <a:pt x="113" y="158"/>
                  </a:lnTo>
                  <a:lnTo>
                    <a:pt x="115" y="153"/>
                  </a:lnTo>
                  <a:lnTo>
                    <a:pt x="118" y="148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2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7" y="145"/>
                  </a:lnTo>
                  <a:lnTo>
                    <a:pt x="115" y="145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108" y="130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5" y="120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7" y="115"/>
                  </a:lnTo>
                  <a:lnTo>
                    <a:pt x="130" y="115"/>
                  </a:lnTo>
                  <a:lnTo>
                    <a:pt x="137" y="115"/>
                  </a:lnTo>
                  <a:lnTo>
                    <a:pt x="137" y="116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42" y="118"/>
                  </a:lnTo>
                  <a:lnTo>
                    <a:pt x="145" y="116"/>
                  </a:lnTo>
                  <a:lnTo>
                    <a:pt x="148" y="116"/>
                  </a:lnTo>
                  <a:lnTo>
                    <a:pt x="157" y="116"/>
                  </a:lnTo>
                  <a:lnTo>
                    <a:pt x="158" y="116"/>
                  </a:lnTo>
                  <a:lnTo>
                    <a:pt x="160" y="116"/>
                  </a:lnTo>
                  <a:lnTo>
                    <a:pt x="162" y="118"/>
                  </a:lnTo>
                  <a:lnTo>
                    <a:pt x="163" y="118"/>
                  </a:lnTo>
                  <a:lnTo>
                    <a:pt x="165" y="118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5" y="123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70" y="133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3"/>
                  </a:lnTo>
                  <a:lnTo>
                    <a:pt x="167" y="143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5" y="148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8" y="143"/>
                  </a:lnTo>
                  <a:lnTo>
                    <a:pt x="178" y="142"/>
                  </a:lnTo>
                  <a:lnTo>
                    <a:pt x="180" y="138"/>
                  </a:lnTo>
                  <a:lnTo>
                    <a:pt x="178" y="138"/>
                  </a:lnTo>
                  <a:lnTo>
                    <a:pt x="177" y="138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38"/>
                  </a:lnTo>
                  <a:lnTo>
                    <a:pt x="175" y="137"/>
                  </a:lnTo>
                  <a:lnTo>
                    <a:pt x="175" y="133"/>
                  </a:lnTo>
                  <a:lnTo>
                    <a:pt x="177" y="132"/>
                  </a:lnTo>
                  <a:lnTo>
                    <a:pt x="177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80" y="130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2" y="132"/>
                  </a:lnTo>
                  <a:lnTo>
                    <a:pt x="187" y="145"/>
                  </a:lnTo>
                  <a:lnTo>
                    <a:pt x="187" y="147"/>
                  </a:lnTo>
                  <a:lnTo>
                    <a:pt x="187" y="150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3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92" y="133"/>
                  </a:lnTo>
                  <a:lnTo>
                    <a:pt x="190" y="132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0" y="125"/>
                  </a:lnTo>
                  <a:lnTo>
                    <a:pt x="195" y="113"/>
                  </a:lnTo>
                  <a:lnTo>
                    <a:pt x="198" y="111"/>
                  </a:lnTo>
                  <a:lnTo>
                    <a:pt x="198" y="110"/>
                  </a:lnTo>
                  <a:lnTo>
                    <a:pt x="200" y="108"/>
                  </a:lnTo>
                  <a:lnTo>
                    <a:pt x="202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5" y="111"/>
                  </a:lnTo>
                  <a:lnTo>
                    <a:pt x="205" y="111"/>
                  </a:lnTo>
                  <a:lnTo>
                    <a:pt x="207" y="113"/>
                  </a:lnTo>
                  <a:lnTo>
                    <a:pt x="208" y="113"/>
                  </a:lnTo>
                  <a:lnTo>
                    <a:pt x="210" y="115"/>
                  </a:lnTo>
                  <a:lnTo>
                    <a:pt x="212" y="115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22" y="115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32" y="115"/>
                  </a:lnTo>
                  <a:lnTo>
                    <a:pt x="235" y="116"/>
                  </a:lnTo>
                  <a:lnTo>
                    <a:pt x="235" y="116"/>
                  </a:lnTo>
                  <a:lnTo>
                    <a:pt x="237" y="118"/>
                  </a:lnTo>
                  <a:lnTo>
                    <a:pt x="237" y="120"/>
                  </a:lnTo>
                  <a:lnTo>
                    <a:pt x="238" y="121"/>
                  </a:lnTo>
                  <a:lnTo>
                    <a:pt x="238" y="123"/>
                  </a:lnTo>
                  <a:lnTo>
                    <a:pt x="242" y="130"/>
                  </a:lnTo>
                  <a:lnTo>
                    <a:pt x="247" y="142"/>
                  </a:lnTo>
                  <a:lnTo>
                    <a:pt x="248" y="143"/>
                  </a:lnTo>
                  <a:lnTo>
                    <a:pt x="248" y="143"/>
                  </a:lnTo>
                  <a:lnTo>
                    <a:pt x="252" y="147"/>
                  </a:lnTo>
                  <a:lnTo>
                    <a:pt x="255" y="148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55" y="147"/>
                  </a:lnTo>
                  <a:lnTo>
                    <a:pt x="253" y="145"/>
                  </a:lnTo>
                  <a:lnTo>
                    <a:pt x="252" y="145"/>
                  </a:lnTo>
                  <a:lnTo>
                    <a:pt x="248" y="142"/>
                  </a:lnTo>
                  <a:lnTo>
                    <a:pt x="247" y="140"/>
                  </a:lnTo>
                  <a:lnTo>
                    <a:pt x="247" y="13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2" y="123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38" y="118"/>
                  </a:lnTo>
                  <a:lnTo>
                    <a:pt x="238" y="116"/>
                  </a:lnTo>
                  <a:lnTo>
                    <a:pt x="235" y="115"/>
                  </a:lnTo>
                  <a:lnTo>
                    <a:pt x="233" y="113"/>
                  </a:lnTo>
                  <a:lnTo>
                    <a:pt x="232" y="113"/>
                  </a:lnTo>
                  <a:lnTo>
                    <a:pt x="225" y="111"/>
                  </a:lnTo>
                  <a:lnTo>
                    <a:pt x="220" y="111"/>
                  </a:lnTo>
                  <a:lnTo>
                    <a:pt x="220" y="111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7" y="106"/>
                  </a:lnTo>
                  <a:lnTo>
                    <a:pt x="217" y="106"/>
                  </a:lnTo>
                  <a:lnTo>
                    <a:pt x="217" y="105"/>
                  </a:lnTo>
                  <a:lnTo>
                    <a:pt x="217" y="103"/>
                  </a:lnTo>
                  <a:lnTo>
                    <a:pt x="215" y="98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8" y="96"/>
                  </a:lnTo>
                  <a:lnTo>
                    <a:pt x="220" y="98"/>
                  </a:lnTo>
                  <a:lnTo>
                    <a:pt x="223" y="88"/>
                  </a:lnTo>
                  <a:lnTo>
                    <a:pt x="225" y="73"/>
                  </a:lnTo>
                  <a:lnTo>
                    <a:pt x="212" y="73"/>
                  </a:lnTo>
                  <a:lnTo>
                    <a:pt x="212" y="73"/>
                  </a:lnTo>
                  <a:lnTo>
                    <a:pt x="210" y="73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8" y="75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07" y="68"/>
                  </a:lnTo>
                  <a:lnTo>
                    <a:pt x="207" y="68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10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1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2" y="63"/>
                  </a:lnTo>
                  <a:lnTo>
                    <a:pt x="223" y="63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28" y="53"/>
                  </a:lnTo>
                  <a:lnTo>
                    <a:pt x="228" y="53"/>
                  </a:lnTo>
                  <a:lnTo>
                    <a:pt x="228" y="51"/>
                  </a:lnTo>
                  <a:lnTo>
                    <a:pt x="227" y="51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3" y="43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0" y="36"/>
                  </a:lnTo>
                  <a:lnTo>
                    <a:pt x="217" y="31"/>
                  </a:lnTo>
                  <a:lnTo>
                    <a:pt x="217" y="25"/>
                  </a:lnTo>
                  <a:lnTo>
                    <a:pt x="217" y="23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7" y="18"/>
                  </a:lnTo>
                  <a:lnTo>
                    <a:pt x="217" y="18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8" name="Line 69"/>
            <p:cNvSpPr>
              <a:spLocks noChangeShapeType="1"/>
            </p:cNvSpPr>
            <p:nvPr/>
          </p:nvSpPr>
          <p:spPr bwMode="auto">
            <a:xfrm>
              <a:off x="5679276" y="2890948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9" name="Line 70"/>
            <p:cNvSpPr>
              <a:spLocks noChangeShapeType="1"/>
            </p:cNvSpPr>
            <p:nvPr/>
          </p:nvSpPr>
          <p:spPr bwMode="auto">
            <a:xfrm>
              <a:off x="5679276" y="2890948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0" name="Freeform 71"/>
            <p:cNvSpPr>
              <a:spLocks/>
            </p:cNvSpPr>
            <p:nvPr/>
          </p:nvSpPr>
          <p:spPr bwMode="auto">
            <a:xfrm>
              <a:off x="5333072" y="2863735"/>
              <a:ext cx="724160" cy="1176192"/>
            </a:xfrm>
            <a:custGeom>
              <a:avLst/>
              <a:gdLst>
                <a:gd name="T0" fmla="*/ 200 w 479"/>
                <a:gd name="T1" fmla="*/ 140 h 778"/>
                <a:gd name="T2" fmla="*/ 217 w 479"/>
                <a:gd name="T3" fmla="*/ 170 h 778"/>
                <a:gd name="T4" fmla="*/ 208 w 479"/>
                <a:gd name="T5" fmla="*/ 195 h 778"/>
                <a:gd name="T6" fmla="*/ 167 w 479"/>
                <a:gd name="T7" fmla="*/ 270 h 778"/>
                <a:gd name="T8" fmla="*/ 205 w 479"/>
                <a:gd name="T9" fmla="*/ 232 h 778"/>
                <a:gd name="T10" fmla="*/ 212 w 479"/>
                <a:gd name="T11" fmla="*/ 222 h 778"/>
                <a:gd name="T12" fmla="*/ 250 w 479"/>
                <a:gd name="T13" fmla="*/ 242 h 778"/>
                <a:gd name="T14" fmla="*/ 224 w 479"/>
                <a:gd name="T15" fmla="*/ 254 h 778"/>
                <a:gd name="T16" fmla="*/ 214 w 479"/>
                <a:gd name="T17" fmla="*/ 290 h 778"/>
                <a:gd name="T18" fmla="*/ 187 w 479"/>
                <a:gd name="T19" fmla="*/ 344 h 778"/>
                <a:gd name="T20" fmla="*/ 212 w 479"/>
                <a:gd name="T21" fmla="*/ 349 h 778"/>
                <a:gd name="T22" fmla="*/ 247 w 479"/>
                <a:gd name="T23" fmla="*/ 350 h 778"/>
                <a:gd name="T24" fmla="*/ 284 w 479"/>
                <a:gd name="T25" fmla="*/ 350 h 778"/>
                <a:gd name="T26" fmla="*/ 255 w 479"/>
                <a:gd name="T27" fmla="*/ 414 h 778"/>
                <a:gd name="T28" fmla="*/ 265 w 479"/>
                <a:gd name="T29" fmla="*/ 424 h 778"/>
                <a:gd name="T30" fmla="*/ 257 w 479"/>
                <a:gd name="T31" fmla="*/ 499 h 778"/>
                <a:gd name="T32" fmla="*/ 239 w 479"/>
                <a:gd name="T33" fmla="*/ 486 h 778"/>
                <a:gd name="T34" fmla="*/ 183 w 479"/>
                <a:gd name="T35" fmla="*/ 482 h 778"/>
                <a:gd name="T36" fmla="*/ 157 w 479"/>
                <a:gd name="T37" fmla="*/ 501 h 778"/>
                <a:gd name="T38" fmla="*/ 173 w 479"/>
                <a:gd name="T39" fmla="*/ 514 h 778"/>
                <a:gd name="T40" fmla="*/ 87 w 479"/>
                <a:gd name="T41" fmla="*/ 604 h 778"/>
                <a:gd name="T42" fmla="*/ 132 w 479"/>
                <a:gd name="T43" fmla="*/ 623 h 778"/>
                <a:gd name="T44" fmla="*/ 157 w 479"/>
                <a:gd name="T45" fmla="*/ 646 h 778"/>
                <a:gd name="T46" fmla="*/ 234 w 479"/>
                <a:gd name="T47" fmla="*/ 643 h 778"/>
                <a:gd name="T48" fmla="*/ 183 w 479"/>
                <a:gd name="T49" fmla="*/ 681 h 778"/>
                <a:gd name="T50" fmla="*/ 103 w 479"/>
                <a:gd name="T51" fmla="*/ 674 h 778"/>
                <a:gd name="T52" fmla="*/ 53 w 479"/>
                <a:gd name="T53" fmla="*/ 701 h 778"/>
                <a:gd name="T54" fmla="*/ 3 w 479"/>
                <a:gd name="T55" fmla="*/ 731 h 778"/>
                <a:gd name="T56" fmla="*/ 25 w 479"/>
                <a:gd name="T57" fmla="*/ 741 h 778"/>
                <a:gd name="T58" fmla="*/ 67 w 479"/>
                <a:gd name="T59" fmla="*/ 726 h 778"/>
                <a:gd name="T60" fmla="*/ 143 w 479"/>
                <a:gd name="T61" fmla="*/ 726 h 778"/>
                <a:gd name="T62" fmla="*/ 225 w 479"/>
                <a:gd name="T63" fmla="*/ 743 h 778"/>
                <a:gd name="T64" fmla="*/ 340 w 479"/>
                <a:gd name="T65" fmla="*/ 771 h 778"/>
                <a:gd name="T66" fmla="*/ 405 w 479"/>
                <a:gd name="T67" fmla="*/ 731 h 778"/>
                <a:gd name="T68" fmla="*/ 414 w 479"/>
                <a:gd name="T69" fmla="*/ 704 h 778"/>
                <a:gd name="T70" fmla="*/ 424 w 479"/>
                <a:gd name="T71" fmla="*/ 699 h 778"/>
                <a:gd name="T72" fmla="*/ 477 w 479"/>
                <a:gd name="T73" fmla="*/ 621 h 778"/>
                <a:gd name="T74" fmla="*/ 392 w 479"/>
                <a:gd name="T75" fmla="*/ 584 h 778"/>
                <a:gd name="T76" fmla="*/ 414 w 479"/>
                <a:gd name="T77" fmla="*/ 534 h 778"/>
                <a:gd name="T78" fmla="*/ 384 w 479"/>
                <a:gd name="T79" fmla="*/ 504 h 778"/>
                <a:gd name="T80" fmla="*/ 417 w 479"/>
                <a:gd name="T81" fmla="*/ 522 h 778"/>
                <a:gd name="T82" fmla="*/ 409 w 479"/>
                <a:gd name="T83" fmla="*/ 482 h 778"/>
                <a:gd name="T84" fmla="*/ 405 w 479"/>
                <a:gd name="T85" fmla="*/ 439 h 778"/>
                <a:gd name="T86" fmla="*/ 379 w 479"/>
                <a:gd name="T87" fmla="*/ 335 h 778"/>
                <a:gd name="T88" fmla="*/ 337 w 479"/>
                <a:gd name="T89" fmla="*/ 259 h 778"/>
                <a:gd name="T90" fmla="*/ 300 w 479"/>
                <a:gd name="T91" fmla="*/ 249 h 778"/>
                <a:gd name="T92" fmla="*/ 335 w 479"/>
                <a:gd name="T93" fmla="*/ 245 h 778"/>
                <a:gd name="T94" fmla="*/ 344 w 479"/>
                <a:gd name="T95" fmla="*/ 224 h 778"/>
                <a:gd name="T96" fmla="*/ 352 w 479"/>
                <a:gd name="T97" fmla="*/ 224 h 778"/>
                <a:gd name="T98" fmla="*/ 404 w 479"/>
                <a:gd name="T99" fmla="*/ 177 h 778"/>
                <a:gd name="T100" fmla="*/ 415 w 479"/>
                <a:gd name="T101" fmla="*/ 129 h 778"/>
                <a:gd name="T102" fmla="*/ 354 w 479"/>
                <a:gd name="T103" fmla="*/ 105 h 778"/>
                <a:gd name="T104" fmla="*/ 324 w 479"/>
                <a:gd name="T105" fmla="*/ 107 h 778"/>
                <a:gd name="T106" fmla="*/ 307 w 479"/>
                <a:gd name="T107" fmla="*/ 100 h 778"/>
                <a:gd name="T108" fmla="*/ 344 w 479"/>
                <a:gd name="T109" fmla="*/ 85 h 778"/>
                <a:gd name="T110" fmla="*/ 367 w 479"/>
                <a:gd name="T111" fmla="*/ 63 h 778"/>
                <a:gd name="T112" fmla="*/ 395 w 479"/>
                <a:gd name="T113" fmla="*/ 40 h 778"/>
                <a:gd name="T114" fmla="*/ 339 w 479"/>
                <a:gd name="T115" fmla="*/ 17 h 778"/>
                <a:gd name="T116" fmla="*/ 305 w 479"/>
                <a:gd name="T117" fmla="*/ 10 h 778"/>
                <a:gd name="T118" fmla="*/ 284 w 479"/>
                <a:gd name="T119" fmla="*/ 43 h 778"/>
                <a:gd name="T120" fmla="*/ 280 w 479"/>
                <a:gd name="T121" fmla="*/ 63 h 778"/>
                <a:gd name="T122" fmla="*/ 259 w 479"/>
                <a:gd name="T123" fmla="*/ 53 h 778"/>
                <a:gd name="T124" fmla="*/ 237 w 479"/>
                <a:gd name="T125" fmla="*/ 10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9" h="778">
                  <a:moveTo>
                    <a:pt x="237" y="110"/>
                  </a:moveTo>
                  <a:lnTo>
                    <a:pt x="235" y="114"/>
                  </a:lnTo>
                  <a:lnTo>
                    <a:pt x="232" y="117"/>
                  </a:lnTo>
                  <a:lnTo>
                    <a:pt x="222" y="125"/>
                  </a:lnTo>
                  <a:lnTo>
                    <a:pt x="215" y="132"/>
                  </a:lnTo>
                  <a:lnTo>
                    <a:pt x="214" y="134"/>
                  </a:lnTo>
                  <a:lnTo>
                    <a:pt x="215" y="134"/>
                  </a:lnTo>
                  <a:lnTo>
                    <a:pt x="215" y="135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2" y="135"/>
                  </a:lnTo>
                  <a:lnTo>
                    <a:pt x="222" y="137"/>
                  </a:lnTo>
                  <a:lnTo>
                    <a:pt x="224" y="137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5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08" y="144"/>
                  </a:lnTo>
                  <a:lnTo>
                    <a:pt x="207" y="142"/>
                  </a:lnTo>
                  <a:lnTo>
                    <a:pt x="202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98" y="140"/>
                  </a:lnTo>
                  <a:lnTo>
                    <a:pt x="197" y="140"/>
                  </a:lnTo>
                  <a:lnTo>
                    <a:pt x="195" y="140"/>
                  </a:lnTo>
                  <a:lnTo>
                    <a:pt x="193" y="142"/>
                  </a:lnTo>
                  <a:lnTo>
                    <a:pt x="193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5" y="145"/>
                  </a:lnTo>
                  <a:lnTo>
                    <a:pt x="197" y="147"/>
                  </a:lnTo>
                  <a:lnTo>
                    <a:pt x="208" y="152"/>
                  </a:lnTo>
                  <a:lnTo>
                    <a:pt x="205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54"/>
                  </a:lnTo>
                  <a:lnTo>
                    <a:pt x="202" y="154"/>
                  </a:lnTo>
                  <a:lnTo>
                    <a:pt x="202" y="159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205" y="162"/>
                  </a:lnTo>
                  <a:lnTo>
                    <a:pt x="205" y="164"/>
                  </a:lnTo>
                  <a:lnTo>
                    <a:pt x="212" y="170"/>
                  </a:lnTo>
                  <a:lnTo>
                    <a:pt x="212" y="172"/>
                  </a:lnTo>
                  <a:lnTo>
                    <a:pt x="217" y="170"/>
                  </a:lnTo>
                  <a:lnTo>
                    <a:pt x="219" y="170"/>
                  </a:lnTo>
                  <a:lnTo>
                    <a:pt x="220" y="169"/>
                  </a:lnTo>
                  <a:lnTo>
                    <a:pt x="234" y="162"/>
                  </a:lnTo>
                  <a:lnTo>
                    <a:pt x="242" y="159"/>
                  </a:lnTo>
                  <a:lnTo>
                    <a:pt x="244" y="157"/>
                  </a:lnTo>
                  <a:lnTo>
                    <a:pt x="245" y="155"/>
                  </a:lnTo>
                  <a:lnTo>
                    <a:pt x="247" y="155"/>
                  </a:lnTo>
                  <a:lnTo>
                    <a:pt x="250" y="154"/>
                  </a:lnTo>
                  <a:lnTo>
                    <a:pt x="250" y="155"/>
                  </a:lnTo>
                  <a:lnTo>
                    <a:pt x="249" y="155"/>
                  </a:lnTo>
                  <a:lnTo>
                    <a:pt x="240" y="162"/>
                  </a:lnTo>
                  <a:lnTo>
                    <a:pt x="235" y="165"/>
                  </a:lnTo>
                  <a:lnTo>
                    <a:pt x="230" y="169"/>
                  </a:lnTo>
                  <a:lnTo>
                    <a:pt x="229" y="170"/>
                  </a:lnTo>
                  <a:lnTo>
                    <a:pt x="224" y="174"/>
                  </a:lnTo>
                  <a:lnTo>
                    <a:pt x="222" y="177"/>
                  </a:lnTo>
                  <a:lnTo>
                    <a:pt x="222" y="177"/>
                  </a:lnTo>
                  <a:lnTo>
                    <a:pt x="222" y="180"/>
                  </a:lnTo>
                  <a:lnTo>
                    <a:pt x="220" y="180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0" y="190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9"/>
                  </a:lnTo>
                  <a:lnTo>
                    <a:pt x="205" y="202"/>
                  </a:lnTo>
                  <a:lnTo>
                    <a:pt x="203" y="204"/>
                  </a:lnTo>
                  <a:lnTo>
                    <a:pt x="207" y="204"/>
                  </a:lnTo>
                  <a:lnTo>
                    <a:pt x="203" y="209"/>
                  </a:lnTo>
                  <a:lnTo>
                    <a:pt x="202" y="209"/>
                  </a:lnTo>
                  <a:lnTo>
                    <a:pt x="200" y="210"/>
                  </a:lnTo>
                  <a:lnTo>
                    <a:pt x="200" y="210"/>
                  </a:lnTo>
                  <a:lnTo>
                    <a:pt x="193" y="215"/>
                  </a:lnTo>
                  <a:lnTo>
                    <a:pt x="193" y="217"/>
                  </a:lnTo>
                  <a:lnTo>
                    <a:pt x="193" y="219"/>
                  </a:lnTo>
                  <a:lnTo>
                    <a:pt x="190" y="230"/>
                  </a:lnTo>
                  <a:lnTo>
                    <a:pt x="190" y="230"/>
                  </a:lnTo>
                  <a:lnTo>
                    <a:pt x="192" y="235"/>
                  </a:lnTo>
                  <a:lnTo>
                    <a:pt x="185" y="244"/>
                  </a:lnTo>
                  <a:lnTo>
                    <a:pt x="170" y="264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7" y="270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7" y="272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68" y="274"/>
                  </a:lnTo>
                  <a:lnTo>
                    <a:pt x="170" y="275"/>
                  </a:lnTo>
                  <a:lnTo>
                    <a:pt x="177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82" y="274"/>
                  </a:lnTo>
                  <a:lnTo>
                    <a:pt x="183" y="272"/>
                  </a:lnTo>
                  <a:lnTo>
                    <a:pt x="183" y="272"/>
                  </a:lnTo>
                  <a:lnTo>
                    <a:pt x="183" y="270"/>
                  </a:lnTo>
                  <a:lnTo>
                    <a:pt x="183" y="269"/>
                  </a:lnTo>
                  <a:lnTo>
                    <a:pt x="183" y="267"/>
                  </a:lnTo>
                  <a:lnTo>
                    <a:pt x="193" y="249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200" y="242"/>
                  </a:lnTo>
                  <a:lnTo>
                    <a:pt x="202" y="242"/>
                  </a:lnTo>
                  <a:lnTo>
                    <a:pt x="203" y="240"/>
                  </a:lnTo>
                  <a:lnTo>
                    <a:pt x="205" y="232"/>
                  </a:lnTo>
                  <a:lnTo>
                    <a:pt x="205" y="229"/>
                  </a:lnTo>
                  <a:lnTo>
                    <a:pt x="207" y="222"/>
                  </a:lnTo>
                  <a:lnTo>
                    <a:pt x="207" y="217"/>
                  </a:lnTo>
                  <a:lnTo>
                    <a:pt x="208" y="217"/>
                  </a:lnTo>
                  <a:lnTo>
                    <a:pt x="208" y="215"/>
                  </a:lnTo>
                  <a:lnTo>
                    <a:pt x="235" y="205"/>
                  </a:lnTo>
                  <a:lnTo>
                    <a:pt x="239" y="205"/>
                  </a:lnTo>
                  <a:lnTo>
                    <a:pt x="239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7"/>
                  </a:lnTo>
                  <a:lnTo>
                    <a:pt x="239" y="207"/>
                  </a:lnTo>
                  <a:lnTo>
                    <a:pt x="237" y="207"/>
                  </a:lnTo>
                  <a:lnTo>
                    <a:pt x="234" y="207"/>
                  </a:lnTo>
                  <a:lnTo>
                    <a:pt x="224" y="212"/>
                  </a:lnTo>
                  <a:lnTo>
                    <a:pt x="217" y="215"/>
                  </a:lnTo>
                  <a:lnTo>
                    <a:pt x="217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9"/>
                  </a:lnTo>
                  <a:lnTo>
                    <a:pt x="212" y="222"/>
                  </a:lnTo>
                  <a:lnTo>
                    <a:pt x="210" y="224"/>
                  </a:lnTo>
                  <a:lnTo>
                    <a:pt x="208" y="229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210" y="235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5"/>
                  </a:lnTo>
                  <a:lnTo>
                    <a:pt x="214" y="234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17" y="227"/>
                  </a:lnTo>
                  <a:lnTo>
                    <a:pt x="219" y="229"/>
                  </a:lnTo>
                  <a:lnTo>
                    <a:pt x="222" y="239"/>
                  </a:lnTo>
                  <a:lnTo>
                    <a:pt x="224" y="239"/>
                  </a:lnTo>
                  <a:lnTo>
                    <a:pt x="224" y="240"/>
                  </a:lnTo>
                  <a:lnTo>
                    <a:pt x="225" y="239"/>
                  </a:lnTo>
                  <a:lnTo>
                    <a:pt x="227" y="237"/>
                  </a:lnTo>
                  <a:lnTo>
                    <a:pt x="235" y="230"/>
                  </a:lnTo>
                  <a:lnTo>
                    <a:pt x="239" y="23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49" y="242"/>
                  </a:lnTo>
                  <a:lnTo>
                    <a:pt x="247" y="240"/>
                  </a:lnTo>
                  <a:lnTo>
                    <a:pt x="245" y="240"/>
                  </a:lnTo>
                  <a:lnTo>
                    <a:pt x="240" y="237"/>
                  </a:lnTo>
                  <a:lnTo>
                    <a:pt x="240" y="235"/>
                  </a:lnTo>
                  <a:lnTo>
                    <a:pt x="239" y="234"/>
                  </a:lnTo>
                  <a:lnTo>
                    <a:pt x="237" y="234"/>
                  </a:lnTo>
                  <a:lnTo>
                    <a:pt x="235" y="234"/>
                  </a:lnTo>
                  <a:lnTo>
                    <a:pt x="232" y="234"/>
                  </a:lnTo>
                  <a:lnTo>
                    <a:pt x="230" y="239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7" y="245"/>
                  </a:lnTo>
                  <a:lnTo>
                    <a:pt x="229" y="24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7" y="250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4" y="254"/>
                  </a:lnTo>
                  <a:lnTo>
                    <a:pt x="224" y="255"/>
                  </a:lnTo>
                  <a:lnTo>
                    <a:pt x="224" y="255"/>
                  </a:lnTo>
                  <a:lnTo>
                    <a:pt x="227" y="260"/>
                  </a:lnTo>
                  <a:lnTo>
                    <a:pt x="230" y="265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2" y="270"/>
                  </a:lnTo>
                  <a:lnTo>
                    <a:pt x="232" y="277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5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2"/>
                  </a:lnTo>
                  <a:lnTo>
                    <a:pt x="210" y="295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5" y="299"/>
                  </a:lnTo>
                  <a:lnTo>
                    <a:pt x="200" y="300"/>
                  </a:lnTo>
                  <a:lnTo>
                    <a:pt x="188" y="310"/>
                  </a:lnTo>
                  <a:lnTo>
                    <a:pt x="188" y="310"/>
                  </a:lnTo>
                  <a:lnTo>
                    <a:pt x="185" y="315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5" y="317"/>
                  </a:lnTo>
                  <a:lnTo>
                    <a:pt x="185" y="319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4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7" y="330"/>
                  </a:lnTo>
                  <a:lnTo>
                    <a:pt x="190" y="337"/>
                  </a:lnTo>
                  <a:lnTo>
                    <a:pt x="188" y="340"/>
                  </a:lnTo>
                  <a:lnTo>
                    <a:pt x="187" y="342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8" y="345"/>
                  </a:lnTo>
                  <a:lnTo>
                    <a:pt x="190" y="347"/>
                  </a:lnTo>
                  <a:lnTo>
                    <a:pt x="192" y="349"/>
                  </a:lnTo>
                  <a:lnTo>
                    <a:pt x="192" y="347"/>
                  </a:lnTo>
                  <a:lnTo>
                    <a:pt x="192" y="344"/>
                  </a:lnTo>
                  <a:lnTo>
                    <a:pt x="193" y="344"/>
                  </a:lnTo>
                  <a:lnTo>
                    <a:pt x="193" y="342"/>
                  </a:lnTo>
                  <a:lnTo>
                    <a:pt x="193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200" y="329"/>
                  </a:lnTo>
                  <a:lnTo>
                    <a:pt x="200" y="329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205" y="335"/>
                  </a:lnTo>
                  <a:lnTo>
                    <a:pt x="210" y="344"/>
                  </a:lnTo>
                  <a:lnTo>
                    <a:pt x="210" y="344"/>
                  </a:lnTo>
                  <a:lnTo>
                    <a:pt x="210" y="345"/>
                  </a:lnTo>
                  <a:lnTo>
                    <a:pt x="212" y="349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9" y="352"/>
                  </a:lnTo>
                  <a:lnTo>
                    <a:pt x="220" y="350"/>
                  </a:lnTo>
                  <a:lnTo>
                    <a:pt x="220" y="350"/>
                  </a:lnTo>
                  <a:lnTo>
                    <a:pt x="222" y="344"/>
                  </a:lnTo>
                  <a:lnTo>
                    <a:pt x="222" y="342"/>
                  </a:lnTo>
                  <a:lnTo>
                    <a:pt x="222" y="342"/>
                  </a:lnTo>
                  <a:lnTo>
                    <a:pt x="220" y="340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5"/>
                  </a:lnTo>
                  <a:lnTo>
                    <a:pt x="220" y="335"/>
                  </a:lnTo>
                  <a:lnTo>
                    <a:pt x="220" y="334"/>
                  </a:lnTo>
                  <a:lnTo>
                    <a:pt x="224" y="334"/>
                  </a:lnTo>
                  <a:lnTo>
                    <a:pt x="227" y="340"/>
                  </a:lnTo>
                  <a:lnTo>
                    <a:pt x="230" y="347"/>
                  </a:lnTo>
                  <a:lnTo>
                    <a:pt x="232" y="349"/>
                  </a:lnTo>
                  <a:lnTo>
                    <a:pt x="237" y="350"/>
                  </a:lnTo>
                  <a:lnTo>
                    <a:pt x="239" y="352"/>
                  </a:lnTo>
                  <a:lnTo>
                    <a:pt x="240" y="352"/>
                  </a:lnTo>
                  <a:lnTo>
                    <a:pt x="240" y="352"/>
                  </a:lnTo>
                  <a:lnTo>
                    <a:pt x="247" y="350"/>
                  </a:lnTo>
                  <a:lnTo>
                    <a:pt x="254" y="349"/>
                  </a:lnTo>
                  <a:lnTo>
                    <a:pt x="260" y="349"/>
                  </a:lnTo>
                  <a:lnTo>
                    <a:pt x="265" y="345"/>
                  </a:lnTo>
                  <a:lnTo>
                    <a:pt x="267" y="340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5" y="344"/>
                  </a:lnTo>
                  <a:lnTo>
                    <a:pt x="277" y="345"/>
                  </a:lnTo>
                  <a:lnTo>
                    <a:pt x="282" y="349"/>
                  </a:lnTo>
                  <a:lnTo>
                    <a:pt x="287" y="350"/>
                  </a:lnTo>
                  <a:lnTo>
                    <a:pt x="289" y="350"/>
                  </a:lnTo>
                  <a:lnTo>
                    <a:pt x="290" y="349"/>
                  </a:lnTo>
                  <a:lnTo>
                    <a:pt x="294" y="349"/>
                  </a:lnTo>
                  <a:lnTo>
                    <a:pt x="295" y="350"/>
                  </a:lnTo>
                  <a:lnTo>
                    <a:pt x="295" y="350"/>
                  </a:lnTo>
                  <a:lnTo>
                    <a:pt x="294" y="350"/>
                  </a:lnTo>
                  <a:lnTo>
                    <a:pt x="292" y="354"/>
                  </a:lnTo>
                  <a:lnTo>
                    <a:pt x="292" y="354"/>
                  </a:lnTo>
                  <a:lnTo>
                    <a:pt x="289" y="354"/>
                  </a:lnTo>
                  <a:lnTo>
                    <a:pt x="287" y="354"/>
                  </a:lnTo>
                  <a:lnTo>
                    <a:pt x="285" y="352"/>
                  </a:lnTo>
                  <a:lnTo>
                    <a:pt x="284" y="350"/>
                  </a:lnTo>
                  <a:lnTo>
                    <a:pt x="284" y="350"/>
                  </a:lnTo>
                  <a:lnTo>
                    <a:pt x="282" y="349"/>
                  </a:lnTo>
                  <a:lnTo>
                    <a:pt x="282" y="350"/>
                  </a:lnTo>
                  <a:lnTo>
                    <a:pt x="279" y="350"/>
                  </a:lnTo>
                  <a:lnTo>
                    <a:pt x="272" y="354"/>
                  </a:lnTo>
                  <a:lnTo>
                    <a:pt x="269" y="359"/>
                  </a:lnTo>
                  <a:lnTo>
                    <a:pt x="255" y="371"/>
                  </a:lnTo>
                  <a:lnTo>
                    <a:pt x="254" y="376"/>
                  </a:lnTo>
                  <a:lnTo>
                    <a:pt x="250" y="381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50" y="384"/>
                  </a:lnTo>
                  <a:lnTo>
                    <a:pt x="252" y="389"/>
                  </a:lnTo>
                  <a:lnTo>
                    <a:pt x="252" y="391"/>
                  </a:lnTo>
                  <a:lnTo>
                    <a:pt x="254" y="392"/>
                  </a:lnTo>
                  <a:lnTo>
                    <a:pt x="254" y="399"/>
                  </a:lnTo>
                  <a:lnTo>
                    <a:pt x="254" y="402"/>
                  </a:lnTo>
                  <a:lnTo>
                    <a:pt x="254" y="404"/>
                  </a:lnTo>
                  <a:lnTo>
                    <a:pt x="254" y="404"/>
                  </a:lnTo>
                  <a:lnTo>
                    <a:pt x="254" y="406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11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6"/>
                  </a:lnTo>
                  <a:lnTo>
                    <a:pt x="259" y="416"/>
                  </a:lnTo>
                  <a:lnTo>
                    <a:pt x="260" y="414"/>
                  </a:lnTo>
                  <a:lnTo>
                    <a:pt x="260" y="412"/>
                  </a:lnTo>
                  <a:lnTo>
                    <a:pt x="260" y="411"/>
                  </a:lnTo>
                  <a:lnTo>
                    <a:pt x="262" y="411"/>
                  </a:lnTo>
                  <a:lnTo>
                    <a:pt x="262" y="411"/>
                  </a:lnTo>
                  <a:lnTo>
                    <a:pt x="262" y="409"/>
                  </a:lnTo>
                  <a:lnTo>
                    <a:pt x="262" y="411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59" y="419"/>
                  </a:lnTo>
                  <a:lnTo>
                    <a:pt x="257" y="421"/>
                  </a:lnTo>
                  <a:lnTo>
                    <a:pt x="257" y="421"/>
                  </a:lnTo>
                  <a:lnTo>
                    <a:pt x="257" y="422"/>
                  </a:lnTo>
                  <a:lnTo>
                    <a:pt x="257" y="424"/>
                  </a:lnTo>
                  <a:lnTo>
                    <a:pt x="257" y="424"/>
                  </a:lnTo>
                  <a:lnTo>
                    <a:pt x="259" y="426"/>
                  </a:lnTo>
                  <a:lnTo>
                    <a:pt x="260" y="426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7" y="424"/>
                  </a:lnTo>
                  <a:lnTo>
                    <a:pt x="277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9"/>
                  </a:lnTo>
                  <a:lnTo>
                    <a:pt x="269" y="442"/>
                  </a:lnTo>
                  <a:lnTo>
                    <a:pt x="269" y="442"/>
                  </a:lnTo>
                  <a:lnTo>
                    <a:pt x="262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9" y="489"/>
                  </a:lnTo>
                  <a:lnTo>
                    <a:pt x="249" y="489"/>
                  </a:lnTo>
                  <a:lnTo>
                    <a:pt x="249" y="491"/>
                  </a:lnTo>
                  <a:lnTo>
                    <a:pt x="249" y="492"/>
                  </a:lnTo>
                  <a:lnTo>
                    <a:pt x="254" y="497"/>
                  </a:lnTo>
                  <a:lnTo>
                    <a:pt x="254" y="497"/>
                  </a:lnTo>
                  <a:lnTo>
                    <a:pt x="257" y="499"/>
                  </a:lnTo>
                  <a:lnTo>
                    <a:pt x="257" y="499"/>
                  </a:lnTo>
                  <a:lnTo>
                    <a:pt x="259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59" y="501"/>
                  </a:lnTo>
                  <a:lnTo>
                    <a:pt x="259" y="501"/>
                  </a:lnTo>
                  <a:lnTo>
                    <a:pt x="255" y="502"/>
                  </a:lnTo>
                  <a:lnTo>
                    <a:pt x="254" y="502"/>
                  </a:lnTo>
                  <a:lnTo>
                    <a:pt x="254" y="502"/>
                  </a:lnTo>
                  <a:lnTo>
                    <a:pt x="252" y="502"/>
                  </a:lnTo>
                  <a:lnTo>
                    <a:pt x="250" y="501"/>
                  </a:lnTo>
                  <a:lnTo>
                    <a:pt x="250" y="501"/>
                  </a:lnTo>
                  <a:lnTo>
                    <a:pt x="250" y="499"/>
                  </a:lnTo>
                  <a:lnTo>
                    <a:pt x="249" y="499"/>
                  </a:lnTo>
                  <a:lnTo>
                    <a:pt x="249" y="497"/>
                  </a:lnTo>
                  <a:lnTo>
                    <a:pt x="247" y="492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5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7" y="486"/>
                  </a:lnTo>
                  <a:lnTo>
                    <a:pt x="237" y="487"/>
                  </a:lnTo>
                  <a:lnTo>
                    <a:pt x="237" y="487"/>
                  </a:lnTo>
                  <a:lnTo>
                    <a:pt x="237" y="489"/>
                  </a:lnTo>
                  <a:lnTo>
                    <a:pt x="239" y="491"/>
                  </a:lnTo>
                  <a:lnTo>
                    <a:pt x="239" y="501"/>
                  </a:lnTo>
                  <a:lnTo>
                    <a:pt x="230" y="489"/>
                  </a:lnTo>
                  <a:lnTo>
                    <a:pt x="230" y="489"/>
                  </a:lnTo>
                  <a:lnTo>
                    <a:pt x="229" y="487"/>
                  </a:lnTo>
                  <a:lnTo>
                    <a:pt x="227" y="487"/>
                  </a:lnTo>
                  <a:lnTo>
                    <a:pt x="225" y="487"/>
                  </a:lnTo>
                  <a:lnTo>
                    <a:pt x="222" y="487"/>
                  </a:lnTo>
                  <a:lnTo>
                    <a:pt x="214" y="489"/>
                  </a:lnTo>
                  <a:lnTo>
                    <a:pt x="214" y="489"/>
                  </a:lnTo>
                  <a:lnTo>
                    <a:pt x="208" y="487"/>
                  </a:lnTo>
                  <a:lnTo>
                    <a:pt x="207" y="486"/>
                  </a:lnTo>
                  <a:lnTo>
                    <a:pt x="198" y="484"/>
                  </a:lnTo>
                  <a:lnTo>
                    <a:pt x="192" y="484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3" y="482"/>
                  </a:lnTo>
                  <a:lnTo>
                    <a:pt x="183" y="484"/>
                  </a:lnTo>
                  <a:lnTo>
                    <a:pt x="180" y="484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7" y="487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7" y="496"/>
                  </a:lnTo>
                  <a:lnTo>
                    <a:pt x="167" y="496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7" y="501"/>
                  </a:lnTo>
                  <a:lnTo>
                    <a:pt x="155" y="501"/>
                  </a:lnTo>
                  <a:lnTo>
                    <a:pt x="153" y="501"/>
                  </a:lnTo>
                  <a:lnTo>
                    <a:pt x="153" y="501"/>
                  </a:lnTo>
                  <a:lnTo>
                    <a:pt x="150" y="501"/>
                  </a:lnTo>
                  <a:lnTo>
                    <a:pt x="147" y="502"/>
                  </a:lnTo>
                  <a:lnTo>
                    <a:pt x="142" y="506"/>
                  </a:lnTo>
                  <a:lnTo>
                    <a:pt x="138" y="507"/>
                  </a:lnTo>
                  <a:lnTo>
                    <a:pt x="138" y="509"/>
                  </a:lnTo>
                  <a:lnTo>
                    <a:pt x="138" y="509"/>
                  </a:lnTo>
                  <a:lnTo>
                    <a:pt x="138" y="511"/>
                  </a:lnTo>
                  <a:lnTo>
                    <a:pt x="140" y="511"/>
                  </a:lnTo>
                  <a:lnTo>
                    <a:pt x="150" y="514"/>
                  </a:lnTo>
                  <a:lnTo>
                    <a:pt x="153" y="512"/>
                  </a:lnTo>
                  <a:lnTo>
                    <a:pt x="153" y="512"/>
                  </a:lnTo>
                  <a:lnTo>
                    <a:pt x="153" y="511"/>
                  </a:lnTo>
                  <a:lnTo>
                    <a:pt x="155" y="509"/>
                  </a:lnTo>
                  <a:lnTo>
                    <a:pt x="157" y="509"/>
                  </a:lnTo>
                  <a:lnTo>
                    <a:pt x="157" y="509"/>
                  </a:lnTo>
                  <a:lnTo>
                    <a:pt x="160" y="507"/>
                  </a:lnTo>
                  <a:lnTo>
                    <a:pt x="168" y="509"/>
                  </a:lnTo>
                  <a:lnTo>
                    <a:pt x="170" y="509"/>
                  </a:lnTo>
                  <a:lnTo>
                    <a:pt x="172" y="511"/>
                  </a:lnTo>
                  <a:lnTo>
                    <a:pt x="172" y="512"/>
                  </a:lnTo>
                  <a:lnTo>
                    <a:pt x="173" y="514"/>
                  </a:lnTo>
                  <a:lnTo>
                    <a:pt x="173" y="516"/>
                  </a:lnTo>
                  <a:lnTo>
                    <a:pt x="172" y="529"/>
                  </a:lnTo>
                  <a:lnTo>
                    <a:pt x="167" y="544"/>
                  </a:lnTo>
                  <a:lnTo>
                    <a:pt x="165" y="549"/>
                  </a:lnTo>
                  <a:lnTo>
                    <a:pt x="160" y="557"/>
                  </a:lnTo>
                  <a:lnTo>
                    <a:pt x="160" y="557"/>
                  </a:lnTo>
                  <a:lnTo>
                    <a:pt x="157" y="561"/>
                  </a:lnTo>
                  <a:lnTo>
                    <a:pt x="155" y="562"/>
                  </a:lnTo>
                  <a:lnTo>
                    <a:pt x="152" y="566"/>
                  </a:lnTo>
                  <a:lnTo>
                    <a:pt x="148" y="567"/>
                  </a:lnTo>
                  <a:lnTo>
                    <a:pt x="145" y="567"/>
                  </a:lnTo>
                  <a:lnTo>
                    <a:pt x="132" y="571"/>
                  </a:lnTo>
                  <a:lnTo>
                    <a:pt x="132" y="572"/>
                  </a:lnTo>
                  <a:lnTo>
                    <a:pt x="130" y="571"/>
                  </a:lnTo>
                  <a:lnTo>
                    <a:pt x="115" y="572"/>
                  </a:lnTo>
                  <a:lnTo>
                    <a:pt x="110" y="576"/>
                  </a:lnTo>
                  <a:lnTo>
                    <a:pt x="110" y="576"/>
                  </a:lnTo>
                  <a:lnTo>
                    <a:pt x="107" y="574"/>
                  </a:lnTo>
                  <a:lnTo>
                    <a:pt x="97" y="572"/>
                  </a:lnTo>
                  <a:lnTo>
                    <a:pt x="87" y="576"/>
                  </a:lnTo>
                  <a:lnTo>
                    <a:pt x="83" y="596"/>
                  </a:lnTo>
                  <a:lnTo>
                    <a:pt x="90" y="599"/>
                  </a:lnTo>
                  <a:lnTo>
                    <a:pt x="87" y="601"/>
                  </a:lnTo>
                  <a:lnTo>
                    <a:pt x="87" y="604"/>
                  </a:lnTo>
                  <a:lnTo>
                    <a:pt x="85" y="606"/>
                  </a:lnTo>
                  <a:lnTo>
                    <a:pt x="87" y="606"/>
                  </a:lnTo>
                  <a:lnTo>
                    <a:pt x="88" y="607"/>
                  </a:lnTo>
                  <a:lnTo>
                    <a:pt x="90" y="611"/>
                  </a:lnTo>
                  <a:lnTo>
                    <a:pt x="92" y="611"/>
                  </a:lnTo>
                  <a:lnTo>
                    <a:pt x="92" y="609"/>
                  </a:lnTo>
                  <a:lnTo>
                    <a:pt x="95" y="609"/>
                  </a:lnTo>
                  <a:lnTo>
                    <a:pt x="97" y="607"/>
                  </a:lnTo>
                  <a:lnTo>
                    <a:pt x="108" y="604"/>
                  </a:lnTo>
                  <a:lnTo>
                    <a:pt x="110" y="604"/>
                  </a:lnTo>
                  <a:lnTo>
                    <a:pt x="112" y="604"/>
                  </a:lnTo>
                  <a:lnTo>
                    <a:pt x="115" y="604"/>
                  </a:lnTo>
                  <a:lnTo>
                    <a:pt x="122" y="607"/>
                  </a:lnTo>
                  <a:lnTo>
                    <a:pt x="140" y="619"/>
                  </a:lnTo>
                  <a:lnTo>
                    <a:pt x="140" y="619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38" y="623"/>
                  </a:lnTo>
                  <a:lnTo>
                    <a:pt x="138" y="623"/>
                  </a:lnTo>
                  <a:lnTo>
                    <a:pt x="137" y="623"/>
                  </a:lnTo>
                  <a:lnTo>
                    <a:pt x="135" y="623"/>
                  </a:lnTo>
                  <a:lnTo>
                    <a:pt x="133" y="623"/>
                  </a:lnTo>
                  <a:lnTo>
                    <a:pt x="132" y="623"/>
                  </a:lnTo>
                  <a:lnTo>
                    <a:pt x="130" y="621"/>
                  </a:lnTo>
                  <a:lnTo>
                    <a:pt x="130" y="621"/>
                  </a:lnTo>
                  <a:lnTo>
                    <a:pt x="127" y="621"/>
                  </a:lnTo>
                  <a:lnTo>
                    <a:pt x="125" y="621"/>
                  </a:lnTo>
                  <a:lnTo>
                    <a:pt x="125" y="623"/>
                  </a:lnTo>
                  <a:lnTo>
                    <a:pt x="125" y="626"/>
                  </a:lnTo>
                  <a:lnTo>
                    <a:pt x="125" y="626"/>
                  </a:lnTo>
                  <a:lnTo>
                    <a:pt x="127" y="628"/>
                  </a:lnTo>
                  <a:lnTo>
                    <a:pt x="127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32" y="629"/>
                  </a:lnTo>
                  <a:lnTo>
                    <a:pt x="137" y="631"/>
                  </a:lnTo>
                  <a:lnTo>
                    <a:pt x="140" y="629"/>
                  </a:lnTo>
                  <a:lnTo>
                    <a:pt x="142" y="628"/>
                  </a:lnTo>
                  <a:lnTo>
                    <a:pt x="142" y="628"/>
                  </a:lnTo>
                  <a:lnTo>
                    <a:pt x="143" y="628"/>
                  </a:lnTo>
                  <a:lnTo>
                    <a:pt x="145" y="628"/>
                  </a:lnTo>
                  <a:lnTo>
                    <a:pt x="150" y="629"/>
                  </a:lnTo>
                  <a:lnTo>
                    <a:pt x="150" y="629"/>
                  </a:lnTo>
                  <a:lnTo>
                    <a:pt x="152" y="636"/>
                  </a:lnTo>
                  <a:lnTo>
                    <a:pt x="153" y="638"/>
                  </a:lnTo>
                  <a:lnTo>
                    <a:pt x="153" y="638"/>
                  </a:lnTo>
                  <a:lnTo>
                    <a:pt x="157" y="646"/>
                  </a:lnTo>
                  <a:lnTo>
                    <a:pt x="160" y="653"/>
                  </a:lnTo>
                  <a:lnTo>
                    <a:pt x="160" y="654"/>
                  </a:lnTo>
                  <a:lnTo>
                    <a:pt x="160" y="654"/>
                  </a:lnTo>
                  <a:lnTo>
                    <a:pt x="163" y="656"/>
                  </a:lnTo>
                  <a:lnTo>
                    <a:pt x="167" y="658"/>
                  </a:lnTo>
                  <a:lnTo>
                    <a:pt x="175" y="661"/>
                  </a:lnTo>
                  <a:lnTo>
                    <a:pt x="178" y="661"/>
                  </a:lnTo>
                  <a:lnTo>
                    <a:pt x="180" y="661"/>
                  </a:lnTo>
                  <a:lnTo>
                    <a:pt x="180" y="661"/>
                  </a:lnTo>
                  <a:lnTo>
                    <a:pt x="180" y="659"/>
                  </a:lnTo>
                  <a:lnTo>
                    <a:pt x="182" y="659"/>
                  </a:lnTo>
                  <a:lnTo>
                    <a:pt x="182" y="658"/>
                  </a:lnTo>
                  <a:lnTo>
                    <a:pt x="195" y="653"/>
                  </a:lnTo>
                  <a:lnTo>
                    <a:pt x="198" y="654"/>
                  </a:lnTo>
                  <a:lnTo>
                    <a:pt x="200" y="654"/>
                  </a:lnTo>
                  <a:lnTo>
                    <a:pt x="202" y="654"/>
                  </a:lnTo>
                  <a:lnTo>
                    <a:pt x="202" y="654"/>
                  </a:lnTo>
                  <a:lnTo>
                    <a:pt x="210" y="654"/>
                  </a:lnTo>
                  <a:lnTo>
                    <a:pt x="212" y="653"/>
                  </a:lnTo>
                  <a:lnTo>
                    <a:pt x="214" y="651"/>
                  </a:lnTo>
                  <a:lnTo>
                    <a:pt x="217" y="649"/>
                  </a:lnTo>
                  <a:lnTo>
                    <a:pt x="227" y="644"/>
                  </a:lnTo>
                  <a:lnTo>
                    <a:pt x="229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0" y="644"/>
                  </a:lnTo>
                  <a:lnTo>
                    <a:pt x="229" y="644"/>
                  </a:lnTo>
                  <a:lnTo>
                    <a:pt x="229" y="644"/>
                  </a:lnTo>
                  <a:lnTo>
                    <a:pt x="227" y="646"/>
                  </a:lnTo>
                  <a:lnTo>
                    <a:pt x="222" y="649"/>
                  </a:lnTo>
                  <a:lnTo>
                    <a:pt x="214" y="654"/>
                  </a:lnTo>
                  <a:lnTo>
                    <a:pt x="190" y="669"/>
                  </a:lnTo>
                  <a:lnTo>
                    <a:pt x="188" y="669"/>
                  </a:lnTo>
                  <a:lnTo>
                    <a:pt x="187" y="673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5" y="678"/>
                  </a:lnTo>
                  <a:lnTo>
                    <a:pt x="185" y="678"/>
                  </a:lnTo>
                  <a:lnTo>
                    <a:pt x="185" y="679"/>
                  </a:lnTo>
                  <a:lnTo>
                    <a:pt x="185" y="679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0" y="681"/>
                  </a:lnTo>
                  <a:lnTo>
                    <a:pt x="180" y="681"/>
                  </a:lnTo>
                  <a:lnTo>
                    <a:pt x="168" y="679"/>
                  </a:lnTo>
                  <a:lnTo>
                    <a:pt x="162" y="676"/>
                  </a:lnTo>
                  <a:lnTo>
                    <a:pt x="162" y="676"/>
                  </a:lnTo>
                  <a:lnTo>
                    <a:pt x="160" y="674"/>
                  </a:lnTo>
                  <a:lnTo>
                    <a:pt x="160" y="674"/>
                  </a:lnTo>
                  <a:lnTo>
                    <a:pt x="158" y="671"/>
                  </a:lnTo>
                  <a:lnTo>
                    <a:pt x="153" y="669"/>
                  </a:lnTo>
                  <a:lnTo>
                    <a:pt x="142" y="664"/>
                  </a:lnTo>
                  <a:lnTo>
                    <a:pt x="142" y="664"/>
                  </a:lnTo>
                  <a:lnTo>
                    <a:pt x="123" y="659"/>
                  </a:lnTo>
                  <a:lnTo>
                    <a:pt x="118" y="659"/>
                  </a:lnTo>
                  <a:lnTo>
                    <a:pt x="117" y="659"/>
                  </a:lnTo>
                  <a:lnTo>
                    <a:pt x="117" y="661"/>
                  </a:lnTo>
                  <a:lnTo>
                    <a:pt x="117" y="664"/>
                  </a:lnTo>
                  <a:lnTo>
                    <a:pt x="115" y="669"/>
                  </a:lnTo>
                  <a:lnTo>
                    <a:pt x="113" y="671"/>
                  </a:lnTo>
                  <a:lnTo>
                    <a:pt x="112" y="673"/>
                  </a:lnTo>
                  <a:lnTo>
                    <a:pt x="107" y="674"/>
                  </a:lnTo>
                  <a:lnTo>
                    <a:pt x="105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2" y="674"/>
                  </a:lnTo>
                  <a:lnTo>
                    <a:pt x="102" y="673"/>
                  </a:lnTo>
                  <a:lnTo>
                    <a:pt x="100" y="673"/>
                  </a:lnTo>
                  <a:lnTo>
                    <a:pt x="100" y="671"/>
                  </a:lnTo>
                  <a:lnTo>
                    <a:pt x="98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2" y="676"/>
                  </a:lnTo>
                  <a:lnTo>
                    <a:pt x="88" y="681"/>
                  </a:lnTo>
                  <a:lnTo>
                    <a:pt x="85" y="689"/>
                  </a:lnTo>
                  <a:lnTo>
                    <a:pt x="82" y="689"/>
                  </a:lnTo>
                  <a:lnTo>
                    <a:pt x="75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699"/>
                  </a:lnTo>
                  <a:lnTo>
                    <a:pt x="70" y="699"/>
                  </a:lnTo>
                  <a:lnTo>
                    <a:pt x="68" y="701"/>
                  </a:lnTo>
                  <a:lnTo>
                    <a:pt x="67" y="701"/>
                  </a:lnTo>
                  <a:lnTo>
                    <a:pt x="62" y="699"/>
                  </a:lnTo>
                  <a:lnTo>
                    <a:pt x="60" y="699"/>
                  </a:lnTo>
                  <a:lnTo>
                    <a:pt x="55" y="699"/>
                  </a:lnTo>
                  <a:lnTo>
                    <a:pt x="53" y="699"/>
                  </a:lnTo>
                  <a:lnTo>
                    <a:pt x="53" y="701"/>
                  </a:lnTo>
                  <a:lnTo>
                    <a:pt x="52" y="703"/>
                  </a:lnTo>
                  <a:lnTo>
                    <a:pt x="52" y="704"/>
                  </a:lnTo>
                  <a:lnTo>
                    <a:pt x="52" y="706"/>
                  </a:lnTo>
                  <a:lnTo>
                    <a:pt x="48" y="709"/>
                  </a:lnTo>
                  <a:lnTo>
                    <a:pt x="48" y="709"/>
                  </a:lnTo>
                  <a:lnTo>
                    <a:pt x="40" y="714"/>
                  </a:lnTo>
                  <a:lnTo>
                    <a:pt x="30" y="718"/>
                  </a:lnTo>
                  <a:lnTo>
                    <a:pt x="22" y="721"/>
                  </a:lnTo>
                  <a:lnTo>
                    <a:pt x="18" y="719"/>
                  </a:lnTo>
                  <a:lnTo>
                    <a:pt x="18" y="718"/>
                  </a:lnTo>
                  <a:lnTo>
                    <a:pt x="17" y="718"/>
                  </a:lnTo>
                  <a:lnTo>
                    <a:pt x="17" y="718"/>
                  </a:lnTo>
                  <a:lnTo>
                    <a:pt x="13" y="718"/>
                  </a:lnTo>
                  <a:lnTo>
                    <a:pt x="5" y="719"/>
                  </a:lnTo>
                  <a:lnTo>
                    <a:pt x="3" y="719"/>
                  </a:lnTo>
                  <a:lnTo>
                    <a:pt x="3" y="721"/>
                  </a:lnTo>
                  <a:lnTo>
                    <a:pt x="0" y="726"/>
                  </a:lnTo>
                  <a:lnTo>
                    <a:pt x="0" y="728"/>
                  </a:lnTo>
                  <a:lnTo>
                    <a:pt x="0" y="728"/>
                  </a:lnTo>
                  <a:lnTo>
                    <a:pt x="0" y="729"/>
                  </a:lnTo>
                  <a:lnTo>
                    <a:pt x="0" y="729"/>
                  </a:lnTo>
                  <a:lnTo>
                    <a:pt x="2" y="729"/>
                  </a:lnTo>
                  <a:lnTo>
                    <a:pt x="2" y="731"/>
                  </a:lnTo>
                  <a:lnTo>
                    <a:pt x="3" y="731"/>
                  </a:lnTo>
                  <a:lnTo>
                    <a:pt x="7" y="731"/>
                  </a:lnTo>
                  <a:lnTo>
                    <a:pt x="8" y="731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2" y="728"/>
                  </a:lnTo>
                  <a:lnTo>
                    <a:pt x="12" y="728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3" y="726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20" y="731"/>
                  </a:lnTo>
                  <a:lnTo>
                    <a:pt x="22" y="733"/>
                  </a:lnTo>
                  <a:lnTo>
                    <a:pt x="23" y="734"/>
                  </a:lnTo>
                  <a:lnTo>
                    <a:pt x="23" y="736"/>
                  </a:lnTo>
                  <a:lnTo>
                    <a:pt x="25" y="736"/>
                  </a:lnTo>
                  <a:lnTo>
                    <a:pt x="25" y="739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3" y="741"/>
                  </a:lnTo>
                  <a:lnTo>
                    <a:pt x="23" y="743"/>
                  </a:lnTo>
                  <a:lnTo>
                    <a:pt x="25" y="744"/>
                  </a:lnTo>
                  <a:lnTo>
                    <a:pt x="25" y="746"/>
                  </a:lnTo>
                  <a:lnTo>
                    <a:pt x="25" y="748"/>
                  </a:lnTo>
                  <a:lnTo>
                    <a:pt x="33" y="744"/>
                  </a:lnTo>
                  <a:lnTo>
                    <a:pt x="33" y="744"/>
                  </a:lnTo>
                  <a:lnTo>
                    <a:pt x="35" y="743"/>
                  </a:lnTo>
                  <a:lnTo>
                    <a:pt x="37" y="741"/>
                  </a:lnTo>
                  <a:lnTo>
                    <a:pt x="37" y="741"/>
                  </a:lnTo>
                  <a:lnTo>
                    <a:pt x="37" y="739"/>
                  </a:lnTo>
                  <a:lnTo>
                    <a:pt x="37" y="739"/>
                  </a:lnTo>
                  <a:lnTo>
                    <a:pt x="38" y="734"/>
                  </a:lnTo>
                  <a:lnTo>
                    <a:pt x="42" y="729"/>
                  </a:lnTo>
                  <a:lnTo>
                    <a:pt x="43" y="728"/>
                  </a:lnTo>
                  <a:lnTo>
                    <a:pt x="43" y="729"/>
                  </a:lnTo>
                  <a:lnTo>
                    <a:pt x="42" y="729"/>
                  </a:lnTo>
                  <a:lnTo>
                    <a:pt x="42" y="731"/>
                  </a:lnTo>
                  <a:lnTo>
                    <a:pt x="42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58" y="729"/>
                  </a:lnTo>
                  <a:lnTo>
                    <a:pt x="67" y="726"/>
                  </a:lnTo>
                  <a:lnTo>
                    <a:pt x="80" y="729"/>
                  </a:lnTo>
                  <a:lnTo>
                    <a:pt x="93" y="731"/>
                  </a:lnTo>
                  <a:lnTo>
                    <a:pt x="97" y="734"/>
                  </a:lnTo>
                  <a:lnTo>
                    <a:pt x="108" y="744"/>
                  </a:lnTo>
                  <a:lnTo>
                    <a:pt x="108" y="746"/>
                  </a:lnTo>
                  <a:lnTo>
                    <a:pt x="108" y="748"/>
                  </a:lnTo>
                  <a:lnTo>
                    <a:pt x="108" y="748"/>
                  </a:lnTo>
                  <a:lnTo>
                    <a:pt x="108" y="749"/>
                  </a:lnTo>
                  <a:lnTo>
                    <a:pt x="108" y="749"/>
                  </a:lnTo>
                  <a:lnTo>
                    <a:pt x="110" y="751"/>
                  </a:lnTo>
                  <a:lnTo>
                    <a:pt x="110" y="751"/>
                  </a:lnTo>
                  <a:lnTo>
                    <a:pt x="110" y="753"/>
                  </a:lnTo>
                  <a:lnTo>
                    <a:pt x="112" y="753"/>
                  </a:lnTo>
                  <a:lnTo>
                    <a:pt x="115" y="754"/>
                  </a:lnTo>
                  <a:lnTo>
                    <a:pt x="115" y="754"/>
                  </a:lnTo>
                  <a:lnTo>
                    <a:pt x="118" y="754"/>
                  </a:lnTo>
                  <a:lnTo>
                    <a:pt x="120" y="754"/>
                  </a:lnTo>
                  <a:lnTo>
                    <a:pt x="130" y="739"/>
                  </a:lnTo>
                  <a:lnTo>
                    <a:pt x="132" y="738"/>
                  </a:lnTo>
                  <a:lnTo>
                    <a:pt x="132" y="738"/>
                  </a:lnTo>
                  <a:lnTo>
                    <a:pt x="137" y="731"/>
                  </a:lnTo>
                  <a:lnTo>
                    <a:pt x="137" y="731"/>
                  </a:lnTo>
                  <a:lnTo>
                    <a:pt x="142" y="726"/>
                  </a:lnTo>
                  <a:lnTo>
                    <a:pt x="143" y="726"/>
                  </a:lnTo>
                  <a:lnTo>
                    <a:pt x="155" y="723"/>
                  </a:lnTo>
                  <a:lnTo>
                    <a:pt x="157" y="723"/>
                  </a:lnTo>
                  <a:lnTo>
                    <a:pt x="157" y="723"/>
                  </a:lnTo>
                  <a:lnTo>
                    <a:pt x="175" y="724"/>
                  </a:lnTo>
                  <a:lnTo>
                    <a:pt x="177" y="726"/>
                  </a:lnTo>
                  <a:lnTo>
                    <a:pt x="177" y="726"/>
                  </a:lnTo>
                  <a:lnTo>
                    <a:pt x="182" y="729"/>
                  </a:lnTo>
                  <a:lnTo>
                    <a:pt x="182" y="729"/>
                  </a:lnTo>
                  <a:lnTo>
                    <a:pt x="195" y="746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10" y="748"/>
                  </a:lnTo>
                  <a:lnTo>
                    <a:pt x="217" y="753"/>
                  </a:lnTo>
                  <a:lnTo>
                    <a:pt x="224" y="754"/>
                  </a:lnTo>
                  <a:lnTo>
                    <a:pt x="224" y="754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48"/>
                  </a:lnTo>
                  <a:lnTo>
                    <a:pt x="227" y="748"/>
                  </a:lnTo>
                  <a:lnTo>
                    <a:pt x="224" y="746"/>
                  </a:lnTo>
                  <a:lnTo>
                    <a:pt x="224" y="744"/>
                  </a:lnTo>
                  <a:lnTo>
                    <a:pt x="225" y="743"/>
                  </a:lnTo>
                  <a:lnTo>
                    <a:pt x="244" y="746"/>
                  </a:lnTo>
                  <a:lnTo>
                    <a:pt x="244" y="746"/>
                  </a:lnTo>
                  <a:lnTo>
                    <a:pt x="245" y="748"/>
                  </a:lnTo>
                  <a:lnTo>
                    <a:pt x="247" y="748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62" y="748"/>
                  </a:lnTo>
                  <a:lnTo>
                    <a:pt x="277" y="753"/>
                  </a:lnTo>
                  <a:lnTo>
                    <a:pt x="294" y="763"/>
                  </a:lnTo>
                  <a:lnTo>
                    <a:pt x="294" y="763"/>
                  </a:lnTo>
                  <a:lnTo>
                    <a:pt x="295" y="763"/>
                  </a:lnTo>
                  <a:lnTo>
                    <a:pt x="295" y="763"/>
                  </a:lnTo>
                  <a:lnTo>
                    <a:pt x="295" y="761"/>
                  </a:lnTo>
                  <a:lnTo>
                    <a:pt x="295" y="761"/>
                  </a:lnTo>
                  <a:lnTo>
                    <a:pt x="297" y="759"/>
                  </a:lnTo>
                  <a:lnTo>
                    <a:pt x="299" y="759"/>
                  </a:lnTo>
                  <a:lnTo>
                    <a:pt x="324" y="763"/>
                  </a:lnTo>
                  <a:lnTo>
                    <a:pt x="325" y="763"/>
                  </a:lnTo>
                  <a:lnTo>
                    <a:pt x="329" y="763"/>
                  </a:lnTo>
                  <a:lnTo>
                    <a:pt x="329" y="764"/>
                  </a:lnTo>
                  <a:lnTo>
                    <a:pt x="330" y="764"/>
                  </a:lnTo>
                  <a:lnTo>
                    <a:pt x="334" y="766"/>
                  </a:lnTo>
                  <a:lnTo>
                    <a:pt x="335" y="768"/>
                  </a:lnTo>
                  <a:lnTo>
                    <a:pt x="340" y="771"/>
                  </a:lnTo>
                  <a:lnTo>
                    <a:pt x="344" y="774"/>
                  </a:lnTo>
                  <a:lnTo>
                    <a:pt x="344" y="774"/>
                  </a:lnTo>
                  <a:lnTo>
                    <a:pt x="349" y="778"/>
                  </a:lnTo>
                  <a:lnTo>
                    <a:pt x="350" y="778"/>
                  </a:lnTo>
                  <a:lnTo>
                    <a:pt x="350" y="778"/>
                  </a:lnTo>
                  <a:lnTo>
                    <a:pt x="352" y="778"/>
                  </a:lnTo>
                  <a:lnTo>
                    <a:pt x="397" y="768"/>
                  </a:lnTo>
                  <a:lnTo>
                    <a:pt x="422" y="761"/>
                  </a:lnTo>
                  <a:lnTo>
                    <a:pt x="424" y="761"/>
                  </a:lnTo>
                  <a:lnTo>
                    <a:pt x="425" y="759"/>
                  </a:lnTo>
                  <a:lnTo>
                    <a:pt x="425" y="759"/>
                  </a:lnTo>
                  <a:lnTo>
                    <a:pt x="425" y="758"/>
                  </a:lnTo>
                  <a:lnTo>
                    <a:pt x="434" y="741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0" y="738"/>
                  </a:lnTo>
                  <a:lnTo>
                    <a:pt x="419" y="736"/>
                  </a:lnTo>
                  <a:lnTo>
                    <a:pt x="410" y="734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1"/>
                  </a:lnTo>
                  <a:lnTo>
                    <a:pt x="404" y="729"/>
                  </a:lnTo>
                  <a:lnTo>
                    <a:pt x="394" y="721"/>
                  </a:lnTo>
                  <a:lnTo>
                    <a:pt x="389" y="718"/>
                  </a:lnTo>
                  <a:lnTo>
                    <a:pt x="389" y="718"/>
                  </a:lnTo>
                  <a:lnTo>
                    <a:pt x="385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77" y="718"/>
                  </a:lnTo>
                  <a:lnTo>
                    <a:pt x="375" y="718"/>
                  </a:lnTo>
                  <a:lnTo>
                    <a:pt x="375" y="718"/>
                  </a:lnTo>
                  <a:lnTo>
                    <a:pt x="380" y="714"/>
                  </a:lnTo>
                  <a:lnTo>
                    <a:pt x="382" y="714"/>
                  </a:lnTo>
                  <a:lnTo>
                    <a:pt x="392" y="714"/>
                  </a:lnTo>
                  <a:lnTo>
                    <a:pt x="399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5" y="716"/>
                  </a:lnTo>
                  <a:lnTo>
                    <a:pt x="407" y="714"/>
                  </a:lnTo>
                  <a:lnTo>
                    <a:pt x="409" y="714"/>
                  </a:lnTo>
                  <a:lnTo>
                    <a:pt x="410" y="713"/>
                  </a:lnTo>
                  <a:lnTo>
                    <a:pt x="412" y="711"/>
                  </a:lnTo>
                  <a:lnTo>
                    <a:pt x="414" y="704"/>
                  </a:lnTo>
                  <a:lnTo>
                    <a:pt x="414" y="703"/>
                  </a:lnTo>
                  <a:lnTo>
                    <a:pt x="414" y="703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2" y="699"/>
                  </a:lnTo>
                  <a:lnTo>
                    <a:pt x="412" y="699"/>
                  </a:lnTo>
                  <a:lnTo>
                    <a:pt x="410" y="699"/>
                  </a:lnTo>
                  <a:lnTo>
                    <a:pt x="407" y="701"/>
                  </a:lnTo>
                  <a:lnTo>
                    <a:pt x="407" y="701"/>
                  </a:lnTo>
                  <a:lnTo>
                    <a:pt x="404" y="701"/>
                  </a:lnTo>
                  <a:lnTo>
                    <a:pt x="400" y="699"/>
                  </a:lnTo>
                  <a:lnTo>
                    <a:pt x="400" y="698"/>
                  </a:lnTo>
                  <a:lnTo>
                    <a:pt x="402" y="698"/>
                  </a:lnTo>
                  <a:lnTo>
                    <a:pt x="415" y="694"/>
                  </a:lnTo>
                  <a:lnTo>
                    <a:pt x="415" y="694"/>
                  </a:lnTo>
                  <a:lnTo>
                    <a:pt x="419" y="694"/>
                  </a:lnTo>
                  <a:lnTo>
                    <a:pt x="419" y="696"/>
                  </a:lnTo>
                  <a:lnTo>
                    <a:pt x="419" y="696"/>
                  </a:lnTo>
                  <a:lnTo>
                    <a:pt x="419" y="698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0" y="699"/>
                  </a:lnTo>
                  <a:lnTo>
                    <a:pt x="424" y="699"/>
                  </a:lnTo>
                  <a:lnTo>
                    <a:pt x="425" y="701"/>
                  </a:lnTo>
                  <a:lnTo>
                    <a:pt x="427" y="699"/>
                  </a:lnTo>
                  <a:lnTo>
                    <a:pt x="429" y="699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2" y="698"/>
                  </a:lnTo>
                  <a:lnTo>
                    <a:pt x="435" y="696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47" y="684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72" y="654"/>
                  </a:lnTo>
                  <a:lnTo>
                    <a:pt x="477" y="648"/>
                  </a:lnTo>
                  <a:lnTo>
                    <a:pt x="479" y="634"/>
                  </a:lnTo>
                  <a:lnTo>
                    <a:pt x="479" y="633"/>
                  </a:lnTo>
                  <a:lnTo>
                    <a:pt x="479" y="624"/>
                  </a:lnTo>
                  <a:lnTo>
                    <a:pt x="479" y="624"/>
                  </a:lnTo>
                  <a:lnTo>
                    <a:pt x="477" y="621"/>
                  </a:lnTo>
                  <a:lnTo>
                    <a:pt x="477" y="619"/>
                  </a:lnTo>
                  <a:lnTo>
                    <a:pt x="477" y="619"/>
                  </a:lnTo>
                  <a:lnTo>
                    <a:pt x="467" y="606"/>
                  </a:lnTo>
                  <a:lnTo>
                    <a:pt x="465" y="604"/>
                  </a:lnTo>
                  <a:lnTo>
                    <a:pt x="465" y="604"/>
                  </a:lnTo>
                  <a:lnTo>
                    <a:pt x="464" y="602"/>
                  </a:lnTo>
                  <a:lnTo>
                    <a:pt x="460" y="599"/>
                  </a:lnTo>
                  <a:lnTo>
                    <a:pt x="455" y="597"/>
                  </a:lnTo>
                  <a:lnTo>
                    <a:pt x="445" y="594"/>
                  </a:lnTo>
                  <a:lnTo>
                    <a:pt x="424" y="586"/>
                  </a:lnTo>
                  <a:lnTo>
                    <a:pt x="422" y="586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5" y="591"/>
                  </a:lnTo>
                  <a:lnTo>
                    <a:pt x="414" y="596"/>
                  </a:lnTo>
                  <a:lnTo>
                    <a:pt x="412" y="596"/>
                  </a:lnTo>
                  <a:lnTo>
                    <a:pt x="412" y="596"/>
                  </a:lnTo>
                  <a:lnTo>
                    <a:pt x="409" y="597"/>
                  </a:lnTo>
                  <a:lnTo>
                    <a:pt x="409" y="599"/>
                  </a:lnTo>
                  <a:lnTo>
                    <a:pt x="402" y="596"/>
                  </a:lnTo>
                  <a:lnTo>
                    <a:pt x="402" y="59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4"/>
                  </a:lnTo>
                  <a:lnTo>
                    <a:pt x="394" y="582"/>
                  </a:lnTo>
                  <a:lnTo>
                    <a:pt x="402" y="576"/>
                  </a:lnTo>
                  <a:lnTo>
                    <a:pt x="404" y="576"/>
                  </a:lnTo>
                  <a:lnTo>
                    <a:pt x="410" y="572"/>
                  </a:lnTo>
                  <a:lnTo>
                    <a:pt x="412" y="572"/>
                  </a:lnTo>
                  <a:lnTo>
                    <a:pt x="412" y="572"/>
                  </a:lnTo>
                  <a:lnTo>
                    <a:pt x="414" y="572"/>
                  </a:lnTo>
                  <a:lnTo>
                    <a:pt x="414" y="572"/>
                  </a:lnTo>
                  <a:lnTo>
                    <a:pt x="415" y="571"/>
                  </a:lnTo>
                  <a:lnTo>
                    <a:pt x="415" y="571"/>
                  </a:lnTo>
                  <a:lnTo>
                    <a:pt x="417" y="566"/>
                  </a:lnTo>
                  <a:lnTo>
                    <a:pt x="417" y="566"/>
                  </a:lnTo>
                  <a:lnTo>
                    <a:pt x="417" y="564"/>
                  </a:lnTo>
                  <a:lnTo>
                    <a:pt x="417" y="562"/>
                  </a:lnTo>
                  <a:lnTo>
                    <a:pt x="417" y="562"/>
                  </a:lnTo>
                  <a:lnTo>
                    <a:pt x="419" y="559"/>
                  </a:lnTo>
                  <a:lnTo>
                    <a:pt x="417" y="549"/>
                  </a:lnTo>
                  <a:lnTo>
                    <a:pt x="417" y="547"/>
                  </a:lnTo>
                  <a:lnTo>
                    <a:pt x="417" y="544"/>
                  </a:lnTo>
                  <a:lnTo>
                    <a:pt x="417" y="541"/>
                  </a:lnTo>
                  <a:lnTo>
                    <a:pt x="415" y="536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2" y="534"/>
                  </a:lnTo>
                  <a:lnTo>
                    <a:pt x="410" y="532"/>
                  </a:lnTo>
                  <a:lnTo>
                    <a:pt x="404" y="522"/>
                  </a:lnTo>
                  <a:lnTo>
                    <a:pt x="404" y="521"/>
                  </a:lnTo>
                  <a:lnTo>
                    <a:pt x="400" y="514"/>
                  </a:lnTo>
                  <a:lnTo>
                    <a:pt x="399" y="514"/>
                  </a:lnTo>
                  <a:lnTo>
                    <a:pt x="399" y="511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5" y="507"/>
                  </a:lnTo>
                  <a:lnTo>
                    <a:pt x="390" y="507"/>
                  </a:lnTo>
                  <a:lnTo>
                    <a:pt x="382" y="506"/>
                  </a:lnTo>
                  <a:lnTo>
                    <a:pt x="375" y="504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5" y="501"/>
                  </a:lnTo>
                  <a:lnTo>
                    <a:pt x="379" y="501"/>
                  </a:lnTo>
                  <a:lnTo>
                    <a:pt x="380" y="501"/>
                  </a:lnTo>
                  <a:lnTo>
                    <a:pt x="380" y="501"/>
                  </a:lnTo>
                  <a:lnTo>
                    <a:pt x="382" y="501"/>
                  </a:lnTo>
                  <a:lnTo>
                    <a:pt x="382" y="502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90" y="506"/>
                  </a:lnTo>
                  <a:lnTo>
                    <a:pt x="394" y="506"/>
                  </a:lnTo>
                  <a:lnTo>
                    <a:pt x="395" y="504"/>
                  </a:lnTo>
                  <a:lnTo>
                    <a:pt x="397" y="50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0" y="507"/>
                  </a:lnTo>
                  <a:lnTo>
                    <a:pt x="400" y="507"/>
                  </a:lnTo>
                  <a:lnTo>
                    <a:pt x="400" y="509"/>
                  </a:lnTo>
                  <a:lnTo>
                    <a:pt x="400" y="509"/>
                  </a:lnTo>
                  <a:lnTo>
                    <a:pt x="404" y="514"/>
                  </a:lnTo>
                  <a:lnTo>
                    <a:pt x="405" y="516"/>
                  </a:lnTo>
                  <a:lnTo>
                    <a:pt x="405" y="517"/>
                  </a:lnTo>
                  <a:lnTo>
                    <a:pt x="405" y="517"/>
                  </a:lnTo>
                  <a:lnTo>
                    <a:pt x="407" y="519"/>
                  </a:lnTo>
                  <a:lnTo>
                    <a:pt x="409" y="519"/>
                  </a:lnTo>
                  <a:lnTo>
                    <a:pt x="410" y="517"/>
                  </a:lnTo>
                  <a:lnTo>
                    <a:pt x="412" y="517"/>
                  </a:lnTo>
                  <a:lnTo>
                    <a:pt x="412" y="519"/>
                  </a:lnTo>
                  <a:lnTo>
                    <a:pt x="415" y="519"/>
                  </a:lnTo>
                  <a:lnTo>
                    <a:pt x="415" y="521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4"/>
                  </a:lnTo>
                  <a:lnTo>
                    <a:pt x="415" y="524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1"/>
                  </a:lnTo>
                  <a:lnTo>
                    <a:pt x="417" y="519"/>
                  </a:lnTo>
                  <a:lnTo>
                    <a:pt x="417" y="519"/>
                  </a:lnTo>
                  <a:lnTo>
                    <a:pt x="415" y="512"/>
                  </a:lnTo>
                  <a:lnTo>
                    <a:pt x="414" y="507"/>
                  </a:lnTo>
                  <a:lnTo>
                    <a:pt x="414" y="507"/>
                  </a:lnTo>
                  <a:lnTo>
                    <a:pt x="412" y="502"/>
                  </a:lnTo>
                  <a:lnTo>
                    <a:pt x="410" y="497"/>
                  </a:lnTo>
                  <a:lnTo>
                    <a:pt x="410" y="496"/>
                  </a:lnTo>
                  <a:lnTo>
                    <a:pt x="409" y="491"/>
                  </a:lnTo>
                  <a:lnTo>
                    <a:pt x="409" y="491"/>
                  </a:lnTo>
                  <a:lnTo>
                    <a:pt x="409" y="482"/>
                  </a:lnTo>
                  <a:lnTo>
                    <a:pt x="409" y="481"/>
                  </a:lnTo>
                  <a:lnTo>
                    <a:pt x="409" y="481"/>
                  </a:lnTo>
                  <a:lnTo>
                    <a:pt x="410" y="477"/>
                  </a:lnTo>
                  <a:lnTo>
                    <a:pt x="410" y="477"/>
                  </a:lnTo>
                  <a:lnTo>
                    <a:pt x="414" y="476"/>
                  </a:lnTo>
                  <a:lnTo>
                    <a:pt x="414" y="476"/>
                  </a:lnTo>
                  <a:lnTo>
                    <a:pt x="415" y="476"/>
                  </a:lnTo>
                  <a:lnTo>
                    <a:pt x="417" y="476"/>
                  </a:lnTo>
                  <a:lnTo>
                    <a:pt x="419" y="476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7" y="472"/>
                  </a:lnTo>
                  <a:lnTo>
                    <a:pt x="415" y="471"/>
                  </a:lnTo>
                  <a:lnTo>
                    <a:pt x="412" y="469"/>
                  </a:lnTo>
                  <a:lnTo>
                    <a:pt x="412" y="467"/>
                  </a:lnTo>
                  <a:lnTo>
                    <a:pt x="410" y="466"/>
                  </a:lnTo>
                  <a:lnTo>
                    <a:pt x="407" y="456"/>
                  </a:lnTo>
                  <a:lnTo>
                    <a:pt x="405" y="454"/>
                  </a:lnTo>
                  <a:lnTo>
                    <a:pt x="405" y="454"/>
                  </a:lnTo>
                  <a:lnTo>
                    <a:pt x="407" y="452"/>
                  </a:lnTo>
                  <a:lnTo>
                    <a:pt x="407" y="451"/>
                  </a:lnTo>
                  <a:lnTo>
                    <a:pt x="407" y="451"/>
                  </a:lnTo>
                  <a:lnTo>
                    <a:pt x="405" y="446"/>
                  </a:lnTo>
                  <a:lnTo>
                    <a:pt x="405" y="439"/>
                  </a:lnTo>
                  <a:lnTo>
                    <a:pt x="405" y="437"/>
                  </a:lnTo>
                  <a:lnTo>
                    <a:pt x="404" y="434"/>
                  </a:lnTo>
                  <a:lnTo>
                    <a:pt x="395" y="424"/>
                  </a:lnTo>
                  <a:lnTo>
                    <a:pt x="394" y="424"/>
                  </a:lnTo>
                  <a:lnTo>
                    <a:pt x="392" y="422"/>
                  </a:lnTo>
                  <a:lnTo>
                    <a:pt x="389" y="421"/>
                  </a:lnTo>
                  <a:lnTo>
                    <a:pt x="384" y="417"/>
                  </a:lnTo>
                  <a:lnTo>
                    <a:pt x="379" y="412"/>
                  </a:lnTo>
                  <a:lnTo>
                    <a:pt x="375" y="402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86"/>
                  </a:lnTo>
                  <a:lnTo>
                    <a:pt x="375" y="382"/>
                  </a:lnTo>
                  <a:lnTo>
                    <a:pt x="375" y="377"/>
                  </a:lnTo>
                  <a:lnTo>
                    <a:pt x="374" y="376"/>
                  </a:lnTo>
                  <a:lnTo>
                    <a:pt x="374" y="367"/>
                  </a:lnTo>
                  <a:lnTo>
                    <a:pt x="374" y="366"/>
                  </a:lnTo>
                  <a:lnTo>
                    <a:pt x="375" y="349"/>
                  </a:lnTo>
                  <a:lnTo>
                    <a:pt x="375" y="339"/>
                  </a:lnTo>
                  <a:lnTo>
                    <a:pt x="375" y="339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9" y="337"/>
                  </a:lnTo>
                  <a:lnTo>
                    <a:pt x="379" y="335"/>
                  </a:lnTo>
                  <a:lnTo>
                    <a:pt x="379" y="335"/>
                  </a:lnTo>
                  <a:lnTo>
                    <a:pt x="380" y="329"/>
                  </a:lnTo>
                  <a:lnTo>
                    <a:pt x="380" y="324"/>
                  </a:lnTo>
                  <a:lnTo>
                    <a:pt x="380" y="320"/>
                  </a:lnTo>
                  <a:lnTo>
                    <a:pt x="374" y="312"/>
                  </a:lnTo>
                  <a:lnTo>
                    <a:pt x="372" y="307"/>
                  </a:lnTo>
                  <a:lnTo>
                    <a:pt x="370" y="304"/>
                  </a:lnTo>
                  <a:lnTo>
                    <a:pt x="369" y="302"/>
                  </a:lnTo>
                  <a:lnTo>
                    <a:pt x="365" y="284"/>
                  </a:lnTo>
                  <a:lnTo>
                    <a:pt x="365" y="284"/>
                  </a:lnTo>
                  <a:lnTo>
                    <a:pt x="362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9" y="280"/>
                  </a:lnTo>
                  <a:lnTo>
                    <a:pt x="357" y="279"/>
                  </a:lnTo>
                  <a:lnTo>
                    <a:pt x="355" y="277"/>
                  </a:lnTo>
                  <a:lnTo>
                    <a:pt x="355" y="275"/>
                  </a:lnTo>
                  <a:lnTo>
                    <a:pt x="352" y="272"/>
                  </a:lnTo>
                  <a:lnTo>
                    <a:pt x="345" y="264"/>
                  </a:lnTo>
                  <a:lnTo>
                    <a:pt x="344" y="264"/>
                  </a:lnTo>
                  <a:lnTo>
                    <a:pt x="344" y="262"/>
                  </a:lnTo>
                  <a:lnTo>
                    <a:pt x="340" y="260"/>
                  </a:lnTo>
                  <a:lnTo>
                    <a:pt x="337" y="260"/>
                  </a:lnTo>
                  <a:lnTo>
                    <a:pt x="337" y="259"/>
                  </a:lnTo>
                  <a:lnTo>
                    <a:pt x="335" y="260"/>
                  </a:lnTo>
                  <a:lnTo>
                    <a:pt x="334" y="260"/>
                  </a:lnTo>
                  <a:lnTo>
                    <a:pt x="332" y="264"/>
                  </a:lnTo>
                  <a:lnTo>
                    <a:pt x="330" y="265"/>
                  </a:lnTo>
                  <a:lnTo>
                    <a:pt x="330" y="265"/>
                  </a:lnTo>
                  <a:lnTo>
                    <a:pt x="329" y="265"/>
                  </a:lnTo>
                  <a:lnTo>
                    <a:pt x="324" y="267"/>
                  </a:lnTo>
                  <a:lnTo>
                    <a:pt x="320" y="265"/>
                  </a:lnTo>
                  <a:lnTo>
                    <a:pt x="320" y="265"/>
                  </a:lnTo>
                  <a:lnTo>
                    <a:pt x="320" y="264"/>
                  </a:lnTo>
                  <a:lnTo>
                    <a:pt x="315" y="260"/>
                  </a:lnTo>
                  <a:lnTo>
                    <a:pt x="309" y="257"/>
                  </a:lnTo>
                  <a:lnTo>
                    <a:pt x="300" y="252"/>
                  </a:lnTo>
                  <a:lnTo>
                    <a:pt x="294" y="250"/>
                  </a:lnTo>
                  <a:lnTo>
                    <a:pt x="292" y="249"/>
                  </a:lnTo>
                  <a:lnTo>
                    <a:pt x="292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5" y="245"/>
                  </a:lnTo>
                  <a:lnTo>
                    <a:pt x="299" y="247"/>
                  </a:lnTo>
                  <a:lnTo>
                    <a:pt x="299" y="247"/>
                  </a:lnTo>
                  <a:lnTo>
                    <a:pt x="300" y="249"/>
                  </a:lnTo>
                  <a:lnTo>
                    <a:pt x="300" y="249"/>
                  </a:lnTo>
                  <a:lnTo>
                    <a:pt x="300" y="250"/>
                  </a:lnTo>
                  <a:lnTo>
                    <a:pt x="300" y="250"/>
                  </a:lnTo>
                  <a:lnTo>
                    <a:pt x="304" y="250"/>
                  </a:lnTo>
                  <a:lnTo>
                    <a:pt x="305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9" y="254"/>
                  </a:lnTo>
                  <a:lnTo>
                    <a:pt x="314" y="252"/>
                  </a:lnTo>
                  <a:lnTo>
                    <a:pt x="315" y="252"/>
                  </a:lnTo>
                  <a:lnTo>
                    <a:pt x="315" y="252"/>
                  </a:lnTo>
                  <a:lnTo>
                    <a:pt x="319" y="254"/>
                  </a:lnTo>
                  <a:lnTo>
                    <a:pt x="319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0"/>
                  </a:lnTo>
                  <a:lnTo>
                    <a:pt x="322" y="250"/>
                  </a:lnTo>
                  <a:lnTo>
                    <a:pt x="322" y="249"/>
                  </a:lnTo>
                  <a:lnTo>
                    <a:pt x="332" y="245"/>
                  </a:lnTo>
                  <a:lnTo>
                    <a:pt x="334" y="245"/>
                  </a:lnTo>
                  <a:lnTo>
                    <a:pt x="334" y="244"/>
                  </a:lnTo>
                  <a:lnTo>
                    <a:pt x="335" y="245"/>
                  </a:lnTo>
                  <a:lnTo>
                    <a:pt x="337" y="245"/>
                  </a:lnTo>
                  <a:lnTo>
                    <a:pt x="337" y="245"/>
                  </a:lnTo>
                  <a:lnTo>
                    <a:pt x="337" y="247"/>
                  </a:lnTo>
                  <a:lnTo>
                    <a:pt x="339" y="249"/>
                  </a:lnTo>
                  <a:lnTo>
                    <a:pt x="340" y="249"/>
                  </a:lnTo>
                  <a:lnTo>
                    <a:pt x="342" y="249"/>
                  </a:lnTo>
                  <a:lnTo>
                    <a:pt x="349" y="247"/>
                  </a:lnTo>
                  <a:lnTo>
                    <a:pt x="354" y="245"/>
                  </a:lnTo>
                  <a:lnTo>
                    <a:pt x="354" y="245"/>
                  </a:lnTo>
                  <a:lnTo>
                    <a:pt x="354" y="244"/>
                  </a:lnTo>
                  <a:lnTo>
                    <a:pt x="354" y="244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0" y="239"/>
                  </a:lnTo>
                  <a:lnTo>
                    <a:pt x="349" y="237"/>
                  </a:lnTo>
                  <a:lnTo>
                    <a:pt x="345" y="232"/>
                  </a:lnTo>
                  <a:lnTo>
                    <a:pt x="345" y="232"/>
                  </a:lnTo>
                  <a:lnTo>
                    <a:pt x="347" y="229"/>
                  </a:lnTo>
                  <a:lnTo>
                    <a:pt x="349" y="229"/>
                  </a:lnTo>
                  <a:lnTo>
                    <a:pt x="349" y="227"/>
                  </a:lnTo>
                  <a:lnTo>
                    <a:pt x="349" y="227"/>
                  </a:lnTo>
                  <a:lnTo>
                    <a:pt x="347" y="227"/>
                  </a:lnTo>
                  <a:lnTo>
                    <a:pt x="345" y="224"/>
                  </a:lnTo>
                  <a:lnTo>
                    <a:pt x="344" y="224"/>
                  </a:lnTo>
                  <a:lnTo>
                    <a:pt x="342" y="224"/>
                  </a:lnTo>
                  <a:lnTo>
                    <a:pt x="342" y="225"/>
                  </a:lnTo>
                  <a:lnTo>
                    <a:pt x="340" y="225"/>
                  </a:lnTo>
                  <a:lnTo>
                    <a:pt x="340" y="225"/>
                  </a:lnTo>
                  <a:lnTo>
                    <a:pt x="339" y="225"/>
                  </a:lnTo>
                  <a:lnTo>
                    <a:pt x="339" y="225"/>
                  </a:lnTo>
                  <a:lnTo>
                    <a:pt x="327" y="227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32" y="222"/>
                  </a:lnTo>
                  <a:lnTo>
                    <a:pt x="335" y="222"/>
                  </a:lnTo>
                  <a:lnTo>
                    <a:pt x="337" y="222"/>
                  </a:lnTo>
                  <a:lnTo>
                    <a:pt x="342" y="222"/>
                  </a:lnTo>
                  <a:lnTo>
                    <a:pt x="344" y="222"/>
                  </a:lnTo>
                  <a:lnTo>
                    <a:pt x="350" y="224"/>
                  </a:lnTo>
                  <a:lnTo>
                    <a:pt x="352" y="224"/>
                  </a:lnTo>
                  <a:lnTo>
                    <a:pt x="357" y="222"/>
                  </a:lnTo>
                  <a:lnTo>
                    <a:pt x="364" y="220"/>
                  </a:lnTo>
                  <a:lnTo>
                    <a:pt x="365" y="220"/>
                  </a:lnTo>
                  <a:lnTo>
                    <a:pt x="369" y="215"/>
                  </a:lnTo>
                  <a:lnTo>
                    <a:pt x="369" y="215"/>
                  </a:lnTo>
                  <a:lnTo>
                    <a:pt x="370" y="212"/>
                  </a:lnTo>
                  <a:lnTo>
                    <a:pt x="375" y="205"/>
                  </a:lnTo>
                  <a:lnTo>
                    <a:pt x="377" y="205"/>
                  </a:lnTo>
                  <a:lnTo>
                    <a:pt x="377" y="204"/>
                  </a:lnTo>
                  <a:lnTo>
                    <a:pt x="379" y="204"/>
                  </a:lnTo>
                  <a:lnTo>
                    <a:pt x="379" y="205"/>
                  </a:lnTo>
                  <a:lnTo>
                    <a:pt x="382" y="204"/>
                  </a:lnTo>
                  <a:lnTo>
                    <a:pt x="382" y="204"/>
                  </a:lnTo>
                  <a:lnTo>
                    <a:pt x="385" y="202"/>
                  </a:lnTo>
                  <a:lnTo>
                    <a:pt x="389" y="199"/>
                  </a:lnTo>
                  <a:lnTo>
                    <a:pt x="392" y="195"/>
                  </a:lnTo>
                  <a:lnTo>
                    <a:pt x="394" y="192"/>
                  </a:lnTo>
                  <a:lnTo>
                    <a:pt x="394" y="192"/>
                  </a:lnTo>
                  <a:lnTo>
                    <a:pt x="399" y="185"/>
                  </a:lnTo>
                  <a:lnTo>
                    <a:pt x="400" y="184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04" y="175"/>
                  </a:lnTo>
                  <a:lnTo>
                    <a:pt x="404" y="175"/>
                  </a:lnTo>
                  <a:lnTo>
                    <a:pt x="405" y="172"/>
                  </a:lnTo>
                  <a:lnTo>
                    <a:pt x="405" y="172"/>
                  </a:lnTo>
                  <a:lnTo>
                    <a:pt x="410" y="167"/>
                  </a:lnTo>
                  <a:lnTo>
                    <a:pt x="410" y="165"/>
                  </a:lnTo>
                  <a:lnTo>
                    <a:pt x="417" y="160"/>
                  </a:lnTo>
                  <a:lnTo>
                    <a:pt x="419" y="160"/>
                  </a:lnTo>
                  <a:lnTo>
                    <a:pt x="420" y="159"/>
                  </a:lnTo>
                  <a:lnTo>
                    <a:pt x="425" y="155"/>
                  </a:lnTo>
                  <a:lnTo>
                    <a:pt x="427" y="154"/>
                  </a:lnTo>
                  <a:lnTo>
                    <a:pt x="427" y="142"/>
                  </a:lnTo>
                  <a:lnTo>
                    <a:pt x="427" y="139"/>
                  </a:lnTo>
                  <a:lnTo>
                    <a:pt x="425" y="134"/>
                  </a:lnTo>
                  <a:lnTo>
                    <a:pt x="425" y="132"/>
                  </a:lnTo>
                  <a:lnTo>
                    <a:pt x="424" y="130"/>
                  </a:lnTo>
                  <a:lnTo>
                    <a:pt x="422" y="130"/>
                  </a:lnTo>
                  <a:lnTo>
                    <a:pt x="420" y="129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399" y="124"/>
                  </a:lnTo>
                  <a:lnTo>
                    <a:pt x="397" y="124"/>
                  </a:lnTo>
                  <a:lnTo>
                    <a:pt x="389" y="119"/>
                  </a:lnTo>
                  <a:lnTo>
                    <a:pt x="387" y="117"/>
                  </a:lnTo>
                  <a:lnTo>
                    <a:pt x="384" y="115"/>
                  </a:lnTo>
                  <a:lnTo>
                    <a:pt x="380" y="115"/>
                  </a:lnTo>
                  <a:lnTo>
                    <a:pt x="380" y="115"/>
                  </a:lnTo>
                  <a:lnTo>
                    <a:pt x="379" y="115"/>
                  </a:lnTo>
                  <a:lnTo>
                    <a:pt x="379" y="117"/>
                  </a:lnTo>
                  <a:lnTo>
                    <a:pt x="375" y="117"/>
                  </a:lnTo>
                  <a:lnTo>
                    <a:pt x="375" y="117"/>
                  </a:lnTo>
                  <a:lnTo>
                    <a:pt x="374" y="115"/>
                  </a:lnTo>
                  <a:lnTo>
                    <a:pt x="372" y="115"/>
                  </a:lnTo>
                  <a:lnTo>
                    <a:pt x="370" y="114"/>
                  </a:lnTo>
                  <a:lnTo>
                    <a:pt x="367" y="110"/>
                  </a:lnTo>
                  <a:lnTo>
                    <a:pt x="365" y="109"/>
                  </a:lnTo>
                  <a:lnTo>
                    <a:pt x="364" y="109"/>
                  </a:lnTo>
                  <a:lnTo>
                    <a:pt x="364" y="107"/>
                  </a:lnTo>
                  <a:lnTo>
                    <a:pt x="362" y="107"/>
                  </a:lnTo>
                  <a:lnTo>
                    <a:pt x="360" y="105"/>
                  </a:lnTo>
                  <a:lnTo>
                    <a:pt x="355" y="105"/>
                  </a:lnTo>
                  <a:lnTo>
                    <a:pt x="354" y="105"/>
                  </a:lnTo>
                  <a:lnTo>
                    <a:pt x="350" y="109"/>
                  </a:lnTo>
                  <a:lnTo>
                    <a:pt x="350" y="107"/>
                  </a:lnTo>
                  <a:lnTo>
                    <a:pt x="349" y="107"/>
                  </a:lnTo>
                  <a:lnTo>
                    <a:pt x="345" y="107"/>
                  </a:lnTo>
                  <a:lnTo>
                    <a:pt x="345" y="105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2" y="107"/>
                  </a:lnTo>
                  <a:lnTo>
                    <a:pt x="340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4" y="109"/>
                  </a:lnTo>
                  <a:lnTo>
                    <a:pt x="334" y="109"/>
                  </a:lnTo>
                  <a:lnTo>
                    <a:pt x="332" y="109"/>
                  </a:lnTo>
                  <a:lnTo>
                    <a:pt x="329" y="107"/>
                  </a:lnTo>
                  <a:lnTo>
                    <a:pt x="327" y="105"/>
                  </a:lnTo>
                  <a:lnTo>
                    <a:pt x="325" y="105"/>
                  </a:lnTo>
                  <a:lnTo>
                    <a:pt x="324" y="105"/>
                  </a:lnTo>
                  <a:lnTo>
                    <a:pt x="324" y="105"/>
                  </a:lnTo>
                  <a:lnTo>
                    <a:pt x="322" y="105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17" y="112"/>
                  </a:lnTo>
                  <a:lnTo>
                    <a:pt x="315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2" y="110"/>
                  </a:lnTo>
                  <a:lnTo>
                    <a:pt x="315" y="107"/>
                  </a:lnTo>
                  <a:lnTo>
                    <a:pt x="317" y="105"/>
                  </a:lnTo>
                  <a:lnTo>
                    <a:pt x="322" y="104"/>
                  </a:lnTo>
                  <a:lnTo>
                    <a:pt x="329" y="100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0" y="95"/>
                  </a:lnTo>
                  <a:lnTo>
                    <a:pt x="319" y="95"/>
                  </a:lnTo>
                  <a:lnTo>
                    <a:pt x="319" y="97"/>
                  </a:lnTo>
                  <a:lnTo>
                    <a:pt x="314" y="99"/>
                  </a:lnTo>
                  <a:lnTo>
                    <a:pt x="310" y="99"/>
                  </a:lnTo>
                  <a:lnTo>
                    <a:pt x="309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9" y="99"/>
                  </a:lnTo>
                  <a:lnTo>
                    <a:pt x="315" y="93"/>
                  </a:lnTo>
                  <a:lnTo>
                    <a:pt x="327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5"/>
                  </a:lnTo>
                  <a:lnTo>
                    <a:pt x="329" y="95"/>
                  </a:lnTo>
                  <a:lnTo>
                    <a:pt x="329" y="97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30" y="99"/>
                  </a:lnTo>
                  <a:lnTo>
                    <a:pt x="330" y="99"/>
                  </a:lnTo>
                  <a:lnTo>
                    <a:pt x="339" y="92"/>
                  </a:lnTo>
                  <a:lnTo>
                    <a:pt x="342" y="90"/>
                  </a:lnTo>
                  <a:lnTo>
                    <a:pt x="345" y="88"/>
                  </a:lnTo>
                  <a:lnTo>
                    <a:pt x="345" y="87"/>
                  </a:lnTo>
                  <a:lnTo>
                    <a:pt x="345" y="87"/>
                  </a:lnTo>
                  <a:lnTo>
                    <a:pt x="345" y="85"/>
                  </a:lnTo>
                  <a:lnTo>
                    <a:pt x="345" y="85"/>
                  </a:lnTo>
                  <a:lnTo>
                    <a:pt x="344" y="85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0" y="88"/>
                  </a:lnTo>
                  <a:lnTo>
                    <a:pt x="337" y="88"/>
                  </a:lnTo>
                  <a:lnTo>
                    <a:pt x="332" y="85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30" y="82"/>
                  </a:lnTo>
                  <a:lnTo>
                    <a:pt x="334" y="82"/>
                  </a:lnTo>
                  <a:lnTo>
                    <a:pt x="335" y="82"/>
                  </a:lnTo>
                  <a:lnTo>
                    <a:pt x="337" y="80"/>
                  </a:lnTo>
                  <a:lnTo>
                    <a:pt x="337" y="80"/>
                  </a:lnTo>
                  <a:lnTo>
                    <a:pt x="337" y="78"/>
                  </a:lnTo>
                  <a:lnTo>
                    <a:pt x="337" y="78"/>
                  </a:lnTo>
                  <a:lnTo>
                    <a:pt x="344" y="73"/>
                  </a:lnTo>
                  <a:lnTo>
                    <a:pt x="354" y="70"/>
                  </a:lnTo>
                  <a:lnTo>
                    <a:pt x="357" y="68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69" y="63"/>
                  </a:lnTo>
                  <a:lnTo>
                    <a:pt x="370" y="62"/>
                  </a:lnTo>
                  <a:lnTo>
                    <a:pt x="372" y="62"/>
                  </a:lnTo>
                  <a:lnTo>
                    <a:pt x="372" y="60"/>
                  </a:lnTo>
                  <a:lnTo>
                    <a:pt x="374" y="58"/>
                  </a:lnTo>
                  <a:lnTo>
                    <a:pt x="377" y="58"/>
                  </a:lnTo>
                  <a:lnTo>
                    <a:pt x="379" y="57"/>
                  </a:lnTo>
                  <a:lnTo>
                    <a:pt x="379" y="57"/>
                  </a:lnTo>
                  <a:lnTo>
                    <a:pt x="380" y="58"/>
                  </a:lnTo>
                  <a:lnTo>
                    <a:pt x="385" y="57"/>
                  </a:lnTo>
                  <a:lnTo>
                    <a:pt x="392" y="53"/>
                  </a:lnTo>
                  <a:lnTo>
                    <a:pt x="392" y="53"/>
                  </a:lnTo>
                  <a:lnTo>
                    <a:pt x="399" y="47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7" y="45"/>
                  </a:lnTo>
                  <a:lnTo>
                    <a:pt x="397" y="45"/>
                  </a:lnTo>
                  <a:lnTo>
                    <a:pt x="395" y="45"/>
                  </a:lnTo>
                  <a:lnTo>
                    <a:pt x="395" y="43"/>
                  </a:lnTo>
                  <a:lnTo>
                    <a:pt x="394" y="42"/>
                  </a:lnTo>
                  <a:lnTo>
                    <a:pt x="395" y="42"/>
                  </a:lnTo>
                  <a:lnTo>
                    <a:pt x="395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9" y="38"/>
                  </a:lnTo>
                  <a:lnTo>
                    <a:pt x="402" y="33"/>
                  </a:lnTo>
                  <a:lnTo>
                    <a:pt x="404" y="32"/>
                  </a:lnTo>
                  <a:lnTo>
                    <a:pt x="405" y="30"/>
                  </a:lnTo>
                  <a:lnTo>
                    <a:pt x="404" y="30"/>
                  </a:lnTo>
                  <a:lnTo>
                    <a:pt x="394" y="25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7" y="30"/>
                  </a:lnTo>
                  <a:lnTo>
                    <a:pt x="384" y="28"/>
                  </a:lnTo>
                  <a:lnTo>
                    <a:pt x="384" y="27"/>
                  </a:lnTo>
                  <a:lnTo>
                    <a:pt x="385" y="27"/>
                  </a:lnTo>
                  <a:lnTo>
                    <a:pt x="380" y="23"/>
                  </a:lnTo>
                  <a:lnTo>
                    <a:pt x="379" y="23"/>
                  </a:lnTo>
                  <a:lnTo>
                    <a:pt x="375" y="22"/>
                  </a:lnTo>
                  <a:lnTo>
                    <a:pt x="372" y="23"/>
                  </a:lnTo>
                  <a:lnTo>
                    <a:pt x="370" y="23"/>
                  </a:lnTo>
                  <a:lnTo>
                    <a:pt x="364" y="23"/>
                  </a:lnTo>
                  <a:lnTo>
                    <a:pt x="342" y="18"/>
                  </a:lnTo>
                  <a:lnTo>
                    <a:pt x="337" y="17"/>
                  </a:lnTo>
                  <a:lnTo>
                    <a:pt x="339" y="17"/>
                  </a:lnTo>
                  <a:lnTo>
                    <a:pt x="337" y="15"/>
                  </a:lnTo>
                  <a:lnTo>
                    <a:pt x="335" y="12"/>
                  </a:lnTo>
                  <a:lnTo>
                    <a:pt x="334" y="12"/>
                  </a:lnTo>
                  <a:lnTo>
                    <a:pt x="332" y="10"/>
                  </a:lnTo>
                  <a:lnTo>
                    <a:pt x="330" y="10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3"/>
                  </a:lnTo>
                  <a:lnTo>
                    <a:pt x="329" y="15"/>
                  </a:lnTo>
                  <a:lnTo>
                    <a:pt x="320" y="18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20" y="18"/>
                  </a:lnTo>
                  <a:lnTo>
                    <a:pt x="324" y="17"/>
                  </a:lnTo>
                  <a:lnTo>
                    <a:pt x="324" y="15"/>
                  </a:lnTo>
                  <a:lnTo>
                    <a:pt x="325" y="15"/>
                  </a:lnTo>
                  <a:lnTo>
                    <a:pt x="327" y="12"/>
                  </a:lnTo>
                  <a:lnTo>
                    <a:pt x="325" y="8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05" y="10"/>
                  </a:lnTo>
                  <a:lnTo>
                    <a:pt x="299" y="20"/>
                  </a:lnTo>
                  <a:lnTo>
                    <a:pt x="299" y="23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0" y="30"/>
                  </a:lnTo>
                  <a:lnTo>
                    <a:pt x="300" y="30"/>
                  </a:lnTo>
                  <a:lnTo>
                    <a:pt x="300" y="32"/>
                  </a:lnTo>
                  <a:lnTo>
                    <a:pt x="290" y="28"/>
                  </a:lnTo>
                  <a:lnTo>
                    <a:pt x="289" y="27"/>
                  </a:lnTo>
                  <a:lnTo>
                    <a:pt x="287" y="27"/>
                  </a:lnTo>
                  <a:lnTo>
                    <a:pt x="285" y="25"/>
                  </a:lnTo>
                  <a:lnTo>
                    <a:pt x="285" y="25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7" y="35"/>
                  </a:lnTo>
                  <a:lnTo>
                    <a:pt x="289" y="37"/>
                  </a:lnTo>
                  <a:lnTo>
                    <a:pt x="289" y="37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7" y="42"/>
                  </a:lnTo>
                  <a:lnTo>
                    <a:pt x="285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2" y="40"/>
                  </a:lnTo>
                  <a:lnTo>
                    <a:pt x="280" y="42"/>
                  </a:lnTo>
                  <a:lnTo>
                    <a:pt x="279" y="38"/>
                  </a:lnTo>
                  <a:lnTo>
                    <a:pt x="279" y="37"/>
                  </a:lnTo>
                  <a:lnTo>
                    <a:pt x="277" y="37"/>
                  </a:lnTo>
                  <a:lnTo>
                    <a:pt x="277" y="38"/>
                  </a:lnTo>
                  <a:lnTo>
                    <a:pt x="275" y="40"/>
                  </a:lnTo>
                  <a:lnTo>
                    <a:pt x="275" y="43"/>
                  </a:lnTo>
                  <a:lnTo>
                    <a:pt x="277" y="43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9" y="45"/>
                  </a:lnTo>
                  <a:lnTo>
                    <a:pt x="284" y="53"/>
                  </a:lnTo>
                  <a:lnTo>
                    <a:pt x="285" y="62"/>
                  </a:lnTo>
                  <a:lnTo>
                    <a:pt x="285" y="63"/>
                  </a:lnTo>
                  <a:lnTo>
                    <a:pt x="284" y="63"/>
                  </a:lnTo>
                  <a:lnTo>
                    <a:pt x="277" y="53"/>
                  </a:lnTo>
                  <a:lnTo>
                    <a:pt x="275" y="53"/>
                  </a:lnTo>
                  <a:lnTo>
                    <a:pt x="274" y="53"/>
                  </a:lnTo>
                  <a:lnTo>
                    <a:pt x="274" y="53"/>
                  </a:lnTo>
                  <a:lnTo>
                    <a:pt x="274" y="55"/>
                  </a:lnTo>
                  <a:lnTo>
                    <a:pt x="277" y="57"/>
                  </a:lnTo>
                  <a:lnTo>
                    <a:pt x="279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69" y="58"/>
                  </a:lnTo>
                  <a:lnTo>
                    <a:pt x="265" y="55"/>
                  </a:lnTo>
                  <a:lnTo>
                    <a:pt x="265" y="53"/>
                  </a:lnTo>
                  <a:lnTo>
                    <a:pt x="265" y="52"/>
                  </a:lnTo>
                  <a:lnTo>
                    <a:pt x="265" y="48"/>
                  </a:lnTo>
                  <a:lnTo>
                    <a:pt x="264" y="50"/>
                  </a:lnTo>
                  <a:lnTo>
                    <a:pt x="262" y="50"/>
                  </a:lnTo>
                  <a:lnTo>
                    <a:pt x="262" y="50"/>
                  </a:lnTo>
                  <a:lnTo>
                    <a:pt x="262" y="52"/>
                  </a:lnTo>
                  <a:lnTo>
                    <a:pt x="262" y="57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59" y="62"/>
                  </a:lnTo>
                  <a:lnTo>
                    <a:pt x="259" y="63"/>
                  </a:lnTo>
                  <a:lnTo>
                    <a:pt x="259" y="62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9" y="60"/>
                  </a:lnTo>
                  <a:lnTo>
                    <a:pt x="259" y="58"/>
                  </a:lnTo>
                  <a:lnTo>
                    <a:pt x="259" y="57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5" y="52"/>
                  </a:lnTo>
                  <a:lnTo>
                    <a:pt x="254" y="52"/>
                  </a:lnTo>
                  <a:lnTo>
                    <a:pt x="252" y="52"/>
                  </a:lnTo>
                  <a:lnTo>
                    <a:pt x="250" y="62"/>
                  </a:lnTo>
                  <a:lnTo>
                    <a:pt x="250" y="62"/>
                  </a:lnTo>
                  <a:lnTo>
                    <a:pt x="250" y="63"/>
                  </a:lnTo>
                  <a:lnTo>
                    <a:pt x="254" y="68"/>
                  </a:lnTo>
                  <a:lnTo>
                    <a:pt x="250" y="67"/>
                  </a:lnTo>
                  <a:lnTo>
                    <a:pt x="250" y="65"/>
                  </a:lnTo>
                  <a:lnTo>
                    <a:pt x="250" y="65"/>
                  </a:lnTo>
                  <a:lnTo>
                    <a:pt x="249" y="65"/>
                  </a:lnTo>
                  <a:lnTo>
                    <a:pt x="249" y="67"/>
                  </a:lnTo>
                  <a:lnTo>
                    <a:pt x="245" y="70"/>
                  </a:lnTo>
                  <a:lnTo>
                    <a:pt x="239" y="80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7" y="95"/>
                  </a:lnTo>
                  <a:lnTo>
                    <a:pt x="237" y="102"/>
                  </a:lnTo>
                  <a:lnTo>
                    <a:pt x="237" y="102"/>
                  </a:lnTo>
                  <a:lnTo>
                    <a:pt x="237" y="104"/>
                  </a:lnTo>
                  <a:lnTo>
                    <a:pt x="239" y="104"/>
                  </a:lnTo>
                  <a:lnTo>
                    <a:pt x="242" y="105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7" y="107"/>
                  </a:lnTo>
                  <a:lnTo>
                    <a:pt x="252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47" y="114"/>
                  </a:lnTo>
                  <a:lnTo>
                    <a:pt x="247" y="112"/>
                  </a:lnTo>
                  <a:lnTo>
                    <a:pt x="247" y="110"/>
                  </a:lnTo>
                  <a:lnTo>
                    <a:pt x="247" y="110"/>
                  </a:lnTo>
                  <a:lnTo>
                    <a:pt x="245" y="109"/>
                  </a:lnTo>
                  <a:lnTo>
                    <a:pt x="245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39" y="109"/>
                  </a:lnTo>
                  <a:lnTo>
                    <a:pt x="237" y="1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1" name="Line 72"/>
            <p:cNvSpPr>
              <a:spLocks noChangeShapeType="1"/>
            </p:cNvSpPr>
            <p:nvPr/>
          </p:nvSpPr>
          <p:spPr bwMode="auto">
            <a:xfrm>
              <a:off x="5974082" y="2848616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2" name="Line 73"/>
            <p:cNvSpPr>
              <a:spLocks noChangeShapeType="1"/>
            </p:cNvSpPr>
            <p:nvPr/>
          </p:nvSpPr>
          <p:spPr bwMode="auto">
            <a:xfrm>
              <a:off x="5974082" y="2848616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3" name="Line 74"/>
            <p:cNvSpPr>
              <a:spLocks noChangeShapeType="1"/>
            </p:cNvSpPr>
            <p:nvPr/>
          </p:nvSpPr>
          <p:spPr bwMode="auto">
            <a:xfrm>
              <a:off x="7056541" y="509668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4" name="Line 75"/>
            <p:cNvSpPr>
              <a:spLocks noChangeShapeType="1"/>
            </p:cNvSpPr>
            <p:nvPr/>
          </p:nvSpPr>
          <p:spPr bwMode="auto">
            <a:xfrm>
              <a:off x="7056541" y="509668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5" name="Freeform 76"/>
            <p:cNvSpPr>
              <a:spLocks/>
            </p:cNvSpPr>
            <p:nvPr/>
          </p:nvSpPr>
          <p:spPr bwMode="auto">
            <a:xfrm>
              <a:off x="7110966" y="5228213"/>
              <a:ext cx="7560" cy="4535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  <a:gd name="T12" fmla="*/ 5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6" name="Freeform 77"/>
            <p:cNvSpPr>
              <a:spLocks/>
            </p:cNvSpPr>
            <p:nvPr/>
          </p:nvSpPr>
          <p:spPr bwMode="auto">
            <a:xfrm>
              <a:off x="7110966" y="5228213"/>
              <a:ext cx="7560" cy="4535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7" name="Freeform 78"/>
            <p:cNvSpPr>
              <a:spLocks/>
            </p:cNvSpPr>
            <p:nvPr/>
          </p:nvSpPr>
          <p:spPr bwMode="auto">
            <a:xfrm>
              <a:off x="7192605" y="5282639"/>
              <a:ext cx="16630" cy="13606"/>
            </a:xfrm>
            <a:custGeom>
              <a:avLst/>
              <a:gdLst>
                <a:gd name="T0" fmla="*/ 6 w 11"/>
                <a:gd name="T1" fmla="*/ 7 h 9"/>
                <a:gd name="T2" fmla="*/ 8 w 11"/>
                <a:gd name="T3" fmla="*/ 9 h 9"/>
                <a:gd name="T4" fmla="*/ 11 w 11"/>
                <a:gd name="T5" fmla="*/ 9 h 9"/>
                <a:gd name="T6" fmla="*/ 11 w 11"/>
                <a:gd name="T7" fmla="*/ 7 h 9"/>
                <a:gd name="T8" fmla="*/ 8 w 11"/>
                <a:gd name="T9" fmla="*/ 4 h 9"/>
                <a:gd name="T10" fmla="*/ 8 w 11"/>
                <a:gd name="T11" fmla="*/ 2 h 9"/>
                <a:gd name="T12" fmla="*/ 5 w 11"/>
                <a:gd name="T13" fmla="*/ 2 h 9"/>
                <a:gd name="T14" fmla="*/ 3 w 11"/>
                <a:gd name="T15" fmla="*/ 0 h 9"/>
                <a:gd name="T16" fmla="*/ 1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2 h 9"/>
                <a:gd name="T24" fmla="*/ 0 w 11"/>
                <a:gd name="T25" fmla="*/ 4 h 9"/>
                <a:gd name="T26" fmla="*/ 6 w 11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6" y="7"/>
                  </a:moveTo>
                  <a:lnTo>
                    <a:pt x="8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8" name="Freeform 79"/>
            <p:cNvSpPr>
              <a:spLocks/>
            </p:cNvSpPr>
            <p:nvPr/>
          </p:nvSpPr>
          <p:spPr bwMode="auto">
            <a:xfrm>
              <a:off x="7174462" y="5327993"/>
              <a:ext cx="19654" cy="10582"/>
            </a:xfrm>
            <a:custGeom>
              <a:avLst/>
              <a:gdLst>
                <a:gd name="T0" fmla="*/ 0 w 13"/>
                <a:gd name="T1" fmla="*/ 2 h 7"/>
                <a:gd name="T2" fmla="*/ 0 w 13"/>
                <a:gd name="T3" fmla="*/ 7 h 7"/>
                <a:gd name="T4" fmla="*/ 3 w 13"/>
                <a:gd name="T5" fmla="*/ 7 h 7"/>
                <a:gd name="T6" fmla="*/ 7 w 13"/>
                <a:gd name="T7" fmla="*/ 7 h 7"/>
                <a:gd name="T8" fmla="*/ 10 w 13"/>
                <a:gd name="T9" fmla="*/ 5 h 7"/>
                <a:gd name="T10" fmla="*/ 13 w 13"/>
                <a:gd name="T11" fmla="*/ 4 h 7"/>
                <a:gd name="T12" fmla="*/ 13 w 13"/>
                <a:gd name="T13" fmla="*/ 2 h 7"/>
                <a:gd name="T14" fmla="*/ 13 w 13"/>
                <a:gd name="T15" fmla="*/ 2 h 7"/>
                <a:gd name="T16" fmla="*/ 12 w 13"/>
                <a:gd name="T17" fmla="*/ 2 h 7"/>
                <a:gd name="T18" fmla="*/ 10 w 13"/>
                <a:gd name="T19" fmla="*/ 0 h 7"/>
                <a:gd name="T20" fmla="*/ 5 w 13"/>
                <a:gd name="T21" fmla="*/ 0 h 7"/>
                <a:gd name="T22" fmla="*/ 3 w 13"/>
                <a:gd name="T23" fmla="*/ 0 h 7"/>
                <a:gd name="T24" fmla="*/ 2 w 13"/>
                <a:gd name="T25" fmla="*/ 2 h 7"/>
                <a:gd name="T26" fmla="*/ 0 w 13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9" name="Freeform 80"/>
            <p:cNvSpPr>
              <a:spLocks/>
            </p:cNvSpPr>
            <p:nvPr/>
          </p:nvSpPr>
          <p:spPr bwMode="auto">
            <a:xfrm>
              <a:off x="7192605" y="5267521"/>
              <a:ext cx="16630" cy="7559"/>
            </a:xfrm>
            <a:custGeom>
              <a:avLst/>
              <a:gdLst>
                <a:gd name="T0" fmla="*/ 11 w 11"/>
                <a:gd name="T1" fmla="*/ 4 h 5"/>
                <a:gd name="T2" fmla="*/ 8 w 11"/>
                <a:gd name="T3" fmla="*/ 2 h 5"/>
                <a:gd name="T4" fmla="*/ 6 w 11"/>
                <a:gd name="T5" fmla="*/ 2 h 5"/>
                <a:gd name="T6" fmla="*/ 6 w 11"/>
                <a:gd name="T7" fmla="*/ 0 h 5"/>
                <a:gd name="T8" fmla="*/ 3 w 11"/>
                <a:gd name="T9" fmla="*/ 0 h 5"/>
                <a:gd name="T10" fmla="*/ 1 w 11"/>
                <a:gd name="T11" fmla="*/ 2 h 5"/>
                <a:gd name="T12" fmla="*/ 0 w 11"/>
                <a:gd name="T13" fmla="*/ 4 h 5"/>
                <a:gd name="T14" fmla="*/ 0 w 11"/>
                <a:gd name="T15" fmla="*/ 4 h 5"/>
                <a:gd name="T16" fmla="*/ 3 w 11"/>
                <a:gd name="T17" fmla="*/ 5 h 5"/>
                <a:gd name="T18" fmla="*/ 3 w 11"/>
                <a:gd name="T19" fmla="*/ 5 h 5"/>
                <a:gd name="T20" fmla="*/ 8 w 11"/>
                <a:gd name="T21" fmla="*/ 5 h 5"/>
                <a:gd name="T22" fmla="*/ 10 w 11"/>
                <a:gd name="T23" fmla="*/ 5 h 5"/>
                <a:gd name="T24" fmla="*/ 11 w 11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0" name="Freeform 81"/>
            <p:cNvSpPr>
              <a:spLocks/>
            </p:cNvSpPr>
            <p:nvPr/>
          </p:nvSpPr>
          <p:spPr bwMode="auto">
            <a:xfrm>
              <a:off x="7215281" y="5288687"/>
              <a:ext cx="45355" cy="19653"/>
            </a:xfrm>
            <a:custGeom>
              <a:avLst/>
              <a:gdLst>
                <a:gd name="T0" fmla="*/ 0 w 30"/>
                <a:gd name="T1" fmla="*/ 6 h 13"/>
                <a:gd name="T2" fmla="*/ 0 w 30"/>
                <a:gd name="T3" fmla="*/ 6 h 13"/>
                <a:gd name="T4" fmla="*/ 3 w 30"/>
                <a:gd name="T5" fmla="*/ 10 h 13"/>
                <a:gd name="T6" fmla="*/ 3 w 30"/>
                <a:gd name="T7" fmla="*/ 10 h 13"/>
                <a:gd name="T8" fmla="*/ 5 w 30"/>
                <a:gd name="T9" fmla="*/ 10 h 13"/>
                <a:gd name="T10" fmla="*/ 10 w 30"/>
                <a:gd name="T11" fmla="*/ 11 h 13"/>
                <a:gd name="T12" fmla="*/ 13 w 30"/>
                <a:gd name="T13" fmla="*/ 11 h 13"/>
                <a:gd name="T14" fmla="*/ 16 w 30"/>
                <a:gd name="T15" fmla="*/ 13 h 13"/>
                <a:gd name="T16" fmla="*/ 28 w 30"/>
                <a:gd name="T17" fmla="*/ 11 h 13"/>
                <a:gd name="T18" fmla="*/ 30 w 30"/>
                <a:gd name="T19" fmla="*/ 10 h 13"/>
                <a:gd name="T20" fmla="*/ 30 w 30"/>
                <a:gd name="T21" fmla="*/ 10 h 13"/>
                <a:gd name="T22" fmla="*/ 30 w 30"/>
                <a:gd name="T23" fmla="*/ 8 h 13"/>
                <a:gd name="T24" fmla="*/ 30 w 30"/>
                <a:gd name="T25" fmla="*/ 8 h 13"/>
                <a:gd name="T26" fmla="*/ 30 w 30"/>
                <a:gd name="T27" fmla="*/ 8 h 13"/>
                <a:gd name="T28" fmla="*/ 25 w 30"/>
                <a:gd name="T29" fmla="*/ 5 h 13"/>
                <a:gd name="T30" fmla="*/ 23 w 30"/>
                <a:gd name="T31" fmla="*/ 3 h 13"/>
                <a:gd name="T32" fmla="*/ 18 w 30"/>
                <a:gd name="T33" fmla="*/ 1 h 13"/>
                <a:gd name="T34" fmla="*/ 15 w 30"/>
                <a:gd name="T35" fmla="*/ 1 h 13"/>
                <a:gd name="T36" fmla="*/ 11 w 30"/>
                <a:gd name="T37" fmla="*/ 1 h 13"/>
                <a:gd name="T38" fmla="*/ 1 w 30"/>
                <a:gd name="T39" fmla="*/ 0 h 13"/>
                <a:gd name="T40" fmla="*/ 0 w 30"/>
                <a:gd name="T41" fmla="*/ 0 h 13"/>
                <a:gd name="T42" fmla="*/ 0 w 30"/>
                <a:gd name="T4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13">
                  <a:moveTo>
                    <a:pt x="0" y="6"/>
                  </a:moveTo>
                  <a:lnTo>
                    <a:pt x="0" y="6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28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1" name="Freeform 82"/>
            <p:cNvSpPr>
              <a:spLocks/>
            </p:cNvSpPr>
            <p:nvPr/>
          </p:nvSpPr>
          <p:spPr bwMode="auto">
            <a:xfrm>
              <a:off x="7083753" y="5175300"/>
              <a:ext cx="34772" cy="37795"/>
            </a:xfrm>
            <a:custGeom>
              <a:avLst/>
              <a:gdLst>
                <a:gd name="T0" fmla="*/ 22 w 23"/>
                <a:gd name="T1" fmla="*/ 25 h 25"/>
                <a:gd name="T2" fmla="*/ 23 w 23"/>
                <a:gd name="T3" fmla="*/ 25 h 25"/>
                <a:gd name="T4" fmla="*/ 23 w 23"/>
                <a:gd name="T5" fmla="*/ 25 h 25"/>
                <a:gd name="T6" fmla="*/ 23 w 23"/>
                <a:gd name="T7" fmla="*/ 25 h 25"/>
                <a:gd name="T8" fmla="*/ 20 w 23"/>
                <a:gd name="T9" fmla="*/ 18 h 25"/>
                <a:gd name="T10" fmla="*/ 7 w 23"/>
                <a:gd name="T11" fmla="*/ 5 h 25"/>
                <a:gd name="T12" fmla="*/ 5 w 23"/>
                <a:gd name="T13" fmla="*/ 5 h 25"/>
                <a:gd name="T14" fmla="*/ 3 w 23"/>
                <a:gd name="T15" fmla="*/ 1 h 25"/>
                <a:gd name="T16" fmla="*/ 2 w 23"/>
                <a:gd name="T17" fmla="*/ 0 h 25"/>
                <a:gd name="T18" fmla="*/ 0 w 23"/>
                <a:gd name="T19" fmla="*/ 0 h 25"/>
                <a:gd name="T20" fmla="*/ 0 w 23"/>
                <a:gd name="T21" fmla="*/ 0 h 25"/>
                <a:gd name="T22" fmla="*/ 0 w 23"/>
                <a:gd name="T23" fmla="*/ 0 h 25"/>
                <a:gd name="T24" fmla="*/ 0 w 23"/>
                <a:gd name="T25" fmla="*/ 0 h 25"/>
                <a:gd name="T26" fmla="*/ 2 w 23"/>
                <a:gd name="T27" fmla="*/ 1 h 25"/>
                <a:gd name="T28" fmla="*/ 2 w 23"/>
                <a:gd name="T29" fmla="*/ 3 h 25"/>
                <a:gd name="T30" fmla="*/ 3 w 23"/>
                <a:gd name="T31" fmla="*/ 6 h 25"/>
                <a:gd name="T32" fmla="*/ 5 w 23"/>
                <a:gd name="T33" fmla="*/ 6 h 25"/>
                <a:gd name="T34" fmla="*/ 5 w 23"/>
                <a:gd name="T35" fmla="*/ 8 h 25"/>
                <a:gd name="T36" fmla="*/ 8 w 23"/>
                <a:gd name="T37" fmla="*/ 10 h 25"/>
                <a:gd name="T38" fmla="*/ 22 w 23"/>
                <a:gd name="T3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22" y="25"/>
                  </a:move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18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10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2" name="Freeform 83"/>
            <p:cNvSpPr>
              <a:spLocks/>
            </p:cNvSpPr>
            <p:nvPr/>
          </p:nvSpPr>
          <p:spPr bwMode="auto">
            <a:xfrm>
              <a:off x="7231911" y="5343111"/>
              <a:ext cx="58962" cy="15119"/>
            </a:xfrm>
            <a:custGeom>
              <a:avLst/>
              <a:gdLst>
                <a:gd name="T0" fmla="*/ 39 w 39"/>
                <a:gd name="T1" fmla="*/ 9 h 10"/>
                <a:gd name="T2" fmla="*/ 36 w 39"/>
                <a:gd name="T3" fmla="*/ 5 h 10"/>
                <a:gd name="T4" fmla="*/ 36 w 39"/>
                <a:gd name="T5" fmla="*/ 4 h 10"/>
                <a:gd name="T6" fmla="*/ 34 w 39"/>
                <a:gd name="T7" fmla="*/ 4 h 10"/>
                <a:gd name="T8" fmla="*/ 29 w 39"/>
                <a:gd name="T9" fmla="*/ 4 h 10"/>
                <a:gd name="T10" fmla="*/ 27 w 39"/>
                <a:gd name="T11" fmla="*/ 2 h 10"/>
                <a:gd name="T12" fmla="*/ 24 w 39"/>
                <a:gd name="T13" fmla="*/ 2 h 10"/>
                <a:gd name="T14" fmla="*/ 22 w 39"/>
                <a:gd name="T15" fmla="*/ 4 h 10"/>
                <a:gd name="T16" fmla="*/ 19 w 39"/>
                <a:gd name="T17" fmla="*/ 4 h 10"/>
                <a:gd name="T18" fmla="*/ 19 w 39"/>
                <a:gd name="T19" fmla="*/ 4 h 10"/>
                <a:gd name="T20" fmla="*/ 17 w 39"/>
                <a:gd name="T21" fmla="*/ 4 h 10"/>
                <a:gd name="T22" fmla="*/ 17 w 39"/>
                <a:gd name="T23" fmla="*/ 4 h 10"/>
                <a:gd name="T24" fmla="*/ 14 w 39"/>
                <a:gd name="T25" fmla="*/ 4 h 10"/>
                <a:gd name="T26" fmla="*/ 10 w 39"/>
                <a:gd name="T27" fmla="*/ 2 h 10"/>
                <a:gd name="T28" fmla="*/ 9 w 39"/>
                <a:gd name="T29" fmla="*/ 2 h 10"/>
                <a:gd name="T30" fmla="*/ 7 w 39"/>
                <a:gd name="T31" fmla="*/ 2 h 10"/>
                <a:gd name="T32" fmla="*/ 7 w 39"/>
                <a:gd name="T33" fmla="*/ 2 h 10"/>
                <a:gd name="T34" fmla="*/ 7 w 39"/>
                <a:gd name="T35" fmla="*/ 0 h 10"/>
                <a:gd name="T36" fmla="*/ 4 w 39"/>
                <a:gd name="T37" fmla="*/ 0 h 10"/>
                <a:gd name="T38" fmla="*/ 2 w 39"/>
                <a:gd name="T39" fmla="*/ 0 h 10"/>
                <a:gd name="T40" fmla="*/ 0 w 39"/>
                <a:gd name="T41" fmla="*/ 2 h 10"/>
                <a:gd name="T42" fmla="*/ 4 w 39"/>
                <a:gd name="T43" fmla="*/ 7 h 10"/>
                <a:gd name="T44" fmla="*/ 15 w 39"/>
                <a:gd name="T45" fmla="*/ 10 h 10"/>
                <a:gd name="T46" fmla="*/ 17 w 39"/>
                <a:gd name="T47" fmla="*/ 10 h 10"/>
                <a:gd name="T48" fmla="*/ 34 w 39"/>
                <a:gd name="T49" fmla="*/ 9 h 10"/>
                <a:gd name="T50" fmla="*/ 39 w 39"/>
                <a:gd name="T5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10">
                  <a:moveTo>
                    <a:pt x="39" y="9"/>
                  </a:moveTo>
                  <a:lnTo>
                    <a:pt x="36" y="5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34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3" name="Freeform 84"/>
            <p:cNvSpPr>
              <a:spLocks/>
            </p:cNvSpPr>
            <p:nvPr/>
          </p:nvSpPr>
          <p:spPr bwMode="auto">
            <a:xfrm>
              <a:off x="7209234" y="5312875"/>
              <a:ext cx="81638" cy="15119"/>
            </a:xfrm>
            <a:custGeom>
              <a:avLst/>
              <a:gdLst>
                <a:gd name="T0" fmla="*/ 46 w 54"/>
                <a:gd name="T1" fmla="*/ 10 h 10"/>
                <a:gd name="T2" fmla="*/ 52 w 54"/>
                <a:gd name="T3" fmla="*/ 10 h 10"/>
                <a:gd name="T4" fmla="*/ 52 w 54"/>
                <a:gd name="T5" fmla="*/ 10 h 10"/>
                <a:gd name="T6" fmla="*/ 54 w 54"/>
                <a:gd name="T7" fmla="*/ 10 h 10"/>
                <a:gd name="T8" fmla="*/ 54 w 54"/>
                <a:gd name="T9" fmla="*/ 9 h 10"/>
                <a:gd name="T10" fmla="*/ 52 w 54"/>
                <a:gd name="T11" fmla="*/ 9 h 10"/>
                <a:gd name="T12" fmla="*/ 52 w 54"/>
                <a:gd name="T13" fmla="*/ 9 h 10"/>
                <a:gd name="T14" fmla="*/ 36 w 54"/>
                <a:gd name="T15" fmla="*/ 7 h 10"/>
                <a:gd name="T16" fmla="*/ 30 w 54"/>
                <a:gd name="T17" fmla="*/ 5 h 10"/>
                <a:gd name="T18" fmla="*/ 29 w 54"/>
                <a:gd name="T19" fmla="*/ 5 h 10"/>
                <a:gd name="T20" fmla="*/ 29 w 54"/>
                <a:gd name="T21" fmla="*/ 5 h 10"/>
                <a:gd name="T22" fmla="*/ 22 w 54"/>
                <a:gd name="T23" fmla="*/ 5 h 10"/>
                <a:gd name="T24" fmla="*/ 22 w 54"/>
                <a:gd name="T25" fmla="*/ 5 h 10"/>
                <a:gd name="T26" fmla="*/ 19 w 54"/>
                <a:gd name="T27" fmla="*/ 2 h 10"/>
                <a:gd name="T28" fmla="*/ 19 w 54"/>
                <a:gd name="T29" fmla="*/ 0 h 10"/>
                <a:gd name="T30" fmla="*/ 19 w 54"/>
                <a:gd name="T31" fmla="*/ 0 h 10"/>
                <a:gd name="T32" fmla="*/ 17 w 54"/>
                <a:gd name="T33" fmla="*/ 0 h 10"/>
                <a:gd name="T34" fmla="*/ 7 w 54"/>
                <a:gd name="T35" fmla="*/ 0 h 10"/>
                <a:gd name="T36" fmla="*/ 5 w 54"/>
                <a:gd name="T37" fmla="*/ 0 h 10"/>
                <a:gd name="T38" fmla="*/ 0 w 54"/>
                <a:gd name="T39" fmla="*/ 0 h 10"/>
                <a:gd name="T40" fmla="*/ 0 w 54"/>
                <a:gd name="T41" fmla="*/ 0 h 10"/>
                <a:gd name="T42" fmla="*/ 0 w 54"/>
                <a:gd name="T43" fmla="*/ 2 h 10"/>
                <a:gd name="T44" fmla="*/ 4 w 54"/>
                <a:gd name="T45" fmla="*/ 4 h 10"/>
                <a:gd name="T46" fmla="*/ 14 w 54"/>
                <a:gd name="T47" fmla="*/ 7 h 10"/>
                <a:gd name="T48" fmla="*/ 34 w 54"/>
                <a:gd name="T49" fmla="*/ 10 h 10"/>
                <a:gd name="T50" fmla="*/ 37 w 54"/>
                <a:gd name="T51" fmla="*/ 10 h 10"/>
                <a:gd name="T52" fmla="*/ 46 w 54"/>
                <a:gd name="T5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10">
                  <a:moveTo>
                    <a:pt x="46" y="10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36" y="7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14" y="7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46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4" name="Freeform 85"/>
            <p:cNvSpPr>
              <a:spLocks/>
            </p:cNvSpPr>
            <p:nvPr/>
          </p:nvSpPr>
          <p:spPr bwMode="auto">
            <a:xfrm>
              <a:off x="7302966" y="5371837"/>
              <a:ext cx="43843" cy="18142"/>
            </a:xfrm>
            <a:custGeom>
              <a:avLst/>
              <a:gdLst>
                <a:gd name="T0" fmla="*/ 29 w 29"/>
                <a:gd name="T1" fmla="*/ 12 h 12"/>
                <a:gd name="T2" fmla="*/ 27 w 29"/>
                <a:gd name="T3" fmla="*/ 10 h 12"/>
                <a:gd name="T4" fmla="*/ 24 w 29"/>
                <a:gd name="T5" fmla="*/ 8 h 12"/>
                <a:gd name="T6" fmla="*/ 9 w 29"/>
                <a:gd name="T7" fmla="*/ 3 h 12"/>
                <a:gd name="T8" fmla="*/ 7 w 29"/>
                <a:gd name="T9" fmla="*/ 3 h 12"/>
                <a:gd name="T10" fmla="*/ 7 w 29"/>
                <a:gd name="T11" fmla="*/ 3 h 12"/>
                <a:gd name="T12" fmla="*/ 5 w 29"/>
                <a:gd name="T13" fmla="*/ 1 h 12"/>
                <a:gd name="T14" fmla="*/ 4 w 29"/>
                <a:gd name="T15" fmla="*/ 0 h 12"/>
                <a:gd name="T16" fmla="*/ 2 w 29"/>
                <a:gd name="T17" fmla="*/ 0 h 12"/>
                <a:gd name="T18" fmla="*/ 0 w 29"/>
                <a:gd name="T19" fmla="*/ 1 h 12"/>
                <a:gd name="T20" fmla="*/ 0 w 29"/>
                <a:gd name="T21" fmla="*/ 3 h 12"/>
                <a:gd name="T22" fmla="*/ 0 w 29"/>
                <a:gd name="T23" fmla="*/ 3 h 12"/>
                <a:gd name="T24" fmla="*/ 2 w 29"/>
                <a:gd name="T25" fmla="*/ 5 h 12"/>
                <a:gd name="T26" fmla="*/ 4 w 29"/>
                <a:gd name="T27" fmla="*/ 5 h 12"/>
                <a:gd name="T28" fmla="*/ 10 w 29"/>
                <a:gd name="T29" fmla="*/ 7 h 12"/>
                <a:gd name="T30" fmla="*/ 29 w 29"/>
                <a:gd name="T31" fmla="*/ 12 h 12"/>
                <a:gd name="T32" fmla="*/ 29 w 29"/>
                <a:gd name="T33" fmla="*/ 12 h 12"/>
                <a:gd name="T34" fmla="*/ 29 w 29"/>
                <a:gd name="T35" fmla="*/ 12 h 12"/>
                <a:gd name="T36" fmla="*/ 29 w 29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2">
                  <a:moveTo>
                    <a:pt x="29" y="12"/>
                  </a:moveTo>
                  <a:lnTo>
                    <a:pt x="27" y="10"/>
                  </a:lnTo>
                  <a:lnTo>
                    <a:pt x="24" y="8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10" y="7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5" name="Freeform 86"/>
            <p:cNvSpPr>
              <a:spLocks/>
            </p:cNvSpPr>
            <p:nvPr/>
          </p:nvSpPr>
          <p:spPr bwMode="auto">
            <a:xfrm>
              <a:off x="7250054" y="5373347"/>
              <a:ext cx="13607" cy="9071"/>
            </a:xfrm>
            <a:custGeom>
              <a:avLst/>
              <a:gdLst>
                <a:gd name="T0" fmla="*/ 0 w 9"/>
                <a:gd name="T1" fmla="*/ 4 h 6"/>
                <a:gd name="T2" fmla="*/ 0 w 9"/>
                <a:gd name="T3" fmla="*/ 6 h 6"/>
                <a:gd name="T4" fmla="*/ 2 w 9"/>
                <a:gd name="T5" fmla="*/ 6 h 6"/>
                <a:gd name="T6" fmla="*/ 2 w 9"/>
                <a:gd name="T7" fmla="*/ 6 h 6"/>
                <a:gd name="T8" fmla="*/ 5 w 9"/>
                <a:gd name="T9" fmla="*/ 6 h 6"/>
                <a:gd name="T10" fmla="*/ 7 w 9"/>
                <a:gd name="T11" fmla="*/ 6 h 6"/>
                <a:gd name="T12" fmla="*/ 7 w 9"/>
                <a:gd name="T13" fmla="*/ 6 h 6"/>
                <a:gd name="T14" fmla="*/ 9 w 9"/>
                <a:gd name="T15" fmla="*/ 4 h 6"/>
                <a:gd name="T16" fmla="*/ 9 w 9"/>
                <a:gd name="T17" fmla="*/ 2 h 6"/>
                <a:gd name="T18" fmla="*/ 9 w 9"/>
                <a:gd name="T19" fmla="*/ 2 h 6"/>
                <a:gd name="T20" fmla="*/ 9 w 9"/>
                <a:gd name="T21" fmla="*/ 2 h 6"/>
                <a:gd name="T22" fmla="*/ 7 w 9"/>
                <a:gd name="T23" fmla="*/ 2 h 6"/>
                <a:gd name="T24" fmla="*/ 5 w 9"/>
                <a:gd name="T25" fmla="*/ 0 h 6"/>
                <a:gd name="T26" fmla="*/ 3 w 9"/>
                <a:gd name="T27" fmla="*/ 0 h 6"/>
                <a:gd name="T28" fmla="*/ 2 w 9"/>
                <a:gd name="T29" fmla="*/ 2 h 6"/>
                <a:gd name="T30" fmla="*/ 0 w 9"/>
                <a:gd name="T31" fmla="*/ 2 h 6"/>
                <a:gd name="T32" fmla="*/ 0 w 9"/>
                <a:gd name="T3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6" name="Freeform 87"/>
            <p:cNvSpPr>
              <a:spLocks/>
            </p:cNvSpPr>
            <p:nvPr/>
          </p:nvSpPr>
          <p:spPr bwMode="auto">
            <a:xfrm>
              <a:off x="7095848" y="5213095"/>
              <a:ext cx="15119" cy="15119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7" name="Freeform 88"/>
            <p:cNvSpPr>
              <a:spLocks/>
            </p:cNvSpPr>
            <p:nvPr/>
          </p:nvSpPr>
          <p:spPr bwMode="auto">
            <a:xfrm>
              <a:off x="7095848" y="5213095"/>
              <a:ext cx="15119" cy="15119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8" name="Freeform 89"/>
            <p:cNvSpPr>
              <a:spLocks/>
            </p:cNvSpPr>
            <p:nvPr/>
          </p:nvSpPr>
          <p:spPr bwMode="auto">
            <a:xfrm>
              <a:off x="7271217" y="5338577"/>
              <a:ext cx="152694" cy="89196"/>
            </a:xfrm>
            <a:custGeom>
              <a:avLst/>
              <a:gdLst>
                <a:gd name="T0" fmla="*/ 43 w 101"/>
                <a:gd name="T1" fmla="*/ 17 h 59"/>
                <a:gd name="T2" fmla="*/ 45 w 101"/>
                <a:gd name="T3" fmla="*/ 15 h 59"/>
                <a:gd name="T4" fmla="*/ 46 w 101"/>
                <a:gd name="T5" fmla="*/ 13 h 59"/>
                <a:gd name="T6" fmla="*/ 46 w 101"/>
                <a:gd name="T7" fmla="*/ 12 h 59"/>
                <a:gd name="T8" fmla="*/ 48 w 101"/>
                <a:gd name="T9" fmla="*/ 12 h 59"/>
                <a:gd name="T10" fmla="*/ 50 w 101"/>
                <a:gd name="T11" fmla="*/ 13 h 59"/>
                <a:gd name="T12" fmla="*/ 50 w 101"/>
                <a:gd name="T13" fmla="*/ 13 h 59"/>
                <a:gd name="T14" fmla="*/ 53 w 101"/>
                <a:gd name="T15" fmla="*/ 13 h 59"/>
                <a:gd name="T16" fmla="*/ 53 w 101"/>
                <a:gd name="T17" fmla="*/ 15 h 59"/>
                <a:gd name="T18" fmla="*/ 56 w 101"/>
                <a:gd name="T19" fmla="*/ 18 h 59"/>
                <a:gd name="T20" fmla="*/ 56 w 101"/>
                <a:gd name="T21" fmla="*/ 18 h 59"/>
                <a:gd name="T22" fmla="*/ 58 w 101"/>
                <a:gd name="T23" fmla="*/ 20 h 59"/>
                <a:gd name="T24" fmla="*/ 66 w 101"/>
                <a:gd name="T25" fmla="*/ 27 h 59"/>
                <a:gd name="T26" fmla="*/ 86 w 101"/>
                <a:gd name="T27" fmla="*/ 42 h 59"/>
                <a:gd name="T28" fmla="*/ 86 w 101"/>
                <a:gd name="T29" fmla="*/ 42 h 59"/>
                <a:gd name="T30" fmla="*/ 88 w 101"/>
                <a:gd name="T31" fmla="*/ 42 h 59"/>
                <a:gd name="T32" fmla="*/ 88 w 101"/>
                <a:gd name="T33" fmla="*/ 42 h 59"/>
                <a:gd name="T34" fmla="*/ 90 w 101"/>
                <a:gd name="T35" fmla="*/ 40 h 59"/>
                <a:gd name="T36" fmla="*/ 90 w 101"/>
                <a:gd name="T37" fmla="*/ 40 h 59"/>
                <a:gd name="T38" fmla="*/ 91 w 101"/>
                <a:gd name="T39" fmla="*/ 40 h 59"/>
                <a:gd name="T40" fmla="*/ 91 w 101"/>
                <a:gd name="T41" fmla="*/ 42 h 59"/>
                <a:gd name="T42" fmla="*/ 93 w 101"/>
                <a:gd name="T43" fmla="*/ 42 h 59"/>
                <a:gd name="T44" fmla="*/ 95 w 101"/>
                <a:gd name="T45" fmla="*/ 42 h 59"/>
                <a:gd name="T46" fmla="*/ 95 w 101"/>
                <a:gd name="T47" fmla="*/ 44 h 59"/>
                <a:gd name="T48" fmla="*/ 96 w 101"/>
                <a:gd name="T49" fmla="*/ 45 h 59"/>
                <a:gd name="T50" fmla="*/ 98 w 101"/>
                <a:gd name="T51" fmla="*/ 47 h 59"/>
                <a:gd name="T52" fmla="*/ 101 w 101"/>
                <a:gd name="T53" fmla="*/ 57 h 59"/>
                <a:gd name="T54" fmla="*/ 98 w 101"/>
                <a:gd name="T55" fmla="*/ 59 h 59"/>
                <a:gd name="T56" fmla="*/ 85 w 101"/>
                <a:gd name="T57" fmla="*/ 49 h 59"/>
                <a:gd name="T58" fmla="*/ 83 w 101"/>
                <a:gd name="T59" fmla="*/ 47 h 59"/>
                <a:gd name="T60" fmla="*/ 81 w 101"/>
                <a:gd name="T61" fmla="*/ 47 h 59"/>
                <a:gd name="T62" fmla="*/ 81 w 101"/>
                <a:gd name="T63" fmla="*/ 45 h 59"/>
                <a:gd name="T64" fmla="*/ 80 w 101"/>
                <a:gd name="T65" fmla="*/ 42 h 59"/>
                <a:gd name="T66" fmla="*/ 71 w 101"/>
                <a:gd name="T67" fmla="*/ 37 h 59"/>
                <a:gd name="T68" fmla="*/ 60 w 101"/>
                <a:gd name="T69" fmla="*/ 29 h 59"/>
                <a:gd name="T70" fmla="*/ 60 w 101"/>
                <a:gd name="T71" fmla="*/ 29 h 59"/>
                <a:gd name="T72" fmla="*/ 58 w 101"/>
                <a:gd name="T73" fmla="*/ 25 h 59"/>
                <a:gd name="T74" fmla="*/ 43 w 101"/>
                <a:gd name="T75" fmla="*/ 22 h 59"/>
                <a:gd name="T76" fmla="*/ 35 w 101"/>
                <a:gd name="T77" fmla="*/ 18 h 59"/>
                <a:gd name="T78" fmla="*/ 31 w 101"/>
                <a:gd name="T79" fmla="*/ 18 h 59"/>
                <a:gd name="T80" fmla="*/ 30 w 101"/>
                <a:gd name="T81" fmla="*/ 17 h 59"/>
                <a:gd name="T82" fmla="*/ 30 w 101"/>
                <a:gd name="T83" fmla="*/ 17 h 59"/>
                <a:gd name="T84" fmla="*/ 30 w 101"/>
                <a:gd name="T85" fmla="*/ 17 h 59"/>
                <a:gd name="T86" fmla="*/ 30 w 101"/>
                <a:gd name="T87" fmla="*/ 17 h 59"/>
                <a:gd name="T88" fmla="*/ 26 w 101"/>
                <a:gd name="T89" fmla="*/ 13 h 59"/>
                <a:gd name="T90" fmla="*/ 20 w 101"/>
                <a:gd name="T91" fmla="*/ 10 h 59"/>
                <a:gd name="T92" fmla="*/ 13 w 101"/>
                <a:gd name="T93" fmla="*/ 7 h 59"/>
                <a:gd name="T94" fmla="*/ 11 w 101"/>
                <a:gd name="T95" fmla="*/ 7 h 59"/>
                <a:gd name="T96" fmla="*/ 10 w 101"/>
                <a:gd name="T97" fmla="*/ 7 h 59"/>
                <a:gd name="T98" fmla="*/ 8 w 101"/>
                <a:gd name="T99" fmla="*/ 5 h 59"/>
                <a:gd name="T100" fmla="*/ 5 w 101"/>
                <a:gd name="T101" fmla="*/ 5 h 59"/>
                <a:gd name="T102" fmla="*/ 1 w 101"/>
                <a:gd name="T103" fmla="*/ 3 h 59"/>
                <a:gd name="T104" fmla="*/ 0 w 101"/>
                <a:gd name="T105" fmla="*/ 0 h 59"/>
                <a:gd name="T106" fmla="*/ 1 w 101"/>
                <a:gd name="T107" fmla="*/ 0 h 59"/>
                <a:gd name="T108" fmla="*/ 1 w 101"/>
                <a:gd name="T109" fmla="*/ 0 h 59"/>
                <a:gd name="T110" fmla="*/ 15 w 101"/>
                <a:gd name="T111" fmla="*/ 3 h 59"/>
                <a:gd name="T112" fmla="*/ 18 w 101"/>
                <a:gd name="T113" fmla="*/ 3 h 59"/>
                <a:gd name="T114" fmla="*/ 20 w 101"/>
                <a:gd name="T115" fmla="*/ 3 h 59"/>
                <a:gd name="T116" fmla="*/ 23 w 101"/>
                <a:gd name="T117" fmla="*/ 5 h 59"/>
                <a:gd name="T118" fmla="*/ 30 w 101"/>
                <a:gd name="T119" fmla="*/ 10 h 59"/>
                <a:gd name="T120" fmla="*/ 45 w 101"/>
                <a:gd name="T121" fmla="*/ 17 h 59"/>
                <a:gd name="T122" fmla="*/ 45 w 101"/>
                <a:gd name="T123" fmla="*/ 17 h 59"/>
                <a:gd name="T124" fmla="*/ 43 w 101"/>
                <a:gd name="T125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" h="59">
                  <a:moveTo>
                    <a:pt x="43" y="17"/>
                  </a:moveTo>
                  <a:lnTo>
                    <a:pt x="45" y="15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6" y="27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6" y="45"/>
                  </a:lnTo>
                  <a:lnTo>
                    <a:pt x="98" y="47"/>
                  </a:lnTo>
                  <a:lnTo>
                    <a:pt x="101" y="57"/>
                  </a:lnTo>
                  <a:lnTo>
                    <a:pt x="98" y="59"/>
                  </a:lnTo>
                  <a:lnTo>
                    <a:pt x="85" y="49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0" y="42"/>
                  </a:lnTo>
                  <a:lnTo>
                    <a:pt x="71" y="3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8" y="25"/>
                  </a:lnTo>
                  <a:lnTo>
                    <a:pt x="43" y="22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6" y="13"/>
                  </a:lnTo>
                  <a:lnTo>
                    <a:pt x="20" y="10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5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30" y="10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9" name="Freeform 90"/>
            <p:cNvSpPr>
              <a:spLocks/>
            </p:cNvSpPr>
            <p:nvPr/>
          </p:nvSpPr>
          <p:spPr bwMode="auto">
            <a:xfrm>
              <a:off x="7015721" y="5028654"/>
              <a:ext cx="19654" cy="80126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0" name="Freeform 91"/>
            <p:cNvSpPr>
              <a:spLocks/>
            </p:cNvSpPr>
            <p:nvPr/>
          </p:nvSpPr>
          <p:spPr bwMode="auto">
            <a:xfrm>
              <a:off x="7015721" y="5028654"/>
              <a:ext cx="19654" cy="80126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1" name="Freeform 92"/>
            <p:cNvSpPr>
              <a:spLocks/>
            </p:cNvSpPr>
            <p:nvPr/>
          </p:nvSpPr>
          <p:spPr bwMode="auto">
            <a:xfrm>
              <a:off x="7030840" y="5025631"/>
              <a:ext cx="34772" cy="37795"/>
            </a:xfrm>
            <a:custGeom>
              <a:avLst/>
              <a:gdLst>
                <a:gd name="T0" fmla="*/ 3 w 23"/>
                <a:gd name="T1" fmla="*/ 15 h 25"/>
                <a:gd name="T2" fmla="*/ 13 w 23"/>
                <a:gd name="T3" fmla="*/ 22 h 25"/>
                <a:gd name="T4" fmla="*/ 15 w 23"/>
                <a:gd name="T5" fmla="*/ 24 h 25"/>
                <a:gd name="T6" fmla="*/ 17 w 23"/>
                <a:gd name="T7" fmla="*/ 25 h 25"/>
                <a:gd name="T8" fmla="*/ 20 w 23"/>
                <a:gd name="T9" fmla="*/ 25 h 25"/>
                <a:gd name="T10" fmla="*/ 20 w 23"/>
                <a:gd name="T11" fmla="*/ 25 h 25"/>
                <a:gd name="T12" fmla="*/ 23 w 23"/>
                <a:gd name="T13" fmla="*/ 24 h 25"/>
                <a:gd name="T14" fmla="*/ 23 w 23"/>
                <a:gd name="T15" fmla="*/ 22 h 25"/>
                <a:gd name="T16" fmla="*/ 23 w 23"/>
                <a:gd name="T17" fmla="*/ 22 h 25"/>
                <a:gd name="T18" fmla="*/ 23 w 23"/>
                <a:gd name="T19" fmla="*/ 22 h 25"/>
                <a:gd name="T20" fmla="*/ 23 w 23"/>
                <a:gd name="T21" fmla="*/ 20 h 25"/>
                <a:gd name="T22" fmla="*/ 23 w 23"/>
                <a:gd name="T23" fmla="*/ 20 h 25"/>
                <a:gd name="T24" fmla="*/ 15 w 23"/>
                <a:gd name="T25" fmla="*/ 9 h 25"/>
                <a:gd name="T26" fmla="*/ 10 w 23"/>
                <a:gd name="T27" fmla="*/ 0 h 25"/>
                <a:gd name="T28" fmla="*/ 8 w 23"/>
                <a:gd name="T29" fmla="*/ 0 h 25"/>
                <a:gd name="T30" fmla="*/ 0 w 23"/>
                <a:gd name="T31" fmla="*/ 10 h 25"/>
                <a:gd name="T32" fmla="*/ 0 w 23"/>
                <a:gd name="T33" fmla="*/ 10 h 25"/>
                <a:gd name="T34" fmla="*/ 0 w 23"/>
                <a:gd name="T35" fmla="*/ 10 h 25"/>
                <a:gd name="T36" fmla="*/ 0 w 23"/>
                <a:gd name="T37" fmla="*/ 12 h 25"/>
                <a:gd name="T38" fmla="*/ 0 w 23"/>
                <a:gd name="T39" fmla="*/ 14 h 25"/>
                <a:gd name="T40" fmla="*/ 2 w 23"/>
                <a:gd name="T41" fmla="*/ 14 h 25"/>
                <a:gd name="T42" fmla="*/ 3 w 23"/>
                <a:gd name="T4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5">
                  <a:moveTo>
                    <a:pt x="3" y="15"/>
                  </a:moveTo>
                  <a:lnTo>
                    <a:pt x="13" y="22"/>
                  </a:lnTo>
                  <a:lnTo>
                    <a:pt x="15" y="24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5" y="9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2" name="Freeform 93"/>
            <p:cNvSpPr>
              <a:spLocks/>
            </p:cNvSpPr>
            <p:nvPr/>
          </p:nvSpPr>
          <p:spPr bwMode="auto">
            <a:xfrm>
              <a:off x="7053517" y="5077032"/>
              <a:ext cx="15119" cy="19653"/>
            </a:xfrm>
            <a:custGeom>
              <a:avLst/>
              <a:gdLst>
                <a:gd name="T0" fmla="*/ 0 w 10"/>
                <a:gd name="T1" fmla="*/ 1 h 13"/>
                <a:gd name="T2" fmla="*/ 0 w 10"/>
                <a:gd name="T3" fmla="*/ 1 h 13"/>
                <a:gd name="T4" fmla="*/ 2 w 10"/>
                <a:gd name="T5" fmla="*/ 8 h 13"/>
                <a:gd name="T6" fmla="*/ 8 w 10"/>
                <a:gd name="T7" fmla="*/ 13 h 13"/>
                <a:gd name="T8" fmla="*/ 8 w 10"/>
                <a:gd name="T9" fmla="*/ 13 h 13"/>
                <a:gd name="T10" fmla="*/ 8 w 10"/>
                <a:gd name="T11" fmla="*/ 13 h 13"/>
                <a:gd name="T12" fmla="*/ 10 w 10"/>
                <a:gd name="T13" fmla="*/ 13 h 13"/>
                <a:gd name="T14" fmla="*/ 10 w 10"/>
                <a:gd name="T15" fmla="*/ 13 h 13"/>
                <a:gd name="T16" fmla="*/ 10 w 10"/>
                <a:gd name="T17" fmla="*/ 11 h 13"/>
                <a:gd name="T18" fmla="*/ 5 w 10"/>
                <a:gd name="T19" fmla="*/ 1 h 13"/>
                <a:gd name="T20" fmla="*/ 3 w 10"/>
                <a:gd name="T21" fmla="*/ 0 h 13"/>
                <a:gd name="T22" fmla="*/ 2 w 10"/>
                <a:gd name="T23" fmla="*/ 0 h 13"/>
                <a:gd name="T24" fmla="*/ 0 w 10"/>
                <a:gd name="T25" fmla="*/ 0 h 13"/>
                <a:gd name="T26" fmla="*/ 0 w 10"/>
                <a:gd name="T2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0" y="1"/>
                  </a:moveTo>
                  <a:lnTo>
                    <a:pt x="0" y="1"/>
                  </a:lnTo>
                  <a:lnTo>
                    <a:pt x="2" y="8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3" name="Freeform 94"/>
            <p:cNvSpPr>
              <a:spLocks/>
            </p:cNvSpPr>
            <p:nvPr/>
          </p:nvSpPr>
          <p:spPr bwMode="auto">
            <a:xfrm>
              <a:off x="7080730" y="5149598"/>
              <a:ext cx="10583" cy="7559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3 h 5"/>
                <a:gd name="T4" fmla="*/ 5 w 7"/>
                <a:gd name="T5" fmla="*/ 2 h 5"/>
                <a:gd name="T6" fmla="*/ 2 w 7"/>
                <a:gd name="T7" fmla="*/ 2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2 h 5"/>
                <a:gd name="T14" fmla="*/ 2 w 7"/>
                <a:gd name="T15" fmla="*/ 3 h 5"/>
                <a:gd name="T16" fmla="*/ 2 w 7"/>
                <a:gd name="T17" fmla="*/ 3 h 5"/>
                <a:gd name="T18" fmla="*/ 7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4" name="Freeform 95"/>
            <p:cNvSpPr>
              <a:spLocks/>
            </p:cNvSpPr>
            <p:nvPr/>
          </p:nvSpPr>
          <p:spPr bwMode="auto">
            <a:xfrm>
              <a:off x="7015721" y="5092149"/>
              <a:ext cx="18142" cy="34772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5" name="Freeform 96"/>
            <p:cNvSpPr>
              <a:spLocks/>
            </p:cNvSpPr>
            <p:nvPr/>
          </p:nvSpPr>
          <p:spPr bwMode="auto">
            <a:xfrm>
              <a:off x="7015721" y="5092149"/>
              <a:ext cx="18142" cy="34772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6" name="Freeform 97"/>
            <p:cNvSpPr>
              <a:spLocks/>
            </p:cNvSpPr>
            <p:nvPr/>
          </p:nvSpPr>
          <p:spPr bwMode="auto">
            <a:xfrm>
              <a:off x="7056541" y="5096687"/>
              <a:ext cx="46867" cy="57449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7" name="Freeform 98"/>
            <p:cNvSpPr>
              <a:spLocks/>
            </p:cNvSpPr>
            <p:nvPr/>
          </p:nvSpPr>
          <p:spPr bwMode="auto">
            <a:xfrm>
              <a:off x="7056541" y="5096687"/>
              <a:ext cx="46867" cy="57449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8" name="Freeform 99"/>
            <p:cNvSpPr>
              <a:spLocks/>
            </p:cNvSpPr>
            <p:nvPr/>
          </p:nvSpPr>
          <p:spPr bwMode="auto">
            <a:xfrm>
              <a:off x="7083753" y="5184373"/>
              <a:ext cx="7560" cy="10582"/>
            </a:xfrm>
            <a:custGeom>
              <a:avLst/>
              <a:gdLst>
                <a:gd name="T0" fmla="*/ 0 w 5"/>
                <a:gd name="T1" fmla="*/ 2 h 7"/>
                <a:gd name="T2" fmla="*/ 2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2 w 5"/>
                <a:gd name="T13" fmla="*/ 2 h 7"/>
                <a:gd name="T14" fmla="*/ 2 w 5"/>
                <a:gd name="T15" fmla="*/ 0 h 7"/>
                <a:gd name="T16" fmla="*/ 0 w 5"/>
                <a:gd name="T17" fmla="*/ 2 h 7"/>
                <a:gd name="T18" fmla="*/ 0 w 5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9" name="Freeform 100"/>
            <p:cNvSpPr>
              <a:spLocks/>
            </p:cNvSpPr>
            <p:nvPr/>
          </p:nvSpPr>
          <p:spPr bwMode="auto">
            <a:xfrm>
              <a:off x="7064100" y="5172277"/>
              <a:ext cx="34772" cy="42330"/>
            </a:xfrm>
            <a:custGeom>
              <a:avLst/>
              <a:gdLst>
                <a:gd name="T0" fmla="*/ 0 w 23"/>
                <a:gd name="T1" fmla="*/ 0 h 28"/>
                <a:gd name="T2" fmla="*/ 1 w 23"/>
                <a:gd name="T3" fmla="*/ 3 h 28"/>
                <a:gd name="T4" fmla="*/ 3 w 23"/>
                <a:gd name="T5" fmla="*/ 5 h 28"/>
                <a:gd name="T6" fmla="*/ 6 w 23"/>
                <a:gd name="T7" fmla="*/ 10 h 28"/>
                <a:gd name="T8" fmla="*/ 8 w 23"/>
                <a:gd name="T9" fmla="*/ 10 h 28"/>
                <a:gd name="T10" fmla="*/ 10 w 23"/>
                <a:gd name="T11" fmla="*/ 15 h 28"/>
                <a:gd name="T12" fmla="*/ 11 w 23"/>
                <a:gd name="T13" fmla="*/ 18 h 28"/>
                <a:gd name="T14" fmla="*/ 13 w 23"/>
                <a:gd name="T15" fmla="*/ 20 h 28"/>
                <a:gd name="T16" fmla="*/ 15 w 23"/>
                <a:gd name="T17" fmla="*/ 22 h 28"/>
                <a:gd name="T18" fmla="*/ 15 w 23"/>
                <a:gd name="T19" fmla="*/ 23 h 28"/>
                <a:gd name="T20" fmla="*/ 16 w 23"/>
                <a:gd name="T21" fmla="*/ 25 h 28"/>
                <a:gd name="T22" fmla="*/ 16 w 23"/>
                <a:gd name="T23" fmla="*/ 25 h 28"/>
                <a:gd name="T24" fmla="*/ 18 w 23"/>
                <a:gd name="T25" fmla="*/ 27 h 28"/>
                <a:gd name="T26" fmla="*/ 20 w 23"/>
                <a:gd name="T27" fmla="*/ 28 h 28"/>
                <a:gd name="T28" fmla="*/ 21 w 23"/>
                <a:gd name="T29" fmla="*/ 28 h 28"/>
                <a:gd name="T30" fmla="*/ 21 w 23"/>
                <a:gd name="T31" fmla="*/ 27 h 28"/>
                <a:gd name="T32" fmla="*/ 23 w 23"/>
                <a:gd name="T33" fmla="*/ 25 h 28"/>
                <a:gd name="T34" fmla="*/ 21 w 23"/>
                <a:gd name="T35" fmla="*/ 25 h 28"/>
                <a:gd name="T36" fmla="*/ 21 w 23"/>
                <a:gd name="T37" fmla="*/ 23 h 28"/>
                <a:gd name="T38" fmla="*/ 15 w 23"/>
                <a:gd name="T39" fmla="*/ 17 h 28"/>
                <a:gd name="T40" fmla="*/ 10 w 23"/>
                <a:gd name="T41" fmla="*/ 13 h 28"/>
                <a:gd name="T42" fmla="*/ 5 w 23"/>
                <a:gd name="T43" fmla="*/ 5 h 28"/>
                <a:gd name="T44" fmla="*/ 0 w 23"/>
                <a:gd name="T4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5" y="17"/>
                  </a:lnTo>
                  <a:lnTo>
                    <a:pt x="10" y="13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0" name="Freeform 101"/>
            <p:cNvSpPr>
              <a:spLocks/>
            </p:cNvSpPr>
            <p:nvPr/>
          </p:nvSpPr>
          <p:spPr bwMode="auto">
            <a:xfrm>
              <a:off x="7058051" y="5160182"/>
              <a:ext cx="7560" cy="7559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2 w 5"/>
                <a:gd name="T5" fmla="*/ 3 h 5"/>
                <a:gd name="T6" fmla="*/ 2 w 5"/>
                <a:gd name="T7" fmla="*/ 5 h 5"/>
                <a:gd name="T8" fmla="*/ 4 w 5"/>
                <a:gd name="T9" fmla="*/ 3 h 5"/>
                <a:gd name="T10" fmla="*/ 5 w 5"/>
                <a:gd name="T11" fmla="*/ 3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1" name="Freeform 102"/>
            <p:cNvSpPr>
              <a:spLocks/>
            </p:cNvSpPr>
            <p:nvPr/>
          </p:nvSpPr>
          <p:spPr bwMode="auto">
            <a:xfrm>
              <a:off x="7118523" y="5232749"/>
              <a:ext cx="0" cy="30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2" name="Freeform 103"/>
            <p:cNvSpPr>
              <a:spLocks/>
            </p:cNvSpPr>
            <p:nvPr/>
          </p:nvSpPr>
          <p:spPr bwMode="auto">
            <a:xfrm>
              <a:off x="7118523" y="5232749"/>
              <a:ext cx="0" cy="30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3" name="Freeform 104"/>
            <p:cNvSpPr>
              <a:spLocks/>
            </p:cNvSpPr>
            <p:nvPr/>
          </p:nvSpPr>
          <p:spPr bwMode="auto">
            <a:xfrm>
              <a:off x="5989199" y="2851641"/>
              <a:ext cx="9071" cy="9071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0 h 6"/>
                <a:gd name="T4" fmla="*/ 0 w 6"/>
                <a:gd name="T5" fmla="*/ 5 h 6"/>
                <a:gd name="T6" fmla="*/ 0 w 6"/>
                <a:gd name="T7" fmla="*/ 6 h 6"/>
                <a:gd name="T8" fmla="*/ 0 w 6"/>
                <a:gd name="T9" fmla="*/ 6 h 6"/>
                <a:gd name="T10" fmla="*/ 6 w 6"/>
                <a:gd name="T11" fmla="*/ 5 h 6"/>
                <a:gd name="T12" fmla="*/ 6 w 6"/>
                <a:gd name="T13" fmla="*/ 5 h 6"/>
                <a:gd name="T14" fmla="*/ 6 w 6"/>
                <a:gd name="T15" fmla="*/ 3 h 6"/>
                <a:gd name="T16" fmla="*/ 6 w 6"/>
                <a:gd name="T17" fmla="*/ 1 h 6"/>
                <a:gd name="T18" fmla="*/ 5 w 6"/>
                <a:gd name="T19" fmla="*/ 0 h 6"/>
                <a:gd name="T20" fmla="*/ 5 w 6"/>
                <a:gd name="T21" fmla="*/ 0 h 6"/>
                <a:gd name="T22" fmla="*/ 3 w 6"/>
                <a:gd name="T23" fmla="*/ 0 h 6"/>
                <a:gd name="T24" fmla="*/ 1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4" name="Freeform 105"/>
            <p:cNvSpPr>
              <a:spLocks/>
            </p:cNvSpPr>
            <p:nvPr/>
          </p:nvSpPr>
          <p:spPr bwMode="auto">
            <a:xfrm>
              <a:off x="5983151" y="2836522"/>
              <a:ext cx="7560" cy="15119"/>
            </a:xfrm>
            <a:custGeom>
              <a:avLst/>
              <a:gdLst>
                <a:gd name="T0" fmla="*/ 5 w 5"/>
                <a:gd name="T1" fmla="*/ 1 h 10"/>
                <a:gd name="T2" fmla="*/ 5 w 5"/>
                <a:gd name="T3" fmla="*/ 0 h 10"/>
                <a:gd name="T4" fmla="*/ 4 w 5"/>
                <a:gd name="T5" fmla="*/ 0 h 10"/>
                <a:gd name="T6" fmla="*/ 4 w 5"/>
                <a:gd name="T7" fmla="*/ 0 h 10"/>
                <a:gd name="T8" fmla="*/ 4 w 5"/>
                <a:gd name="T9" fmla="*/ 0 h 10"/>
                <a:gd name="T10" fmla="*/ 2 w 5"/>
                <a:gd name="T11" fmla="*/ 1 h 10"/>
                <a:gd name="T12" fmla="*/ 0 w 5"/>
                <a:gd name="T13" fmla="*/ 6 h 10"/>
                <a:gd name="T14" fmla="*/ 0 w 5"/>
                <a:gd name="T15" fmla="*/ 10 h 10"/>
                <a:gd name="T16" fmla="*/ 2 w 5"/>
                <a:gd name="T17" fmla="*/ 10 h 10"/>
                <a:gd name="T18" fmla="*/ 2 w 5"/>
                <a:gd name="T19" fmla="*/ 10 h 10"/>
                <a:gd name="T20" fmla="*/ 2 w 5"/>
                <a:gd name="T21" fmla="*/ 8 h 10"/>
                <a:gd name="T22" fmla="*/ 4 w 5"/>
                <a:gd name="T23" fmla="*/ 8 h 10"/>
                <a:gd name="T24" fmla="*/ 4 w 5"/>
                <a:gd name="T25" fmla="*/ 8 h 10"/>
                <a:gd name="T26" fmla="*/ 2 w 5"/>
                <a:gd name="T27" fmla="*/ 8 h 10"/>
                <a:gd name="T28" fmla="*/ 2 w 5"/>
                <a:gd name="T29" fmla="*/ 8 h 10"/>
                <a:gd name="T30" fmla="*/ 2 w 5"/>
                <a:gd name="T31" fmla="*/ 6 h 10"/>
                <a:gd name="T32" fmla="*/ 4 w 5"/>
                <a:gd name="T33" fmla="*/ 5 h 10"/>
                <a:gd name="T34" fmla="*/ 4 w 5"/>
                <a:gd name="T35" fmla="*/ 5 h 10"/>
                <a:gd name="T36" fmla="*/ 4 w 5"/>
                <a:gd name="T37" fmla="*/ 5 h 10"/>
                <a:gd name="T38" fmla="*/ 5 w 5"/>
                <a:gd name="T39" fmla="*/ 3 h 10"/>
                <a:gd name="T40" fmla="*/ 5 w 5"/>
                <a:gd name="T41" fmla="*/ 3 h 10"/>
                <a:gd name="T42" fmla="*/ 5 w 5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0">
                  <a:moveTo>
                    <a:pt x="5" y="1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5" name="Freeform 106"/>
            <p:cNvSpPr>
              <a:spLocks/>
            </p:cNvSpPr>
            <p:nvPr/>
          </p:nvSpPr>
          <p:spPr bwMode="auto">
            <a:xfrm>
              <a:off x="5990711" y="2836522"/>
              <a:ext cx="28725" cy="9071"/>
            </a:xfrm>
            <a:custGeom>
              <a:avLst/>
              <a:gdLst>
                <a:gd name="T0" fmla="*/ 17 w 19"/>
                <a:gd name="T1" fmla="*/ 0 h 6"/>
                <a:gd name="T2" fmla="*/ 17 w 19"/>
                <a:gd name="T3" fmla="*/ 0 h 6"/>
                <a:gd name="T4" fmla="*/ 10 w 19"/>
                <a:gd name="T5" fmla="*/ 0 h 6"/>
                <a:gd name="T6" fmla="*/ 7 w 19"/>
                <a:gd name="T7" fmla="*/ 0 h 6"/>
                <a:gd name="T8" fmla="*/ 2 w 19"/>
                <a:gd name="T9" fmla="*/ 3 h 6"/>
                <a:gd name="T10" fmla="*/ 2 w 19"/>
                <a:gd name="T11" fmla="*/ 5 h 6"/>
                <a:gd name="T12" fmla="*/ 0 w 19"/>
                <a:gd name="T13" fmla="*/ 5 h 6"/>
                <a:gd name="T14" fmla="*/ 0 w 19"/>
                <a:gd name="T15" fmla="*/ 6 h 6"/>
                <a:gd name="T16" fmla="*/ 0 w 19"/>
                <a:gd name="T17" fmla="*/ 6 h 6"/>
                <a:gd name="T18" fmla="*/ 12 w 19"/>
                <a:gd name="T19" fmla="*/ 3 h 6"/>
                <a:gd name="T20" fmla="*/ 14 w 19"/>
                <a:gd name="T21" fmla="*/ 1 h 6"/>
                <a:gd name="T22" fmla="*/ 15 w 19"/>
                <a:gd name="T23" fmla="*/ 3 h 6"/>
                <a:gd name="T24" fmla="*/ 17 w 19"/>
                <a:gd name="T25" fmla="*/ 3 h 6"/>
                <a:gd name="T26" fmla="*/ 17 w 19"/>
                <a:gd name="T27" fmla="*/ 3 h 6"/>
                <a:gd name="T28" fmla="*/ 17 w 19"/>
                <a:gd name="T29" fmla="*/ 3 h 6"/>
                <a:gd name="T30" fmla="*/ 17 w 19"/>
                <a:gd name="T31" fmla="*/ 0 h 6"/>
                <a:gd name="T32" fmla="*/ 19 w 19"/>
                <a:gd name="T33" fmla="*/ 0 h 6"/>
                <a:gd name="T34" fmla="*/ 17 w 19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lnTo>
                    <a:pt x="17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6" name="Freeform 107"/>
            <p:cNvSpPr>
              <a:spLocks/>
            </p:cNvSpPr>
            <p:nvPr/>
          </p:nvSpPr>
          <p:spPr bwMode="auto">
            <a:xfrm>
              <a:off x="5983151" y="2815356"/>
              <a:ext cx="6047" cy="755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2 h 5"/>
                <a:gd name="T8" fmla="*/ 0 w 4"/>
                <a:gd name="T9" fmla="*/ 4 h 5"/>
                <a:gd name="T10" fmla="*/ 0 w 4"/>
                <a:gd name="T11" fmla="*/ 4 h 5"/>
                <a:gd name="T12" fmla="*/ 0 w 4"/>
                <a:gd name="T13" fmla="*/ 4 h 5"/>
                <a:gd name="T14" fmla="*/ 0 w 4"/>
                <a:gd name="T15" fmla="*/ 5 h 5"/>
                <a:gd name="T16" fmla="*/ 2 w 4"/>
                <a:gd name="T17" fmla="*/ 5 h 5"/>
                <a:gd name="T18" fmla="*/ 2 w 4"/>
                <a:gd name="T19" fmla="*/ 5 h 5"/>
                <a:gd name="T20" fmla="*/ 2 w 4"/>
                <a:gd name="T21" fmla="*/ 5 h 5"/>
                <a:gd name="T22" fmla="*/ 2 w 4"/>
                <a:gd name="T23" fmla="*/ 4 h 5"/>
                <a:gd name="T24" fmla="*/ 2 w 4"/>
                <a:gd name="T25" fmla="*/ 2 h 5"/>
                <a:gd name="T26" fmla="*/ 4 w 4"/>
                <a:gd name="T27" fmla="*/ 2 h 5"/>
                <a:gd name="T28" fmla="*/ 4 w 4"/>
                <a:gd name="T29" fmla="*/ 2 h 5"/>
                <a:gd name="T30" fmla="*/ 4 w 4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7" name="Freeform 108"/>
            <p:cNvSpPr>
              <a:spLocks/>
            </p:cNvSpPr>
            <p:nvPr/>
          </p:nvSpPr>
          <p:spPr bwMode="auto">
            <a:xfrm>
              <a:off x="6016412" y="2825940"/>
              <a:ext cx="7560" cy="4535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2 w 5"/>
                <a:gd name="T5" fmla="*/ 0 h 3"/>
                <a:gd name="T6" fmla="*/ 0 w 5"/>
                <a:gd name="T7" fmla="*/ 2 h 3"/>
                <a:gd name="T8" fmla="*/ 0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2 w 5"/>
                <a:gd name="T15" fmla="*/ 3 h 3"/>
                <a:gd name="T16" fmla="*/ 2 w 5"/>
                <a:gd name="T17" fmla="*/ 2 h 3"/>
                <a:gd name="T18" fmla="*/ 3 w 5"/>
                <a:gd name="T19" fmla="*/ 2 h 3"/>
                <a:gd name="T20" fmla="*/ 3 w 5"/>
                <a:gd name="T21" fmla="*/ 0 h 3"/>
                <a:gd name="T22" fmla="*/ 3 w 5"/>
                <a:gd name="T23" fmla="*/ 0 h 3"/>
                <a:gd name="T24" fmla="*/ 5 w 5"/>
                <a:gd name="T25" fmla="*/ 0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8" name="Freeform 109"/>
            <p:cNvSpPr>
              <a:spLocks/>
            </p:cNvSpPr>
            <p:nvPr/>
          </p:nvSpPr>
          <p:spPr bwMode="auto">
            <a:xfrm>
              <a:off x="5974082" y="2844082"/>
              <a:ext cx="1513" cy="4535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9" name="Freeform 110"/>
            <p:cNvSpPr>
              <a:spLocks/>
            </p:cNvSpPr>
            <p:nvPr/>
          </p:nvSpPr>
          <p:spPr bwMode="auto">
            <a:xfrm>
              <a:off x="5974082" y="2844082"/>
              <a:ext cx="1513" cy="4535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0" name="Freeform 111"/>
            <p:cNvSpPr>
              <a:spLocks/>
            </p:cNvSpPr>
            <p:nvPr/>
          </p:nvSpPr>
          <p:spPr bwMode="auto">
            <a:xfrm>
              <a:off x="6155498" y="2727671"/>
              <a:ext cx="10583" cy="4535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3 w 7"/>
                <a:gd name="T5" fmla="*/ 0 h 3"/>
                <a:gd name="T6" fmla="*/ 3 w 7"/>
                <a:gd name="T7" fmla="*/ 0 h 3"/>
                <a:gd name="T8" fmla="*/ 2 w 7"/>
                <a:gd name="T9" fmla="*/ 0 h 3"/>
                <a:gd name="T10" fmla="*/ 0 w 7"/>
                <a:gd name="T11" fmla="*/ 2 h 3"/>
                <a:gd name="T12" fmla="*/ 0 w 7"/>
                <a:gd name="T13" fmla="*/ 3 h 3"/>
                <a:gd name="T14" fmla="*/ 0 w 7"/>
                <a:gd name="T15" fmla="*/ 3 h 3"/>
                <a:gd name="T16" fmla="*/ 2 w 7"/>
                <a:gd name="T17" fmla="*/ 3 h 3"/>
                <a:gd name="T18" fmla="*/ 3 w 7"/>
                <a:gd name="T19" fmla="*/ 2 h 3"/>
                <a:gd name="T20" fmla="*/ 5 w 7"/>
                <a:gd name="T21" fmla="*/ 0 h 3"/>
                <a:gd name="T22" fmla="*/ 7 w 7"/>
                <a:gd name="T23" fmla="*/ 0 h 3"/>
                <a:gd name="T24" fmla="*/ 7 w 7"/>
                <a:gd name="T25" fmla="*/ 0 h 3"/>
                <a:gd name="T26" fmla="*/ 7 w 7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1" name="Freeform 112"/>
            <p:cNvSpPr>
              <a:spLocks/>
            </p:cNvSpPr>
            <p:nvPr/>
          </p:nvSpPr>
          <p:spPr bwMode="auto">
            <a:xfrm>
              <a:off x="5706489" y="3996086"/>
              <a:ext cx="45355" cy="28724"/>
            </a:xfrm>
            <a:custGeom>
              <a:avLst/>
              <a:gdLst>
                <a:gd name="T0" fmla="*/ 30 w 30"/>
                <a:gd name="T1" fmla="*/ 12 h 19"/>
                <a:gd name="T2" fmla="*/ 28 w 30"/>
                <a:gd name="T3" fmla="*/ 10 h 19"/>
                <a:gd name="T4" fmla="*/ 28 w 30"/>
                <a:gd name="T5" fmla="*/ 9 h 19"/>
                <a:gd name="T6" fmla="*/ 28 w 30"/>
                <a:gd name="T7" fmla="*/ 7 h 19"/>
                <a:gd name="T8" fmla="*/ 20 w 30"/>
                <a:gd name="T9" fmla="*/ 0 h 19"/>
                <a:gd name="T10" fmla="*/ 18 w 30"/>
                <a:gd name="T11" fmla="*/ 0 h 19"/>
                <a:gd name="T12" fmla="*/ 18 w 30"/>
                <a:gd name="T13" fmla="*/ 0 h 19"/>
                <a:gd name="T14" fmla="*/ 18 w 30"/>
                <a:gd name="T15" fmla="*/ 0 h 19"/>
                <a:gd name="T16" fmla="*/ 5 w 30"/>
                <a:gd name="T17" fmla="*/ 4 h 19"/>
                <a:gd name="T18" fmla="*/ 0 w 30"/>
                <a:gd name="T19" fmla="*/ 5 h 19"/>
                <a:gd name="T20" fmla="*/ 2 w 30"/>
                <a:gd name="T21" fmla="*/ 5 h 19"/>
                <a:gd name="T22" fmla="*/ 3 w 30"/>
                <a:gd name="T23" fmla="*/ 5 h 19"/>
                <a:gd name="T24" fmla="*/ 3 w 30"/>
                <a:gd name="T25" fmla="*/ 5 h 19"/>
                <a:gd name="T26" fmla="*/ 5 w 30"/>
                <a:gd name="T27" fmla="*/ 7 h 19"/>
                <a:gd name="T28" fmla="*/ 7 w 30"/>
                <a:gd name="T29" fmla="*/ 7 h 19"/>
                <a:gd name="T30" fmla="*/ 7 w 30"/>
                <a:gd name="T31" fmla="*/ 7 h 19"/>
                <a:gd name="T32" fmla="*/ 10 w 30"/>
                <a:gd name="T33" fmla="*/ 12 h 19"/>
                <a:gd name="T34" fmla="*/ 10 w 30"/>
                <a:gd name="T35" fmla="*/ 14 h 19"/>
                <a:gd name="T36" fmla="*/ 12 w 30"/>
                <a:gd name="T37" fmla="*/ 15 h 19"/>
                <a:gd name="T38" fmla="*/ 13 w 30"/>
                <a:gd name="T39" fmla="*/ 17 h 19"/>
                <a:gd name="T40" fmla="*/ 13 w 30"/>
                <a:gd name="T41" fmla="*/ 17 h 19"/>
                <a:gd name="T42" fmla="*/ 13 w 30"/>
                <a:gd name="T43" fmla="*/ 19 h 19"/>
                <a:gd name="T44" fmla="*/ 15 w 30"/>
                <a:gd name="T45" fmla="*/ 19 h 19"/>
                <a:gd name="T46" fmla="*/ 17 w 30"/>
                <a:gd name="T47" fmla="*/ 19 h 19"/>
                <a:gd name="T48" fmla="*/ 18 w 30"/>
                <a:gd name="T49" fmla="*/ 19 h 19"/>
                <a:gd name="T50" fmla="*/ 20 w 30"/>
                <a:gd name="T51" fmla="*/ 19 h 19"/>
                <a:gd name="T52" fmla="*/ 22 w 30"/>
                <a:gd name="T53" fmla="*/ 19 h 19"/>
                <a:gd name="T54" fmla="*/ 22 w 30"/>
                <a:gd name="T55" fmla="*/ 19 h 19"/>
                <a:gd name="T56" fmla="*/ 22 w 30"/>
                <a:gd name="T57" fmla="*/ 17 h 19"/>
                <a:gd name="T58" fmla="*/ 22 w 30"/>
                <a:gd name="T59" fmla="*/ 15 h 19"/>
                <a:gd name="T60" fmla="*/ 22 w 30"/>
                <a:gd name="T61" fmla="*/ 15 h 19"/>
                <a:gd name="T62" fmla="*/ 22 w 30"/>
                <a:gd name="T63" fmla="*/ 15 h 19"/>
                <a:gd name="T64" fmla="*/ 23 w 30"/>
                <a:gd name="T65" fmla="*/ 14 h 19"/>
                <a:gd name="T66" fmla="*/ 23 w 30"/>
                <a:gd name="T67" fmla="*/ 14 h 19"/>
                <a:gd name="T68" fmla="*/ 25 w 30"/>
                <a:gd name="T69" fmla="*/ 14 h 19"/>
                <a:gd name="T70" fmla="*/ 25 w 30"/>
                <a:gd name="T71" fmla="*/ 14 h 19"/>
                <a:gd name="T72" fmla="*/ 28 w 30"/>
                <a:gd name="T73" fmla="*/ 12 h 19"/>
                <a:gd name="T74" fmla="*/ 30 w 30"/>
                <a:gd name="T7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19">
                  <a:moveTo>
                    <a:pt x="30" y="12"/>
                  </a:move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5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5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8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2" name="Freeform 113"/>
            <p:cNvSpPr>
              <a:spLocks/>
            </p:cNvSpPr>
            <p:nvPr/>
          </p:nvSpPr>
          <p:spPr bwMode="auto">
            <a:xfrm>
              <a:off x="5963498" y="2836522"/>
              <a:ext cx="10583" cy="9071"/>
            </a:xfrm>
            <a:custGeom>
              <a:avLst/>
              <a:gdLst>
                <a:gd name="T0" fmla="*/ 3 w 7"/>
                <a:gd name="T1" fmla="*/ 0 h 6"/>
                <a:gd name="T2" fmla="*/ 2 w 7"/>
                <a:gd name="T3" fmla="*/ 0 h 6"/>
                <a:gd name="T4" fmla="*/ 0 w 7"/>
                <a:gd name="T5" fmla="*/ 0 h 6"/>
                <a:gd name="T6" fmla="*/ 0 w 7"/>
                <a:gd name="T7" fmla="*/ 1 h 6"/>
                <a:gd name="T8" fmla="*/ 0 w 7"/>
                <a:gd name="T9" fmla="*/ 1 h 6"/>
                <a:gd name="T10" fmla="*/ 0 w 7"/>
                <a:gd name="T11" fmla="*/ 3 h 6"/>
                <a:gd name="T12" fmla="*/ 0 w 7"/>
                <a:gd name="T13" fmla="*/ 5 h 6"/>
                <a:gd name="T14" fmla="*/ 0 w 7"/>
                <a:gd name="T15" fmla="*/ 5 h 6"/>
                <a:gd name="T16" fmla="*/ 0 w 7"/>
                <a:gd name="T17" fmla="*/ 6 h 6"/>
                <a:gd name="T18" fmla="*/ 2 w 7"/>
                <a:gd name="T19" fmla="*/ 6 h 6"/>
                <a:gd name="T20" fmla="*/ 2 w 7"/>
                <a:gd name="T21" fmla="*/ 6 h 6"/>
                <a:gd name="T22" fmla="*/ 2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5 w 7"/>
                <a:gd name="T29" fmla="*/ 6 h 6"/>
                <a:gd name="T30" fmla="*/ 7 w 7"/>
                <a:gd name="T31" fmla="*/ 3 h 6"/>
                <a:gd name="T32" fmla="*/ 7 w 7"/>
                <a:gd name="T33" fmla="*/ 3 h 6"/>
                <a:gd name="T34" fmla="*/ 7 w 7"/>
                <a:gd name="T35" fmla="*/ 3 h 6"/>
                <a:gd name="T36" fmla="*/ 7 w 7"/>
                <a:gd name="T37" fmla="*/ 1 h 6"/>
                <a:gd name="T38" fmla="*/ 3 w 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3" name="Freeform 114"/>
            <p:cNvSpPr>
              <a:spLocks/>
            </p:cNvSpPr>
            <p:nvPr/>
          </p:nvSpPr>
          <p:spPr bwMode="auto">
            <a:xfrm>
              <a:off x="5968034" y="2856176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4 w 7"/>
                <a:gd name="T5" fmla="*/ 0 h 5"/>
                <a:gd name="T6" fmla="*/ 4 w 7"/>
                <a:gd name="T7" fmla="*/ 0 h 5"/>
                <a:gd name="T8" fmla="*/ 2 w 7"/>
                <a:gd name="T9" fmla="*/ 0 h 5"/>
                <a:gd name="T10" fmla="*/ 0 w 7"/>
                <a:gd name="T11" fmla="*/ 2 h 5"/>
                <a:gd name="T12" fmla="*/ 0 w 7"/>
                <a:gd name="T13" fmla="*/ 3 h 5"/>
                <a:gd name="T14" fmla="*/ 0 w 7"/>
                <a:gd name="T15" fmla="*/ 3 h 5"/>
                <a:gd name="T16" fmla="*/ 5 w 7"/>
                <a:gd name="T17" fmla="*/ 5 h 5"/>
                <a:gd name="T18" fmla="*/ 5 w 7"/>
                <a:gd name="T19" fmla="*/ 3 h 5"/>
                <a:gd name="T20" fmla="*/ 7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4" name="Freeform 115"/>
            <p:cNvSpPr>
              <a:spLocks/>
            </p:cNvSpPr>
            <p:nvPr/>
          </p:nvSpPr>
          <p:spPr bwMode="auto">
            <a:xfrm>
              <a:off x="6173641" y="2694411"/>
              <a:ext cx="9071" cy="1058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5 h 7"/>
                <a:gd name="T6" fmla="*/ 0 w 6"/>
                <a:gd name="T7" fmla="*/ 5 h 7"/>
                <a:gd name="T8" fmla="*/ 0 w 6"/>
                <a:gd name="T9" fmla="*/ 7 h 7"/>
                <a:gd name="T10" fmla="*/ 5 w 6"/>
                <a:gd name="T11" fmla="*/ 7 h 7"/>
                <a:gd name="T12" fmla="*/ 5 w 6"/>
                <a:gd name="T13" fmla="*/ 7 h 7"/>
                <a:gd name="T14" fmla="*/ 5 w 6"/>
                <a:gd name="T15" fmla="*/ 7 h 7"/>
                <a:gd name="T16" fmla="*/ 5 w 6"/>
                <a:gd name="T17" fmla="*/ 5 h 7"/>
                <a:gd name="T18" fmla="*/ 6 w 6"/>
                <a:gd name="T19" fmla="*/ 5 h 7"/>
                <a:gd name="T20" fmla="*/ 6 w 6"/>
                <a:gd name="T21" fmla="*/ 5 h 7"/>
                <a:gd name="T22" fmla="*/ 6 w 6"/>
                <a:gd name="T23" fmla="*/ 4 h 7"/>
                <a:gd name="T24" fmla="*/ 6 w 6"/>
                <a:gd name="T25" fmla="*/ 4 h 7"/>
                <a:gd name="T26" fmla="*/ 5 w 6"/>
                <a:gd name="T27" fmla="*/ 2 h 7"/>
                <a:gd name="T28" fmla="*/ 5 w 6"/>
                <a:gd name="T29" fmla="*/ 2 h 7"/>
                <a:gd name="T30" fmla="*/ 3 w 6"/>
                <a:gd name="T31" fmla="*/ 0 h 7"/>
                <a:gd name="T32" fmla="*/ 0 w 6"/>
                <a:gd name="T33" fmla="*/ 0 h 7"/>
                <a:gd name="T34" fmla="*/ 0 w 6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5" name="Freeform 116"/>
            <p:cNvSpPr>
              <a:spLocks/>
            </p:cNvSpPr>
            <p:nvPr/>
          </p:nvSpPr>
          <p:spPr bwMode="auto">
            <a:xfrm>
              <a:off x="6110144" y="2715577"/>
              <a:ext cx="3024" cy="4535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3 h 3"/>
                <a:gd name="T14" fmla="*/ 2 w 2"/>
                <a:gd name="T15" fmla="*/ 3 h 3"/>
                <a:gd name="T16" fmla="*/ 2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6" name="Freeform 117"/>
            <p:cNvSpPr>
              <a:spLocks/>
            </p:cNvSpPr>
            <p:nvPr/>
          </p:nvSpPr>
          <p:spPr bwMode="auto">
            <a:xfrm>
              <a:off x="6107121" y="2685341"/>
              <a:ext cx="51402" cy="105827"/>
            </a:xfrm>
            <a:custGeom>
              <a:avLst/>
              <a:gdLst>
                <a:gd name="T0" fmla="*/ 29 w 34"/>
                <a:gd name="T1" fmla="*/ 21 h 70"/>
                <a:gd name="T2" fmla="*/ 27 w 34"/>
                <a:gd name="T3" fmla="*/ 16 h 70"/>
                <a:gd name="T4" fmla="*/ 27 w 34"/>
                <a:gd name="T5" fmla="*/ 13 h 70"/>
                <a:gd name="T6" fmla="*/ 27 w 34"/>
                <a:gd name="T7" fmla="*/ 1 h 70"/>
                <a:gd name="T8" fmla="*/ 29 w 34"/>
                <a:gd name="T9" fmla="*/ 0 h 70"/>
                <a:gd name="T10" fmla="*/ 27 w 34"/>
                <a:gd name="T11" fmla="*/ 0 h 70"/>
                <a:gd name="T12" fmla="*/ 22 w 34"/>
                <a:gd name="T13" fmla="*/ 1 h 70"/>
                <a:gd name="T14" fmla="*/ 14 w 34"/>
                <a:gd name="T15" fmla="*/ 5 h 70"/>
                <a:gd name="T16" fmla="*/ 12 w 34"/>
                <a:gd name="T17" fmla="*/ 8 h 70"/>
                <a:gd name="T18" fmla="*/ 10 w 34"/>
                <a:gd name="T19" fmla="*/ 8 h 70"/>
                <a:gd name="T20" fmla="*/ 10 w 34"/>
                <a:gd name="T21" fmla="*/ 10 h 70"/>
                <a:gd name="T22" fmla="*/ 10 w 34"/>
                <a:gd name="T23" fmla="*/ 10 h 70"/>
                <a:gd name="T24" fmla="*/ 12 w 34"/>
                <a:gd name="T25" fmla="*/ 10 h 70"/>
                <a:gd name="T26" fmla="*/ 14 w 34"/>
                <a:gd name="T27" fmla="*/ 11 h 70"/>
                <a:gd name="T28" fmla="*/ 17 w 34"/>
                <a:gd name="T29" fmla="*/ 11 h 70"/>
                <a:gd name="T30" fmla="*/ 17 w 34"/>
                <a:gd name="T31" fmla="*/ 13 h 70"/>
                <a:gd name="T32" fmla="*/ 19 w 34"/>
                <a:gd name="T33" fmla="*/ 25 h 70"/>
                <a:gd name="T34" fmla="*/ 17 w 34"/>
                <a:gd name="T35" fmla="*/ 28 h 70"/>
                <a:gd name="T36" fmla="*/ 15 w 34"/>
                <a:gd name="T37" fmla="*/ 28 h 70"/>
                <a:gd name="T38" fmla="*/ 14 w 34"/>
                <a:gd name="T39" fmla="*/ 26 h 70"/>
                <a:gd name="T40" fmla="*/ 14 w 34"/>
                <a:gd name="T41" fmla="*/ 25 h 70"/>
                <a:gd name="T42" fmla="*/ 4 w 34"/>
                <a:gd name="T43" fmla="*/ 25 h 70"/>
                <a:gd name="T44" fmla="*/ 2 w 34"/>
                <a:gd name="T45" fmla="*/ 25 h 70"/>
                <a:gd name="T46" fmla="*/ 2 w 34"/>
                <a:gd name="T47" fmla="*/ 25 h 70"/>
                <a:gd name="T48" fmla="*/ 0 w 34"/>
                <a:gd name="T49" fmla="*/ 25 h 70"/>
                <a:gd name="T50" fmla="*/ 0 w 34"/>
                <a:gd name="T51" fmla="*/ 30 h 70"/>
                <a:gd name="T52" fmla="*/ 0 w 34"/>
                <a:gd name="T53" fmla="*/ 30 h 70"/>
                <a:gd name="T54" fmla="*/ 0 w 34"/>
                <a:gd name="T55" fmla="*/ 31 h 70"/>
                <a:gd name="T56" fmla="*/ 7 w 34"/>
                <a:gd name="T57" fmla="*/ 40 h 70"/>
                <a:gd name="T58" fmla="*/ 7 w 34"/>
                <a:gd name="T59" fmla="*/ 40 h 70"/>
                <a:gd name="T60" fmla="*/ 12 w 34"/>
                <a:gd name="T61" fmla="*/ 38 h 70"/>
                <a:gd name="T62" fmla="*/ 14 w 34"/>
                <a:gd name="T63" fmla="*/ 36 h 70"/>
                <a:gd name="T64" fmla="*/ 14 w 34"/>
                <a:gd name="T65" fmla="*/ 35 h 70"/>
                <a:gd name="T66" fmla="*/ 12 w 34"/>
                <a:gd name="T67" fmla="*/ 33 h 70"/>
                <a:gd name="T68" fmla="*/ 12 w 34"/>
                <a:gd name="T69" fmla="*/ 31 h 70"/>
                <a:gd name="T70" fmla="*/ 12 w 34"/>
                <a:gd name="T71" fmla="*/ 31 h 70"/>
                <a:gd name="T72" fmla="*/ 17 w 34"/>
                <a:gd name="T73" fmla="*/ 35 h 70"/>
                <a:gd name="T74" fmla="*/ 17 w 34"/>
                <a:gd name="T75" fmla="*/ 36 h 70"/>
                <a:gd name="T76" fmla="*/ 15 w 34"/>
                <a:gd name="T77" fmla="*/ 45 h 70"/>
                <a:gd name="T78" fmla="*/ 15 w 34"/>
                <a:gd name="T79" fmla="*/ 45 h 70"/>
                <a:gd name="T80" fmla="*/ 14 w 34"/>
                <a:gd name="T81" fmla="*/ 46 h 70"/>
                <a:gd name="T82" fmla="*/ 14 w 34"/>
                <a:gd name="T83" fmla="*/ 46 h 70"/>
                <a:gd name="T84" fmla="*/ 7 w 34"/>
                <a:gd name="T85" fmla="*/ 60 h 70"/>
                <a:gd name="T86" fmla="*/ 4 w 34"/>
                <a:gd name="T87" fmla="*/ 63 h 70"/>
                <a:gd name="T88" fmla="*/ 4 w 34"/>
                <a:gd name="T89" fmla="*/ 61 h 70"/>
                <a:gd name="T90" fmla="*/ 4 w 34"/>
                <a:gd name="T91" fmla="*/ 63 h 70"/>
                <a:gd name="T92" fmla="*/ 4 w 34"/>
                <a:gd name="T93" fmla="*/ 63 h 70"/>
                <a:gd name="T94" fmla="*/ 4 w 34"/>
                <a:gd name="T95" fmla="*/ 65 h 70"/>
                <a:gd name="T96" fmla="*/ 5 w 34"/>
                <a:gd name="T97" fmla="*/ 68 h 70"/>
                <a:gd name="T98" fmla="*/ 5 w 34"/>
                <a:gd name="T99" fmla="*/ 68 h 70"/>
                <a:gd name="T100" fmla="*/ 7 w 34"/>
                <a:gd name="T101" fmla="*/ 70 h 70"/>
                <a:gd name="T102" fmla="*/ 7 w 34"/>
                <a:gd name="T103" fmla="*/ 68 h 70"/>
                <a:gd name="T104" fmla="*/ 9 w 34"/>
                <a:gd name="T105" fmla="*/ 68 h 70"/>
                <a:gd name="T106" fmla="*/ 9 w 34"/>
                <a:gd name="T107" fmla="*/ 65 h 70"/>
                <a:gd name="T108" fmla="*/ 9 w 34"/>
                <a:gd name="T109" fmla="*/ 63 h 70"/>
                <a:gd name="T110" fmla="*/ 12 w 34"/>
                <a:gd name="T111" fmla="*/ 60 h 70"/>
                <a:gd name="T112" fmla="*/ 20 w 34"/>
                <a:gd name="T113" fmla="*/ 46 h 70"/>
                <a:gd name="T114" fmla="*/ 25 w 34"/>
                <a:gd name="T115" fmla="*/ 36 h 70"/>
                <a:gd name="T116" fmla="*/ 34 w 34"/>
                <a:gd name="T117" fmla="*/ 21 h 70"/>
                <a:gd name="T118" fmla="*/ 34 w 34"/>
                <a:gd name="T119" fmla="*/ 20 h 70"/>
                <a:gd name="T120" fmla="*/ 34 w 34"/>
                <a:gd name="T121" fmla="*/ 20 h 70"/>
                <a:gd name="T122" fmla="*/ 29 w 34"/>
                <a:gd name="T123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" h="70">
                  <a:moveTo>
                    <a:pt x="29" y="21"/>
                  </a:moveTo>
                  <a:lnTo>
                    <a:pt x="27" y="16"/>
                  </a:lnTo>
                  <a:lnTo>
                    <a:pt x="27" y="13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4" y="5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9" y="25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2" y="38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7" y="60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70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0" y="46"/>
                  </a:lnTo>
                  <a:lnTo>
                    <a:pt x="25" y="36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7" name="Freeform 118"/>
            <p:cNvSpPr>
              <a:spLocks/>
            </p:cNvSpPr>
            <p:nvPr/>
          </p:nvSpPr>
          <p:spPr bwMode="auto">
            <a:xfrm>
              <a:off x="6152475" y="2677782"/>
              <a:ext cx="21166" cy="31748"/>
            </a:xfrm>
            <a:custGeom>
              <a:avLst/>
              <a:gdLst>
                <a:gd name="T0" fmla="*/ 14 w 14"/>
                <a:gd name="T1" fmla="*/ 1 h 21"/>
                <a:gd name="T2" fmla="*/ 10 w 14"/>
                <a:gd name="T3" fmla="*/ 0 h 21"/>
                <a:gd name="T4" fmla="*/ 10 w 14"/>
                <a:gd name="T5" fmla="*/ 0 h 21"/>
                <a:gd name="T6" fmla="*/ 9 w 14"/>
                <a:gd name="T7" fmla="*/ 0 h 21"/>
                <a:gd name="T8" fmla="*/ 4 w 14"/>
                <a:gd name="T9" fmla="*/ 6 h 21"/>
                <a:gd name="T10" fmla="*/ 4 w 14"/>
                <a:gd name="T11" fmla="*/ 8 h 21"/>
                <a:gd name="T12" fmla="*/ 2 w 14"/>
                <a:gd name="T13" fmla="*/ 8 h 21"/>
                <a:gd name="T14" fmla="*/ 2 w 14"/>
                <a:gd name="T15" fmla="*/ 10 h 21"/>
                <a:gd name="T16" fmla="*/ 0 w 14"/>
                <a:gd name="T17" fmla="*/ 16 h 21"/>
                <a:gd name="T18" fmla="*/ 0 w 14"/>
                <a:gd name="T19" fmla="*/ 20 h 21"/>
                <a:gd name="T20" fmla="*/ 2 w 14"/>
                <a:gd name="T21" fmla="*/ 20 h 21"/>
                <a:gd name="T22" fmla="*/ 2 w 14"/>
                <a:gd name="T23" fmla="*/ 21 h 21"/>
                <a:gd name="T24" fmla="*/ 5 w 14"/>
                <a:gd name="T25" fmla="*/ 21 h 21"/>
                <a:gd name="T26" fmla="*/ 5 w 14"/>
                <a:gd name="T27" fmla="*/ 20 h 21"/>
                <a:gd name="T28" fmla="*/ 12 w 14"/>
                <a:gd name="T29" fmla="*/ 8 h 21"/>
                <a:gd name="T30" fmla="*/ 14 w 14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12" y="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8" name="Freeform 119"/>
            <p:cNvSpPr>
              <a:spLocks/>
            </p:cNvSpPr>
            <p:nvPr/>
          </p:nvSpPr>
          <p:spPr bwMode="auto">
            <a:xfrm>
              <a:off x="5937797" y="2838035"/>
              <a:ext cx="43843" cy="45355"/>
            </a:xfrm>
            <a:custGeom>
              <a:avLst/>
              <a:gdLst>
                <a:gd name="T0" fmla="*/ 12 w 29"/>
                <a:gd name="T1" fmla="*/ 0 h 30"/>
                <a:gd name="T2" fmla="*/ 10 w 29"/>
                <a:gd name="T3" fmla="*/ 0 h 30"/>
                <a:gd name="T4" fmla="*/ 10 w 29"/>
                <a:gd name="T5" fmla="*/ 0 h 30"/>
                <a:gd name="T6" fmla="*/ 7 w 29"/>
                <a:gd name="T7" fmla="*/ 0 h 30"/>
                <a:gd name="T8" fmla="*/ 4 w 29"/>
                <a:gd name="T9" fmla="*/ 2 h 30"/>
                <a:gd name="T10" fmla="*/ 0 w 29"/>
                <a:gd name="T11" fmla="*/ 10 h 30"/>
                <a:gd name="T12" fmla="*/ 0 w 29"/>
                <a:gd name="T13" fmla="*/ 10 h 30"/>
                <a:gd name="T14" fmla="*/ 0 w 29"/>
                <a:gd name="T15" fmla="*/ 12 h 30"/>
                <a:gd name="T16" fmla="*/ 0 w 29"/>
                <a:gd name="T17" fmla="*/ 14 h 30"/>
                <a:gd name="T18" fmla="*/ 0 w 29"/>
                <a:gd name="T19" fmla="*/ 14 h 30"/>
                <a:gd name="T20" fmla="*/ 2 w 29"/>
                <a:gd name="T21" fmla="*/ 17 h 30"/>
                <a:gd name="T22" fmla="*/ 2 w 29"/>
                <a:gd name="T23" fmla="*/ 17 h 30"/>
                <a:gd name="T24" fmla="*/ 5 w 29"/>
                <a:gd name="T25" fmla="*/ 22 h 30"/>
                <a:gd name="T26" fmla="*/ 20 w 29"/>
                <a:gd name="T27" fmla="*/ 30 h 30"/>
                <a:gd name="T28" fmla="*/ 20 w 29"/>
                <a:gd name="T29" fmla="*/ 30 h 30"/>
                <a:gd name="T30" fmla="*/ 27 w 29"/>
                <a:gd name="T31" fmla="*/ 27 h 30"/>
                <a:gd name="T32" fmla="*/ 29 w 29"/>
                <a:gd name="T33" fmla="*/ 25 h 30"/>
                <a:gd name="T34" fmla="*/ 27 w 29"/>
                <a:gd name="T35" fmla="*/ 24 h 30"/>
                <a:gd name="T36" fmla="*/ 20 w 29"/>
                <a:gd name="T37" fmla="*/ 19 h 30"/>
                <a:gd name="T38" fmla="*/ 17 w 29"/>
                <a:gd name="T39" fmla="*/ 15 h 30"/>
                <a:gd name="T40" fmla="*/ 19 w 29"/>
                <a:gd name="T41" fmla="*/ 12 h 30"/>
                <a:gd name="T42" fmla="*/ 19 w 29"/>
                <a:gd name="T43" fmla="*/ 10 h 30"/>
                <a:gd name="T44" fmla="*/ 17 w 29"/>
                <a:gd name="T45" fmla="*/ 5 h 30"/>
                <a:gd name="T46" fmla="*/ 17 w 29"/>
                <a:gd name="T47" fmla="*/ 5 h 30"/>
                <a:gd name="T48" fmla="*/ 12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22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0" y="19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9" name="Freeform 120"/>
            <p:cNvSpPr>
              <a:spLocks/>
            </p:cNvSpPr>
            <p:nvPr/>
          </p:nvSpPr>
          <p:spPr bwMode="auto">
            <a:xfrm>
              <a:off x="6173641" y="2667198"/>
              <a:ext cx="19654" cy="22677"/>
            </a:xfrm>
            <a:custGeom>
              <a:avLst/>
              <a:gdLst>
                <a:gd name="T0" fmla="*/ 13 w 13"/>
                <a:gd name="T1" fmla="*/ 3 h 15"/>
                <a:gd name="T2" fmla="*/ 11 w 13"/>
                <a:gd name="T3" fmla="*/ 2 h 15"/>
                <a:gd name="T4" fmla="*/ 11 w 13"/>
                <a:gd name="T5" fmla="*/ 2 h 15"/>
                <a:gd name="T6" fmla="*/ 11 w 13"/>
                <a:gd name="T7" fmla="*/ 0 h 15"/>
                <a:gd name="T8" fmla="*/ 8 w 13"/>
                <a:gd name="T9" fmla="*/ 0 h 15"/>
                <a:gd name="T10" fmla="*/ 5 w 13"/>
                <a:gd name="T11" fmla="*/ 3 h 15"/>
                <a:gd name="T12" fmla="*/ 0 w 13"/>
                <a:gd name="T13" fmla="*/ 12 h 15"/>
                <a:gd name="T14" fmla="*/ 0 w 13"/>
                <a:gd name="T15" fmla="*/ 13 h 15"/>
                <a:gd name="T16" fmla="*/ 1 w 13"/>
                <a:gd name="T17" fmla="*/ 13 h 15"/>
                <a:gd name="T18" fmla="*/ 5 w 13"/>
                <a:gd name="T19" fmla="*/ 15 h 15"/>
                <a:gd name="T20" fmla="*/ 11 w 13"/>
                <a:gd name="T21" fmla="*/ 5 h 15"/>
                <a:gd name="T22" fmla="*/ 13 w 13"/>
                <a:gd name="T23" fmla="*/ 3 h 15"/>
                <a:gd name="T24" fmla="*/ 13 w 13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13" y="3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0" name="Freeform 121"/>
            <p:cNvSpPr>
              <a:spLocks/>
            </p:cNvSpPr>
            <p:nvPr/>
          </p:nvSpPr>
          <p:spPr bwMode="auto">
            <a:xfrm>
              <a:off x="5562868" y="4130637"/>
              <a:ext cx="16630" cy="12094"/>
            </a:xfrm>
            <a:custGeom>
              <a:avLst/>
              <a:gdLst>
                <a:gd name="T0" fmla="*/ 11 w 11"/>
                <a:gd name="T1" fmla="*/ 1 h 8"/>
                <a:gd name="T2" fmla="*/ 10 w 11"/>
                <a:gd name="T3" fmla="*/ 0 h 8"/>
                <a:gd name="T4" fmla="*/ 10 w 11"/>
                <a:gd name="T5" fmla="*/ 0 h 8"/>
                <a:gd name="T6" fmla="*/ 8 w 11"/>
                <a:gd name="T7" fmla="*/ 1 h 8"/>
                <a:gd name="T8" fmla="*/ 1 w 11"/>
                <a:gd name="T9" fmla="*/ 3 h 8"/>
                <a:gd name="T10" fmla="*/ 0 w 11"/>
                <a:gd name="T11" fmla="*/ 5 h 8"/>
                <a:gd name="T12" fmla="*/ 0 w 11"/>
                <a:gd name="T13" fmla="*/ 5 h 8"/>
                <a:gd name="T14" fmla="*/ 0 w 11"/>
                <a:gd name="T15" fmla="*/ 6 h 8"/>
                <a:gd name="T16" fmla="*/ 3 w 11"/>
                <a:gd name="T17" fmla="*/ 6 h 8"/>
                <a:gd name="T18" fmla="*/ 6 w 11"/>
                <a:gd name="T19" fmla="*/ 8 h 8"/>
                <a:gd name="T20" fmla="*/ 8 w 11"/>
                <a:gd name="T21" fmla="*/ 8 h 8"/>
                <a:gd name="T22" fmla="*/ 8 w 11"/>
                <a:gd name="T23" fmla="*/ 8 h 8"/>
                <a:gd name="T24" fmla="*/ 11 w 11"/>
                <a:gd name="T25" fmla="*/ 1 h 8"/>
                <a:gd name="T26" fmla="*/ 11 w 11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1" name="Freeform 122"/>
            <p:cNvSpPr>
              <a:spLocks/>
            </p:cNvSpPr>
            <p:nvPr/>
          </p:nvSpPr>
          <p:spPr bwMode="auto">
            <a:xfrm>
              <a:off x="5590081" y="4172967"/>
              <a:ext cx="19654" cy="18142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5 h 12"/>
                <a:gd name="T4" fmla="*/ 12 w 13"/>
                <a:gd name="T5" fmla="*/ 5 h 12"/>
                <a:gd name="T6" fmla="*/ 10 w 13"/>
                <a:gd name="T7" fmla="*/ 3 h 12"/>
                <a:gd name="T8" fmla="*/ 2 w 13"/>
                <a:gd name="T9" fmla="*/ 0 h 12"/>
                <a:gd name="T10" fmla="*/ 2 w 13"/>
                <a:gd name="T11" fmla="*/ 0 h 12"/>
                <a:gd name="T12" fmla="*/ 0 w 13"/>
                <a:gd name="T13" fmla="*/ 0 h 12"/>
                <a:gd name="T14" fmla="*/ 0 w 13"/>
                <a:gd name="T15" fmla="*/ 7 h 12"/>
                <a:gd name="T16" fmla="*/ 0 w 13"/>
                <a:gd name="T17" fmla="*/ 8 h 12"/>
                <a:gd name="T18" fmla="*/ 10 w 13"/>
                <a:gd name="T19" fmla="*/ 12 h 12"/>
                <a:gd name="T20" fmla="*/ 12 w 13"/>
                <a:gd name="T21" fmla="*/ 12 h 12"/>
                <a:gd name="T22" fmla="*/ 13 w 13"/>
                <a:gd name="T23" fmla="*/ 8 h 12"/>
                <a:gd name="T24" fmla="*/ 13 w 13"/>
                <a:gd name="T25" fmla="*/ 7 h 12"/>
                <a:gd name="T26" fmla="*/ 13 w 13"/>
                <a:gd name="T2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2" name="Freeform 123"/>
            <p:cNvSpPr>
              <a:spLocks/>
            </p:cNvSpPr>
            <p:nvPr/>
          </p:nvSpPr>
          <p:spPr bwMode="auto">
            <a:xfrm>
              <a:off x="6075372" y="2732207"/>
              <a:ext cx="4536" cy="6047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1 w 3"/>
                <a:gd name="T5" fmla="*/ 0 h 4"/>
                <a:gd name="T6" fmla="*/ 1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3 w 3"/>
                <a:gd name="T15" fmla="*/ 4 h 4"/>
                <a:gd name="T16" fmla="*/ 3 w 3"/>
                <a:gd name="T17" fmla="*/ 2 h 4"/>
                <a:gd name="T18" fmla="*/ 3 w 3"/>
                <a:gd name="T19" fmla="*/ 2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3" name="Freeform 124"/>
            <p:cNvSpPr>
              <a:spLocks/>
            </p:cNvSpPr>
            <p:nvPr/>
          </p:nvSpPr>
          <p:spPr bwMode="auto">
            <a:xfrm>
              <a:off x="6128287" y="2715577"/>
              <a:ext cx="4536" cy="4535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1 h 3"/>
                <a:gd name="T14" fmla="*/ 1 w 3"/>
                <a:gd name="T15" fmla="*/ 1 h 3"/>
                <a:gd name="T16" fmla="*/ 1 w 3"/>
                <a:gd name="T17" fmla="*/ 0 h 3"/>
                <a:gd name="T18" fmla="*/ 0 w 3"/>
                <a:gd name="T19" fmla="*/ 1 h 3"/>
                <a:gd name="T20" fmla="*/ 0 w 3"/>
                <a:gd name="T21" fmla="*/ 1 h 3"/>
                <a:gd name="T22" fmla="*/ 0 w 3"/>
                <a:gd name="T23" fmla="*/ 3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4" name="Freeform 125"/>
            <p:cNvSpPr>
              <a:spLocks/>
            </p:cNvSpPr>
            <p:nvPr/>
          </p:nvSpPr>
          <p:spPr bwMode="auto">
            <a:xfrm>
              <a:off x="6076885" y="2821403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0 w 4"/>
                <a:gd name="T7" fmla="*/ 1 h 3"/>
                <a:gd name="T8" fmla="*/ 0 w 4"/>
                <a:gd name="T9" fmla="*/ 1 h 3"/>
                <a:gd name="T10" fmla="*/ 0 w 4"/>
                <a:gd name="T11" fmla="*/ 3 h 3"/>
                <a:gd name="T12" fmla="*/ 0 w 4"/>
                <a:gd name="T13" fmla="*/ 3 h 3"/>
                <a:gd name="T14" fmla="*/ 2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5" name="Freeform 126"/>
            <p:cNvSpPr>
              <a:spLocks/>
            </p:cNvSpPr>
            <p:nvPr/>
          </p:nvSpPr>
          <p:spPr bwMode="auto">
            <a:xfrm>
              <a:off x="5974082" y="2818380"/>
              <a:ext cx="12094" cy="15119"/>
            </a:xfrm>
            <a:custGeom>
              <a:avLst/>
              <a:gdLst>
                <a:gd name="T0" fmla="*/ 6 w 8"/>
                <a:gd name="T1" fmla="*/ 5 h 10"/>
                <a:gd name="T2" fmla="*/ 6 w 8"/>
                <a:gd name="T3" fmla="*/ 5 h 10"/>
                <a:gd name="T4" fmla="*/ 5 w 8"/>
                <a:gd name="T5" fmla="*/ 5 h 10"/>
                <a:gd name="T6" fmla="*/ 3 w 8"/>
                <a:gd name="T7" fmla="*/ 2 h 10"/>
                <a:gd name="T8" fmla="*/ 5 w 8"/>
                <a:gd name="T9" fmla="*/ 0 h 10"/>
                <a:gd name="T10" fmla="*/ 5 w 8"/>
                <a:gd name="T11" fmla="*/ 0 h 10"/>
                <a:gd name="T12" fmla="*/ 6 w 8"/>
                <a:gd name="T13" fmla="*/ 0 h 10"/>
                <a:gd name="T14" fmla="*/ 6 w 8"/>
                <a:gd name="T15" fmla="*/ 0 h 10"/>
                <a:gd name="T16" fmla="*/ 6 w 8"/>
                <a:gd name="T17" fmla="*/ 0 h 10"/>
                <a:gd name="T18" fmla="*/ 5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1 w 8"/>
                <a:gd name="T25" fmla="*/ 7 h 10"/>
                <a:gd name="T26" fmla="*/ 6 w 8"/>
                <a:gd name="T27" fmla="*/ 10 h 10"/>
                <a:gd name="T28" fmla="*/ 8 w 8"/>
                <a:gd name="T29" fmla="*/ 10 h 10"/>
                <a:gd name="T30" fmla="*/ 8 w 8"/>
                <a:gd name="T31" fmla="*/ 10 h 10"/>
                <a:gd name="T32" fmla="*/ 8 w 8"/>
                <a:gd name="T33" fmla="*/ 10 h 10"/>
                <a:gd name="T34" fmla="*/ 6 w 8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6" name="Freeform 127"/>
            <p:cNvSpPr>
              <a:spLocks/>
            </p:cNvSpPr>
            <p:nvPr/>
          </p:nvSpPr>
          <p:spPr bwMode="auto">
            <a:xfrm>
              <a:off x="5609734" y="2912114"/>
              <a:ext cx="6047" cy="1512"/>
            </a:xfrm>
            <a:custGeom>
              <a:avLst/>
              <a:gdLst>
                <a:gd name="T0" fmla="*/ 4 w 4"/>
                <a:gd name="T1" fmla="*/ 1 h 1"/>
                <a:gd name="T2" fmla="*/ 2 w 4"/>
                <a:gd name="T3" fmla="*/ 0 h 1"/>
                <a:gd name="T4" fmla="*/ 2 w 4"/>
                <a:gd name="T5" fmla="*/ 0 h 1"/>
                <a:gd name="T6" fmla="*/ 2 w 4"/>
                <a:gd name="T7" fmla="*/ 0 h 1"/>
                <a:gd name="T8" fmla="*/ 2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0 w 4"/>
                <a:gd name="T17" fmla="*/ 1 h 1"/>
                <a:gd name="T18" fmla="*/ 0 w 4"/>
                <a:gd name="T19" fmla="*/ 1 h 1"/>
                <a:gd name="T20" fmla="*/ 2 w 4"/>
                <a:gd name="T21" fmla="*/ 1 h 1"/>
                <a:gd name="T22" fmla="*/ 4 w 4"/>
                <a:gd name="T23" fmla="*/ 1 h 1"/>
                <a:gd name="T24" fmla="*/ 4 w 4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7" name="Freeform 128"/>
            <p:cNvSpPr>
              <a:spLocks/>
            </p:cNvSpPr>
            <p:nvPr/>
          </p:nvSpPr>
          <p:spPr bwMode="auto">
            <a:xfrm>
              <a:off x="5549261" y="3262854"/>
              <a:ext cx="7560" cy="7559"/>
            </a:xfrm>
            <a:custGeom>
              <a:avLst/>
              <a:gdLst>
                <a:gd name="T0" fmla="*/ 0 w 5"/>
                <a:gd name="T1" fmla="*/ 0 h 5"/>
                <a:gd name="T2" fmla="*/ 4 w 5"/>
                <a:gd name="T3" fmla="*/ 5 h 5"/>
                <a:gd name="T4" fmla="*/ 4 w 5"/>
                <a:gd name="T5" fmla="*/ 5 h 5"/>
                <a:gd name="T6" fmla="*/ 4 w 5"/>
                <a:gd name="T7" fmla="*/ 3 h 5"/>
                <a:gd name="T8" fmla="*/ 5 w 5"/>
                <a:gd name="T9" fmla="*/ 1 h 5"/>
                <a:gd name="T10" fmla="*/ 5 w 5"/>
                <a:gd name="T11" fmla="*/ 1 h 5"/>
                <a:gd name="T12" fmla="*/ 4 w 5"/>
                <a:gd name="T13" fmla="*/ 0 h 5"/>
                <a:gd name="T14" fmla="*/ 2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0 w 5"/>
                <a:gd name="T21" fmla="*/ 0 h 5"/>
                <a:gd name="T22" fmla="*/ 0 w 5"/>
                <a:gd name="T23" fmla="*/ 0 h 5"/>
                <a:gd name="T24" fmla="*/ 0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8" name="Freeform 129"/>
            <p:cNvSpPr>
              <a:spLocks/>
            </p:cNvSpPr>
            <p:nvPr/>
          </p:nvSpPr>
          <p:spPr bwMode="auto">
            <a:xfrm>
              <a:off x="5609734" y="2919672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3 h 3"/>
                <a:gd name="T20" fmla="*/ 4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9" name="Freeform 130"/>
            <p:cNvSpPr>
              <a:spLocks/>
            </p:cNvSpPr>
            <p:nvPr/>
          </p:nvSpPr>
          <p:spPr bwMode="auto">
            <a:xfrm>
              <a:off x="5544726" y="3002822"/>
              <a:ext cx="15119" cy="10582"/>
            </a:xfrm>
            <a:custGeom>
              <a:avLst/>
              <a:gdLst>
                <a:gd name="T0" fmla="*/ 10 w 10"/>
                <a:gd name="T1" fmla="*/ 0 h 7"/>
                <a:gd name="T2" fmla="*/ 8 w 10"/>
                <a:gd name="T3" fmla="*/ 0 h 7"/>
                <a:gd name="T4" fmla="*/ 2 w 10"/>
                <a:gd name="T5" fmla="*/ 3 h 7"/>
                <a:gd name="T6" fmla="*/ 0 w 10"/>
                <a:gd name="T7" fmla="*/ 3 h 7"/>
                <a:gd name="T8" fmla="*/ 0 w 10"/>
                <a:gd name="T9" fmla="*/ 3 h 7"/>
                <a:gd name="T10" fmla="*/ 0 w 10"/>
                <a:gd name="T11" fmla="*/ 5 h 7"/>
                <a:gd name="T12" fmla="*/ 2 w 10"/>
                <a:gd name="T13" fmla="*/ 5 h 7"/>
                <a:gd name="T14" fmla="*/ 5 w 10"/>
                <a:gd name="T15" fmla="*/ 7 h 7"/>
                <a:gd name="T16" fmla="*/ 7 w 10"/>
                <a:gd name="T17" fmla="*/ 7 h 7"/>
                <a:gd name="T18" fmla="*/ 8 w 10"/>
                <a:gd name="T19" fmla="*/ 5 h 7"/>
                <a:gd name="T20" fmla="*/ 10 w 10"/>
                <a:gd name="T21" fmla="*/ 3 h 7"/>
                <a:gd name="T22" fmla="*/ 10 w 10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8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0" name="Freeform 131"/>
            <p:cNvSpPr>
              <a:spLocks/>
            </p:cNvSpPr>
            <p:nvPr/>
          </p:nvSpPr>
          <p:spPr bwMode="auto">
            <a:xfrm>
              <a:off x="5544726" y="3010380"/>
              <a:ext cx="4536" cy="4535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2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2 h 3"/>
                <a:gd name="T20" fmla="*/ 2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1" name="Freeform 132"/>
            <p:cNvSpPr>
              <a:spLocks/>
            </p:cNvSpPr>
            <p:nvPr/>
          </p:nvSpPr>
          <p:spPr bwMode="auto">
            <a:xfrm>
              <a:off x="5617293" y="3022476"/>
              <a:ext cx="7560" cy="6047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5 w 5"/>
                <a:gd name="T13" fmla="*/ 4 h 4"/>
                <a:gd name="T14" fmla="*/ 5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5 w 5"/>
                <a:gd name="T21" fmla="*/ 2 h 4"/>
                <a:gd name="T22" fmla="*/ 5 w 5"/>
                <a:gd name="T23" fmla="*/ 2 h 4"/>
                <a:gd name="T24" fmla="*/ 4 w 5"/>
                <a:gd name="T25" fmla="*/ 2 h 4"/>
                <a:gd name="T26" fmla="*/ 4 w 5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2" name="Freeform 133"/>
            <p:cNvSpPr>
              <a:spLocks/>
            </p:cNvSpPr>
            <p:nvPr/>
          </p:nvSpPr>
          <p:spPr bwMode="auto">
            <a:xfrm>
              <a:off x="5951402" y="2886412"/>
              <a:ext cx="12094" cy="15119"/>
            </a:xfrm>
            <a:custGeom>
              <a:avLst/>
              <a:gdLst>
                <a:gd name="T0" fmla="*/ 0 w 8"/>
                <a:gd name="T1" fmla="*/ 0 h 10"/>
                <a:gd name="T2" fmla="*/ 1 w 8"/>
                <a:gd name="T3" fmla="*/ 7 h 10"/>
                <a:gd name="T4" fmla="*/ 1 w 8"/>
                <a:gd name="T5" fmla="*/ 8 h 10"/>
                <a:gd name="T6" fmla="*/ 1 w 8"/>
                <a:gd name="T7" fmla="*/ 8 h 10"/>
                <a:gd name="T8" fmla="*/ 1 w 8"/>
                <a:gd name="T9" fmla="*/ 8 h 10"/>
                <a:gd name="T10" fmla="*/ 1 w 8"/>
                <a:gd name="T11" fmla="*/ 10 h 10"/>
                <a:gd name="T12" fmla="*/ 3 w 8"/>
                <a:gd name="T13" fmla="*/ 10 h 10"/>
                <a:gd name="T14" fmla="*/ 3 w 8"/>
                <a:gd name="T15" fmla="*/ 8 h 10"/>
                <a:gd name="T16" fmla="*/ 5 w 8"/>
                <a:gd name="T17" fmla="*/ 8 h 10"/>
                <a:gd name="T18" fmla="*/ 5 w 8"/>
                <a:gd name="T19" fmla="*/ 7 h 10"/>
                <a:gd name="T20" fmla="*/ 3 w 8"/>
                <a:gd name="T21" fmla="*/ 7 h 10"/>
                <a:gd name="T22" fmla="*/ 3 w 8"/>
                <a:gd name="T23" fmla="*/ 5 h 10"/>
                <a:gd name="T24" fmla="*/ 5 w 8"/>
                <a:gd name="T25" fmla="*/ 3 h 10"/>
                <a:gd name="T26" fmla="*/ 6 w 8"/>
                <a:gd name="T27" fmla="*/ 3 h 10"/>
                <a:gd name="T28" fmla="*/ 6 w 8"/>
                <a:gd name="T29" fmla="*/ 2 h 10"/>
                <a:gd name="T30" fmla="*/ 6 w 8"/>
                <a:gd name="T31" fmla="*/ 2 h 10"/>
                <a:gd name="T32" fmla="*/ 8 w 8"/>
                <a:gd name="T33" fmla="*/ 2 h 10"/>
                <a:gd name="T34" fmla="*/ 8 w 8"/>
                <a:gd name="T35" fmla="*/ 2 h 10"/>
                <a:gd name="T36" fmla="*/ 8 w 8"/>
                <a:gd name="T37" fmla="*/ 0 h 10"/>
                <a:gd name="T38" fmla="*/ 6 w 8"/>
                <a:gd name="T39" fmla="*/ 0 h 10"/>
                <a:gd name="T40" fmla="*/ 1 w 8"/>
                <a:gd name="T41" fmla="*/ 0 h 10"/>
                <a:gd name="T42" fmla="*/ 1 w 8"/>
                <a:gd name="T43" fmla="*/ 0 h 10"/>
                <a:gd name="T44" fmla="*/ 0 w 8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3" name="Freeform 134"/>
            <p:cNvSpPr>
              <a:spLocks/>
            </p:cNvSpPr>
            <p:nvPr/>
          </p:nvSpPr>
          <p:spPr bwMode="auto">
            <a:xfrm>
              <a:off x="5623340" y="2859199"/>
              <a:ext cx="65009" cy="6803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  <a:gd name="T118" fmla="*/ 37 w 43"/>
                <a:gd name="T1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4" name="Freeform 135"/>
            <p:cNvSpPr>
              <a:spLocks/>
            </p:cNvSpPr>
            <p:nvPr/>
          </p:nvSpPr>
          <p:spPr bwMode="auto">
            <a:xfrm>
              <a:off x="5623340" y="2859199"/>
              <a:ext cx="65009" cy="6803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5" name="Freeform 136"/>
            <p:cNvSpPr>
              <a:spLocks/>
            </p:cNvSpPr>
            <p:nvPr/>
          </p:nvSpPr>
          <p:spPr bwMode="auto">
            <a:xfrm>
              <a:off x="5668692" y="2844082"/>
              <a:ext cx="52914" cy="46866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  <a:gd name="T90" fmla="*/ 7 w 35"/>
                <a:gd name="T9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6" name="Freeform 137"/>
            <p:cNvSpPr>
              <a:spLocks/>
            </p:cNvSpPr>
            <p:nvPr/>
          </p:nvSpPr>
          <p:spPr bwMode="auto">
            <a:xfrm>
              <a:off x="5668692" y="2844082"/>
              <a:ext cx="52914" cy="46866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7" name="Freeform 138"/>
            <p:cNvSpPr>
              <a:spLocks/>
            </p:cNvSpPr>
            <p:nvPr/>
          </p:nvSpPr>
          <p:spPr bwMode="auto">
            <a:xfrm>
              <a:off x="5661136" y="2860711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8" name="Freeform 139"/>
            <p:cNvSpPr>
              <a:spLocks/>
            </p:cNvSpPr>
            <p:nvPr/>
          </p:nvSpPr>
          <p:spPr bwMode="auto">
            <a:xfrm>
              <a:off x="5661136" y="2860711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9" name="Freeform 140"/>
            <p:cNvSpPr>
              <a:spLocks/>
            </p:cNvSpPr>
            <p:nvPr/>
          </p:nvSpPr>
          <p:spPr bwMode="auto">
            <a:xfrm>
              <a:off x="5552285" y="3181216"/>
              <a:ext cx="40820" cy="43842"/>
            </a:xfrm>
            <a:custGeom>
              <a:avLst/>
              <a:gdLst>
                <a:gd name="T0" fmla="*/ 5 w 27"/>
                <a:gd name="T1" fmla="*/ 7 h 29"/>
                <a:gd name="T2" fmla="*/ 0 w 27"/>
                <a:gd name="T3" fmla="*/ 15 h 29"/>
                <a:gd name="T4" fmla="*/ 0 w 27"/>
                <a:gd name="T5" fmla="*/ 17 h 29"/>
                <a:gd name="T6" fmla="*/ 0 w 27"/>
                <a:gd name="T7" fmla="*/ 17 h 29"/>
                <a:gd name="T8" fmla="*/ 2 w 27"/>
                <a:gd name="T9" fmla="*/ 17 h 29"/>
                <a:gd name="T10" fmla="*/ 3 w 27"/>
                <a:gd name="T11" fmla="*/ 17 h 29"/>
                <a:gd name="T12" fmla="*/ 5 w 27"/>
                <a:gd name="T13" fmla="*/ 17 h 29"/>
                <a:gd name="T14" fmla="*/ 5 w 27"/>
                <a:gd name="T15" fmla="*/ 17 h 29"/>
                <a:gd name="T16" fmla="*/ 7 w 27"/>
                <a:gd name="T17" fmla="*/ 15 h 29"/>
                <a:gd name="T18" fmla="*/ 7 w 27"/>
                <a:gd name="T19" fmla="*/ 15 h 29"/>
                <a:gd name="T20" fmla="*/ 8 w 27"/>
                <a:gd name="T21" fmla="*/ 12 h 29"/>
                <a:gd name="T22" fmla="*/ 10 w 27"/>
                <a:gd name="T23" fmla="*/ 12 h 29"/>
                <a:gd name="T24" fmla="*/ 10 w 27"/>
                <a:gd name="T25" fmla="*/ 10 h 29"/>
                <a:gd name="T26" fmla="*/ 12 w 27"/>
                <a:gd name="T27" fmla="*/ 10 h 29"/>
                <a:gd name="T28" fmla="*/ 15 w 27"/>
                <a:gd name="T29" fmla="*/ 12 h 29"/>
                <a:gd name="T30" fmla="*/ 15 w 27"/>
                <a:gd name="T31" fmla="*/ 12 h 29"/>
                <a:gd name="T32" fmla="*/ 15 w 27"/>
                <a:gd name="T33" fmla="*/ 14 h 29"/>
                <a:gd name="T34" fmla="*/ 15 w 27"/>
                <a:gd name="T35" fmla="*/ 14 h 29"/>
                <a:gd name="T36" fmla="*/ 15 w 27"/>
                <a:gd name="T37" fmla="*/ 14 h 29"/>
                <a:gd name="T38" fmla="*/ 13 w 27"/>
                <a:gd name="T39" fmla="*/ 14 h 29"/>
                <a:gd name="T40" fmla="*/ 10 w 27"/>
                <a:gd name="T41" fmla="*/ 17 h 29"/>
                <a:gd name="T42" fmla="*/ 7 w 27"/>
                <a:gd name="T43" fmla="*/ 24 h 29"/>
                <a:gd name="T44" fmla="*/ 5 w 27"/>
                <a:gd name="T45" fmla="*/ 27 h 29"/>
                <a:gd name="T46" fmla="*/ 7 w 27"/>
                <a:gd name="T47" fmla="*/ 29 h 29"/>
                <a:gd name="T48" fmla="*/ 8 w 27"/>
                <a:gd name="T49" fmla="*/ 29 h 29"/>
                <a:gd name="T50" fmla="*/ 8 w 27"/>
                <a:gd name="T51" fmla="*/ 29 h 29"/>
                <a:gd name="T52" fmla="*/ 17 w 27"/>
                <a:gd name="T53" fmla="*/ 27 h 29"/>
                <a:gd name="T54" fmla="*/ 18 w 27"/>
                <a:gd name="T55" fmla="*/ 27 h 29"/>
                <a:gd name="T56" fmla="*/ 23 w 27"/>
                <a:gd name="T57" fmla="*/ 25 h 29"/>
                <a:gd name="T58" fmla="*/ 23 w 27"/>
                <a:gd name="T59" fmla="*/ 25 h 29"/>
                <a:gd name="T60" fmla="*/ 23 w 27"/>
                <a:gd name="T61" fmla="*/ 25 h 29"/>
                <a:gd name="T62" fmla="*/ 25 w 27"/>
                <a:gd name="T63" fmla="*/ 22 h 29"/>
                <a:gd name="T64" fmla="*/ 25 w 27"/>
                <a:gd name="T65" fmla="*/ 19 h 29"/>
                <a:gd name="T66" fmla="*/ 25 w 27"/>
                <a:gd name="T67" fmla="*/ 17 h 29"/>
                <a:gd name="T68" fmla="*/ 25 w 27"/>
                <a:gd name="T69" fmla="*/ 17 h 29"/>
                <a:gd name="T70" fmla="*/ 23 w 27"/>
                <a:gd name="T71" fmla="*/ 15 h 29"/>
                <a:gd name="T72" fmla="*/ 23 w 27"/>
                <a:gd name="T73" fmla="*/ 14 h 29"/>
                <a:gd name="T74" fmla="*/ 23 w 27"/>
                <a:gd name="T75" fmla="*/ 12 h 29"/>
                <a:gd name="T76" fmla="*/ 25 w 27"/>
                <a:gd name="T77" fmla="*/ 7 h 29"/>
                <a:gd name="T78" fmla="*/ 27 w 27"/>
                <a:gd name="T79" fmla="*/ 4 h 29"/>
                <a:gd name="T80" fmla="*/ 27 w 27"/>
                <a:gd name="T81" fmla="*/ 2 h 29"/>
                <a:gd name="T82" fmla="*/ 27 w 27"/>
                <a:gd name="T83" fmla="*/ 2 h 29"/>
                <a:gd name="T84" fmla="*/ 27 w 27"/>
                <a:gd name="T85" fmla="*/ 2 h 29"/>
                <a:gd name="T86" fmla="*/ 27 w 27"/>
                <a:gd name="T87" fmla="*/ 0 h 29"/>
                <a:gd name="T88" fmla="*/ 15 w 27"/>
                <a:gd name="T89" fmla="*/ 2 h 29"/>
                <a:gd name="T90" fmla="*/ 10 w 27"/>
                <a:gd name="T91" fmla="*/ 2 h 29"/>
                <a:gd name="T92" fmla="*/ 8 w 27"/>
                <a:gd name="T93" fmla="*/ 2 h 29"/>
                <a:gd name="T94" fmla="*/ 8 w 27"/>
                <a:gd name="T95" fmla="*/ 2 h 29"/>
                <a:gd name="T96" fmla="*/ 8 w 27"/>
                <a:gd name="T97" fmla="*/ 4 h 29"/>
                <a:gd name="T98" fmla="*/ 5 w 27"/>
                <a:gd name="T9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29">
                  <a:moveTo>
                    <a:pt x="5" y="7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5" y="7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15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0" name="Freeform 141"/>
            <p:cNvSpPr>
              <a:spLocks/>
            </p:cNvSpPr>
            <p:nvPr/>
          </p:nvSpPr>
          <p:spPr bwMode="auto">
            <a:xfrm>
              <a:off x="5579497" y="2921184"/>
              <a:ext cx="37796" cy="21166"/>
            </a:xfrm>
            <a:custGeom>
              <a:avLst/>
              <a:gdLst>
                <a:gd name="T0" fmla="*/ 25 w 25"/>
                <a:gd name="T1" fmla="*/ 9 h 14"/>
                <a:gd name="T2" fmla="*/ 24 w 25"/>
                <a:gd name="T3" fmla="*/ 9 h 14"/>
                <a:gd name="T4" fmla="*/ 20 w 25"/>
                <a:gd name="T5" fmla="*/ 2 h 14"/>
                <a:gd name="T6" fmla="*/ 20 w 25"/>
                <a:gd name="T7" fmla="*/ 2 h 14"/>
                <a:gd name="T8" fmla="*/ 20 w 25"/>
                <a:gd name="T9" fmla="*/ 2 h 14"/>
                <a:gd name="T10" fmla="*/ 14 w 25"/>
                <a:gd name="T11" fmla="*/ 0 h 14"/>
                <a:gd name="T12" fmla="*/ 5 w 25"/>
                <a:gd name="T13" fmla="*/ 0 h 14"/>
                <a:gd name="T14" fmla="*/ 0 w 25"/>
                <a:gd name="T15" fmla="*/ 4 h 14"/>
                <a:gd name="T16" fmla="*/ 2 w 25"/>
                <a:gd name="T17" fmla="*/ 4 h 14"/>
                <a:gd name="T18" fmla="*/ 2 w 25"/>
                <a:gd name="T19" fmla="*/ 4 h 14"/>
                <a:gd name="T20" fmla="*/ 4 w 25"/>
                <a:gd name="T21" fmla="*/ 7 h 14"/>
                <a:gd name="T22" fmla="*/ 4 w 25"/>
                <a:gd name="T23" fmla="*/ 9 h 14"/>
                <a:gd name="T24" fmla="*/ 7 w 25"/>
                <a:gd name="T25" fmla="*/ 10 h 14"/>
                <a:gd name="T26" fmla="*/ 12 w 25"/>
                <a:gd name="T27" fmla="*/ 12 h 14"/>
                <a:gd name="T28" fmla="*/ 17 w 25"/>
                <a:gd name="T29" fmla="*/ 14 h 14"/>
                <a:gd name="T30" fmla="*/ 24 w 25"/>
                <a:gd name="T31" fmla="*/ 10 h 14"/>
                <a:gd name="T32" fmla="*/ 25 w 25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4">
                  <a:moveTo>
                    <a:pt x="25" y="9"/>
                  </a:moveTo>
                  <a:lnTo>
                    <a:pt x="24" y="9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7" y="14"/>
                  </a:lnTo>
                  <a:lnTo>
                    <a:pt x="24" y="10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1" name="Freeform 142"/>
            <p:cNvSpPr>
              <a:spLocks/>
            </p:cNvSpPr>
            <p:nvPr/>
          </p:nvSpPr>
          <p:spPr bwMode="auto">
            <a:xfrm>
              <a:off x="5943844" y="2881877"/>
              <a:ext cx="7560" cy="4535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3 w 5"/>
                <a:gd name="T5" fmla="*/ 3 h 3"/>
                <a:gd name="T6" fmla="*/ 5 w 5"/>
                <a:gd name="T7" fmla="*/ 1 h 3"/>
                <a:gd name="T8" fmla="*/ 5 w 5"/>
                <a:gd name="T9" fmla="*/ 0 h 3"/>
                <a:gd name="T10" fmla="*/ 5 w 5"/>
                <a:gd name="T11" fmla="*/ 0 h 3"/>
                <a:gd name="T12" fmla="*/ 1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1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2" name="Freeform 143"/>
            <p:cNvSpPr>
              <a:spLocks/>
            </p:cNvSpPr>
            <p:nvPr/>
          </p:nvSpPr>
          <p:spPr bwMode="auto">
            <a:xfrm>
              <a:off x="5928727" y="2863735"/>
              <a:ext cx="15119" cy="25700"/>
            </a:xfrm>
            <a:custGeom>
              <a:avLst/>
              <a:gdLst>
                <a:gd name="T0" fmla="*/ 6 w 10"/>
                <a:gd name="T1" fmla="*/ 2 h 17"/>
                <a:gd name="T2" fmla="*/ 5 w 10"/>
                <a:gd name="T3" fmla="*/ 0 h 17"/>
                <a:gd name="T4" fmla="*/ 5 w 10"/>
                <a:gd name="T5" fmla="*/ 0 h 17"/>
                <a:gd name="T6" fmla="*/ 1 w 10"/>
                <a:gd name="T7" fmla="*/ 0 h 17"/>
                <a:gd name="T8" fmla="*/ 1 w 10"/>
                <a:gd name="T9" fmla="*/ 2 h 17"/>
                <a:gd name="T10" fmla="*/ 1 w 10"/>
                <a:gd name="T11" fmla="*/ 2 h 17"/>
                <a:gd name="T12" fmla="*/ 0 w 10"/>
                <a:gd name="T13" fmla="*/ 3 h 17"/>
                <a:gd name="T14" fmla="*/ 0 w 10"/>
                <a:gd name="T15" fmla="*/ 3 h 17"/>
                <a:gd name="T16" fmla="*/ 1 w 10"/>
                <a:gd name="T17" fmla="*/ 15 h 17"/>
                <a:gd name="T18" fmla="*/ 3 w 10"/>
                <a:gd name="T19" fmla="*/ 15 h 17"/>
                <a:gd name="T20" fmla="*/ 6 w 10"/>
                <a:gd name="T21" fmla="*/ 15 h 17"/>
                <a:gd name="T22" fmla="*/ 8 w 10"/>
                <a:gd name="T23" fmla="*/ 17 h 17"/>
                <a:gd name="T24" fmla="*/ 10 w 10"/>
                <a:gd name="T25" fmla="*/ 17 h 17"/>
                <a:gd name="T26" fmla="*/ 10 w 10"/>
                <a:gd name="T27" fmla="*/ 15 h 17"/>
                <a:gd name="T28" fmla="*/ 10 w 10"/>
                <a:gd name="T29" fmla="*/ 15 h 17"/>
                <a:gd name="T30" fmla="*/ 8 w 10"/>
                <a:gd name="T31" fmla="*/ 15 h 17"/>
                <a:gd name="T32" fmla="*/ 8 w 10"/>
                <a:gd name="T33" fmla="*/ 15 h 17"/>
                <a:gd name="T34" fmla="*/ 8 w 10"/>
                <a:gd name="T35" fmla="*/ 13 h 17"/>
                <a:gd name="T36" fmla="*/ 8 w 10"/>
                <a:gd name="T37" fmla="*/ 10 h 17"/>
                <a:gd name="T38" fmla="*/ 10 w 10"/>
                <a:gd name="T39" fmla="*/ 10 h 17"/>
                <a:gd name="T40" fmla="*/ 10 w 10"/>
                <a:gd name="T41" fmla="*/ 10 h 17"/>
                <a:gd name="T42" fmla="*/ 10 w 10"/>
                <a:gd name="T43" fmla="*/ 7 h 17"/>
                <a:gd name="T44" fmla="*/ 8 w 10"/>
                <a:gd name="T45" fmla="*/ 7 h 17"/>
                <a:gd name="T46" fmla="*/ 8 w 10"/>
                <a:gd name="T47" fmla="*/ 5 h 17"/>
                <a:gd name="T48" fmla="*/ 6 w 10"/>
                <a:gd name="T4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17">
                  <a:moveTo>
                    <a:pt x="6" y="2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3" name="Freeform 144"/>
            <p:cNvSpPr>
              <a:spLocks/>
            </p:cNvSpPr>
            <p:nvPr/>
          </p:nvSpPr>
          <p:spPr bwMode="auto">
            <a:xfrm>
              <a:off x="5623340" y="2946885"/>
              <a:ext cx="71056" cy="98268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  <a:gd name="T86" fmla="*/ 45 w 47"/>
                <a:gd name="T87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5" y="5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4" name="Freeform 145"/>
            <p:cNvSpPr>
              <a:spLocks/>
            </p:cNvSpPr>
            <p:nvPr/>
          </p:nvSpPr>
          <p:spPr bwMode="auto">
            <a:xfrm>
              <a:off x="5623340" y="2946885"/>
              <a:ext cx="71056" cy="98268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5" name="Freeform 146"/>
            <p:cNvSpPr>
              <a:spLocks/>
            </p:cNvSpPr>
            <p:nvPr/>
          </p:nvSpPr>
          <p:spPr bwMode="auto">
            <a:xfrm>
              <a:off x="5718584" y="3497186"/>
              <a:ext cx="6047" cy="15119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6" name="Freeform 147"/>
            <p:cNvSpPr>
              <a:spLocks/>
            </p:cNvSpPr>
            <p:nvPr/>
          </p:nvSpPr>
          <p:spPr bwMode="auto">
            <a:xfrm>
              <a:off x="5718584" y="3497186"/>
              <a:ext cx="6047" cy="15119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7" name="Freeform 148"/>
            <p:cNvSpPr>
              <a:spLocks/>
            </p:cNvSpPr>
            <p:nvPr/>
          </p:nvSpPr>
          <p:spPr bwMode="auto">
            <a:xfrm>
              <a:off x="6140380" y="2750349"/>
              <a:ext cx="4536" cy="10582"/>
            </a:xfrm>
            <a:custGeom>
              <a:avLst/>
              <a:gdLst>
                <a:gd name="T0" fmla="*/ 3 w 3"/>
                <a:gd name="T1" fmla="*/ 2 h 7"/>
                <a:gd name="T2" fmla="*/ 3 w 3"/>
                <a:gd name="T3" fmla="*/ 0 h 7"/>
                <a:gd name="T4" fmla="*/ 3 w 3"/>
                <a:gd name="T5" fmla="*/ 0 h 7"/>
                <a:gd name="T6" fmla="*/ 2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7 h 7"/>
                <a:gd name="T20" fmla="*/ 2 w 3"/>
                <a:gd name="T21" fmla="*/ 7 h 7"/>
                <a:gd name="T22" fmla="*/ 2 w 3"/>
                <a:gd name="T23" fmla="*/ 7 h 7"/>
                <a:gd name="T24" fmla="*/ 3 w 3"/>
                <a:gd name="T25" fmla="*/ 5 h 7"/>
                <a:gd name="T26" fmla="*/ 3 w 3"/>
                <a:gd name="T27" fmla="*/ 3 h 7"/>
                <a:gd name="T28" fmla="*/ 3 w 3"/>
                <a:gd name="T29" fmla="*/ 2 h 7"/>
                <a:gd name="T30" fmla="*/ 3 w 3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8" name="Freeform 149"/>
            <p:cNvSpPr>
              <a:spLocks/>
            </p:cNvSpPr>
            <p:nvPr/>
          </p:nvSpPr>
          <p:spPr bwMode="auto">
            <a:xfrm>
              <a:off x="5627875" y="2901531"/>
              <a:ext cx="10583" cy="3024"/>
            </a:xfrm>
            <a:custGeom>
              <a:avLst/>
              <a:gdLst>
                <a:gd name="T0" fmla="*/ 2 w 7"/>
                <a:gd name="T1" fmla="*/ 0 h 2"/>
                <a:gd name="T2" fmla="*/ 2 w 7"/>
                <a:gd name="T3" fmla="*/ 2 h 2"/>
                <a:gd name="T4" fmla="*/ 0 w 7"/>
                <a:gd name="T5" fmla="*/ 2 h 2"/>
                <a:gd name="T6" fmla="*/ 2 w 7"/>
                <a:gd name="T7" fmla="*/ 2 h 2"/>
                <a:gd name="T8" fmla="*/ 5 w 7"/>
                <a:gd name="T9" fmla="*/ 2 h 2"/>
                <a:gd name="T10" fmla="*/ 5 w 7"/>
                <a:gd name="T11" fmla="*/ 2 h 2"/>
                <a:gd name="T12" fmla="*/ 5 w 7"/>
                <a:gd name="T13" fmla="*/ 2 h 2"/>
                <a:gd name="T14" fmla="*/ 7 w 7"/>
                <a:gd name="T15" fmla="*/ 2 h 2"/>
                <a:gd name="T16" fmla="*/ 7 w 7"/>
                <a:gd name="T17" fmla="*/ 0 h 2"/>
                <a:gd name="T18" fmla="*/ 7 w 7"/>
                <a:gd name="T19" fmla="*/ 0 h 2"/>
                <a:gd name="T20" fmla="*/ 7 w 7"/>
                <a:gd name="T21" fmla="*/ 0 h 2"/>
                <a:gd name="T22" fmla="*/ 5 w 7"/>
                <a:gd name="T23" fmla="*/ 0 h 2"/>
                <a:gd name="T24" fmla="*/ 2 w 7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9" name="Freeform 150"/>
            <p:cNvSpPr>
              <a:spLocks/>
            </p:cNvSpPr>
            <p:nvPr/>
          </p:nvSpPr>
          <p:spPr bwMode="auto">
            <a:xfrm>
              <a:off x="5579497" y="3560681"/>
              <a:ext cx="43843" cy="42330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0" name="Freeform 151"/>
            <p:cNvSpPr>
              <a:spLocks/>
            </p:cNvSpPr>
            <p:nvPr/>
          </p:nvSpPr>
          <p:spPr bwMode="auto">
            <a:xfrm>
              <a:off x="5579497" y="3560681"/>
              <a:ext cx="43843" cy="42330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1" name="Freeform 152"/>
            <p:cNvSpPr>
              <a:spLocks/>
            </p:cNvSpPr>
            <p:nvPr/>
          </p:nvSpPr>
          <p:spPr bwMode="auto">
            <a:xfrm>
              <a:off x="5600662" y="2943861"/>
              <a:ext cx="4536" cy="6047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1 w 3"/>
                <a:gd name="T11" fmla="*/ 4 h 4"/>
                <a:gd name="T12" fmla="*/ 1 w 3"/>
                <a:gd name="T13" fmla="*/ 4 h 4"/>
                <a:gd name="T14" fmla="*/ 1 w 3"/>
                <a:gd name="T15" fmla="*/ 4 h 4"/>
                <a:gd name="T16" fmla="*/ 3 w 3"/>
                <a:gd name="T17" fmla="*/ 2 h 4"/>
                <a:gd name="T18" fmla="*/ 3 w 3"/>
                <a:gd name="T19" fmla="*/ 0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2" name="Freeform 153"/>
            <p:cNvSpPr>
              <a:spLocks/>
            </p:cNvSpPr>
            <p:nvPr/>
          </p:nvSpPr>
          <p:spPr bwMode="auto">
            <a:xfrm>
              <a:off x="5587057" y="3157027"/>
              <a:ext cx="15119" cy="12094"/>
            </a:xfrm>
            <a:custGeom>
              <a:avLst/>
              <a:gdLst>
                <a:gd name="T0" fmla="*/ 0 w 10"/>
                <a:gd name="T1" fmla="*/ 5 h 8"/>
                <a:gd name="T2" fmla="*/ 2 w 10"/>
                <a:gd name="T3" fmla="*/ 6 h 8"/>
                <a:gd name="T4" fmla="*/ 2 w 10"/>
                <a:gd name="T5" fmla="*/ 6 h 8"/>
                <a:gd name="T6" fmla="*/ 4 w 10"/>
                <a:gd name="T7" fmla="*/ 8 h 8"/>
                <a:gd name="T8" fmla="*/ 4 w 10"/>
                <a:gd name="T9" fmla="*/ 8 h 8"/>
                <a:gd name="T10" fmla="*/ 4 w 10"/>
                <a:gd name="T11" fmla="*/ 8 h 8"/>
                <a:gd name="T12" fmla="*/ 4 w 10"/>
                <a:gd name="T13" fmla="*/ 6 h 8"/>
                <a:gd name="T14" fmla="*/ 5 w 10"/>
                <a:gd name="T15" fmla="*/ 6 h 8"/>
                <a:gd name="T16" fmla="*/ 10 w 10"/>
                <a:gd name="T17" fmla="*/ 1 h 8"/>
                <a:gd name="T18" fmla="*/ 10 w 10"/>
                <a:gd name="T19" fmla="*/ 0 h 8"/>
                <a:gd name="T20" fmla="*/ 4 w 10"/>
                <a:gd name="T21" fmla="*/ 1 h 8"/>
                <a:gd name="T22" fmla="*/ 4 w 10"/>
                <a:gd name="T23" fmla="*/ 3 h 8"/>
                <a:gd name="T24" fmla="*/ 0 w 10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3" name="Freeform 154"/>
            <p:cNvSpPr>
              <a:spLocks/>
            </p:cNvSpPr>
            <p:nvPr/>
          </p:nvSpPr>
          <p:spPr bwMode="auto">
            <a:xfrm>
              <a:off x="5587057" y="2936301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5 h 5"/>
                <a:gd name="T10" fmla="*/ 0 w 2"/>
                <a:gd name="T11" fmla="*/ 5 h 5"/>
                <a:gd name="T12" fmla="*/ 2 w 2"/>
                <a:gd name="T13" fmla="*/ 5 h 5"/>
                <a:gd name="T14" fmla="*/ 2 w 2"/>
                <a:gd name="T15" fmla="*/ 5 h 5"/>
                <a:gd name="T16" fmla="*/ 2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4" name="Freeform 155"/>
            <p:cNvSpPr>
              <a:spLocks/>
            </p:cNvSpPr>
            <p:nvPr/>
          </p:nvSpPr>
          <p:spPr bwMode="auto">
            <a:xfrm>
              <a:off x="5585544" y="3075389"/>
              <a:ext cx="24189" cy="10582"/>
            </a:xfrm>
            <a:custGeom>
              <a:avLst/>
              <a:gdLst>
                <a:gd name="T0" fmla="*/ 16 w 16"/>
                <a:gd name="T1" fmla="*/ 0 h 7"/>
                <a:gd name="T2" fmla="*/ 13 w 16"/>
                <a:gd name="T3" fmla="*/ 0 h 7"/>
                <a:gd name="T4" fmla="*/ 11 w 16"/>
                <a:gd name="T5" fmla="*/ 0 h 7"/>
                <a:gd name="T6" fmla="*/ 5 w 16"/>
                <a:gd name="T7" fmla="*/ 4 h 7"/>
                <a:gd name="T8" fmla="*/ 1 w 16"/>
                <a:gd name="T9" fmla="*/ 5 h 7"/>
                <a:gd name="T10" fmla="*/ 0 w 16"/>
                <a:gd name="T11" fmla="*/ 7 h 7"/>
                <a:gd name="T12" fmla="*/ 3 w 16"/>
                <a:gd name="T13" fmla="*/ 7 h 7"/>
                <a:gd name="T14" fmla="*/ 6 w 16"/>
                <a:gd name="T15" fmla="*/ 7 h 7"/>
                <a:gd name="T16" fmla="*/ 8 w 16"/>
                <a:gd name="T17" fmla="*/ 7 h 7"/>
                <a:gd name="T18" fmla="*/ 8 w 16"/>
                <a:gd name="T19" fmla="*/ 7 h 7"/>
                <a:gd name="T20" fmla="*/ 11 w 16"/>
                <a:gd name="T21" fmla="*/ 5 h 7"/>
                <a:gd name="T22" fmla="*/ 11 w 16"/>
                <a:gd name="T23" fmla="*/ 5 h 7"/>
                <a:gd name="T24" fmla="*/ 15 w 16"/>
                <a:gd name="T25" fmla="*/ 0 h 7"/>
                <a:gd name="T26" fmla="*/ 16 w 16"/>
                <a:gd name="T27" fmla="*/ 0 h 7"/>
                <a:gd name="T28" fmla="*/ 16 w 16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5" name="Freeform 156"/>
            <p:cNvSpPr>
              <a:spLocks/>
            </p:cNvSpPr>
            <p:nvPr/>
          </p:nvSpPr>
          <p:spPr bwMode="auto">
            <a:xfrm>
              <a:off x="5597636" y="2942350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2 w 3"/>
                <a:gd name="T21" fmla="*/ 3 h 3"/>
                <a:gd name="T22" fmla="*/ 3 w 3"/>
                <a:gd name="T23" fmla="*/ 1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6" name="Freeform 157"/>
            <p:cNvSpPr>
              <a:spLocks/>
            </p:cNvSpPr>
            <p:nvPr/>
          </p:nvSpPr>
          <p:spPr bwMode="auto">
            <a:xfrm>
              <a:off x="5590081" y="3120744"/>
              <a:ext cx="4536" cy="6047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3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4 h 4"/>
                <a:gd name="T16" fmla="*/ 0 w 3"/>
                <a:gd name="T17" fmla="*/ 4 h 4"/>
                <a:gd name="T18" fmla="*/ 0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7" name="Freeform 158"/>
            <p:cNvSpPr>
              <a:spLocks/>
            </p:cNvSpPr>
            <p:nvPr/>
          </p:nvSpPr>
          <p:spPr bwMode="auto">
            <a:xfrm>
              <a:off x="5605197" y="3166098"/>
              <a:ext cx="30236" cy="21166"/>
            </a:xfrm>
            <a:custGeom>
              <a:avLst/>
              <a:gdLst>
                <a:gd name="T0" fmla="*/ 7 w 20"/>
                <a:gd name="T1" fmla="*/ 14 h 14"/>
                <a:gd name="T2" fmla="*/ 10 w 20"/>
                <a:gd name="T3" fmla="*/ 12 h 14"/>
                <a:gd name="T4" fmla="*/ 12 w 20"/>
                <a:gd name="T5" fmla="*/ 10 h 14"/>
                <a:gd name="T6" fmla="*/ 13 w 20"/>
                <a:gd name="T7" fmla="*/ 10 h 14"/>
                <a:gd name="T8" fmla="*/ 18 w 20"/>
                <a:gd name="T9" fmla="*/ 5 h 14"/>
                <a:gd name="T10" fmla="*/ 18 w 20"/>
                <a:gd name="T11" fmla="*/ 4 h 14"/>
                <a:gd name="T12" fmla="*/ 20 w 20"/>
                <a:gd name="T13" fmla="*/ 2 h 14"/>
                <a:gd name="T14" fmla="*/ 20 w 20"/>
                <a:gd name="T15" fmla="*/ 2 h 14"/>
                <a:gd name="T16" fmla="*/ 20 w 20"/>
                <a:gd name="T17" fmla="*/ 0 h 14"/>
                <a:gd name="T18" fmla="*/ 18 w 20"/>
                <a:gd name="T19" fmla="*/ 0 h 14"/>
                <a:gd name="T20" fmla="*/ 17 w 20"/>
                <a:gd name="T21" fmla="*/ 0 h 14"/>
                <a:gd name="T22" fmla="*/ 7 w 20"/>
                <a:gd name="T23" fmla="*/ 5 h 14"/>
                <a:gd name="T24" fmla="*/ 3 w 20"/>
                <a:gd name="T25" fmla="*/ 7 h 14"/>
                <a:gd name="T26" fmla="*/ 0 w 20"/>
                <a:gd name="T27" fmla="*/ 10 h 14"/>
                <a:gd name="T28" fmla="*/ 0 w 20"/>
                <a:gd name="T29" fmla="*/ 10 h 14"/>
                <a:gd name="T30" fmla="*/ 0 w 20"/>
                <a:gd name="T31" fmla="*/ 10 h 14"/>
                <a:gd name="T32" fmla="*/ 2 w 20"/>
                <a:gd name="T33" fmla="*/ 12 h 14"/>
                <a:gd name="T34" fmla="*/ 2 w 20"/>
                <a:gd name="T35" fmla="*/ 14 h 14"/>
                <a:gd name="T36" fmla="*/ 7 w 20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4">
                  <a:moveTo>
                    <a:pt x="7" y="14"/>
                  </a:moveTo>
                  <a:lnTo>
                    <a:pt x="10" y="12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7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8" name="Freeform 159"/>
            <p:cNvSpPr>
              <a:spLocks/>
            </p:cNvSpPr>
            <p:nvPr/>
          </p:nvSpPr>
          <p:spPr bwMode="auto">
            <a:xfrm>
              <a:off x="5612757" y="3108649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2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9" name="Freeform 160"/>
            <p:cNvSpPr>
              <a:spLocks/>
            </p:cNvSpPr>
            <p:nvPr/>
          </p:nvSpPr>
          <p:spPr bwMode="auto">
            <a:xfrm>
              <a:off x="5579497" y="2958980"/>
              <a:ext cx="7560" cy="10582"/>
            </a:xfrm>
            <a:custGeom>
              <a:avLst/>
              <a:gdLst>
                <a:gd name="T0" fmla="*/ 0 w 5"/>
                <a:gd name="T1" fmla="*/ 0 h 7"/>
                <a:gd name="T2" fmla="*/ 2 w 5"/>
                <a:gd name="T3" fmla="*/ 2 h 7"/>
                <a:gd name="T4" fmla="*/ 4 w 5"/>
                <a:gd name="T5" fmla="*/ 5 h 7"/>
                <a:gd name="T6" fmla="*/ 5 w 5"/>
                <a:gd name="T7" fmla="*/ 5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5 w 5"/>
                <a:gd name="T15" fmla="*/ 2 h 7"/>
                <a:gd name="T16" fmla="*/ 4 w 5"/>
                <a:gd name="T17" fmla="*/ 0 h 7"/>
                <a:gd name="T18" fmla="*/ 0 w 5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2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0" name="Freeform 161"/>
            <p:cNvSpPr>
              <a:spLocks/>
            </p:cNvSpPr>
            <p:nvPr/>
          </p:nvSpPr>
          <p:spPr bwMode="auto">
            <a:xfrm>
              <a:off x="5632411" y="3161562"/>
              <a:ext cx="6047" cy="4535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0 w 4"/>
                <a:gd name="T15" fmla="*/ 2 h 3"/>
                <a:gd name="T16" fmla="*/ 0 w 4"/>
                <a:gd name="T17" fmla="*/ 2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1" name="Freeform 162"/>
            <p:cNvSpPr>
              <a:spLocks/>
            </p:cNvSpPr>
            <p:nvPr/>
          </p:nvSpPr>
          <p:spPr bwMode="auto">
            <a:xfrm>
              <a:off x="5683813" y="2972586"/>
              <a:ext cx="7560" cy="9071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1 h 6"/>
                <a:gd name="T4" fmla="*/ 5 w 5"/>
                <a:gd name="T5" fmla="*/ 0 h 6"/>
                <a:gd name="T6" fmla="*/ 3 w 5"/>
                <a:gd name="T7" fmla="*/ 1 h 6"/>
                <a:gd name="T8" fmla="*/ 3 w 5"/>
                <a:gd name="T9" fmla="*/ 1 h 6"/>
                <a:gd name="T10" fmla="*/ 2 w 5"/>
                <a:gd name="T11" fmla="*/ 3 h 6"/>
                <a:gd name="T12" fmla="*/ 2 w 5"/>
                <a:gd name="T13" fmla="*/ 3 h 6"/>
                <a:gd name="T14" fmla="*/ 0 w 5"/>
                <a:gd name="T15" fmla="*/ 5 h 6"/>
                <a:gd name="T16" fmla="*/ 0 w 5"/>
                <a:gd name="T17" fmla="*/ 5 h 6"/>
                <a:gd name="T18" fmla="*/ 0 w 5"/>
                <a:gd name="T19" fmla="*/ 6 h 6"/>
                <a:gd name="T20" fmla="*/ 2 w 5"/>
                <a:gd name="T21" fmla="*/ 6 h 6"/>
                <a:gd name="T22" fmla="*/ 2 w 5"/>
                <a:gd name="T23" fmla="*/ 6 h 6"/>
                <a:gd name="T24" fmla="*/ 2 w 5"/>
                <a:gd name="T25" fmla="*/ 5 h 6"/>
                <a:gd name="T26" fmla="*/ 3 w 5"/>
                <a:gd name="T27" fmla="*/ 5 h 6"/>
                <a:gd name="T28" fmla="*/ 3 w 5"/>
                <a:gd name="T29" fmla="*/ 3 h 6"/>
                <a:gd name="T30" fmla="*/ 5 w 5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2" name="Freeform 163"/>
            <p:cNvSpPr>
              <a:spLocks/>
            </p:cNvSpPr>
            <p:nvPr/>
          </p:nvSpPr>
          <p:spPr bwMode="auto">
            <a:xfrm>
              <a:off x="5668692" y="2981656"/>
              <a:ext cx="15119" cy="22677"/>
            </a:xfrm>
            <a:custGeom>
              <a:avLst/>
              <a:gdLst>
                <a:gd name="T0" fmla="*/ 10 w 10"/>
                <a:gd name="T1" fmla="*/ 0 h 15"/>
                <a:gd name="T2" fmla="*/ 5 w 10"/>
                <a:gd name="T3" fmla="*/ 4 h 15"/>
                <a:gd name="T4" fmla="*/ 5 w 10"/>
                <a:gd name="T5" fmla="*/ 5 h 15"/>
                <a:gd name="T6" fmla="*/ 3 w 10"/>
                <a:gd name="T7" fmla="*/ 5 h 15"/>
                <a:gd name="T8" fmla="*/ 0 w 10"/>
                <a:gd name="T9" fmla="*/ 12 h 15"/>
                <a:gd name="T10" fmla="*/ 0 w 10"/>
                <a:gd name="T11" fmla="*/ 14 h 15"/>
                <a:gd name="T12" fmla="*/ 0 w 10"/>
                <a:gd name="T13" fmla="*/ 15 h 15"/>
                <a:gd name="T14" fmla="*/ 2 w 10"/>
                <a:gd name="T15" fmla="*/ 15 h 15"/>
                <a:gd name="T16" fmla="*/ 3 w 10"/>
                <a:gd name="T17" fmla="*/ 15 h 15"/>
                <a:gd name="T18" fmla="*/ 3 w 10"/>
                <a:gd name="T19" fmla="*/ 15 h 15"/>
                <a:gd name="T20" fmla="*/ 5 w 10"/>
                <a:gd name="T21" fmla="*/ 14 h 15"/>
                <a:gd name="T22" fmla="*/ 5 w 10"/>
                <a:gd name="T23" fmla="*/ 14 h 15"/>
                <a:gd name="T24" fmla="*/ 5 w 10"/>
                <a:gd name="T25" fmla="*/ 14 h 15"/>
                <a:gd name="T26" fmla="*/ 7 w 10"/>
                <a:gd name="T27" fmla="*/ 5 h 15"/>
                <a:gd name="T28" fmla="*/ 10 w 10"/>
                <a:gd name="T29" fmla="*/ 2 h 15"/>
                <a:gd name="T30" fmla="*/ 10 w 10"/>
                <a:gd name="T31" fmla="*/ 2 h 15"/>
                <a:gd name="T32" fmla="*/ 10 w 10"/>
                <a:gd name="T33" fmla="*/ 0 h 15"/>
                <a:gd name="T34" fmla="*/ 10 w 10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5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3" name="Freeform 164"/>
            <p:cNvSpPr>
              <a:spLocks/>
            </p:cNvSpPr>
            <p:nvPr/>
          </p:nvSpPr>
          <p:spPr bwMode="auto">
            <a:xfrm>
              <a:off x="5671718" y="3004334"/>
              <a:ext cx="7560" cy="10582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4 h 7"/>
                <a:gd name="T4" fmla="*/ 1 w 5"/>
                <a:gd name="T5" fmla="*/ 6 h 7"/>
                <a:gd name="T6" fmla="*/ 1 w 5"/>
                <a:gd name="T7" fmla="*/ 7 h 7"/>
                <a:gd name="T8" fmla="*/ 3 w 5"/>
                <a:gd name="T9" fmla="*/ 6 h 7"/>
                <a:gd name="T10" fmla="*/ 5 w 5"/>
                <a:gd name="T11" fmla="*/ 6 h 7"/>
                <a:gd name="T12" fmla="*/ 5 w 5"/>
                <a:gd name="T13" fmla="*/ 6 h 7"/>
                <a:gd name="T14" fmla="*/ 5 w 5"/>
                <a:gd name="T15" fmla="*/ 4 h 7"/>
                <a:gd name="T16" fmla="*/ 5 w 5"/>
                <a:gd name="T17" fmla="*/ 4 h 7"/>
                <a:gd name="T18" fmla="*/ 3 w 5"/>
                <a:gd name="T19" fmla="*/ 2 h 7"/>
                <a:gd name="T20" fmla="*/ 3 w 5"/>
                <a:gd name="T21" fmla="*/ 2 h 7"/>
                <a:gd name="T22" fmla="*/ 1 w 5"/>
                <a:gd name="T23" fmla="*/ 0 h 7"/>
                <a:gd name="T24" fmla="*/ 1 w 5"/>
                <a:gd name="T25" fmla="*/ 0 h 7"/>
                <a:gd name="T26" fmla="*/ 1 w 5"/>
                <a:gd name="T27" fmla="*/ 0 h 7"/>
                <a:gd name="T28" fmla="*/ 0 w 5"/>
                <a:gd name="T29" fmla="*/ 0 h 7"/>
                <a:gd name="T30" fmla="*/ 0 w 5"/>
                <a:gd name="T31" fmla="*/ 2 h 7"/>
                <a:gd name="T32" fmla="*/ 0 w 5"/>
                <a:gd name="T33" fmla="*/ 2 h 7"/>
                <a:gd name="T34" fmla="*/ 0 w 5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4" name="Freeform 165"/>
            <p:cNvSpPr>
              <a:spLocks/>
            </p:cNvSpPr>
            <p:nvPr/>
          </p:nvSpPr>
          <p:spPr bwMode="auto">
            <a:xfrm>
              <a:off x="5564378" y="2962003"/>
              <a:ext cx="22677" cy="37795"/>
            </a:xfrm>
            <a:custGeom>
              <a:avLst/>
              <a:gdLst>
                <a:gd name="T0" fmla="*/ 10 w 15"/>
                <a:gd name="T1" fmla="*/ 0 h 25"/>
                <a:gd name="T2" fmla="*/ 9 w 15"/>
                <a:gd name="T3" fmla="*/ 0 h 25"/>
                <a:gd name="T4" fmla="*/ 5 w 15"/>
                <a:gd name="T5" fmla="*/ 7 h 25"/>
                <a:gd name="T6" fmla="*/ 4 w 15"/>
                <a:gd name="T7" fmla="*/ 8 h 25"/>
                <a:gd name="T8" fmla="*/ 2 w 15"/>
                <a:gd name="T9" fmla="*/ 13 h 25"/>
                <a:gd name="T10" fmla="*/ 2 w 15"/>
                <a:gd name="T11" fmla="*/ 13 h 25"/>
                <a:gd name="T12" fmla="*/ 0 w 15"/>
                <a:gd name="T13" fmla="*/ 18 h 25"/>
                <a:gd name="T14" fmla="*/ 0 w 15"/>
                <a:gd name="T15" fmla="*/ 20 h 25"/>
                <a:gd name="T16" fmla="*/ 2 w 15"/>
                <a:gd name="T17" fmla="*/ 22 h 25"/>
                <a:gd name="T18" fmla="*/ 2 w 15"/>
                <a:gd name="T19" fmla="*/ 22 h 25"/>
                <a:gd name="T20" fmla="*/ 2 w 15"/>
                <a:gd name="T21" fmla="*/ 22 h 25"/>
                <a:gd name="T22" fmla="*/ 7 w 15"/>
                <a:gd name="T23" fmla="*/ 25 h 25"/>
                <a:gd name="T24" fmla="*/ 9 w 15"/>
                <a:gd name="T25" fmla="*/ 25 h 25"/>
                <a:gd name="T26" fmla="*/ 9 w 15"/>
                <a:gd name="T27" fmla="*/ 23 h 25"/>
                <a:gd name="T28" fmla="*/ 9 w 15"/>
                <a:gd name="T29" fmla="*/ 23 h 25"/>
                <a:gd name="T30" fmla="*/ 9 w 15"/>
                <a:gd name="T31" fmla="*/ 22 h 25"/>
                <a:gd name="T32" fmla="*/ 9 w 15"/>
                <a:gd name="T33" fmla="*/ 20 h 25"/>
                <a:gd name="T34" fmla="*/ 10 w 15"/>
                <a:gd name="T35" fmla="*/ 15 h 25"/>
                <a:gd name="T36" fmla="*/ 10 w 15"/>
                <a:gd name="T37" fmla="*/ 13 h 25"/>
                <a:gd name="T38" fmla="*/ 15 w 15"/>
                <a:gd name="T39" fmla="*/ 8 h 25"/>
                <a:gd name="T40" fmla="*/ 15 w 15"/>
                <a:gd name="T41" fmla="*/ 8 h 25"/>
                <a:gd name="T42" fmla="*/ 15 w 15"/>
                <a:gd name="T43" fmla="*/ 7 h 25"/>
                <a:gd name="T44" fmla="*/ 12 w 15"/>
                <a:gd name="T45" fmla="*/ 3 h 25"/>
                <a:gd name="T46" fmla="*/ 10 w 15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lnTo>
                    <a:pt x="9" y="0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2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5" name="Freeform 166"/>
            <p:cNvSpPr>
              <a:spLocks/>
            </p:cNvSpPr>
            <p:nvPr/>
          </p:nvSpPr>
          <p:spPr bwMode="auto">
            <a:xfrm>
              <a:off x="5582521" y="2943861"/>
              <a:ext cx="12094" cy="15119"/>
            </a:xfrm>
            <a:custGeom>
              <a:avLst/>
              <a:gdLst>
                <a:gd name="T0" fmla="*/ 8 w 8"/>
                <a:gd name="T1" fmla="*/ 9 h 10"/>
                <a:gd name="T2" fmla="*/ 8 w 8"/>
                <a:gd name="T3" fmla="*/ 7 h 10"/>
                <a:gd name="T4" fmla="*/ 5 w 8"/>
                <a:gd name="T5" fmla="*/ 2 h 10"/>
                <a:gd name="T6" fmla="*/ 5 w 8"/>
                <a:gd name="T7" fmla="*/ 2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0 w 8"/>
                <a:gd name="T15" fmla="*/ 2 h 10"/>
                <a:gd name="T16" fmla="*/ 0 w 8"/>
                <a:gd name="T17" fmla="*/ 2 h 10"/>
                <a:gd name="T18" fmla="*/ 0 w 8"/>
                <a:gd name="T19" fmla="*/ 2 h 10"/>
                <a:gd name="T20" fmla="*/ 0 w 8"/>
                <a:gd name="T21" fmla="*/ 4 h 10"/>
                <a:gd name="T22" fmla="*/ 0 w 8"/>
                <a:gd name="T23" fmla="*/ 5 h 10"/>
                <a:gd name="T24" fmla="*/ 0 w 8"/>
                <a:gd name="T25" fmla="*/ 7 h 10"/>
                <a:gd name="T26" fmla="*/ 2 w 8"/>
                <a:gd name="T27" fmla="*/ 9 h 10"/>
                <a:gd name="T28" fmla="*/ 3 w 8"/>
                <a:gd name="T29" fmla="*/ 9 h 10"/>
                <a:gd name="T30" fmla="*/ 3 w 8"/>
                <a:gd name="T31" fmla="*/ 10 h 10"/>
                <a:gd name="T32" fmla="*/ 5 w 8"/>
                <a:gd name="T33" fmla="*/ 10 h 10"/>
                <a:gd name="T34" fmla="*/ 5 w 8"/>
                <a:gd name="T35" fmla="*/ 10 h 10"/>
                <a:gd name="T36" fmla="*/ 7 w 8"/>
                <a:gd name="T37" fmla="*/ 10 h 10"/>
                <a:gd name="T38" fmla="*/ 8 w 8"/>
                <a:gd name="T39" fmla="*/ 10 h 10"/>
                <a:gd name="T40" fmla="*/ 8 w 8"/>
                <a:gd name="T41" fmla="*/ 10 h 10"/>
                <a:gd name="T42" fmla="*/ 8 w 8"/>
                <a:gd name="T43" fmla="*/ 9 h 10"/>
                <a:gd name="T44" fmla="*/ 8 w 8"/>
                <a:gd name="T45" fmla="*/ 9 h 10"/>
                <a:gd name="T46" fmla="*/ 8 w 8"/>
                <a:gd name="T4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0">
                  <a:moveTo>
                    <a:pt x="8" y="9"/>
                  </a:moveTo>
                  <a:lnTo>
                    <a:pt x="8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6" name="Freeform 167"/>
            <p:cNvSpPr>
              <a:spLocks/>
            </p:cNvSpPr>
            <p:nvPr/>
          </p:nvSpPr>
          <p:spPr bwMode="auto">
            <a:xfrm>
              <a:off x="5661136" y="2866758"/>
              <a:ext cx="3024" cy="151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7" name="Freeform 168"/>
            <p:cNvSpPr>
              <a:spLocks/>
            </p:cNvSpPr>
            <p:nvPr/>
          </p:nvSpPr>
          <p:spPr bwMode="auto">
            <a:xfrm>
              <a:off x="5594613" y="3090508"/>
              <a:ext cx="58962" cy="51402"/>
            </a:xfrm>
            <a:custGeom>
              <a:avLst/>
              <a:gdLst>
                <a:gd name="T0" fmla="*/ 32 w 39"/>
                <a:gd name="T1" fmla="*/ 34 h 34"/>
                <a:gd name="T2" fmla="*/ 34 w 39"/>
                <a:gd name="T3" fmla="*/ 34 h 34"/>
                <a:gd name="T4" fmla="*/ 34 w 39"/>
                <a:gd name="T5" fmla="*/ 32 h 34"/>
                <a:gd name="T6" fmla="*/ 35 w 39"/>
                <a:gd name="T7" fmla="*/ 30 h 34"/>
                <a:gd name="T8" fmla="*/ 37 w 39"/>
                <a:gd name="T9" fmla="*/ 30 h 34"/>
                <a:gd name="T10" fmla="*/ 37 w 39"/>
                <a:gd name="T11" fmla="*/ 29 h 34"/>
                <a:gd name="T12" fmla="*/ 39 w 39"/>
                <a:gd name="T13" fmla="*/ 27 h 34"/>
                <a:gd name="T14" fmla="*/ 39 w 39"/>
                <a:gd name="T15" fmla="*/ 27 h 34"/>
                <a:gd name="T16" fmla="*/ 39 w 39"/>
                <a:gd name="T17" fmla="*/ 25 h 34"/>
                <a:gd name="T18" fmla="*/ 37 w 39"/>
                <a:gd name="T19" fmla="*/ 22 h 34"/>
                <a:gd name="T20" fmla="*/ 34 w 39"/>
                <a:gd name="T21" fmla="*/ 19 h 34"/>
                <a:gd name="T22" fmla="*/ 34 w 39"/>
                <a:gd name="T23" fmla="*/ 17 h 34"/>
                <a:gd name="T24" fmla="*/ 32 w 39"/>
                <a:gd name="T25" fmla="*/ 17 h 34"/>
                <a:gd name="T26" fmla="*/ 30 w 39"/>
                <a:gd name="T27" fmla="*/ 15 h 34"/>
                <a:gd name="T28" fmla="*/ 29 w 39"/>
                <a:gd name="T29" fmla="*/ 15 h 34"/>
                <a:gd name="T30" fmla="*/ 27 w 39"/>
                <a:gd name="T31" fmla="*/ 9 h 34"/>
                <a:gd name="T32" fmla="*/ 27 w 39"/>
                <a:gd name="T33" fmla="*/ 5 h 34"/>
                <a:gd name="T34" fmla="*/ 25 w 39"/>
                <a:gd name="T35" fmla="*/ 2 h 34"/>
                <a:gd name="T36" fmla="*/ 24 w 39"/>
                <a:gd name="T37" fmla="*/ 0 h 34"/>
                <a:gd name="T38" fmla="*/ 22 w 39"/>
                <a:gd name="T39" fmla="*/ 0 h 34"/>
                <a:gd name="T40" fmla="*/ 20 w 39"/>
                <a:gd name="T41" fmla="*/ 0 h 34"/>
                <a:gd name="T42" fmla="*/ 14 w 39"/>
                <a:gd name="T43" fmla="*/ 0 h 34"/>
                <a:gd name="T44" fmla="*/ 10 w 39"/>
                <a:gd name="T45" fmla="*/ 5 h 34"/>
                <a:gd name="T46" fmla="*/ 10 w 39"/>
                <a:gd name="T47" fmla="*/ 5 h 34"/>
                <a:gd name="T48" fmla="*/ 10 w 39"/>
                <a:gd name="T49" fmla="*/ 5 h 34"/>
                <a:gd name="T50" fmla="*/ 17 w 39"/>
                <a:gd name="T51" fmla="*/ 14 h 34"/>
                <a:gd name="T52" fmla="*/ 17 w 39"/>
                <a:gd name="T53" fmla="*/ 17 h 34"/>
                <a:gd name="T54" fmla="*/ 10 w 39"/>
                <a:gd name="T55" fmla="*/ 22 h 34"/>
                <a:gd name="T56" fmla="*/ 10 w 39"/>
                <a:gd name="T57" fmla="*/ 22 h 34"/>
                <a:gd name="T58" fmla="*/ 10 w 39"/>
                <a:gd name="T59" fmla="*/ 22 h 34"/>
                <a:gd name="T60" fmla="*/ 10 w 39"/>
                <a:gd name="T61" fmla="*/ 24 h 34"/>
                <a:gd name="T62" fmla="*/ 10 w 39"/>
                <a:gd name="T63" fmla="*/ 24 h 34"/>
                <a:gd name="T64" fmla="*/ 10 w 39"/>
                <a:gd name="T65" fmla="*/ 24 h 34"/>
                <a:gd name="T66" fmla="*/ 10 w 39"/>
                <a:gd name="T67" fmla="*/ 24 h 34"/>
                <a:gd name="T68" fmla="*/ 12 w 39"/>
                <a:gd name="T69" fmla="*/ 24 h 34"/>
                <a:gd name="T70" fmla="*/ 15 w 39"/>
                <a:gd name="T71" fmla="*/ 25 h 34"/>
                <a:gd name="T72" fmla="*/ 17 w 39"/>
                <a:gd name="T73" fmla="*/ 25 h 34"/>
                <a:gd name="T74" fmla="*/ 19 w 39"/>
                <a:gd name="T75" fmla="*/ 24 h 34"/>
                <a:gd name="T76" fmla="*/ 20 w 39"/>
                <a:gd name="T77" fmla="*/ 25 h 34"/>
                <a:gd name="T78" fmla="*/ 20 w 39"/>
                <a:gd name="T79" fmla="*/ 25 h 34"/>
                <a:gd name="T80" fmla="*/ 19 w 39"/>
                <a:gd name="T81" fmla="*/ 27 h 34"/>
                <a:gd name="T82" fmla="*/ 15 w 39"/>
                <a:gd name="T83" fmla="*/ 27 h 34"/>
                <a:gd name="T84" fmla="*/ 14 w 39"/>
                <a:gd name="T85" fmla="*/ 27 h 34"/>
                <a:gd name="T86" fmla="*/ 7 w 39"/>
                <a:gd name="T87" fmla="*/ 27 h 34"/>
                <a:gd name="T88" fmla="*/ 5 w 39"/>
                <a:gd name="T89" fmla="*/ 24 h 34"/>
                <a:gd name="T90" fmla="*/ 4 w 39"/>
                <a:gd name="T91" fmla="*/ 24 h 34"/>
                <a:gd name="T92" fmla="*/ 4 w 39"/>
                <a:gd name="T93" fmla="*/ 22 h 34"/>
                <a:gd name="T94" fmla="*/ 2 w 39"/>
                <a:gd name="T95" fmla="*/ 22 h 34"/>
                <a:gd name="T96" fmla="*/ 0 w 39"/>
                <a:gd name="T97" fmla="*/ 24 h 34"/>
                <a:gd name="T98" fmla="*/ 0 w 39"/>
                <a:gd name="T99" fmla="*/ 25 h 34"/>
                <a:gd name="T100" fmla="*/ 2 w 39"/>
                <a:gd name="T101" fmla="*/ 29 h 34"/>
                <a:gd name="T102" fmla="*/ 4 w 39"/>
                <a:gd name="T103" fmla="*/ 30 h 34"/>
                <a:gd name="T104" fmla="*/ 10 w 39"/>
                <a:gd name="T105" fmla="*/ 32 h 34"/>
                <a:gd name="T106" fmla="*/ 25 w 39"/>
                <a:gd name="T107" fmla="*/ 34 h 34"/>
                <a:gd name="T108" fmla="*/ 25 w 39"/>
                <a:gd name="T109" fmla="*/ 34 h 34"/>
                <a:gd name="T110" fmla="*/ 27 w 39"/>
                <a:gd name="T111" fmla="*/ 34 h 34"/>
                <a:gd name="T112" fmla="*/ 32 w 39"/>
                <a:gd name="T1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32" y="34"/>
                  </a:moveTo>
                  <a:lnTo>
                    <a:pt x="34" y="34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2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7" y="9"/>
                  </a:lnTo>
                  <a:lnTo>
                    <a:pt x="27" y="5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4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7" y="27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8" name="Freeform 169"/>
            <p:cNvSpPr>
              <a:spLocks/>
            </p:cNvSpPr>
            <p:nvPr/>
          </p:nvSpPr>
          <p:spPr bwMode="auto">
            <a:xfrm>
              <a:off x="5590081" y="3184240"/>
              <a:ext cx="25701" cy="22677"/>
            </a:xfrm>
            <a:custGeom>
              <a:avLst/>
              <a:gdLst>
                <a:gd name="T0" fmla="*/ 0 w 17"/>
                <a:gd name="T1" fmla="*/ 12 h 15"/>
                <a:gd name="T2" fmla="*/ 2 w 17"/>
                <a:gd name="T3" fmla="*/ 13 h 15"/>
                <a:gd name="T4" fmla="*/ 5 w 17"/>
                <a:gd name="T5" fmla="*/ 15 h 15"/>
                <a:gd name="T6" fmla="*/ 5 w 17"/>
                <a:gd name="T7" fmla="*/ 15 h 15"/>
                <a:gd name="T8" fmla="*/ 17 w 17"/>
                <a:gd name="T9" fmla="*/ 3 h 15"/>
                <a:gd name="T10" fmla="*/ 17 w 17"/>
                <a:gd name="T11" fmla="*/ 3 h 15"/>
                <a:gd name="T12" fmla="*/ 17 w 17"/>
                <a:gd name="T13" fmla="*/ 2 h 15"/>
                <a:gd name="T14" fmla="*/ 8 w 17"/>
                <a:gd name="T15" fmla="*/ 0 h 15"/>
                <a:gd name="T16" fmla="*/ 7 w 17"/>
                <a:gd name="T17" fmla="*/ 0 h 15"/>
                <a:gd name="T18" fmla="*/ 5 w 17"/>
                <a:gd name="T19" fmla="*/ 0 h 15"/>
                <a:gd name="T20" fmla="*/ 2 w 17"/>
                <a:gd name="T21" fmla="*/ 3 h 15"/>
                <a:gd name="T22" fmla="*/ 2 w 17"/>
                <a:gd name="T23" fmla="*/ 3 h 15"/>
                <a:gd name="T24" fmla="*/ 2 w 17"/>
                <a:gd name="T25" fmla="*/ 3 h 15"/>
                <a:gd name="T26" fmla="*/ 0 w 17"/>
                <a:gd name="T27" fmla="*/ 7 h 15"/>
                <a:gd name="T28" fmla="*/ 0 w 17"/>
                <a:gd name="T29" fmla="*/ 8 h 15"/>
                <a:gd name="T30" fmla="*/ 0 w 17"/>
                <a:gd name="T31" fmla="*/ 10 h 15"/>
                <a:gd name="T32" fmla="*/ 0 w 17"/>
                <a:gd name="T33" fmla="*/ 10 h 15"/>
                <a:gd name="T34" fmla="*/ 0 w 17"/>
                <a:gd name="T3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lnTo>
                    <a:pt x="2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9" name="Freeform 170"/>
            <p:cNvSpPr>
              <a:spLocks/>
            </p:cNvSpPr>
            <p:nvPr/>
          </p:nvSpPr>
          <p:spPr bwMode="auto">
            <a:xfrm>
              <a:off x="5646017" y="3149468"/>
              <a:ext cx="4536" cy="4535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3 w 3"/>
                <a:gd name="T11" fmla="*/ 0 h 3"/>
                <a:gd name="T12" fmla="*/ 1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0" name="Freeform 171"/>
            <p:cNvSpPr>
              <a:spLocks/>
            </p:cNvSpPr>
            <p:nvPr/>
          </p:nvSpPr>
          <p:spPr bwMode="auto">
            <a:xfrm>
              <a:off x="5605197" y="3222036"/>
              <a:ext cx="7560" cy="10582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5 h 7"/>
                <a:gd name="T4" fmla="*/ 0 w 5"/>
                <a:gd name="T5" fmla="*/ 7 h 7"/>
                <a:gd name="T6" fmla="*/ 0 w 5"/>
                <a:gd name="T7" fmla="*/ 7 h 7"/>
                <a:gd name="T8" fmla="*/ 3 w 5"/>
                <a:gd name="T9" fmla="*/ 5 h 7"/>
                <a:gd name="T10" fmla="*/ 5 w 5"/>
                <a:gd name="T11" fmla="*/ 0 h 7"/>
                <a:gd name="T12" fmla="*/ 5 w 5"/>
                <a:gd name="T13" fmla="*/ 0 h 7"/>
                <a:gd name="T14" fmla="*/ 3 w 5"/>
                <a:gd name="T15" fmla="*/ 0 h 7"/>
                <a:gd name="T16" fmla="*/ 0 w 5"/>
                <a:gd name="T17" fmla="*/ 3 h 7"/>
                <a:gd name="T18" fmla="*/ 0 w 5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1" name="Freeform 172"/>
            <p:cNvSpPr>
              <a:spLocks/>
            </p:cNvSpPr>
            <p:nvPr/>
          </p:nvSpPr>
          <p:spPr bwMode="auto">
            <a:xfrm>
              <a:off x="5639970" y="3154004"/>
              <a:ext cx="6047" cy="10582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7 h 7"/>
                <a:gd name="T4" fmla="*/ 4 w 4"/>
                <a:gd name="T5" fmla="*/ 2 h 7"/>
                <a:gd name="T6" fmla="*/ 4 w 4"/>
                <a:gd name="T7" fmla="*/ 0 h 7"/>
                <a:gd name="T8" fmla="*/ 4 w 4"/>
                <a:gd name="T9" fmla="*/ 0 h 7"/>
                <a:gd name="T10" fmla="*/ 4 w 4"/>
                <a:gd name="T11" fmla="*/ 0 h 7"/>
                <a:gd name="T12" fmla="*/ 2 w 4"/>
                <a:gd name="T13" fmla="*/ 0 h 7"/>
                <a:gd name="T14" fmla="*/ 0 w 4"/>
                <a:gd name="T15" fmla="*/ 3 h 7"/>
                <a:gd name="T16" fmla="*/ 0 w 4"/>
                <a:gd name="T17" fmla="*/ 3 h 7"/>
                <a:gd name="T18" fmla="*/ 0 w 4"/>
                <a:gd name="T19" fmla="*/ 7 h 7"/>
                <a:gd name="T20" fmla="*/ 0 w 4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2" name="Freeform 173"/>
            <p:cNvSpPr>
              <a:spLocks/>
            </p:cNvSpPr>
            <p:nvPr/>
          </p:nvSpPr>
          <p:spPr bwMode="auto">
            <a:xfrm>
              <a:off x="5627875" y="3030036"/>
              <a:ext cx="15119" cy="18142"/>
            </a:xfrm>
            <a:custGeom>
              <a:avLst/>
              <a:gdLst>
                <a:gd name="T0" fmla="*/ 0 w 10"/>
                <a:gd name="T1" fmla="*/ 5 h 12"/>
                <a:gd name="T2" fmla="*/ 0 w 10"/>
                <a:gd name="T3" fmla="*/ 7 h 12"/>
                <a:gd name="T4" fmla="*/ 3 w 10"/>
                <a:gd name="T5" fmla="*/ 12 h 12"/>
                <a:gd name="T6" fmla="*/ 3 w 10"/>
                <a:gd name="T7" fmla="*/ 12 h 12"/>
                <a:gd name="T8" fmla="*/ 3 w 10"/>
                <a:gd name="T9" fmla="*/ 12 h 12"/>
                <a:gd name="T10" fmla="*/ 5 w 10"/>
                <a:gd name="T11" fmla="*/ 12 h 12"/>
                <a:gd name="T12" fmla="*/ 7 w 10"/>
                <a:gd name="T13" fmla="*/ 10 h 12"/>
                <a:gd name="T14" fmla="*/ 7 w 10"/>
                <a:gd name="T15" fmla="*/ 10 h 12"/>
                <a:gd name="T16" fmla="*/ 8 w 10"/>
                <a:gd name="T17" fmla="*/ 7 h 12"/>
                <a:gd name="T18" fmla="*/ 10 w 10"/>
                <a:gd name="T19" fmla="*/ 7 h 12"/>
                <a:gd name="T20" fmla="*/ 10 w 10"/>
                <a:gd name="T21" fmla="*/ 5 h 12"/>
                <a:gd name="T22" fmla="*/ 8 w 10"/>
                <a:gd name="T23" fmla="*/ 4 h 12"/>
                <a:gd name="T24" fmla="*/ 7 w 10"/>
                <a:gd name="T25" fmla="*/ 2 h 12"/>
                <a:gd name="T26" fmla="*/ 7 w 10"/>
                <a:gd name="T27" fmla="*/ 0 h 12"/>
                <a:gd name="T28" fmla="*/ 5 w 10"/>
                <a:gd name="T29" fmla="*/ 0 h 12"/>
                <a:gd name="T30" fmla="*/ 5 w 10"/>
                <a:gd name="T31" fmla="*/ 0 h 12"/>
                <a:gd name="T32" fmla="*/ 3 w 10"/>
                <a:gd name="T33" fmla="*/ 0 h 12"/>
                <a:gd name="T34" fmla="*/ 2 w 10"/>
                <a:gd name="T35" fmla="*/ 0 h 12"/>
                <a:gd name="T36" fmla="*/ 0 w 10"/>
                <a:gd name="T37" fmla="*/ 4 h 12"/>
                <a:gd name="T38" fmla="*/ 0 w 10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lnTo>
                    <a:pt x="0" y="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3" name="Freeform 174"/>
            <p:cNvSpPr>
              <a:spLocks/>
            </p:cNvSpPr>
            <p:nvPr/>
          </p:nvSpPr>
          <p:spPr bwMode="auto">
            <a:xfrm>
              <a:off x="5627875" y="3234130"/>
              <a:ext cx="22677" cy="43842"/>
            </a:xfrm>
            <a:custGeom>
              <a:avLst/>
              <a:gdLst>
                <a:gd name="T0" fmla="*/ 0 w 15"/>
                <a:gd name="T1" fmla="*/ 20 h 29"/>
                <a:gd name="T2" fmla="*/ 2 w 15"/>
                <a:gd name="T3" fmla="*/ 24 h 29"/>
                <a:gd name="T4" fmla="*/ 3 w 15"/>
                <a:gd name="T5" fmla="*/ 27 h 29"/>
                <a:gd name="T6" fmla="*/ 5 w 15"/>
                <a:gd name="T7" fmla="*/ 27 h 29"/>
                <a:gd name="T8" fmla="*/ 7 w 15"/>
                <a:gd name="T9" fmla="*/ 27 h 29"/>
                <a:gd name="T10" fmla="*/ 10 w 15"/>
                <a:gd name="T11" fmla="*/ 29 h 29"/>
                <a:gd name="T12" fmla="*/ 12 w 15"/>
                <a:gd name="T13" fmla="*/ 29 h 29"/>
                <a:gd name="T14" fmla="*/ 12 w 15"/>
                <a:gd name="T15" fmla="*/ 27 h 29"/>
                <a:gd name="T16" fmla="*/ 12 w 15"/>
                <a:gd name="T17" fmla="*/ 27 h 29"/>
                <a:gd name="T18" fmla="*/ 13 w 15"/>
                <a:gd name="T19" fmla="*/ 27 h 29"/>
                <a:gd name="T20" fmla="*/ 15 w 15"/>
                <a:gd name="T21" fmla="*/ 19 h 29"/>
                <a:gd name="T22" fmla="*/ 15 w 15"/>
                <a:gd name="T23" fmla="*/ 7 h 29"/>
                <a:gd name="T24" fmla="*/ 15 w 15"/>
                <a:gd name="T25" fmla="*/ 7 h 29"/>
                <a:gd name="T26" fmla="*/ 15 w 15"/>
                <a:gd name="T27" fmla="*/ 7 h 29"/>
                <a:gd name="T28" fmla="*/ 15 w 15"/>
                <a:gd name="T29" fmla="*/ 5 h 29"/>
                <a:gd name="T30" fmla="*/ 13 w 15"/>
                <a:gd name="T31" fmla="*/ 4 h 29"/>
                <a:gd name="T32" fmla="*/ 13 w 15"/>
                <a:gd name="T33" fmla="*/ 2 h 29"/>
                <a:gd name="T34" fmla="*/ 13 w 15"/>
                <a:gd name="T35" fmla="*/ 2 h 29"/>
                <a:gd name="T36" fmla="*/ 12 w 15"/>
                <a:gd name="T37" fmla="*/ 2 h 29"/>
                <a:gd name="T38" fmla="*/ 12 w 15"/>
                <a:gd name="T39" fmla="*/ 0 h 29"/>
                <a:gd name="T40" fmla="*/ 10 w 15"/>
                <a:gd name="T41" fmla="*/ 0 h 29"/>
                <a:gd name="T42" fmla="*/ 8 w 15"/>
                <a:gd name="T43" fmla="*/ 0 h 29"/>
                <a:gd name="T44" fmla="*/ 8 w 15"/>
                <a:gd name="T45" fmla="*/ 2 h 29"/>
                <a:gd name="T46" fmla="*/ 5 w 15"/>
                <a:gd name="T47" fmla="*/ 4 h 29"/>
                <a:gd name="T48" fmla="*/ 5 w 15"/>
                <a:gd name="T49" fmla="*/ 4 h 29"/>
                <a:gd name="T50" fmla="*/ 3 w 15"/>
                <a:gd name="T51" fmla="*/ 7 h 29"/>
                <a:gd name="T52" fmla="*/ 2 w 15"/>
                <a:gd name="T53" fmla="*/ 7 h 29"/>
                <a:gd name="T54" fmla="*/ 2 w 15"/>
                <a:gd name="T55" fmla="*/ 9 h 29"/>
                <a:gd name="T56" fmla="*/ 0 w 15"/>
                <a:gd name="T57" fmla="*/ 17 h 29"/>
                <a:gd name="T58" fmla="*/ 0 w 15"/>
                <a:gd name="T59" fmla="*/ 19 h 29"/>
                <a:gd name="T60" fmla="*/ 0 w 15"/>
                <a:gd name="T61" fmla="*/ 20 h 29"/>
                <a:gd name="T62" fmla="*/ 0 w 15"/>
                <a:gd name="T6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9">
                  <a:moveTo>
                    <a:pt x="0" y="20"/>
                  </a:moveTo>
                  <a:lnTo>
                    <a:pt x="2" y="24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3" y="27"/>
                  </a:lnTo>
                  <a:lnTo>
                    <a:pt x="15" y="19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4" name="Freeform 175"/>
            <p:cNvSpPr>
              <a:spLocks/>
            </p:cNvSpPr>
            <p:nvPr/>
          </p:nvSpPr>
          <p:spPr bwMode="auto">
            <a:xfrm>
              <a:off x="5638456" y="3051200"/>
              <a:ext cx="7560" cy="9071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6 h 6"/>
                <a:gd name="T10" fmla="*/ 3 w 5"/>
                <a:gd name="T11" fmla="*/ 6 h 6"/>
                <a:gd name="T12" fmla="*/ 3 w 5"/>
                <a:gd name="T13" fmla="*/ 6 h 6"/>
                <a:gd name="T14" fmla="*/ 5 w 5"/>
                <a:gd name="T15" fmla="*/ 5 h 6"/>
                <a:gd name="T16" fmla="*/ 5 w 5"/>
                <a:gd name="T17" fmla="*/ 3 h 6"/>
                <a:gd name="T18" fmla="*/ 5 w 5"/>
                <a:gd name="T19" fmla="*/ 1 h 6"/>
                <a:gd name="T20" fmla="*/ 5 w 5"/>
                <a:gd name="T21" fmla="*/ 1 h 6"/>
                <a:gd name="T22" fmla="*/ 5 w 5"/>
                <a:gd name="T23" fmla="*/ 0 h 6"/>
                <a:gd name="T24" fmla="*/ 5 w 5"/>
                <a:gd name="T25" fmla="*/ 0 h 6"/>
                <a:gd name="T26" fmla="*/ 3 w 5"/>
                <a:gd name="T27" fmla="*/ 0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3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5" name="Freeform 176"/>
            <p:cNvSpPr>
              <a:spLocks/>
            </p:cNvSpPr>
            <p:nvPr/>
          </p:nvSpPr>
          <p:spPr bwMode="auto">
            <a:xfrm>
              <a:off x="5570426" y="3568241"/>
              <a:ext cx="9071" cy="12094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6" name="Freeform 177"/>
            <p:cNvSpPr>
              <a:spLocks/>
            </p:cNvSpPr>
            <p:nvPr/>
          </p:nvSpPr>
          <p:spPr bwMode="auto">
            <a:xfrm>
              <a:off x="5570426" y="3568241"/>
              <a:ext cx="9071" cy="12094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7" name="Freeform 178"/>
            <p:cNvSpPr>
              <a:spLocks/>
            </p:cNvSpPr>
            <p:nvPr/>
          </p:nvSpPr>
          <p:spPr bwMode="auto">
            <a:xfrm>
              <a:off x="5630898" y="2881877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1 h 3"/>
                <a:gd name="T12" fmla="*/ 0 w 3"/>
                <a:gd name="T13" fmla="*/ 1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3 w 3"/>
                <a:gd name="T21" fmla="*/ 3 h 3"/>
                <a:gd name="T22" fmla="*/ 3 w 3"/>
                <a:gd name="T23" fmla="*/ 0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8" name="Freeform 179"/>
            <p:cNvSpPr>
              <a:spLocks/>
            </p:cNvSpPr>
            <p:nvPr/>
          </p:nvSpPr>
          <p:spPr bwMode="auto">
            <a:xfrm>
              <a:off x="5658111" y="3211453"/>
              <a:ext cx="10583" cy="30236"/>
            </a:xfrm>
            <a:custGeom>
              <a:avLst/>
              <a:gdLst>
                <a:gd name="T0" fmla="*/ 0 w 7"/>
                <a:gd name="T1" fmla="*/ 4 h 20"/>
                <a:gd name="T2" fmla="*/ 0 w 7"/>
                <a:gd name="T3" fmla="*/ 14 h 20"/>
                <a:gd name="T4" fmla="*/ 0 w 7"/>
                <a:gd name="T5" fmla="*/ 14 h 20"/>
                <a:gd name="T6" fmla="*/ 4 w 7"/>
                <a:gd name="T7" fmla="*/ 19 h 20"/>
                <a:gd name="T8" fmla="*/ 4 w 7"/>
                <a:gd name="T9" fmla="*/ 20 h 20"/>
                <a:gd name="T10" fmla="*/ 4 w 7"/>
                <a:gd name="T11" fmla="*/ 20 h 20"/>
                <a:gd name="T12" fmla="*/ 5 w 7"/>
                <a:gd name="T13" fmla="*/ 20 h 20"/>
                <a:gd name="T14" fmla="*/ 7 w 7"/>
                <a:gd name="T15" fmla="*/ 15 h 20"/>
                <a:gd name="T16" fmla="*/ 7 w 7"/>
                <a:gd name="T17" fmla="*/ 14 h 20"/>
                <a:gd name="T18" fmla="*/ 7 w 7"/>
                <a:gd name="T19" fmla="*/ 12 h 20"/>
                <a:gd name="T20" fmla="*/ 7 w 7"/>
                <a:gd name="T21" fmla="*/ 10 h 20"/>
                <a:gd name="T22" fmla="*/ 7 w 7"/>
                <a:gd name="T23" fmla="*/ 5 h 20"/>
                <a:gd name="T24" fmla="*/ 5 w 7"/>
                <a:gd name="T25" fmla="*/ 5 h 20"/>
                <a:gd name="T26" fmla="*/ 4 w 7"/>
                <a:gd name="T27" fmla="*/ 0 h 20"/>
                <a:gd name="T28" fmla="*/ 2 w 7"/>
                <a:gd name="T29" fmla="*/ 0 h 20"/>
                <a:gd name="T30" fmla="*/ 0 w 7"/>
                <a:gd name="T31" fmla="*/ 2 h 20"/>
                <a:gd name="T32" fmla="*/ 0 w 7"/>
                <a:gd name="T33" fmla="*/ 2 h 20"/>
                <a:gd name="T34" fmla="*/ 0 w 7"/>
                <a:gd name="T3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0">
                  <a:moveTo>
                    <a:pt x="0" y="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9" name="Freeform 180"/>
            <p:cNvSpPr>
              <a:spLocks/>
            </p:cNvSpPr>
            <p:nvPr/>
          </p:nvSpPr>
          <p:spPr bwMode="auto">
            <a:xfrm>
              <a:off x="5600662" y="3432176"/>
              <a:ext cx="49890" cy="37795"/>
            </a:xfrm>
            <a:custGeom>
              <a:avLst/>
              <a:gdLst>
                <a:gd name="T0" fmla="*/ 16 w 33"/>
                <a:gd name="T1" fmla="*/ 23 h 25"/>
                <a:gd name="T2" fmla="*/ 18 w 33"/>
                <a:gd name="T3" fmla="*/ 21 h 25"/>
                <a:gd name="T4" fmla="*/ 23 w 33"/>
                <a:gd name="T5" fmla="*/ 20 h 25"/>
                <a:gd name="T6" fmla="*/ 25 w 33"/>
                <a:gd name="T7" fmla="*/ 18 h 25"/>
                <a:gd name="T8" fmla="*/ 30 w 33"/>
                <a:gd name="T9" fmla="*/ 13 h 25"/>
                <a:gd name="T10" fmla="*/ 31 w 33"/>
                <a:gd name="T11" fmla="*/ 11 h 25"/>
                <a:gd name="T12" fmla="*/ 31 w 33"/>
                <a:gd name="T13" fmla="*/ 11 h 25"/>
                <a:gd name="T14" fmla="*/ 31 w 33"/>
                <a:gd name="T15" fmla="*/ 10 h 25"/>
                <a:gd name="T16" fmla="*/ 30 w 33"/>
                <a:gd name="T17" fmla="*/ 10 h 25"/>
                <a:gd name="T18" fmla="*/ 30 w 33"/>
                <a:gd name="T19" fmla="*/ 8 h 25"/>
                <a:gd name="T20" fmla="*/ 30 w 33"/>
                <a:gd name="T21" fmla="*/ 8 h 25"/>
                <a:gd name="T22" fmla="*/ 30 w 33"/>
                <a:gd name="T23" fmla="*/ 5 h 25"/>
                <a:gd name="T24" fmla="*/ 30 w 33"/>
                <a:gd name="T25" fmla="*/ 5 h 25"/>
                <a:gd name="T26" fmla="*/ 30 w 33"/>
                <a:gd name="T27" fmla="*/ 5 h 25"/>
                <a:gd name="T28" fmla="*/ 31 w 33"/>
                <a:gd name="T29" fmla="*/ 3 h 25"/>
                <a:gd name="T30" fmla="*/ 33 w 33"/>
                <a:gd name="T31" fmla="*/ 1 h 25"/>
                <a:gd name="T32" fmla="*/ 33 w 33"/>
                <a:gd name="T33" fmla="*/ 0 h 25"/>
                <a:gd name="T34" fmla="*/ 31 w 33"/>
                <a:gd name="T35" fmla="*/ 0 h 25"/>
                <a:gd name="T36" fmla="*/ 26 w 33"/>
                <a:gd name="T37" fmla="*/ 0 h 25"/>
                <a:gd name="T38" fmla="*/ 25 w 33"/>
                <a:gd name="T39" fmla="*/ 0 h 25"/>
                <a:gd name="T40" fmla="*/ 23 w 33"/>
                <a:gd name="T41" fmla="*/ 1 h 25"/>
                <a:gd name="T42" fmla="*/ 21 w 33"/>
                <a:gd name="T43" fmla="*/ 3 h 25"/>
                <a:gd name="T44" fmla="*/ 18 w 33"/>
                <a:gd name="T45" fmla="*/ 5 h 25"/>
                <a:gd name="T46" fmla="*/ 18 w 33"/>
                <a:gd name="T47" fmla="*/ 6 h 25"/>
                <a:gd name="T48" fmla="*/ 16 w 33"/>
                <a:gd name="T49" fmla="*/ 8 h 25"/>
                <a:gd name="T50" fmla="*/ 16 w 33"/>
                <a:gd name="T51" fmla="*/ 8 h 25"/>
                <a:gd name="T52" fmla="*/ 15 w 33"/>
                <a:gd name="T53" fmla="*/ 10 h 25"/>
                <a:gd name="T54" fmla="*/ 15 w 33"/>
                <a:gd name="T55" fmla="*/ 10 h 25"/>
                <a:gd name="T56" fmla="*/ 13 w 33"/>
                <a:gd name="T57" fmla="*/ 10 h 25"/>
                <a:gd name="T58" fmla="*/ 6 w 33"/>
                <a:gd name="T59" fmla="*/ 15 h 25"/>
                <a:gd name="T60" fmla="*/ 0 w 33"/>
                <a:gd name="T61" fmla="*/ 23 h 25"/>
                <a:gd name="T62" fmla="*/ 0 w 33"/>
                <a:gd name="T63" fmla="*/ 23 h 25"/>
                <a:gd name="T64" fmla="*/ 0 w 33"/>
                <a:gd name="T65" fmla="*/ 23 h 25"/>
                <a:gd name="T66" fmla="*/ 6 w 33"/>
                <a:gd name="T67" fmla="*/ 25 h 25"/>
                <a:gd name="T68" fmla="*/ 8 w 33"/>
                <a:gd name="T69" fmla="*/ 25 h 25"/>
                <a:gd name="T70" fmla="*/ 10 w 33"/>
                <a:gd name="T71" fmla="*/ 25 h 25"/>
                <a:gd name="T72" fmla="*/ 13 w 33"/>
                <a:gd name="T73" fmla="*/ 25 h 25"/>
                <a:gd name="T74" fmla="*/ 16 w 33"/>
                <a:gd name="T7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5">
                  <a:moveTo>
                    <a:pt x="16" y="23"/>
                  </a:moveTo>
                  <a:lnTo>
                    <a:pt x="18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6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0" name="Freeform 181"/>
            <p:cNvSpPr>
              <a:spLocks/>
            </p:cNvSpPr>
            <p:nvPr/>
          </p:nvSpPr>
          <p:spPr bwMode="auto">
            <a:xfrm>
              <a:off x="5656600" y="3120744"/>
              <a:ext cx="16630" cy="10582"/>
            </a:xfrm>
            <a:custGeom>
              <a:avLst/>
              <a:gdLst>
                <a:gd name="T0" fmla="*/ 5 w 11"/>
                <a:gd name="T1" fmla="*/ 5 h 7"/>
                <a:gd name="T2" fmla="*/ 8 w 11"/>
                <a:gd name="T3" fmla="*/ 4 h 7"/>
                <a:gd name="T4" fmla="*/ 11 w 11"/>
                <a:gd name="T5" fmla="*/ 2 h 7"/>
                <a:gd name="T6" fmla="*/ 11 w 11"/>
                <a:gd name="T7" fmla="*/ 0 h 7"/>
                <a:gd name="T8" fmla="*/ 11 w 11"/>
                <a:gd name="T9" fmla="*/ 0 h 7"/>
                <a:gd name="T10" fmla="*/ 10 w 11"/>
                <a:gd name="T11" fmla="*/ 0 h 7"/>
                <a:gd name="T12" fmla="*/ 3 w 11"/>
                <a:gd name="T13" fmla="*/ 4 h 7"/>
                <a:gd name="T14" fmla="*/ 0 w 11"/>
                <a:gd name="T15" fmla="*/ 5 h 7"/>
                <a:gd name="T16" fmla="*/ 1 w 11"/>
                <a:gd name="T17" fmla="*/ 7 h 7"/>
                <a:gd name="T18" fmla="*/ 3 w 11"/>
                <a:gd name="T19" fmla="*/ 5 h 7"/>
                <a:gd name="T20" fmla="*/ 5 w 11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5" y="5"/>
                  </a:move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3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1" name="Freeform 182"/>
            <p:cNvSpPr>
              <a:spLocks/>
            </p:cNvSpPr>
            <p:nvPr/>
          </p:nvSpPr>
          <p:spPr bwMode="auto">
            <a:xfrm>
              <a:off x="5559844" y="3082949"/>
              <a:ext cx="22677" cy="10582"/>
            </a:xfrm>
            <a:custGeom>
              <a:avLst/>
              <a:gdLst>
                <a:gd name="T0" fmla="*/ 3 w 15"/>
                <a:gd name="T1" fmla="*/ 0 h 7"/>
                <a:gd name="T2" fmla="*/ 2 w 15"/>
                <a:gd name="T3" fmla="*/ 0 h 7"/>
                <a:gd name="T4" fmla="*/ 0 w 15"/>
                <a:gd name="T5" fmla="*/ 0 h 7"/>
                <a:gd name="T6" fmla="*/ 0 w 15"/>
                <a:gd name="T7" fmla="*/ 2 h 7"/>
                <a:gd name="T8" fmla="*/ 0 w 15"/>
                <a:gd name="T9" fmla="*/ 5 h 7"/>
                <a:gd name="T10" fmla="*/ 0 w 15"/>
                <a:gd name="T11" fmla="*/ 5 h 7"/>
                <a:gd name="T12" fmla="*/ 2 w 15"/>
                <a:gd name="T13" fmla="*/ 7 h 7"/>
                <a:gd name="T14" fmla="*/ 2 w 15"/>
                <a:gd name="T15" fmla="*/ 7 h 7"/>
                <a:gd name="T16" fmla="*/ 3 w 15"/>
                <a:gd name="T17" fmla="*/ 7 h 7"/>
                <a:gd name="T18" fmla="*/ 3 w 15"/>
                <a:gd name="T19" fmla="*/ 7 h 7"/>
                <a:gd name="T20" fmla="*/ 13 w 15"/>
                <a:gd name="T21" fmla="*/ 5 h 7"/>
                <a:gd name="T22" fmla="*/ 15 w 15"/>
                <a:gd name="T23" fmla="*/ 4 h 7"/>
                <a:gd name="T24" fmla="*/ 13 w 15"/>
                <a:gd name="T25" fmla="*/ 2 h 7"/>
                <a:gd name="T26" fmla="*/ 3 w 15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2" name="Freeform 183"/>
            <p:cNvSpPr>
              <a:spLocks/>
            </p:cNvSpPr>
            <p:nvPr/>
          </p:nvSpPr>
          <p:spPr bwMode="auto">
            <a:xfrm>
              <a:off x="5656600" y="3138885"/>
              <a:ext cx="7560" cy="3024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1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3 w 5"/>
                <a:gd name="T11" fmla="*/ 0 h 2"/>
                <a:gd name="T12" fmla="*/ 1 w 5"/>
                <a:gd name="T13" fmla="*/ 0 h 2"/>
                <a:gd name="T14" fmla="*/ 0 w 5"/>
                <a:gd name="T15" fmla="*/ 0 h 2"/>
                <a:gd name="T16" fmla="*/ 0 w 5"/>
                <a:gd name="T17" fmla="*/ 0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3" name="Freeform 184"/>
            <p:cNvSpPr>
              <a:spLocks/>
            </p:cNvSpPr>
            <p:nvPr/>
          </p:nvSpPr>
          <p:spPr bwMode="auto">
            <a:xfrm>
              <a:off x="5671718" y="3234130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1 w 3"/>
                <a:gd name="T5" fmla="*/ 5 h 5"/>
                <a:gd name="T6" fmla="*/ 1 w 3"/>
                <a:gd name="T7" fmla="*/ 5 h 5"/>
                <a:gd name="T8" fmla="*/ 1 w 3"/>
                <a:gd name="T9" fmla="*/ 4 h 5"/>
                <a:gd name="T10" fmla="*/ 3 w 3"/>
                <a:gd name="T11" fmla="*/ 2 h 5"/>
                <a:gd name="T12" fmla="*/ 3 w 3"/>
                <a:gd name="T13" fmla="*/ 0 h 5"/>
                <a:gd name="T14" fmla="*/ 1 w 3"/>
                <a:gd name="T15" fmla="*/ 0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4 h 5"/>
                <a:gd name="T22" fmla="*/ 0 w 3"/>
                <a:gd name="T23" fmla="*/ 4 h 5"/>
                <a:gd name="T24" fmla="*/ 0 w 3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4" name="Freeform 185"/>
            <p:cNvSpPr>
              <a:spLocks/>
            </p:cNvSpPr>
            <p:nvPr/>
          </p:nvSpPr>
          <p:spPr bwMode="auto">
            <a:xfrm>
              <a:off x="5366331" y="3262854"/>
              <a:ext cx="205607" cy="170834"/>
            </a:xfrm>
            <a:custGeom>
              <a:avLst/>
              <a:gdLst>
                <a:gd name="T0" fmla="*/ 125 w 136"/>
                <a:gd name="T1" fmla="*/ 98 h 113"/>
                <a:gd name="T2" fmla="*/ 120 w 136"/>
                <a:gd name="T3" fmla="*/ 102 h 113"/>
                <a:gd name="T4" fmla="*/ 103 w 136"/>
                <a:gd name="T5" fmla="*/ 107 h 113"/>
                <a:gd name="T6" fmla="*/ 98 w 136"/>
                <a:gd name="T7" fmla="*/ 112 h 113"/>
                <a:gd name="T8" fmla="*/ 90 w 136"/>
                <a:gd name="T9" fmla="*/ 113 h 113"/>
                <a:gd name="T10" fmla="*/ 88 w 136"/>
                <a:gd name="T11" fmla="*/ 112 h 113"/>
                <a:gd name="T12" fmla="*/ 88 w 136"/>
                <a:gd name="T13" fmla="*/ 108 h 113"/>
                <a:gd name="T14" fmla="*/ 83 w 136"/>
                <a:gd name="T15" fmla="*/ 105 h 113"/>
                <a:gd name="T16" fmla="*/ 63 w 136"/>
                <a:gd name="T17" fmla="*/ 102 h 113"/>
                <a:gd name="T18" fmla="*/ 63 w 136"/>
                <a:gd name="T19" fmla="*/ 100 h 113"/>
                <a:gd name="T20" fmla="*/ 58 w 136"/>
                <a:gd name="T21" fmla="*/ 75 h 113"/>
                <a:gd name="T22" fmla="*/ 60 w 136"/>
                <a:gd name="T23" fmla="*/ 73 h 113"/>
                <a:gd name="T24" fmla="*/ 60 w 136"/>
                <a:gd name="T25" fmla="*/ 70 h 113"/>
                <a:gd name="T26" fmla="*/ 55 w 136"/>
                <a:gd name="T27" fmla="*/ 60 h 113"/>
                <a:gd name="T28" fmla="*/ 43 w 136"/>
                <a:gd name="T29" fmla="*/ 68 h 113"/>
                <a:gd name="T30" fmla="*/ 41 w 136"/>
                <a:gd name="T31" fmla="*/ 73 h 113"/>
                <a:gd name="T32" fmla="*/ 31 w 136"/>
                <a:gd name="T33" fmla="*/ 80 h 113"/>
                <a:gd name="T34" fmla="*/ 28 w 136"/>
                <a:gd name="T35" fmla="*/ 80 h 113"/>
                <a:gd name="T36" fmla="*/ 18 w 136"/>
                <a:gd name="T37" fmla="*/ 73 h 113"/>
                <a:gd name="T38" fmla="*/ 0 w 136"/>
                <a:gd name="T39" fmla="*/ 33 h 113"/>
                <a:gd name="T40" fmla="*/ 18 w 136"/>
                <a:gd name="T41" fmla="*/ 33 h 113"/>
                <a:gd name="T42" fmla="*/ 28 w 136"/>
                <a:gd name="T43" fmla="*/ 30 h 113"/>
                <a:gd name="T44" fmla="*/ 25 w 136"/>
                <a:gd name="T45" fmla="*/ 26 h 113"/>
                <a:gd name="T46" fmla="*/ 21 w 136"/>
                <a:gd name="T47" fmla="*/ 18 h 113"/>
                <a:gd name="T48" fmla="*/ 25 w 136"/>
                <a:gd name="T49" fmla="*/ 15 h 113"/>
                <a:gd name="T50" fmla="*/ 28 w 136"/>
                <a:gd name="T51" fmla="*/ 18 h 113"/>
                <a:gd name="T52" fmla="*/ 30 w 136"/>
                <a:gd name="T53" fmla="*/ 21 h 113"/>
                <a:gd name="T54" fmla="*/ 50 w 136"/>
                <a:gd name="T55" fmla="*/ 13 h 113"/>
                <a:gd name="T56" fmla="*/ 56 w 136"/>
                <a:gd name="T57" fmla="*/ 3 h 113"/>
                <a:gd name="T58" fmla="*/ 60 w 136"/>
                <a:gd name="T59" fmla="*/ 0 h 113"/>
                <a:gd name="T60" fmla="*/ 66 w 136"/>
                <a:gd name="T61" fmla="*/ 1 h 113"/>
                <a:gd name="T62" fmla="*/ 75 w 136"/>
                <a:gd name="T63" fmla="*/ 6 h 113"/>
                <a:gd name="T64" fmla="*/ 78 w 136"/>
                <a:gd name="T65" fmla="*/ 3 h 113"/>
                <a:gd name="T66" fmla="*/ 115 w 136"/>
                <a:gd name="T67" fmla="*/ 1 h 113"/>
                <a:gd name="T68" fmla="*/ 126 w 136"/>
                <a:gd name="T69" fmla="*/ 8 h 113"/>
                <a:gd name="T70" fmla="*/ 128 w 136"/>
                <a:gd name="T71" fmla="*/ 11 h 113"/>
                <a:gd name="T72" fmla="*/ 128 w 136"/>
                <a:gd name="T73" fmla="*/ 16 h 113"/>
                <a:gd name="T74" fmla="*/ 126 w 136"/>
                <a:gd name="T75" fmla="*/ 25 h 113"/>
                <a:gd name="T76" fmla="*/ 131 w 136"/>
                <a:gd name="T77" fmla="*/ 46 h 113"/>
                <a:gd name="T78" fmla="*/ 133 w 136"/>
                <a:gd name="T79" fmla="*/ 50 h 113"/>
                <a:gd name="T80" fmla="*/ 133 w 136"/>
                <a:gd name="T81" fmla="*/ 55 h 113"/>
                <a:gd name="T82" fmla="*/ 131 w 136"/>
                <a:gd name="T83" fmla="*/ 56 h 113"/>
                <a:gd name="T84" fmla="*/ 131 w 136"/>
                <a:gd name="T85" fmla="*/ 58 h 113"/>
                <a:gd name="T86" fmla="*/ 126 w 136"/>
                <a:gd name="T87" fmla="*/ 58 h 113"/>
                <a:gd name="T88" fmla="*/ 121 w 136"/>
                <a:gd name="T89" fmla="*/ 60 h 113"/>
                <a:gd name="T90" fmla="*/ 116 w 136"/>
                <a:gd name="T91" fmla="*/ 63 h 113"/>
                <a:gd name="T92" fmla="*/ 116 w 136"/>
                <a:gd name="T93" fmla="*/ 66 h 113"/>
                <a:gd name="T94" fmla="*/ 118 w 136"/>
                <a:gd name="T95" fmla="*/ 66 h 113"/>
                <a:gd name="T96" fmla="*/ 120 w 136"/>
                <a:gd name="T97" fmla="*/ 65 h 113"/>
                <a:gd name="T98" fmla="*/ 133 w 136"/>
                <a:gd name="T99" fmla="*/ 65 h 113"/>
                <a:gd name="T100" fmla="*/ 136 w 136"/>
                <a:gd name="T101" fmla="*/ 85 h 113"/>
                <a:gd name="T102" fmla="*/ 131 w 136"/>
                <a:gd name="T103" fmla="*/ 93 h 113"/>
                <a:gd name="T104" fmla="*/ 128 w 136"/>
                <a:gd name="T105" fmla="*/ 98 h 113"/>
                <a:gd name="T106" fmla="*/ 126 w 136"/>
                <a:gd name="T107" fmla="*/ 97 h 113"/>
                <a:gd name="T108" fmla="*/ 126 w 136"/>
                <a:gd name="T109" fmla="*/ 92 h 113"/>
                <a:gd name="T110" fmla="*/ 126 w 136"/>
                <a:gd name="T111" fmla="*/ 88 h 113"/>
                <a:gd name="T112" fmla="*/ 130 w 136"/>
                <a:gd name="T113" fmla="*/ 86 h 113"/>
                <a:gd name="T114" fmla="*/ 130 w 136"/>
                <a:gd name="T115" fmla="*/ 85 h 113"/>
                <a:gd name="T116" fmla="*/ 131 w 136"/>
                <a:gd name="T117" fmla="*/ 80 h 113"/>
                <a:gd name="T118" fmla="*/ 128 w 136"/>
                <a:gd name="T119" fmla="*/ 75 h 113"/>
                <a:gd name="T120" fmla="*/ 125 w 136"/>
                <a:gd name="T121" fmla="*/ 76 h 113"/>
                <a:gd name="T122" fmla="*/ 126 w 136"/>
                <a:gd name="T123" fmla="*/ 9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13">
                  <a:moveTo>
                    <a:pt x="126" y="93"/>
                  </a:moveTo>
                  <a:lnTo>
                    <a:pt x="126" y="95"/>
                  </a:lnTo>
                  <a:lnTo>
                    <a:pt x="125" y="98"/>
                  </a:lnTo>
                  <a:lnTo>
                    <a:pt x="123" y="100"/>
                  </a:lnTo>
                  <a:lnTo>
                    <a:pt x="121" y="102"/>
                  </a:lnTo>
                  <a:lnTo>
                    <a:pt x="120" y="102"/>
                  </a:lnTo>
                  <a:lnTo>
                    <a:pt x="118" y="103"/>
                  </a:lnTo>
                  <a:lnTo>
                    <a:pt x="116" y="105"/>
                  </a:lnTo>
                  <a:lnTo>
                    <a:pt x="103" y="107"/>
                  </a:lnTo>
                  <a:lnTo>
                    <a:pt x="101" y="108"/>
                  </a:lnTo>
                  <a:lnTo>
                    <a:pt x="100" y="110"/>
                  </a:lnTo>
                  <a:lnTo>
                    <a:pt x="98" y="112"/>
                  </a:lnTo>
                  <a:lnTo>
                    <a:pt x="93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88" y="113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08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1" y="103"/>
                  </a:lnTo>
                  <a:lnTo>
                    <a:pt x="73" y="103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1" y="97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60" y="73"/>
                  </a:lnTo>
                  <a:lnTo>
                    <a:pt x="60" y="71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8" y="66"/>
                  </a:lnTo>
                  <a:lnTo>
                    <a:pt x="58" y="63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45" y="65"/>
                  </a:lnTo>
                  <a:lnTo>
                    <a:pt x="43" y="68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1" y="73"/>
                  </a:lnTo>
                  <a:lnTo>
                    <a:pt x="41" y="75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6" y="6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5" y="26"/>
                  </a:lnTo>
                  <a:lnTo>
                    <a:pt x="21" y="25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41" y="2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3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90" y="0"/>
                  </a:lnTo>
                  <a:lnTo>
                    <a:pt x="108" y="0"/>
                  </a:lnTo>
                  <a:lnTo>
                    <a:pt x="115" y="1"/>
                  </a:lnTo>
                  <a:lnTo>
                    <a:pt x="115" y="3"/>
                  </a:lnTo>
                  <a:lnTo>
                    <a:pt x="116" y="3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8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21"/>
                  </a:lnTo>
                  <a:lnTo>
                    <a:pt x="126" y="25"/>
                  </a:lnTo>
                  <a:lnTo>
                    <a:pt x="130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3" y="50"/>
                  </a:lnTo>
                  <a:lnTo>
                    <a:pt x="135" y="53"/>
                  </a:lnTo>
                  <a:lnTo>
                    <a:pt x="135" y="53"/>
                  </a:lnTo>
                  <a:lnTo>
                    <a:pt x="133" y="55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6" y="58"/>
                  </a:lnTo>
                  <a:lnTo>
                    <a:pt x="125" y="58"/>
                  </a:lnTo>
                  <a:lnTo>
                    <a:pt x="125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0" y="61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20" y="65"/>
                  </a:lnTo>
                  <a:lnTo>
                    <a:pt x="123" y="63"/>
                  </a:lnTo>
                  <a:lnTo>
                    <a:pt x="126" y="63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6" y="70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5" y="88"/>
                  </a:lnTo>
                  <a:lnTo>
                    <a:pt x="131" y="93"/>
                  </a:lnTo>
                  <a:lnTo>
                    <a:pt x="130" y="97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88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5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0" y="78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5" y="76"/>
                  </a:lnTo>
                  <a:lnTo>
                    <a:pt x="125" y="80"/>
                  </a:lnTo>
                  <a:lnTo>
                    <a:pt x="125" y="86"/>
                  </a:lnTo>
                  <a:lnTo>
                    <a:pt x="126" y="92"/>
                  </a:lnTo>
                  <a:lnTo>
                    <a:pt x="126" y="9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5" name="Freeform 186"/>
            <p:cNvSpPr>
              <a:spLocks/>
            </p:cNvSpPr>
            <p:nvPr/>
          </p:nvSpPr>
          <p:spPr bwMode="auto">
            <a:xfrm>
              <a:off x="6069324" y="4024809"/>
              <a:ext cx="309923" cy="294802"/>
            </a:xfrm>
            <a:custGeom>
              <a:avLst/>
              <a:gdLst>
                <a:gd name="T0" fmla="*/ 22 w 205"/>
                <a:gd name="T1" fmla="*/ 6 h 195"/>
                <a:gd name="T2" fmla="*/ 37 w 205"/>
                <a:gd name="T3" fmla="*/ 1 h 195"/>
                <a:gd name="T4" fmla="*/ 52 w 205"/>
                <a:gd name="T5" fmla="*/ 6 h 195"/>
                <a:gd name="T6" fmla="*/ 54 w 205"/>
                <a:gd name="T7" fmla="*/ 13 h 195"/>
                <a:gd name="T8" fmla="*/ 59 w 205"/>
                <a:gd name="T9" fmla="*/ 11 h 195"/>
                <a:gd name="T10" fmla="*/ 67 w 205"/>
                <a:gd name="T11" fmla="*/ 11 h 195"/>
                <a:gd name="T12" fmla="*/ 74 w 205"/>
                <a:gd name="T13" fmla="*/ 16 h 195"/>
                <a:gd name="T14" fmla="*/ 79 w 205"/>
                <a:gd name="T15" fmla="*/ 21 h 195"/>
                <a:gd name="T16" fmla="*/ 89 w 205"/>
                <a:gd name="T17" fmla="*/ 20 h 195"/>
                <a:gd name="T18" fmla="*/ 100 w 205"/>
                <a:gd name="T19" fmla="*/ 15 h 195"/>
                <a:gd name="T20" fmla="*/ 110 w 205"/>
                <a:gd name="T21" fmla="*/ 10 h 195"/>
                <a:gd name="T22" fmla="*/ 140 w 205"/>
                <a:gd name="T23" fmla="*/ 18 h 195"/>
                <a:gd name="T24" fmla="*/ 165 w 205"/>
                <a:gd name="T25" fmla="*/ 35 h 195"/>
                <a:gd name="T26" fmla="*/ 177 w 205"/>
                <a:gd name="T27" fmla="*/ 45 h 195"/>
                <a:gd name="T28" fmla="*/ 182 w 205"/>
                <a:gd name="T29" fmla="*/ 45 h 195"/>
                <a:gd name="T30" fmla="*/ 187 w 205"/>
                <a:gd name="T31" fmla="*/ 50 h 195"/>
                <a:gd name="T32" fmla="*/ 180 w 205"/>
                <a:gd name="T33" fmla="*/ 61 h 195"/>
                <a:gd name="T34" fmla="*/ 177 w 205"/>
                <a:gd name="T35" fmla="*/ 70 h 195"/>
                <a:gd name="T36" fmla="*/ 174 w 205"/>
                <a:gd name="T37" fmla="*/ 85 h 195"/>
                <a:gd name="T38" fmla="*/ 189 w 205"/>
                <a:gd name="T39" fmla="*/ 88 h 195"/>
                <a:gd name="T40" fmla="*/ 205 w 205"/>
                <a:gd name="T41" fmla="*/ 120 h 195"/>
                <a:gd name="T42" fmla="*/ 190 w 205"/>
                <a:gd name="T43" fmla="*/ 142 h 195"/>
                <a:gd name="T44" fmla="*/ 179 w 205"/>
                <a:gd name="T45" fmla="*/ 140 h 195"/>
                <a:gd name="T46" fmla="*/ 162 w 205"/>
                <a:gd name="T47" fmla="*/ 157 h 195"/>
                <a:gd name="T48" fmla="*/ 157 w 205"/>
                <a:gd name="T49" fmla="*/ 172 h 195"/>
                <a:gd name="T50" fmla="*/ 162 w 205"/>
                <a:gd name="T51" fmla="*/ 180 h 195"/>
                <a:gd name="T52" fmla="*/ 160 w 205"/>
                <a:gd name="T53" fmla="*/ 193 h 195"/>
                <a:gd name="T54" fmla="*/ 150 w 205"/>
                <a:gd name="T55" fmla="*/ 193 h 195"/>
                <a:gd name="T56" fmla="*/ 114 w 205"/>
                <a:gd name="T57" fmla="*/ 163 h 195"/>
                <a:gd name="T58" fmla="*/ 105 w 205"/>
                <a:gd name="T59" fmla="*/ 145 h 195"/>
                <a:gd name="T60" fmla="*/ 112 w 205"/>
                <a:gd name="T61" fmla="*/ 133 h 195"/>
                <a:gd name="T62" fmla="*/ 114 w 205"/>
                <a:gd name="T63" fmla="*/ 130 h 195"/>
                <a:gd name="T64" fmla="*/ 110 w 205"/>
                <a:gd name="T65" fmla="*/ 128 h 195"/>
                <a:gd name="T66" fmla="*/ 102 w 205"/>
                <a:gd name="T67" fmla="*/ 133 h 195"/>
                <a:gd name="T68" fmla="*/ 102 w 205"/>
                <a:gd name="T69" fmla="*/ 137 h 195"/>
                <a:gd name="T70" fmla="*/ 85 w 205"/>
                <a:gd name="T71" fmla="*/ 143 h 195"/>
                <a:gd name="T72" fmla="*/ 69 w 205"/>
                <a:gd name="T73" fmla="*/ 135 h 195"/>
                <a:gd name="T74" fmla="*/ 69 w 205"/>
                <a:gd name="T75" fmla="*/ 132 h 195"/>
                <a:gd name="T76" fmla="*/ 72 w 205"/>
                <a:gd name="T77" fmla="*/ 130 h 195"/>
                <a:gd name="T78" fmla="*/ 75 w 205"/>
                <a:gd name="T79" fmla="*/ 108 h 195"/>
                <a:gd name="T80" fmla="*/ 60 w 205"/>
                <a:gd name="T81" fmla="*/ 100 h 195"/>
                <a:gd name="T82" fmla="*/ 50 w 205"/>
                <a:gd name="T83" fmla="*/ 86 h 195"/>
                <a:gd name="T84" fmla="*/ 49 w 205"/>
                <a:gd name="T85" fmla="*/ 81 h 195"/>
                <a:gd name="T86" fmla="*/ 35 w 205"/>
                <a:gd name="T87" fmla="*/ 78 h 195"/>
                <a:gd name="T88" fmla="*/ 30 w 205"/>
                <a:gd name="T89" fmla="*/ 61 h 195"/>
                <a:gd name="T90" fmla="*/ 32 w 205"/>
                <a:gd name="T91" fmla="*/ 58 h 195"/>
                <a:gd name="T92" fmla="*/ 29 w 205"/>
                <a:gd name="T93" fmla="*/ 48 h 195"/>
                <a:gd name="T94" fmla="*/ 15 w 205"/>
                <a:gd name="T95" fmla="*/ 50 h 195"/>
                <a:gd name="T96" fmla="*/ 0 w 205"/>
                <a:gd name="T97" fmla="*/ 40 h 195"/>
                <a:gd name="T98" fmla="*/ 0 w 205"/>
                <a:gd name="T99" fmla="*/ 31 h 195"/>
                <a:gd name="T100" fmla="*/ 0 w 205"/>
                <a:gd name="T101" fmla="*/ 1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5" h="195">
                  <a:moveTo>
                    <a:pt x="0" y="13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4" y="10"/>
                  </a:lnTo>
                  <a:lnTo>
                    <a:pt x="67" y="11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20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9" y="20"/>
                  </a:lnTo>
                  <a:lnTo>
                    <a:pt x="94" y="18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1"/>
                  </a:lnTo>
                  <a:lnTo>
                    <a:pt x="107" y="11"/>
                  </a:lnTo>
                  <a:lnTo>
                    <a:pt x="110" y="10"/>
                  </a:lnTo>
                  <a:lnTo>
                    <a:pt x="120" y="5"/>
                  </a:lnTo>
                  <a:lnTo>
                    <a:pt x="130" y="8"/>
                  </a:lnTo>
                  <a:lnTo>
                    <a:pt x="137" y="10"/>
                  </a:lnTo>
                  <a:lnTo>
                    <a:pt x="140" y="18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9" y="35"/>
                  </a:lnTo>
                  <a:lnTo>
                    <a:pt x="165" y="35"/>
                  </a:lnTo>
                  <a:lnTo>
                    <a:pt x="169" y="35"/>
                  </a:lnTo>
                  <a:lnTo>
                    <a:pt x="172" y="40"/>
                  </a:lnTo>
                  <a:lnTo>
                    <a:pt x="172" y="41"/>
                  </a:lnTo>
                  <a:lnTo>
                    <a:pt x="177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80" y="46"/>
                  </a:lnTo>
                  <a:lnTo>
                    <a:pt x="182" y="45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7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1"/>
                  </a:lnTo>
                  <a:lnTo>
                    <a:pt x="185" y="53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79" y="68"/>
                  </a:lnTo>
                  <a:lnTo>
                    <a:pt x="179" y="68"/>
                  </a:lnTo>
                  <a:lnTo>
                    <a:pt x="177" y="70"/>
                  </a:lnTo>
                  <a:lnTo>
                    <a:pt x="174" y="73"/>
                  </a:lnTo>
                  <a:lnTo>
                    <a:pt x="172" y="80"/>
                  </a:lnTo>
                  <a:lnTo>
                    <a:pt x="172" y="83"/>
                  </a:lnTo>
                  <a:lnTo>
                    <a:pt x="174" y="85"/>
                  </a:lnTo>
                  <a:lnTo>
                    <a:pt x="179" y="85"/>
                  </a:lnTo>
                  <a:lnTo>
                    <a:pt x="184" y="86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95" y="91"/>
                  </a:lnTo>
                  <a:lnTo>
                    <a:pt x="204" y="117"/>
                  </a:lnTo>
                  <a:lnTo>
                    <a:pt x="205" y="120"/>
                  </a:lnTo>
                  <a:lnTo>
                    <a:pt x="205" y="120"/>
                  </a:lnTo>
                  <a:lnTo>
                    <a:pt x="205" y="122"/>
                  </a:lnTo>
                  <a:lnTo>
                    <a:pt x="204" y="128"/>
                  </a:lnTo>
                  <a:lnTo>
                    <a:pt x="202" y="132"/>
                  </a:lnTo>
                  <a:lnTo>
                    <a:pt x="190" y="142"/>
                  </a:lnTo>
                  <a:lnTo>
                    <a:pt x="185" y="147"/>
                  </a:lnTo>
                  <a:lnTo>
                    <a:pt x="185" y="143"/>
                  </a:lnTo>
                  <a:lnTo>
                    <a:pt x="180" y="140"/>
                  </a:lnTo>
                  <a:lnTo>
                    <a:pt x="179" y="140"/>
                  </a:lnTo>
                  <a:lnTo>
                    <a:pt x="177" y="140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62" y="157"/>
                  </a:lnTo>
                  <a:lnTo>
                    <a:pt x="159" y="162"/>
                  </a:lnTo>
                  <a:lnTo>
                    <a:pt x="159" y="163"/>
                  </a:lnTo>
                  <a:lnTo>
                    <a:pt x="157" y="168"/>
                  </a:lnTo>
                  <a:lnTo>
                    <a:pt x="157" y="172"/>
                  </a:lnTo>
                  <a:lnTo>
                    <a:pt x="157" y="172"/>
                  </a:lnTo>
                  <a:lnTo>
                    <a:pt x="159" y="172"/>
                  </a:lnTo>
                  <a:lnTo>
                    <a:pt x="159" y="173"/>
                  </a:lnTo>
                  <a:lnTo>
                    <a:pt x="162" y="180"/>
                  </a:lnTo>
                  <a:lnTo>
                    <a:pt x="164" y="185"/>
                  </a:lnTo>
                  <a:lnTo>
                    <a:pt x="164" y="187"/>
                  </a:lnTo>
                  <a:lnTo>
                    <a:pt x="164" y="188"/>
                  </a:lnTo>
                  <a:lnTo>
                    <a:pt x="160" y="193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0" y="195"/>
                  </a:lnTo>
                  <a:lnTo>
                    <a:pt x="150" y="193"/>
                  </a:lnTo>
                  <a:lnTo>
                    <a:pt x="135" y="183"/>
                  </a:lnTo>
                  <a:lnTo>
                    <a:pt x="129" y="175"/>
                  </a:lnTo>
                  <a:lnTo>
                    <a:pt x="119" y="167"/>
                  </a:lnTo>
                  <a:lnTo>
                    <a:pt x="114" y="163"/>
                  </a:lnTo>
                  <a:lnTo>
                    <a:pt x="110" y="162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3"/>
                  </a:lnTo>
                  <a:lnTo>
                    <a:pt x="110" y="137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4" y="132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30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89" y="143"/>
                  </a:lnTo>
                  <a:lnTo>
                    <a:pt x="85" y="143"/>
                  </a:lnTo>
                  <a:lnTo>
                    <a:pt x="72" y="138"/>
                  </a:lnTo>
                  <a:lnTo>
                    <a:pt x="72" y="137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70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13"/>
                  </a:lnTo>
                  <a:lnTo>
                    <a:pt x="75" y="108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5" y="100"/>
                  </a:lnTo>
                  <a:lnTo>
                    <a:pt x="60" y="100"/>
                  </a:lnTo>
                  <a:lnTo>
                    <a:pt x="52" y="96"/>
                  </a:lnTo>
                  <a:lnTo>
                    <a:pt x="50" y="91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4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5" y="78"/>
                  </a:lnTo>
                  <a:lnTo>
                    <a:pt x="34" y="78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2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9" y="5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6" name="Freeform 187"/>
            <p:cNvSpPr>
              <a:spLocks/>
            </p:cNvSpPr>
            <p:nvPr/>
          </p:nvSpPr>
          <p:spPr bwMode="auto">
            <a:xfrm>
              <a:off x="6231090" y="4602322"/>
              <a:ext cx="444473" cy="276662"/>
            </a:xfrm>
            <a:custGeom>
              <a:avLst/>
              <a:gdLst>
                <a:gd name="T0" fmla="*/ 235 w 294"/>
                <a:gd name="T1" fmla="*/ 68 h 183"/>
                <a:gd name="T2" fmla="*/ 237 w 294"/>
                <a:gd name="T3" fmla="*/ 60 h 183"/>
                <a:gd name="T4" fmla="*/ 247 w 294"/>
                <a:gd name="T5" fmla="*/ 50 h 183"/>
                <a:gd name="T6" fmla="*/ 249 w 294"/>
                <a:gd name="T7" fmla="*/ 42 h 183"/>
                <a:gd name="T8" fmla="*/ 214 w 294"/>
                <a:gd name="T9" fmla="*/ 15 h 183"/>
                <a:gd name="T10" fmla="*/ 205 w 294"/>
                <a:gd name="T11" fmla="*/ 17 h 183"/>
                <a:gd name="T12" fmla="*/ 199 w 294"/>
                <a:gd name="T13" fmla="*/ 10 h 183"/>
                <a:gd name="T14" fmla="*/ 194 w 294"/>
                <a:gd name="T15" fmla="*/ 3 h 183"/>
                <a:gd name="T16" fmla="*/ 175 w 294"/>
                <a:gd name="T17" fmla="*/ 8 h 183"/>
                <a:gd name="T18" fmla="*/ 184 w 294"/>
                <a:gd name="T19" fmla="*/ 12 h 183"/>
                <a:gd name="T20" fmla="*/ 182 w 294"/>
                <a:gd name="T21" fmla="*/ 15 h 183"/>
                <a:gd name="T22" fmla="*/ 175 w 294"/>
                <a:gd name="T23" fmla="*/ 20 h 183"/>
                <a:gd name="T24" fmla="*/ 160 w 294"/>
                <a:gd name="T25" fmla="*/ 13 h 183"/>
                <a:gd name="T26" fmla="*/ 128 w 294"/>
                <a:gd name="T27" fmla="*/ 15 h 183"/>
                <a:gd name="T28" fmla="*/ 117 w 294"/>
                <a:gd name="T29" fmla="*/ 12 h 183"/>
                <a:gd name="T30" fmla="*/ 112 w 294"/>
                <a:gd name="T31" fmla="*/ 20 h 183"/>
                <a:gd name="T32" fmla="*/ 97 w 294"/>
                <a:gd name="T33" fmla="*/ 18 h 183"/>
                <a:gd name="T34" fmla="*/ 88 w 294"/>
                <a:gd name="T35" fmla="*/ 12 h 183"/>
                <a:gd name="T36" fmla="*/ 83 w 294"/>
                <a:gd name="T37" fmla="*/ 23 h 183"/>
                <a:gd name="T38" fmla="*/ 87 w 294"/>
                <a:gd name="T39" fmla="*/ 27 h 183"/>
                <a:gd name="T40" fmla="*/ 62 w 294"/>
                <a:gd name="T41" fmla="*/ 45 h 183"/>
                <a:gd name="T42" fmla="*/ 62 w 294"/>
                <a:gd name="T43" fmla="*/ 50 h 183"/>
                <a:gd name="T44" fmla="*/ 42 w 294"/>
                <a:gd name="T45" fmla="*/ 70 h 183"/>
                <a:gd name="T46" fmla="*/ 32 w 294"/>
                <a:gd name="T47" fmla="*/ 75 h 183"/>
                <a:gd name="T48" fmla="*/ 13 w 294"/>
                <a:gd name="T49" fmla="*/ 100 h 183"/>
                <a:gd name="T50" fmla="*/ 5 w 294"/>
                <a:gd name="T51" fmla="*/ 113 h 183"/>
                <a:gd name="T52" fmla="*/ 2 w 294"/>
                <a:gd name="T53" fmla="*/ 122 h 183"/>
                <a:gd name="T54" fmla="*/ 12 w 294"/>
                <a:gd name="T55" fmla="*/ 122 h 183"/>
                <a:gd name="T56" fmla="*/ 22 w 294"/>
                <a:gd name="T57" fmla="*/ 115 h 183"/>
                <a:gd name="T58" fmla="*/ 25 w 294"/>
                <a:gd name="T59" fmla="*/ 102 h 183"/>
                <a:gd name="T60" fmla="*/ 53 w 294"/>
                <a:gd name="T61" fmla="*/ 103 h 183"/>
                <a:gd name="T62" fmla="*/ 52 w 294"/>
                <a:gd name="T63" fmla="*/ 130 h 183"/>
                <a:gd name="T64" fmla="*/ 63 w 294"/>
                <a:gd name="T65" fmla="*/ 150 h 183"/>
                <a:gd name="T66" fmla="*/ 73 w 294"/>
                <a:gd name="T67" fmla="*/ 160 h 183"/>
                <a:gd name="T68" fmla="*/ 108 w 294"/>
                <a:gd name="T69" fmla="*/ 162 h 183"/>
                <a:gd name="T70" fmla="*/ 138 w 294"/>
                <a:gd name="T71" fmla="*/ 145 h 183"/>
                <a:gd name="T72" fmla="*/ 152 w 294"/>
                <a:gd name="T73" fmla="*/ 123 h 183"/>
                <a:gd name="T74" fmla="*/ 162 w 294"/>
                <a:gd name="T75" fmla="*/ 125 h 183"/>
                <a:gd name="T76" fmla="*/ 159 w 294"/>
                <a:gd name="T77" fmla="*/ 142 h 183"/>
                <a:gd name="T78" fmla="*/ 179 w 294"/>
                <a:gd name="T79" fmla="*/ 157 h 183"/>
                <a:gd name="T80" fmla="*/ 189 w 294"/>
                <a:gd name="T81" fmla="*/ 183 h 183"/>
                <a:gd name="T82" fmla="*/ 190 w 294"/>
                <a:gd name="T83" fmla="*/ 173 h 183"/>
                <a:gd name="T84" fmla="*/ 204 w 294"/>
                <a:gd name="T85" fmla="*/ 153 h 183"/>
                <a:gd name="T86" fmla="*/ 212 w 294"/>
                <a:gd name="T87" fmla="*/ 132 h 183"/>
                <a:gd name="T88" fmla="*/ 214 w 294"/>
                <a:gd name="T89" fmla="*/ 125 h 183"/>
                <a:gd name="T90" fmla="*/ 224 w 294"/>
                <a:gd name="T91" fmla="*/ 137 h 183"/>
                <a:gd name="T92" fmla="*/ 234 w 294"/>
                <a:gd name="T93" fmla="*/ 147 h 183"/>
                <a:gd name="T94" fmla="*/ 249 w 294"/>
                <a:gd name="T95" fmla="*/ 142 h 183"/>
                <a:gd name="T96" fmla="*/ 255 w 294"/>
                <a:gd name="T97" fmla="*/ 147 h 183"/>
                <a:gd name="T98" fmla="*/ 264 w 294"/>
                <a:gd name="T99" fmla="*/ 157 h 183"/>
                <a:gd name="T100" fmla="*/ 262 w 294"/>
                <a:gd name="T101" fmla="*/ 132 h 183"/>
                <a:gd name="T102" fmla="*/ 275 w 294"/>
                <a:gd name="T103" fmla="*/ 122 h 183"/>
                <a:gd name="T104" fmla="*/ 279 w 294"/>
                <a:gd name="T105" fmla="*/ 128 h 183"/>
                <a:gd name="T106" fmla="*/ 290 w 294"/>
                <a:gd name="T107" fmla="*/ 127 h 183"/>
                <a:gd name="T108" fmla="*/ 294 w 294"/>
                <a:gd name="T109" fmla="*/ 95 h 183"/>
                <a:gd name="T110" fmla="*/ 279 w 294"/>
                <a:gd name="T111" fmla="*/ 98 h 183"/>
                <a:gd name="T112" fmla="*/ 257 w 294"/>
                <a:gd name="T113" fmla="*/ 92 h 183"/>
                <a:gd name="T114" fmla="*/ 245 w 294"/>
                <a:gd name="T115" fmla="*/ 7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183">
                  <a:moveTo>
                    <a:pt x="240" y="77"/>
                  </a:moveTo>
                  <a:lnTo>
                    <a:pt x="234" y="77"/>
                  </a:lnTo>
                  <a:lnTo>
                    <a:pt x="235" y="73"/>
                  </a:lnTo>
                  <a:lnTo>
                    <a:pt x="235" y="72"/>
                  </a:lnTo>
                  <a:lnTo>
                    <a:pt x="235" y="72"/>
                  </a:lnTo>
                  <a:lnTo>
                    <a:pt x="235" y="70"/>
                  </a:lnTo>
                  <a:lnTo>
                    <a:pt x="235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5" y="65"/>
                  </a:lnTo>
                  <a:lnTo>
                    <a:pt x="235" y="63"/>
                  </a:lnTo>
                  <a:lnTo>
                    <a:pt x="235" y="63"/>
                  </a:lnTo>
                  <a:lnTo>
                    <a:pt x="235" y="62"/>
                  </a:lnTo>
                  <a:lnTo>
                    <a:pt x="237" y="60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40" y="55"/>
                  </a:lnTo>
                  <a:lnTo>
                    <a:pt x="245" y="50"/>
                  </a:lnTo>
                  <a:lnTo>
                    <a:pt x="245" y="48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50" y="47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7" y="40"/>
                  </a:lnTo>
                  <a:lnTo>
                    <a:pt x="244" y="37"/>
                  </a:lnTo>
                  <a:lnTo>
                    <a:pt x="245" y="33"/>
                  </a:lnTo>
                  <a:lnTo>
                    <a:pt x="232" y="23"/>
                  </a:lnTo>
                  <a:lnTo>
                    <a:pt x="227" y="18"/>
                  </a:lnTo>
                  <a:lnTo>
                    <a:pt x="217" y="15"/>
                  </a:lnTo>
                  <a:lnTo>
                    <a:pt x="214" y="15"/>
                  </a:lnTo>
                  <a:lnTo>
                    <a:pt x="214" y="15"/>
                  </a:lnTo>
                  <a:lnTo>
                    <a:pt x="212" y="15"/>
                  </a:lnTo>
                  <a:lnTo>
                    <a:pt x="210" y="17"/>
                  </a:lnTo>
                  <a:lnTo>
                    <a:pt x="209" y="17"/>
                  </a:lnTo>
                  <a:lnTo>
                    <a:pt x="207" y="17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4" y="17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3"/>
                  </a:lnTo>
                  <a:lnTo>
                    <a:pt x="195" y="12"/>
                  </a:lnTo>
                  <a:lnTo>
                    <a:pt x="197" y="10"/>
                  </a:lnTo>
                  <a:lnTo>
                    <a:pt x="197" y="7"/>
                  </a:lnTo>
                  <a:lnTo>
                    <a:pt x="195" y="5"/>
                  </a:lnTo>
                  <a:lnTo>
                    <a:pt x="194" y="3"/>
                  </a:lnTo>
                  <a:lnTo>
                    <a:pt x="192" y="2"/>
                  </a:lnTo>
                  <a:lnTo>
                    <a:pt x="190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2" y="2"/>
                  </a:lnTo>
                  <a:lnTo>
                    <a:pt x="175" y="7"/>
                  </a:lnTo>
                  <a:lnTo>
                    <a:pt x="175" y="8"/>
                  </a:lnTo>
                  <a:lnTo>
                    <a:pt x="175" y="10"/>
                  </a:lnTo>
                  <a:lnTo>
                    <a:pt x="179" y="13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7" y="12"/>
                  </a:lnTo>
                  <a:lnTo>
                    <a:pt x="189" y="13"/>
                  </a:lnTo>
                  <a:lnTo>
                    <a:pt x="187" y="17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77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20"/>
                  </a:lnTo>
                  <a:lnTo>
                    <a:pt x="175" y="20"/>
                  </a:lnTo>
                  <a:lnTo>
                    <a:pt x="167" y="15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0" y="13"/>
                  </a:lnTo>
                  <a:lnTo>
                    <a:pt x="157" y="15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4" y="17"/>
                  </a:lnTo>
                  <a:lnTo>
                    <a:pt x="150" y="17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7" y="17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7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5"/>
                  </a:lnTo>
                  <a:lnTo>
                    <a:pt x="87" y="27"/>
                  </a:lnTo>
                  <a:lnTo>
                    <a:pt x="85" y="28"/>
                  </a:lnTo>
                  <a:lnTo>
                    <a:pt x="80" y="32"/>
                  </a:lnTo>
                  <a:lnTo>
                    <a:pt x="75" y="37"/>
                  </a:lnTo>
                  <a:lnTo>
                    <a:pt x="72" y="40"/>
                  </a:lnTo>
                  <a:lnTo>
                    <a:pt x="65" y="42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50"/>
                  </a:lnTo>
                  <a:lnTo>
                    <a:pt x="55" y="52"/>
                  </a:lnTo>
                  <a:lnTo>
                    <a:pt x="52" y="53"/>
                  </a:lnTo>
                  <a:lnTo>
                    <a:pt x="48" y="53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3" y="93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3"/>
                  </a:lnTo>
                  <a:lnTo>
                    <a:pt x="12" y="112"/>
                  </a:lnTo>
                  <a:lnTo>
                    <a:pt x="8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7"/>
                  </a:lnTo>
                  <a:lnTo>
                    <a:pt x="3" y="120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7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2"/>
                  </a:lnTo>
                  <a:lnTo>
                    <a:pt x="13" y="122"/>
                  </a:lnTo>
                  <a:lnTo>
                    <a:pt x="15" y="122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5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5" y="102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38" y="100"/>
                  </a:lnTo>
                  <a:lnTo>
                    <a:pt x="40" y="100"/>
                  </a:lnTo>
                  <a:lnTo>
                    <a:pt x="47" y="100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3" y="125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7" y="137"/>
                  </a:lnTo>
                  <a:lnTo>
                    <a:pt x="60" y="142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7" y="158"/>
                  </a:lnTo>
                  <a:lnTo>
                    <a:pt x="67" y="158"/>
                  </a:lnTo>
                  <a:lnTo>
                    <a:pt x="68" y="158"/>
                  </a:lnTo>
                  <a:lnTo>
                    <a:pt x="72" y="160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83" y="158"/>
                  </a:lnTo>
                  <a:lnTo>
                    <a:pt x="97" y="155"/>
                  </a:lnTo>
                  <a:lnTo>
                    <a:pt x="100" y="155"/>
                  </a:lnTo>
                  <a:lnTo>
                    <a:pt x="105" y="158"/>
                  </a:lnTo>
                  <a:lnTo>
                    <a:pt x="105" y="158"/>
                  </a:lnTo>
                  <a:lnTo>
                    <a:pt x="108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25" y="157"/>
                  </a:lnTo>
                  <a:lnTo>
                    <a:pt x="127" y="157"/>
                  </a:lnTo>
                  <a:lnTo>
                    <a:pt x="127" y="157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42" y="132"/>
                  </a:lnTo>
                  <a:lnTo>
                    <a:pt x="152" y="123"/>
                  </a:lnTo>
                  <a:lnTo>
                    <a:pt x="152" y="122"/>
                  </a:lnTo>
                  <a:lnTo>
                    <a:pt x="155" y="120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5"/>
                  </a:lnTo>
                  <a:lnTo>
                    <a:pt x="160" y="128"/>
                  </a:lnTo>
                  <a:lnTo>
                    <a:pt x="160" y="130"/>
                  </a:lnTo>
                  <a:lnTo>
                    <a:pt x="159" y="132"/>
                  </a:lnTo>
                  <a:lnTo>
                    <a:pt x="159" y="133"/>
                  </a:lnTo>
                  <a:lnTo>
                    <a:pt x="157" y="135"/>
                  </a:lnTo>
                  <a:lnTo>
                    <a:pt x="157" y="140"/>
                  </a:lnTo>
                  <a:lnTo>
                    <a:pt x="159" y="142"/>
                  </a:lnTo>
                  <a:lnTo>
                    <a:pt x="167" y="153"/>
                  </a:lnTo>
                  <a:lnTo>
                    <a:pt x="170" y="155"/>
                  </a:lnTo>
                  <a:lnTo>
                    <a:pt x="172" y="155"/>
                  </a:lnTo>
                  <a:lnTo>
                    <a:pt x="175" y="155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3"/>
                  </a:lnTo>
                  <a:lnTo>
                    <a:pt x="194" y="178"/>
                  </a:lnTo>
                  <a:lnTo>
                    <a:pt x="194" y="177"/>
                  </a:lnTo>
                  <a:lnTo>
                    <a:pt x="194" y="177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0" y="173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63"/>
                  </a:lnTo>
                  <a:lnTo>
                    <a:pt x="197" y="158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4" y="153"/>
                  </a:lnTo>
                  <a:lnTo>
                    <a:pt x="204" y="152"/>
                  </a:lnTo>
                  <a:lnTo>
                    <a:pt x="207" y="148"/>
                  </a:lnTo>
                  <a:lnTo>
                    <a:pt x="210" y="143"/>
                  </a:lnTo>
                  <a:lnTo>
                    <a:pt x="212" y="142"/>
                  </a:lnTo>
                  <a:lnTo>
                    <a:pt x="212" y="140"/>
                  </a:lnTo>
                  <a:lnTo>
                    <a:pt x="212" y="138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0" y="130"/>
                  </a:lnTo>
                  <a:lnTo>
                    <a:pt x="210" y="130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5" y="125"/>
                  </a:lnTo>
                  <a:lnTo>
                    <a:pt x="219" y="125"/>
                  </a:lnTo>
                  <a:lnTo>
                    <a:pt x="220" y="125"/>
                  </a:lnTo>
                  <a:lnTo>
                    <a:pt x="224" y="128"/>
                  </a:lnTo>
                  <a:lnTo>
                    <a:pt x="224" y="133"/>
                  </a:lnTo>
                  <a:lnTo>
                    <a:pt x="224" y="137"/>
                  </a:lnTo>
                  <a:lnTo>
                    <a:pt x="224" y="137"/>
                  </a:lnTo>
                  <a:lnTo>
                    <a:pt x="227" y="143"/>
                  </a:lnTo>
                  <a:lnTo>
                    <a:pt x="227" y="145"/>
                  </a:lnTo>
                  <a:lnTo>
                    <a:pt x="229" y="145"/>
                  </a:lnTo>
                  <a:lnTo>
                    <a:pt x="230" y="147"/>
                  </a:lnTo>
                  <a:lnTo>
                    <a:pt x="232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7"/>
                  </a:lnTo>
                  <a:lnTo>
                    <a:pt x="239" y="147"/>
                  </a:lnTo>
                  <a:lnTo>
                    <a:pt x="239" y="145"/>
                  </a:lnTo>
                  <a:lnTo>
                    <a:pt x="242" y="143"/>
                  </a:lnTo>
                  <a:lnTo>
                    <a:pt x="245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2" y="142"/>
                  </a:lnTo>
                  <a:lnTo>
                    <a:pt x="254" y="142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5" y="147"/>
                  </a:lnTo>
                  <a:lnTo>
                    <a:pt x="255" y="150"/>
                  </a:lnTo>
                  <a:lnTo>
                    <a:pt x="259" y="157"/>
                  </a:lnTo>
                  <a:lnTo>
                    <a:pt x="259" y="157"/>
                  </a:lnTo>
                  <a:lnTo>
                    <a:pt x="260" y="158"/>
                  </a:lnTo>
                  <a:lnTo>
                    <a:pt x="264" y="158"/>
                  </a:lnTo>
                  <a:lnTo>
                    <a:pt x="264" y="157"/>
                  </a:lnTo>
                  <a:lnTo>
                    <a:pt x="264" y="157"/>
                  </a:lnTo>
                  <a:lnTo>
                    <a:pt x="267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5" y="143"/>
                  </a:lnTo>
                  <a:lnTo>
                    <a:pt x="264" y="138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2" y="128"/>
                  </a:lnTo>
                  <a:lnTo>
                    <a:pt x="267" y="123"/>
                  </a:lnTo>
                  <a:lnTo>
                    <a:pt x="267" y="122"/>
                  </a:lnTo>
                  <a:lnTo>
                    <a:pt x="269" y="122"/>
                  </a:lnTo>
                  <a:lnTo>
                    <a:pt x="272" y="122"/>
                  </a:lnTo>
                  <a:lnTo>
                    <a:pt x="275" y="120"/>
                  </a:lnTo>
                  <a:lnTo>
                    <a:pt x="275" y="122"/>
                  </a:lnTo>
                  <a:lnTo>
                    <a:pt x="275" y="122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9" y="128"/>
                  </a:lnTo>
                  <a:lnTo>
                    <a:pt x="280" y="130"/>
                  </a:lnTo>
                  <a:lnTo>
                    <a:pt x="287" y="132"/>
                  </a:lnTo>
                  <a:lnTo>
                    <a:pt x="287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30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3"/>
                  </a:lnTo>
                  <a:lnTo>
                    <a:pt x="290" y="110"/>
                  </a:lnTo>
                  <a:lnTo>
                    <a:pt x="292" y="102"/>
                  </a:lnTo>
                  <a:lnTo>
                    <a:pt x="292" y="100"/>
                  </a:lnTo>
                  <a:lnTo>
                    <a:pt x="294" y="97"/>
                  </a:lnTo>
                  <a:lnTo>
                    <a:pt x="294" y="95"/>
                  </a:lnTo>
                  <a:lnTo>
                    <a:pt x="290" y="92"/>
                  </a:lnTo>
                  <a:lnTo>
                    <a:pt x="290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87" y="90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77" y="100"/>
                  </a:lnTo>
                  <a:lnTo>
                    <a:pt x="274" y="100"/>
                  </a:lnTo>
                  <a:lnTo>
                    <a:pt x="272" y="100"/>
                  </a:lnTo>
                  <a:lnTo>
                    <a:pt x="270" y="100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7"/>
                  </a:lnTo>
                  <a:lnTo>
                    <a:pt x="254" y="83"/>
                  </a:lnTo>
                  <a:lnTo>
                    <a:pt x="245" y="77"/>
                  </a:lnTo>
                  <a:lnTo>
                    <a:pt x="240" y="7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7" name="Freeform 188"/>
            <p:cNvSpPr>
              <a:spLocks/>
            </p:cNvSpPr>
            <p:nvPr/>
          </p:nvSpPr>
          <p:spPr bwMode="auto">
            <a:xfrm>
              <a:off x="6306681" y="4236463"/>
              <a:ext cx="68032" cy="102804"/>
            </a:xfrm>
            <a:custGeom>
              <a:avLst/>
              <a:gdLst>
                <a:gd name="T0" fmla="*/ 30 w 45"/>
                <a:gd name="T1" fmla="*/ 68 h 68"/>
                <a:gd name="T2" fmla="*/ 32 w 45"/>
                <a:gd name="T3" fmla="*/ 65 h 68"/>
                <a:gd name="T4" fmla="*/ 32 w 45"/>
                <a:gd name="T5" fmla="*/ 63 h 68"/>
                <a:gd name="T6" fmla="*/ 32 w 45"/>
                <a:gd name="T7" fmla="*/ 58 h 68"/>
                <a:gd name="T8" fmla="*/ 37 w 45"/>
                <a:gd name="T9" fmla="*/ 50 h 68"/>
                <a:gd name="T10" fmla="*/ 40 w 45"/>
                <a:gd name="T11" fmla="*/ 50 h 68"/>
                <a:gd name="T12" fmla="*/ 40 w 45"/>
                <a:gd name="T13" fmla="*/ 48 h 68"/>
                <a:gd name="T14" fmla="*/ 43 w 45"/>
                <a:gd name="T15" fmla="*/ 48 h 68"/>
                <a:gd name="T16" fmla="*/ 43 w 45"/>
                <a:gd name="T17" fmla="*/ 48 h 68"/>
                <a:gd name="T18" fmla="*/ 45 w 45"/>
                <a:gd name="T19" fmla="*/ 43 h 68"/>
                <a:gd name="T20" fmla="*/ 45 w 45"/>
                <a:gd name="T21" fmla="*/ 42 h 68"/>
                <a:gd name="T22" fmla="*/ 45 w 45"/>
                <a:gd name="T23" fmla="*/ 38 h 68"/>
                <a:gd name="T24" fmla="*/ 43 w 45"/>
                <a:gd name="T25" fmla="*/ 37 h 68"/>
                <a:gd name="T26" fmla="*/ 37 w 45"/>
                <a:gd name="T27" fmla="*/ 33 h 68"/>
                <a:gd name="T28" fmla="*/ 32 w 45"/>
                <a:gd name="T29" fmla="*/ 30 h 68"/>
                <a:gd name="T30" fmla="*/ 32 w 45"/>
                <a:gd name="T31" fmla="*/ 28 h 68"/>
                <a:gd name="T32" fmla="*/ 28 w 45"/>
                <a:gd name="T33" fmla="*/ 22 h 68"/>
                <a:gd name="T34" fmla="*/ 27 w 45"/>
                <a:gd name="T35" fmla="*/ 18 h 68"/>
                <a:gd name="T36" fmla="*/ 27 w 45"/>
                <a:gd name="T37" fmla="*/ 17 h 68"/>
                <a:gd name="T38" fmla="*/ 27 w 45"/>
                <a:gd name="T39" fmla="*/ 12 h 68"/>
                <a:gd name="T40" fmla="*/ 27 w 45"/>
                <a:gd name="T41" fmla="*/ 10 h 68"/>
                <a:gd name="T42" fmla="*/ 28 w 45"/>
                <a:gd name="T43" fmla="*/ 7 h 68"/>
                <a:gd name="T44" fmla="*/ 28 w 45"/>
                <a:gd name="T45" fmla="*/ 7 h 68"/>
                <a:gd name="T46" fmla="*/ 28 w 45"/>
                <a:gd name="T47" fmla="*/ 3 h 68"/>
                <a:gd name="T48" fmla="*/ 23 w 45"/>
                <a:gd name="T49" fmla="*/ 0 h 68"/>
                <a:gd name="T50" fmla="*/ 22 w 45"/>
                <a:gd name="T51" fmla="*/ 0 h 68"/>
                <a:gd name="T52" fmla="*/ 20 w 45"/>
                <a:gd name="T53" fmla="*/ 0 h 68"/>
                <a:gd name="T54" fmla="*/ 15 w 45"/>
                <a:gd name="T55" fmla="*/ 5 h 68"/>
                <a:gd name="T56" fmla="*/ 15 w 45"/>
                <a:gd name="T57" fmla="*/ 5 h 68"/>
                <a:gd name="T58" fmla="*/ 5 w 45"/>
                <a:gd name="T59" fmla="*/ 17 h 68"/>
                <a:gd name="T60" fmla="*/ 2 w 45"/>
                <a:gd name="T61" fmla="*/ 22 h 68"/>
                <a:gd name="T62" fmla="*/ 2 w 45"/>
                <a:gd name="T63" fmla="*/ 23 h 68"/>
                <a:gd name="T64" fmla="*/ 0 w 45"/>
                <a:gd name="T65" fmla="*/ 28 h 68"/>
                <a:gd name="T66" fmla="*/ 0 w 45"/>
                <a:gd name="T67" fmla="*/ 32 h 68"/>
                <a:gd name="T68" fmla="*/ 0 w 45"/>
                <a:gd name="T69" fmla="*/ 32 h 68"/>
                <a:gd name="T70" fmla="*/ 2 w 45"/>
                <a:gd name="T71" fmla="*/ 32 h 68"/>
                <a:gd name="T72" fmla="*/ 2 w 45"/>
                <a:gd name="T73" fmla="*/ 33 h 68"/>
                <a:gd name="T74" fmla="*/ 5 w 45"/>
                <a:gd name="T75" fmla="*/ 40 h 68"/>
                <a:gd name="T76" fmla="*/ 7 w 45"/>
                <a:gd name="T77" fmla="*/ 45 h 68"/>
                <a:gd name="T78" fmla="*/ 7 w 45"/>
                <a:gd name="T79" fmla="*/ 47 h 68"/>
                <a:gd name="T80" fmla="*/ 7 w 45"/>
                <a:gd name="T81" fmla="*/ 48 h 68"/>
                <a:gd name="T82" fmla="*/ 3 w 45"/>
                <a:gd name="T83" fmla="*/ 53 h 68"/>
                <a:gd name="T84" fmla="*/ 2 w 45"/>
                <a:gd name="T85" fmla="*/ 55 h 68"/>
                <a:gd name="T86" fmla="*/ 0 w 45"/>
                <a:gd name="T87" fmla="*/ 55 h 68"/>
                <a:gd name="T88" fmla="*/ 0 w 45"/>
                <a:gd name="T89" fmla="*/ 55 h 68"/>
                <a:gd name="T90" fmla="*/ 0 w 45"/>
                <a:gd name="T91" fmla="*/ 58 h 68"/>
                <a:gd name="T92" fmla="*/ 2 w 45"/>
                <a:gd name="T93" fmla="*/ 58 h 68"/>
                <a:gd name="T94" fmla="*/ 2 w 45"/>
                <a:gd name="T95" fmla="*/ 60 h 68"/>
                <a:gd name="T96" fmla="*/ 8 w 45"/>
                <a:gd name="T97" fmla="*/ 65 h 68"/>
                <a:gd name="T98" fmla="*/ 12 w 45"/>
                <a:gd name="T99" fmla="*/ 67 h 68"/>
                <a:gd name="T100" fmla="*/ 15 w 45"/>
                <a:gd name="T101" fmla="*/ 67 h 68"/>
                <a:gd name="T102" fmla="*/ 17 w 45"/>
                <a:gd name="T103" fmla="*/ 65 h 68"/>
                <a:gd name="T104" fmla="*/ 17 w 45"/>
                <a:gd name="T105" fmla="*/ 63 h 68"/>
                <a:gd name="T106" fmla="*/ 20 w 45"/>
                <a:gd name="T107" fmla="*/ 63 h 68"/>
                <a:gd name="T108" fmla="*/ 23 w 45"/>
                <a:gd name="T109" fmla="*/ 63 h 68"/>
                <a:gd name="T110" fmla="*/ 23 w 45"/>
                <a:gd name="T111" fmla="*/ 63 h 68"/>
                <a:gd name="T112" fmla="*/ 25 w 45"/>
                <a:gd name="T113" fmla="*/ 63 h 68"/>
                <a:gd name="T114" fmla="*/ 25 w 45"/>
                <a:gd name="T115" fmla="*/ 63 h 68"/>
                <a:gd name="T116" fmla="*/ 27 w 45"/>
                <a:gd name="T117" fmla="*/ 65 h 68"/>
                <a:gd name="T118" fmla="*/ 30 w 45"/>
                <a:gd name="T11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68">
                  <a:moveTo>
                    <a:pt x="30" y="68"/>
                  </a:moveTo>
                  <a:lnTo>
                    <a:pt x="32" y="65"/>
                  </a:lnTo>
                  <a:lnTo>
                    <a:pt x="32" y="63"/>
                  </a:lnTo>
                  <a:lnTo>
                    <a:pt x="32" y="58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3" y="37"/>
                  </a:lnTo>
                  <a:lnTo>
                    <a:pt x="37" y="33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28" y="22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40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8" y="65"/>
                  </a:lnTo>
                  <a:lnTo>
                    <a:pt x="12" y="67"/>
                  </a:lnTo>
                  <a:lnTo>
                    <a:pt x="15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5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8" name="Freeform 189"/>
            <p:cNvSpPr>
              <a:spLocks/>
            </p:cNvSpPr>
            <p:nvPr/>
          </p:nvSpPr>
          <p:spPr bwMode="auto">
            <a:xfrm>
              <a:off x="6816161" y="5175300"/>
              <a:ext cx="10583" cy="12094"/>
            </a:xfrm>
            <a:custGeom>
              <a:avLst/>
              <a:gdLst>
                <a:gd name="T0" fmla="*/ 0 w 7"/>
                <a:gd name="T1" fmla="*/ 6 h 8"/>
                <a:gd name="T2" fmla="*/ 0 w 7"/>
                <a:gd name="T3" fmla="*/ 8 h 8"/>
                <a:gd name="T4" fmla="*/ 2 w 7"/>
                <a:gd name="T5" fmla="*/ 8 h 8"/>
                <a:gd name="T6" fmla="*/ 3 w 7"/>
                <a:gd name="T7" fmla="*/ 8 h 8"/>
                <a:gd name="T8" fmla="*/ 3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7 w 7"/>
                <a:gd name="T15" fmla="*/ 5 h 8"/>
                <a:gd name="T16" fmla="*/ 7 w 7"/>
                <a:gd name="T17" fmla="*/ 1 h 8"/>
                <a:gd name="T18" fmla="*/ 7 w 7"/>
                <a:gd name="T19" fmla="*/ 0 h 8"/>
                <a:gd name="T20" fmla="*/ 5 w 7"/>
                <a:gd name="T21" fmla="*/ 0 h 8"/>
                <a:gd name="T22" fmla="*/ 5 w 7"/>
                <a:gd name="T23" fmla="*/ 0 h 8"/>
                <a:gd name="T24" fmla="*/ 3 w 7"/>
                <a:gd name="T25" fmla="*/ 0 h 8"/>
                <a:gd name="T26" fmla="*/ 3 w 7"/>
                <a:gd name="T27" fmla="*/ 1 h 8"/>
                <a:gd name="T28" fmla="*/ 0 w 7"/>
                <a:gd name="T29" fmla="*/ 3 h 8"/>
                <a:gd name="T30" fmla="*/ 0 w 7"/>
                <a:gd name="T31" fmla="*/ 3 h 8"/>
                <a:gd name="T32" fmla="*/ 0 w 7"/>
                <a:gd name="T33" fmla="*/ 5 h 8"/>
                <a:gd name="T34" fmla="*/ 0 w 7"/>
                <a:gd name="T35" fmla="*/ 6 h 8"/>
                <a:gd name="T36" fmla="*/ 0 w 7"/>
                <a:gd name="T37" fmla="*/ 6 h 8"/>
                <a:gd name="T38" fmla="*/ 0 w 7"/>
                <a:gd name="T3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9" name="Freeform 190"/>
            <p:cNvSpPr>
              <a:spLocks/>
            </p:cNvSpPr>
            <p:nvPr/>
          </p:nvSpPr>
          <p:spPr bwMode="auto">
            <a:xfrm>
              <a:off x="6646839" y="3350539"/>
              <a:ext cx="235843" cy="30236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0" name="Freeform 191"/>
            <p:cNvSpPr>
              <a:spLocks/>
            </p:cNvSpPr>
            <p:nvPr/>
          </p:nvSpPr>
          <p:spPr bwMode="auto">
            <a:xfrm>
              <a:off x="6646839" y="3350539"/>
              <a:ext cx="235843" cy="30236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1" name="Freeform 192"/>
            <p:cNvSpPr>
              <a:spLocks/>
            </p:cNvSpPr>
            <p:nvPr/>
          </p:nvSpPr>
          <p:spPr bwMode="auto">
            <a:xfrm>
              <a:off x="5168282" y="3426130"/>
              <a:ext cx="13607" cy="13606"/>
            </a:xfrm>
            <a:custGeom>
              <a:avLst/>
              <a:gdLst>
                <a:gd name="T0" fmla="*/ 0 w 9"/>
                <a:gd name="T1" fmla="*/ 0 h 9"/>
                <a:gd name="T2" fmla="*/ 7 w 9"/>
                <a:gd name="T3" fmla="*/ 9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7 h 9"/>
                <a:gd name="T12" fmla="*/ 7 w 9"/>
                <a:gd name="T13" fmla="*/ 5 h 9"/>
                <a:gd name="T14" fmla="*/ 7 w 9"/>
                <a:gd name="T15" fmla="*/ 5 h 9"/>
                <a:gd name="T16" fmla="*/ 5 w 9"/>
                <a:gd name="T17" fmla="*/ 4 h 9"/>
                <a:gd name="T18" fmla="*/ 4 w 9"/>
                <a:gd name="T19" fmla="*/ 2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2" name="Freeform 193"/>
            <p:cNvSpPr>
              <a:spLocks/>
            </p:cNvSpPr>
            <p:nvPr/>
          </p:nvSpPr>
          <p:spPr bwMode="auto">
            <a:xfrm>
              <a:off x="5047337" y="3534982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3" name="Freeform 194"/>
            <p:cNvSpPr>
              <a:spLocks/>
            </p:cNvSpPr>
            <p:nvPr/>
          </p:nvSpPr>
          <p:spPr bwMode="auto">
            <a:xfrm>
              <a:off x="5050361" y="3562193"/>
              <a:ext cx="10583" cy="6047"/>
            </a:xfrm>
            <a:custGeom>
              <a:avLst/>
              <a:gdLst>
                <a:gd name="T0" fmla="*/ 7 w 7"/>
                <a:gd name="T1" fmla="*/ 2 h 4"/>
                <a:gd name="T2" fmla="*/ 5 w 7"/>
                <a:gd name="T3" fmla="*/ 0 h 4"/>
                <a:gd name="T4" fmla="*/ 2 w 7"/>
                <a:gd name="T5" fmla="*/ 2 h 4"/>
                <a:gd name="T6" fmla="*/ 2 w 7"/>
                <a:gd name="T7" fmla="*/ 2 h 4"/>
                <a:gd name="T8" fmla="*/ 0 w 7"/>
                <a:gd name="T9" fmla="*/ 4 h 4"/>
                <a:gd name="T10" fmla="*/ 0 w 7"/>
                <a:gd name="T11" fmla="*/ 4 h 4"/>
                <a:gd name="T12" fmla="*/ 0 w 7"/>
                <a:gd name="T13" fmla="*/ 4 h 4"/>
                <a:gd name="T14" fmla="*/ 3 w 7"/>
                <a:gd name="T15" fmla="*/ 4 h 4"/>
                <a:gd name="T16" fmla="*/ 3 w 7"/>
                <a:gd name="T17" fmla="*/ 4 h 4"/>
                <a:gd name="T18" fmla="*/ 7 w 7"/>
                <a:gd name="T19" fmla="*/ 4 h 4"/>
                <a:gd name="T20" fmla="*/ 7 w 7"/>
                <a:gd name="T21" fmla="*/ 4 h 4"/>
                <a:gd name="T22" fmla="*/ 7 w 7"/>
                <a:gd name="T23" fmla="*/ 2 h 4"/>
                <a:gd name="T24" fmla="*/ 7 w 7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4" name="Freeform 195"/>
            <p:cNvSpPr>
              <a:spLocks/>
            </p:cNvSpPr>
            <p:nvPr/>
          </p:nvSpPr>
          <p:spPr bwMode="auto">
            <a:xfrm>
              <a:off x="5076062" y="3618132"/>
              <a:ext cx="9071" cy="3024"/>
            </a:xfrm>
            <a:custGeom>
              <a:avLst/>
              <a:gdLst>
                <a:gd name="T0" fmla="*/ 0 w 6"/>
                <a:gd name="T1" fmla="*/ 2 h 2"/>
                <a:gd name="T2" fmla="*/ 1 w 6"/>
                <a:gd name="T3" fmla="*/ 2 h 2"/>
                <a:gd name="T4" fmla="*/ 3 w 6"/>
                <a:gd name="T5" fmla="*/ 2 h 2"/>
                <a:gd name="T6" fmla="*/ 5 w 6"/>
                <a:gd name="T7" fmla="*/ 2 h 2"/>
                <a:gd name="T8" fmla="*/ 5 w 6"/>
                <a:gd name="T9" fmla="*/ 2 h 2"/>
                <a:gd name="T10" fmla="*/ 6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  <a:gd name="T20" fmla="*/ 1 w 6"/>
                <a:gd name="T21" fmla="*/ 0 h 2"/>
                <a:gd name="T22" fmla="*/ 1 w 6"/>
                <a:gd name="T23" fmla="*/ 0 h 2"/>
                <a:gd name="T24" fmla="*/ 0 w 6"/>
                <a:gd name="T25" fmla="*/ 0 h 2"/>
                <a:gd name="T26" fmla="*/ 0 w 6"/>
                <a:gd name="T27" fmla="*/ 0 h 2"/>
                <a:gd name="T28" fmla="*/ 0 w 6"/>
                <a:gd name="T29" fmla="*/ 0 h 2"/>
                <a:gd name="T30" fmla="*/ 0 w 6"/>
                <a:gd name="T31" fmla="*/ 0 h 2"/>
                <a:gd name="T32" fmla="*/ 0 w 6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5" name="Freeform 196"/>
            <p:cNvSpPr>
              <a:spLocks/>
            </p:cNvSpPr>
            <p:nvPr/>
          </p:nvSpPr>
          <p:spPr bwMode="auto">
            <a:xfrm>
              <a:off x="5047337" y="3610571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4 w 5"/>
                <a:gd name="T9" fmla="*/ 2 h 2"/>
                <a:gd name="T10" fmla="*/ 4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4 w 5"/>
                <a:gd name="T17" fmla="*/ 0 h 2"/>
                <a:gd name="T18" fmla="*/ 2 w 5"/>
                <a:gd name="T19" fmla="*/ 0 h 2"/>
                <a:gd name="T20" fmla="*/ 0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6" name="Freeform 197"/>
            <p:cNvSpPr>
              <a:spLocks/>
            </p:cNvSpPr>
            <p:nvPr/>
          </p:nvSpPr>
          <p:spPr bwMode="auto">
            <a:xfrm>
              <a:off x="5181890" y="3441248"/>
              <a:ext cx="1513" cy="3024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2 h 2"/>
                <a:gd name="T20" fmla="*/ 0 w 1"/>
                <a:gd name="T21" fmla="*/ 2 h 2"/>
                <a:gd name="T22" fmla="*/ 0 w 1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7" name="Freeform 198"/>
            <p:cNvSpPr>
              <a:spLocks/>
            </p:cNvSpPr>
            <p:nvPr/>
          </p:nvSpPr>
          <p:spPr bwMode="auto">
            <a:xfrm>
              <a:off x="5189448" y="3332398"/>
              <a:ext cx="7560" cy="6047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4 h 4"/>
                <a:gd name="T4" fmla="*/ 3 w 5"/>
                <a:gd name="T5" fmla="*/ 4 h 4"/>
                <a:gd name="T6" fmla="*/ 3 w 5"/>
                <a:gd name="T7" fmla="*/ 4 h 4"/>
                <a:gd name="T8" fmla="*/ 5 w 5"/>
                <a:gd name="T9" fmla="*/ 4 h 4"/>
                <a:gd name="T10" fmla="*/ 5 w 5"/>
                <a:gd name="T11" fmla="*/ 2 h 4"/>
                <a:gd name="T12" fmla="*/ 3 w 5"/>
                <a:gd name="T13" fmla="*/ 0 h 4"/>
                <a:gd name="T14" fmla="*/ 0 w 5"/>
                <a:gd name="T15" fmla="*/ 2 h 4"/>
                <a:gd name="T16" fmla="*/ 0 w 5"/>
                <a:gd name="T17" fmla="*/ 2 h 4"/>
                <a:gd name="T18" fmla="*/ 0 w 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8" name="Freeform 199"/>
            <p:cNvSpPr>
              <a:spLocks/>
            </p:cNvSpPr>
            <p:nvPr/>
          </p:nvSpPr>
          <p:spPr bwMode="auto">
            <a:xfrm>
              <a:off x="5366331" y="3229593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3 w 5"/>
                <a:gd name="T3" fmla="*/ 0 h 5"/>
                <a:gd name="T4" fmla="*/ 3 w 5"/>
                <a:gd name="T5" fmla="*/ 0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0 w 5"/>
                <a:gd name="T13" fmla="*/ 3 h 5"/>
                <a:gd name="T14" fmla="*/ 0 w 5"/>
                <a:gd name="T15" fmla="*/ 3 h 5"/>
                <a:gd name="T16" fmla="*/ 1 w 5"/>
                <a:gd name="T17" fmla="*/ 5 h 5"/>
                <a:gd name="T18" fmla="*/ 3 w 5"/>
                <a:gd name="T19" fmla="*/ 5 h 5"/>
                <a:gd name="T20" fmla="*/ 3 w 5"/>
                <a:gd name="T21" fmla="*/ 5 h 5"/>
                <a:gd name="T22" fmla="*/ 3 w 5"/>
                <a:gd name="T23" fmla="*/ 3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9" name="Freeform 200"/>
            <p:cNvSpPr>
              <a:spLocks/>
            </p:cNvSpPr>
            <p:nvPr/>
          </p:nvSpPr>
          <p:spPr bwMode="auto">
            <a:xfrm>
              <a:off x="5183401" y="3302161"/>
              <a:ext cx="25701" cy="25700"/>
            </a:xfrm>
            <a:custGeom>
              <a:avLst/>
              <a:gdLst>
                <a:gd name="T0" fmla="*/ 0 w 17"/>
                <a:gd name="T1" fmla="*/ 2 h 17"/>
                <a:gd name="T2" fmla="*/ 10 w 17"/>
                <a:gd name="T3" fmla="*/ 15 h 17"/>
                <a:gd name="T4" fmla="*/ 12 w 17"/>
                <a:gd name="T5" fmla="*/ 17 h 17"/>
                <a:gd name="T6" fmla="*/ 12 w 17"/>
                <a:gd name="T7" fmla="*/ 17 h 17"/>
                <a:gd name="T8" fmla="*/ 12 w 17"/>
                <a:gd name="T9" fmla="*/ 17 h 17"/>
                <a:gd name="T10" fmla="*/ 12 w 17"/>
                <a:gd name="T11" fmla="*/ 15 h 17"/>
                <a:gd name="T12" fmla="*/ 15 w 17"/>
                <a:gd name="T13" fmla="*/ 12 h 17"/>
                <a:gd name="T14" fmla="*/ 15 w 17"/>
                <a:gd name="T15" fmla="*/ 12 h 17"/>
                <a:gd name="T16" fmla="*/ 17 w 17"/>
                <a:gd name="T17" fmla="*/ 7 h 17"/>
                <a:gd name="T18" fmla="*/ 17 w 17"/>
                <a:gd name="T19" fmla="*/ 7 h 17"/>
                <a:gd name="T20" fmla="*/ 17 w 17"/>
                <a:gd name="T21" fmla="*/ 7 h 17"/>
                <a:gd name="T22" fmla="*/ 15 w 17"/>
                <a:gd name="T23" fmla="*/ 5 h 17"/>
                <a:gd name="T24" fmla="*/ 15 w 17"/>
                <a:gd name="T25" fmla="*/ 4 h 17"/>
                <a:gd name="T26" fmla="*/ 12 w 17"/>
                <a:gd name="T27" fmla="*/ 2 h 17"/>
                <a:gd name="T28" fmla="*/ 12 w 17"/>
                <a:gd name="T29" fmla="*/ 2 h 17"/>
                <a:gd name="T30" fmla="*/ 4 w 17"/>
                <a:gd name="T31" fmla="*/ 2 h 17"/>
                <a:gd name="T32" fmla="*/ 0 w 17"/>
                <a:gd name="T33" fmla="*/ 0 h 17"/>
                <a:gd name="T34" fmla="*/ 0 w 17"/>
                <a:gd name="T35" fmla="*/ 2 h 17"/>
                <a:gd name="T36" fmla="*/ 0 w 17"/>
                <a:gd name="T3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7">
                  <a:moveTo>
                    <a:pt x="0" y="2"/>
                  </a:move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0" name="Freeform 201"/>
            <p:cNvSpPr>
              <a:spLocks/>
            </p:cNvSpPr>
            <p:nvPr/>
          </p:nvSpPr>
          <p:spPr bwMode="auto">
            <a:xfrm>
              <a:off x="5163747" y="3347514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2 w 3"/>
                <a:gd name="T13" fmla="*/ 4 h 4"/>
                <a:gd name="T14" fmla="*/ 2 w 3"/>
                <a:gd name="T15" fmla="*/ 4 h 4"/>
                <a:gd name="T16" fmla="*/ 3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1" name="Freeform 202"/>
            <p:cNvSpPr>
              <a:spLocks/>
            </p:cNvSpPr>
            <p:nvPr/>
          </p:nvSpPr>
          <p:spPr bwMode="auto">
            <a:xfrm>
              <a:off x="5183401" y="3447296"/>
              <a:ext cx="6047" cy="1512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2 w 4"/>
                <a:gd name="T5" fmla="*/ 1 h 1"/>
                <a:gd name="T6" fmla="*/ 4 w 4"/>
                <a:gd name="T7" fmla="*/ 1 h 1"/>
                <a:gd name="T8" fmla="*/ 4 w 4"/>
                <a:gd name="T9" fmla="*/ 1 h 1"/>
                <a:gd name="T10" fmla="*/ 2 w 4"/>
                <a:gd name="T11" fmla="*/ 0 h 1"/>
                <a:gd name="T12" fmla="*/ 2 w 4"/>
                <a:gd name="T13" fmla="*/ 0 h 1"/>
                <a:gd name="T14" fmla="*/ 0 w 4"/>
                <a:gd name="T15" fmla="*/ 0 h 1"/>
                <a:gd name="T16" fmla="*/ 0 w 4"/>
                <a:gd name="T17" fmla="*/ 0 h 1"/>
                <a:gd name="T18" fmla="*/ 0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2" name="Freeform 203"/>
            <p:cNvSpPr>
              <a:spLocks/>
            </p:cNvSpPr>
            <p:nvPr/>
          </p:nvSpPr>
          <p:spPr bwMode="auto">
            <a:xfrm>
              <a:off x="5181890" y="3414035"/>
              <a:ext cx="7560" cy="7559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5 w 5"/>
                <a:gd name="T5" fmla="*/ 2 h 5"/>
                <a:gd name="T6" fmla="*/ 5 w 5"/>
                <a:gd name="T7" fmla="*/ 2 h 5"/>
                <a:gd name="T8" fmla="*/ 5 w 5"/>
                <a:gd name="T9" fmla="*/ 0 h 5"/>
                <a:gd name="T10" fmla="*/ 5 w 5"/>
                <a:gd name="T11" fmla="*/ 0 h 5"/>
                <a:gd name="T12" fmla="*/ 1 w 5"/>
                <a:gd name="T13" fmla="*/ 0 h 5"/>
                <a:gd name="T14" fmla="*/ 1 w 5"/>
                <a:gd name="T15" fmla="*/ 2 h 5"/>
                <a:gd name="T16" fmla="*/ 0 w 5"/>
                <a:gd name="T17" fmla="*/ 3 h 5"/>
                <a:gd name="T18" fmla="*/ 0 w 5"/>
                <a:gd name="T19" fmla="*/ 5 h 5"/>
                <a:gd name="T20" fmla="*/ 3 w 5"/>
                <a:gd name="T21" fmla="*/ 5 h 5"/>
                <a:gd name="T22" fmla="*/ 3 w 5"/>
                <a:gd name="T23" fmla="*/ 5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3" name="Freeform 204"/>
            <p:cNvSpPr>
              <a:spLocks/>
            </p:cNvSpPr>
            <p:nvPr/>
          </p:nvSpPr>
          <p:spPr bwMode="auto">
            <a:xfrm>
              <a:off x="5050361" y="3219011"/>
              <a:ext cx="449010" cy="447497"/>
            </a:xfrm>
            <a:custGeom>
              <a:avLst/>
              <a:gdLst>
                <a:gd name="T0" fmla="*/ 284 w 297"/>
                <a:gd name="T1" fmla="*/ 24 h 296"/>
                <a:gd name="T2" fmla="*/ 280 w 297"/>
                <a:gd name="T3" fmla="*/ 0 h 296"/>
                <a:gd name="T4" fmla="*/ 259 w 297"/>
                <a:gd name="T5" fmla="*/ 25 h 296"/>
                <a:gd name="T6" fmla="*/ 265 w 297"/>
                <a:gd name="T7" fmla="*/ 4 h 296"/>
                <a:gd name="T8" fmla="*/ 212 w 297"/>
                <a:gd name="T9" fmla="*/ 19 h 296"/>
                <a:gd name="T10" fmla="*/ 199 w 297"/>
                <a:gd name="T11" fmla="*/ 25 h 296"/>
                <a:gd name="T12" fmla="*/ 187 w 297"/>
                <a:gd name="T13" fmla="*/ 34 h 296"/>
                <a:gd name="T14" fmla="*/ 215 w 297"/>
                <a:gd name="T15" fmla="*/ 47 h 296"/>
                <a:gd name="T16" fmla="*/ 182 w 297"/>
                <a:gd name="T17" fmla="*/ 64 h 296"/>
                <a:gd name="T18" fmla="*/ 182 w 297"/>
                <a:gd name="T19" fmla="*/ 75 h 296"/>
                <a:gd name="T20" fmla="*/ 113 w 297"/>
                <a:gd name="T21" fmla="*/ 35 h 296"/>
                <a:gd name="T22" fmla="*/ 100 w 297"/>
                <a:gd name="T23" fmla="*/ 50 h 296"/>
                <a:gd name="T24" fmla="*/ 110 w 297"/>
                <a:gd name="T25" fmla="*/ 42 h 296"/>
                <a:gd name="T26" fmla="*/ 103 w 297"/>
                <a:gd name="T27" fmla="*/ 67 h 296"/>
                <a:gd name="T28" fmla="*/ 108 w 297"/>
                <a:gd name="T29" fmla="*/ 75 h 296"/>
                <a:gd name="T30" fmla="*/ 115 w 297"/>
                <a:gd name="T31" fmla="*/ 87 h 296"/>
                <a:gd name="T32" fmla="*/ 95 w 297"/>
                <a:gd name="T33" fmla="*/ 89 h 296"/>
                <a:gd name="T34" fmla="*/ 82 w 297"/>
                <a:gd name="T35" fmla="*/ 121 h 296"/>
                <a:gd name="T36" fmla="*/ 92 w 297"/>
                <a:gd name="T37" fmla="*/ 122 h 296"/>
                <a:gd name="T38" fmla="*/ 98 w 297"/>
                <a:gd name="T39" fmla="*/ 127 h 296"/>
                <a:gd name="T40" fmla="*/ 97 w 297"/>
                <a:gd name="T41" fmla="*/ 137 h 296"/>
                <a:gd name="T42" fmla="*/ 123 w 297"/>
                <a:gd name="T43" fmla="*/ 144 h 296"/>
                <a:gd name="T44" fmla="*/ 118 w 297"/>
                <a:gd name="T45" fmla="*/ 152 h 296"/>
                <a:gd name="T46" fmla="*/ 80 w 297"/>
                <a:gd name="T47" fmla="*/ 176 h 296"/>
                <a:gd name="T48" fmla="*/ 68 w 297"/>
                <a:gd name="T49" fmla="*/ 181 h 296"/>
                <a:gd name="T50" fmla="*/ 57 w 297"/>
                <a:gd name="T51" fmla="*/ 187 h 296"/>
                <a:gd name="T52" fmla="*/ 73 w 297"/>
                <a:gd name="T53" fmla="*/ 187 h 296"/>
                <a:gd name="T54" fmla="*/ 102 w 297"/>
                <a:gd name="T55" fmla="*/ 191 h 296"/>
                <a:gd name="T56" fmla="*/ 83 w 297"/>
                <a:gd name="T57" fmla="*/ 197 h 296"/>
                <a:gd name="T58" fmla="*/ 48 w 297"/>
                <a:gd name="T59" fmla="*/ 201 h 296"/>
                <a:gd name="T60" fmla="*/ 42 w 297"/>
                <a:gd name="T61" fmla="*/ 214 h 296"/>
                <a:gd name="T62" fmla="*/ 23 w 297"/>
                <a:gd name="T63" fmla="*/ 201 h 296"/>
                <a:gd name="T64" fmla="*/ 5 w 297"/>
                <a:gd name="T65" fmla="*/ 211 h 296"/>
                <a:gd name="T66" fmla="*/ 37 w 297"/>
                <a:gd name="T67" fmla="*/ 219 h 296"/>
                <a:gd name="T68" fmla="*/ 35 w 297"/>
                <a:gd name="T69" fmla="*/ 224 h 296"/>
                <a:gd name="T70" fmla="*/ 10 w 297"/>
                <a:gd name="T71" fmla="*/ 232 h 296"/>
                <a:gd name="T72" fmla="*/ 0 w 297"/>
                <a:gd name="T73" fmla="*/ 241 h 296"/>
                <a:gd name="T74" fmla="*/ 43 w 297"/>
                <a:gd name="T75" fmla="*/ 251 h 296"/>
                <a:gd name="T76" fmla="*/ 15 w 297"/>
                <a:gd name="T77" fmla="*/ 264 h 296"/>
                <a:gd name="T78" fmla="*/ 33 w 297"/>
                <a:gd name="T79" fmla="*/ 269 h 296"/>
                <a:gd name="T80" fmla="*/ 30 w 297"/>
                <a:gd name="T81" fmla="*/ 282 h 296"/>
                <a:gd name="T82" fmla="*/ 78 w 297"/>
                <a:gd name="T83" fmla="*/ 296 h 296"/>
                <a:gd name="T84" fmla="*/ 150 w 297"/>
                <a:gd name="T85" fmla="*/ 286 h 296"/>
                <a:gd name="T86" fmla="*/ 152 w 297"/>
                <a:gd name="T87" fmla="*/ 277 h 296"/>
                <a:gd name="T88" fmla="*/ 185 w 297"/>
                <a:gd name="T89" fmla="*/ 286 h 296"/>
                <a:gd name="T90" fmla="*/ 217 w 297"/>
                <a:gd name="T91" fmla="*/ 292 h 296"/>
                <a:gd name="T92" fmla="*/ 244 w 297"/>
                <a:gd name="T93" fmla="*/ 261 h 296"/>
                <a:gd name="T94" fmla="*/ 265 w 297"/>
                <a:gd name="T95" fmla="*/ 236 h 296"/>
                <a:gd name="T96" fmla="*/ 275 w 297"/>
                <a:gd name="T97" fmla="*/ 191 h 296"/>
                <a:gd name="T98" fmla="*/ 280 w 297"/>
                <a:gd name="T99" fmla="*/ 179 h 296"/>
                <a:gd name="T100" fmla="*/ 287 w 297"/>
                <a:gd name="T101" fmla="*/ 139 h 296"/>
                <a:gd name="T102" fmla="*/ 272 w 297"/>
                <a:gd name="T103" fmla="*/ 129 h 296"/>
                <a:gd name="T104" fmla="*/ 269 w 297"/>
                <a:gd name="T105" fmla="*/ 100 h 296"/>
                <a:gd name="T106" fmla="*/ 252 w 297"/>
                <a:gd name="T107" fmla="*/ 97 h 296"/>
                <a:gd name="T108" fmla="*/ 239 w 297"/>
                <a:gd name="T109" fmla="*/ 109 h 296"/>
                <a:gd name="T110" fmla="*/ 209 w 297"/>
                <a:gd name="T111" fmla="*/ 62 h 296"/>
                <a:gd name="T112" fmla="*/ 234 w 297"/>
                <a:gd name="T113" fmla="*/ 55 h 296"/>
                <a:gd name="T114" fmla="*/ 235 w 297"/>
                <a:gd name="T115" fmla="*/ 45 h 296"/>
                <a:gd name="T116" fmla="*/ 260 w 297"/>
                <a:gd name="T117" fmla="*/ 40 h 296"/>
                <a:gd name="T118" fmla="*/ 275 w 297"/>
                <a:gd name="T119" fmla="*/ 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296">
                  <a:moveTo>
                    <a:pt x="275" y="30"/>
                  </a:moveTo>
                  <a:lnTo>
                    <a:pt x="275" y="29"/>
                  </a:lnTo>
                  <a:lnTo>
                    <a:pt x="275" y="29"/>
                  </a:lnTo>
                  <a:lnTo>
                    <a:pt x="277" y="27"/>
                  </a:lnTo>
                  <a:lnTo>
                    <a:pt x="280" y="24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4" y="24"/>
                  </a:lnTo>
                  <a:lnTo>
                    <a:pt x="289" y="24"/>
                  </a:lnTo>
                  <a:lnTo>
                    <a:pt x="295" y="22"/>
                  </a:lnTo>
                  <a:lnTo>
                    <a:pt x="297" y="22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19"/>
                  </a:lnTo>
                  <a:lnTo>
                    <a:pt x="287" y="4"/>
                  </a:lnTo>
                  <a:lnTo>
                    <a:pt x="280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67" y="19"/>
                  </a:lnTo>
                  <a:lnTo>
                    <a:pt x="265" y="25"/>
                  </a:lnTo>
                  <a:lnTo>
                    <a:pt x="265" y="25"/>
                  </a:lnTo>
                  <a:lnTo>
                    <a:pt x="264" y="25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5" y="24"/>
                  </a:lnTo>
                  <a:lnTo>
                    <a:pt x="257" y="22"/>
                  </a:lnTo>
                  <a:lnTo>
                    <a:pt x="260" y="20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4" y="20"/>
                  </a:lnTo>
                  <a:lnTo>
                    <a:pt x="264" y="19"/>
                  </a:lnTo>
                  <a:lnTo>
                    <a:pt x="265" y="4"/>
                  </a:lnTo>
                  <a:lnTo>
                    <a:pt x="265" y="2"/>
                  </a:lnTo>
                  <a:lnTo>
                    <a:pt x="264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15" y="10"/>
                  </a:lnTo>
                  <a:lnTo>
                    <a:pt x="212" y="17"/>
                  </a:lnTo>
                  <a:lnTo>
                    <a:pt x="212" y="19"/>
                  </a:lnTo>
                  <a:lnTo>
                    <a:pt x="214" y="22"/>
                  </a:lnTo>
                  <a:lnTo>
                    <a:pt x="209" y="30"/>
                  </a:lnTo>
                  <a:lnTo>
                    <a:pt x="209" y="32"/>
                  </a:lnTo>
                  <a:lnTo>
                    <a:pt x="205" y="30"/>
                  </a:lnTo>
                  <a:lnTo>
                    <a:pt x="202" y="30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5" y="30"/>
                  </a:lnTo>
                  <a:lnTo>
                    <a:pt x="187" y="32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90" y="37"/>
                  </a:lnTo>
                  <a:lnTo>
                    <a:pt x="192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204" y="44"/>
                  </a:lnTo>
                  <a:lnTo>
                    <a:pt x="210" y="44"/>
                  </a:lnTo>
                  <a:lnTo>
                    <a:pt x="215" y="47"/>
                  </a:lnTo>
                  <a:lnTo>
                    <a:pt x="215" y="50"/>
                  </a:lnTo>
                  <a:lnTo>
                    <a:pt x="205" y="59"/>
                  </a:lnTo>
                  <a:lnTo>
                    <a:pt x="204" y="59"/>
                  </a:lnTo>
                  <a:lnTo>
                    <a:pt x="199" y="57"/>
                  </a:lnTo>
                  <a:lnTo>
                    <a:pt x="194" y="57"/>
                  </a:lnTo>
                  <a:lnTo>
                    <a:pt x="185" y="60"/>
                  </a:lnTo>
                  <a:lnTo>
                    <a:pt x="182" y="64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5" y="64"/>
                  </a:lnTo>
                  <a:lnTo>
                    <a:pt x="187" y="65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79" y="74"/>
                  </a:lnTo>
                  <a:lnTo>
                    <a:pt x="179" y="72"/>
                  </a:lnTo>
                  <a:lnTo>
                    <a:pt x="152" y="55"/>
                  </a:lnTo>
                  <a:lnTo>
                    <a:pt x="139" y="4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13" y="35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7" y="39"/>
                  </a:lnTo>
                  <a:lnTo>
                    <a:pt x="105" y="39"/>
                  </a:lnTo>
                  <a:lnTo>
                    <a:pt x="100" y="47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3" y="50"/>
                  </a:lnTo>
                  <a:lnTo>
                    <a:pt x="102" y="50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07" y="62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5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7"/>
                  </a:lnTo>
                  <a:lnTo>
                    <a:pt x="118" y="79"/>
                  </a:lnTo>
                  <a:lnTo>
                    <a:pt x="118" y="80"/>
                  </a:lnTo>
                  <a:lnTo>
                    <a:pt x="118" y="82"/>
                  </a:lnTo>
                  <a:lnTo>
                    <a:pt x="115" y="87"/>
                  </a:lnTo>
                  <a:lnTo>
                    <a:pt x="112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97" y="84"/>
                  </a:lnTo>
                  <a:lnTo>
                    <a:pt x="97" y="84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3" y="92"/>
                  </a:lnTo>
                  <a:lnTo>
                    <a:pt x="88" y="95"/>
                  </a:lnTo>
                  <a:lnTo>
                    <a:pt x="85" y="95"/>
                  </a:lnTo>
                  <a:lnTo>
                    <a:pt x="77" y="95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7" y="126"/>
                  </a:lnTo>
                  <a:lnTo>
                    <a:pt x="87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90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3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2"/>
                  </a:lnTo>
                  <a:lnTo>
                    <a:pt x="97" y="124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27"/>
                  </a:lnTo>
                  <a:lnTo>
                    <a:pt x="93" y="131"/>
                  </a:lnTo>
                  <a:lnTo>
                    <a:pt x="92" y="132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8" y="139"/>
                  </a:lnTo>
                  <a:lnTo>
                    <a:pt x="102" y="139"/>
                  </a:lnTo>
                  <a:lnTo>
                    <a:pt x="115" y="144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22" y="146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7" y="147"/>
                  </a:lnTo>
                  <a:lnTo>
                    <a:pt x="127" y="147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20" y="154"/>
                  </a:lnTo>
                  <a:lnTo>
                    <a:pt x="118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5" y="151"/>
                  </a:lnTo>
                  <a:lnTo>
                    <a:pt x="88" y="162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92" y="166"/>
                  </a:lnTo>
                  <a:lnTo>
                    <a:pt x="80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68" y="181"/>
                  </a:lnTo>
                  <a:lnTo>
                    <a:pt x="58" y="184"/>
                  </a:lnTo>
                  <a:lnTo>
                    <a:pt x="52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7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7" y="186"/>
                  </a:lnTo>
                  <a:lnTo>
                    <a:pt x="72" y="187"/>
                  </a:lnTo>
                  <a:lnTo>
                    <a:pt x="73" y="187"/>
                  </a:lnTo>
                  <a:lnTo>
                    <a:pt x="73" y="189"/>
                  </a:lnTo>
                  <a:lnTo>
                    <a:pt x="78" y="192"/>
                  </a:lnTo>
                  <a:lnTo>
                    <a:pt x="88" y="196"/>
                  </a:lnTo>
                  <a:lnTo>
                    <a:pt x="92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7" y="194"/>
                  </a:lnTo>
                  <a:lnTo>
                    <a:pt x="102" y="191"/>
                  </a:lnTo>
                  <a:lnTo>
                    <a:pt x="102" y="191"/>
                  </a:lnTo>
                  <a:lnTo>
                    <a:pt x="103" y="191"/>
                  </a:lnTo>
                  <a:lnTo>
                    <a:pt x="107" y="194"/>
                  </a:lnTo>
                  <a:lnTo>
                    <a:pt x="110" y="197"/>
                  </a:lnTo>
                  <a:lnTo>
                    <a:pt x="112" y="201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3" y="197"/>
                  </a:lnTo>
                  <a:lnTo>
                    <a:pt x="82" y="197"/>
                  </a:lnTo>
                  <a:lnTo>
                    <a:pt x="77" y="194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50" y="197"/>
                  </a:lnTo>
                  <a:lnTo>
                    <a:pt x="48" y="201"/>
                  </a:lnTo>
                  <a:lnTo>
                    <a:pt x="45" y="207"/>
                  </a:lnTo>
                  <a:lnTo>
                    <a:pt x="45" y="211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6"/>
                  </a:lnTo>
                  <a:lnTo>
                    <a:pt x="42" y="214"/>
                  </a:lnTo>
                  <a:lnTo>
                    <a:pt x="38" y="212"/>
                  </a:lnTo>
                  <a:lnTo>
                    <a:pt x="37" y="212"/>
                  </a:lnTo>
                  <a:lnTo>
                    <a:pt x="27" y="204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27" y="202"/>
                  </a:lnTo>
                  <a:lnTo>
                    <a:pt x="23" y="201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7" y="202"/>
                  </a:lnTo>
                  <a:lnTo>
                    <a:pt x="10" y="204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7" y="207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25" y="217"/>
                  </a:lnTo>
                  <a:lnTo>
                    <a:pt x="30" y="217"/>
                  </a:lnTo>
                  <a:lnTo>
                    <a:pt x="33" y="219"/>
                  </a:lnTo>
                  <a:lnTo>
                    <a:pt x="37" y="219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35" y="224"/>
                  </a:lnTo>
                  <a:lnTo>
                    <a:pt x="12" y="226"/>
                  </a:lnTo>
                  <a:lnTo>
                    <a:pt x="10" y="226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15" y="249"/>
                  </a:lnTo>
                  <a:lnTo>
                    <a:pt x="25" y="249"/>
                  </a:lnTo>
                  <a:lnTo>
                    <a:pt x="35" y="249"/>
                  </a:lnTo>
                  <a:lnTo>
                    <a:pt x="37" y="249"/>
                  </a:lnTo>
                  <a:lnTo>
                    <a:pt x="40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27" y="254"/>
                  </a:lnTo>
                  <a:lnTo>
                    <a:pt x="22" y="254"/>
                  </a:lnTo>
                  <a:lnTo>
                    <a:pt x="17" y="256"/>
                  </a:lnTo>
                  <a:lnTo>
                    <a:pt x="5" y="259"/>
                  </a:lnTo>
                  <a:lnTo>
                    <a:pt x="3" y="262"/>
                  </a:lnTo>
                  <a:lnTo>
                    <a:pt x="8" y="264"/>
                  </a:lnTo>
                  <a:lnTo>
                    <a:pt x="10" y="264"/>
                  </a:lnTo>
                  <a:lnTo>
                    <a:pt x="15" y="264"/>
                  </a:lnTo>
                  <a:lnTo>
                    <a:pt x="15" y="264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20" y="262"/>
                  </a:lnTo>
                  <a:lnTo>
                    <a:pt x="25" y="264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3" y="269"/>
                  </a:lnTo>
                  <a:lnTo>
                    <a:pt x="23" y="271"/>
                  </a:lnTo>
                  <a:lnTo>
                    <a:pt x="22" y="271"/>
                  </a:lnTo>
                  <a:lnTo>
                    <a:pt x="18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22" y="282"/>
                  </a:lnTo>
                  <a:lnTo>
                    <a:pt x="30" y="282"/>
                  </a:lnTo>
                  <a:lnTo>
                    <a:pt x="37" y="282"/>
                  </a:lnTo>
                  <a:lnTo>
                    <a:pt x="37" y="287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40" y="291"/>
                  </a:lnTo>
                  <a:lnTo>
                    <a:pt x="47" y="292"/>
                  </a:lnTo>
                  <a:lnTo>
                    <a:pt x="67" y="294"/>
                  </a:lnTo>
                  <a:lnTo>
                    <a:pt x="78" y="296"/>
                  </a:lnTo>
                  <a:lnTo>
                    <a:pt x="85" y="292"/>
                  </a:lnTo>
                  <a:lnTo>
                    <a:pt x="93" y="291"/>
                  </a:lnTo>
                  <a:lnTo>
                    <a:pt x="102" y="292"/>
                  </a:lnTo>
                  <a:lnTo>
                    <a:pt x="125" y="287"/>
                  </a:lnTo>
                  <a:lnTo>
                    <a:pt x="132" y="286"/>
                  </a:lnTo>
                  <a:lnTo>
                    <a:pt x="140" y="286"/>
                  </a:lnTo>
                  <a:lnTo>
                    <a:pt x="149" y="286"/>
                  </a:lnTo>
                  <a:lnTo>
                    <a:pt x="150" y="286"/>
                  </a:lnTo>
                  <a:lnTo>
                    <a:pt x="152" y="284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7"/>
                  </a:lnTo>
                  <a:lnTo>
                    <a:pt x="164" y="277"/>
                  </a:lnTo>
                  <a:lnTo>
                    <a:pt x="167" y="277"/>
                  </a:lnTo>
                  <a:lnTo>
                    <a:pt x="172" y="279"/>
                  </a:lnTo>
                  <a:lnTo>
                    <a:pt x="180" y="284"/>
                  </a:lnTo>
                  <a:lnTo>
                    <a:pt x="182" y="284"/>
                  </a:lnTo>
                  <a:lnTo>
                    <a:pt x="185" y="286"/>
                  </a:lnTo>
                  <a:lnTo>
                    <a:pt x="187" y="286"/>
                  </a:lnTo>
                  <a:lnTo>
                    <a:pt x="187" y="286"/>
                  </a:lnTo>
                  <a:lnTo>
                    <a:pt x="190" y="284"/>
                  </a:lnTo>
                  <a:lnTo>
                    <a:pt x="190" y="281"/>
                  </a:lnTo>
                  <a:lnTo>
                    <a:pt x="200" y="284"/>
                  </a:lnTo>
                  <a:lnTo>
                    <a:pt x="204" y="284"/>
                  </a:lnTo>
                  <a:lnTo>
                    <a:pt x="209" y="289"/>
                  </a:lnTo>
                  <a:lnTo>
                    <a:pt x="217" y="292"/>
                  </a:lnTo>
                  <a:lnTo>
                    <a:pt x="224" y="287"/>
                  </a:lnTo>
                  <a:lnTo>
                    <a:pt x="229" y="277"/>
                  </a:lnTo>
                  <a:lnTo>
                    <a:pt x="239" y="269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4" y="259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54" y="246"/>
                  </a:lnTo>
                  <a:lnTo>
                    <a:pt x="255" y="244"/>
                  </a:lnTo>
                  <a:lnTo>
                    <a:pt x="260" y="241"/>
                  </a:lnTo>
                  <a:lnTo>
                    <a:pt x="265" y="236"/>
                  </a:lnTo>
                  <a:lnTo>
                    <a:pt x="269" y="222"/>
                  </a:lnTo>
                  <a:lnTo>
                    <a:pt x="272" y="206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7" y="197"/>
                  </a:lnTo>
                  <a:lnTo>
                    <a:pt x="267" y="197"/>
                  </a:lnTo>
                  <a:lnTo>
                    <a:pt x="275" y="191"/>
                  </a:lnTo>
                  <a:lnTo>
                    <a:pt x="277" y="187"/>
                  </a:lnTo>
                  <a:lnTo>
                    <a:pt x="280" y="186"/>
                  </a:lnTo>
                  <a:lnTo>
                    <a:pt x="280" y="186"/>
                  </a:lnTo>
                  <a:lnTo>
                    <a:pt x="282" y="182"/>
                  </a:lnTo>
                  <a:lnTo>
                    <a:pt x="282" y="182"/>
                  </a:lnTo>
                  <a:lnTo>
                    <a:pt x="282" y="179"/>
                  </a:lnTo>
                  <a:lnTo>
                    <a:pt x="280" y="179"/>
                  </a:lnTo>
                  <a:lnTo>
                    <a:pt x="280" y="179"/>
                  </a:lnTo>
                  <a:lnTo>
                    <a:pt x="277" y="172"/>
                  </a:lnTo>
                  <a:lnTo>
                    <a:pt x="277" y="169"/>
                  </a:lnTo>
                  <a:lnTo>
                    <a:pt x="279" y="146"/>
                  </a:lnTo>
                  <a:lnTo>
                    <a:pt x="279" y="146"/>
                  </a:lnTo>
                  <a:lnTo>
                    <a:pt x="280" y="142"/>
                  </a:lnTo>
                  <a:lnTo>
                    <a:pt x="284" y="137"/>
                  </a:lnTo>
                  <a:lnTo>
                    <a:pt x="284" y="137"/>
                  </a:lnTo>
                  <a:lnTo>
                    <a:pt x="287" y="139"/>
                  </a:lnTo>
                  <a:lnTo>
                    <a:pt x="289" y="141"/>
                  </a:lnTo>
                  <a:lnTo>
                    <a:pt x="292" y="139"/>
                  </a:lnTo>
                  <a:lnTo>
                    <a:pt x="290" y="134"/>
                  </a:lnTo>
                  <a:lnTo>
                    <a:pt x="290" y="132"/>
                  </a:lnTo>
                  <a:lnTo>
                    <a:pt x="282" y="132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0" y="126"/>
                  </a:lnTo>
                  <a:lnTo>
                    <a:pt x="267" y="104"/>
                  </a:lnTo>
                  <a:lnTo>
                    <a:pt x="267" y="104"/>
                  </a:lnTo>
                  <a:lnTo>
                    <a:pt x="269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67" y="95"/>
                  </a:lnTo>
                  <a:lnTo>
                    <a:pt x="267" y="92"/>
                  </a:lnTo>
                  <a:lnTo>
                    <a:pt x="264" y="89"/>
                  </a:lnTo>
                  <a:lnTo>
                    <a:pt x="262" y="89"/>
                  </a:lnTo>
                  <a:lnTo>
                    <a:pt x="254" y="94"/>
                  </a:lnTo>
                  <a:lnTo>
                    <a:pt x="252" y="97"/>
                  </a:lnTo>
                  <a:lnTo>
                    <a:pt x="252" y="100"/>
                  </a:lnTo>
                  <a:lnTo>
                    <a:pt x="252" y="100"/>
                  </a:lnTo>
                  <a:lnTo>
                    <a:pt x="250" y="102"/>
                  </a:lnTo>
                  <a:lnTo>
                    <a:pt x="250" y="104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0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0" y="105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15" y="89"/>
                  </a:lnTo>
                  <a:lnTo>
                    <a:pt x="209" y="65"/>
                  </a:lnTo>
                  <a:lnTo>
                    <a:pt x="209" y="62"/>
                  </a:lnTo>
                  <a:lnTo>
                    <a:pt x="209" y="62"/>
                  </a:lnTo>
                  <a:lnTo>
                    <a:pt x="222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9" y="62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57"/>
                  </a:lnTo>
                  <a:lnTo>
                    <a:pt x="234" y="55"/>
                  </a:lnTo>
                  <a:lnTo>
                    <a:pt x="230" y="54"/>
                  </a:lnTo>
                  <a:lnTo>
                    <a:pt x="229" y="49"/>
                  </a:lnTo>
                  <a:lnTo>
                    <a:pt x="230" y="47"/>
                  </a:lnTo>
                  <a:lnTo>
                    <a:pt x="234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7" y="47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9" y="50"/>
                  </a:lnTo>
                  <a:lnTo>
                    <a:pt x="250" y="50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0" y="40"/>
                  </a:lnTo>
                  <a:lnTo>
                    <a:pt x="262" y="35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69" y="30"/>
                  </a:lnTo>
                  <a:lnTo>
                    <a:pt x="269" y="29"/>
                  </a:lnTo>
                  <a:lnTo>
                    <a:pt x="274" y="30"/>
                  </a:lnTo>
                  <a:lnTo>
                    <a:pt x="275" y="30"/>
                  </a:lnTo>
                  <a:lnTo>
                    <a:pt x="275" y="3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4" name="Freeform 205"/>
            <p:cNvSpPr>
              <a:spLocks/>
            </p:cNvSpPr>
            <p:nvPr/>
          </p:nvSpPr>
          <p:spPr bwMode="auto">
            <a:xfrm>
              <a:off x="6584853" y="4688496"/>
              <a:ext cx="15119" cy="30236"/>
            </a:xfrm>
            <a:custGeom>
              <a:avLst/>
              <a:gdLst>
                <a:gd name="T0" fmla="*/ 5 w 10"/>
                <a:gd name="T1" fmla="*/ 0 h 20"/>
                <a:gd name="T2" fmla="*/ 3 w 10"/>
                <a:gd name="T3" fmla="*/ 3 h 20"/>
                <a:gd name="T4" fmla="*/ 1 w 10"/>
                <a:gd name="T5" fmla="*/ 5 h 20"/>
                <a:gd name="T6" fmla="*/ 1 w 10"/>
                <a:gd name="T7" fmla="*/ 6 h 20"/>
                <a:gd name="T8" fmla="*/ 1 w 10"/>
                <a:gd name="T9" fmla="*/ 6 h 20"/>
                <a:gd name="T10" fmla="*/ 1 w 10"/>
                <a:gd name="T11" fmla="*/ 8 h 20"/>
                <a:gd name="T12" fmla="*/ 1 w 10"/>
                <a:gd name="T13" fmla="*/ 10 h 20"/>
                <a:gd name="T14" fmla="*/ 1 w 10"/>
                <a:gd name="T15" fmla="*/ 11 h 20"/>
                <a:gd name="T16" fmla="*/ 1 w 10"/>
                <a:gd name="T17" fmla="*/ 11 h 20"/>
                <a:gd name="T18" fmla="*/ 1 w 10"/>
                <a:gd name="T19" fmla="*/ 13 h 20"/>
                <a:gd name="T20" fmla="*/ 1 w 10"/>
                <a:gd name="T21" fmla="*/ 15 h 20"/>
                <a:gd name="T22" fmla="*/ 1 w 10"/>
                <a:gd name="T23" fmla="*/ 15 h 20"/>
                <a:gd name="T24" fmla="*/ 1 w 10"/>
                <a:gd name="T25" fmla="*/ 16 h 20"/>
                <a:gd name="T26" fmla="*/ 0 w 10"/>
                <a:gd name="T27" fmla="*/ 20 h 20"/>
                <a:gd name="T28" fmla="*/ 6 w 10"/>
                <a:gd name="T29" fmla="*/ 20 h 20"/>
                <a:gd name="T30" fmla="*/ 8 w 10"/>
                <a:gd name="T31" fmla="*/ 20 h 20"/>
                <a:gd name="T32" fmla="*/ 10 w 10"/>
                <a:gd name="T33" fmla="*/ 18 h 20"/>
                <a:gd name="T34" fmla="*/ 10 w 10"/>
                <a:gd name="T35" fmla="*/ 16 h 20"/>
                <a:gd name="T36" fmla="*/ 10 w 10"/>
                <a:gd name="T37" fmla="*/ 15 h 20"/>
                <a:gd name="T38" fmla="*/ 8 w 10"/>
                <a:gd name="T39" fmla="*/ 3 h 20"/>
                <a:gd name="T40" fmla="*/ 5 w 10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5" name="Freeform 207"/>
            <p:cNvSpPr>
              <a:spLocks/>
            </p:cNvSpPr>
            <p:nvPr/>
          </p:nvSpPr>
          <p:spPr bwMode="auto">
            <a:xfrm>
              <a:off x="6268886" y="4742922"/>
              <a:ext cx="1150491" cy="1297138"/>
            </a:xfrm>
            <a:custGeom>
              <a:avLst/>
              <a:gdLst>
                <a:gd name="T0" fmla="*/ 454 w 761"/>
                <a:gd name="T1" fmla="*/ 120 h 858"/>
                <a:gd name="T2" fmla="*/ 449 w 761"/>
                <a:gd name="T3" fmla="*/ 107 h 858"/>
                <a:gd name="T4" fmla="*/ 447 w 761"/>
                <a:gd name="T5" fmla="*/ 89 h 858"/>
                <a:gd name="T6" fmla="*/ 414 w 761"/>
                <a:gd name="T7" fmla="*/ 49 h 858"/>
                <a:gd name="T8" fmla="*/ 375 w 761"/>
                <a:gd name="T9" fmla="*/ 20 h 858"/>
                <a:gd name="T10" fmla="*/ 377 w 761"/>
                <a:gd name="T11" fmla="*/ 2 h 858"/>
                <a:gd name="T12" fmla="*/ 312 w 761"/>
                <a:gd name="T13" fmla="*/ 5 h 858"/>
                <a:gd name="T14" fmla="*/ 284 w 761"/>
                <a:gd name="T15" fmla="*/ 14 h 858"/>
                <a:gd name="T16" fmla="*/ 264 w 761"/>
                <a:gd name="T17" fmla="*/ 39 h 858"/>
                <a:gd name="T18" fmla="*/ 237 w 761"/>
                <a:gd name="T19" fmla="*/ 35 h 858"/>
                <a:gd name="T20" fmla="*/ 232 w 761"/>
                <a:gd name="T21" fmla="*/ 52 h 858"/>
                <a:gd name="T22" fmla="*/ 202 w 761"/>
                <a:gd name="T23" fmla="*/ 50 h 858"/>
                <a:gd name="T24" fmla="*/ 187 w 761"/>
                <a:gd name="T25" fmla="*/ 45 h 858"/>
                <a:gd name="T26" fmla="*/ 169 w 761"/>
                <a:gd name="T27" fmla="*/ 84 h 858"/>
                <a:gd name="T28" fmla="*/ 134 w 761"/>
                <a:gd name="T29" fmla="*/ 49 h 858"/>
                <a:gd name="T30" fmla="*/ 113 w 761"/>
                <a:gd name="T31" fmla="*/ 45 h 858"/>
                <a:gd name="T32" fmla="*/ 48 w 761"/>
                <a:gd name="T33" fmla="*/ 67 h 858"/>
                <a:gd name="T34" fmla="*/ 23 w 761"/>
                <a:gd name="T35" fmla="*/ 65 h 858"/>
                <a:gd name="T36" fmla="*/ 35 w 761"/>
                <a:gd name="T37" fmla="*/ 120 h 858"/>
                <a:gd name="T38" fmla="*/ 0 w 761"/>
                <a:gd name="T39" fmla="*/ 129 h 858"/>
                <a:gd name="T40" fmla="*/ 20 w 761"/>
                <a:gd name="T41" fmla="*/ 157 h 858"/>
                <a:gd name="T42" fmla="*/ 13 w 761"/>
                <a:gd name="T43" fmla="*/ 212 h 858"/>
                <a:gd name="T44" fmla="*/ 47 w 761"/>
                <a:gd name="T45" fmla="*/ 244 h 858"/>
                <a:gd name="T46" fmla="*/ 88 w 761"/>
                <a:gd name="T47" fmla="*/ 239 h 858"/>
                <a:gd name="T48" fmla="*/ 194 w 761"/>
                <a:gd name="T49" fmla="*/ 259 h 858"/>
                <a:gd name="T50" fmla="*/ 219 w 761"/>
                <a:gd name="T51" fmla="*/ 294 h 858"/>
                <a:gd name="T52" fmla="*/ 230 w 761"/>
                <a:gd name="T53" fmla="*/ 347 h 858"/>
                <a:gd name="T54" fmla="*/ 254 w 761"/>
                <a:gd name="T55" fmla="*/ 391 h 858"/>
                <a:gd name="T56" fmla="*/ 297 w 761"/>
                <a:gd name="T57" fmla="*/ 439 h 858"/>
                <a:gd name="T58" fmla="*/ 327 w 761"/>
                <a:gd name="T59" fmla="*/ 476 h 858"/>
                <a:gd name="T60" fmla="*/ 375 w 761"/>
                <a:gd name="T61" fmla="*/ 528 h 858"/>
                <a:gd name="T62" fmla="*/ 436 w 761"/>
                <a:gd name="T63" fmla="*/ 553 h 858"/>
                <a:gd name="T64" fmla="*/ 477 w 761"/>
                <a:gd name="T65" fmla="*/ 596 h 858"/>
                <a:gd name="T66" fmla="*/ 506 w 761"/>
                <a:gd name="T67" fmla="*/ 613 h 858"/>
                <a:gd name="T68" fmla="*/ 526 w 761"/>
                <a:gd name="T69" fmla="*/ 656 h 858"/>
                <a:gd name="T70" fmla="*/ 552 w 761"/>
                <a:gd name="T71" fmla="*/ 659 h 858"/>
                <a:gd name="T72" fmla="*/ 581 w 761"/>
                <a:gd name="T73" fmla="*/ 730 h 858"/>
                <a:gd name="T74" fmla="*/ 587 w 761"/>
                <a:gd name="T75" fmla="*/ 785 h 858"/>
                <a:gd name="T76" fmla="*/ 567 w 761"/>
                <a:gd name="T77" fmla="*/ 798 h 858"/>
                <a:gd name="T78" fmla="*/ 547 w 761"/>
                <a:gd name="T79" fmla="*/ 828 h 858"/>
                <a:gd name="T80" fmla="*/ 577 w 761"/>
                <a:gd name="T81" fmla="*/ 858 h 858"/>
                <a:gd name="T82" fmla="*/ 607 w 761"/>
                <a:gd name="T83" fmla="*/ 821 h 858"/>
                <a:gd name="T84" fmla="*/ 621 w 761"/>
                <a:gd name="T85" fmla="*/ 780 h 858"/>
                <a:gd name="T86" fmla="*/ 659 w 761"/>
                <a:gd name="T87" fmla="*/ 726 h 858"/>
                <a:gd name="T88" fmla="*/ 647 w 761"/>
                <a:gd name="T89" fmla="*/ 631 h 858"/>
                <a:gd name="T90" fmla="*/ 668 w 761"/>
                <a:gd name="T91" fmla="*/ 634 h 858"/>
                <a:gd name="T92" fmla="*/ 726 w 761"/>
                <a:gd name="T93" fmla="*/ 680 h 858"/>
                <a:gd name="T94" fmla="*/ 759 w 761"/>
                <a:gd name="T95" fmla="*/ 663 h 858"/>
                <a:gd name="T96" fmla="*/ 698 w 761"/>
                <a:gd name="T97" fmla="*/ 601 h 858"/>
                <a:gd name="T98" fmla="*/ 584 w 761"/>
                <a:gd name="T99" fmla="*/ 533 h 858"/>
                <a:gd name="T100" fmla="*/ 602 w 761"/>
                <a:gd name="T101" fmla="*/ 506 h 858"/>
                <a:gd name="T102" fmla="*/ 539 w 761"/>
                <a:gd name="T103" fmla="*/ 491 h 858"/>
                <a:gd name="T104" fmla="*/ 466 w 761"/>
                <a:gd name="T105" fmla="*/ 428 h 858"/>
                <a:gd name="T106" fmla="*/ 422 w 761"/>
                <a:gd name="T107" fmla="*/ 322 h 858"/>
                <a:gd name="T108" fmla="*/ 380 w 761"/>
                <a:gd name="T109" fmla="*/ 287 h 858"/>
                <a:gd name="T110" fmla="*/ 362 w 761"/>
                <a:gd name="T111" fmla="*/ 207 h 858"/>
                <a:gd name="T112" fmla="*/ 367 w 761"/>
                <a:gd name="T113" fmla="*/ 181 h 858"/>
                <a:gd name="T114" fmla="*/ 387 w 761"/>
                <a:gd name="T115" fmla="*/ 145 h 858"/>
                <a:gd name="T116" fmla="*/ 391 w 761"/>
                <a:gd name="T117" fmla="*/ 149 h 858"/>
                <a:gd name="T118" fmla="*/ 459 w 761"/>
                <a:gd name="T119" fmla="*/ 132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1" h="858">
                  <a:moveTo>
                    <a:pt x="462" y="147"/>
                  </a:moveTo>
                  <a:lnTo>
                    <a:pt x="466" y="149"/>
                  </a:lnTo>
                  <a:lnTo>
                    <a:pt x="467" y="149"/>
                  </a:lnTo>
                  <a:lnTo>
                    <a:pt x="469" y="149"/>
                  </a:lnTo>
                  <a:lnTo>
                    <a:pt x="471" y="149"/>
                  </a:lnTo>
                  <a:lnTo>
                    <a:pt x="474" y="145"/>
                  </a:lnTo>
                  <a:lnTo>
                    <a:pt x="474" y="144"/>
                  </a:lnTo>
                  <a:lnTo>
                    <a:pt x="469" y="137"/>
                  </a:lnTo>
                  <a:lnTo>
                    <a:pt x="467" y="134"/>
                  </a:lnTo>
                  <a:lnTo>
                    <a:pt x="467" y="134"/>
                  </a:lnTo>
                  <a:lnTo>
                    <a:pt x="461" y="129"/>
                  </a:lnTo>
                  <a:lnTo>
                    <a:pt x="456" y="127"/>
                  </a:lnTo>
                  <a:lnTo>
                    <a:pt x="454" y="127"/>
                  </a:lnTo>
                  <a:lnTo>
                    <a:pt x="454" y="124"/>
                  </a:lnTo>
                  <a:lnTo>
                    <a:pt x="454" y="122"/>
                  </a:lnTo>
                  <a:lnTo>
                    <a:pt x="454" y="122"/>
                  </a:lnTo>
                  <a:lnTo>
                    <a:pt x="454" y="120"/>
                  </a:lnTo>
                  <a:lnTo>
                    <a:pt x="456" y="119"/>
                  </a:lnTo>
                  <a:lnTo>
                    <a:pt x="457" y="119"/>
                  </a:lnTo>
                  <a:lnTo>
                    <a:pt x="459" y="115"/>
                  </a:lnTo>
                  <a:lnTo>
                    <a:pt x="459" y="114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7" y="110"/>
                  </a:lnTo>
                  <a:lnTo>
                    <a:pt x="456" y="110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2" y="112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07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2"/>
                  </a:lnTo>
                  <a:lnTo>
                    <a:pt x="457" y="100"/>
                  </a:lnTo>
                  <a:lnTo>
                    <a:pt x="459" y="99"/>
                  </a:lnTo>
                  <a:lnTo>
                    <a:pt x="461" y="97"/>
                  </a:lnTo>
                  <a:lnTo>
                    <a:pt x="461" y="97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2" y="94"/>
                  </a:lnTo>
                  <a:lnTo>
                    <a:pt x="462" y="92"/>
                  </a:lnTo>
                  <a:lnTo>
                    <a:pt x="461" y="92"/>
                  </a:lnTo>
                  <a:lnTo>
                    <a:pt x="452" y="89"/>
                  </a:lnTo>
                  <a:lnTo>
                    <a:pt x="449" y="89"/>
                  </a:lnTo>
                  <a:lnTo>
                    <a:pt x="447" y="89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6" y="85"/>
                  </a:lnTo>
                  <a:lnTo>
                    <a:pt x="446" y="82"/>
                  </a:lnTo>
                  <a:lnTo>
                    <a:pt x="449" y="77"/>
                  </a:lnTo>
                  <a:lnTo>
                    <a:pt x="451" y="75"/>
                  </a:lnTo>
                  <a:lnTo>
                    <a:pt x="454" y="74"/>
                  </a:lnTo>
                  <a:lnTo>
                    <a:pt x="457" y="74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7" y="65"/>
                  </a:lnTo>
                  <a:lnTo>
                    <a:pt x="467" y="64"/>
                  </a:lnTo>
                  <a:lnTo>
                    <a:pt x="467" y="62"/>
                  </a:lnTo>
                  <a:lnTo>
                    <a:pt x="456" y="59"/>
                  </a:lnTo>
                  <a:lnTo>
                    <a:pt x="444" y="57"/>
                  </a:lnTo>
                  <a:lnTo>
                    <a:pt x="437" y="55"/>
                  </a:lnTo>
                  <a:lnTo>
                    <a:pt x="414" y="49"/>
                  </a:lnTo>
                  <a:lnTo>
                    <a:pt x="412" y="47"/>
                  </a:lnTo>
                  <a:lnTo>
                    <a:pt x="409" y="45"/>
                  </a:lnTo>
                  <a:lnTo>
                    <a:pt x="404" y="44"/>
                  </a:lnTo>
                  <a:lnTo>
                    <a:pt x="401" y="44"/>
                  </a:lnTo>
                  <a:lnTo>
                    <a:pt x="399" y="44"/>
                  </a:lnTo>
                  <a:lnTo>
                    <a:pt x="397" y="44"/>
                  </a:lnTo>
                  <a:lnTo>
                    <a:pt x="397" y="44"/>
                  </a:lnTo>
                  <a:lnTo>
                    <a:pt x="389" y="40"/>
                  </a:lnTo>
                  <a:lnTo>
                    <a:pt x="387" y="39"/>
                  </a:lnTo>
                  <a:lnTo>
                    <a:pt x="385" y="37"/>
                  </a:lnTo>
                  <a:lnTo>
                    <a:pt x="385" y="37"/>
                  </a:lnTo>
                  <a:lnTo>
                    <a:pt x="385" y="35"/>
                  </a:lnTo>
                  <a:lnTo>
                    <a:pt x="382" y="25"/>
                  </a:lnTo>
                  <a:lnTo>
                    <a:pt x="377" y="20"/>
                  </a:lnTo>
                  <a:lnTo>
                    <a:pt x="377" y="22"/>
                  </a:lnTo>
                  <a:lnTo>
                    <a:pt x="375" y="20"/>
                  </a:lnTo>
                  <a:lnTo>
                    <a:pt x="375" y="20"/>
                  </a:lnTo>
                  <a:lnTo>
                    <a:pt x="374" y="15"/>
                  </a:lnTo>
                  <a:lnTo>
                    <a:pt x="372" y="14"/>
                  </a:lnTo>
                  <a:lnTo>
                    <a:pt x="372" y="12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4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9" y="4"/>
                  </a:lnTo>
                  <a:lnTo>
                    <a:pt x="379" y="2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7" y="2"/>
                  </a:lnTo>
                  <a:lnTo>
                    <a:pt x="357" y="7"/>
                  </a:lnTo>
                  <a:lnTo>
                    <a:pt x="354" y="7"/>
                  </a:lnTo>
                  <a:lnTo>
                    <a:pt x="349" y="9"/>
                  </a:lnTo>
                  <a:lnTo>
                    <a:pt x="349" y="9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4" y="5"/>
                  </a:lnTo>
                  <a:lnTo>
                    <a:pt x="330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2" y="4"/>
                  </a:lnTo>
                  <a:lnTo>
                    <a:pt x="314" y="5"/>
                  </a:lnTo>
                  <a:lnTo>
                    <a:pt x="312" y="5"/>
                  </a:lnTo>
                  <a:lnTo>
                    <a:pt x="312" y="5"/>
                  </a:lnTo>
                  <a:lnTo>
                    <a:pt x="309" y="9"/>
                  </a:lnTo>
                  <a:lnTo>
                    <a:pt x="309" y="9"/>
                  </a:lnTo>
                  <a:lnTo>
                    <a:pt x="307" y="9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04" y="17"/>
                  </a:lnTo>
                  <a:lnTo>
                    <a:pt x="304" y="17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294" y="20"/>
                  </a:lnTo>
                  <a:lnTo>
                    <a:pt x="290" y="20"/>
                  </a:lnTo>
                  <a:lnTo>
                    <a:pt x="287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2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74" y="12"/>
                  </a:lnTo>
                  <a:lnTo>
                    <a:pt x="272" y="12"/>
                  </a:lnTo>
                  <a:lnTo>
                    <a:pt x="269" y="10"/>
                  </a:lnTo>
                  <a:lnTo>
                    <a:pt x="267" y="9"/>
                  </a:lnTo>
                  <a:lnTo>
                    <a:pt x="265" y="17"/>
                  </a:lnTo>
                  <a:lnTo>
                    <a:pt x="265" y="30"/>
                  </a:lnTo>
                  <a:lnTo>
                    <a:pt x="265" y="32"/>
                  </a:lnTo>
                  <a:lnTo>
                    <a:pt x="265" y="34"/>
                  </a:lnTo>
                  <a:lnTo>
                    <a:pt x="264" y="37"/>
                  </a:lnTo>
                  <a:lnTo>
                    <a:pt x="264" y="37"/>
                  </a:lnTo>
                  <a:lnTo>
                    <a:pt x="264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55" y="37"/>
                  </a:lnTo>
                  <a:lnTo>
                    <a:pt x="254" y="35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0" y="29"/>
                  </a:lnTo>
                  <a:lnTo>
                    <a:pt x="250" y="29"/>
                  </a:lnTo>
                  <a:lnTo>
                    <a:pt x="250" y="27"/>
                  </a:lnTo>
                  <a:lnTo>
                    <a:pt x="247" y="29"/>
                  </a:lnTo>
                  <a:lnTo>
                    <a:pt x="244" y="29"/>
                  </a:lnTo>
                  <a:lnTo>
                    <a:pt x="242" y="29"/>
                  </a:lnTo>
                  <a:lnTo>
                    <a:pt x="242" y="30"/>
                  </a:lnTo>
                  <a:lnTo>
                    <a:pt x="237" y="35"/>
                  </a:lnTo>
                  <a:lnTo>
                    <a:pt x="237" y="39"/>
                  </a:lnTo>
                  <a:lnTo>
                    <a:pt x="237" y="39"/>
                  </a:lnTo>
                  <a:lnTo>
                    <a:pt x="239" y="45"/>
                  </a:lnTo>
                  <a:lnTo>
                    <a:pt x="240" y="50"/>
                  </a:lnTo>
                  <a:lnTo>
                    <a:pt x="242" y="60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35" y="65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0" y="57"/>
                  </a:lnTo>
                  <a:lnTo>
                    <a:pt x="230" y="54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29" y="49"/>
                  </a:lnTo>
                  <a:lnTo>
                    <a:pt x="227" y="49"/>
                  </a:lnTo>
                  <a:lnTo>
                    <a:pt x="225" y="49"/>
                  </a:lnTo>
                  <a:lnTo>
                    <a:pt x="224" y="49"/>
                  </a:lnTo>
                  <a:lnTo>
                    <a:pt x="220" y="50"/>
                  </a:lnTo>
                  <a:lnTo>
                    <a:pt x="217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09" y="54"/>
                  </a:lnTo>
                  <a:lnTo>
                    <a:pt x="207" y="54"/>
                  </a:lnTo>
                  <a:lnTo>
                    <a:pt x="205" y="54"/>
                  </a:lnTo>
                  <a:lnTo>
                    <a:pt x="204" y="52"/>
                  </a:lnTo>
                  <a:lnTo>
                    <a:pt x="202" y="52"/>
                  </a:lnTo>
                  <a:lnTo>
                    <a:pt x="202" y="50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9" y="40"/>
                  </a:lnTo>
                  <a:lnTo>
                    <a:pt x="199" y="35"/>
                  </a:lnTo>
                  <a:lnTo>
                    <a:pt x="195" y="32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7" y="37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9"/>
                  </a:lnTo>
                  <a:lnTo>
                    <a:pt x="185" y="50"/>
                  </a:lnTo>
                  <a:lnTo>
                    <a:pt x="182" y="55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5"/>
                  </a:lnTo>
                  <a:lnTo>
                    <a:pt x="167" y="70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80"/>
                  </a:lnTo>
                  <a:lnTo>
                    <a:pt x="167" y="82"/>
                  </a:lnTo>
                  <a:lnTo>
                    <a:pt x="169" y="82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69" y="85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57" y="89"/>
                  </a:lnTo>
                  <a:lnTo>
                    <a:pt x="157" y="89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5" y="65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0" y="62"/>
                  </a:lnTo>
                  <a:lnTo>
                    <a:pt x="147" y="62"/>
                  </a:lnTo>
                  <a:lnTo>
                    <a:pt x="145" y="62"/>
                  </a:lnTo>
                  <a:lnTo>
                    <a:pt x="142" y="60"/>
                  </a:lnTo>
                  <a:lnTo>
                    <a:pt x="134" y="49"/>
                  </a:lnTo>
                  <a:lnTo>
                    <a:pt x="132" y="47"/>
                  </a:lnTo>
                  <a:lnTo>
                    <a:pt x="132" y="42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5" y="37"/>
                  </a:lnTo>
                  <a:lnTo>
                    <a:pt x="135" y="35"/>
                  </a:lnTo>
                  <a:lnTo>
                    <a:pt x="137" y="32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0" y="27"/>
                  </a:lnTo>
                  <a:lnTo>
                    <a:pt x="127" y="29"/>
                  </a:lnTo>
                  <a:lnTo>
                    <a:pt x="127" y="30"/>
                  </a:lnTo>
                  <a:lnTo>
                    <a:pt x="117" y="39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9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2" y="52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0" y="64"/>
                  </a:lnTo>
                  <a:lnTo>
                    <a:pt x="87" y="69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75" y="62"/>
                  </a:lnTo>
                  <a:lnTo>
                    <a:pt x="72" y="62"/>
                  </a:lnTo>
                  <a:lnTo>
                    <a:pt x="58" y="65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7" y="67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37" y="64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7"/>
                  </a:lnTo>
                  <a:lnTo>
                    <a:pt x="23" y="79"/>
                  </a:lnTo>
                  <a:lnTo>
                    <a:pt x="23" y="80"/>
                  </a:lnTo>
                  <a:lnTo>
                    <a:pt x="30" y="90"/>
                  </a:lnTo>
                  <a:lnTo>
                    <a:pt x="30" y="95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3" y="99"/>
                  </a:lnTo>
                  <a:lnTo>
                    <a:pt x="35" y="102"/>
                  </a:lnTo>
                  <a:lnTo>
                    <a:pt x="40" y="109"/>
                  </a:lnTo>
                  <a:lnTo>
                    <a:pt x="35" y="120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0" y="124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5" y="127"/>
                  </a:lnTo>
                  <a:lnTo>
                    <a:pt x="3" y="127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2" y="132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5" y="147"/>
                  </a:lnTo>
                  <a:lnTo>
                    <a:pt x="5" y="149"/>
                  </a:lnTo>
                  <a:lnTo>
                    <a:pt x="7" y="150"/>
                  </a:lnTo>
                  <a:lnTo>
                    <a:pt x="10" y="154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5" y="155"/>
                  </a:lnTo>
                  <a:lnTo>
                    <a:pt x="17" y="155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9"/>
                  </a:lnTo>
                  <a:lnTo>
                    <a:pt x="20" y="167"/>
                  </a:lnTo>
                  <a:lnTo>
                    <a:pt x="12" y="181"/>
                  </a:lnTo>
                  <a:lnTo>
                    <a:pt x="10" y="181"/>
                  </a:lnTo>
                  <a:lnTo>
                    <a:pt x="8" y="182"/>
                  </a:lnTo>
                  <a:lnTo>
                    <a:pt x="8" y="181"/>
                  </a:lnTo>
                  <a:lnTo>
                    <a:pt x="8" y="182"/>
                  </a:lnTo>
                  <a:lnTo>
                    <a:pt x="7" y="182"/>
                  </a:lnTo>
                  <a:lnTo>
                    <a:pt x="5" y="184"/>
                  </a:lnTo>
                  <a:lnTo>
                    <a:pt x="5" y="186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0" y="211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5" y="212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5" y="219"/>
                  </a:lnTo>
                  <a:lnTo>
                    <a:pt x="27" y="222"/>
                  </a:lnTo>
                  <a:lnTo>
                    <a:pt x="32" y="226"/>
                  </a:lnTo>
                  <a:lnTo>
                    <a:pt x="35" y="227"/>
                  </a:lnTo>
                  <a:lnTo>
                    <a:pt x="40" y="227"/>
                  </a:lnTo>
                  <a:lnTo>
                    <a:pt x="45" y="226"/>
                  </a:lnTo>
                  <a:lnTo>
                    <a:pt x="50" y="224"/>
                  </a:lnTo>
                  <a:lnTo>
                    <a:pt x="53" y="226"/>
                  </a:lnTo>
                  <a:lnTo>
                    <a:pt x="55" y="234"/>
                  </a:lnTo>
                  <a:lnTo>
                    <a:pt x="53" y="236"/>
                  </a:lnTo>
                  <a:lnTo>
                    <a:pt x="53" y="236"/>
                  </a:lnTo>
                  <a:lnTo>
                    <a:pt x="53" y="237"/>
                  </a:lnTo>
                  <a:lnTo>
                    <a:pt x="50" y="241"/>
                  </a:lnTo>
                  <a:lnTo>
                    <a:pt x="47" y="244"/>
                  </a:lnTo>
                  <a:lnTo>
                    <a:pt x="42" y="247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8" y="261"/>
                  </a:lnTo>
                  <a:lnTo>
                    <a:pt x="50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5" y="256"/>
                  </a:lnTo>
                  <a:lnTo>
                    <a:pt x="82" y="252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7"/>
                  </a:lnTo>
                  <a:lnTo>
                    <a:pt x="88" y="239"/>
                  </a:lnTo>
                  <a:lnTo>
                    <a:pt x="92" y="237"/>
                  </a:lnTo>
                  <a:lnTo>
                    <a:pt x="105" y="224"/>
                  </a:lnTo>
                  <a:lnTo>
                    <a:pt x="108" y="222"/>
                  </a:lnTo>
                  <a:lnTo>
                    <a:pt x="108" y="222"/>
                  </a:lnTo>
                  <a:lnTo>
                    <a:pt x="120" y="217"/>
                  </a:lnTo>
                  <a:lnTo>
                    <a:pt x="127" y="214"/>
                  </a:lnTo>
                  <a:lnTo>
                    <a:pt x="129" y="214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57" y="227"/>
                  </a:lnTo>
                  <a:lnTo>
                    <a:pt x="160" y="229"/>
                  </a:lnTo>
                  <a:lnTo>
                    <a:pt x="162" y="229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75" y="242"/>
                  </a:lnTo>
                  <a:lnTo>
                    <a:pt x="185" y="251"/>
                  </a:lnTo>
                  <a:lnTo>
                    <a:pt x="194" y="259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5" y="254"/>
                  </a:lnTo>
                  <a:lnTo>
                    <a:pt x="207" y="262"/>
                  </a:lnTo>
                  <a:lnTo>
                    <a:pt x="209" y="264"/>
                  </a:lnTo>
                  <a:lnTo>
                    <a:pt x="210" y="264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5" y="272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9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7"/>
                  </a:lnTo>
                  <a:lnTo>
                    <a:pt x="219" y="294"/>
                  </a:lnTo>
                  <a:lnTo>
                    <a:pt x="219" y="296"/>
                  </a:lnTo>
                  <a:lnTo>
                    <a:pt x="219" y="301"/>
                  </a:lnTo>
                  <a:lnTo>
                    <a:pt x="217" y="309"/>
                  </a:lnTo>
                  <a:lnTo>
                    <a:pt x="217" y="309"/>
                  </a:lnTo>
                  <a:lnTo>
                    <a:pt x="219" y="311"/>
                  </a:lnTo>
                  <a:lnTo>
                    <a:pt x="219" y="316"/>
                  </a:lnTo>
                  <a:lnTo>
                    <a:pt x="219" y="316"/>
                  </a:lnTo>
                  <a:lnTo>
                    <a:pt x="220" y="317"/>
                  </a:lnTo>
                  <a:lnTo>
                    <a:pt x="222" y="317"/>
                  </a:lnTo>
                  <a:lnTo>
                    <a:pt x="222" y="319"/>
                  </a:lnTo>
                  <a:lnTo>
                    <a:pt x="225" y="324"/>
                  </a:lnTo>
                  <a:lnTo>
                    <a:pt x="229" y="336"/>
                  </a:lnTo>
                  <a:lnTo>
                    <a:pt x="229" y="337"/>
                  </a:lnTo>
                  <a:lnTo>
                    <a:pt x="229" y="337"/>
                  </a:lnTo>
                  <a:lnTo>
                    <a:pt x="229" y="339"/>
                  </a:lnTo>
                  <a:lnTo>
                    <a:pt x="230" y="341"/>
                  </a:lnTo>
                  <a:lnTo>
                    <a:pt x="230" y="347"/>
                  </a:lnTo>
                  <a:lnTo>
                    <a:pt x="229" y="347"/>
                  </a:lnTo>
                  <a:lnTo>
                    <a:pt x="229" y="356"/>
                  </a:lnTo>
                  <a:lnTo>
                    <a:pt x="230" y="366"/>
                  </a:lnTo>
                  <a:lnTo>
                    <a:pt x="235" y="367"/>
                  </a:lnTo>
                  <a:lnTo>
                    <a:pt x="237" y="367"/>
                  </a:lnTo>
                  <a:lnTo>
                    <a:pt x="240" y="369"/>
                  </a:lnTo>
                  <a:lnTo>
                    <a:pt x="242" y="371"/>
                  </a:lnTo>
                  <a:lnTo>
                    <a:pt x="242" y="371"/>
                  </a:lnTo>
                  <a:lnTo>
                    <a:pt x="242" y="372"/>
                  </a:lnTo>
                  <a:lnTo>
                    <a:pt x="242" y="374"/>
                  </a:lnTo>
                  <a:lnTo>
                    <a:pt x="242" y="377"/>
                  </a:lnTo>
                  <a:lnTo>
                    <a:pt x="240" y="379"/>
                  </a:lnTo>
                  <a:lnTo>
                    <a:pt x="247" y="384"/>
                  </a:lnTo>
                  <a:lnTo>
                    <a:pt x="250" y="387"/>
                  </a:lnTo>
                  <a:lnTo>
                    <a:pt x="252" y="387"/>
                  </a:lnTo>
                  <a:lnTo>
                    <a:pt x="254" y="389"/>
                  </a:lnTo>
                  <a:lnTo>
                    <a:pt x="254" y="391"/>
                  </a:lnTo>
                  <a:lnTo>
                    <a:pt x="260" y="399"/>
                  </a:lnTo>
                  <a:lnTo>
                    <a:pt x="264" y="406"/>
                  </a:lnTo>
                  <a:lnTo>
                    <a:pt x="265" y="406"/>
                  </a:lnTo>
                  <a:lnTo>
                    <a:pt x="265" y="409"/>
                  </a:lnTo>
                  <a:lnTo>
                    <a:pt x="267" y="411"/>
                  </a:lnTo>
                  <a:lnTo>
                    <a:pt x="267" y="411"/>
                  </a:lnTo>
                  <a:lnTo>
                    <a:pt x="265" y="412"/>
                  </a:lnTo>
                  <a:lnTo>
                    <a:pt x="265" y="416"/>
                  </a:lnTo>
                  <a:lnTo>
                    <a:pt x="264" y="416"/>
                  </a:lnTo>
                  <a:lnTo>
                    <a:pt x="270" y="419"/>
                  </a:lnTo>
                  <a:lnTo>
                    <a:pt x="277" y="423"/>
                  </a:lnTo>
                  <a:lnTo>
                    <a:pt x="279" y="423"/>
                  </a:lnTo>
                  <a:lnTo>
                    <a:pt x="279" y="423"/>
                  </a:lnTo>
                  <a:lnTo>
                    <a:pt x="289" y="429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7" y="439"/>
                  </a:lnTo>
                  <a:lnTo>
                    <a:pt x="299" y="443"/>
                  </a:lnTo>
                  <a:lnTo>
                    <a:pt x="302" y="453"/>
                  </a:lnTo>
                  <a:lnTo>
                    <a:pt x="302" y="454"/>
                  </a:lnTo>
                  <a:lnTo>
                    <a:pt x="304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7" y="459"/>
                  </a:lnTo>
                  <a:lnTo>
                    <a:pt x="307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10" y="459"/>
                  </a:lnTo>
                  <a:lnTo>
                    <a:pt x="310" y="459"/>
                  </a:lnTo>
                  <a:lnTo>
                    <a:pt x="317" y="466"/>
                  </a:lnTo>
                  <a:lnTo>
                    <a:pt x="325" y="473"/>
                  </a:lnTo>
                  <a:lnTo>
                    <a:pt x="325" y="474"/>
                  </a:lnTo>
                  <a:lnTo>
                    <a:pt x="327" y="476"/>
                  </a:lnTo>
                  <a:lnTo>
                    <a:pt x="327" y="476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0" y="489"/>
                  </a:lnTo>
                  <a:lnTo>
                    <a:pt x="332" y="491"/>
                  </a:lnTo>
                  <a:lnTo>
                    <a:pt x="334" y="491"/>
                  </a:lnTo>
                  <a:lnTo>
                    <a:pt x="335" y="493"/>
                  </a:lnTo>
                  <a:lnTo>
                    <a:pt x="339" y="494"/>
                  </a:lnTo>
                  <a:lnTo>
                    <a:pt x="344" y="501"/>
                  </a:lnTo>
                  <a:lnTo>
                    <a:pt x="345" y="503"/>
                  </a:lnTo>
                  <a:lnTo>
                    <a:pt x="349" y="506"/>
                  </a:lnTo>
                  <a:lnTo>
                    <a:pt x="357" y="518"/>
                  </a:lnTo>
                  <a:lnTo>
                    <a:pt x="359" y="518"/>
                  </a:lnTo>
                  <a:lnTo>
                    <a:pt x="370" y="524"/>
                  </a:lnTo>
                  <a:lnTo>
                    <a:pt x="372" y="524"/>
                  </a:lnTo>
                  <a:lnTo>
                    <a:pt x="372" y="524"/>
                  </a:lnTo>
                  <a:lnTo>
                    <a:pt x="375" y="528"/>
                  </a:lnTo>
                  <a:lnTo>
                    <a:pt x="377" y="529"/>
                  </a:lnTo>
                  <a:lnTo>
                    <a:pt x="379" y="533"/>
                  </a:lnTo>
                  <a:lnTo>
                    <a:pt x="379" y="534"/>
                  </a:lnTo>
                  <a:lnTo>
                    <a:pt x="379" y="534"/>
                  </a:lnTo>
                  <a:lnTo>
                    <a:pt x="391" y="539"/>
                  </a:lnTo>
                  <a:lnTo>
                    <a:pt x="394" y="538"/>
                  </a:lnTo>
                  <a:lnTo>
                    <a:pt x="397" y="536"/>
                  </a:lnTo>
                  <a:lnTo>
                    <a:pt x="399" y="536"/>
                  </a:lnTo>
                  <a:lnTo>
                    <a:pt x="399" y="536"/>
                  </a:lnTo>
                  <a:lnTo>
                    <a:pt x="419" y="544"/>
                  </a:lnTo>
                  <a:lnTo>
                    <a:pt x="421" y="543"/>
                  </a:lnTo>
                  <a:lnTo>
                    <a:pt x="424" y="543"/>
                  </a:lnTo>
                  <a:lnTo>
                    <a:pt x="429" y="543"/>
                  </a:lnTo>
                  <a:lnTo>
                    <a:pt x="429" y="543"/>
                  </a:lnTo>
                  <a:lnTo>
                    <a:pt x="432" y="548"/>
                  </a:lnTo>
                  <a:lnTo>
                    <a:pt x="434" y="549"/>
                  </a:lnTo>
                  <a:lnTo>
                    <a:pt x="436" y="553"/>
                  </a:lnTo>
                  <a:lnTo>
                    <a:pt x="439" y="559"/>
                  </a:lnTo>
                  <a:lnTo>
                    <a:pt x="439" y="559"/>
                  </a:lnTo>
                  <a:lnTo>
                    <a:pt x="446" y="571"/>
                  </a:lnTo>
                  <a:lnTo>
                    <a:pt x="447" y="576"/>
                  </a:lnTo>
                  <a:lnTo>
                    <a:pt x="449" y="581"/>
                  </a:lnTo>
                  <a:lnTo>
                    <a:pt x="451" y="584"/>
                  </a:lnTo>
                  <a:lnTo>
                    <a:pt x="457" y="586"/>
                  </a:lnTo>
                  <a:lnTo>
                    <a:pt x="461" y="586"/>
                  </a:lnTo>
                  <a:lnTo>
                    <a:pt x="461" y="586"/>
                  </a:lnTo>
                  <a:lnTo>
                    <a:pt x="461" y="584"/>
                  </a:lnTo>
                  <a:lnTo>
                    <a:pt x="464" y="584"/>
                  </a:lnTo>
                  <a:lnTo>
                    <a:pt x="464" y="584"/>
                  </a:lnTo>
                  <a:lnTo>
                    <a:pt x="466" y="584"/>
                  </a:lnTo>
                  <a:lnTo>
                    <a:pt x="467" y="584"/>
                  </a:lnTo>
                  <a:lnTo>
                    <a:pt x="476" y="593"/>
                  </a:lnTo>
                  <a:lnTo>
                    <a:pt x="477" y="594"/>
                  </a:lnTo>
                  <a:lnTo>
                    <a:pt x="477" y="596"/>
                  </a:lnTo>
                  <a:lnTo>
                    <a:pt x="479" y="596"/>
                  </a:lnTo>
                  <a:lnTo>
                    <a:pt x="479" y="598"/>
                  </a:lnTo>
                  <a:lnTo>
                    <a:pt x="477" y="598"/>
                  </a:lnTo>
                  <a:lnTo>
                    <a:pt x="477" y="598"/>
                  </a:lnTo>
                  <a:lnTo>
                    <a:pt x="472" y="603"/>
                  </a:lnTo>
                  <a:lnTo>
                    <a:pt x="471" y="603"/>
                  </a:lnTo>
                  <a:lnTo>
                    <a:pt x="471" y="604"/>
                  </a:lnTo>
                  <a:lnTo>
                    <a:pt x="474" y="606"/>
                  </a:lnTo>
                  <a:lnTo>
                    <a:pt x="479" y="606"/>
                  </a:lnTo>
                  <a:lnTo>
                    <a:pt x="487" y="604"/>
                  </a:lnTo>
                  <a:lnTo>
                    <a:pt x="489" y="603"/>
                  </a:lnTo>
                  <a:lnTo>
                    <a:pt x="497" y="601"/>
                  </a:lnTo>
                  <a:lnTo>
                    <a:pt x="499" y="601"/>
                  </a:lnTo>
                  <a:lnTo>
                    <a:pt x="502" y="606"/>
                  </a:lnTo>
                  <a:lnTo>
                    <a:pt x="504" y="608"/>
                  </a:lnTo>
                  <a:lnTo>
                    <a:pt x="506" y="611"/>
                  </a:lnTo>
                  <a:lnTo>
                    <a:pt x="506" y="613"/>
                  </a:lnTo>
                  <a:lnTo>
                    <a:pt x="507" y="614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9"/>
                  </a:lnTo>
                  <a:lnTo>
                    <a:pt x="512" y="631"/>
                  </a:lnTo>
                  <a:lnTo>
                    <a:pt x="512" y="631"/>
                  </a:lnTo>
                  <a:lnTo>
                    <a:pt x="511" y="633"/>
                  </a:lnTo>
                  <a:lnTo>
                    <a:pt x="509" y="636"/>
                  </a:lnTo>
                  <a:lnTo>
                    <a:pt x="506" y="639"/>
                  </a:lnTo>
                  <a:lnTo>
                    <a:pt x="506" y="641"/>
                  </a:lnTo>
                  <a:lnTo>
                    <a:pt x="506" y="641"/>
                  </a:lnTo>
                  <a:lnTo>
                    <a:pt x="507" y="643"/>
                  </a:lnTo>
                  <a:lnTo>
                    <a:pt x="521" y="649"/>
                  </a:lnTo>
                  <a:lnTo>
                    <a:pt x="521" y="651"/>
                  </a:lnTo>
                  <a:lnTo>
                    <a:pt x="522" y="651"/>
                  </a:lnTo>
                  <a:lnTo>
                    <a:pt x="526" y="656"/>
                  </a:lnTo>
                  <a:lnTo>
                    <a:pt x="527" y="656"/>
                  </a:lnTo>
                  <a:lnTo>
                    <a:pt x="529" y="659"/>
                  </a:lnTo>
                  <a:lnTo>
                    <a:pt x="529" y="659"/>
                  </a:lnTo>
                  <a:lnTo>
                    <a:pt x="531" y="659"/>
                  </a:lnTo>
                  <a:lnTo>
                    <a:pt x="534" y="664"/>
                  </a:lnTo>
                  <a:lnTo>
                    <a:pt x="536" y="666"/>
                  </a:lnTo>
                  <a:lnTo>
                    <a:pt x="536" y="666"/>
                  </a:lnTo>
                  <a:lnTo>
                    <a:pt x="539" y="668"/>
                  </a:lnTo>
                  <a:lnTo>
                    <a:pt x="541" y="668"/>
                  </a:lnTo>
                  <a:lnTo>
                    <a:pt x="541" y="666"/>
                  </a:lnTo>
                  <a:lnTo>
                    <a:pt x="544" y="663"/>
                  </a:lnTo>
                  <a:lnTo>
                    <a:pt x="547" y="661"/>
                  </a:lnTo>
                  <a:lnTo>
                    <a:pt x="547" y="659"/>
                  </a:lnTo>
                  <a:lnTo>
                    <a:pt x="547" y="659"/>
                  </a:lnTo>
                  <a:lnTo>
                    <a:pt x="551" y="659"/>
                  </a:lnTo>
                  <a:lnTo>
                    <a:pt x="551" y="659"/>
                  </a:lnTo>
                  <a:lnTo>
                    <a:pt x="552" y="659"/>
                  </a:lnTo>
                  <a:lnTo>
                    <a:pt x="556" y="661"/>
                  </a:lnTo>
                  <a:lnTo>
                    <a:pt x="557" y="664"/>
                  </a:lnTo>
                  <a:lnTo>
                    <a:pt x="561" y="669"/>
                  </a:lnTo>
                  <a:lnTo>
                    <a:pt x="562" y="671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6" y="681"/>
                  </a:lnTo>
                  <a:lnTo>
                    <a:pt x="566" y="686"/>
                  </a:lnTo>
                  <a:lnTo>
                    <a:pt x="566" y="693"/>
                  </a:lnTo>
                  <a:lnTo>
                    <a:pt x="567" y="700"/>
                  </a:lnTo>
                  <a:lnTo>
                    <a:pt x="569" y="706"/>
                  </a:lnTo>
                  <a:lnTo>
                    <a:pt x="572" y="711"/>
                  </a:lnTo>
                  <a:lnTo>
                    <a:pt x="574" y="711"/>
                  </a:lnTo>
                  <a:lnTo>
                    <a:pt x="574" y="713"/>
                  </a:lnTo>
                  <a:lnTo>
                    <a:pt x="577" y="718"/>
                  </a:lnTo>
                  <a:lnTo>
                    <a:pt x="581" y="728"/>
                  </a:lnTo>
                  <a:lnTo>
                    <a:pt x="581" y="730"/>
                  </a:lnTo>
                  <a:lnTo>
                    <a:pt x="582" y="736"/>
                  </a:lnTo>
                  <a:lnTo>
                    <a:pt x="582" y="740"/>
                  </a:lnTo>
                  <a:lnTo>
                    <a:pt x="582" y="743"/>
                  </a:lnTo>
                  <a:lnTo>
                    <a:pt x="582" y="750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7" y="765"/>
                  </a:lnTo>
                  <a:lnTo>
                    <a:pt x="587" y="766"/>
                  </a:lnTo>
                  <a:lnTo>
                    <a:pt x="591" y="766"/>
                  </a:lnTo>
                  <a:lnTo>
                    <a:pt x="592" y="768"/>
                  </a:lnTo>
                  <a:lnTo>
                    <a:pt x="592" y="768"/>
                  </a:lnTo>
                  <a:lnTo>
                    <a:pt x="592" y="775"/>
                  </a:lnTo>
                  <a:lnTo>
                    <a:pt x="592" y="776"/>
                  </a:lnTo>
                  <a:lnTo>
                    <a:pt x="591" y="780"/>
                  </a:lnTo>
                  <a:lnTo>
                    <a:pt x="589" y="781"/>
                  </a:lnTo>
                  <a:lnTo>
                    <a:pt x="589" y="783"/>
                  </a:lnTo>
                  <a:lnTo>
                    <a:pt x="587" y="785"/>
                  </a:lnTo>
                  <a:lnTo>
                    <a:pt x="586" y="786"/>
                  </a:lnTo>
                  <a:lnTo>
                    <a:pt x="584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79" y="785"/>
                  </a:lnTo>
                  <a:lnTo>
                    <a:pt x="577" y="785"/>
                  </a:lnTo>
                  <a:lnTo>
                    <a:pt x="574" y="785"/>
                  </a:lnTo>
                  <a:lnTo>
                    <a:pt x="566" y="790"/>
                  </a:lnTo>
                  <a:lnTo>
                    <a:pt x="564" y="791"/>
                  </a:lnTo>
                  <a:lnTo>
                    <a:pt x="564" y="791"/>
                  </a:lnTo>
                  <a:lnTo>
                    <a:pt x="562" y="791"/>
                  </a:lnTo>
                  <a:lnTo>
                    <a:pt x="562" y="793"/>
                  </a:lnTo>
                  <a:lnTo>
                    <a:pt x="562" y="795"/>
                  </a:lnTo>
                  <a:lnTo>
                    <a:pt x="564" y="795"/>
                  </a:lnTo>
                  <a:lnTo>
                    <a:pt x="564" y="795"/>
                  </a:lnTo>
                  <a:lnTo>
                    <a:pt x="566" y="796"/>
                  </a:lnTo>
                  <a:lnTo>
                    <a:pt x="567" y="798"/>
                  </a:lnTo>
                  <a:lnTo>
                    <a:pt x="569" y="801"/>
                  </a:lnTo>
                  <a:lnTo>
                    <a:pt x="569" y="801"/>
                  </a:lnTo>
                  <a:lnTo>
                    <a:pt x="569" y="803"/>
                  </a:lnTo>
                  <a:lnTo>
                    <a:pt x="569" y="803"/>
                  </a:lnTo>
                  <a:lnTo>
                    <a:pt x="567" y="808"/>
                  </a:lnTo>
                  <a:lnTo>
                    <a:pt x="567" y="808"/>
                  </a:lnTo>
                  <a:lnTo>
                    <a:pt x="561" y="821"/>
                  </a:lnTo>
                  <a:lnTo>
                    <a:pt x="559" y="823"/>
                  </a:lnTo>
                  <a:lnTo>
                    <a:pt x="559" y="825"/>
                  </a:lnTo>
                  <a:lnTo>
                    <a:pt x="557" y="825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1" y="826"/>
                  </a:lnTo>
                  <a:lnTo>
                    <a:pt x="549" y="828"/>
                  </a:lnTo>
                  <a:lnTo>
                    <a:pt x="547" y="828"/>
                  </a:lnTo>
                  <a:lnTo>
                    <a:pt x="547" y="828"/>
                  </a:lnTo>
                  <a:lnTo>
                    <a:pt x="546" y="831"/>
                  </a:lnTo>
                  <a:lnTo>
                    <a:pt x="546" y="831"/>
                  </a:lnTo>
                  <a:lnTo>
                    <a:pt x="546" y="848"/>
                  </a:lnTo>
                  <a:lnTo>
                    <a:pt x="546" y="850"/>
                  </a:lnTo>
                  <a:lnTo>
                    <a:pt x="547" y="853"/>
                  </a:lnTo>
                  <a:lnTo>
                    <a:pt x="547" y="855"/>
                  </a:lnTo>
                  <a:lnTo>
                    <a:pt x="549" y="855"/>
                  </a:lnTo>
                  <a:lnTo>
                    <a:pt x="551" y="856"/>
                  </a:lnTo>
                  <a:lnTo>
                    <a:pt x="554" y="856"/>
                  </a:lnTo>
                  <a:lnTo>
                    <a:pt x="556" y="858"/>
                  </a:lnTo>
                  <a:lnTo>
                    <a:pt x="556" y="858"/>
                  </a:lnTo>
                  <a:lnTo>
                    <a:pt x="559" y="858"/>
                  </a:lnTo>
                  <a:lnTo>
                    <a:pt x="561" y="858"/>
                  </a:lnTo>
                  <a:lnTo>
                    <a:pt x="569" y="858"/>
                  </a:lnTo>
                  <a:lnTo>
                    <a:pt x="572" y="858"/>
                  </a:lnTo>
                  <a:lnTo>
                    <a:pt x="576" y="858"/>
                  </a:lnTo>
                  <a:lnTo>
                    <a:pt x="577" y="858"/>
                  </a:lnTo>
                  <a:lnTo>
                    <a:pt x="577" y="858"/>
                  </a:lnTo>
                  <a:lnTo>
                    <a:pt x="579" y="856"/>
                  </a:lnTo>
                  <a:lnTo>
                    <a:pt x="581" y="855"/>
                  </a:lnTo>
                  <a:lnTo>
                    <a:pt x="581" y="853"/>
                  </a:lnTo>
                  <a:lnTo>
                    <a:pt x="582" y="850"/>
                  </a:lnTo>
                  <a:lnTo>
                    <a:pt x="582" y="850"/>
                  </a:lnTo>
                  <a:lnTo>
                    <a:pt x="582" y="848"/>
                  </a:lnTo>
                  <a:lnTo>
                    <a:pt x="582" y="848"/>
                  </a:lnTo>
                  <a:lnTo>
                    <a:pt x="584" y="845"/>
                  </a:lnTo>
                  <a:lnTo>
                    <a:pt x="584" y="841"/>
                  </a:lnTo>
                  <a:lnTo>
                    <a:pt x="584" y="840"/>
                  </a:lnTo>
                  <a:lnTo>
                    <a:pt x="586" y="840"/>
                  </a:lnTo>
                  <a:lnTo>
                    <a:pt x="586" y="838"/>
                  </a:lnTo>
                  <a:lnTo>
                    <a:pt x="597" y="825"/>
                  </a:lnTo>
                  <a:lnTo>
                    <a:pt x="599" y="825"/>
                  </a:lnTo>
                  <a:lnTo>
                    <a:pt x="604" y="823"/>
                  </a:lnTo>
                  <a:lnTo>
                    <a:pt x="607" y="821"/>
                  </a:lnTo>
                  <a:lnTo>
                    <a:pt x="609" y="821"/>
                  </a:lnTo>
                  <a:lnTo>
                    <a:pt x="611" y="818"/>
                  </a:lnTo>
                  <a:lnTo>
                    <a:pt x="614" y="816"/>
                  </a:lnTo>
                  <a:lnTo>
                    <a:pt x="616" y="813"/>
                  </a:lnTo>
                  <a:lnTo>
                    <a:pt x="616" y="813"/>
                  </a:lnTo>
                  <a:lnTo>
                    <a:pt x="616" y="810"/>
                  </a:lnTo>
                  <a:lnTo>
                    <a:pt x="616" y="806"/>
                  </a:lnTo>
                  <a:lnTo>
                    <a:pt x="616" y="803"/>
                  </a:lnTo>
                  <a:lnTo>
                    <a:pt x="616" y="801"/>
                  </a:lnTo>
                  <a:lnTo>
                    <a:pt x="616" y="801"/>
                  </a:lnTo>
                  <a:lnTo>
                    <a:pt x="614" y="788"/>
                  </a:lnTo>
                  <a:lnTo>
                    <a:pt x="614" y="788"/>
                  </a:lnTo>
                  <a:lnTo>
                    <a:pt x="616" y="786"/>
                  </a:lnTo>
                  <a:lnTo>
                    <a:pt x="617" y="783"/>
                  </a:lnTo>
                  <a:lnTo>
                    <a:pt x="617" y="781"/>
                  </a:lnTo>
                  <a:lnTo>
                    <a:pt x="619" y="780"/>
                  </a:lnTo>
                  <a:lnTo>
                    <a:pt x="621" y="780"/>
                  </a:lnTo>
                  <a:lnTo>
                    <a:pt x="622" y="778"/>
                  </a:lnTo>
                  <a:lnTo>
                    <a:pt x="629" y="775"/>
                  </a:lnTo>
                  <a:lnTo>
                    <a:pt x="636" y="771"/>
                  </a:lnTo>
                  <a:lnTo>
                    <a:pt x="644" y="768"/>
                  </a:lnTo>
                  <a:lnTo>
                    <a:pt x="646" y="768"/>
                  </a:lnTo>
                  <a:lnTo>
                    <a:pt x="647" y="768"/>
                  </a:lnTo>
                  <a:lnTo>
                    <a:pt x="656" y="771"/>
                  </a:lnTo>
                  <a:lnTo>
                    <a:pt x="661" y="760"/>
                  </a:lnTo>
                  <a:lnTo>
                    <a:pt x="659" y="760"/>
                  </a:lnTo>
                  <a:lnTo>
                    <a:pt x="659" y="758"/>
                  </a:lnTo>
                  <a:lnTo>
                    <a:pt x="658" y="755"/>
                  </a:lnTo>
                  <a:lnTo>
                    <a:pt x="658" y="755"/>
                  </a:lnTo>
                  <a:lnTo>
                    <a:pt x="658" y="740"/>
                  </a:lnTo>
                  <a:lnTo>
                    <a:pt x="659" y="735"/>
                  </a:lnTo>
                  <a:lnTo>
                    <a:pt x="659" y="735"/>
                  </a:lnTo>
                  <a:lnTo>
                    <a:pt x="659" y="731"/>
                  </a:lnTo>
                  <a:lnTo>
                    <a:pt x="659" y="726"/>
                  </a:lnTo>
                  <a:lnTo>
                    <a:pt x="639" y="711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7" y="701"/>
                  </a:lnTo>
                  <a:lnTo>
                    <a:pt x="617" y="701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6" y="691"/>
                  </a:lnTo>
                  <a:lnTo>
                    <a:pt x="616" y="691"/>
                  </a:lnTo>
                  <a:lnTo>
                    <a:pt x="616" y="688"/>
                  </a:lnTo>
                  <a:lnTo>
                    <a:pt x="624" y="663"/>
                  </a:lnTo>
                  <a:lnTo>
                    <a:pt x="639" y="643"/>
                  </a:lnTo>
                  <a:lnTo>
                    <a:pt x="646" y="634"/>
                  </a:lnTo>
                  <a:lnTo>
                    <a:pt x="647" y="631"/>
                  </a:lnTo>
                  <a:lnTo>
                    <a:pt x="649" y="629"/>
                  </a:lnTo>
                  <a:lnTo>
                    <a:pt x="651" y="629"/>
                  </a:lnTo>
                  <a:lnTo>
                    <a:pt x="654" y="626"/>
                  </a:lnTo>
                  <a:lnTo>
                    <a:pt x="656" y="626"/>
                  </a:lnTo>
                  <a:lnTo>
                    <a:pt x="658" y="624"/>
                  </a:lnTo>
                  <a:lnTo>
                    <a:pt x="659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76" y="628"/>
                  </a:lnTo>
                  <a:lnTo>
                    <a:pt x="678" y="628"/>
                  </a:lnTo>
                  <a:lnTo>
                    <a:pt x="678" y="628"/>
                  </a:lnTo>
                  <a:lnTo>
                    <a:pt x="678" y="629"/>
                  </a:lnTo>
                  <a:lnTo>
                    <a:pt x="676" y="629"/>
                  </a:lnTo>
                  <a:lnTo>
                    <a:pt x="676" y="629"/>
                  </a:lnTo>
                  <a:lnTo>
                    <a:pt x="671" y="631"/>
                  </a:lnTo>
                  <a:lnTo>
                    <a:pt x="669" y="634"/>
                  </a:lnTo>
                  <a:lnTo>
                    <a:pt x="668" y="634"/>
                  </a:lnTo>
                  <a:lnTo>
                    <a:pt x="669" y="636"/>
                  </a:lnTo>
                  <a:lnTo>
                    <a:pt x="681" y="643"/>
                  </a:lnTo>
                  <a:lnTo>
                    <a:pt x="689" y="646"/>
                  </a:lnTo>
                  <a:lnTo>
                    <a:pt x="694" y="646"/>
                  </a:lnTo>
                  <a:lnTo>
                    <a:pt x="699" y="646"/>
                  </a:lnTo>
                  <a:lnTo>
                    <a:pt x="701" y="646"/>
                  </a:lnTo>
                  <a:lnTo>
                    <a:pt x="709" y="646"/>
                  </a:lnTo>
                  <a:lnTo>
                    <a:pt x="711" y="648"/>
                  </a:lnTo>
                  <a:lnTo>
                    <a:pt x="714" y="648"/>
                  </a:lnTo>
                  <a:lnTo>
                    <a:pt x="718" y="651"/>
                  </a:lnTo>
                  <a:lnTo>
                    <a:pt x="718" y="651"/>
                  </a:lnTo>
                  <a:lnTo>
                    <a:pt x="724" y="664"/>
                  </a:lnTo>
                  <a:lnTo>
                    <a:pt x="724" y="666"/>
                  </a:lnTo>
                  <a:lnTo>
                    <a:pt x="724" y="671"/>
                  </a:lnTo>
                  <a:lnTo>
                    <a:pt x="723" y="674"/>
                  </a:lnTo>
                  <a:lnTo>
                    <a:pt x="723" y="674"/>
                  </a:lnTo>
                  <a:lnTo>
                    <a:pt x="726" y="680"/>
                  </a:lnTo>
                  <a:lnTo>
                    <a:pt x="726" y="681"/>
                  </a:lnTo>
                  <a:lnTo>
                    <a:pt x="728" y="681"/>
                  </a:lnTo>
                  <a:lnTo>
                    <a:pt x="729" y="683"/>
                  </a:lnTo>
                  <a:lnTo>
                    <a:pt x="734" y="688"/>
                  </a:lnTo>
                  <a:lnTo>
                    <a:pt x="736" y="690"/>
                  </a:lnTo>
                  <a:lnTo>
                    <a:pt x="738" y="690"/>
                  </a:lnTo>
                  <a:lnTo>
                    <a:pt x="748" y="693"/>
                  </a:lnTo>
                  <a:lnTo>
                    <a:pt x="748" y="695"/>
                  </a:lnTo>
                  <a:lnTo>
                    <a:pt x="749" y="693"/>
                  </a:lnTo>
                  <a:lnTo>
                    <a:pt x="751" y="693"/>
                  </a:lnTo>
                  <a:lnTo>
                    <a:pt x="751" y="691"/>
                  </a:lnTo>
                  <a:lnTo>
                    <a:pt x="753" y="685"/>
                  </a:lnTo>
                  <a:lnTo>
                    <a:pt x="758" y="671"/>
                  </a:lnTo>
                  <a:lnTo>
                    <a:pt x="758" y="671"/>
                  </a:lnTo>
                  <a:lnTo>
                    <a:pt x="759" y="666"/>
                  </a:lnTo>
                  <a:lnTo>
                    <a:pt x="761" y="666"/>
                  </a:lnTo>
                  <a:lnTo>
                    <a:pt x="759" y="663"/>
                  </a:lnTo>
                  <a:lnTo>
                    <a:pt x="759" y="663"/>
                  </a:lnTo>
                  <a:lnTo>
                    <a:pt x="754" y="651"/>
                  </a:lnTo>
                  <a:lnTo>
                    <a:pt x="754" y="648"/>
                  </a:lnTo>
                  <a:lnTo>
                    <a:pt x="754" y="648"/>
                  </a:lnTo>
                  <a:lnTo>
                    <a:pt x="728" y="621"/>
                  </a:lnTo>
                  <a:lnTo>
                    <a:pt x="728" y="618"/>
                  </a:lnTo>
                  <a:lnTo>
                    <a:pt x="726" y="616"/>
                  </a:lnTo>
                  <a:lnTo>
                    <a:pt x="724" y="614"/>
                  </a:lnTo>
                  <a:lnTo>
                    <a:pt x="724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1" y="613"/>
                  </a:lnTo>
                  <a:lnTo>
                    <a:pt x="721" y="611"/>
                  </a:lnTo>
                  <a:lnTo>
                    <a:pt x="706" y="606"/>
                  </a:lnTo>
                  <a:lnTo>
                    <a:pt x="698" y="601"/>
                  </a:lnTo>
                  <a:lnTo>
                    <a:pt x="694" y="601"/>
                  </a:lnTo>
                  <a:lnTo>
                    <a:pt x="691" y="598"/>
                  </a:lnTo>
                  <a:lnTo>
                    <a:pt x="689" y="598"/>
                  </a:lnTo>
                  <a:lnTo>
                    <a:pt x="684" y="594"/>
                  </a:lnTo>
                  <a:lnTo>
                    <a:pt x="684" y="593"/>
                  </a:lnTo>
                  <a:lnTo>
                    <a:pt x="676" y="584"/>
                  </a:lnTo>
                  <a:lnTo>
                    <a:pt x="676" y="584"/>
                  </a:lnTo>
                  <a:lnTo>
                    <a:pt x="674" y="583"/>
                  </a:lnTo>
                  <a:lnTo>
                    <a:pt x="668" y="578"/>
                  </a:lnTo>
                  <a:lnTo>
                    <a:pt x="659" y="573"/>
                  </a:lnTo>
                  <a:lnTo>
                    <a:pt x="658" y="573"/>
                  </a:lnTo>
                  <a:lnTo>
                    <a:pt x="654" y="571"/>
                  </a:lnTo>
                  <a:lnTo>
                    <a:pt x="644" y="568"/>
                  </a:lnTo>
                  <a:lnTo>
                    <a:pt x="622" y="556"/>
                  </a:lnTo>
                  <a:lnTo>
                    <a:pt x="589" y="539"/>
                  </a:lnTo>
                  <a:lnTo>
                    <a:pt x="587" y="538"/>
                  </a:lnTo>
                  <a:lnTo>
                    <a:pt x="584" y="533"/>
                  </a:lnTo>
                  <a:lnTo>
                    <a:pt x="582" y="533"/>
                  </a:lnTo>
                  <a:lnTo>
                    <a:pt x="581" y="529"/>
                  </a:lnTo>
                  <a:lnTo>
                    <a:pt x="581" y="528"/>
                  </a:lnTo>
                  <a:lnTo>
                    <a:pt x="581" y="528"/>
                  </a:lnTo>
                  <a:lnTo>
                    <a:pt x="581" y="524"/>
                  </a:lnTo>
                  <a:lnTo>
                    <a:pt x="581" y="521"/>
                  </a:lnTo>
                  <a:lnTo>
                    <a:pt x="582" y="521"/>
                  </a:lnTo>
                  <a:lnTo>
                    <a:pt x="584" y="519"/>
                  </a:lnTo>
                  <a:lnTo>
                    <a:pt x="584" y="519"/>
                  </a:lnTo>
                  <a:lnTo>
                    <a:pt x="586" y="518"/>
                  </a:lnTo>
                  <a:lnTo>
                    <a:pt x="587" y="518"/>
                  </a:lnTo>
                  <a:lnTo>
                    <a:pt x="587" y="518"/>
                  </a:lnTo>
                  <a:lnTo>
                    <a:pt x="591" y="516"/>
                  </a:lnTo>
                  <a:lnTo>
                    <a:pt x="601" y="509"/>
                  </a:lnTo>
                  <a:lnTo>
                    <a:pt x="602" y="508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3"/>
                  </a:lnTo>
                  <a:lnTo>
                    <a:pt x="602" y="501"/>
                  </a:lnTo>
                  <a:lnTo>
                    <a:pt x="602" y="498"/>
                  </a:lnTo>
                  <a:lnTo>
                    <a:pt x="601" y="498"/>
                  </a:lnTo>
                  <a:lnTo>
                    <a:pt x="601" y="494"/>
                  </a:lnTo>
                  <a:lnTo>
                    <a:pt x="601" y="494"/>
                  </a:lnTo>
                  <a:lnTo>
                    <a:pt x="596" y="493"/>
                  </a:lnTo>
                  <a:lnTo>
                    <a:pt x="594" y="491"/>
                  </a:lnTo>
                  <a:lnTo>
                    <a:pt x="592" y="491"/>
                  </a:lnTo>
                  <a:lnTo>
                    <a:pt x="584" y="491"/>
                  </a:lnTo>
                  <a:lnTo>
                    <a:pt x="581" y="493"/>
                  </a:lnTo>
                  <a:lnTo>
                    <a:pt x="577" y="493"/>
                  </a:lnTo>
                  <a:lnTo>
                    <a:pt x="574" y="493"/>
                  </a:lnTo>
                  <a:lnTo>
                    <a:pt x="569" y="493"/>
                  </a:lnTo>
                  <a:lnTo>
                    <a:pt x="549" y="493"/>
                  </a:lnTo>
                  <a:lnTo>
                    <a:pt x="547" y="493"/>
                  </a:lnTo>
                  <a:lnTo>
                    <a:pt x="539" y="491"/>
                  </a:lnTo>
                  <a:lnTo>
                    <a:pt x="534" y="489"/>
                  </a:lnTo>
                  <a:lnTo>
                    <a:pt x="531" y="489"/>
                  </a:lnTo>
                  <a:lnTo>
                    <a:pt x="529" y="488"/>
                  </a:lnTo>
                  <a:lnTo>
                    <a:pt x="511" y="478"/>
                  </a:lnTo>
                  <a:lnTo>
                    <a:pt x="506" y="474"/>
                  </a:lnTo>
                  <a:lnTo>
                    <a:pt x="504" y="473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4" y="469"/>
                  </a:lnTo>
                  <a:lnTo>
                    <a:pt x="504" y="468"/>
                  </a:lnTo>
                  <a:lnTo>
                    <a:pt x="504" y="466"/>
                  </a:lnTo>
                  <a:lnTo>
                    <a:pt x="504" y="464"/>
                  </a:lnTo>
                  <a:lnTo>
                    <a:pt x="497" y="461"/>
                  </a:lnTo>
                  <a:lnTo>
                    <a:pt x="487" y="453"/>
                  </a:lnTo>
                  <a:lnTo>
                    <a:pt x="471" y="434"/>
                  </a:lnTo>
                  <a:lnTo>
                    <a:pt x="467" y="429"/>
                  </a:lnTo>
                  <a:lnTo>
                    <a:pt x="466" y="428"/>
                  </a:lnTo>
                  <a:lnTo>
                    <a:pt x="462" y="423"/>
                  </a:lnTo>
                  <a:lnTo>
                    <a:pt x="462" y="421"/>
                  </a:lnTo>
                  <a:lnTo>
                    <a:pt x="459" y="416"/>
                  </a:lnTo>
                  <a:lnTo>
                    <a:pt x="457" y="412"/>
                  </a:lnTo>
                  <a:lnTo>
                    <a:pt x="456" y="404"/>
                  </a:lnTo>
                  <a:lnTo>
                    <a:pt x="456" y="402"/>
                  </a:lnTo>
                  <a:lnTo>
                    <a:pt x="452" y="389"/>
                  </a:lnTo>
                  <a:lnTo>
                    <a:pt x="452" y="387"/>
                  </a:lnTo>
                  <a:lnTo>
                    <a:pt x="451" y="384"/>
                  </a:lnTo>
                  <a:lnTo>
                    <a:pt x="451" y="377"/>
                  </a:lnTo>
                  <a:lnTo>
                    <a:pt x="446" y="359"/>
                  </a:lnTo>
                  <a:lnTo>
                    <a:pt x="439" y="336"/>
                  </a:lnTo>
                  <a:lnTo>
                    <a:pt x="431" y="326"/>
                  </a:lnTo>
                  <a:lnTo>
                    <a:pt x="431" y="327"/>
                  </a:lnTo>
                  <a:lnTo>
                    <a:pt x="429" y="327"/>
                  </a:lnTo>
                  <a:lnTo>
                    <a:pt x="427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19" y="321"/>
                  </a:lnTo>
                  <a:lnTo>
                    <a:pt x="419" y="319"/>
                  </a:lnTo>
                  <a:lnTo>
                    <a:pt x="414" y="314"/>
                  </a:lnTo>
                  <a:lnTo>
                    <a:pt x="411" y="312"/>
                  </a:lnTo>
                  <a:lnTo>
                    <a:pt x="407" y="307"/>
                  </a:lnTo>
                  <a:lnTo>
                    <a:pt x="404" y="302"/>
                  </a:lnTo>
                  <a:lnTo>
                    <a:pt x="396" y="296"/>
                  </a:lnTo>
                  <a:lnTo>
                    <a:pt x="391" y="291"/>
                  </a:lnTo>
                  <a:lnTo>
                    <a:pt x="389" y="291"/>
                  </a:lnTo>
                  <a:lnTo>
                    <a:pt x="389" y="291"/>
                  </a:lnTo>
                  <a:lnTo>
                    <a:pt x="387" y="291"/>
                  </a:lnTo>
                  <a:lnTo>
                    <a:pt x="384" y="289"/>
                  </a:lnTo>
                  <a:lnTo>
                    <a:pt x="382" y="289"/>
                  </a:lnTo>
                  <a:lnTo>
                    <a:pt x="382" y="287"/>
                  </a:lnTo>
                  <a:lnTo>
                    <a:pt x="380" y="287"/>
                  </a:lnTo>
                  <a:lnTo>
                    <a:pt x="380" y="287"/>
                  </a:lnTo>
                  <a:lnTo>
                    <a:pt x="375" y="282"/>
                  </a:lnTo>
                  <a:lnTo>
                    <a:pt x="375" y="281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2" y="277"/>
                  </a:lnTo>
                  <a:lnTo>
                    <a:pt x="370" y="274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5" y="267"/>
                  </a:lnTo>
                  <a:lnTo>
                    <a:pt x="362" y="262"/>
                  </a:lnTo>
                  <a:lnTo>
                    <a:pt x="360" y="259"/>
                  </a:lnTo>
                  <a:lnTo>
                    <a:pt x="359" y="244"/>
                  </a:lnTo>
                  <a:lnTo>
                    <a:pt x="359" y="237"/>
                  </a:lnTo>
                  <a:lnTo>
                    <a:pt x="359" y="221"/>
                  </a:lnTo>
                  <a:lnTo>
                    <a:pt x="359" y="219"/>
                  </a:lnTo>
                  <a:lnTo>
                    <a:pt x="360" y="209"/>
                  </a:lnTo>
                  <a:lnTo>
                    <a:pt x="362" y="207"/>
                  </a:lnTo>
                  <a:lnTo>
                    <a:pt x="370" y="202"/>
                  </a:lnTo>
                  <a:lnTo>
                    <a:pt x="372" y="202"/>
                  </a:lnTo>
                  <a:lnTo>
                    <a:pt x="372" y="202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211"/>
                  </a:lnTo>
                  <a:lnTo>
                    <a:pt x="374" y="211"/>
                  </a:lnTo>
                  <a:lnTo>
                    <a:pt x="374" y="209"/>
                  </a:lnTo>
                  <a:lnTo>
                    <a:pt x="375" y="207"/>
                  </a:lnTo>
                  <a:lnTo>
                    <a:pt x="379" y="199"/>
                  </a:lnTo>
                  <a:lnTo>
                    <a:pt x="379" y="197"/>
                  </a:lnTo>
                  <a:lnTo>
                    <a:pt x="379" y="197"/>
                  </a:lnTo>
                  <a:lnTo>
                    <a:pt x="379" y="196"/>
                  </a:lnTo>
                  <a:lnTo>
                    <a:pt x="374" y="192"/>
                  </a:lnTo>
                  <a:lnTo>
                    <a:pt x="370" y="189"/>
                  </a:lnTo>
                  <a:lnTo>
                    <a:pt x="367" y="186"/>
                  </a:lnTo>
                  <a:lnTo>
                    <a:pt x="367" y="181"/>
                  </a:lnTo>
                  <a:lnTo>
                    <a:pt x="367" y="179"/>
                  </a:lnTo>
                  <a:lnTo>
                    <a:pt x="362" y="176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59" y="167"/>
                  </a:lnTo>
                  <a:lnTo>
                    <a:pt x="357" y="166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49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7" y="144"/>
                  </a:lnTo>
                  <a:lnTo>
                    <a:pt x="387" y="145"/>
                  </a:lnTo>
                  <a:lnTo>
                    <a:pt x="387" y="145"/>
                  </a:lnTo>
                  <a:lnTo>
                    <a:pt x="384" y="150"/>
                  </a:lnTo>
                  <a:lnTo>
                    <a:pt x="382" y="150"/>
                  </a:lnTo>
                  <a:lnTo>
                    <a:pt x="382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0" y="149"/>
                  </a:lnTo>
                  <a:lnTo>
                    <a:pt x="380" y="149"/>
                  </a:lnTo>
                  <a:lnTo>
                    <a:pt x="377" y="150"/>
                  </a:lnTo>
                  <a:lnTo>
                    <a:pt x="375" y="152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85" y="150"/>
                  </a:lnTo>
                  <a:lnTo>
                    <a:pt x="387" y="150"/>
                  </a:lnTo>
                  <a:lnTo>
                    <a:pt x="389" y="150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411" y="140"/>
                  </a:lnTo>
                  <a:lnTo>
                    <a:pt x="421" y="134"/>
                  </a:lnTo>
                  <a:lnTo>
                    <a:pt x="421" y="132"/>
                  </a:lnTo>
                  <a:lnTo>
                    <a:pt x="424" y="130"/>
                  </a:lnTo>
                  <a:lnTo>
                    <a:pt x="424" y="129"/>
                  </a:lnTo>
                  <a:lnTo>
                    <a:pt x="429" y="127"/>
                  </a:lnTo>
                  <a:lnTo>
                    <a:pt x="429" y="127"/>
                  </a:lnTo>
                  <a:lnTo>
                    <a:pt x="431" y="127"/>
                  </a:lnTo>
                  <a:lnTo>
                    <a:pt x="442" y="134"/>
                  </a:lnTo>
                  <a:lnTo>
                    <a:pt x="451" y="130"/>
                  </a:lnTo>
                  <a:lnTo>
                    <a:pt x="451" y="130"/>
                  </a:lnTo>
                  <a:lnTo>
                    <a:pt x="451" y="129"/>
                  </a:lnTo>
                  <a:lnTo>
                    <a:pt x="452" y="129"/>
                  </a:lnTo>
                  <a:lnTo>
                    <a:pt x="454" y="129"/>
                  </a:lnTo>
                  <a:lnTo>
                    <a:pt x="457" y="130"/>
                  </a:lnTo>
                  <a:lnTo>
                    <a:pt x="459" y="132"/>
                  </a:lnTo>
                  <a:lnTo>
                    <a:pt x="462" y="139"/>
                  </a:lnTo>
                  <a:lnTo>
                    <a:pt x="464" y="139"/>
                  </a:lnTo>
                  <a:lnTo>
                    <a:pt x="467" y="147"/>
                  </a:lnTo>
                  <a:lnTo>
                    <a:pt x="466" y="147"/>
                  </a:lnTo>
                  <a:lnTo>
                    <a:pt x="466" y="147"/>
                  </a:lnTo>
                  <a:lnTo>
                    <a:pt x="462" y="147"/>
                  </a:lnTo>
                  <a:close/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6" name="Freeform 208"/>
            <p:cNvSpPr>
              <a:spLocks/>
            </p:cNvSpPr>
            <p:nvPr/>
          </p:nvSpPr>
          <p:spPr bwMode="auto">
            <a:xfrm>
              <a:off x="7073170" y="3787455"/>
              <a:ext cx="33260" cy="42330"/>
            </a:xfrm>
            <a:custGeom>
              <a:avLst/>
              <a:gdLst>
                <a:gd name="T0" fmla="*/ 22 w 22"/>
                <a:gd name="T1" fmla="*/ 27 h 28"/>
                <a:gd name="T2" fmla="*/ 20 w 22"/>
                <a:gd name="T3" fmla="*/ 27 h 28"/>
                <a:gd name="T4" fmla="*/ 19 w 22"/>
                <a:gd name="T5" fmla="*/ 27 h 28"/>
                <a:gd name="T6" fmla="*/ 14 w 22"/>
                <a:gd name="T7" fmla="*/ 25 h 28"/>
                <a:gd name="T8" fmla="*/ 12 w 22"/>
                <a:gd name="T9" fmla="*/ 25 h 28"/>
                <a:gd name="T10" fmla="*/ 10 w 22"/>
                <a:gd name="T11" fmla="*/ 25 h 28"/>
                <a:gd name="T12" fmla="*/ 10 w 22"/>
                <a:gd name="T13" fmla="*/ 28 h 28"/>
                <a:gd name="T14" fmla="*/ 9 w 22"/>
                <a:gd name="T15" fmla="*/ 28 h 28"/>
                <a:gd name="T16" fmla="*/ 4 w 22"/>
                <a:gd name="T17" fmla="*/ 28 h 28"/>
                <a:gd name="T18" fmla="*/ 2 w 22"/>
                <a:gd name="T19" fmla="*/ 28 h 28"/>
                <a:gd name="T20" fmla="*/ 2 w 22"/>
                <a:gd name="T21" fmla="*/ 28 h 28"/>
                <a:gd name="T22" fmla="*/ 0 w 22"/>
                <a:gd name="T23" fmla="*/ 27 h 28"/>
                <a:gd name="T24" fmla="*/ 0 w 22"/>
                <a:gd name="T25" fmla="*/ 27 h 28"/>
                <a:gd name="T26" fmla="*/ 0 w 22"/>
                <a:gd name="T27" fmla="*/ 25 h 28"/>
                <a:gd name="T28" fmla="*/ 0 w 22"/>
                <a:gd name="T29" fmla="*/ 25 h 28"/>
                <a:gd name="T30" fmla="*/ 2 w 22"/>
                <a:gd name="T31" fmla="*/ 25 h 28"/>
                <a:gd name="T32" fmla="*/ 5 w 22"/>
                <a:gd name="T33" fmla="*/ 23 h 28"/>
                <a:gd name="T34" fmla="*/ 12 w 22"/>
                <a:gd name="T35" fmla="*/ 20 h 28"/>
                <a:gd name="T36" fmla="*/ 14 w 22"/>
                <a:gd name="T37" fmla="*/ 15 h 28"/>
                <a:gd name="T38" fmla="*/ 12 w 22"/>
                <a:gd name="T39" fmla="*/ 15 h 28"/>
                <a:gd name="T40" fmla="*/ 12 w 22"/>
                <a:gd name="T41" fmla="*/ 13 h 28"/>
                <a:gd name="T42" fmla="*/ 10 w 22"/>
                <a:gd name="T43" fmla="*/ 8 h 28"/>
                <a:gd name="T44" fmla="*/ 9 w 22"/>
                <a:gd name="T45" fmla="*/ 8 h 28"/>
                <a:gd name="T46" fmla="*/ 7 w 22"/>
                <a:gd name="T47" fmla="*/ 8 h 28"/>
                <a:gd name="T48" fmla="*/ 7 w 22"/>
                <a:gd name="T49" fmla="*/ 8 h 28"/>
                <a:gd name="T50" fmla="*/ 7 w 22"/>
                <a:gd name="T51" fmla="*/ 8 h 28"/>
                <a:gd name="T52" fmla="*/ 7 w 22"/>
                <a:gd name="T53" fmla="*/ 10 h 28"/>
                <a:gd name="T54" fmla="*/ 4 w 22"/>
                <a:gd name="T55" fmla="*/ 10 h 28"/>
                <a:gd name="T56" fmla="*/ 2 w 22"/>
                <a:gd name="T57" fmla="*/ 8 h 28"/>
                <a:gd name="T58" fmla="*/ 0 w 22"/>
                <a:gd name="T59" fmla="*/ 7 h 28"/>
                <a:gd name="T60" fmla="*/ 2 w 22"/>
                <a:gd name="T61" fmla="*/ 3 h 28"/>
                <a:gd name="T62" fmla="*/ 2 w 22"/>
                <a:gd name="T63" fmla="*/ 0 h 28"/>
                <a:gd name="T64" fmla="*/ 10 w 22"/>
                <a:gd name="T65" fmla="*/ 8 h 28"/>
                <a:gd name="T66" fmla="*/ 10 w 22"/>
                <a:gd name="T67" fmla="*/ 8 h 28"/>
                <a:gd name="T68" fmla="*/ 12 w 22"/>
                <a:gd name="T69" fmla="*/ 8 h 28"/>
                <a:gd name="T70" fmla="*/ 14 w 22"/>
                <a:gd name="T71" fmla="*/ 12 h 28"/>
                <a:gd name="T72" fmla="*/ 15 w 22"/>
                <a:gd name="T73" fmla="*/ 13 h 28"/>
                <a:gd name="T74" fmla="*/ 19 w 22"/>
                <a:gd name="T75" fmla="*/ 20 h 28"/>
                <a:gd name="T76" fmla="*/ 22 w 22"/>
                <a:gd name="T77" fmla="*/ 22 h 28"/>
                <a:gd name="T78" fmla="*/ 22 w 22"/>
                <a:gd name="T79" fmla="*/ 22 h 28"/>
                <a:gd name="T80" fmla="*/ 22 w 22"/>
                <a:gd name="T8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8">
                  <a:moveTo>
                    <a:pt x="22" y="27"/>
                  </a:moveTo>
                  <a:lnTo>
                    <a:pt x="20" y="27"/>
                  </a:lnTo>
                  <a:lnTo>
                    <a:pt x="19" y="27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5" y="23"/>
                  </a:lnTo>
                  <a:lnTo>
                    <a:pt x="12" y="20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9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7" name="Freeform 209"/>
            <p:cNvSpPr>
              <a:spLocks/>
            </p:cNvSpPr>
            <p:nvPr/>
          </p:nvSpPr>
          <p:spPr bwMode="auto">
            <a:xfrm>
              <a:off x="7207721" y="4579645"/>
              <a:ext cx="641010" cy="390048"/>
            </a:xfrm>
            <a:custGeom>
              <a:avLst/>
              <a:gdLst>
                <a:gd name="T0" fmla="*/ 272 w 424"/>
                <a:gd name="T1" fmla="*/ 222 h 258"/>
                <a:gd name="T2" fmla="*/ 280 w 424"/>
                <a:gd name="T3" fmla="*/ 220 h 258"/>
                <a:gd name="T4" fmla="*/ 290 w 424"/>
                <a:gd name="T5" fmla="*/ 220 h 258"/>
                <a:gd name="T6" fmla="*/ 295 w 424"/>
                <a:gd name="T7" fmla="*/ 212 h 258"/>
                <a:gd name="T8" fmla="*/ 314 w 424"/>
                <a:gd name="T9" fmla="*/ 213 h 258"/>
                <a:gd name="T10" fmla="*/ 330 w 424"/>
                <a:gd name="T11" fmla="*/ 178 h 258"/>
                <a:gd name="T12" fmla="*/ 340 w 424"/>
                <a:gd name="T13" fmla="*/ 167 h 258"/>
                <a:gd name="T14" fmla="*/ 350 w 424"/>
                <a:gd name="T15" fmla="*/ 143 h 258"/>
                <a:gd name="T16" fmla="*/ 349 w 424"/>
                <a:gd name="T17" fmla="*/ 140 h 258"/>
                <a:gd name="T18" fmla="*/ 360 w 424"/>
                <a:gd name="T19" fmla="*/ 125 h 258"/>
                <a:gd name="T20" fmla="*/ 365 w 424"/>
                <a:gd name="T21" fmla="*/ 110 h 258"/>
                <a:gd name="T22" fmla="*/ 370 w 424"/>
                <a:gd name="T23" fmla="*/ 102 h 258"/>
                <a:gd name="T24" fmla="*/ 375 w 424"/>
                <a:gd name="T25" fmla="*/ 90 h 258"/>
                <a:gd name="T26" fmla="*/ 384 w 424"/>
                <a:gd name="T27" fmla="*/ 80 h 258"/>
                <a:gd name="T28" fmla="*/ 399 w 424"/>
                <a:gd name="T29" fmla="*/ 70 h 258"/>
                <a:gd name="T30" fmla="*/ 410 w 424"/>
                <a:gd name="T31" fmla="*/ 70 h 258"/>
                <a:gd name="T32" fmla="*/ 420 w 424"/>
                <a:gd name="T33" fmla="*/ 52 h 258"/>
                <a:gd name="T34" fmla="*/ 419 w 424"/>
                <a:gd name="T35" fmla="*/ 42 h 258"/>
                <a:gd name="T36" fmla="*/ 409 w 424"/>
                <a:gd name="T37" fmla="*/ 42 h 258"/>
                <a:gd name="T38" fmla="*/ 392 w 424"/>
                <a:gd name="T39" fmla="*/ 27 h 258"/>
                <a:gd name="T40" fmla="*/ 372 w 424"/>
                <a:gd name="T41" fmla="*/ 17 h 258"/>
                <a:gd name="T42" fmla="*/ 357 w 424"/>
                <a:gd name="T43" fmla="*/ 20 h 258"/>
                <a:gd name="T44" fmla="*/ 344 w 424"/>
                <a:gd name="T45" fmla="*/ 7 h 258"/>
                <a:gd name="T46" fmla="*/ 320 w 424"/>
                <a:gd name="T47" fmla="*/ 3 h 258"/>
                <a:gd name="T48" fmla="*/ 295 w 424"/>
                <a:gd name="T49" fmla="*/ 0 h 258"/>
                <a:gd name="T50" fmla="*/ 272 w 424"/>
                <a:gd name="T51" fmla="*/ 13 h 258"/>
                <a:gd name="T52" fmla="*/ 263 w 424"/>
                <a:gd name="T53" fmla="*/ 30 h 258"/>
                <a:gd name="T54" fmla="*/ 232 w 424"/>
                <a:gd name="T55" fmla="*/ 37 h 258"/>
                <a:gd name="T56" fmla="*/ 215 w 424"/>
                <a:gd name="T57" fmla="*/ 33 h 258"/>
                <a:gd name="T58" fmla="*/ 207 w 424"/>
                <a:gd name="T59" fmla="*/ 45 h 258"/>
                <a:gd name="T60" fmla="*/ 185 w 424"/>
                <a:gd name="T61" fmla="*/ 47 h 258"/>
                <a:gd name="T62" fmla="*/ 165 w 424"/>
                <a:gd name="T63" fmla="*/ 72 h 258"/>
                <a:gd name="T64" fmla="*/ 147 w 424"/>
                <a:gd name="T65" fmla="*/ 75 h 258"/>
                <a:gd name="T66" fmla="*/ 127 w 424"/>
                <a:gd name="T67" fmla="*/ 73 h 258"/>
                <a:gd name="T68" fmla="*/ 103 w 424"/>
                <a:gd name="T69" fmla="*/ 72 h 258"/>
                <a:gd name="T70" fmla="*/ 82 w 424"/>
                <a:gd name="T71" fmla="*/ 50 h 258"/>
                <a:gd name="T72" fmla="*/ 70 w 424"/>
                <a:gd name="T73" fmla="*/ 50 h 258"/>
                <a:gd name="T74" fmla="*/ 57 w 424"/>
                <a:gd name="T75" fmla="*/ 77 h 258"/>
                <a:gd name="T76" fmla="*/ 42 w 424"/>
                <a:gd name="T77" fmla="*/ 72 h 258"/>
                <a:gd name="T78" fmla="*/ 25 w 424"/>
                <a:gd name="T79" fmla="*/ 78 h 258"/>
                <a:gd name="T80" fmla="*/ 38 w 424"/>
                <a:gd name="T81" fmla="*/ 83 h 258"/>
                <a:gd name="T82" fmla="*/ 28 w 424"/>
                <a:gd name="T83" fmla="*/ 102 h 258"/>
                <a:gd name="T84" fmla="*/ 25 w 424"/>
                <a:gd name="T85" fmla="*/ 138 h 258"/>
                <a:gd name="T86" fmla="*/ 10 w 424"/>
                <a:gd name="T87" fmla="*/ 142 h 258"/>
                <a:gd name="T88" fmla="*/ 5 w 424"/>
                <a:gd name="T89" fmla="*/ 150 h 258"/>
                <a:gd name="T90" fmla="*/ 13 w 424"/>
                <a:gd name="T91" fmla="*/ 157 h 258"/>
                <a:gd name="T92" fmla="*/ 30 w 424"/>
                <a:gd name="T93" fmla="*/ 187 h 258"/>
                <a:gd name="T94" fmla="*/ 50 w 424"/>
                <a:gd name="T95" fmla="*/ 210 h 258"/>
                <a:gd name="T96" fmla="*/ 70 w 424"/>
                <a:gd name="T97" fmla="*/ 232 h 258"/>
                <a:gd name="T98" fmla="*/ 80 w 424"/>
                <a:gd name="T99" fmla="*/ 238 h 258"/>
                <a:gd name="T100" fmla="*/ 93 w 424"/>
                <a:gd name="T101" fmla="*/ 243 h 258"/>
                <a:gd name="T102" fmla="*/ 132 w 424"/>
                <a:gd name="T103" fmla="*/ 255 h 258"/>
                <a:gd name="T104" fmla="*/ 142 w 424"/>
                <a:gd name="T105" fmla="*/ 258 h 258"/>
                <a:gd name="T106" fmla="*/ 163 w 424"/>
                <a:gd name="T107" fmla="*/ 243 h 258"/>
                <a:gd name="T108" fmla="*/ 185 w 424"/>
                <a:gd name="T109" fmla="*/ 235 h 258"/>
                <a:gd name="T110" fmla="*/ 190 w 424"/>
                <a:gd name="T111" fmla="*/ 237 h 258"/>
                <a:gd name="T112" fmla="*/ 213 w 424"/>
                <a:gd name="T113" fmla="*/ 223 h 258"/>
                <a:gd name="T114" fmla="*/ 223 w 424"/>
                <a:gd name="T11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4" h="258">
                  <a:moveTo>
                    <a:pt x="262" y="225"/>
                  </a:moveTo>
                  <a:lnTo>
                    <a:pt x="262" y="223"/>
                  </a:lnTo>
                  <a:lnTo>
                    <a:pt x="262" y="223"/>
                  </a:lnTo>
                  <a:lnTo>
                    <a:pt x="262" y="222"/>
                  </a:lnTo>
                  <a:lnTo>
                    <a:pt x="267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3" y="222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5" y="218"/>
                  </a:lnTo>
                  <a:lnTo>
                    <a:pt x="277" y="220"/>
                  </a:lnTo>
                  <a:lnTo>
                    <a:pt x="278" y="220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22"/>
                  </a:lnTo>
                  <a:lnTo>
                    <a:pt x="283" y="223"/>
                  </a:lnTo>
                  <a:lnTo>
                    <a:pt x="285" y="223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90" y="222"/>
                  </a:lnTo>
                  <a:lnTo>
                    <a:pt x="290" y="220"/>
                  </a:lnTo>
                  <a:lnTo>
                    <a:pt x="293" y="218"/>
                  </a:lnTo>
                  <a:lnTo>
                    <a:pt x="293" y="217"/>
                  </a:lnTo>
                  <a:lnTo>
                    <a:pt x="293" y="217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3" y="213"/>
                  </a:lnTo>
                  <a:lnTo>
                    <a:pt x="293" y="213"/>
                  </a:lnTo>
                  <a:lnTo>
                    <a:pt x="295" y="212"/>
                  </a:lnTo>
                  <a:lnTo>
                    <a:pt x="295" y="212"/>
                  </a:lnTo>
                  <a:lnTo>
                    <a:pt x="297" y="210"/>
                  </a:lnTo>
                  <a:lnTo>
                    <a:pt x="299" y="210"/>
                  </a:lnTo>
                  <a:lnTo>
                    <a:pt x="300" y="210"/>
                  </a:lnTo>
                  <a:lnTo>
                    <a:pt x="307" y="212"/>
                  </a:lnTo>
                  <a:lnTo>
                    <a:pt x="312" y="213"/>
                  </a:lnTo>
                  <a:lnTo>
                    <a:pt x="312" y="213"/>
                  </a:lnTo>
                  <a:lnTo>
                    <a:pt x="314" y="213"/>
                  </a:lnTo>
                  <a:lnTo>
                    <a:pt x="320" y="208"/>
                  </a:lnTo>
                  <a:lnTo>
                    <a:pt x="320" y="205"/>
                  </a:lnTo>
                  <a:lnTo>
                    <a:pt x="320" y="202"/>
                  </a:lnTo>
                  <a:lnTo>
                    <a:pt x="320" y="200"/>
                  </a:lnTo>
                  <a:lnTo>
                    <a:pt x="327" y="182"/>
                  </a:lnTo>
                  <a:lnTo>
                    <a:pt x="329" y="178"/>
                  </a:lnTo>
                  <a:lnTo>
                    <a:pt x="329" y="178"/>
                  </a:lnTo>
                  <a:lnTo>
                    <a:pt x="330" y="178"/>
                  </a:lnTo>
                  <a:lnTo>
                    <a:pt x="332" y="178"/>
                  </a:lnTo>
                  <a:lnTo>
                    <a:pt x="332" y="178"/>
                  </a:lnTo>
                  <a:lnTo>
                    <a:pt x="334" y="178"/>
                  </a:lnTo>
                  <a:lnTo>
                    <a:pt x="335" y="175"/>
                  </a:lnTo>
                  <a:lnTo>
                    <a:pt x="340" y="168"/>
                  </a:lnTo>
                  <a:lnTo>
                    <a:pt x="342" y="168"/>
                  </a:lnTo>
                  <a:lnTo>
                    <a:pt x="340" y="168"/>
                  </a:lnTo>
                  <a:lnTo>
                    <a:pt x="340" y="167"/>
                  </a:lnTo>
                  <a:lnTo>
                    <a:pt x="339" y="167"/>
                  </a:lnTo>
                  <a:lnTo>
                    <a:pt x="339" y="165"/>
                  </a:lnTo>
                  <a:lnTo>
                    <a:pt x="340" y="160"/>
                  </a:lnTo>
                  <a:lnTo>
                    <a:pt x="340" y="160"/>
                  </a:lnTo>
                  <a:lnTo>
                    <a:pt x="340" y="158"/>
                  </a:lnTo>
                  <a:lnTo>
                    <a:pt x="342" y="158"/>
                  </a:lnTo>
                  <a:lnTo>
                    <a:pt x="347" y="155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2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50" y="137"/>
                  </a:lnTo>
                  <a:lnTo>
                    <a:pt x="352" y="137"/>
                  </a:lnTo>
                  <a:lnTo>
                    <a:pt x="354" y="135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59" y="122"/>
                  </a:lnTo>
                  <a:lnTo>
                    <a:pt x="359" y="122"/>
                  </a:lnTo>
                  <a:lnTo>
                    <a:pt x="362" y="117"/>
                  </a:lnTo>
                  <a:lnTo>
                    <a:pt x="364" y="110"/>
                  </a:lnTo>
                  <a:lnTo>
                    <a:pt x="365" y="110"/>
                  </a:lnTo>
                  <a:lnTo>
                    <a:pt x="365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0" y="108"/>
                  </a:lnTo>
                  <a:lnTo>
                    <a:pt x="370" y="108"/>
                  </a:lnTo>
                  <a:lnTo>
                    <a:pt x="370" y="107"/>
                  </a:lnTo>
                  <a:lnTo>
                    <a:pt x="370" y="103"/>
                  </a:lnTo>
                  <a:lnTo>
                    <a:pt x="370" y="102"/>
                  </a:lnTo>
                  <a:lnTo>
                    <a:pt x="370" y="100"/>
                  </a:lnTo>
                  <a:lnTo>
                    <a:pt x="370" y="100"/>
                  </a:lnTo>
                  <a:lnTo>
                    <a:pt x="370" y="98"/>
                  </a:lnTo>
                  <a:lnTo>
                    <a:pt x="370" y="97"/>
                  </a:lnTo>
                  <a:lnTo>
                    <a:pt x="370" y="95"/>
                  </a:lnTo>
                  <a:lnTo>
                    <a:pt x="370" y="93"/>
                  </a:lnTo>
                  <a:lnTo>
                    <a:pt x="372" y="93"/>
                  </a:lnTo>
                  <a:lnTo>
                    <a:pt x="375" y="90"/>
                  </a:lnTo>
                  <a:lnTo>
                    <a:pt x="379" y="88"/>
                  </a:lnTo>
                  <a:lnTo>
                    <a:pt x="380" y="88"/>
                  </a:lnTo>
                  <a:lnTo>
                    <a:pt x="380" y="87"/>
                  </a:lnTo>
                  <a:lnTo>
                    <a:pt x="382" y="83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80"/>
                  </a:lnTo>
                  <a:lnTo>
                    <a:pt x="384" y="80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385" y="75"/>
                  </a:lnTo>
                  <a:lnTo>
                    <a:pt x="389" y="75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9" y="70"/>
                  </a:lnTo>
                  <a:lnTo>
                    <a:pt x="399" y="70"/>
                  </a:lnTo>
                  <a:lnTo>
                    <a:pt x="402" y="72"/>
                  </a:lnTo>
                  <a:lnTo>
                    <a:pt x="402" y="72"/>
                  </a:lnTo>
                  <a:lnTo>
                    <a:pt x="405" y="72"/>
                  </a:lnTo>
                  <a:lnTo>
                    <a:pt x="407" y="72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10" y="70"/>
                  </a:lnTo>
                  <a:lnTo>
                    <a:pt x="415" y="65"/>
                  </a:lnTo>
                  <a:lnTo>
                    <a:pt x="417" y="63"/>
                  </a:lnTo>
                  <a:lnTo>
                    <a:pt x="417" y="63"/>
                  </a:lnTo>
                  <a:lnTo>
                    <a:pt x="422" y="55"/>
                  </a:lnTo>
                  <a:lnTo>
                    <a:pt x="424" y="53"/>
                  </a:lnTo>
                  <a:lnTo>
                    <a:pt x="420" y="53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20" y="50"/>
                  </a:lnTo>
                  <a:lnTo>
                    <a:pt x="420" y="50"/>
                  </a:lnTo>
                  <a:lnTo>
                    <a:pt x="422" y="48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5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7" y="40"/>
                  </a:lnTo>
                  <a:lnTo>
                    <a:pt x="415" y="38"/>
                  </a:lnTo>
                  <a:lnTo>
                    <a:pt x="415" y="38"/>
                  </a:lnTo>
                  <a:lnTo>
                    <a:pt x="414" y="40"/>
                  </a:lnTo>
                  <a:lnTo>
                    <a:pt x="412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407" y="42"/>
                  </a:lnTo>
                  <a:lnTo>
                    <a:pt x="405" y="40"/>
                  </a:lnTo>
                  <a:lnTo>
                    <a:pt x="402" y="33"/>
                  </a:lnTo>
                  <a:lnTo>
                    <a:pt x="399" y="30"/>
                  </a:lnTo>
                  <a:lnTo>
                    <a:pt x="395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87" y="18"/>
                  </a:lnTo>
                  <a:lnTo>
                    <a:pt x="384" y="18"/>
                  </a:lnTo>
                  <a:lnTo>
                    <a:pt x="377" y="13"/>
                  </a:lnTo>
                  <a:lnTo>
                    <a:pt x="375" y="13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0" y="17"/>
                  </a:lnTo>
                  <a:lnTo>
                    <a:pt x="369" y="17"/>
                  </a:lnTo>
                  <a:lnTo>
                    <a:pt x="364" y="17"/>
                  </a:lnTo>
                  <a:lnTo>
                    <a:pt x="359" y="18"/>
                  </a:lnTo>
                  <a:lnTo>
                    <a:pt x="357" y="18"/>
                  </a:lnTo>
                  <a:lnTo>
                    <a:pt x="357" y="18"/>
                  </a:lnTo>
                  <a:lnTo>
                    <a:pt x="357" y="20"/>
                  </a:lnTo>
                  <a:lnTo>
                    <a:pt x="354" y="20"/>
                  </a:lnTo>
                  <a:lnTo>
                    <a:pt x="350" y="20"/>
                  </a:lnTo>
                  <a:lnTo>
                    <a:pt x="350" y="18"/>
                  </a:lnTo>
                  <a:lnTo>
                    <a:pt x="349" y="18"/>
                  </a:lnTo>
                  <a:lnTo>
                    <a:pt x="344" y="10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37" y="1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25" y="1"/>
                  </a:lnTo>
                  <a:lnTo>
                    <a:pt x="324" y="1"/>
                  </a:lnTo>
                  <a:lnTo>
                    <a:pt x="320" y="3"/>
                  </a:lnTo>
                  <a:lnTo>
                    <a:pt x="315" y="5"/>
                  </a:lnTo>
                  <a:lnTo>
                    <a:pt x="312" y="5"/>
                  </a:lnTo>
                  <a:lnTo>
                    <a:pt x="304" y="5"/>
                  </a:lnTo>
                  <a:lnTo>
                    <a:pt x="302" y="5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88" y="0"/>
                  </a:lnTo>
                  <a:lnTo>
                    <a:pt x="285" y="1"/>
                  </a:lnTo>
                  <a:lnTo>
                    <a:pt x="283" y="1"/>
                  </a:lnTo>
                  <a:lnTo>
                    <a:pt x="278" y="3"/>
                  </a:lnTo>
                  <a:lnTo>
                    <a:pt x="275" y="7"/>
                  </a:lnTo>
                  <a:lnTo>
                    <a:pt x="272" y="13"/>
                  </a:lnTo>
                  <a:lnTo>
                    <a:pt x="270" y="17"/>
                  </a:lnTo>
                  <a:lnTo>
                    <a:pt x="270" y="17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5" y="27"/>
                  </a:lnTo>
                  <a:lnTo>
                    <a:pt x="263" y="30"/>
                  </a:lnTo>
                  <a:lnTo>
                    <a:pt x="262" y="30"/>
                  </a:lnTo>
                  <a:lnTo>
                    <a:pt x="253" y="33"/>
                  </a:lnTo>
                  <a:lnTo>
                    <a:pt x="252" y="33"/>
                  </a:lnTo>
                  <a:lnTo>
                    <a:pt x="248" y="37"/>
                  </a:lnTo>
                  <a:lnTo>
                    <a:pt x="248" y="37"/>
                  </a:lnTo>
                  <a:lnTo>
                    <a:pt x="243" y="38"/>
                  </a:lnTo>
                  <a:lnTo>
                    <a:pt x="238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5"/>
                  </a:lnTo>
                  <a:lnTo>
                    <a:pt x="230" y="33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2" y="32"/>
                  </a:lnTo>
                  <a:lnTo>
                    <a:pt x="217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5"/>
                  </a:lnTo>
                  <a:lnTo>
                    <a:pt x="213" y="40"/>
                  </a:lnTo>
                  <a:lnTo>
                    <a:pt x="213" y="45"/>
                  </a:lnTo>
                  <a:lnTo>
                    <a:pt x="212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0" y="47"/>
                  </a:lnTo>
                  <a:lnTo>
                    <a:pt x="198" y="47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0" y="47"/>
                  </a:lnTo>
                  <a:lnTo>
                    <a:pt x="185" y="47"/>
                  </a:lnTo>
                  <a:lnTo>
                    <a:pt x="183" y="47"/>
                  </a:lnTo>
                  <a:lnTo>
                    <a:pt x="173" y="48"/>
                  </a:lnTo>
                  <a:lnTo>
                    <a:pt x="170" y="53"/>
                  </a:lnTo>
                  <a:lnTo>
                    <a:pt x="170" y="65"/>
                  </a:lnTo>
                  <a:lnTo>
                    <a:pt x="173" y="68"/>
                  </a:lnTo>
                  <a:lnTo>
                    <a:pt x="167" y="70"/>
                  </a:lnTo>
                  <a:lnTo>
                    <a:pt x="167" y="72"/>
                  </a:lnTo>
                  <a:lnTo>
                    <a:pt x="165" y="72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58" y="73"/>
                  </a:lnTo>
                  <a:lnTo>
                    <a:pt x="155" y="73"/>
                  </a:lnTo>
                  <a:lnTo>
                    <a:pt x="148" y="73"/>
                  </a:lnTo>
                  <a:lnTo>
                    <a:pt x="147" y="75"/>
                  </a:lnTo>
                  <a:lnTo>
                    <a:pt x="145" y="75"/>
                  </a:lnTo>
                  <a:lnTo>
                    <a:pt x="142" y="75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30" y="73"/>
                  </a:lnTo>
                  <a:lnTo>
                    <a:pt x="127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18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7" y="58"/>
                  </a:lnTo>
                  <a:lnTo>
                    <a:pt x="87" y="57"/>
                  </a:lnTo>
                  <a:lnTo>
                    <a:pt x="85" y="55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67" y="52"/>
                  </a:lnTo>
                  <a:lnTo>
                    <a:pt x="63" y="60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3" y="70"/>
                  </a:lnTo>
                  <a:lnTo>
                    <a:pt x="63" y="75"/>
                  </a:lnTo>
                  <a:lnTo>
                    <a:pt x="62" y="77"/>
                  </a:lnTo>
                  <a:lnTo>
                    <a:pt x="57" y="77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3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25" y="75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5" y="82"/>
                  </a:lnTo>
                  <a:lnTo>
                    <a:pt x="37" y="82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38" y="97"/>
                  </a:lnTo>
                  <a:lnTo>
                    <a:pt x="37" y="98"/>
                  </a:lnTo>
                  <a:lnTo>
                    <a:pt x="33" y="100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3" y="102"/>
                  </a:lnTo>
                  <a:lnTo>
                    <a:pt x="23" y="117"/>
                  </a:lnTo>
                  <a:lnTo>
                    <a:pt x="23" y="125"/>
                  </a:lnTo>
                  <a:lnTo>
                    <a:pt x="26" y="128"/>
                  </a:lnTo>
                  <a:lnTo>
                    <a:pt x="25" y="138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18" y="138"/>
                  </a:lnTo>
                  <a:lnTo>
                    <a:pt x="13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0" y="140"/>
                  </a:lnTo>
                  <a:lnTo>
                    <a:pt x="10" y="142"/>
                  </a:lnTo>
                  <a:lnTo>
                    <a:pt x="10" y="143"/>
                  </a:lnTo>
                  <a:lnTo>
                    <a:pt x="5" y="143"/>
                  </a:lnTo>
                  <a:lnTo>
                    <a:pt x="0" y="150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8" y="150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5" y="152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1" y="157"/>
                  </a:lnTo>
                  <a:lnTo>
                    <a:pt x="11" y="158"/>
                  </a:lnTo>
                  <a:lnTo>
                    <a:pt x="13" y="160"/>
                  </a:lnTo>
                  <a:lnTo>
                    <a:pt x="21" y="177"/>
                  </a:lnTo>
                  <a:lnTo>
                    <a:pt x="25" y="182"/>
                  </a:lnTo>
                  <a:lnTo>
                    <a:pt x="30" y="187"/>
                  </a:lnTo>
                  <a:lnTo>
                    <a:pt x="31" y="188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42" y="195"/>
                  </a:lnTo>
                  <a:lnTo>
                    <a:pt x="43" y="198"/>
                  </a:lnTo>
                  <a:lnTo>
                    <a:pt x="47" y="200"/>
                  </a:lnTo>
                  <a:lnTo>
                    <a:pt x="47" y="205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3" y="210"/>
                  </a:lnTo>
                  <a:lnTo>
                    <a:pt x="63" y="215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70" y="227"/>
                  </a:lnTo>
                  <a:lnTo>
                    <a:pt x="70" y="230"/>
                  </a:lnTo>
                  <a:lnTo>
                    <a:pt x="70" y="232"/>
                  </a:lnTo>
                  <a:lnTo>
                    <a:pt x="72" y="235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7"/>
                  </a:lnTo>
                  <a:lnTo>
                    <a:pt x="80" y="237"/>
                  </a:lnTo>
                  <a:lnTo>
                    <a:pt x="82" y="237"/>
                  </a:lnTo>
                  <a:lnTo>
                    <a:pt x="88" y="238"/>
                  </a:lnTo>
                  <a:lnTo>
                    <a:pt x="90" y="238"/>
                  </a:lnTo>
                  <a:lnTo>
                    <a:pt x="90" y="240"/>
                  </a:lnTo>
                  <a:lnTo>
                    <a:pt x="92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102" y="250"/>
                  </a:lnTo>
                  <a:lnTo>
                    <a:pt x="107" y="253"/>
                  </a:lnTo>
                  <a:lnTo>
                    <a:pt x="117" y="253"/>
                  </a:lnTo>
                  <a:lnTo>
                    <a:pt x="125" y="253"/>
                  </a:lnTo>
                  <a:lnTo>
                    <a:pt x="128" y="255"/>
                  </a:lnTo>
                  <a:lnTo>
                    <a:pt x="130" y="255"/>
                  </a:lnTo>
                  <a:lnTo>
                    <a:pt x="132" y="255"/>
                  </a:lnTo>
                  <a:lnTo>
                    <a:pt x="133" y="257"/>
                  </a:lnTo>
                  <a:lnTo>
                    <a:pt x="135" y="257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8"/>
                  </a:lnTo>
                  <a:lnTo>
                    <a:pt x="143" y="257"/>
                  </a:lnTo>
                  <a:lnTo>
                    <a:pt x="145" y="257"/>
                  </a:lnTo>
                  <a:lnTo>
                    <a:pt x="152" y="253"/>
                  </a:lnTo>
                  <a:lnTo>
                    <a:pt x="153" y="252"/>
                  </a:lnTo>
                  <a:lnTo>
                    <a:pt x="155" y="250"/>
                  </a:lnTo>
                  <a:lnTo>
                    <a:pt x="155" y="248"/>
                  </a:lnTo>
                  <a:lnTo>
                    <a:pt x="162" y="243"/>
                  </a:lnTo>
                  <a:lnTo>
                    <a:pt x="163" y="243"/>
                  </a:lnTo>
                  <a:lnTo>
                    <a:pt x="165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2"/>
                  </a:lnTo>
                  <a:lnTo>
                    <a:pt x="183" y="238"/>
                  </a:lnTo>
                  <a:lnTo>
                    <a:pt x="185" y="235"/>
                  </a:lnTo>
                  <a:lnTo>
                    <a:pt x="185" y="233"/>
                  </a:lnTo>
                  <a:lnTo>
                    <a:pt x="187" y="233"/>
                  </a:lnTo>
                  <a:lnTo>
                    <a:pt x="187" y="233"/>
                  </a:lnTo>
                  <a:lnTo>
                    <a:pt x="188" y="233"/>
                  </a:lnTo>
                  <a:lnTo>
                    <a:pt x="188" y="233"/>
                  </a:lnTo>
                  <a:lnTo>
                    <a:pt x="190" y="233"/>
                  </a:lnTo>
                  <a:lnTo>
                    <a:pt x="190" y="237"/>
                  </a:lnTo>
                  <a:lnTo>
                    <a:pt x="190" y="237"/>
                  </a:lnTo>
                  <a:lnTo>
                    <a:pt x="197" y="237"/>
                  </a:lnTo>
                  <a:lnTo>
                    <a:pt x="205" y="232"/>
                  </a:lnTo>
                  <a:lnTo>
                    <a:pt x="207" y="232"/>
                  </a:lnTo>
                  <a:lnTo>
                    <a:pt x="210" y="228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7" y="220"/>
                  </a:lnTo>
                  <a:lnTo>
                    <a:pt x="217" y="220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35" y="222"/>
                  </a:lnTo>
                  <a:lnTo>
                    <a:pt x="242" y="220"/>
                  </a:lnTo>
                  <a:lnTo>
                    <a:pt x="252" y="220"/>
                  </a:lnTo>
                  <a:lnTo>
                    <a:pt x="257" y="222"/>
                  </a:lnTo>
                  <a:lnTo>
                    <a:pt x="258" y="222"/>
                  </a:lnTo>
                  <a:lnTo>
                    <a:pt x="260" y="225"/>
                  </a:lnTo>
                  <a:lnTo>
                    <a:pt x="262" y="2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8" name="Freeform 210"/>
            <p:cNvSpPr>
              <a:spLocks/>
            </p:cNvSpPr>
            <p:nvPr/>
          </p:nvSpPr>
          <p:spPr bwMode="auto">
            <a:xfrm>
              <a:off x="7603817" y="4594764"/>
              <a:ext cx="923720" cy="650081"/>
            </a:xfrm>
            <a:custGeom>
              <a:avLst/>
              <a:gdLst>
                <a:gd name="T0" fmla="*/ 554 w 611"/>
                <a:gd name="T1" fmla="*/ 397 h 430"/>
                <a:gd name="T2" fmla="*/ 514 w 611"/>
                <a:gd name="T3" fmla="*/ 392 h 430"/>
                <a:gd name="T4" fmla="*/ 500 w 611"/>
                <a:gd name="T5" fmla="*/ 384 h 430"/>
                <a:gd name="T6" fmla="*/ 460 w 611"/>
                <a:gd name="T7" fmla="*/ 374 h 430"/>
                <a:gd name="T8" fmla="*/ 420 w 611"/>
                <a:gd name="T9" fmla="*/ 384 h 430"/>
                <a:gd name="T10" fmla="*/ 374 w 611"/>
                <a:gd name="T11" fmla="*/ 412 h 430"/>
                <a:gd name="T12" fmla="*/ 355 w 611"/>
                <a:gd name="T13" fmla="*/ 427 h 430"/>
                <a:gd name="T14" fmla="*/ 307 w 611"/>
                <a:gd name="T15" fmla="*/ 424 h 430"/>
                <a:gd name="T16" fmla="*/ 273 w 611"/>
                <a:gd name="T17" fmla="*/ 429 h 430"/>
                <a:gd name="T18" fmla="*/ 228 w 611"/>
                <a:gd name="T19" fmla="*/ 420 h 430"/>
                <a:gd name="T20" fmla="*/ 200 w 611"/>
                <a:gd name="T21" fmla="*/ 419 h 430"/>
                <a:gd name="T22" fmla="*/ 172 w 611"/>
                <a:gd name="T23" fmla="*/ 414 h 430"/>
                <a:gd name="T24" fmla="*/ 185 w 611"/>
                <a:gd name="T25" fmla="*/ 397 h 430"/>
                <a:gd name="T26" fmla="*/ 160 w 611"/>
                <a:gd name="T27" fmla="*/ 384 h 430"/>
                <a:gd name="T28" fmla="*/ 150 w 611"/>
                <a:gd name="T29" fmla="*/ 374 h 430"/>
                <a:gd name="T30" fmla="*/ 158 w 611"/>
                <a:gd name="T31" fmla="*/ 357 h 430"/>
                <a:gd name="T32" fmla="*/ 157 w 611"/>
                <a:gd name="T33" fmla="*/ 349 h 430"/>
                <a:gd name="T34" fmla="*/ 143 w 611"/>
                <a:gd name="T35" fmla="*/ 340 h 430"/>
                <a:gd name="T36" fmla="*/ 123 w 611"/>
                <a:gd name="T37" fmla="*/ 362 h 430"/>
                <a:gd name="T38" fmla="*/ 98 w 611"/>
                <a:gd name="T39" fmla="*/ 347 h 430"/>
                <a:gd name="T40" fmla="*/ 88 w 611"/>
                <a:gd name="T41" fmla="*/ 340 h 430"/>
                <a:gd name="T42" fmla="*/ 72 w 611"/>
                <a:gd name="T43" fmla="*/ 332 h 430"/>
                <a:gd name="T44" fmla="*/ 85 w 611"/>
                <a:gd name="T45" fmla="*/ 324 h 430"/>
                <a:gd name="T46" fmla="*/ 82 w 611"/>
                <a:gd name="T47" fmla="*/ 305 h 430"/>
                <a:gd name="T48" fmla="*/ 31 w 611"/>
                <a:gd name="T49" fmla="*/ 262 h 430"/>
                <a:gd name="T50" fmla="*/ 31 w 611"/>
                <a:gd name="T51" fmla="*/ 247 h 430"/>
                <a:gd name="T52" fmla="*/ 20 w 611"/>
                <a:gd name="T53" fmla="*/ 235 h 430"/>
                <a:gd name="T54" fmla="*/ 5 w 611"/>
                <a:gd name="T55" fmla="*/ 223 h 430"/>
                <a:gd name="T56" fmla="*/ 13 w 611"/>
                <a:gd name="T57" fmla="*/ 212 h 430"/>
                <a:gd name="T58" fmla="*/ 28 w 611"/>
                <a:gd name="T59" fmla="*/ 210 h 430"/>
                <a:gd name="T60" fmla="*/ 45 w 611"/>
                <a:gd name="T61" fmla="*/ 202 h 430"/>
                <a:gd name="T62" fmla="*/ 70 w 611"/>
                <a:gd name="T63" fmla="*/ 168 h 430"/>
                <a:gd name="T64" fmla="*/ 85 w 611"/>
                <a:gd name="T65" fmla="*/ 145 h 430"/>
                <a:gd name="T66" fmla="*/ 93 w 611"/>
                <a:gd name="T67" fmla="*/ 123 h 430"/>
                <a:gd name="T68" fmla="*/ 103 w 611"/>
                <a:gd name="T69" fmla="*/ 100 h 430"/>
                <a:gd name="T70" fmla="*/ 108 w 611"/>
                <a:gd name="T71" fmla="*/ 83 h 430"/>
                <a:gd name="T72" fmla="*/ 123 w 611"/>
                <a:gd name="T73" fmla="*/ 65 h 430"/>
                <a:gd name="T74" fmla="*/ 148 w 611"/>
                <a:gd name="T75" fmla="*/ 60 h 430"/>
                <a:gd name="T76" fmla="*/ 175 w 611"/>
                <a:gd name="T77" fmla="*/ 32 h 430"/>
                <a:gd name="T78" fmla="*/ 190 w 611"/>
                <a:gd name="T79" fmla="*/ 38 h 430"/>
                <a:gd name="T80" fmla="*/ 235 w 611"/>
                <a:gd name="T81" fmla="*/ 42 h 430"/>
                <a:gd name="T82" fmla="*/ 253 w 611"/>
                <a:gd name="T83" fmla="*/ 38 h 430"/>
                <a:gd name="T84" fmla="*/ 297 w 611"/>
                <a:gd name="T85" fmla="*/ 55 h 430"/>
                <a:gd name="T86" fmla="*/ 322 w 611"/>
                <a:gd name="T87" fmla="*/ 37 h 430"/>
                <a:gd name="T88" fmla="*/ 360 w 611"/>
                <a:gd name="T89" fmla="*/ 28 h 430"/>
                <a:gd name="T90" fmla="*/ 385 w 611"/>
                <a:gd name="T91" fmla="*/ 5 h 430"/>
                <a:gd name="T92" fmla="*/ 425 w 611"/>
                <a:gd name="T93" fmla="*/ 30 h 430"/>
                <a:gd name="T94" fmla="*/ 470 w 611"/>
                <a:gd name="T95" fmla="*/ 95 h 430"/>
                <a:gd name="T96" fmla="*/ 492 w 611"/>
                <a:gd name="T97" fmla="*/ 113 h 430"/>
                <a:gd name="T98" fmla="*/ 500 w 611"/>
                <a:gd name="T99" fmla="*/ 172 h 430"/>
                <a:gd name="T100" fmla="*/ 514 w 611"/>
                <a:gd name="T101" fmla="*/ 247 h 430"/>
                <a:gd name="T102" fmla="*/ 522 w 611"/>
                <a:gd name="T103" fmla="*/ 257 h 430"/>
                <a:gd name="T104" fmla="*/ 584 w 611"/>
                <a:gd name="T105" fmla="*/ 238 h 430"/>
                <a:gd name="T106" fmla="*/ 609 w 611"/>
                <a:gd name="T107" fmla="*/ 250 h 430"/>
                <a:gd name="T108" fmla="*/ 611 w 611"/>
                <a:gd name="T109" fmla="*/ 285 h 430"/>
                <a:gd name="T110" fmla="*/ 572 w 611"/>
                <a:gd name="T111" fmla="*/ 287 h 430"/>
                <a:gd name="T112" fmla="*/ 562 w 611"/>
                <a:gd name="T113" fmla="*/ 285 h 430"/>
                <a:gd name="T114" fmla="*/ 564 w 611"/>
                <a:gd name="T115" fmla="*/ 327 h 430"/>
                <a:gd name="T116" fmla="*/ 552 w 611"/>
                <a:gd name="T117" fmla="*/ 34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" h="430">
                  <a:moveTo>
                    <a:pt x="555" y="359"/>
                  </a:moveTo>
                  <a:lnTo>
                    <a:pt x="554" y="359"/>
                  </a:lnTo>
                  <a:lnTo>
                    <a:pt x="554" y="359"/>
                  </a:lnTo>
                  <a:lnTo>
                    <a:pt x="554" y="360"/>
                  </a:lnTo>
                  <a:lnTo>
                    <a:pt x="552" y="360"/>
                  </a:lnTo>
                  <a:lnTo>
                    <a:pt x="554" y="367"/>
                  </a:lnTo>
                  <a:lnTo>
                    <a:pt x="557" y="379"/>
                  </a:lnTo>
                  <a:lnTo>
                    <a:pt x="555" y="379"/>
                  </a:lnTo>
                  <a:lnTo>
                    <a:pt x="554" y="385"/>
                  </a:lnTo>
                  <a:lnTo>
                    <a:pt x="554" y="390"/>
                  </a:lnTo>
                  <a:lnTo>
                    <a:pt x="554" y="392"/>
                  </a:lnTo>
                  <a:lnTo>
                    <a:pt x="554" y="394"/>
                  </a:lnTo>
                  <a:lnTo>
                    <a:pt x="554" y="397"/>
                  </a:lnTo>
                  <a:lnTo>
                    <a:pt x="554" y="397"/>
                  </a:lnTo>
                  <a:lnTo>
                    <a:pt x="554" y="399"/>
                  </a:lnTo>
                  <a:lnTo>
                    <a:pt x="552" y="399"/>
                  </a:lnTo>
                  <a:lnTo>
                    <a:pt x="547" y="399"/>
                  </a:lnTo>
                  <a:lnTo>
                    <a:pt x="544" y="400"/>
                  </a:lnTo>
                  <a:lnTo>
                    <a:pt x="537" y="399"/>
                  </a:lnTo>
                  <a:lnTo>
                    <a:pt x="532" y="399"/>
                  </a:lnTo>
                  <a:lnTo>
                    <a:pt x="527" y="399"/>
                  </a:lnTo>
                  <a:lnTo>
                    <a:pt x="524" y="397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0" y="385"/>
                  </a:lnTo>
                  <a:lnTo>
                    <a:pt x="510" y="384"/>
                  </a:lnTo>
                  <a:lnTo>
                    <a:pt x="510" y="384"/>
                  </a:lnTo>
                  <a:lnTo>
                    <a:pt x="510" y="382"/>
                  </a:lnTo>
                  <a:lnTo>
                    <a:pt x="509" y="382"/>
                  </a:lnTo>
                  <a:lnTo>
                    <a:pt x="509" y="382"/>
                  </a:lnTo>
                  <a:lnTo>
                    <a:pt x="507" y="380"/>
                  </a:lnTo>
                  <a:lnTo>
                    <a:pt x="507" y="379"/>
                  </a:lnTo>
                  <a:lnTo>
                    <a:pt x="507" y="380"/>
                  </a:lnTo>
                  <a:lnTo>
                    <a:pt x="504" y="382"/>
                  </a:lnTo>
                  <a:lnTo>
                    <a:pt x="502" y="384"/>
                  </a:lnTo>
                  <a:lnTo>
                    <a:pt x="500" y="384"/>
                  </a:lnTo>
                  <a:lnTo>
                    <a:pt x="497" y="385"/>
                  </a:lnTo>
                  <a:lnTo>
                    <a:pt x="495" y="385"/>
                  </a:lnTo>
                  <a:lnTo>
                    <a:pt x="485" y="380"/>
                  </a:lnTo>
                  <a:lnTo>
                    <a:pt x="479" y="382"/>
                  </a:lnTo>
                  <a:lnTo>
                    <a:pt x="474" y="382"/>
                  </a:lnTo>
                  <a:lnTo>
                    <a:pt x="474" y="382"/>
                  </a:lnTo>
                  <a:lnTo>
                    <a:pt x="467" y="377"/>
                  </a:lnTo>
                  <a:lnTo>
                    <a:pt x="465" y="377"/>
                  </a:lnTo>
                  <a:lnTo>
                    <a:pt x="465" y="377"/>
                  </a:lnTo>
                  <a:lnTo>
                    <a:pt x="464" y="375"/>
                  </a:lnTo>
                  <a:lnTo>
                    <a:pt x="464" y="372"/>
                  </a:lnTo>
                  <a:lnTo>
                    <a:pt x="462" y="374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7" y="374"/>
                  </a:lnTo>
                  <a:lnTo>
                    <a:pt x="455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47" y="374"/>
                  </a:lnTo>
                  <a:lnTo>
                    <a:pt x="445" y="374"/>
                  </a:lnTo>
                  <a:lnTo>
                    <a:pt x="439" y="375"/>
                  </a:lnTo>
                  <a:lnTo>
                    <a:pt x="439" y="375"/>
                  </a:lnTo>
                  <a:lnTo>
                    <a:pt x="425" y="382"/>
                  </a:lnTo>
                  <a:lnTo>
                    <a:pt x="422" y="382"/>
                  </a:lnTo>
                  <a:lnTo>
                    <a:pt x="420" y="384"/>
                  </a:lnTo>
                  <a:lnTo>
                    <a:pt x="417" y="384"/>
                  </a:lnTo>
                  <a:lnTo>
                    <a:pt x="415" y="384"/>
                  </a:lnTo>
                  <a:lnTo>
                    <a:pt x="407" y="385"/>
                  </a:lnTo>
                  <a:lnTo>
                    <a:pt x="405" y="385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390" y="392"/>
                  </a:lnTo>
                  <a:lnTo>
                    <a:pt x="389" y="394"/>
                  </a:lnTo>
                  <a:lnTo>
                    <a:pt x="387" y="397"/>
                  </a:lnTo>
                  <a:lnTo>
                    <a:pt x="379" y="407"/>
                  </a:lnTo>
                  <a:lnTo>
                    <a:pt x="374" y="412"/>
                  </a:lnTo>
                  <a:lnTo>
                    <a:pt x="374" y="412"/>
                  </a:lnTo>
                  <a:lnTo>
                    <a:pt x="374" y="414"/>
                  </a:lnTo>
                  <a:lnTo>
                    <a:pt x="369" y="420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5" y="422"/>
                  </a:lnTo>
                  <a:lnTo>
                    <a:pt x="365" y="422"/>
                  </a:lnTo>
                  <a:lnTo>
                    <a:pt x="364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2"/>
                  </a:lnTo>
                  <a:lnTo>
                    <a:pt x="359" y="424"/>
                  </a:lnTo>
                  <a:lnTo>
                    <a:pt x="357" y="424"/>
                  </a:lnTo>
                  <a:lnTo>
                    <a:pt x="355" y="427"/>
                  </a:lnTo>
                  <a:lnTo>
                    <a:pt x="344" y="429"/>
                  </a:lnTo>
                  <a:lnTo>
                    <a:pt x="342" y="430"/>
                  </a:lnTo>
                  <a:lnTo>
                    <a:pt x="340" y="430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7" y="427"/>
                  </a:lnTo>
                  <a:lnTo>
                    <a:pt x="335" y="425"/>
                  </a:lnTo>
                  <a:lnTo>
                    <a:pt x="334" y="425"/>
                  </a:lnTo>
                  <a:lnTo>
                    <a:pt x="332" y="425"/>
                  </a:lnTo>
                  <a:lnTo>
                    <a:pt x="330" y="424"/>
                  </a:lnTo>
                  <a:lnTo>
                    <a:pt x="307" y="424"/>
                  </a:lnTo>
                  <a:lnTo>
                    <a:pt x="304" y="424"/>
                  </a:lnTo>
                  <a:lnTo>
                    <a:pt x="302" y="424"/>
                  </a:lnTo>
                  <a:lnTo>
                    <a:pt x="297" y="424"/>
                  </a:lnTo>
                  <a:lnTo>
                    <a:pt x="293" y="424"/>
                  </a:lnTo>
                  <a:lnTo>
                    <a:pt x="290" y="422"/>
                  </a:lnTo>
                  <a:lnTo>
                    <a:pt x="288" y="422"/>
                  </a:lnTo>
                  <a:lnTo>
                    <a:pt x="287" y="420"/>
                  </a:lnTo>
                  <a:lnTo>
                    <a:pt x="283" y="420"/>
                  </a:lnTo>
                  <a:lnTo>
                    <a:pt x="282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73" y="427"/>
                  </a:lnTo>
                  <a:lnTo>
                    <a:pt x="273" y="429"/>
                  </a:lnTo>
                  <a:lnTo>
                    <a:pt x="272" y="429"/>
                  </a:lnTo>
                  <a:lnTo>
                    <a:pt x="262" y="429"/>
                  </a:lnTo>
                  <a:lnTo>
                    <a:pt x="262" y="429"/>
                  </a:lnTo>
                  <a:lnTo>
                    <a:pt x="258" y="429"/>
                  </a:lnTo>
                  <a:lnTo>
                    <a:pt x="255" y="429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38" y="424"/>
                  </a:lnTo>
                  <a:lnTo>
                    <a:pt x="237" y="422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0" y="420"/>
                  </a:lnTo>
                  <a:lnTo>
                    <a:pt x="218" y="420"/>
                  </a:lnTo>
                  <a:lnTo>
                    <a:pt x="217" y="419"/>
                  </a:lnTo>
                  <a:lnTo>
                    <a:pt x="217" y="419"/>
                  </a:lnTo>
                  <a:lnTo>
                    <a:pt x="215" y="419"/>
                  </a:lnTo>
                  <a:lnTo>
                    <a:pt x="212" y="417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9"/>
                  </a:lnTo>
                  <a:lnTo>
                    <a:pt x="195" y="419"/>
                  </a:lnTo>
                  <a:lnTo>
                    <a:pt x="193" y="420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87" y="422"/>
                  </a:lnTo>
                  <a:lnTo>
                    <a:pt x="180" y="422"/>
                  </a:lnTo>
                  <a:lnTo>
                    <a:pt x="175" y="420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2" y="417"/>
                  </a:lnTo>
                  <a:lnTo>
                    <a:pt x="172" y="415"/>
                  </a:lnTo>
                  <a:lnTo>
                    <a:pt x="172" y="414"/>
                  </a:lnTo>
                  <a:lnTo>
                    <a:pt x="173" y="409"/>
                  </a:lnTo>
                  <a:lnTo>
                    <a:pt x="173" y="407"/>
                  </a:lnTo>
                  <a:lnTo>
                    <a:pt x="175" y="405"/>
                  </a:lnTo>
                  <a:lnTo>
                    <a:pt x="177" y="405"/>
                  </a:lnTo>
                  <a:lnTo>
                    <a:pt x="178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3" y="400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3" y="397"/>
                  </a:lnTo>
                  <a:lnTo>
                    <a:pt x="182" y="395"/>
                  </a:lnTo>
                  <a:lnTo>
                    <a:pt x="180" y="395"/>
                  </a:lnTo>
                  <a:lnTo>
                    <a:pt x="178" y="395"/>
                  </a:lnTo>
                  <a:lnTo>
                    <a:pt x="177" y="395"/>
                  </a:lnTo>
                  <a:lnTo>
                    <a:pt x="175" y="394"/>
                  </a:lnTo>
                  <a:lnTo>
                    <a:pt x="162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4"/>
                  </a:lnTo>
                  <a:lnTo>
                    <a:pt x="160" y="382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79"/>
                  </a:lnTo>
                  <a:lnTo>
                    <a:pt x="160" y="379"/>
                  </a:lnTo>
                  <a:lnTo>
                    <a:pt x="158" y="379"/>
                  </a:lnTo>
                  <a:lnTo>
                    <a:pt x="155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2" y="377"/>
                  </a:lnTo>
                  <a:lnTo>
                    <a:pt x="152" y="375"/>
                  </a:lnTo>
                  <a:lnTo>
                    <a:pt x="150" y="375"/>
                  </a:lnTo>
                  <a:lnTo>
                    <a:pt x="150" y="374"/>
                  </a:lnTo>
                  <a:lnTo>
                    <a:pt x="148" y="370"/>
                  </a:lnTo>
                  <a:lnTo>
                    <a:pt x="145" y="364"/>
                  </a:lnTo>
                  <a:lnTo>
                    <a:pt x="145" y="364"/>
                  </a:lnTo>
                  <a:lnTo>
                    <a:pt x="145" y="362"/>
                  </a:lnTo>
                  <a:lnTo>
                    <a:pt x="145" y="362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7" y="355"/>
                  </a:lnTo>
                  <a:lnTo>
                    <a:pt x="158" y="357"/>
                  </a:lnTo>
                  <a:lnTo>
                    <a:pt x="160" y="357"/>
                  </a:lnTo>
                  <a:lnTo>
                    <a:pt x="160" y="359"/>
                  </a:lnTo>
                  <a:lnTo>
                    <a:pt x="160" y="357"/>
                  </a:lnTo>
                  <a:lnTo>
                    <a:pt x="162" y="357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4"/>
                  </a:lnTo>
                  <a:lnTo>
                    <a:pt x="163" y="354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7" y="349"/>
                  </a:lnTo>
                  <a:lnTo>
                    <a:pt x="155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2" y="347"/>
                  </a:lnTo>
                  <a:lnTo>
                    <a:pt x="150" y="345"/>
                  </a:lnTo>
                  <a:lnTo>
                    <a:pt x="148" y="344"/>
                  </a:lnTo>
                  <a:lnTo>
                    <a:pt x="147" y="342"/>
                  </a:lnTo>
                  <a:lnTo>
                    <a:pt x="147" y="342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2" y="340"/>
                  </a:lnTo>
                  <a:lnTo>
                    <a:pt x="142" y="340"/>
                  </a:lnTo>
                  <a:lnTo>
                    <a:pt x="135" y="345"/>
                  </a:lnTo>
                  <a:lnTo>
                    <a:pt x="133" y="345"/>
                  </a:lnTo>
                  <a:lnTo>
                    <a:pt x="133" y="349"/>
                  </a:lnTo>
                  <a:lnTo>
                    <a:pt x="132" y="352"/>
                  </a:lnTo>
                  <a:lnTo>
                    <a:pt x="132" y="352"/>
                  </a:lnTo>
                  <a:lnTo>
                    <a:pt x="132" y="354"/>
                  </a:lnTo>
                  <a:lnTo>
                    <a:pt x="127" y="362"/>
                  </a:lnTo>
                  <a:lnTo>
                    <a:pt x="127" y="362"/>
                  </a:lnTo>
                  <a:lnTo>
                    <a:pt x="125" y="362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2" y="362"/>
                  </a:lnTo>
                  <a:lnTo>
                    <a:pt x="120" y="360"/>
                  </a:lnTo>
                  <a:lnTo>
                    <a:pt x="120" y="360"/>
                  </a:lnTo>
                  <a:lnTo>
                    <a:pt x="117" y="355"/>
                  </a:lnTo>
                  <a:lnTo>
                    <a:pt x="117" y="355"/>
                  </a:lnTo>
                  <a:lnTo>
                    <a:pt x="117" y="354"/>
                  </a:lnTo>
                  <a:lnTo>
                    <a:pt x="117" y="354"/>
                  </a:lnTo>
                  <a:lnTo>
                    <a:pt x="115" y="352"/>
                  </a:lnTo>
                  <a:lnTo>
                    <a:pt x="115" y="349"/>
                  </a:lnTo>
                  <a:lnTo>
                    <a:pt x="113" y="349"/>
                  </a:lnTo>
                  <a:lnTo>
                    <a:pt x="108" y="347"/>
                  </a:lnTo>
                  <a:lnTo>
                    <a:pt x="105" y="347"/>
                  </a:lnTo>
                  <a:lnTo>
                    <a:pt x="98" y="347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95" y="347"/>
                  </a:lnTo>
                  <a:lnTo>
                    <a:pt x="92" y="347"/>
                  </a:lnTo>
                  <a:lnTo>
                    <a:pt x="92" y="347"/>
                  </a:lnTo>
                  <a:lnTo>
                    <a:pt x="90" y="347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4"/>
                  </a:lnTo>
                  <a:lnTo>
                    <a:pt x="88" y="342"/>
                  </a:lnTo>
                  <a:lnTo>
                    <a:pt x="88" y="342"/>
                  </a:lnTo>
                  <a:lnTo>
                    <a:pt x="88" y="340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5" y="337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0" y="337"/>
                  </a:lnTo>
                  <a:lnTo>
                    <a:pt x="78" y="337"/>
                  </a:lnTo>
                  <a:lnTo>
                    <a:pt x="75" y="337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2" y="332"/>
                  </a:lnTo>
                  <a:lnTo>
                    <a:pt x="72" y="332"/>
                  </a:lnTo>
                  <a:lnTo>
                    <a:pt x="72" y="329"/>
                  </a:lnTo>
                  <a:lnTo>
                    <a:pt x="72" y="329"/>
                  </a:lnTo>
                  <a:lnTo>
                    <a:pt x="73" y="329"/>
                  </a:lnTo>
                  <a:lnTo>
                    <a:pt x="75" y="329"/>
                  </a:lnTo>
                  <a:lnTo>
                    <a:pt x="77" y="329"/>
                  </a:lnTo>
                  <a:lnTo>
                    <a:pt x="78" y="329"/>
                  </a:lnTo>
                  <a:lnTo>
                    <a:pt x="80" y="329"/>
                  </a:lnTo>
                  <a:lnTo>
                    <a:pt x="80" y="327"/>
                  </a:lnTo>
                  <a:lnTo>
                    <a:pt x="85" y="325"/>
                  </a:lnTo>
                  <a:lnTo>
                    <a:pt x="85" y="325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3" y="324"/>
                  </a:lnTo>
                  <a:lnTo>
                    <a:pt x="83" y="322"/>
                  </a:lnTo>
                  <a:lnTo>
                    <a:pt x="83" y="322"/>
                  </a:lnTo>
                  <a:lnTo>
                    <a:pt x="75" y="317"/>
                  </a:lnTo>
                  <a:lnTo>
                    <a:pt x="73" y="317"/>
                  </a:lnTo>
                  <a:lnTo>
                    <a:pt x="73" y="317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7" y="310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78" y="300"/>
                  </a:lnTo>
                  <a:lnTo>
                    <a:pt x="75" y="297"/>
                  </a:lnTo>
                  <a:lnTo>
                    <a:pt x="73" y="297"/>
                  </a:lnTo>
                  <a:lnTo>
                    <a:pt x="72" y="297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50" y="287"/>
                  </a:lnTo>
                  <a:lnTo>
                    <a:pt x="47" y="285"/>
                  </a:lnTo>
                  <a:lnTo>
                    <a:pt x="35" y="274"/>
                  </a:lnTo>
                  <a:lnTo>
                    <a:pt x="33" y="270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0"/>
                  </a:lnTo>
                  <a:lnTo>
                    <a:pt x="33" y="260"/>
                  </a:lnTo>
                  <a:lnTo>
                    <a:pt x="33" y="259"/>
                  </a:lnTo>
                  <a:lnTo>
                    <a:pt x="33" y="257"/>
                  </a:lnTo>
                  <a:lnTo>
                    <a:pt x="35" y="257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5" y="245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18" y="233"/>
                  </a:lnTo>
                  <a:lnTo>
                    <a:pt x="18" y="233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5" y="233"/>
                  </a:lnTo>
                  <a:lnTo>
                    <a:pt x="8" y="228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5" y="227"/>
                  </a:lnTo>
                  <a:lnTo>
                    <a:pt x="5" y="225"/>
                  </a:lnTo>
                  <a:lnTo>
                    <a:pt x="5" y="223"/>
                  </a:lnTo>
                  <a:lnTo>
                    <a:pt x="5" y="223"/>
                  </a:lnTo>
                  <a:lnTo>
                    <a:pt x="3" y="220"/>
                  </a:lnTo>
                  <a:lnTo>
                    <a:pt x="1" y="218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6" y="212"/>
                  </a:lnTo>
                  <a:lnTo>
                    <a:pt x="6" y="212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3" y="208"/>
                  </a:lnTo>
                  <a:lnTo>
                    <a:pt x="15" y="210"/>
                  </a:lnTo>
                  <a:lnTo>
                    <a:pt x="16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20" y="212"/>
                  </a:lnTo>
                  <a:lnTo>
                    <a:pt x="21" y="213"/>
                  </a:lnTo>
                  <a:lnTo>
                    <a:pt x="23" y="213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8" y="212"/>
                  </a:lnTo>
                  <a:lnTo>
                    <a:pt x="28" y="210"/>
                  </a:lnTo>
                  <a:lnTo>
                    <a:pt x="31" y="208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5" y="200"/>
                  </a:lnTo>
                  <a:lnTo>
                    <a:pt x="37" y="200"/>
                  </a:lnTo>
                  <a:lnTo>
                    <a:pt x="38" y="200"/>
                  </a:lnTo>
                  <a:lnTo>
                    <a:pt x="45" y="202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2" y="203"/>
                  </a:lnTo>
                  <a:lnTo>
                    <a:pt x="58" y="198"/>
                  </a:lnTo>
                  <a:lnTo>
                    <a:pt x="58" y="195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8" y="168"/>
                  </a:lnTo>
                  <a:lnTo>
                    <a:pt x="70" y="168"/>
                  </a:lnTo>
                  <a:lnTo>
                    <a:pt x="70" y="168"/>
                  </a:lnTo>
                  <a:lnTo>
                    <a:pt x="72" y="168"/>
                  </a:lnTo>
                  <a:lnTo>
                    <a:pt x="73" y="165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78" y="158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85" y="145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2"/>
                  </a:lnTo>
                  <a:lnTo>
                    <a:pt x="87" y="132"/>
                  </a:lnTo>
                  <a:lnTo>
                    <a:pt x="87" y="132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8" y="127"/>
                  </a:lnTo>
                  <a:lnTo>
                    <a:pt x="90" y="127"/>
                  </a:lnTo>
                  <a:lnTo>
                    <a:pt x="92" y="125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8" y="115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100" y="107"/>
                  </a:lnTo>
                  <a:lnTo>
                    <a:pt x="102" y="100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5" y="98"/>
                  </a:lnTo>
                  <a:lnTo>
                    <a:pt x="107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8" y="97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88"/>
                  </a:lnTo>
                  <a:lnTo>
                    <a:pt x="108" y="87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10" y="83"/>
                  </a:lnTo>
                  <a:lnTo>
                    <a:pt x="113" y="80"/>
                  </a:lnTo>
                  <a:lnTo>
                    <a:pt x="117" y="78"/>
                  </a:lnTo>
                  <a:lnTo>
                    <a:pt x="118" y="78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2" y="70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7" y="65"/>
                  </a:lnTo>
                  <a:lnTo>
                    <a:pt x="133" y="60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5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3" y="55"/>
                  </a:lnTo>
                  <a:lnTo>
                    <a:pt x="155" y="53"/>
                  </a:lnTo>
                  <a:lnTo>
                    <a:pt x="155" y="53"/>
                  </a:lnTo>
                  <a:lnTo>
                    <a:pt x="160" y="45"/>
                  </a:lnTo>
                  <a:lnTo>
                    <a:pt x="162" y="43"/>
                  </a:lnTo>
                  <a:lnTo>
                    <a:pt x="163" y="43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2" y="38"/>
                  </a:lnTo>
                  <a:lnTo>
                    <a:pt x="173" y="37"/>
                  </a:lnTo>
                  <a:lnTo>
                    <a:pt x="173" y="33"/>
                  </a:lnTo>
                  <a:lnTo>
                    <a:pt x="173" y="32"/>
                  </a:lnTo>
                  <a:lnTo>
                    <a:pt x="175" y="32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7" y="30"/>
                  </a:lnTo>
                  <a:lnTo>
                    <a:pt x="177" y="28"/>
                  </a:lnTo>
                  <a:lnTo>
                    <a:pt x="177" y="28"/>
                  </a:lnTo>
                  <a:lnTo>
                    <a:pt x="178" y="28"/>
                  </a:lnTo>
                  <a:lnTo>
                    <a:pt x="183" y="30"/>
                  </a:lnTo>
                  <a:lnTo>
                    <a:pt x="183" y="30"/>
                  </a:lnTo>
                  <a:lnTo>
                    <a:pt x="183" y="32"/>
                  </a:lnTo>
                  <a:lnTo>
                    <a:pt x="185" y="32"/>
                  </a:lnTo>
                  <a:lnTo>
                    <a:pt x="185" y="33"/>
                  </a:lnTo>
                  <a:lnTo>
                    <a:pt x="185" y="35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7" y="40"/>
                  </a:lnTo>
                  <a:lnTo>
                    <a:pt x="198" y="40"/>
                  </a:lnTo>
                  <a:lnTo>
                    <a:pt x="198" y="38"/>
                  </a:lnTo>
                  <a:lnTo>
                    <a:pt x="200" y="37"/>
                  </a:lnTo>
                  <a:lnTo>
                    <a:pt x="202" y="38"/>
                  </a:lnTo>
                  <a:lnTo>
                    <a:pt x="203" y="38"/>
                  </a:lnTo>
                  <a:lnTo>
                    <a:pt x="218" y="40"/>
                  </a:lnTo>
                  <a:lnTo>
                    <a:pt x="227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40" y="43"/>
                  </a:lnTo>
                  <a:lnTo>
                    <a:pt x="242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50" y="42"/>
                  </a:lnTo>
                  <a:lnTo>
                    <a:pt x="253" y="38"/>
                  </a:lnTo>
                  <a:lnTo>
                    <a:pt x="255" y="38"/>
                  </a:lnTo>
                  <a:lnTo>
                    <a:pt x="263" y="38"/>
                  </a:lnTo>
                  <a:lnTo>
                    <a:pt x="265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70" y="43"/>
                  </a:lnTo>
                  <a:lnTo>
                    <a:pt x="277" y="50"/>
                  </a:lnTo>
                  <a:lnTo>
                    <a:pt x="285" y="58"/>
                  </a:lnTo>
                  <a:lnTo>
                    <a:pt x="287" y="58"/>
                  </a:lnTo>
                  <a:lnTo>
                    <a:pt x="287" y="58"/>
                  </a:lnTo>
                  <a:lnTo>
                    <a:pt x="292" y="58"/>
                  </a:lnTo>
                  <a:lnTo>
                    <a:pt x="295" y="57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3"/>
                  </a:lnTo>
                  <a:lnTo>
                    <a:pt x="300" y="52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2" y="47"/>
                  </a:lnTo>
                  <a:lnTo>
                    <a:pt x="305" y="43"/>
                  </a:lnTo>
                  <a:lnTo>
                    <a:pt x="305" y="42"/>
                  </a:lnTo>
                  <a:lnTo>
                    <a:pt x="307" y="40"/>
                  </a:lnTo>
                  <a:lnTo>
                    <a:pt x="309" y="40"/>
                  </a:lnTo>
                  <a:lnTo>
                    <a:pt x="312" y="38"/>
                  </a:lnTo>
                  <a:lnTo>
                    <a:pt x="322" y="37"/>
                  </a:lnTo>
                  <a:lnTo>
                    <a:pt x="322" y="37"/>
                  </a:lnTo>
                  <a:lnTo>
                    <a:pt x="325" y="35"/>
                  </a:lnTo>
                  <a:lnTo>
                    <a:pt x="327" y="35"/>
                  </a:lnTo>
                  <a:lnTo>
                    <a:pt x="332" y="35"/>
                  </a:lnTo>
                  <a:lnTo>
                    <a:pt x="339" y="35"/>
                  </a:lnTo>
                  <a:lnTo>
                    <a:pt x="339" y="35"/>
                  </a:lnTo>
                  <a:lnTo>
                    <a:pt x="340" y="32"/>
                  </a:lnTo>
                  <a:lnTo>
                    <a:pt x="342" y="32"/>
                  </a:lnTo>
                  <a:lnTo>
                    <a:pt x="342" y="32"/>
                  </a:lnTo>
                  <a:lnTo>
                    <a:pt x="347" y="30"/>
                  </a:lnTo>
                  <a:lnTo>
                    <a:pt x="354" y="28"/>
                  </a:lnTo>
                  <a:lnTo>
                    <a:pt x="359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4" y="27"/>
                  </a:lnTo>
                  <a:lnTo>
                    <a:pt x="364" y="27"/>
                  </a:lnTo>
                  <a:lnTo>
                    <a:pt x="367" y="17"/>
                  </a:lnTo>
                  <a:lnTo>
                    <a:pt x="369" y="15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70" y="8"/>
                  </a:lnTo>
                  <a:lnTo>
                    <a:pt x="370" y="8"/>
                  </a:lnTo>
                  <a:lnTo>
                    <a:pt x="374" y="8"/>
                  </a:lnTo>
                  <a:lnTo>
                    <a:pt x="382" y="7"/>
                  </a:lnTo>
                  <a:lnTo>
                    <a:pt x="382" y="5"/>
                  </a:lnTo>
                  <a:lnTo>
                    <a:pt x="385" y="5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9" y="2"/>
                  </a:lnTo>
                  <a:lnTo>
                    <a:pt x="389" y="0"/>
                  </a:lnTo>
                  <a:lnTo>
                    <a:pt x="392" y="0"/>
                  </a:lnTo>
                  <a:lnTo>
                    <a:pt x="399" y="0"/>
                  </a:lnTo>
                  <a:lnTo>
                    <a:pt x="400" y="2"/>
                  </a:lnTo>
                  <a:lnTo>
                    <a:pt x="400" y="2"/>
                  </a:lnTo>
                  <a:lnTo>
                    <a:pt x="409" y="5"/>
                  </a:lnTo>
                  <a:lnTo>
                    <a:pt x="412" y="8"/>
                  </a:lnTo>
                  <a:lnTo>
                    <a:pt x="422" y="22"/>
                  </a:lnTo>
                  <a:lnTo>
                    <a:pt x="425" y="30"/>
                  </a:lnTo>
                  <a:lnTo>
                    <a:pt x="429" y="40"/>
                  </a:lnTo>
                  <a:lnTo>
                    <a:pt x="432" y="48"/>
                  </a:lnTo>
                  <a:lnTo>
                    <a:pt x="434" y="52"/>
                  </a:lnTo>
                  <a:lnTo>
                    <a:pt x="434" y="52"/>
                  </a:lnTo>
                  <a:lnTo>
                    <a:pt x="437" y="53"/>
                  </a:lnTo>
                  <a:lnTo>
                    <a:pt x="439" y="55"/>
                  </a:lnTo>
                  <a:lnTo>
                    <a:pt x="445" y="62"/>
                  </a:lnTo>
                  <a:lnTo>
                    <a:pt x="452" y="72"/>
                  </a:lnTo>
                  <a:lnTo>
                    <a:pt x="454" y="75"/>
                  </a:lnTo>
                  <a:lnTo>
                    <a:pt x="454" y="75"/>
                  </a:lnTo>
                  <a:lnTo>
                    <a:pt x="454" y="77"/>
                  </a:lnTo>
                  <a:lnTo>
                    <a:pt x="459" y="82"/>
                  </a:lnTo>
                  <a:lnTo>
                    <a:pt x="470" y="95"/>
                  </a:lnTo>
                  <a:lnTo>
                    <a:pt x="477" y="100"/>
                  </a:lnTo>
                  <a:lnTo>
                    <a:pt x="479" y="103"/>
                  </a:lnTo>
                  <a:lnTo>
                    <a:pt x="480" y="103"/>
                  </a:lnTo>
                  <a:lnTo>
                    <a:pt x="484" y="105"/>
                  </a:lnTo>
                  <a:lnTo>
                    <a:pt x="484" y="105"/>
                  </a:lnTo>
                  <a:lnTo>
                    <a:pt x="485" y="103"/>
                  </a:lnTo>
                  <a:lnTo>
                    <a:pt x="485" y="103"/>
                  </a:lnTo>
                  <a:lnTo>
                    <a:pt x="485" y="105"/>
                  </a:lnTo>
                  <a:lnTo>
                    <a:pt x="489" y="107"/>
                  </a:lnTo>
                  <a:lnTo>
                    <a:pt x="489" y="107"/>
                  </a:lnTo>
                  <a:lnTo>
                    <a:pt x="489" y="108"/>
                  </a:lnTo>
                  <a:lnTo>
                    <a:pt x="490" y="108"/>
                  </a:lnTo>
                  <a:lnTo>
                    <a:pt x="492" y="113"/>
                  </a:lnTo>
                  <a:lnTo>
                    <a:pt x="492" y="115"/>
                  </a:lnTo>
                  <a:lnTo>
                    <a:pt x="492" y="118"/>
                  </a:lnTo>
                  <a:lnTo>
                    <a:pt x="492" y="120"/>
                  </a:lnTo>
                  <a:lnTo>
                    <a:pt x="492" y="122"/>
                  </a:lnTo>
                  <a:lnTo>
                    <a:pt x="497" y="128"/>
                  </a:lnTo>
                  <a:lnTo>
                    <a:pt x="499" y="132"/>
                  </a:lnTo>
                  <a:lnTo>
                    <a:pt x="502" y="135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5" y="157"/>
                  </a:lnTo>
                  <a:lnTo>
                    <a:pt x="504" y="160"/>
                  </a:lnTo>
                  <a:lnTo>
                    <a:pt x="502" y="167"/>
                  </a:lnTo>
                  <a:lnTo>
                    <a:pt x="500" y="172"/>
                  </a:lnTo>
                  <a:lnTo>
                    <a:pt x="499" y="178"/>
                  </a:lnTo>
                  <a:lnTo>
                    <a:pt x="499" y="190"/>
                  </a:lnTo>
                  <a:lnTo>
                    <a:pt x="499" y="197"/>
                  </a:lnTo>
                  <a:lnTo>
                    <a:pt x="502" y="210"/>
                  </a:lnTo>
                  <a:lnTo>
                    <a:pt x="505" y="217"/>
                  </a:lnTo>
                  <a:lnTo>
                    <a:pt x="507" y="232"/>
                  </a:lnTo>
                  <a:lnTo>
                    <a:pt x="507" y="237"/>
                  </a:lnTo>
                  <a:lnTo>
                    <a:pt x="509" y="243"/>
                  </a:lnTo>
                  <a:lnTo>
                    <a:pt x="509" y="245"/>
                  </a:lnTo>
                  <a:lnTo>
                    <a:pt x="510" y="245"/>
                  </a:lnTo>
                  <a:lnTo>
                    <a:pt x="512" y="245"/>
                  </a:lnTo>
                  <a:lnTo>
                    <a:pt x="512" y="247"/>
                  </a:lnTo>
                  <a:lnTo>
                    <a:pt x="514" y="247"/>
                  </a:lnTo>
                  <a:lnTo>
                    <a:pt x="514" y="247"/>
                  </a:lnTo>
                  <a:lnTo>
                    <a:pt x="517" y="247"/>
                  </a:lnTo>
                  <a:lnTo>
                    <a:pt x="517" y="247"/>
                  </a:lnTo>
                  <a:lnTo>
                    <a:pt x="517" y="248"/>
                  </a:lnTo>
                  <a:lnTo>
                    <a:pt x="517" y="248"/>
                  </a:lnTo>
                  <a:lnTo>
                    <a:pt x="517" y="250"/>
                  </a:lnTo>
                  <a:lnTo>
                    <a:pt x="519" y="250"/>
                  </a:lnTo>
                  <a:lnTo>
                    <a:pt x="519" y="252"/>
                  </a:lnTo>
                  <a:lnTo>
                    <a:pt x="519" y="253"/>
                  </a:lnTo>
                  <a:lnTo>
                    <a:pt x="519" y="253"/>
                  </a:lnTo>
                  <a:lnTo>
                    <a:pt x="520" y="255"/>
                  </a:lnTo>
                  <a:lnTo>
                    <a:pt x="520" y="255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24" y="259"/>
                  </a:lnTo>
                  <a:lnTo>
                    <a:pt x="525" y="259"/>
                  </a:lnTo>
                  <a:lnTo>
                    <a:pt x="539" y="262"/>
                  </a:lnTo>
                  <a:lnTo>
                    <a:pt x="545" y="264"/>
                  </a:lnTo>
                  <a:lnTo>
                    <a:pt x="545" y="264"/>
                  </a:lnTo>
                  <a:lnTo>
                    <a:pt x="547" y="264"/>
                  </a:lnTo>
                  <a:lnTo>
                    <a:pt x="549" y="262"/>
                  </a:lnTo>
                  <a:lnTo>
                    <a:pt x="555" y="255"/>
                  </a:lnTo>
                  <a:lnTo>
                    <a:pt x="562" y="252"/>
                  </a:lnTo>
                  <a:lnTo>
                    <a:pt x="569" y="247"/>
                  </a:lnTo>
                  <a:lnTo>
                    <a:pt x="577" y="240"/>
                  </a:lnTo>
                  <a:lnTo>
                    <a:pt x="584" y="238"/>
                  </a:lnTo>
                  <a:lnTo>
                    <a:pt x="589" y="238"/>
                  </a:lnTo>
                  <a:lnTo>
                    <a:pt x="591" y="238"/>
                  </a:lnTo>
                  <a:lnTo>
                    <a:pt x="596" y="240"/>
                  </a:lnTo>
                  <a:lnTo>
                    <a:pt x="597" y="240"/>
                  </a:lnTo>
                  <a:lnTo>
                    <a:pt x="601" y="240"/>
                  </a:lnTo>
                  <a:lnTo>
                    <a:pt x="602" y="242"/>
                  </a:lnTo>
                  <a:lnTo>
                    <a:pt x="602" y="242"/>
                  </a:lnTo>
                  <a:lnTo>
                    <a:pt x="606" y="243"/>
                  </a:lnTo>
                  <a:lnTo>
                    <a:pt x="606" y="245"/>
                  </a:lnTo>
                  <a:lnTo>
                    <a:pt x="607" y="245"/>
                  </a:lnTo>
                  <a:lnTo>
                    <a:pt x="607" y="248"/>
                  </a:lnTo>
                  <a:lnTo>
                    <a:pt x="609" y="248"/>
                  </a:lnTo>
                  <a:lnTo>
                    <a:pt x="609" y="250"/>
                  </a:lnTo>
                  <a:lnTo>
                    <a:pt x="609" y="250"/>
                  </a:lnTo>
                  <a:lnTo>
                    <a:pt x="609" y="252"/>
                  </a:lnTo>
                  <a:lnTo>
                    <a:pt x="609" y="257"/>
                  </a:lnTo>
                  <a:lnTo>
                    <a:pt x="611" y="262"/>
                  </a:lnTo>
                  <a:lnTo>
                    <a:pt x="611" y="264"/>
                  </a:lnTo>
                  <a:lnTo>
                    <a:pt x="609" y="265"/>
                  </a:lnTo>
                  <a:lnTo>
                    <a:pt x="609" y="270"/>
                  </a:lnTo>
                  <a:lnTo>
                    <a:pt x="611" y="272"/>
                  </a:lnTo>
                  <a:lnTo>
                    <a:pt x="611" y="272"/>
                  </a:lnTo>
                  <a:lnTo>
                    <a:pt x="611" y="274"/>
                  </a:lnTo>
                  <a:lnTo>
                    <a:pt x="611" y="277"/>
                  </a:lnTo>
                  <a:lnTo>
                    <a:pt x="611" y="285"/>
                  </a:lnTo>
                  <a:lnTo>
                    <a:pt x="611" y="285"/>
                  </a:lnTo>
                  <a:lnTo>
                    <a:pt x="609" y="285"/>
                  </a:lnTo>
                  <a:lnTo>
                    <a:pt x="609" y="287"/>
                  </a:lnTo>
                  <a:lnTo>
                    <a:pt x="609" y="289"/>
                  </a:lnTo>
                  <a:lnTo>
                    <a:pt x="609" y="290"/>
                  </a:lnTo>
                  <a:lnTo>
                    <a:pt x="609" y="290"/>
                  </a:lnTo>
                  <a:lnTo>
                    <a:pt x="607" y="294"/>
                  </a:lnTo>
                  <a:lnTo>
                    <a:pt x="597" y="295"/>
                  </a:lnTo>
                  <a:lnTo>
                    <a:pt x="574" y="305"/>
                  </a:lnTo>
                  <a:lnTo>
                    <a:pt x="572" y="294"/>
                  </a:lnTo>
                  <a:lnTo>
                    <a:pt x="572" y="289"/>
                  </a:lnTo>
                  <a:lnTo>
                    <a:pt x="572" y="289"/>
                  </a:lnTo>
                  <a:lnTo>
                    <a:pt x="572" y="287"/>
                  </a:lnTo>
                  <a:lnTo>
                    <a:pt x="572" y="287"/>
                  </a:lnTo>
                  <a:lnTo>
                    <a:pt x="572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6" y="285"/>
                  </a:lnTo>
                  <a:lnTo>
                    <a:pt x="576" y="284"/>
                  </a:lnTo>
                  <a:lnTo>
                    <a:pt x="576" y="284"/>
                  </a:lnTo>
                  <a:lnTo>
                    <a:pt x="574" y="282"/>
                  </a:lnTo>
                  <a:lnTo>
                    <a:pt x="571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90"/>
                  </a:lnTo>
                  <a:lnTo>
                    <a:pt x="557" y="310"/>
                  </a:lnTo>
                  <a:lnTo>
                    <a:pt x="557" y="320"/>
                  </a:lnTo>
                  <a:lnTo>
                    <a:pt x="562" y="324"/>
                  </a:lnTo>
                  <a:lnTo>
                    <a:pt x="567" y="319"/>
                  </a:lnTo>
                  <a:lnTo>
                    <a:pt x="567" y="320"/>
                  </a:lnTo>
                  <a:lnTo>
                    <a:pt x="565" y="324"/>
                  </a:lnTo>
                  <a:lnTo>
                    <a:pt x="565" y="324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0" y="332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4" y="344"/>
                  </a:lnTo>
                  <a:lnTo>
                    <a:pt x="554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5"/>
                  </a:lnTo>
                  <a:lnTo>
                    <a:pt x="552" y="345"/>
                  </a:lnTo>
                  <a:lnTo>
                    <a:pt x="550" y="349"/>
                  </a:lnTo>
                  <a:lnTo>
                    <a:pt x="552" y="350"/>
                  </a:lnTo>
                  <a:lnTo>
                    <a:pt x="552" y="352"/>
                  </a:lnTo>
                  <a:lnTo>
                    <a:pt x="552" y="354"/>
                  </a:lnTo>
                  <a:lnTo>
                    <a:pt x="555" y="35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9" name="Freeform 211"/>
            <p:cNvSpPr>
              <a:spLocks/>
            </p:cNvSpPr>
            <p:nvPr/>
          </p:nvSpPr>
          <p:spPr bwMode="auto">
            <a:xfrm>
              <a:off x="8188891" y="4556968"/>
              <a:ext cx="361325" cy="408190"/>
            </a:xfrm>
            <a:custGeom>
              <a:avLst/>
              <a:gdLst>
                <a:gd name="T0" fmla="*/ 5 w 239"/>
                <a:gd name="T1" fmla="*/ 25 h 270"/>
                <a:gd name="T2" fmla="*/ 25 w 239"/>
                <a:gd name="T3" fmla="*/ 33 h 270"/>
                <a:gd name="T4" fmla="*/ 47 w 239"/>
                <a:gd name="T5" fmla="*/ 77 h 270"/>
                <a:gd name="T6" fmla="*/ 65 w 239"/>
                <a:gd name="T7" fmla="*/ 97 h 270"/>
                <a:gd name="T8" fmla="*/ 83 w 239"/>
                <a:gd name="T9" fmla="*/ 120 h 270"/>
                <a:gd name="T10" fmla="*/ 97 w 239"/>
                <a:gd name="T11" fmla="*/ 130 h 270"/>
                <a:gd name="T12" fmla="*/ 102 w 239"/>
                <a:gd name="T13" fmla="*/ 132 h 270"/>
                <a:gd name="T14" fmla="*/ 105 w 239"/>
                <a:gd name="T15" fmla="*/ 143 h 270"/>
                <a:gd name="T16" fmla="*/ 115 w 239"/>
                <a:gd name="T17" fmla="*/ 160 h 270"/>
                <a:gd name="T18" fmla="*/ 115 w 239"/>
                <a:gd name="T19" fmla="*/ 192 h 270"/>
                <a:gd name="T20" fmla="*/ 115 w 239"/>
                <a:gd name="T21" fmla="*/ 235 h 270"/>
                <a:gd name="T22" fmla="*/ 122 w 239"/>
                <a:gd name="T23" fmla="*/ 270 h 270"/>
                <a:gd name="T24" fmla="*/ 127 w 239"/>
                <a:gd name="T25" fmla="*/ 263 h 270"/>
                <a:gd name="T26" fmla="*/ 137 w 239"/>
                <a:gd name="T27" fmla="*/ 263 h 270"/>
                <a:gd name="T28" fmla="*/ 138 w 239"/>
                <a:gd name="T29" fmla="*/ 267 h 270"/>
                <a:gd name="T30" fmla="*/ 145 w 239"/>
                <a:gd name="T31" fmla="*/ 257 h 270"/>
                <a:gd name="T32" fmla="*/ 142 w 239"/>
                <a:gd name="T33" fmla="*/ 248 h 270"/>
                <a:gd name="T34" fmla="*/ 152 w 239"/>
                <a:gd name="T35" fmla="*/ 237 h 270"/>
                <a:gd name="T36" fmla="*/ 157 w 239"/>
                <a:gd name="T37" fmla="*/ 227 h 270"/>
                <a:gd name="T38" fmla="*/ 155 w 239"/>
                <a:gd name="T39" fmla="*/ 222 h 270"/>
                <a:gd name="T40" fmla="*/ 167 w 239"/>
                <a:gd name="T41" fmla="*/ 213 h 270"/>
                <a:gd name="T42" fmla="*/ 170 w 239"/>
                <a:gd name="T43" fmla="*/ 197 h 270"/>
                <a:gd name="T44" fmla="*/ 160 w 239"/>
                <a:gd name="T45" fmla="*/ 173 h 270"/>
                <a:gd name="T46" fmla="*/ 209 w 239"/>
                <a:gd name="T47" fmla="*/ 175 h 270"/>
                <a:gd name="T48" fmla="*/ 207 w 239"/>
                <a:gd name="T49" fmla="*/ 168 h 270"/>
                <a:gd name="T50" fmla="*/ 229 w 239"/>
                <a:gd name="T51" fmla="*/ 172 h 270"/>
                <a:gd name="T52" fmla="*/ 234 w 239"/>
                <a:gd name="T53" fmla="*/ 170 h 270"/>
                <a:gd name="T54" fmla="*/ 229 w 239"/>
                <a:gd name="T55" fmla="*/ 165 h 270"/>
                <a:gd name="T56" fmla="*/ 224 w 239"/>
                <a:gd name="T57" fmla="*/ 153 h 270"/>
                <a:gd name="T58" fmla="*/ 219 w 239"/>
                <a:gd name="T59" fmla="*/ 133 h 270"/>
                <a:gd name="T60" fmla="*/ 197 w 239"/>
                <a:gd name="T61" fmla="*/ 122 h 270"/>
                <a:gd name="T62" fmla="*/ 192 w 239"/>
                <a:gd name="T63" fmla="*/ 87 h 270"/>
                <a:gd name="T64" fmla="*/ 185 w 239"/>
                <a:gd name="T65" fmla="*/ 87 h 270"/>
                <a:gd name="T66" fmla="*/ 185 w 239"/>
                <a:gd name="T67" fmla="*/ 92 h 270"/>
                <a:gd name="T68" fmla="*/ 165 w 239"/>
                <a:gd name="T69" fmla="*/ 80 h 270"/>
                <a:gd name="T70" fmla="*/ 162 w 239"/>
                <a:gd name="T71" fmla="*/ 75 h 270"/>
                <a:gd name="T72" fmla="*/ 163 w 239"/>
                <a:gd name="T73" fmla="*/ 72 h 270"/>
                <a:gd name="T74" fmla="*/ 165 w 239"/>
                <a:gd name="T75" fmla="*/ 48 h 270"/>
                <a:gd name="T76" fmla="*/ 155 w 239"/>
                <a:gd name="T77" fmla="*/ 35 h 270"/>
                <a:gd name="T78" fmla="*/ 143 w 239"/>
                <a:gd name="T79" fmla="*/ 38 h 270"/>
                <a:gd name="T80" fmla="*/ 137 w 239"/>
                <a:gd name="T81" fmla="*/ 25 h 270"/>
                <a:gd name="T82" fmla="*/ 118 w 239"/>
                <a:gd name="T83" fmla="*/ 22 h 270"/>
                <a:gd name="T84" fmla="*/ 110 w 239"/>
                <a:gd name="T85" fmla="*/ 22 h 270"/>
                <a:gd name="T86" fmla="*/ 102 w 239"/>
                <a:gd name="T87" fmla="*/ 16 h 270"/>
                <a:gd name="T88" fmla="*/ 90 w 239"/>
                <a:gd name="T89" fmla="*/ 18 h 270"/>
                <a:gd name="T90" fmla="*/ 75 w 239"/>
                <a:gd name="T91" fmla="*/ 5 h 270"/>
                <a:gd name="T92" fmla="*/ 45 w 239"/>
                <a:gd name="T93" fmla="*/ 6 h 270"/>
                <a:gd name="T94" fmla="*/ 42 w 239"/>
                <a:gd name="T95" fmla="*/ 6 h 270"/>
                <a:gd name="T96" fmla="*/ 30 w 239"/>
                <a:gd name="T97" fmla="*/ 11 h 270"/>
                <a:gd name="T98" fmla="*/ 17 w 239"/>
                <a:gd name="T99" fmla="*/ 13 h 270"/>
                <a:gd name="T100" fmla="*/ 5 w 239"/>
                <a:gd name="T101" fmla="*/ 11 h 270"/>
                <a:gd name="T102" fmla="*/ 0 w 239"/>
                <a:gd name="T103" fmla="*/ 2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9" h="270">
                  <a:moveTo>
                    <a:pt x="0" y="27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12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22" y="30"/>
                  </a:lnTo>
                  <a:lnTo>
                    <a:pt x="25" y="33"/>
                  </a:lnTo>
                  <a:lnTo>
                    <a:pt x="35" y="47"/>
                  </a:lnTo>
                  <a:lnTo>
                    <a:pt x="38" y="55"/>
                  </a:lnTo>
                  <a:lnTo>
                    <a:pt x="42" y="65"/>
                  </a:lnTo>
                  <a:lnTo>
                    <a:pt x="45" y="73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0" y="78"/>
                  </a:lnTo>
                  <a:lnTo>
                    <a:pt x="52" y="80"/>
                  </a:lnTo>
                  <a:lnTo>
                    <a:pt x="58" y="87"/>
                  </a:lnTo>
                  <a:lnTo>
                    <a:pt x="6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72" y="107"/>
                  </a:lnTo>
                  <a:lnTo>
                    <a:pt x="83" y="120"/>
                  </a:lnTo>
                  <a:lnTo>
                    <a:pt x="90" y="125"/>
                  </a:lnTo>
                  <a:lnTo>
                    <a:pt x="92" y="128"/>
                  </a:lnTo>
                  <a:lnTo>
                    <a:pt x="93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30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3" y="133"/>
                  </a:lnTo>
                  <a:lnTo>
                    <a:pt x="105" y="138"/>
                  </a:lnTo>
                  <a:lnTo>
                    <a:pt x="105" y="140"/>
                  </a:lnTo>
                  <a:lnTo>
                    <a:pt x="105" y="143"/>
                  </a:lnTo>
                  <a:lnTo>
                    <a:pt x="105" y="145"/>
                  </a:lnTo>
                  <a:lnTo>
                    <a:pt x="105" y="147"/>
                  </a:lnTo>
                  <a:lnTo>
                    <a:pt x="110" y="153"/>
                  </a:lnTo>
                  <a:lnTo>
                    <a:pt x="112" y="157"/>
                  </a:lnTo>
                  <a:lnTo>
                    <a:pt x="115" y="160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8" y="182"/>
                  </a:lnTo>
                  <a:lnTo>
                    <a:pt x="117" y="185"/>
                  </a:lnTo>
                  <a:lnTo>
                    <a:pt x="115" y="192"/>
                  </a:lnTo>
                  <a:lnTo>
                    <a:pt x="113" y="197"/>
                  </a:lnTo>
                  <a:lnTo>
                    <a:pt x="112" y="203"/>
                  </a:lnTo>
                  <a:lnTo>
                    <a:pt x="112" y="215"/>
                  </a:lnTo>
                  <a:lnTo>
                    <a:pt x="112" y="222"/>
                  </a:lnTo>
                  <a:lnTo>
                    <a:pt x="115" y="235"/>
                  </a:lnTo>
                  <a:lnTo>
                    <a:pt x="118" y="242"/>
                  </a:lnTo>
                  <a:lnTo>
                    <a:pt x="120" y="257"/>
                  </a:lnTo>
                  <a:lnTo>
                    <a:pt x="120" y="262"/>
                  </a:lnTo>
                  <a:lnTo>
                    <a:pt x="122" y="268"/>
                  </a:lnTo>
                  <a:lnTo>
                    <a:pt x="122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67"/>
                  </a:lnTo>
                  <a:lnTo>
                    <a:pt x="127" y="265"/>
                  </a:lnTo>
                  <a:lnTo>
                    <a:pt x="127" y="263"/>
                  </a:lnTo>
                  <a:lnTo>
                    <a:pt x="128" y="263"/>
                  </a:lnTo>
                  <a:lnTo>
                    <a:pt x="130" y="262"/>
                  </a:lnTo>
                  <a:lnTo>
                    <a:pt x="132" y="262"/>
                  </a:lnTo>
                  <a:lnTo>
                    <a:pt x="133" y="262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8" y="267"/>
                  </a:lnTo>
                  <a:lnTo>
                    <a:pt x="138" y="267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3" y="263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3"/>
                  </a:lnTo>
                  <a:lnTo>
                    <a:pt x="143" y="243"/>
                  </a:lnTo>
                  <a:lnTo>
                    <a:pt x="147" y="240"/>
                  </a:lnTo>
                  <a:lnTo>
                    <a:pt x="150" y="238"/>
                  </a:lnTo>
                  <a:lnTo>
                    <a:pt x="152" y="237"/>
                  </a:lnTo>
                  <a:lnTo>
                    <a:pt x="153" y="237"/>
                  </a:lnTo>
                  <a:lnTo>
                    <a:pt x="153" y="237"/>
                  </a:lnTo>
                  <a:lnTo>
                    <a:pt x="157" y="232"/>
                  </a:lnTo>
                  <a:lnTo>
                    <a:pt x="158" y="230"/>
                  </a:lnTo>
                  <a:lnTo>
                    <a:pt x="157" y="227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7" y="218"/>
                  </a:lnTo>
                  <a:lnTo>
                    <a:pt x="160" y="218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3"/>
                  </a:lnTo>
                  <a:lnTo>
                    <a:pt x="168" y="213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2" y="197"/>
                  </a:lnTo>
                  <a:lnTo>
                    <a:pt x="170" y="197"/>
                  </a:lnTo>
                  <a:lnTo>
                    <a:pt x="165" y="185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0" y="175"/>
                  </a:lnTo>
                  <a:lnTo>
                    <a:pt x="160" y="173"/>
                  </a:lnTo>
                  <a:lnTo>
                    <a:pt x="167" y="168"/>
                  </a:lnTo>
                  <a:lnTo>
                    <a:pt x="178" y="162"/>
                  </a:lnTo>
                  <a:lnTo>
                    <a:pt x="185" y="168"/>
                  </a:lnTo>
                  <a:lnTo>
                    <a:pt x="199" y="173"/>
                  </a:lnTo>
                  <a:lnTo>
                    <a:pt x="209" y="175"/>
                  </a:lnTo>
                  <a:lnTo>
                    <a:pt x="209" y="175"/>
                  </a:lnTo>
                  <a:lnTo>
                    <a:pt x="207" y="172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7" y="168"/>
                  </a:lnTo>
                  <a:lnTo>
                    <a:pt x="212" y="168"/>
                  </a:lnTo>
                  <a:lnTo>
                    <a:pt x="215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9" y="172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7" y="168"/>
                  </a:lnTo>
                  <a:lnTo>
                    <a:pt x="239" y="168"/>
                  </a:lnTo>
                  <a:lnTo>
                    <a:pt x="232" y="167"/>
                  </a:lnTo>
                  <a:lnTo>
                    <a:pt x="230" y="167"/>
                  </a:lnTo>
                  <a:lnTo>
                    <a:pt x="229" y="165"/>
                  </a:lnTo>
                  <a:lnTo>
                    <a:pt x="224" y="162"/>
                  </a:lnTo>
                  <a:lnTo>
                    <a:pt x="222" y="160"/>
                  </a:lnTo>
                  <a:lnTo>
                    <a:pt x="220" y="158"/>
                  </a:lnTo>
                  <a:lnTo>
                    <a:pt x="220" y="158"/>
                  </a:lnTo>
                  <a:lnTo>
                    <a:pt x="224" y="153"/>
                  </a:lnTo>
                  <a:lnTo>
                    <a:pt x="224" y="145"/>
                  </a:lnTo>
                  <a:lnTo>
                    <a:pt x="222" y="143"/>
                  </a:lnTo>
                  <a:lnTo>
                    <a:pt x="222" y="142"/>
                  </a:lnTo>
                  <a:lnTo>
                    <a:pt x="222" y="137"/>
                  </a:lnTo>
                  <a:lnTo>
                    <a:pt x="219" y="133"/>
                  </a:lnTo>
                  <a:lnTo>
                    <a:pt x="212" y="128"/>
                  </a:lnTo>
                  <a:lnTo>
                    <a:pt x="210" y="130"/>
                  </a:lnTo>
                  <a:lnTo>
                    <a:pt x="207" y="130"/>
                  </a:lnTo>
                  <a:lnTo>
                    <a:pt x="200" y="125"/>
                  </a:lnTo>
                  <a:lnTo>
                    <a:pt x="197" y="122"/>
                  </a:lnTo>
                  <a:lnTo>
                    <a:pt x="192" y="113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95"/>
                  </a:lnTo>
                  <a:lnTo>
                    <a:pt x="192" y="87"/>
                  </a:lnTo>
                  <a:lnTo>
                    <a:pt x="190" y="87"/>
                  </a:lnTo>
                  <a:lnTo>
                    <a:pt x="190" y="85"/>
                  </a:lnTo>
                  <a:lnTo>
                    <a:pt x="189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7" y="88"/>
                  </a:lnTo>
                  <a:lnTo>
                    <a:pt x="187" y="90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0" y="93"/>
                  </a:lnTo>
                  <a:lnTo>
                    <a:pt x="165" y="83"/>
                  </a:lnTo>
                  <a:lnTo>
                    <a:pt x="165" y="80"/>
                  </a:lnTo>
                  <a:lnTo>
                    <a:pt x="165" y="78"/>
                  </a:lnTo>
                  <a:lnTo>
                    <a:pt x="165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2" y="75"/>
                  </a:lnTo>
                  <a:lnTo>
                    <a:pt x="160" y="73"/>
                  </a:lnTo>
                  <a:lnTo>
                    <a:pt x="160" y="73"/>
                  </a:lnTo>
                  <a:lnTo>
                    <a:pt x="162" y="73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0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65" y="48"/>
                  </a:lnTo>
                  <a:lnTo>
                    <a:pt x="158" y="33"/>
                  </a:lnTo>
                  <a:lnTo>
                    <a:pt x="158" y="32"/>
                  </a:lnTo>
                  <a:lnTo>
                    <a:pt x="157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5" y="35"/>
                  </a:lnTo>
                  <a:lnTo>
                    <a:pt x="155" y="37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43" y="38"/>
                  </a:lnTo>
                  <a:lnTo>
                    <a:pt x="143" y="38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38" y="30"/>
                  </a:lnTo>
                  <a:lnTo>
                    <a:pt x="137" y="25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5" y="32"/>
                  </a:lnTo>
                  <a:lnTo>
                    <a:pt x="110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6"/>
                  </a:lnTo>
                  <a:lnTo>
                    <a:pt x="103" y="16"/>
                  </a:lnTo>
                  <a:lnTo>
                    <a:pt x="102" y="16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7" y="20"/>
                  </a:lnTo>
                  <a:lnTo>
                    <a:pt x="90" y="18"/>
                  </a:lnTo>
                  <a:lnTo>
                    <a:pt x="78" y="10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0" name="Freeform 212"/>
            <p:cNvSpPr>
              <a:spLocks/>
            </p:cNvSpPr>
            <p:nvPr/>
          </p:nvSpPr>
          <p:spPr bwMode="auto">
            <a:xfrm>
              <a:off x="7774654" y="3943170"/>
              <a:ext cx="1629737" cy="1088507"/>
            </a:xfrm>
            <a:custGeom>
              <a:avLst/>
              <a:gdLst>
                <a:gd name="T0" fmla="*/ 995 w 1078"/>
                <a:gd name="T1" fmla="*/ 379 h 720"/>
                <a:gd name="T2" fmla="*/ 1033 w 1078"/>
                <a:gd name="T3" fmla="*/ 332 h 720"/>
                <a:gd name="T4" fmla="*/ 1075 w 1078"/>
                <a:gd name="T5" fmla="*/ 297 h 720"/>
                <a:gd name="T6" fmla="*/ 1058 w 1078"/>
                <a:gd name="T7" fmla="*/ 256 h 720"/>
                <a:gd name="T8" fmla="*/ 1060 w 1078"/>
                <a:gd name="T9" fmla="*/ 177 h 720"/>
                <a:gd name="T10" fmla="*/ 1010 w 1078"/>
                <a:gd name="T11" fmla="*/ 155 h 720"/>
                <a:gd name="T12" fmla="*/ 940 w 1078"/>
                <a:gd name="T13" fmla="*/ 149 h 720"/>
                <a:gd name="T14" fmla="*/ 873 w 1078"/>
                <a:gd name="T15" fmla="*/ 132 h 720"/>
                <a:gd name="T16" fmla="*/ 808 w 1078"/>
                <a:gd name="T17" fmla="*/ 144 h 720"/>
                <a:gd name="T18" fmla="*/ 765 w 1078"/>
                <a:gd name="T19" fmla="*/ 130 h 720"/>
                <a:gd name="T20" fmla="*/ 741 w 1078"/>
                <a:gd name="T21" fmla="*/ 102 h 720"/>
                <a:gd name="T22" fmla="*/ 688 w 1078"/>
                <a:gd name="T23" fmla="*/ 95 h 720"/>
                <a:gd name="T24" fmla="*/ 684 w 1078"/>
                <a:gd name="T25" fmla="*/ 47 h 720"/>
                <a:gd name="T26" fmla="*/ 591 w 1078"/>
                <a:gd name="T27" fmla="*/ 20 h 720"/>
                <a:gd name="T28" fmla="*/ 541 w 1078"/>
                <a:gd name="T29" fmla="*/ 44 h 720"/>
                <a:gd name="T30" fmla="*/ 484 w 1078"/>
                <a:gd name="T31" fmla="*/ 62 h 720"/>
                <a:gd name="T32" fmla="*/ 468 w 1078"/>
                <a:gd name="T33" fmla="*/ 100 h 720"/>
                <a:gd name="T34" fmla="*/ 449 w 1078"/>
                <a:gd name="T35" fmla="*/ 110 h 720"/>
                <a:gd name="T36" fmla="*/ 376 w 1078"/>
                <a:gd name="T37" fmla="*/ 114 h 720"/>
                <a:gd name="T38" fmla="*/ 299 w 1078"/>
                <a:gd name="T39" fmla="*/ 117 h 720"/>
                <a:gd name="T40" fmla="*/ 237 w 1078"/>
                <a:gd name="T41" fmla="*/ 109 h 720"/>
                <a:gd name="T42" fmla="*/ 117 w 1078"/>
                <a:gd name="T43" fmla="*/ 115 h 720"/>
                <a:gd name="T44" fmla="*/ 80 w 1078"/>
                <a:gd name="T45" fmla="*/ 157 h 720"/>
                <a:gd name="T46" fmla="*/ 104 w 1078"/>
                <a:gd name="T47" fmla="*/ 209 h 720"/>
                <a:gd name="T48" fmla="*/ 100 w 1078"/>
                <a:gd name="T49" fmla="*/ 247 h 720"/>
                <a:gd name="T50" fmla="*/ 40 w 1078"/>
                <a:gd name="T51" fmla="*/ 311 h 720"/>
                <a:gd name="T52" fmla="*/ 44 w 1078"/>
                <a:gd name="T53" fmla="*/ 379 h 720"/>
                <a:gd name="T54" fmla="*/ 0 w 1078"/>
                <a:gd name="T55" fmla="*/ 419 h 720"/>
                <a:gd name="T56" fmla="*/ 44 w 1078"/>
                <a:gd name="T57" fmla="*/ 463 h 720"/>
                <a:gd name="T58" fmla="*/ 65 w 1078"/>
                <a:gd name="T59" fmla="*/ 459 h 720"/>
                <a:gd name="T60" fmla="*/ 125 w 1078"/>
                <a:gd name="T61" fmla="*/ 474 h 720"/>
                <a:gd name="T62" fmla="*/ 189 w 1078"/>
                <a:gd name="T63" fmla="*/ 481 h 720"/>
                <a:gd name="T64" fmla="*/ 251 w 1078"/>
                <a:gd name="T65" fmla="*/ 458 h 720"/>
                <a:gd name="T66" fmla="*/ 296 w 1078"/>
                <a:gd name="T67" fmla="*/ 421 h 720"/>
                <a:gd name="T68" fmla="*/ 372 w 1078"/>
                <a:gd name="T69" fmla="*/ 426 h 720"/>
                <a:gd name="T70" fmla="*/ 429 w 1078"/>
                <a:gd name="T71" fmla="*/ 443 h 720"/>
                <a:gd name="T72" fmla="*/ 456 w 1078"/>
                <a:gd name="T73" fmla="*/ 499 h 720"/>
                <a:gd name="T74" fmla="*/ 496 w 1078"/>
                <a:gd name="T75" fmla="*/ 549 h 720"/>
                <a:gd name="T76" fmla="*/ 481 w 1078"/>
                <a:gd name="T77" fmla="*/ 578 h 720"/>
                <a:gd name="T78" fmla="*/ 429 w 1078"/>
                <a:gd name="T79" fmla="*/ 631 h 720"/>
                <a:gd name="T80" fmla="*/ 411 w 1078"/>
                <a:gd name="T81" fmla="*/ 671 h 720"/>
                <a:gd name="T82" fmla="*/ 409 w 1078"/>
                <a:gd name="T83" fmla="*/ 688 h 720"/>
                <a:gd name="T84" fmla="*/ 496 w 1078"/>
                <a:gd name="T85" fmla="*/ 679 h 720"/>
                <a:gd name="T86" fmla="*/ 486 w 1078"/>
                <a:gd name="T87" fmla="*/ 633 h 720"/>
                <a:gd name="T88" fmla="*/ 498 w 1078"/>
                <a:gd name="T89" fmla="*/ 638 h 720"/>
                <a:gd name="T90" fmla="*/ 553 w 1078"/>
                <a:gd name="T91" fmla="*/ 564 h 720"/>
                <a:gd name="T92" fmla="*/ 614 w 1078"/>
                <a:gd name="T93" fmla="*/ 511 h 720"/>
                <a:gd name="T94" fmla="*/ 619 w 1078"/>
                <a:gd name="T95" fmla="*/ 524 h 720"/>
                <a:gd name="T96" fmla="*/ 598 w 1078"/>
                <a:gd name="T97" fmla="*/ 548 h 720"/>
                <a:gd name="T98" fmla="*/ 669 w 1078"/>
                <a:gd name="T99" fmla="*/ 579 h 720"/>
                <a:gd name="T100" fmla="*/ 703 w 1078"/>
                <a:gd name="T101" fmla="*/ 611 h 720"/>
                <a:gd name="T102" fmla="*/ 699 w 1078"/>
                <a:gd name="T103" fmla="*/ 643 h 720"/>
                <a:gd name="T104" fmla="*/ 753 w 1078"/>
                <a:gd name="T105" fmla="*/ 668 h 720"/>
                <a:gd name="T106" fmla="*/ 806 w 1078"/>
                <a:gd name="T107" fmla="*/ 695 h 720"/>
                <a:gd name="T108" fmla="*/ 890 w 1078"/>
                <a:gd name="T109" fmla="*/ 633 h 720"/>
                <a:gd name="T110" fmla="*/ 916 w 1078"/>
                <a:gd name="T111" fmla="*/ 588 h 720"/>
                <a:gd name="T112" fmla="*/ 808 w 1078"/>
                <a:gd name="T113" fmla="*/ 546 h 720"/>
                <a:gd name="T114" fmla="*/ 833 w 1078"/>
                <a:gd name="T115" fmla="*/ 538 h 720"/>
                <a:gd name="T116" fmla="*/ 835 w 1078"/>
                <a:gd name="T117" fmla="*/ 533 h 720"/>
                <a:gd name="T118" fmla="*/ 895 w 1078"/>
                <a:gd name="T119" fmla="*/ 476 h 720"/>
                <a:gd name="T120" fmla="*/ 961 w 1078"/>
                <a:gd name="T121" fmla="*/ 42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8" h="720">
                  <a:moveTo>
                    <a:pt x="1000" y="412"/>
                  </a:moveTo>
                  <a:lnTo>
                    <a:pt x="998" y="404"/>
                  </a:lnTo>
                  <a:lnTo>
                    <a:pt x="998" y="404"/>
                  </a:lnTo>
                  <a:lnTo>
                    <a:pt x="997" y="401"/>
                  </a:lnTo>
                  <a:lnTo>
                    <a:pt x="1000" y="399"/>
                  </a:lnTo>
                  <a:lnTo>
                    <a:pt x="1002" y="397"/>
                  </a:lnTo>
                  <a:lnTo>
                    <a:pt x="1002" y="397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1002" y="392"/>
                  </a:lnTo>
                  <a:lnTo>
                    <a:pt x="1000" y="394"/>
                  </a:lnTo>
                  <a:lnTo>
                    <a:pt x="997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2"/>
                  </a:lnTo>
                  <a:lnTo>
                    <a:pt x="995" y="391"/>
                  </a:lnTo>
                  <a:lnTo>
                    <a:pt x="995" y="389"/>
                  </a:lnTo>
                  <a:lnTo>
                    <a:pt x="995" y="387"/>
                  </a:lnTo>
                  <a:lnTo>
                    <a:pt x="995" y="387"/>
                  </a:lnTo>
                  <a:lnTo>
                    <a:pt x="997" y="386"/>
                  </a:lnTo>
                  <a:lnTo>
                    <a:pt x="997" y="384"/>
                  </a:lnTo>
                  <a:lnTo>
                    <a:pt x="997" y="379"/>
                  </a:lnTo>
                  <a:lnTo>
                    <a:pt x="997" y="379"/>
                  </a:lnTo>
                  <a:lnTo>
                    <a:pt x="995" y="379"/>
                  </a:lnTo>
                  <a:lnTo>
                    <a:pt x="993" y="374"/>
                  </a:lnTo>
                  <a:lnTo>
                    <a:pt x="993" y="372"/>
                  </a:lnTo>
                  <a:lnTo>
                    <a:pt x="993" y="371"/>
                  </a:lnTo>
                  <a:lnTo>
                    <a:pt x="997" y="366"/>
                  </a:lnTo>
                  <a:lnTo>
                    <a:pt x="997" y="366"/>
                  </a:lnTo>
                  <a:lnTo>
                    <a:pt x="1002" y="361"/>
                  </a:lnTo>
                  <a:lnTo>
                    <a:pt x="1010" y="359"/>
                  </a:lnTo>
                  <a:lnTo>
                    <a:pt x="1018" y="352"/>
                  </a:lnTo>
                  <a:lnTo>
                    <a:pt x="1018" y="351"/>
                  </a:lnTo>
                  <a:lnTo>
                    <a:pt x="1018" y="347"/>
                  </a:lnTo>
                  <a:lnTo>
                    <a:pt x="1018" y="344"/>
                  </a:lnTo>
                  <a:lnTo>
                    <a:pt x="1018" y="342"/>
                  </a:lnTo>
                  <a:lnTo>
                    <a:pt x="1017" y="341"/>
                  </a:lnTo>
                  <a:lnTo>
                    <a:pt x="1017" y="341"/>
                  </a:lnTo>
                  <a:lnTo>
                    <a:pt x="1018" y="341"/>
                  </a:lnTo>
                  <a:lnTo>
                    <a:pt x="1018" y="341"/>
                  </a:lnTo>
                  <a:lnTo>
                    <a:pt x="1018" y="339"/>
                  </a:lnTo>
                  <a:lnTo>
                    <a:pt x="1018" y="339"/>
                  </a:lnTo>
                  <a:lnTo>
                    <a:pt x="1018" y="336"/>
                  </a:lnTo>
                  <a:lnTo>
                    <a:pt x="1022" y="334"/>
                  </a:lnTo>
                  <a:lnTo>
                    <a:pt x="1022" y="334"/>
                  </a:lnTo>
                  <a:lnTo>
                    <a:pt x="1025" y="332"/>
                  </a:lnTo>
                  <a:lnTo>
                    <a:pt x="1030" y="332"/>
                  </a:lnTo>
                  <a:lnTo>
                    <a:pt x="1032" y="332"/>
                  </a:lnTo>
                  <a:lnTo>
                    <a:pt x="1033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42" y="331"/>
                  </a:lnTo>
                  <a:lnTo>
                    <a:pt x="1045" y="327"/>
                  </a:lnTo>
                  <a:lnTo>
                    <a:pt x="1057" y="326"/>
                  </a:lnTo>
                  <a:lnTo>
                    <a:pt x="1057" y="326"/>
                  </a:lnTo>
                  <a:lnTo>
                    <a:pt x="1058" y="326"/>
                  </a:lnTo>
                  <a:lnTo>
                    <a:pt x="1062" y="327"/>
                  </a:lnTo>
                  <a:lnTo>
                    <a:pt x="1062" y="326"/>
                  </a:lnTo>
                  <a:lnTo>
                    <a:pt x="1063" y="326"/>
                  </a:lnTo>
                  <a:lnTo>
                    <a:pt x="1070" y="324"/>
                  </a:lnTo>
                  <a:lnTo>
                    <a:pt x="1073" y="322"/>
                  </a:lnTo>
                  <a:lnTo>
                    <a:pt x="1073" y="321"/>
                  </a:lnTo>
                  <a:lnTo>
                    <a:pt x="1075" y="314"/>
                  </a:lnTo>
                  <a:lnTo>
                    <a:pt x="1075" y="314"/>
                  </a:lnTo>
                  <a:lnTo>
                    <a:pt x="1075" y="311"/>
                  </a:lnTo>
                  <a:lnTo>
                    <a:pt x="1075" y="309"/>
                  </a:lnTo>
                  <a:lnTo>
                    <a:pt x="1075" y="309"/>
                  </a:lnTo>
                  <a:lnTo>
                    <a:pt x="1075" y="307"/>
                  </a:lnTo>
                  <a:lnTo>
                    <a:pt x="1073" y="307"/>
                  </a:lnTo>
                  <a:lnTo>
                    <a:pt x="1072" y="302"/>
                  </a:lnTo>
                  <a:lnTo>
                    <a:pt x="1072" y="302"/>
                  </a:lnTo>
                  <a:lnTo>
                    <a:pt x="1075" y="297"/>
                  </a:lnTo>
                  <a:lnTo>
                    <a:pt x="1077" y="289"/>
                  </a:lnTo>
                  <a:lnTo>
                    <a:pt x="1077" y="286"/>
                  </a:lnTo>
                  <a:lnTo>
                    <a:pt x="1078" y="284"/>
                  </a:lnTo>
                  <a:lnTo>
                    <a:pt x="1078" y="279"/>
                  </a:lnTo>
                  <a:lnTo>
                    <a:pt x="1077" y="276"/>
                  </a:lnTo>
                  <a:lnTo>
                    <a:pt x="1077" y="276"/>
                  </a:lnTo>
                  <a:lnTo>
                    <a:pt x="1075" y="277"/>
                  </a:lnTo>
                  <a:lnTo>
                    <a:pt x="1073" y="279"/>
                  </a:lnTo>
                  <a:lnTo>
                    <a:pt x="1072" y="279"/>
                  </a:lnTo>
                  <a:lnTo>
                    <a:pt x="1068" y="277"/>
                  </a:lnTo>
                  <a:lnTo>
                    <a:pt x="1068" y="277"/>
                  </a:lnTo>
                  <a:lnTo>
                    <a:pt x="1068" y="276"/>
                  </a:lnTo>
                  <a:lnTo>
                    <a:pt x="1072" y="272"/>
                  </a:lnTo>
                  <a:lnTo>
                    <a:pt x="1072" y="272"/>
                  </a:lnTo>
                  <a:lnTo>
                    <a:pt x="1072" y="271"/>
                  </a:lnTo>
                  <a:lnTo>
                    <a:pt x="1068" y="266"/>
                  </a:lnTo>
                  <a:lnTo>
                    <a:pt x="1065" y="261"/>
                  </a:lnTo>
                  <a:lnTo>
                    <a:pt x="1065" y="261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2" y="256"/>
                  </a:lnTo>
                  <a:lnTo>
                    <a:pt x="1060" y="256"/>
                  </a:lnTo>
                  <a:lnTo>
                    <a:pt x="1060" y="256"/>
                  </a:lnTo>
                  <a:lnTo>
                    <a:pt x="1058" y="256"/>
                  </a:lnTo>
                  <a:lnTo>
                    <a:pt x="1053" y="256"/>
                  </a:lnTo>
                  <a:lnTo>
                    <a:pt x="1052" y="257"/>
                  </a:lnTo>
                  <a:lnTo>
                    <a:pt x="1052" y="257"/>
                  </a:lnTo>
                  <a:lnTo>
                    <a:pt x="1052" y="242"/>
                  </a:lnTo>
                  <a:lnTo>
                    <a:pt x="1052" y="239"/>
                  </a:lnTo>
                  <a:lnTo>
                    <a:pt x="1052" y="239"/>
                  </a:lnTo>
                  <a:lnTo>
                    <a:pt x="1053" y="234"/>
                  </a:lnTo>
                  <a:lnTo>
                    <a:pt x="1053" y="231"/>
                  </a:lnTo>
                  <a:lnTo>
                    <a:pt x="1053" y="227"/>
                  </a:lnTo>
                  <a:lnTo>
                    <a:pt x="1053" y="226"/>
                  </a:lnTo>
                  <a:lnTo>
                    <a:pt x="1052" y="226"/>
                  </a:lnTo>
                  <a:lnTo>
                    <a:pt x="1050" y="224"/>
                  </a:lnTo>
                  <a:lnTo>
                    <a:pt x="1042" y="219"/>
                  </a:lnTo>
                  <a:lnTo>
                    <a:pt x="1042" y="219"/>
                  </a:lnTo>
                  <a:lnTo>
                    <a:pt x="1040" y="216"/>
                  </a:lnTo>
                  <a:lnTo>
                    <a:pt x="1043" y="214"/>
                  </a:lnTo>
                  <a:lnTo>
                    <a:pt x="1053" y="211"/>
                  </a:lnTo>
                  <a:lnTo>
                    <a:pt x="1055" y="209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62" y="194"/>
                  </a:lnTo>
                  <a:lnTo>
                    <a:pt x="1063" y="191"/>
                  </a:lnTo>
                  <a:lnTo>
                    <a:pt x="1063" y="187"/>
                  </a:lnTo>
                  <a:lnTo>
                    <a:pt x="1063" y="184"/>
                  </a:lnTo>
                  <a:lnTo>
                    <a:pt x="1060" y="177"/>
                  </a:lnTo>
                  <a:lnTo>
                    <a:pt x="1058" y="174"/>
                  </a:lnTo>
                  <a:lnTo>
                    <a:pt x="1058" y="171"/>
                  </a:lnTo>
                  <a:lnTo>
                    <a:pt x="1058" y="169"/>
                  </a:lnTo>
                  <a:lnTo>
                    <a:pt x="1060" y="167"/>
                  </a:lnTo>
                  <a:lnTo>
                    <a:pt x="1060" y="166"/>
                  </a:lnTo>
                  <a:lnTo>
                    <a:pt x="1058" y="162"/>
                  </a:lnTo>
                  <a:lnTo>
                    <a:pt x="1058" y="162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2" y="159"/>
                  </a:lnTo>
                  <a:lnTo>
                    <a:pt x="1050" y="160"/>
                  </a:lnTo>
                  <a:lnTo>
                    <a:pt x="1047" y="160"/>
                  </a:lnTo>
                  <a:lnTo>
                    <a:pt x="1045" y="160"/>
                  </a:lnTo>
                  <a:lnTo>
                    <a:pt x="1042" y="166"/>
                  </a:lnTo>
                  <a:lnTo>
                    <a:pt x="1040" y="167"/>
                  </a:lnTo>
                  <a:lnTo>
                    <a:pt x="1038" y="167"/>
                  </a:lnTo>
                  <a:lnTo>
                    <a:pt x="1037" y="167"/>
                  </a:lnTo>
                  <a:lnTo>
                    <a:pt x="1035" y="167"/>
                  </a:lnTo>
                  <a:lnTo>
                    <a:pt x="1027" y="166"/>
                  </a:lnTo>
                  <a:lnTo>
                    <a:pt x="1025" y="166"/>
                  </a:lnTo>
                  <a:lnTo>
                    <a:pt x="1023" y="164"/>
                  </a:lnTo>
                  <a:lnTo>
                    <a:pt x="1020" y="159"/>
                  </a:lnTo>
                  <a:lnTo>
                    <a:pt x="1020" y="157"/>
                  </a:lnTo>
                  <a:lnTo>
                    <a:pt x="1010" y="155"/>
                  </a:lnTo>
                  <a:lnTo>
                    <a:pt x="1010" y="155"/>
                  </a:lnTo>
                  <a:lnTo>
                    <a:pt x="1007" y="159"/>
                  </a:lnTo>
                  <a:lnTo>
                    <a:pt x="1005" y="160"/>
                  </a:lnTo>
                  <a:lnTo>
                    <a:pt x="1003" y="159"/>
                  </a:lnTo>
                  <a:lnTo>
                    <a:pt x="1000" y="159"/>
                  </a:lnTo>
                  <a:lnTo>
                    <a:pt x="998" y="159"/>
                  </a:lnTo>
                  <a:lnTo>
                    <a:pt x="997" y="155"/>
                  </a:lnTo>
                  <a:lnTo>
                    <a:pt x="995" y="155"/>
                  </a:lnTo>
                  <a:lnTo>
                    <a:pt x="987" y="157"/>
                  </a:lnTo>
                  <a:lnTo>
                    <a:pt x="987" y="159"/>
                  </a:lnTo>
                  <a:lnTo>
                    <a:pt x="980" y="160"/>
                  </a:lnTo>
                  <a:lnTo>
                    <a:pt x="980" y="160"/>
                  </a:lnTo>
                  <a:lnTo>
                    <a:pt x="976" y="155"/>
                  </a:lnTo>
                  <a:lnTo>
                    <a:pt x="973" y="155"/>
                  </a:lnTo>
                  <a:lnTo>
                    <a:pt x="965" y="154"/>
                  </a:lnTo>
                  <a:lnTo>
                    <a:pt x="960" y="150"/>
                  </a:lnTo>
                  <a:lnTo>
                    <a:pt x="956" y="150"/>
                  </a:lnTo>
                  <a:lnTo>
                    <a:pt x="955" y="150"/>
                  </a:lnTo>
                  <a:lnTo>
                    <a:pt x="953" y="152"/>
                  </a:lnTo>
                  <a:lnTo>
                    <a:pt x="953" y="152"/>
                  </a:lnTo>
                  <a:lnTo>
                    <a:pt x="951" y="152"/>
                  </a:lnTo>
                  <a:lnTo>
                    <a:pt x="946" y="152"/>
                  </a:lnTo>
                  <a:lnTo>
                    <a:pt x="945" y="152"/>
                  </a:lnTo>
                  <a:lnTo>
                    <a:pt x="943" y="152"/>
                  </a:lnTo>
                  <a:lnTo>
                    <a:pt x="941" y="150"/>
                  </a:lnTo>
                  <a:lnTo>
                    <a:pt x="940" y="149"/>
                  </a:lnTo>
                  <a:lnTo>
                    <a:pt x="940" y="147"/>
                  </a:lnTo>
                  <a:lnTo>
                    <a:pt x="938" y="147"/>
                  </a:lnTo>
                  <a:lnTo>
                    <a:pt x="931" y="149"/>
                  </a:lnTo>
                  <a:lnTo>
                    <a:pt x="931" y="150"/>
                  </a:lnTo>
                  <a:lnTo>
                    <a:pt x="933" y="152"/>
                  </a:lnTo>
                  <a:lnTo>
                    <a:pt x="935" y="155"/>
                  </a:lnTo>
                  <a:lnTo>
                    <a:pt x="933" y="159"/>
                  </a:lnTo>
                  <a:lnTo>
                    <a:pt x="931" y="160"/>
                  </a:lnTo>
                  <a:lnTo>
                    <a:pt x="926" y="164"/>
                  </a:lnTo>
                  <a:lnTo>
                    <a:pt x="925" y="164"/>
                  </a:lnTo>
                  <a:lnTo>
                    <a:pt x="925" y="162"/>
                  </a:lnTo>
                  <a:lnTo>
                    <a:pt x="923" y="160"/>
                  </a:lnTo>
                  <a:lnTo>
                    <a:pt x="921" y="160"/>
                  </a:lnTo>
                  <a:lnTo>
                    <a:pt x="918" y="159"/>
                  </a:lnTo>
                  <a:lnTo>
                    <a:pt x="916" y="155"/>
                  </a:lnTo>
                  <a:lnTo>
                    <a:pt x="915" y="154"/>
                  </a:lnTo>
                  <a:lnTo>
                    <a:pt x="908" y="152"/>
                  </a:lnTo>
                  <a:lnTo>
                    <a:pt x="905" y="152"/>
                  </a:lnTo>
                  <a:lnTo>
                    <a:pt x="896" y="147"/>
                  </a:lnTo>
                  <a:lnTo>
                    <a:pt x="895" y="144"/>
                  </a:lnTo>
                  <a:lnTo>
                    <a:pt x="883" y="129"/>
                  </a:lnTo>
                  <a:lnTo>
                    <a:pt x="880" y="127"/>
                  </a:lnTo>
                  <a:lnTo>
                    <a:pt x="875" y="129"/>
                  </a:lnTo>
                  <a:lnTo>
                    <a:pt x="873" y="130"/>
                  </a:lnTo>
                  <a:lnTo>
                    <a:pt x="873" y="132"/>
                  </a:lnTo>
                  <a:lnTo>
                    <a:pt x="871" y="134"/>
                  </a:lnTo>
                  <a:lnTo>
                    <a:pt x="866" y="137"/>
                  </a:lnTo>
                  <a:lnTo>
                    <a:pt x="865" y="139"/>
                  </a:lnTo>
                  <a:lnTo>
                    <a:pt x="861" y="139"/>
                  </a:lnTo>
                  <a:lnTo>
                    <a:pt x="856" y="140"/>
                  </a:lnTo>
                  <a:lnTo>
                    <a:pt x="853" y="140"/>
                  </a:lnTo>
                  <a:lnTo>
                    <a:pt x="853" y="140"/>
                  </a:lnTo>
                  <a:lnTo>
                    <a:pt x="843" y="150"/>
                  </a:lnTo>
                  <a:lnTo>
                    <a:pt x="841" y="152"/>
                  </a:lnTo>
                  <a:lnTo>
                    <a:pt x="840" y="155"/>
                  </a:lnTo>
                  <a:lnTo>
                    <a:pt x="838" y="155"/>
                  </a:lnTo>
                  <a:lnTo>
                    <a:pt x="836" y="155"/>
                  </a:lnTo>
                  <a:lnTo>
                    <a:pt x="835" y="155"/>
                  </a:lnTo>
                  <a:lnTo>
                    <a:pt x="835" y="155"/>
                  </a:lnTo>
                  <a:lnTo>
                    <a:pt x="835" y="154"/>
                  </a:lnTo>
                  <a:lnTo>
                    <a:pt x="833" y="154"/>
                  </a:lnTo>
                  <a:lnTo>
                    <a:pt x="831" y="152"/>
                  </a:lnTo>
                  <a:lnTo>
                    <a:pt x="826" y="150"/>
                  </a:lnTo>
                  <a:lnTo>
                    <a:pt x="825" y="150"/>
                  </a:lnTo>
                  <a:lnTo>
                    <a:pt x="821" y="154"/>
                  </a:lnTo>
                  <a:lnTo>
                    <a:pt x="820" y="155"/>
                  </a:lnTo>
                  <a:lnTo>
                    <a:pt x="818" y="155"/>
                  </a:lnTo>
                  <a:lnTo>
                    <a:pt x="816" y="150"/>
                  </a:lnTo>
                  <a:lnTo>
                    <a:pt x="811" y="145"/>
                  </a:lnTo>
                  <a:lnTo>
                    <a:pt x="808" y="144"/>
                  </a:lnTo>
                  <a:lnTo>
                    <a:pt x="805" y="144"/>
                  </a:lnTo>
                  <a:lnTo>
                    <a:pt x="801" y="144"/>
                  </a:lnTo>
                  <a:lnTo>
                    <a:pt x="801" y="144"/>
                  </a:lnTo>
                  <a:lnTo>
                    <a:pt x="790" y="149"/>
                  </a:lnTo>
                  <a:lnTo>
                    <a:pt x="786" y="150"/>
                  </a:lnTo>
                  <a:lnTo>
                    <a:pt x="786" y="152"/>
                  </a:lnTo>
                  <a:lnTo>
                    <a:pt x="785" y="154"/>
                  </a:lnTo>
                  <a:lnTo>
                    <a:pt x="783" y="155"/>
                  </a:lnTo>
                  <a:lnTo>
                    <a:pt x="781" y="157"/>
                  </a:lnTo>
                  <a:lnTo>
                    <a:pt x="781" y="157"/>
                  </a:lnTo>
                  <a:lnTo>
                    <a:pt x="778" y="155"/>
                  </a:lnTo>
                  <a:lnTo>
                    <a:pt x="776" y="155"/>
                  </a:lnTo>
                  <a:lnTo>
                    <a:pt x="775" y="154"/>
                  </a:lnTo>
                  <a:lnTo>
                    <a:pt x="773" y="150"/>
                  </a:lnTo>
                  <a:lnTo>
                    <a:pt x="771" y="149"/>
                  </a:lnTo>
                  <a:lnTo>
                    <a:pt x="768" y="149"/>
                  </a:lnTo>
                  <a:lnTo>
                    <a:pt x="768" y="147"/>
                  </a:lnTo>
                  <a:lnTo>
                    <a:pt x="766" y="145"/>
                  </a:lnTo>
                  <a:lnTo>
                    <a:pt x="763" y="142"/>
                  </a:lnTo>
                  <a:lnTo>
                    <a:pt x="760" y="135"/>
                  </a:lnTo>
                  <a:lnTo>
                    <a:pt x="760" y="134"/>
                  </a:lnTo>
                  <a:lnTo>
                    <a:pt x="760" y="134"/>
                  </a:lnTo>
                  <a:lnTo>
                    <a:pt x="761" y="132"/>
                  </a:lnTo>
                  <a:lnTo>
                    <a:pt x="765" y="132"/>
                  </a:lnTo>
                  <a:lnTo>
                    <a:pt x="765" y="130"/>
                  </a:lnTo>
                  <a:lnTo>
                    <a:pt x="763" y="124"/>
                  </a:lnTo>
                  <a:lnTo>
                    <a:pt x="761" y="122"/>
                  </a:lnTo>
                  <a:lnTo>
                    <a:pt x="761" y="122"/>
                  </a:lnTo>
                  <a:lnTo>
                    <a:pt x="760" y="122"/>
                  </a:lnTo>
                  <a:lnTo>
                    <a:pt x="758" y="120"/>
                  </a:lnTo>
                  <a:lnTo>
                    <a:pt x="755" y="114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09"/>
                  </a:lnTo>
                  <a:lnTo>
                    <a:pt x="748" y="104"/>
                  </a:lnTo>
                  <a:lnTo>
                    <a:pt x="748" y="104"/>
                  </a:lnTo>
                  <a:lnTo>
                    <a:pt x="750" y="102"/>
                  </a:lnTo>
                  <a:lnTo>
                    <a:pt x="751" y="102"/>
                  </a:lnTo>
                  <a:lnTo>
                    <a:pt x="751" y="102"/>
                  </a:lnTo>
                  <a:lnTo>
                    <a:pt x="753" y="100"/>
                  </a:lnTo>
                  <a:lnTo>
                    <a:pt x="753" y="100"/>
                  </a:lnTo>
                  <a:lnTo>
                    <a:pt x="753" y="99"/>
                  </a:lnTo>
                  <a:lnTo>
                    <a:pt x="753" y="99"/>
                  </a:lnTo>
                  <a:lnTo>
                    <a:pt x="750" y="97"/>
                  </a:lnTo>
                  <a:lnTo>
                    <a:pt x="746" y="99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100"/>
                  </a:lnTo>
                  <a:lnTo>
                    <a:pt x="743" y="102"/>
                  </a:lnTo>
                  <a:lnTo>
                    <a:pt x="741" y="102"/>
                  </a:lnTo>
                  <a:lnTo>
                    <a:pt x="741" y="100"/>
                  </a:lnTo>
                  <a:lnTo>
                    <a:pt x="738" y="100"/>
                  </a:lnTo>
                  <a:lnTo>
                    <a:pt x="738" y="99"/>
                  </a:lnTo>
                  <a:lnTo>
                    <a:pt x="735" y="94"/>
                  </a:lnTo>
                  <a:lnTo>
                    <a:pt x="733" y="90"/>
                  </a:lnTo>
                  <a:lnTo>
                    <a:pt x="733" y="89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1" y="87"/>
                  </a:lnTo>
                  <a:lnTo>
                    <a:pt x="730" y="87"/>
                  </a:lnTo>
                  <a:lnTo>
                    <a:pt x="728" y="87"/>
                  </a:lnTo>
                  <a:lnTo>
                    <a:pt x="725" y="87"/>
                  </a:lnTo>
                  <a:lnTo>
                    <a:pt x="725" y="87"/>
                  </a:lnTo>
                  <a:lnTo>
                    <a:pt x="723" y="87"/>
                  </a:lnTo>
                  <a:lnTo>
                    <a:pt x="721" y="89"/>
                  </a:lnTo>
                  <a:lnTo>
                    <a:pt x="721" y="90"/>
                  </a:lnTo>
                  <a:lnTo>
                    <a:pt x="721" y="92"/>
                  </a:lnTo>
                  <a:lnTo>
                    <a:pt x="716" y="94"/>
                  </a:lnTo>
                  <a:lnTo>
                    <a:pt x="711" y="95"/>
                  </a:lnTo>
                  <a:lnTo>
                    <a:pt x="709" y="95"/>
                  </a:lnTo>
                  <a:lnTo>
                    <a:pt x="708" y="94"/>
                  </a:lnTo>
                  <a:lnTo>
                    <a:pt x="708" y="94"/>
                  </a:lnTo>
                  <a:lnTo>
                    <a:pt x="701" y="92"/>
                  </a:lnTo>
                  <a:lnTo>
                    <a:pt x="694" y="94"/>
                  </a:lnTo>
                  <a:lnTo>
                    <a:pt x="688" y="95"/>
                  </a:lnTo>
                  <a:lnTo>
                    <a:pt x="686" y="95"/>
                  </a:lnTo>
                  <a:lnTo>
                    <a:pt x="684" y="94"/>
                  </a:lnTo>
                  <a:lnTo>
                    <a:pt x="684" y="92"/>
                  </a:lnTo>
                  <a:lnTo>
                    <a:pt x="684" y="84"/>
                  </a:lnTo>
                  <a:lnTo>
                    <a:pt x="683" y="84"/>
                  </a:lnTo>
                  <a:lnTo>
                    <a:pt x="679" y="82"/>
                  </a:lnTo>
                  <a:lnTo>
                    <a:pt x="679" y="82"/>
                  </a:lnTo>
                  <a:lnTo>
                    <a:pt x="678" y="80"/>
                  </a:lnTo>
                  <a:lnTo>
                    <a:pt x="679" y="79"/>
                  </a:lnTo>
                  <a:lnTo>
                    <a:pt x="679" y="77"/>
                  </a:lnTo>
                  <a:lnTo>
                    <a:pt x="681" y="72"/>
                  </a:lnTo>
                  <a:lnTo>
                    <a:pt x="681" y="70"/>
                  </a:lnTo>
                  <a:lnTo>
                    <a:pt x="679" y="70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71" y="62"/>
                  </a:lnTo>
                  <a:lnTo>
                    <a:pt x="671" y="60"/>
                  </a:lnTo>
                  <a:lnTo>
                    <a:pt x="666" y="59"/>
                  </a:lnTo>
                  <a:lnTo>
                    <a:pt x="666" y="57"/>
                  </a:lnTo>
                  <a:lnTo>
                    <a:pt x="668" y="57"/>
                  </a:lnTo>
                  <a:lnTo>
                    <a:pt x="678" y="50"/>
                  </a:lnTo>
                  <a:lnTo>
                    <a:pt x="684" y="50"/>
                  </a:lnTo>
                  <a:lnTo>
                    <a:pt x="684" y="49"/>
                  </a:lnTo>
                  <a:lnTo>
                    <a:pt x="686" y="49"/>
                  </a:lnTo>
                  <a:lnTo>
                    <a:pt x="684" y="47"/>
                  </a:lnTo>
                  <a:lnTo>
                    <a:pt x="684" y="45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1" y="39"/>
                  </a:lnTo>
                  <a:lnTo>
                    <a:pt x="671" y="37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58" y="24"/>
                  </a:lnTo>
                  <a:lnTo>
                    <a:pt x="661" y="20"/>
                  </a:lnTo>
                  <a:lnTo>
                    <a:pt x="661" y="17"/>
                  </a:lnTo>
                  <a:lnTo>
                    <a:pt x="659" y="15"/>
                  </a:lnTo>
                  <a:lnTo>
                    <a:pt x="656" y="12"/>
                  </a:lnTo>
                  <a:lnTo>
                    <a:pt x="654" y="12"/>
                  </a:lnTo>
                  <a:lnTo>
                    <a:pt x="651" y="12"/>
                  </a:lnTo>
                  <a:lnTo>
                    <a:pt x="651" y="10"/>
                  </a:lnTo>
                  <a:lnTo>
                    <a:pt x="648" y="7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6" y="0"/>
                  </a:lnTo>
                  <a:lnTo>
                    <a:pt x="621" y="4"/>
                  </a:lnTo>
                  <a:lnTo>
                    <a:pt x="616" y="4"/>
                  </a:lnTo>
                  <a:lnTo>
                    <a:pt x="604" y="5"/>
                  </a:lnTo>
                  <a:lnTo>
                    <a:pt x="603" y="5"/>
                  </a:lnTo>
                  <a:lnTo>
                    <a:pt x="596" y="15"/>
                  </a:lnTo>
                  <a:lnTo>
                    <a:pt x="591" y="20"/>
                  </a:lnTo>
                  <a:lnTo>
                    <a:pt x="579" y="20"/>
                  </a:lnTo>
                  <a:lnTo>
                    <a:pt x="579" y="20"/>
                  </a:lnTo>
                  <a:lnTo>
                    <a:pt x="578" y="19"/>
                  </a:lnTo>
                  <a:lnTo>
                    <a:pt x="576" y="19"/>
                  </a:lnTo>
                  <a:lnTo>
                    <a:pt x="571" y="17"/>
                  </a:lnTo>
                  <a:lnTo>
                    <a:pt x="569" y="15"/>
                  </a:lnTo>
                  <a:lnTo>
                    <a:pt x="561" y="17"/>
                  </a:lnTo>
                  <a:lnTo>
                    <a:pt x="559" y="17"/>
                  </a:lnTo>
                  <a:lnTo>
                    <a:pt x="559" y="19"/>
                  </a:lnTo>
                  <a:lnTo>
                    <a:pt x="559" y="27"/>
                  </a:lnTo>
                  <a:lnTo>
                    <a:pt x="559" y="27"/>
                  </a:lnTo>
                  <a:lnTo>
                    <a:pt x="561" y="30"/>
                  </a:lnTo>
                  <a:lnTo>
                    <a:pt x="563" y="34"/>
                  </a:lnTo>
                  <a:lnTo>
                    <a:pt x="563" y="35"/>
                  </a:lnTo>
                  <a:lnTo>
                    <a:pt x="561" y="35"/>
                  </a:lnTo>
                  <a:lnTo>
                    <a:pt x="559" y="39"/>
                  </a:lnTo>
                  <a:lnTo>
                    <a:pt x="558" y="39"/>
                  </a:lnTo>
                  <a:lnTo>
                    <a:pt x="549" y="45"/>
                  </a:lnTo>
                  <a:lnTo>
                    <a:pt x="544" y="49"/>
                  </a:lnTo>
                  <a:lnTo>
                    <a:pt x="543" y="49"/>
                  </a:lnTo>
                  <a:lnTo>
                    <a:pt x="541" y="47"/>
                  </a:lnTo>
                  <a:lnTo>
                    <a:pt x="539" y="47"/>
                  </a:lnTo>
                  <a:lnTo>
                    <a:pt x="539" y="45"/>
                  </a:lnTo>
                  <a:lnTo>
                    <a:pt x="539" y="45"/>
                  </a:lnTo>
                  <a:lnTo>
                    <a:pt x="541" y="44"/>
                  </a:lnTo>
                  <a:lnTo>
                    <a:pt x="541" y="44"/>
                  </a:lnTo>
                  <a:lnTo>
                    <a:pt x="539" y="44"/>
                  </a:lnTo>
                  <a:lnTo>
                    <a:pt x="538" y="42"/>
                  </a:lnTo>
                  <a:lnTo>
                    <a:pt x="536" y="42"/>
                  </a:lnTo>
                  <a:lnTo>
                    <a:pt x="531" y="42"/>
                  </a:lnTo>
                  <a:lnTo>
                    <a:pt x="529" y="45"/>
                  </a:lnTo>
                  <a:lnTo>
                    <a:pt x="518" y="44"/>
                  </a:lnTo>
                  <a:lnTo>
                    <a:pt x="513" y="44"/>
                  </a:lnTo>
                  <a:lnTo>
                    <a:pt x="511" y="42"/>
                  </a:lnTo>
                  <a:lnTo>
                    <a:pt x="511" y="44"/>
                  </a:lnTo>
                  <a:lnTo>
                    <a:pt x="508" y="44"/>
                  </a:lnTo>
                  <a:lnTo>
                    <a:pt x="506" y="47"/>
                  </a:lnTo>
                  <a:lnTo>
                    <a:pt x="504" y="49"/>
                  </a:lnTo>
                  <a:lnTo>
                    <a:pt x="504" y="50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504" y="54"/>
                  </a:lnTo>
                  <a:lnTo>
                    <a:pt x="504" y="54"/>
                  </a:lnTo>
                  <a:lnTo>
                    <a:pt x="503" y="54"/>
                  </a:lnTo>
                  <a:lnTo>
                    <a:pt x="498" y="50"/>
                  </a:lnTo>
                  <a:lnTo>
                    <a:pt x="489" y="52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4" y="59"/>
                  </a:lnTo>
                  <a:lnTo>
                    <a:pt x="484" y="62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3" y="65"/>
                  </a:lnTo>
                  <a:lnTo>
                    <a:pt x="481" y="65"/>
                  </a:lnTo>
                  <a:lnTo>
                    <a:pt x="479" y="65"/>
                  </a:lnTo>
                  <a:lnTo>
                    <a:pt x="479" y="65"/>
                  </a:lnTo>
                  <a:lnTo>
                    <a:pt x="479" y="69"/>
                  </a:lnTo>
                  <a:lnTo>
                    <a:pt x="479" y="69"/>
                  </a:lnTo>
                  <a:lnTo>
                    <a:pt x="479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6" y="70"/>
                  </a:lnTo>
                  <a:lnTo>
                    <a:pt x="474" y="74"/>
                  </a:lnTo>
                  <a:lnTo>
                    <a:pt x="474" y="75"/>
                  </a:lnTo>
                  <a:lnTo>
                    <a:pt x="474" y="77"/>
                  </a:lnTo>
                  <a:lnTo>
                    <a:pt x="474" y="77"/>
                  </a:lnTo>
                  <a:lnTo>
                    <a:pt x="473" y="84"/>
                  </a:lnTo>
                  <a:lnTo>
                    <a:pt x="473" y="89"/>
                  </a:lnTo>
                  <a:lnTo>
                    <a:pt x="471" y="90"/>
                  </a:lnTo>
                  <a:lnTo>
                    <a:pt x="469" y="95"/>
                  </a:lnTo>
                  <a:lnTo>
                    <a:pt x="469" y="99"/>
                  </a:lnTo>
                  <a:lnTo>
                    <a:pt x="468" y="99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4"/>
                  </a:lnTo>
                  <a:lnTo>
                    <a:pt x="469" y="105"/>
                  </a:lnTo>
                  <a:lnTo>
                    <a:pt x="469" y="105"/>
                  </a:lnTo>
                  <a:lnTo>
                    <a:pt x="471" y="105"/>
                  </a:lnTo>
                  <a:lnTo>
                    <a:pt x="478" y="120"/>
                  </a:lnTo>
                  <a:lnTo>
                    <a:pt x="478" y="124"/>
                  </a:lnTo>
                  <a:lnTo>
                    <a:pt x="476" y="124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9"/>
                  </a:lnTo>
                  <a:lnTo>
                    <a:pt x="474" y="130"/>
                  </a:lnTo>
                  <a:lnTo>
                    <a:pt x="464" y="127"/>
                  </a:lnTo>
                  <a:lnTo>
                    <a:pt x="463" y="125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2"/>
                  </a:lnTo>
                  <a:lnTo>
                    <a:pt x="461" y="120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6" y="115"/>
                  </a:lnTo>
                  <a:lnTo>
                    <a:pt x="454" y="114"/>
                  </a:lnTo>
                  <a:lnTo>
                    <a:pt x="451" y="112"/>
                  </a:lnTo>
                  <a:lnTo>
                    <a:pt x="449" y="110"/>
                  </a:lnTo>
                  <a:lnTo>
                    <a:pt x="447" y="110"/>
                  </a:lnTo>
                  <a:lnTo>
                    <a:pt x="442" y="112"/>
                  </a:lnTo>
                  <a:lnTo>
                    <a:pt x="441" y="114"/>
                  </a:lnTo>
                  <a:lnTo>
                    <a:pt x="441" y="114"/>
                  </a:lnTo>
                  <a:lnTo>
                    <a:pt x="439" y="114"/>
                  </a:lnTo>
                  <a:lnTo>
                    <a:pt x="434" y="115"/>
                  </a:lnTo>
                  <a:lnTo>
                    <a:pt x="422" y="114"/>
                  </a:lnTo>
                  <a:lnTo>
                    <a:pt x="421" y="115"/>
                  </a:lnTo>
                  <a:lnTo>
                    <a:pt x="417" y="115"/>
                  </a:lnTo>
                  <a:lnTo>
                    <a:pt x="414" y="120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04" y="129"/>
                  </a:lnTo>
                  <a:lnTo>
                    <a:pt x="402" y="129"/>
                  </a:lnTo>
                  <a:lnTo>
                    <a:pt x="401" y="129"/>
                  </a:lnTo>
                  <a:lnTo>
                    <a:pt x="397" y="120"/>
                  </a:lnTo>
                  <a:lnTo>
                    <a:pt x="396" y="119"/>
                  </a:lnTo>
                  <a:lnTo>
                    <a:pt x="397" y="117"/>
                  </a:lnTo>
                  <a:lnTo>
                    <a:pt x="397" y="115"/>
                  </a:lnTo>
                  <a:lnTo>
                    <a:pt x="397" y="114"/>
                  </a:lnTo>
                  <a:lnTo>
                    <a:pt x="394" y="109"/>
                  </a:lnTo>
                  <a:lnTo>
                    <a:pt x="389" y="107"/>
                  </a:lnTo>
                  <a:lnTo>
                    <a:pt x="387" y="107"/>
                  </a:lnTo>
                  <a:lnTo>
                    <a:pt x="376" y="114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71" y="125"/>
                  </a:lnTo>
                  <a:lnTo>
                    <a:pt x="371" y="127"/>
                  </a:lnTo>
                  <a:lnTo>
                    <a:pt x="371" y="129"/>
                  </a:lnTo>
                  <a:lnTo>
                    <a:pt x="371" y="130"/>
                  </a:lnTo>
                  <a:lnTo>
                    <a:pt x="371" y="130"/>
                  </a:lnTo>
                  <a:lnTo>
                    <a:pt x="364" y="129"/>
                  </a:lnTo>
                  <a:lnTo>
                    <a:pt x="362" y="122"/>
                  </a:lnTo>
                  <a:lnTo>
                    <a:pt x="362" y="120"/>
                  </a:lnTo>
                  <a:lnTo>
                    <a:pt x="359" y="119"/>
                  </a:lnTo>
                  <a:lnTo>
                    <a:pt x="354" y="117"/>
                  </a:lnTo>
                  <a:lnTo>
                    <a:pt x="342" y="115"/>
                  </a:lnTo>
                  <a:lnTo>
                    <a:pt x="334" y="115"/>
                  </a:lnTo>
                  <a:lnTo>
                    <a:pt x="324" y="122"/>
                  </a:lnTo>
                  <a:lnTo>
                    <a:pt x="312" y="130"/>
                  </a:lnTo>
                  <a:lnTo>
                    <a:pt x="309" y="124"/>
                  </a:lnTo>
                  <a:lnTo>
                    <a:pt x="309" y="122"/>
                  </a:lnTo>
                  <a:lnTo>
                    <a:pt x="309" y="122"/>
                  </a:lnTo>
                  <a:lnTo>
                    <a:pt x="309" y="120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299" y="117"/>
                  </a:lnTo>
                  <a:lnTo>
                    <a:pt x="297" y="117"/>
                  </a:lnTo>
                  <a:lnTo>
                    <a:pt x="297" y="119"/>
                  </a:lnTo>
                  <a:lnTo>
                    <a:pt x="292" y="120"/>
                  </a:lnTo>
                  <a:lnTo>
                    <a:pt x="284" y="122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7" y="109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6" y="107"/>
                  </a:lnTo>
                  <a:lnTo>
                    <a:pt x="271" y="107"/>
                  </a:lnTo>
                  <a:lnTo>
                    <a:pt x="269" y="107"/>
                  </a:lnTo>
                  <a:lnTo>
                    <a:pt x="266" y="107"/>
                  </a:lnTo>
                  <a:lnTo>
                    <a:pt x="266" y="109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54" y="109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9" y="107"/>
                  </a:lnTo>
                  <a:lnTo>
                    <a:pt x="244" y="105"/>
                  </a:lnTo>
                  <a:lnTo>
                    <a:pt x="241" y="109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24" y="104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01" y="100"/>
                  </a:lnTo>
                  <a:lnTo>
                    <a:pt x="196" y="102"/>
                  </a:lnTo>
                  <a:lnTo>
                    <a:pt x="185" y="102"/>
                  </a:lnTo>
                  <a:lnTo>
                    <a:pt x="177" y="104"/>
                  </a:lnTo>
                  <a:lnTo>
                    <a:pt x="174" y="102"/>
                  </a:lnTo>
                  <a:lnTo>
                    <a:pt x="172" y="102"/>
                  </a:lnTo>
                  <a:lnTo>
                    <a:pt x="172" y="100"/>
                  </a:lnTo>
                  <a:lnTo>
                    <a:pt x="170" y="100"/>
                  </a:lnTo>
                  <a:lnTo>
                    <a:pt x="169" y="99"/>
                  </a:lnTo>
                  <a:lnTo>
                    <a:pt x="167" y="99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52" y="105"/>
                  </a:lnTo>
                  <a:lnTo>
                    <a:pt x="149" y="105"/>
                  </a:lnTo>
                  <a:lnTo>
                    <a:pt x="140" y="105"/>
                  </a:lnTo>
                  <a:lnTo>
                    <a:pt x="122" y="107"/>
                  </a:lnTo>
                  <a:lnTo>
                    <a:pt x="119" y="107"/>
                  </a:lnTo>
                  <a:lnTo>
                    <a:pt x="117" y="109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7" y="115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2" y="129"/>
                  </a:lnTo>
                  <a:lnTo>
                    <a:pt x="100" y="139"/>
                  </a:lnTo>
                  <a:lnTo>
                    <a:pt x="99" y="140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4" y="139"/>
                  </a:lnTo>
                  <a:lnTo>
                    <a:pt x="92" y="137"/>
                  </a:lnTo>
                  <a:lnTo>
                    <a:pt x="94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9" y="134"/>
                  </a:lnTo>
                  <a:lnTo>
                    <a:pt x="84" y="132"/>
                  </a:lnTo>
                  <a:lnTo>
                    <a:pt x="82" y="134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9" y="144"/>
                  </a:lnTo>
                  <a:lnTo>
                    <a:pt x="79" y="145"/>
                  </a:lnTo>
                  <a:lnTo>
                    <a:pt x="79" y="147"/>
                  </a:lnTo>
                  <a:lnTo>
                    <a:pt x="79" y="147"/>
                  </a:lnTo>
                  <a:lnTo>
                    <a:pt x="77" y="149"/>
                  </a:lnTo>
                  <a:lnTo>
                    <a:pt x="79" y="150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7"/>
                  </a:lnTo>
                  <a:lnTo>
                    <a:pt x="79" y="167"/>
                  </a:lnTo>
                  <a:lnTo>
                    <a:pt x="84" y="172"/>
                  </a:lnTo>
                  <a:lnTo>
                    <a:pt x="92" y="182"/>
                  </a:lnTo>
                  <a:lnTo>
                    <a:pt x="94" y="186"/>
                  </a:lnTo>
                  <a:lnTo>
                    <a:pt x="95" y="192"/>
                  </a:lnTo>
                  <a:lnTo>
                    <a:pt x="99" y="197"/>
                  </a:lnTo>
                  <a:lnTo>
                    <a:pt x="100" y="199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4" y="204"/>
                  </a:lnTo>
                  <a:lnTo>
                    <a:pt x="107" y="204"/>
                  </a:lnTo>
                  <a:lnTo>
                    <a:pt x="109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102" y="216"/>
                  </a:lnTo>
                  <a:lnTo>
                    <a:pt x="107" y="221"/>
                  </a:lnTo>
                  <a:lnTo>
                    <a:pt x="107" y="222"/>
                  </a:lnTo>
                  <a:lnTo>
                    <a:pt x="109" y="226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9" y="232"/>
                  </a:lnTo>
                  <a:lnTo>
                    <a:pt x="110" y="232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7"/>
                  </a:lnTo>
                  <a:lnTo>
                    <a:pt x="102" y="247"/>
                  </a:lnTo>
                  <a:lnTo>
                    <a:pt x="100" y="247"/>
                  </a:lnTo>
                  <a:lnTo>
                    <a:pt x="97" y="247"/>
                  </a:lnTo>
                  <a:lnTo>
                    <a:pt x="95" y="247"/>
                  </a:lnTo>
                  <a:lnTo>
                    <a:pt x="94" y="247"/>
                  </a:lnTo>
                  <a:lnTo>
                    <a:pt x="92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0" y="261"/>
                  </a:lnTo>
                  <a:lnTo>
                    <a:pt x="79" y="262"/>
                  </a:lnTo>
                  <a:lnTo>
                    <a:pt x="77" y="264"/>
                  </a:lnTo>
                  <a:lnTo>
                    <a:pt x="75" y="266"/>
                  </a:lnTo>
                  <a:lnTo>
                    <a:pt x="69" y="272"/>
                  </a:lnTo>
                  <a:lnTo>
                    <a:pt x="65" y="274"/>
                  </a:lnTo>
                  <a:lnTo>
                    <a:pt x="64" y="277"/>
                  </a:lnTo>
                  <a:lnTo>
                    <a:pt x="60" y="282"/>
                  </a:lnTo>
                  <a:lnTo>
                    <a:pt x="55" y="289"/>
                  </a:lnTo>
                  <a:lnTo>
                    <a:pt x="54" y="291"/>
                  </a:lnTo>
                  <a:lnTo>
                    <a:pt x="54" y="291"/>
                  </a:lnTo>
                  <a:lnTo>
                    <a:pt x="44" y="306"/>
                  </a:lnTo>
                  <a:lnTo>
                    <a:pt x="40" y="311"/>
                  </a:lnTo>
                  <a:lnTo>
                    <a:pt x="39" y="316"/>
                  </a:lnTo>
                  <a:lnTo>
                    <a:pt x="37" y="316"/>
                  </a:lnTo>
                  <a:lnTo>
                    <a:pt x="35" y="316"/>
                  </a:lnTo>
                  <a:lnTo>
                    <a:pt x="35" y="317"/>
                  </a:lnTo>
                  <a:lnTo>
                    <a:pt x="29" y="327"/>
                  </a:lnTo>
                  <a:lnTo>
                    <a:pt x="29" y="327"/>
                  </a:lnTo>
                  <a:lnTo>
                    <a:pt x="29" y="331"/>
                  </a:lnTo>
                  <a:lnTo>
                    <a:pt x="29" y="331"/>
                  </a:lnTo>
                  <a:lnTo>
                    <a:pt x="29" y="332"/>
                  </a:lnTo>
                  <a:lnTo>
                    <a:pt x="30" y="339"/>
                  </a:lnTo>
                  <a:lnTo>
                    <a:pt x="34" y="342"/>
                  </a:lnTo>
                  <a:lnTo>
                    <a:pt x="34" y="342"/>
                  </a:lnTo>
                  <a:lnTo>
                    <a:pt x="34" y="344"/>
                  </a:lnTo>
                  <a:lnTo>
                    <a:pt x="35" y="352"/>
                  </a:lnTo>
                  <a:lnTo>
                    <a:pt x="35" y="354"/>
                  </a:lnTo>
                  <a:lnTo>
                    <a:pt x="35" y="354"/>
                  </a:lnTo>
                  <a:lnTo>
                    <a:pt x="34" y="357"/>
                  </a:lnTo>
                  <a:lnTo>
                    <a:pt x="34" y="359"/>
                  </a:lnTo>
                  <a:lnTo>
                    <a:pt x="32" y="362"/>
                  </a:lnTo>
                  <a:lnTo>
                    <a:pt x="32" y="364"/>
                  </a:lnTo>
                  <a:lnTo>
                    <a:pt x="32" y="364"/>
                  </a:lnTo>
                  <a:lnTo>
                    <a:pt x="37" y="366"/>
                  </a:lnTo>
                  <a:lnTo>
                    <a:pt x="42" y="369"/>
                  </a:lnTo>
                  <a:lnTo>
                    <a:pt x="42" y="371"/>
                  </a:lnTo>
                  <a:lnTo>
                    <a:pt x="44" y="379"/>
                  </a:lnTo>
                  <a:lnTo>
                    <a:pt x="42" y="379"/>
                  </a:lnTo>
                  <a:lnTo>
                    <a:pt x="30" y="376"/>
                  </a:lnTo>
                  <a:lnTo>
                    <a:pt x="30" y="376"/>
                  </a:lnTo>
                  <a:lnTo>
                    <a:pt x="29" y="374"/>
                  </a:lnTo>
                  <a:lnTo>
                    <a:pt x="29" y="374"/>
                  </a:lnTo>
                  <a:lnTo>
                    <a:pt x="27" y="372"/>
                  </a:lnTo>
                  <a:lnTo>
                    <a:pt x="27" y="372"/>
                  </a:lnTo>
                  <a:lnTo>
                    <a:pt x="27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4" y="377"/>
                  </a:lnTo>
                  <a:lnTo>
                    <a:pt x="20" y="381"/>
                  </a:lnTo>
                  <a:lnTo>
                    <a:pt x="19" y="384"/>
                  </a:lnTo>
                  <a:lnTo>
                    <a:pt x="17" y="391"/>
                  </a:lnTo>
                  <a:lnTo>
                    <a:pt x="14" y="397"/>
                  </a:lnTo>
                  <a:lnTo>
                    <a:pt x="12" y="406"/>
                  </a:lnTo>
                  <a:lnTo>
                    <a:pt x="10" y="409"/>
                  </a:lnTo>
                  <a:lnTo>
                    <a:pt x="10" y="409"/>
                  </a:lnTo>
                  <a:lnTo>
                    <a:pt x="5" y="414"/>
                  </a:lnTo>
                  <a:lnTo>
                    <a:pt x="2" y="417"/>
                  </a:lnTo>
                  <a:lnTo>
                    <a:pt x="2" y="417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2" y="422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9" y="439"/>
                  </a:lnTo>
                  <a:lnTo>
                    <a:pt x="12" y="439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20" y="449"/>
                  </a:lnTo>
                  <a:lnTo>
                    <a:pt x="24" y="451"/>
                  </a:lnTo>
                  <a:lnTo>
                    <a:pt x="27" y="454"/>
                  </a:lnTo>
                  <a:lnTo>
                    <a:pt x="30" y="461"/>
                  </a:lnTo>
                  <a:lnTo>
                    <a:pt x="32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7" y="461"/>
                  </a:lnTo>
                  <a:lnTo>
                    <a:pt x="39" y="461"/>
                  </a:lnTo>
                  <a:lnTo>
                    <a:pt x="40" y="459"/>
                  </a:lnTo>
                  <a:lnTo>
                    <a:pt x="40" y="459"/>
                  </a:lnTo>
                  <a:lnTo>
                    <a:pt x="42" y="461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9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4"/>
                  </a:lnTo>
                  <a:lnTo>
                    <a:pt x="49" y="474"/>
                  </a:lnTo>
                  <a:lnTo>
                    <a:pt x="50" y="474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9" y="469"/>
                  </a:lnTo>
                  <a:lnTo>
                    <a:pt x="60" y="468"/>
                  </a:lnTo>
                  <a:lnTo>
                    <a:pt x="60" y="464"/>
                  </a:lnTo>
                  <a:lnTo>
                    <a:pt x="60" y="463"/>
                  </a:lnTo>
                  <a:lnTo>
                    <a:pt x="62" y="463"/>
                  </a:lnTo>
                  <a:lnTo>
                    <a:pt x="62" y="461"/>
                  </a:lnTo>
                  <a:lnTo>
                    <a:pt x="62" y="461"/>
                  </a:lnTo>
                  <a:lnTo>
                    <a:pt x="64" y="461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5" y="459"/>
                  </a:lnTo>
                  <a:lnTo>
                    <a:pt x="70" y="461"/>
                  </a:lnTo>
                  <a:lnTo>
                    <a:pt x="70" y="461"/>
                  </a:lnTo>
                  <a:lnTo>
                    <a:pt x="70" y="463"/>
                  </a:lnTo>
                  <a:lnTo>
                    <a:pt x="72" y="463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77" y="469"/>
                  </a:lnTo>
                  <a:lnTo>
                    <a:pt x="77" y="469"/>
                  </a:lnTo>
                  <a:lnTo>
                    <a:pt x="84" y="471"/>
                  </a:lnTo>
                  <a:lnTo>
                    <a:pt x="85" y="471"/>
                  </a:lnTo>
                  <a:lnTo>
                    <a:pt x="85" y="469"/>
                  </a:lnTo>
                  <a:lnTo>
                    <a:pt x="87" y="468"/>
                  </a:lnTo>
                  <a:lnTo>
                    <a:pt x="89" y="469"/>
                  </a:lnTo>
                  <a:lnTo>
                    <a:pt x="90" y="469"/>
                  </a:lnTo>
                  <a:lnTo>
                    <a:pt x="105" y="471"/>
                  </a:lnTo>
                  <a:lnTo>
                    <a:pt x="114" y="471"/>
                  </a:lnTo>
                  <a:lnTo>
                    <a:pt x="117" y="471"/>
                  </a:lnTo>
                  <a:lnTo>
                    <a:pt x="119" y="471"/>
                  </a:lnTo>
                  <a:lnTo>
                    <a:pt x="122" y="473"/>
                  </a:lnTo>
                  <a:lnTo>
                    <a:pt x="122" y="473"/>
                  </a:lnTo>
                  <a:lnTo>
                    <a:pt x="122" y="474"/>
                  </a:lnTo>
                  <a:lnTo>
                    <a:pt x="124" y="474"/>
                  </a:lnTo>
                  <a:lnTo>
                    <a:pt x="124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7" y="474"/>
                  </a:lnTo>
                  <a:lnTo>
                    <a:pt x="129" y="474"/>
                  </a:lnTo>
                  <a:lnTo>
                    <a:pt x="130" y="474"/>
                  </a:lnTo>
                  <a:lnTo>
                    <a:pt x="132" y="474"/>
                  </a:lnTo>
                  <a:lnTo>
                    <a:pt x="137" y="473"/>
                  </a:lnTo>
                  <a:lnTo>
                    <a:pt x="140" y="469"/>
                  </a:lnTo>
                  <a:lnTo>
                    <a:pt x="142" y="469"/>
                  </a:lnTo>
                  <a:lnTo>
                    <a:pt x="150" y="469"/>
                  </a:lnTo>
                  <a:lnTo>
                    <a:pt x="152" y="469"/>
                  </a:lnTo>
                  <a:lnTo>
                    <a:pt x="154" y="471"/>
                  </a:lnTo>
                  <a:lnTo>
                    <a:pt x="154" y="471"/>
                  </a:lnTo>
                  <a:lnTo>
                    <a:pt x="157" y="474"/>
                  </a:lnTo>
                  <a:lnTo>
                    <a:pt x="164" y="481"/>
                  </a:lnTo>
                  <a:lnTo>
                    <a:pt x="172" y="489"/>
                  </a:lnTo>
                  <a:lnTo>
                    <a:pt x="174" y="489"/>
                  </a:lnTo>
                  <a:lnTo>
                    <a:pt x="174" y="489"/>
                  </a:lnTo>
                  <a:lnTo>
                    <a:pt x="179" y="489"/>
                  </a:lnTo>
                  <a:lnTo>
                    <a:pt x="182" y="488"/>
                  </a:lnTo>
                  <a:lnTo>
                    <a:pt x="184" y="486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7" y="483"/>
                  </a:lnTo>
                  <a:lnTo>
                    <a:pt x="189" y="481"/>
                  </a:lnTo>
                  <a:lnTo>
                    <a:pt x="189" y="481"/>
                  </a:lnTo>
                  <a:lnTo>
                    <a:pt x="189" y="479"/>
                  </a:lnTo>
                  <a:lnTo>
                    <a:pt x="189" y="478"/>
                  </a:lnTo>
                  <a:lnTo>
                    <a:pt x="192" y="474"/>
                  </a:lnTo>
                  <a:lnTo>
                    <a:pt x="192" y="473"/>
                  </a:lnTo>
                  <a:lnTo>
                    <a:pt x="194" y="471"/>
                  </a:lnTo>
                  <a:lnTo>
                    <a:pt x="196" y="471"/>
                  </a:lnTo>
                  <a:lnTo>
                    <a:pt x="199" y="469"/>
                  </a:lnTo>
                  <a:lnTo>
                    <a:pt x="209" y="468"/>
                  </a:lnTo>
                  <a:lnTo>
                    <a:pt x="209" y="468"/>
                  </a:lnTo>
                  <a:lnTo>
                    <a:pt x="212" y="466"/>
                  </a:lnTo>
                  <a:lnTo>
                    <a:pt x="214" y="466"/>
                  </a:lnTo>
                  <a:lnTo>
                    <a:pt x="219" y="466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7" y="463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34" y="461"/>
                  </a:lnTo>
                  <a:lnTo>
                    <a:pt x="241" y="459"/>
                  </a:lnTo>
                  <a:lnTo>
                    <a:pt x="246" y="459"/>
                  </a:lnTo>
                  <a:lnTo>
                    <a:pt x="247" y="459"/>
                  </a:lnTo>
                  <a:lnTo>
                    <a:pt x="249" y="459"/>
                  </a:lnTo>
                  <a:lnTo>
                    <a:pt x="251" y="458"/>
                  </a:lnTo>
                  <a:lnTo>
                    <a:pt x="251" y="458"/>
                  </a:lnTo>
                  <a:lnTo>
                    <a:pt x="254" y="448"/>
                  </a:lnTo>
                  <a:lnTo>
                    <a:pt x="256" y="446"/>
                  </a:lnTo>
                  <a:lnTo>
                    <a:pt x="257" y="443"/>
                  </a:lnTo>
                  <a:lnTo>
                    <a:pt x="257" y="441"/>
                  </a:lnTo>
                  <a:lnTo>
                    <a:pt x="257" y="439"/>
                  </a:lnTo>
                  <a:lnTo>
                    <a:pt x="257" y="439"/>
                  </a:lnTo>
                  <a:lnTo>
                    <a:pt x="261" y="439"/>
                  </a:lnTo>
                  <a:lnTo>
                    <a:pt x="269" y="438"/>
                  </a:lnTo>
                  <a:lnTo>
                    <a:pt x="269" y="436"/>
                  </a:lnTo>
                  <a:lnTo>
                    <a:pt x="272" y="436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9" y="417"/>
                  </a:lnTo>
                  <a:lnTo>
                    <a:pt x="279" y="417"/>
                  </a:lnTo>
                  <a:lnTo>
                    <a:pt x="287" y="416"/>
                  </a:lnTo>
                  <a:lnTo>
                    <a:pt x="289" y="416"/>
                  </a:lnTo>
                  <a:lnTo>
                    <a:pt x="289" y="416"/>
                  </a:lnTo>
                  <a:lnTo>
                    <a:pt x="289" y="417"/>
                  </a:lnTo>
                  <a:lnTo>
                    <a:pt x="291" y="419"/>
                  </a:lnTo>
                  <a:lnTo>
                    <a:pt x="291" y="421"/>
                  </a:lnTo>
                  <a:lnTo>
                    <a:pt x="294" y="421"/>
                  </a:lnTo>
                  <a:lnTo>
                    <a:pt x="296" y="421"/>
                  </a:lnTo>
                  <a:lnTo>
                    <a:pt x="296" y="421"/>
                  </a:lnTo>
                  <a:lnTo>
                    <a:pt x="304" y="417"/>
                  </a:lnTo>
                  <a:lnTo>
                    <a:pt x="311" y="417"/>
                  </a:lnTo>
                  <a:lnTo>
                    <a:pt x="312" y="417"/>
                  </a:lnTo>
                  <a:lnTo>
                    <a:pt x="312" y="416"/>
                  </a:lnTo>
                  <a:lnTo>
                    <a:pt x="314" y="416"/>
                  </a:lnTo>
                  <a:lnTo>
                    <a:pt x="316" y="412"/>
                  </a:lnTo>
                  <a:lnTo>
                    <a:pt x="316" y="411"/>
                  </a:lnTo>
                  <a:lnTo>
                    <a:pt x="316" y="411"/>
                  </a:lnTo>
                  <a:lnTo>
                    <a:pt x="317" y="409"/>
                  </a:lnTo>
                  <a:lnTo>
                    <a:pt x="317" y="411"/>
                  </a:lnTo>
                  <a:lnTo>
                    <a:pt x="319" y="412"/>
                  </a:lnTo>
                  <a:lnTo>
                    <a:pt x="327" y="407"/>
                  </a:lnTo>
                  <a:lnTo>
                    <a:pt x="331" y="406"/>
                  </a:lnTo>
                  <a:lnTo>
                    <a:pt x="342" y="407"/>
                  </a:lnTo>
                  <a:lnTo>
                    <a:pt x="342" y="407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51" y="414"/>
                  </a:lnTo>
                  <a:lnTo>
                    <a:pt x="351" y="414"/>
                  </a:lnTo>
                  <a:lnTo>
                    <a:pt x="352" y="416"/>
                  </a:lnTo>
                  <a:lnTo>
                    <a:pt x="364" y="424"/>
                  </a:lnTo>
                  <a:lnTo>
                    <a:pt x="371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4" y="426"/>
                  </a:lnTo>
                  <a:lnTo>
                    <a:pt x="376" y="422"/>
                  </a:lnTo>
                  <a:lnTo>
                    <a:pt x="377" y="422"/>
                  </a:lnTo>
                  <a:lnTo>
                    <a:pt x="379" y="422"/>
                  </a:lnTo>
                  <a:lnTo>
                    <a:pt x="381" y="422"/>
                  </a:lnTo>
                  <a:lnTo>
                    <a:pt x="381" y="422"/>
                  </a:lnTo>
                  <a:lnTo>
                    <a:pt x="384" y="428"/>
                  </a:lnTo>
                  <a:lnTo>
                    <a:pt x="389" y="438"/>
                  </a:lnTo>
                  <a:lnTo>
                    <a:pt x="391" y="433"/>
                  </a:lnTo>
                  <a:lnTo>
                    <a:pt x="391" y="431"/>
                  </a:lnTo>
                  <a:lnTo>
                    <a:pt x="392" y="428"/>
                  </a:lnTo>
                  <a:lnTo>
                    <a:pt x="392" y="428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411" y="429"/>
                  </a:lnTo>
                  <a:lnTo>
                    <a:pt x="411" y="429"/>
                  </a:lnTo>
                  <a:lnTo>
                    <a:pt x="411" y="431"/>
                  </a:lnTo>
                  <a:lnTo>
                    <a:pt x="412" y="436"/>
                  </a:lnTo>
                  <a:lnTo>
                    <a:pt x="416" y="441"/>
                  </a:lnTo>
                  <a:lnTo>
                    <a:pt x="416" y="441"/>
                  </a:lnTo>
                  <a:lnTo>
                    <a:pt x="417" y="444"/>
                  </a:lnTo>
                  <a:lnTo>
                    <a:pt x="417" y="444"/>
                  </a:lnTo>
                  <a:lnTo>
                    <a:pt x="426" y="444"/>
                  </a:lnTo>
                  <a:lnTo>
                    <a:pt x="427" y="444"/>
                  </a:lnTo>
                  <a:lnTo>
                    <a:pt x="429" y="443"/>
                  </a:lnTo>
                  <a:lnTo>
                    <a:pt x="429" y="441"/>
                  </a:lnTo>
                  <a:lnTo>
                    <a:pt x="429" y="441"/>
                  </a:lnTo>
                  <a:lnTo>
                    <a:pt x="429" y="439"/>
                  </a:lnTo>
                  <a:lnTo>
                    <a:pt x="431" y="439"/>
                  </a:lnTo>
                  <a:lnTo>
                    <a:pt x="432" y="438"/>
                  </a:lnTo>
                  <a:lnTo>
                    <a:pt x="432" y="439"/>
                  </a:lnTo>
                  <a:lnTo>
                    <a:pt x="439" y="454"/>
                  </a:lnTo>
                  <a:lnTo>
                    <a:pt x="441" y="471"/>
                  </a:lnTo>
                  <a:lnTo>
                    <a:pt x="441" y="471"/>
                  </a:lnTo>
                  <a:lnTo>
                    <a:pt x="439" y="476"/>
                  </a:lnTo>
                  <a:lnTo>
                    <a:pt x="439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6" y="479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6" y="481"/>
                  </a:lnTo>
                  <a:lnTo>
                    <a:pt x="437" y="483"/>
                  </a:lnTo>
                  <a:lnTo>
                    <a:pt x="437" y="483"/>
                  </a:lnTo>
                  <a:lnTo>
                    <a:pt x="439" y="483"/>
                  </a:lnTo>
                  <a:lnTo>
                    <a:pt x="439" y="484"/>
                  </a:lnTo>
                  <a:lnTo>
                    <a:pt x="439" y="486"/>
                  </a:lnTo>
                  <a:lnTo>
                    <a:pt x="439" y="489"/>
                  </a:lnTo>
                  <a:lnTo>
                    <a:pt x="454" y="499"/>
                  </a:lnTo>
                  <a:lnTo>
                    <a:pt x="456" y="499"/>
                  </a:lnTo>
                  <a:lnTo>
                    <a:pt x="456" y="499"/>
                  </a:lnTo>
                  <a:lnTo>
                    <a:pt x="459" y="498"/>
                  </a:lnTo>
                  <a:lnTo>
                    <a:pt x="459" y="498"/>
                  </a:lnTo>
                  <a:lnTo>
                    <a:pt x="461" y="496"/>
                  </a:lnTo>
                  <a:lnTo>
                    <a:pt x="461" y="494"/>
                  </a:lnTo>
                  <a:lnTo>
                    <a:pt x="459" y="494"/>
                  </a:lnTo>
                  <a:lnTo>
                    <a:pt x="459" y="493"/>
                  </a:lnTo>
                  <a:lnTo>
                    <a:pt x="459" y="493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3"/>
                  </a:lnTo>
                  <a:lnTo>
                    <a:pt x="466" y="493"/>
                  </a:lnTo>
                  <a:lnTo>
                    <a:pt x="468" y="501"/>
                  </a:lnTo>
                  <a:lnTo>
                    <a:pt x="468" y="513"/>
                  </a:lnTo>
                  <a:lnTo>
                    <a:pt x="468" y="513"/>
                  </a:lnTo>
                  <a:lnTo>
                    <a:pt x="466" y="519"/>
                  </a:lnTo>
                  <a:lnTo>
                    <a:pt x="471" y="528"/>
                  </a:lnTo>
                  <a:lnTo>
                    <a:pt x="474" y="531"/>
                  </a:lnTo>
                  <a:lnTo>
                    <a:pt x="481" y="536"/>
                  </a:lnTo>
                  <a:lnTo>
                    <a:pt x="484" y="536"/>
                  </a:lnTo>
                  <a:lnTo>
                    <a:pt x="486" y="534"/>
                  </a:lnTo>
                  <a:lnTo>
                    <a:pt x="493" y="539"/>
                  </a:lnTo>
                  <a:lnTo>
                    <a:pt x="496" y="543"/>
                  </a:lnTo>
                  <a:lnTo>
                    <a:pt x="496" y="548"/>
                  </a:lnTo>
                  <a:lnTo>
                    <a:pt x="496" y="549"/>
                  </a:lnTo>
                  <a:lnTo>
                    <a:pt x="498" y="551"/>
                  </a:lnTo>
                  <a:lnTo>
                    <a:pt x="498" y="559"/>
                  </a:lnTo>
                  <a:lnTo>
                    <a:pt x="494" y="564"/>
                  </a:lnTo>
                  <a:lnTo>
                    <a:pt x="494" y="564"/>
                  </a:lnTo>
                  <a:lnTo>
                    <a:pt x="496" y="566"/>
                  </a:lnTo>
                  <a:lnTo>
                    <a:pt x="498" y="568"/>
                  </a:lnTo>
                  <a:lnTo>
                    <a:pt x="503" y="571"/>
                  </a:lnTo>
                  <a:lnTo>
                    <a:pt x="504" y="573"/>
                  </a:lnTo>
                  <a:lnTo>
                    <a:pt x="506" y="573"/>
                  </a:lnTo>
                  <a:lnTo>
                    <a:pt x="513" y="574"/>
                  </a:lnTo>
                  <a:lnTo>
                    <a:pt x="511" y="574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6" y="576"/>
                  </a:lnTo>
                  <a:lnTo>
                    <a:pt x="506" y="576"/>
                  </a:lnTo>
                  <a:lnTo>
                    <a:pt x="503" y="578"/>
                  </a:lnTo>
                  <a:lnTo>
                    <a:pt x="499" y="576"/>
                  </a:lnTo>
                  <a:lnTo>
                    <a:pt x="499" y="576"/>
                  </a:lnTo>
                  <a:lnTo>
                    <a:pt x="489" y="574"/>
                  </a:lnTo>
                  <a:lnTo>
                    <a:pt x="486" y="574"/>
                  </a:lnTo>
                  <a:lnTo>
                    <a:pt x="481" y="574"/>
                  </a:lnTo>
                  <a:lnTo>
                    <a:pt x="481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3" y="581"/>
                  </a:lnTo>
                  <a:lnTo>
                    <a:pt x="483" y="581"/>
                  </a:lnTo>
                  <a:lnTo>
                    <a:pt x="473" y="579"/>
                  </a:lnTo>
                  <a:lnTo>
                    <a:pt x="459" y="574"/>
                  </a:lnTo>
                  <a:lnTo>
                    <a:pt x="452" y="568"/>
                  </a:lnTo>
                  <a:lnTo>
                    <a:pt x="441" y="574"/>
                  </a:lnTo>
                  <a:lnTo>
                    <a:pt x="434" y="579"/>
                  </a:lnTo>
                  <a:lnTo>
                    <a:pt x="434" y="581"/>
                  </a:lnTo>
                  <a:lnTo>
                    <a:pt x="436" y="581"/>
                  </a:lnTo>
                  <a:lnTo>
                    <a:pt x="436" y="584"/>
                  </a:lnTo>
                  <a:lnTo>
                    <a:pt x="439" y="591"/>
                  </a:lnTo>
                  <a:lnTo>
                    <a:pt x="444" y="603"/>
                  </a:lnTo>
                  <a:lnTo>
                    <a:pt x="446" y="603"/>
                  </a:lnTo>
                  <a:lnTo>
                    <a:pt x="444" y="616"/>
                  </a:lnTo>
                  <a:lnTo>
                    <a:pt x="444" y="616"/>
                  </a:lnTo>
                  <a:lnTo>
                    <a:pt x="442" y="619"/>
                  </a:lnTo>
                  <a:lnTo>
                    <a:pt x="441" y="619"/>
                  </a:lnTo>
                  <a:lnTo>
                    <a:pt x="441" y="621"/>
                  </a:lnTo>
                  <a:lnTo>
                    <a:pt x="439" y="621"/>
                  </a:lnTo>
                  <a:lnTo>
                    <a:pt x="434" y="624"/>
                  </a:lnTo>
                  <a:lnTo>
                    <a:pt x="431" y="624"/>
                  </a:lnTo>
                  <a:lnTo>
                    <a:pt x="429" y="628"/>
                  </a:lnTo>
                  <a:lnTo>
                    <a:pt x="429" y="628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31" y="633"/>
                  </a:lnTo>
                  <a:lnTo>
                    <a:pt x="432" y="636"/>
                  </a:lnTo>
                  <a:lnTo>
                    <a:pt x="431" y="638"/>
                  </a:lnTo>
                  <a:lnTo>
                    <a:pt x="427" y="643"/>
                  </a:lnTo>
                  <a:lnTo>
                    <a:pt x="427" y="643"/>
                  </a:lnTo>
                  <a:lnTo>
                    <a:pt x="426" y="643"/>
                  </a:lnTo>
                  <a:lnTo>
                    <a:pt x="424" y="644"/>
                  </a:lnTo>
                  <a:lnTo>
                    <a:pt x="421" y="646"/>
                  </a:lnTo>
                  <a:lnTo>
                    <a:pt x="417" y="649"/>
                  </a:lnTo>
                  <a:lnTo>
                    <a:pt x="416" y="649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7" y="656"/>
                  </a:lnTo>
                  <a:lnTo>
                    <a:pt x="419" y="661"/>
                  </a:lnTo>
                  <a:lnTo>
                    <a:pt x="419" y="663"/>
                  </a:lnTo>
                  <a:lnTo>
                    <a:pt x="417" y="669"/>
                  </a:lnTo>
                  <a:lnTo>
                    <a:pt x="417" y="671"/>
                  </a:lnTo>
                  <a:lnTo>
                    <a:pt x="416" y="671"/>
                  </a:lnTo>
                  <a:lnTo>
                    <a:pt x="414" y="671"/>
                  </a:lnTo>
                  <a:lnTo>
                    <a:pt x="412" y="673"/>
                  </a:lnTo>
                  <a:lnTo>
                    <a:pt x="412" y="673"/>
                  </a:lnTo>
                  <a:lnTo>
                    <a:pt x="411" y="671"/>
                  </a:lnTo>
                  <a:lnTo>
                    <a:pt x="411" y="671"/>
                  </a:lnTo>
                  <a:lnTo>
                    <a:pt x="411" y="669"/>
                  </a:lnTo>
                  <a:lnTo>
                    <a:pt x="411" y="669"/>
                  </a:lnTo>
                  <a:lnTo>
                    <a:pt x="407" y="668"/>
                  </a:lnTo>
                  <a:lnTo>
                    <a:pt x="406" y="668"/>
                  </a:lnTo>
                  <a:lnTo>
                    <a:pt x="404" y="668"/>
                  </a:lnTo>
                  <a:lnTo>
                    <a:pt x="402" y="669"/>
                  </a:lnTo>
                  <a:lnTo>
                    <a:pt x="401" y="669"/>
                  </a:lnTo>
                  <a:lnTo>
                    <a:pt x="401" y="671"/>
                  </a:lnTo>
                  <a:lnTo>
                    <a:pt x="399" y="673"/>
                  </a:lnTo>
                  <a:lnTo>
                    <a:pt x="399" y="676"/>
                  </a:lnTo>
                  <a:lnTo>
                    <a:pt x="399" y="678"/>
                  </a:lnTo>
                  <a:lnTo>
                    <a:pt x="401" y="678"/>
                  </a:lnTo>
                  <a:lnTo>
                    <a:pt x="401" y="678"/>
                  </a:lnTo>
                  <a:lnTo>
                    <a:pt x="404" y="678"/>
                  </a:lnTo>
                  <a:lnTo>
                    <a:pt x="404" y="678"/>
                  </a:lnTo>
                  <a:lnTo>
                    <a:pt x="404" y="679"/>
                  </a:lnTo>
                  <a:lnTo>
                    <a:pt x="404" y="679"/>
                  </a:lnTo>
                  <a:lnTo>
                    <a:pt x="404" y="681"/>
                  </a:lnTo>
                  <a:lnTo>
                    <a:pt x="406" y="681"/>
                  </a:lnTo>
                  <a:lnTo>
                    <a:pt x="406" y="683"/>
                  </a:lnTo>
                  <a:lnTo>
                    <a:pt x="406" y="684"/>
                  </a:lnTo>
                  <a:lnTo>
                    <a:pt x="406" y="684"/>
                  </a:lnTo>
                  <a:lnTo>
                    <a:pt x="407" y="686"/>
                  </a:lnTo>
                  <a:lnTo>
                    <a:pt x="407" y="686"/>
                  </a:lnTo>
                  <a:lnTo>
                    <a:pt x="409" y="688"/>
                  </a:lnTo>
                  <a:lnTo>
                    <a:pt x="409" y="688"/>
                  </a:lnTo>
                  <a:lnTo>
                    <a:pt x="411" y="690"/>
                  </a:lnTo>
                  <a:lnTo>
                    <a:pt x="412" y="690"/>
                  </a:lnTo>
                  <a:lnTo>
                    <a:pt x="426" y="693"/>
                  </a:lnTo>
                  <a:lnTo>
                    <a:pt x="432" y="695"/>
                  </a:lnTo>
                  <a:lnTo>
                    <a:pt x="432" y="695"/>
                  </a:lnTo>
                  <a:lnTo>
                    <a:pt x="434" y="695"/>
                  </a:lnTo>
                  <a:lnTo>
                    <a:pt x="436" y="693"/>
                  </a:lnTo>
                  <a:lnTo>
                    <a:pt x="442" y="686"/>
                  </a:lnTo>
                  <a:lnTo>
                    <a:pt x="449" y="683"/>
                  </a:lnTo>
                  <a:lnTo>
                    <a:pt x="456" y="678"/>
                  </a:lnTo>
                  <a:lnTo>
                    <a:pt x="464" y="671"/>
                  </a:lnTo>
                  <a:lnTo>
                    <a:pt x="471" y="669"/>
                  </a:lnTo>
                  <a:lnTo>
                    <a:pt x="476" y="669"/>
                  </a:lnTo>
                  <a:lnTo>
                    <a:pt x="478" y="669"/>
                  </a:lnTo>
                  <a:lnTo>
                    <a:pt x="483" y="671"/>
                  </a:lnTo>
                  <a:lnTo>
                    <a:pt x="484" y="671"/>
                  </a:lnTo>
                  <a:lnTo>
                    <a:pt x="488" y="671"/>
                  </a:lnTo>
                  <a:lnTo>
                    <a:pt x="489" y="673"/>
                  </a:lnTo>
                  <a:lnTo>
                    <a:pt x="489" y="673"/>
                  </a:lnTo>
                  <a:lnTo>
                    <a:pt x="493" y="674"/>
                  </a:lnTo>
                  <a:lnTo>
                    <a:pt x="493" y="676"/>
                  </a:lnTo>
                  <a:lnTo>
                    <a:pt x="494" y="676"/>
                  </a:lnTo>
                  <a:lnTo>
                    <a:pt x="494" y="679"/>
                  </a:lnTo>
                  <a:lnTo>
                    <a:pt x="496" y="679"/>
                  </a:lnTo>
                  <a:lnTo>
                    <a:pt x="496" y="681"/>
                  </a:lnTo>
                  <a:lnTo>
                    <a:pt x="496" y="681"/>
                  </a:lnTo>
                  <a:lnTo>
                    <a:pt x="496" y="683"/>
                  </a:lnTo>
                  <a:lnTo>
                    <a:pt x="496" y="688"/>
                  </a:lnTo>
                  <a:lnTo>
                    <a:pt x="496" y="688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4"/>
                  </a:lnTo>
                  <a:lnTo>
                    <a:pt x="501" y="676"/>
                  </a:lnTo>
                  <a:lnTo>
                    <a:pt x="501" y="67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8" y="664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4" y="664"/>
                  </a:lnTo>
                  <a:lnTo>
                    <a:pt x="493" y="666"/>
                  </a:lnTo>
                  <a:lnTo>
                    <a:pt x="491" y="666"/>
                  </a:lnTo>
                  <a:lnTo>
                    <a:pt x="491" y="666"/>
                  </a:lnTo>
                  <a:lnTo>
                    <a:pt x="489" y="664"/>
                  </a:lnTo>
                  <a:lnTo>
                    <a:pt x="489" y="663"/>
                  </a:lnTo>
                  <a:lnTo>
                    <a:pt x="486" y="656"/>
                  </a:lnTo>
                  <a:lnTo>
                    <a:pt x="486" y="646"/>
                  </a:lnTo>
                  <a:lnTo>
                    <a:pt x="486" y="633"/>
                  </a:lnTo>
                  <a:lnTo>
                    <a:pt x="486" y="633"/>
                  </a:lnTo>
                  <a:lnTo>
                    <a:pt x="489" y="633"/>
                  </a:lnTo>
                  <a:lnTo>
                    <a:pt x="491" y="634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8"/>
                  </a:lnTo>
                  <a:lnTo>
                    <a:pt x="491" y="639"/>
                  </a:lnTo>
                  <a:lnTo>
                    <a:pt x="491" y="639"/>
                  </a:lnTo>
                  <a:lnTo>
                    <a:pt x="491" y="643"/>
                  </a:lnTo>
                  <a:lnTo>
                    <a:pt x="496" y="649"/>
                  </a:lnTo>
                  <a:lnTo>
                    <a:pt x="498" y="648"/>
                  </a:lnTo>
                  <a:lnTo>
                    <a:pt x="501" y="646"/>
                  </a:lnTo>
                  <a:lnTo>
                    <a:pt x="503" y="644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1" y="643"/>
                  </a:lnTo>
                  <a:lnTo>
                    <a:pt x="501" y="643"/>
                  </a:lnTo>
                  <a:lnTo>
                    <a:pt x="499" y="643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39"/>
                  </a:lnTo>
                  <a:lnTo>
                    <a:pt x="498" y="639"/>
                  </a:lnTo>
                  <a:lnTo>
                    <a:pt x="498" y="638"/>
                  </a:lnTo>
                  <a:lnTo>
                    <a:pt x="504" y="633"/>
                  </a:lnTo>
                  <a:lnTo>
                    <a:pt x="511" y="628"/>
                  </a:lnTo>
                  <a:lnTo>
                    <a:pt x="516" y="624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8" y="621"/>
                  </a:lnTo>
                  <a:lnTo>
                    <a:pt x="518" y="623"/>
                  </a:lnTo>
                  <a:lnTo>
                    <a:pt x="518" y="623"/>
                  </a:lnTo>
                  <a:lnTo>
                    <a:pt x="519" y="626"/>
                  </a:lnTo>
                  <a:lnTo>
                    <a:pt x="519" y="628"/>
                  </a:lnTo>
                  <a:lnTo>
                    <a:pt x="519" y="628"/>
                  </a:lnTo>
                  <a:lnTo>
                    <a:pt x="521" y="626"/>
                  </a:lnTo>
                  <a:lnTo>
                    <a:pt x="524" y="623"/>
                  </a:lnTo>
                  <a:lnTo>
                    <a:pt x="526" y="621"/>
                  </a:lnTo>
                  <a:lnTo>
                    <a:pt x="528" y="618"/>
                  </a:lnTo>
                  <a:lnTo>
                    <a:pt x="533" y="609"/>
                  </a:lnTo>
                  <a:lnTo>
                    <a:pt x="536" y="603"/>
                  </a:lnTo>
                  <a:lnTo>
                    <a:pt x="538" y="601"/>
                  </a:lnTo>
                  <a:lnTo>
                    <a:pt x="538" y="601"/>
                  </a:lnTo>
                  <a:lnTo>
                    <a:pt x="546" y="583"/>
                  </a:lnTo>
                  <a:lnTo>
                    <a:pt x="551" y="573"/>
                  </a:lnTo>
                  <a:lnTo>
                    <a:pt x="551" y="571"/>
                  </a:lnTo>
                  <a:lnTo>
                    <a:pt x="553" y="566"/>
                  </a:lnTo>
                  <a:lnTo>
                    <a:pt x="553" y="564"/>
                  </a:lnTo>
                  <a:lnTo>
                    <a:pt x="551" y="561"/>
                  </a:lnTo>
                  <a:lnTo>
                    <a:pt x="551" y="561"/>
                  </a:lnTo>
                  <a:lnTo>
                    <a:pt x="553" y="556"/>
                  </a:lnTo>
                  <a:lnTo>
                    <a:pt x="559" y="551"/>
                  </a:lnTo>
                  <a:lnTo>
                    <a:pt x="564" y="549"/>
                  </a:lnTo>
                  <a:lnTo>
                    <a:pt x="566" y="548"/>
                  </a:lnTo>
                  <a:lnTo>
                    <a:pt x="568" y="548"/>
                  </a:lnTo>
                  <a:lnTo>
                    <a:pt x="573" y="546"/>
                  </a:lnTo>
                  <a:lnTo>
                    <a:pt x="574" y="544"/>
                  </a:lnTo>
                  <a:lnTo>
                    <a:pt x="574" y="544"/>
                  </a:lnTo>
                  <a:lnTo>
                    <a:pt x="578" y="546"/>
                  </a:lnTo>
                  <a:lnTo>
                    <a:pt x="579" y="546"/>
                  </a:lnTo>
                  <a:lnTo>
                    <a:pt x="583" y="546"/>
                  </a:lnTo>
                  <a:lnTo>
                    <a:pt x="584" y="546"/>
                  </a:lnTo>
                  <a:lnTo>
                    <a:pt x="588" y="543"/>
                  </a:lnTo>
                  <a:lnTo>
                    <a:pt x="589" y="543"/>
                  </a:lnTo>
                  <a:lnTo>
                    <a:pt x="591" y="538"/>
                  </a:lnTo>
                  <a:lnTo>
                    <a:pt x="601" y="539"/>
                  </a:lnTo>
                  <a:lnTo>
                    <a:pt x="613" y="539"/>
                  </a:lnTo>
                  <a:lnTo>
                    <a:pt x="613" y="539"/>
                  </a:lnTo>
                  <a:lnTo>
                    <a:pt x="616" y="538"/>
                  </a:lnTo>
                  <a:lnTo>
                    <a:pt x="618" y="536"/>
                  </a:lnTo>
                  <a:lnTo>
                    <a:pt x="619" y="536"/>
                  </a:lnTo>
                  <a:lnTo>
                    <a:pt x="619" y="534"/>
                  </a:lnTo>
                  <a:lnTo>
                    <a:pt x="614" y="511"/>
                  </a:lnTo>
                  <a:lnTo>
                    <a:pt x="611" y="498"/>
                  </a:lnTo>
                  <a:lnTo>
                    <a:pt x="603" y="488"/>
                  </a:lnTo>
                  <a:lnTo>
                    <a:pt x="601" y="486"/>
                  </a:lnTo>
                  <a:lnTo>
                    <a:pt x="601" y="486"/>
                  </a:lnTo>
                  <a:lnTo>
                    <a:pt x="599" y="486"/>
                  </a:lnTo>
                  <a:lnTo>
                    <a:pt x="599" y="486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3"/>
                  </a:lnTo>
                  <a:lnTo>
                    <a:pt x="601" y="483"/>
                  </a:lnTo>
                  <a:lnTo>
                    <a:pt x="601" y="483"/>
                  </a:lnTo>
                  <a:lnTo>
                    <a:pt x="606" y="488"/>
                  </a:lnTo>
                  <a:lnTo>
                    <a:pt x="618" y="503"/>
                  </a:lnTo>
                  <a:lnTo>
                    <a:pt x="618" y="503"/>
                  </a:lnTo>
                  <a:lnTo>
                    <a:pt x="621" y="509"/>
                  </a:lnTo>
                  <a:lnTo>
                    <a:pt x="621" y="509"/>
                  </a:lnTo>
                  <a:lnTo>
                    <a:pt x="621" y="511"/>
                  </a:lnTo>
                  <a:lnTo>
                    <a:pt x="621" y="514"/>
                  </a:lnTo>
                  <a:lnTo>
                    <a:pt x="621" y="518"/>
                  </a:lnTo>
                  <a:lnTo>
                    <a:pt x="619" y="519"/>
                  </a:lnTo>
                  <a:lnTo>
                    <a:pt x="619" y="519"/>
                  </a:lnTo>
                  <a:lnTo>
                    <a:pt x="618" y="521"/>
                  </a:lnTo>
                  <a:lnTo>
                    <a:pt x="619" y="523"/>
                  </a:lnTo>
                  <a:lnTo>
                    <a:pt x="619" y="524"/>
                  </a:lnTo>
                  <a:lnTo>
                    <a:pt x="619" y="526"/>
                  </a:lnTo>
                  <a:lnTo>
                    <a:pt x="619" y="528"/>
                  </a:lnTo>
                  <a:lnTo>
                    <a:pt x="623" y="531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6" y="536"/>
                  </a:lnTo>
                  <a:lnTo>
                    <a:pt x="626" y="536"/>
                  </a:lnTo>
                  <a:lnTo>
                    <a:pt x="628" y="536"/>
                  </a:lnTo>
                  <a:lnTo>
                    <a:pt x="628" y="538"/>
                  </a:lnTo>
                  <a:lnTo>
                    <a:pt x="633" y="538"/>
                  </a:lnTo>
                  <a:lnTo>
                    <a:pt x="638" y="539"/>
                  </a:lnTo>
                  <a:lnTo>
                    <a:pt x="648" y="539"/>
                  </a:lnTo>
                  <a:lnTo>
                    <a:pt x="648" y="539"/>
                  </a:lnTo>
                  <a:lnTo>
                    <a:pt x="649" y="539"/>
                  </a:lnTo>
                  <a:lnTo>
                    <a:pt x="651" y="538"/>
                  </a:lnTo>
                  <a:lnTo>
                    <a:pt x="656" y="536"/>
                  </a:lnTo>
                  <a:lnTo>
                    <a:pt x="653" y="544"/>
                  </a:lnTo>
                  <a:lnTo>
                    <a:pt x="644" y="548"/>
                  </a:lnTo>
                  <a:lnTo>
                    <a:pt x="629" y="548"/>
                  </a:lnTo>
                  <a:lnTo>
                    <a:pt x="616" y="548"/>
                  </a:lnTo>
                  <a:lnTo>
                    <a:pt x="608" y="546"/>
                  </a:lnTo>
                  <a:lnTo>
                    <a:pt x="596" y="546"/>
                  </a:lnTo>
                  <a:lnTo>
                    <a:pt x="594" y="546"/>
                  </a:lnTo>
                  <a:lnTo>
                    <a:pt x="596" y="548"/>
                  </a:lnTo>
                  <a:lnTo>
                    <a:pt x="598" y="548"/>
                  </a:lnTo>
                  <a:lnTo>
                    <a:pt x="601" y="551"/>
                  </a:lnTo>
                  <a:lnTo>
                    <a:pt x="606" y="554"/>
                  </a:lnTo>
                  <a:lnTo>
                    <a:pt x="608" y="553"/>
                  </a:lnTo>
                  <a:lnTo>
                    <a:pt x="609" y="553"/>
                  </a:lnTo>
                  <a:lnTo>
                    <a:pt x="609" y="551"/>
                  </a:lnTo>
                  <a:lnTo>
                    <a:pt x="611" y="551"/>
                  </a:lnTo>
                  <a:lnTo>
                    <a:pt x="613" y="551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31" y="556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28" y="561"/>
                  </a:lnTo>
                  <a:lnTo>
                    <a:pt x="633" y="571"/>
                  </a:lnTo>
                  <a:lnTo>
                    <a:pt x="649" y="579"/>
                  </a:lnTo>
                  <a:lnTo>
                    <a:pt x="649" y="579"/>
                  </a:lnTo>
                  <a:lnTo>
                    <a:pt x="658" y="581"/>
                  </a:lnTo>
                  <a:lnTo>
                    <a:pt x="664" y="581"/>
                  </a:lnTo>
                  <a:lnTo>
                    <a:pt x="666" y="581"/>
                  </a:lnTo>
                  <a:lnTo>
                    <a:pt x="666" y="581"/>
                  </a:lnTo>
                  <a:lnTo>
                    <a:pt x="668" y="579"/>
                  </a:lnTo>
                  <a:lnTo>
                    <a:pt x="668" y="579"/>
                  </a:lnTo>
                  <a:lnTo>
                    <a:pt x="669" y="579"/>
                  </a:lnTo>
                  <a:lnTo>
                    <a:pt x="673" y="576"/>
                  </a:lnTo>
                  <a:lnTo>
                    <a:pt x="681" y="573"/>
                  </a:lnTo>
                  <a:lnTo>
                    <a:pt x="684" y="573"/>
                  </a:lnTo>
                  <a:lnTo>
                    <a:pt x="686" y="573"/>
                  </a:lnTo>
                  <a:lnTo>
                    <a:pt x="689" y="574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4" y="568"/>
                  </a:lnTo>
                  <a:lnTo>
                    <a:pt x="708" y="566"/>
                  </a:lnTo>
                  <a:lnTo>
                    <a:pt x="711" y="566"/>
                  </a:lnTo>
                  <a:lnTo>
                    <a:pt x="714" y="568"/>
                  </a:lnTo>
                  <a:lnTo>
                    <a:pt x="719" y="569"/>
                  </a:lnTo>
                  <a:lnTo>
                    <a:pt x="730" y="566"/>
                  </a:lnTo>
                  <a:lnTo>
                    <a:pt x="730" y="566"/>
                  </a:lnTo>
                  <a:lnTo>
                    <a:pt x="731" y="561"/>
                  </a:lnTo>
                  <a:lnTo>
                    <a:pt x="731" y="561"/>
                  </a:lnTo>
                  <a:lnTo>
                    <a:pt x="733" y="561"/>
                  </a:lnTo>
                  <a:lnTo>
                    <a:pt x="733" y="561"/>
                  </a:lnTo>
                  <a:lnTo>
                    <a:pt x="736" y="566"/>
                  </a:lnTo>
                  <a:lnTo>
                    <a:pt x="736" y="566"/>
                  </a:lnTo>
                  <a:lnTo>
                    <a:pt x="741" y="583"/>
                  </a:lnTo>
                  <a:lnTo>
                    <a:pt x="723" y="598"/>
                  </a:lnTo>
                  <a:lnTo>
                    <a:pt x="713" y="604"/>
                  </a:lnTo>
                  <a:lnTo>
                    <a:pt x="708" y="606"/>
                  </a:lnTo>
                  <a:lnTo>
                    <a:pt x="703" y="611"/>
                  </a:lnTo>
                  <a:lnTo>
                    <a:pt x="699" y="614"/>
                  </a:lnTo>
                  <a:lnTo>
                    <a:pt x="696" y="616"/>
                  </a:lnTo>
                  <a:lnTo>
                    <a:pt x="678" y="634"/>
                  </a:lnTo>
                  <a:lnTo>
                    <a:pt x="676" y="636"/>
                  </a:lnTo>
                  <a:lnTo>
                    <a:pt x="676" y="636"/>
                  </a:lnTo>
                  <a:lnTo>
                    <a:pt x="674" y="639"/>
                  </a:lnTo>
                  <a:lnTo>
                    <a:pt x="674" y="641"/>
                  </a:lnTo>
                  <a:lnTo>
                    <a:pt x="673" y="643"/>
                  </a:lnTo>
                  <a:lnTo>
                    <a:pt x="676" y="648"/>
                  </a:lnTo>
                  <a:lnTo>
                    <a:pt x="676" y="648"/>
                  </a:lnTo>
                  <a:lnTo>
                    <a:pt x="679" y="649"/>
                  </a:lnTo>
                  <a:lnTo>
                    <a:pt x="681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8"/>
                  </a:lnTo>
                  <a:lnTo>
                    <a:pt x="686" y="648"/>
                  </a:lnTo>
                  <a:lnTo>
                    <a:pt x="688" y="648"/>
                  </a:lnTo>
                  <a:lnTo>
                    <a:pt x="688" y="646"/>
                  </a:lnTo>
                  <a:lnTo>
                    <a:pt x="688" y="646"/>
                  </a:lnTo>
                  <a:lnTo>
                    <a:pt x="689" y="644"/>
                  </a:lnTo>
                  <a:lnTo>
                    <a:pt x="689" y="644"/>
                  </a:lnTo>
                  <a:lnTo>
                    <a:pt x="691" y="643"/>
                  </a:lnTo>
                  <a:lnTo>
                    <a:pt x="696" y="643"/>
                  </a:lnTo>
                  <a:lnTo>
                    <a:pt x="698" y="643"/>
                  </a:lnTo>
                  <a:lnTo>
                    <a:pt x="699" y="643"/>
                  </a:lnTo>
                  <a:lnTo>
                    <a:pt x="703" y="643"/>
                  </a:lnTo>
                  <a:lnTo>
                    <a:pt x="709" y="646"/>
                  </a:lnTo>
                  <a:lnTo>
                    <a:pt x="713" y="648"/>
                  </a:lnTo>
                  <a:lnTo>
                    <a:pt x="714" y="648"/>
                  </a:lnTo>
                  <a:lnTo>
                    <a:pt x="716" y="649"/>
                  </a:lnTo>
                  <a:lnTo>
                    <a:pt x="716" y="649"/>
                  </a:lnTo>
                  <a:lnTo>
                    <a:pt x="719" y="651"/>
                  </a:lnTo>
                  <a:lnTo>
                    <a:pt x="721" y="654"/>
                  </a:lnTo>
                  <a:lnTo>
                    <a:pt x="721" y="654"/>
                  </a:lnTo>
                  <a:lnTo>
                    <a:pt x="726" y="656"/>
                  </a:lnTo>
                  <a:lnTo>
                    <a:pt x="728" y="656"/>
                  </a:lnTo>
                  <a:lnTo>
                    <a:pt x="730" y="656"/>
                  </a:lnTo>
                  <a:lnTo>
                    <a:pt x="730" y="654"/>
                  </a:lnTo>
                  <a:lnTo>
                    <a:pt x="730" y="653"/>
                  </a:lnTo>
                  <a:lnTo>
                    <a:pt x="733" y="651"/>
                  </a:lnTo>
                  <a:lnTo>
                    <a:pt x="735" y="651"/>
                  </a:lnTo>
                  <a:lnTo>
                    <a:pt x="736" y="651"/>
                  </a:lnTo>
                  <a:lnTo>
                    <a:pt x="736" y="651"/>
                  </a:lnTo>
                  <a:lnTo>
                    <a:pt x="738" y="651"/>
                  </a:lnTo>
                  <a:lnTo>
                    <a:pt x="745" y="654"/>
                  </a:lnTo>
                  <a:lnTo>
                    <a:pt x="746" y="656"/>
                  </a:lnTo>
                  <a:lnTo>
                    <a:pt x="746" y="658"/>
                  </a:lnTo>
                  <a:lnTo>
                    <a:pt x="748" y="658"/>
                  </a:lnTo>
                  <a:lnTo>
                    <a:pt x="748" y="658"/>
                  </a:lnTo>
                  <a:lnTo>
                    <a:pt x="753" y="668"/>
                  </a:lnTo>
                  <a:lnTo>
                    <a:pt x="753" y="669"/>
                  </a:lnTo>
                  <a:lnTo>
                    <a:pt x="755" y="673"/>
                  </a:lnTo>
                  <a:lnTo>
                    <a:pt x="755" y="673"/>
                  </a:lnTo>
                  <a:lnTo>
                    <a:pt x="755" y="678"/>
                  </a:lnTo>
                  <a:lnTo>
                    <a:pt x="753" y="695"/>
                  </a:lnTo>
                  <a:lnTo>
                    <a:pt x="753" y="701"/>
                  </a:lnTo>
                  <a:lnTo>
                    <a:pt x="751" y="703"/>
                  </a:lnTo>
                  <a:lnTo>
                    <a:pt x="748" y="703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5" y="708"/>
                  </a:lnTo>
                  <a:lnTo>
                    <a:pt x="746" y="708"/>
                  </a:lnTo>
                  <a:lnTo>
                    <a:pt x="750" y="711"/>
                  </a:lnTo>
                  <a:lnTo>
                    <a:pt x="751" y="711"/>
                  </a:lnTo>
                  <a:lnTo>
                    <a:pt x="763" y="716"/>
                  </a:lnTo>
                  <a:lnTo>
                    <a:pt x="768" y="720"/>
                  </a:lnTo>
                  <a:lnTo>
                    <a:pt x="770" y="720"/>
                  </a:lnTo>
                  <a:lnTo>
                    <a:pt x="775" y="718"/>
                  </a:lnTo>
                  <a:lnTo>
                    <a:pt x="783" y="718"/>
                  </a:lnTo>
                  <a:lnTo>
                    <a:pt x="785" y="718"/>
                  </a:lnTo>
                  <a:lnTo>
                    <a:pt x="788" y="715"/>
                  </a:lnTo>
                  <a:lnTo>
                    <a:pt x="795" y="710"/>
                  </a:lnTo>
                  <a:lnTo>
                    <a:pt x="795" y="710"/>
                  </a:lnTo>
                  <a:lnTo>
                    <a:pt x="806" y="695"/>
                  </a:lnTo>
                  <a:lnTo>
                    <a:pt x="806" y="695"/>
                  </a:lnTo>
                  <a:lnTo>
                    <a:pt x="808" y="688"/>
                  </a:lnTo>
                  <a:lnTo>
                    <a:pt x="810" y="681"/>
                  </a:lnTo>
                  <a:lnTo>
                    <a:pt x="811" y="681"/>
                  </a:lnTo>
                  <a:lnTo>
                    <a:pt x="811" y="679"/>
                  </a:lnTo>
                  <a:lnTo>
                    <a:pt x="815" y="676"/>
                  </a:lnTo>
                  <a:lnTo>
                    <a:pt x="816" y="676"/>
                  </a:lnTo>
                  <a:lnTo>
                    <a:pt x="820" y="674"/>
                  </a:lnTo>
                  <a:lnTo>
                    <a:pt x="826" y="669"/>
                  </a:lnTo>
                  <a:lnTo>
                    <a:pt x="828" y="668"/>
                  </a:lnTo>
                  <a:lnTo>
                    <a:pt x="841" y="663"/>
                  </a:lnTo>
                  <a:lnTo>
                    <a:pt x="851" y="656"/>
                  </a:lnTo>
                  <a:lnTo>
                    <a:pt x="858" y="648"/>
                  </a:lnTo>
                  <a:lnTo>
                    <a:pt x="866" y="636"/>
                  </a:lnTo>
                  <a:lnTo>
                    <a:pt x="866" y="634"/>
                  </a:lnTo>
                  <a:lnTo>
                    <a:pt x="871" y="631"/>
                  </a:lnTo>
                  <a:lnTo>
                    <a:pt x="873" y="629"/>
                  </a:lnTo>
                  <a:lnTo>
                    <a:pt x="875" y="629"/>
                  </a:lnTo>
                  <a:lnTo>
                    <a:pt x="876" y="629"/>
                  </a:lnTo>
                  <a:lnTo>
                    <a:pt x="880" y="629"/>
                  </a:lnTo>
                  <a:lnTo>
                    <a:pt x="881" y="629"/>
                  </a:lnTo>
                  <a:lnTo>
                    <a:pt x="883" y="629"/>
                  </a:lnTo>
                  <a:lnTo>
                    <a:pt x="886" y="631"/>
                  </a:lnTo>
                  <a:lnTo>
                    <a:pt x="890" y="633"/>
                  </a:lnTo>
                  <a:lnTo>
                    <a:pt x="890" y="633"/>
                  </a:lnTo>
                  <a:lnTo>
                    <a:pt x="893" y="634"/>
                  </a:lnTo>
                  <a:lnTo>
                    <a:pt x="905" y="634"/>
                  </a:lnTo>
                  <a:lnTo>
                    <a:pt x="920" y="631"/>
                  </a:lnTo>
                  <a:lnTo>
                    <a:pt x="928" y="624"/>
                  </a:lnTo>
                  <a:lnTo>
                    <a:pt x="931" y="621"/>
                  </a:lnTo>
                  <a:lnTo>
                    <a:pt x="933" y="621"/>
                  </a:lnTo>
                  <a:lnTo>
                    <a:pt x="933" y="621"/>
                  </a:lnTo>
                  <a:lnTo>
                    <a:pt x="933" y="619"/>
                  </a:lnTo>
                  <a:lnTo>
                    <a:pt x="933" y="619"/>
                  </a:lnTo>
                  <a:lnTo>
                    <a:pt x="931" y="619"/>
                  </a:lnTo>
                  <a:lnTo>
                    <a:pt x="931" y="618"/>
                  </a:lnTo>
                  <a:lnTo>
                    <a:pt x="928" y="618"/>
                  </a:lnTo>
                  <a:lnTo>
                    <a:pt x="928" y="616"/>
                  </a:lnTo>
                  <a:lnTo>
                    <a:pt x="928" y="616"/>
                  </a:lnTo>
                  <a:lnTo>
                    <a:pt x="928" y="613"/>
                  </a:lnTo>
                  <a:lnTo>
                    <a:pt x="926" y="609"/>
                  </a:lnTo>
                  <a:lnTo>
                    <a:pt x="926" y="604"/>
                  </a:lnTo>
                  <a:lnTo>
                    <a:pt x="926" y="603"/>
                  </a:lnTo>
                  <a:lnTo>
                    <a:pt x="928" y="598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1" y="596"/>
                  </a:lnTo>
                  <a:lnTo>
                    <a:pt x="931" y="589"/>
                  </a:lnTo>
                  <a:lnTo>
                    <a:pt x="916" y="588"/>
                  </a:lnTo>
                  <a:lnTo>
                    <a:pt x="915" y="588"/>
                  </a:lnTo>
                  <a:lnTo>
                    <a:pt x="905" y="591"/>
                  </a:lnTo>
                  <a:lnTo>
                    <a:pt x="903" y="591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895" y="603"/>
                  </a:lnTo>
                  <a:lnTo>
                    <a:pt x="868" y="614"/>
                  </a:lnTo>
                  <a:lnTo>
                    <a:pt x="868" y="616"/>
                  </a:lnTo>
                  <a:lnTo>
                    <a:pt x="866" y="616"/>
                  </a:lnTo>
                  <a:lnTo>
                    <a:pt x="866" y="616"/>
                  </a:lnTo>
                  <a:lnTo>
                    <a:pt x="865" y="614"/>
                  </a:lnTo>
                  <a:lnTo>
                    <a:pt x="860" y="613"/>
                  </a:lnTo>
                  <a:lnTo>
                    <a:pt x="855" y="609"/>
                  </a:lnTo>
                  <a:lnTo>
                    <a:pt x="853" y="609"/>
                  </a:lnTo>
                  <a:lnTo>
                    <a:pt x="850" y="604"/>
                  </a:lnTo>
                  <a:lnTo>
                    <a:pt x="835" y="589"/>
                  </a:lnTo>
                  <a:lnTo>
                    <a:pt x="833" y="588"/>
                  </a:lnTo>
                  <a:lnTo>
                    <a:pt x="828" y="581"/>
                  </a:lnTo>
                  <a:lnTo>
                    <a:pt x="823" y="576"/>
                  </a:lnTo>
                  <a:lnTo>
                    <a:pt x="816" y="568"/>
                  </a:lnTo>
                  <a:lnTo>
                    <a:pt x="816" y="566"/>
                  </a:lnTo>
                  <a:lnTo>
                    <a:pt x="816" y="566"/>
                  </a:lnTo>
                  <a:lnTo>
                    <a:pt x="813" y="558"/>
                  </a:lnTo>
                  <a:lnTo>
                    <a:pt x="811" y="554"/>
                  </a:lnTo>
                  <a:lnTo>
                    <a:pt x="808" y="546"/>
                  </a:lnTo>
                  <a:lnTo>
                    <a:pt x="808" y="544"/>
                  </a:lnTo>
                  <a:lnTo>
                    <a:pt x="808" y="544"/>
                  </a:lnTo>
                  <a:lnTo>
                    <a:pt x="808" y="543"/>
                  </a:lnTo>
                  <a:lnTo>
                    <a:pt x="808" y="543"/>
                  </a:lnTo>
                  <a:lnTo>
                    <a:pt x="810" y="541"/>
                  </a:lnTo>
                  <a:lnTo>
                    <a:pt x="811" y="539"/>
                  </a:lnTo>
                  <a:lnTo>
                    <a:pt x="813" y="538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20" y="536"/>
                  </a:lnTo>
                  <a:lnTo>
                    <a:pt x="821" y="534"/>
                  </a:lnTo>
                  <a:lnTo>
                    <a:pt x="825" y="529"/>
                  </a:lnTo>
                  <a:lnTo>
                    <a:pt x="828" y="521"/>
                  </a:lnTo>
                  <a:lnTo>
                    <a:pt x="830" y="519"/>
                  </a:lnTo>
                  <a:lnTo>
                    <a:pt x="830" y="519"/>
                  </a:lnTo>
                  <a:lnTo>
                    <a:pt x="830" y="518"/>
                  </a:lnTo>
                  <a:lnTo>
                    <a:pt x="828" y="516"/>
                  </a:lnTo>
                  <a:lnTo>
                    <a:pt x="826" y="514"/>
                  </a:lnTo>
                  <a:lnTo>
                    <a:pt x="826" y="513"/>
                  </a:lnTo>
                  <a:lnTo>
                    <a:pt x="830" y="514"/>
                  </a:lnTo>
                  <a:lnTo>
                    <a:pt x="831" y="518"/>
                  </a:lnTo>
                  <a:lnTo>
                    <a:pt x="836" y="524"/>
                  </a:lnTo>
                  <a:lnTo>
                    <a:pt x="835" y="531"/>
                  </a:lnTo>
                  <a:lnTo>
                    <a:pt x="835" y="534"/>
                  </a:lnTo>
                  <a:lnTo>
                    <a:pt x="833" y="538"/>
                  </a:lnTo>
                  <a:lnTo>
                    <a:pt x="831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0" y="541"/>
                  </a:lnTo>
                  <a:lnTo>
                    <a:pt x="830" y="541"/>
                  </a:lnTo>
                  <a:lnTo>
                    <a:pt x="828" y="543"/>
                  </a:lnTo>
                  <a:lnTo>
                    <a:pt x="825" y="544"/>
                  </a:lnTo>
                  <a:lnTo>
                    <a:pt x="823" y="544"/>
                  </a:lnTo>
                  <a:lnTo>
                    <a:pt x="823" y="544"/>
                  </a:lnTo>
                  <a:lnTo>
                    <a:pt x="820" y="549"/>
                  </a:lnTo>
                  <a:lnTo>
                    <a:pt x="820" y="551"/>
                  </a:lnTo>
                  <a:lnTo>
                    <a:pt x="820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8" y="546"/>
                  </a:lnTo>
                  <a:lnTo>
                    <a:pt x="830" y="546"/>
                  </a:lnTo>
                  <a:lnTo>
                    <a:pt x="831" y="544"/>
                  </a:lnTo>
                  <a:lnTo>
                    <a:pt x="831" y="543"/>
                  </a:lnTo>
                  <a:lnTo>
                    <a:pt x="833" y="541"/>
                  </a:lnTo>
                  <a:lnTo>
                    <a:pt x="833" y="538"/>
                  </a:lnTo>
                  <a:lnTo>
                    <a:pt x="835" y="533"/>
                  </a:lnTo>
                  <a:lnTo>
                    <a:pt x="836" y="531"/>
                  </a:lnTo>
                  <a:lnTo>
                    <a:pt x="840" y="521"/>
                  </a:lnTo>
                  <a:lnTo>
                    <a:pt x="841" y="519"/>
                  </a:lnTo>
                  <a:lnTo>
                    <a:pt x="845" y="511"/>
                  </a:lnTo>
                  <a:lnTo>
                    <a:pt x="845" y="511"/>
                  </a:lnTo>
                  <a:lnTo>
                    <a:pt x="846" y="511"/>
                  </a:lnTo>
                  <a:lnTo>
                    <a:pt x="848" y="509"/>
                  </a:lnTo>
                  <a:lnTo>
                    <a:pt x="850" y="508"/>
                  </a:lnTo>
                  <a:lnTo>
                    <a:pt x="851" y="508"/>
                  </a:lnTo>
                  <a:lnTo>
                    <a:pt x="853" y="506"/>
                  </a:lnTo>
                  <a:lnTo>
                    <a:pt x="855" y="504"/>
                  </a:lnTo>
                  <a:lnTo>
                    <a:pt x="856" y="499"/>
                  </a:lnTo>
                  <a:lnTo>
                    <a:pt x="858" y="498"/>
                  </a:lnTo>
                  <a:lnTo>
                    <a:pt x="858" y="496"/>
                  </a:lnTo>
                  <a:lnTo>
                    <a:pt x="860" y="494"/>
                  </a:lnTo>
                  <a:lnTo>
                    <a:pt x="860" y="494"/>
                  </a:lnTo>
                  <a:lnTo>
                    <a:pt x="861" y="491"/>
                  </a:lnTo>
                  <a:lnTo>
                    <a:pt x="861" y="491"/>
                  </a:lnTo>
                  <a:lnTo>
                    <a:pt x="866" y="488"/>
                  </a:lnTo>
                  <a:lnTo>
                    <a:pt x="866" y="486"/>
                  </a:lnTo>
                  <a:lnTo>
                    <a:pt x="876" y="483"/>
                  </a:lnTo>
                  <a:lnTo>
                    <a:pt x="885" y="481"/>
                  </a:lnTo>
                  <a:lnTo>
                    <a:pt x="886" y="483"/>
                  </a:lnTo>
                  <a:lnTo>
                    <a:pt x="888" y="484"/>
                  </a:lnTo>
                  <a:lnTo>
                    <a:pt x="895" y="476"/>
                  </a:lnTo>
                  <a:lnTo>
                    <a:pt x="896" y="474"/>
                  </a:lnTo>
                  <a:lnTo>
                    <a:pt x="896" y="474"/>
                  </a:lnTo>
                  <a:lnTo>
                    <a:pt x="903" y="469"/>
                  </a:lnTo>
                  <a:lnTo>
                    <a:pt x="908" y="466"/>
                  </a:lnTo>
                  <a:lnTo>
                    <a:pt x="913" y="464"/>
                  </a:lnTo>
                  <a:lnTo>
                    <a:pt x="916" y="466"/>
                  </a:lnTo>
                  <a:lnTo>
                    <a:pt x="916" y="466"/>
                  </a:lnTo>
                  <a:lnTo>
                    <a:pt x="920" y="468"/>
                  </a:lnTo>
                  <a:lnTo>
                    <a:pt x="926" y="458"/>
                  </a:lnTo>
                  <a:lnTo>
                    <a:pt x="926" y="456"/>
                  </a:lnTo>
                  <a:lnTo>
                    <a:pt x="930" y="454"/>
                  </a:lnTo>
                  <a:lnTo>
                    <a:pt x="931" y="451"/>
                  </a:lnTo>
                  <a:lnTo>
                    <a:pt x="941" y="444"/>
                  </a:lnTo>
                  <a:lnTo>
                    <a:pt x="943" y="443"/>
                  </a:lnTo>
                  <a:lnTo>
                    <a:pt x="943" y="443"/>
                  </a:lnTo>
                  <a:lnTo>
                    <a:pt x="945" y="443"/>
                  </a:lnTo>
                  <a:lnTo>
                    <a:pt x="948" y="444"/>
                  </a:lnTo>
                  <a:lnTo>
                    <a:pt x="950" y="444"/>
                  </a:lnTo>
                  <a:lnTo>
                    <a:pt x="951" y="439"/>
                  </a:lnTo>
                  <a:lnTo>
                    <a:pt x="953" y="438"/>
                  </a:lnTo>
                  <a:lnTo>
                    <a:pt x="955" y="434"/>
                  </a:lnTo>
                  <a:lnTo>
                    <a:pt x="955" y="433"/>
                  </a:lnTo>
                  <a:lnTo>
                    <a:pt x="958" y="424"/>
                  </a:lnTo>
                  <a:lnTo>
                    <a:pt x="960" y="424"/>
                  </a:lnTo>
                  <a:lnTo>
                    <a:pt x="961" y="424"/>
                  </a:lnTo>
                  <a:lnTo>
                    <a:pt x="963" y="422"/>
                  </a:lnTo>
                  <a:lnTo>
                    <a:pt x="965" y="424"/>
                  </a:lnTo>
                  <a:lnTo>
                    <a:pt x="971" y="422"/>
                  </a:lnTo>
                  <a:lnTo>
                    <a:pt x="973" y="422"/>
                  </a:lnTo>
                  <a:lnTo>
                    <a:pt x="975" y="421"/>
                  </a:lnTo>
                  <a:lnTo>
                    <a:pt x="976" y="419"/>
                  </a:lnTo>
                  <a:lnTo>
                    <a:pt x="978" y="417"/>
                  </a:lnTo>
                  <a:lnTo>
                    <a:pt x="980" y="417"/>
                  </a:lnTo>
                  <a:lnTo>
                    <a:pt x="992" y="416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8" y="414"/>
                  </a:lnTo>
                  <a:lnTo>
                    <a:pt x="1000" y="4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1" name="Freeform 213"/>
            <p:cNvSpPr>
              <a:spLocks/>
            </p:cNvSpPr>
            <p:nvPr/>
          </p:nvSpPr>
          <p:spPr bwMode="auto">
            <a:xfrm>
              <a:off x="7547879" y="3651391"/>
              <a:ext cx="260032" cy="133040"/>
            </a:xfrm>
            <a:custGeom>
              <a:avLst/>
              <a:gdLst>
                <a:gd name="T0" fmla="*/ 94 w 172"/>
                <a:gd name="T1" fmla="*/ 1 h 88"/>
                <a:gd name="T2" fmla="*/ 117 w 172"/>
                <a:gd name="T3" fmla="*/ 15 h 88"/>
                <a:gd name="T4" fmla="*/ 132 w 172"/>
                <a:gd name="T5" fmla="*/ 20 h 88"/>
                <a:gd name="T6" fmla="*/ 140 w 172"/>
                <a:gd name="T7" fmla="*/ 18 h 88"/>
                <a:gd name="T8" fmla="*/ 145 w 172"/>
                <a:gd name="T9" fmla="*/ 18 h 88"/>
                <a:gd name="T10" fmla="*/ 149 w 172"/>
                <a:gd name="T11" fmla="*/ 18 h 88"/>
                <a:gd name="T12" fmla="*/ 159 w 172"/>
                <a:gd name="T13" fmla="*/ 23 h 88"/>
                <a:gd name="T14" fmla="*/ 170 w 172"/>
                <a:gd name="T15" fmla="*/ 33 h 88"/>
                <a:gd name="T16" fmla="*/ 172 w 172"/>
                <a:gd name="T17" fmla="*/ 43 h 88"/>
                <a:gd name="T18" fmla="*/ 164 w 172"/>
                <a:gd name="T19" fmla="*/ 48 h 88"/>
                <a:gd name="T20" fmla="*/ 164 w 172"/>
                <a:gd name="T21" fmla="*/ 51 h 88"/>
                <a:gd name="T22" fmla="*/ 165 w 172"/>
                <a:gd name="T23" fmla="*/ 55 h 88"/>
                <a:gd name="T24" fmla="*/ 164 w 172"/>
                <a:gd name="T25" fmla="*/ 58 h 88"/>
                <a:gd name="T26" fmla="*/ 162 w 172"/>
                <a:gd name="T27" fmla="*/ 66 h 88"/>
                <a:gd name="T28" fmla="*/ 164 w 172"/>
                <a:gd name="T29" fmla="*/ 73 h 88"/>
                <a:gd name="T30" fmla="*/ 167 w 172"/>
                <a:gd name="T31" fmla="*/ 81 h 88"/>
                <a:gd name="T32" fmla="*/ 135 w 172"/>
                <a:gd name="T33" fmla="*/ 85 h 88"/>
                <a:gd name="T34" fmla="*/ 89 w 172"/>
                <a:gd name="T35" fmla="*/ 86 h 88"/>
                <a:gd name="T36" fmla="*/ 40 w 172"/>
                <a:gd name="T37" fmla="*/ 83 h 88"/>
                <a:gd name="T38" fmla="*/ 10 w 172"/>
                <a:gd name="T39" fmla="*/ 75 h 88"/>
                <a:gd name="T40" fmla="*/ 25 w 172"/>
                <a:gd name="T41" fmla="*/ 65 h 88"/>
                <a:gd name="T42" fmla="*/ 33 w 172"/>
                <a:gd name="T43" fmla="*/ 61 h 88"/>
                <a:gd name="T44" fmla="*/ 38 w 172"/>
                <a:gd name="T45" fmla="*/ 58 h 88"/>
                <a:gd name="T46" fmla="*/ 40 w 172"/>
                <a:gd name="T47" fmla="*/ 56 h 88"/>
                <a:gd name="T48" fmla="*/ 22 w 172"/>
                <a:gd name="T49" fmla="*/ 53 h 88"/>
                <a:gd name="T50" fmla="*/ 5 w 172"/>
                <a:gd name="T51" fmla="*/ 73 h 88"/>
                <a:gd name="T52" fmla="*/ 3 w 172"/>
                <a:gd name="T53" fmla="*/ 73 h 88"/>
                <a:gd name="T54" fmla="*/ 10 w 172"/>
                <a:gd name="T55" fmla="*/ 63 h 88"/>
                <a:gd name="T56" fmla="*/ 17 w 172"/>
                <a:gd name="T57" fmla="*/ 48 h 88"/>
                <a:gd name="T58" fmla="*/ 17 w 172"/>
                <a:gd name="T59" fmla="*/ 45 h 88"/>
                <a:gd name="T60" fmla="*/ 17 w 172"/>
                <a:gd name="T61" fmla="*/ 40 h 88"/>
                <a:gd name="T62" fmla="*/ 15 w 172"/>
                <a:gd name="T63" fmla="*/ 38 h 88"/>
                <a:gd name="T64" fmla="*/ 17 w 172"/>
                <a:gd name="T65" fmla="*/ 33 h 88"/>
                <a:gd name="T66" fmla="*/ 18 w 172"/>
                <a:gd name="T67" fmla="*/ 30 h 88"/>
                <a:gd name="T68" fmla="*/ 35 w 172"/>
                <a:gd name="T69" fmla="*/ 31 h 88"/>
                <a:gd name="T70" fmla="*/ 38 w 172"/>
                <a:gd name="T71" fmla="*/ 31 h 88"/>
                <a:gd name="T72" fmla="*/ 48 w 172"/>
                <a:gd name="T73" fmla="*/ 25 h 88"/>
                <a:gd name="T74" fmla="*/ 57 w 172"/>
                <a:gd name="T75" fmla="*/ 18 h 88"/>
                <a:gd name="T76" fmla="*/ 68 w 172"/>
                <a:gd name="T77" fmla="*/ 1 h 88"/>
                <a:gd name="T78" fmla="*/ 68 w 172"/>
                <a:gd name="T79" fmla="*/ 3 h 88"/>
                <a:gd name="T80" fmla="*/ 65 w 172"/>
                <a:gd name="T81" fmla="*/ 6 h 88"/>
                <a:gd name="T82" fmla="*/ 63 w 172"/>
                <a:gd name="T83" fmla="*/ 13 h 88"/>
                <a:gd name="T84" fmla="*/ 53 w 172"/>
                <a:gd name="T85" fmla="*/ 23 h 88"/>
                <a:gd name="T86" fmla="*/ 47 w 172"/>
                <a:gd name="T87" fmla="*/ 30 h 88"/>
                <a:gd name="T88" fmla="*/ 48 w 172"/>
                <a:gd name="T89" fmla="*/ 31 h 88"/>
                <a:gd name="T90" fmla="*/ 58 w 172"/>
                <a:gd name="T91" fmla="*/ 31 h 88"/>
                <a:gd name="T92" fmla="*/ 62 w 172"/>
                <a:gd name="T93" fmla="*/ 31 h 88"/>
                <a:gd name="T94" fmla="*/ 70 w 172"/>
                <a:gd name="T95" fmla="*/ 36 h 88"/>
                <a:gd name="T96" fmla="*/ 77 w 172"/>
                <a:gd name="T97" fmla="*/ 35 h 88"/>
                <a:gd name="T98" fmla="*/ 85 w 172"/>
                <a:gd name="T99" fmla="*/ 31 h 88"/>
                <a:gd name="T100" fmla="*/ 84 w 172"/>
                <a:gd name="T101" fmla="*/ 21 h 88"/>
                <a:gd name="T102" fmla="*/ 82 w 172"/>
                <a:gd name="T103" fmla="*/ 8 h 88"/>
                <a:gd name="T104" fmla="*/ 84 w 172"/>
                <a:gd name="T105" fmla="*/ 6 h 88"/>
                <a:gd name="T106" fmla="*/ 84 w 172"/>
                <a:gd name="T107" fmla="*/ 8 h 88"/>
                <a:gd name="T108" fmla="*/ 85 w 172"/>
                <a:gd name="T10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88">
                  <a:moveTo>
                    <a:pt x="85" y="3"/>
                  </a:moveTo>
                  <a:lnTo>
                    <a:pt x="92" y="0"/>
                  </a:lnTo>
                  <a:lnTo>
                    <a:pt x="94" y="1"/>
                  </a:lnTo>
                  <a:lnTo>
                    <a:pt x="102" y="6"/>
                  </a:lnTo>
                  <a:lnTo>
                    <a:pt x="110" y="13"/>
                  </a:lnTo>
                  <a:lnTo>
                    <a:pt x="117" y="15"/>
                  </a:lnTo>
                  <a:lnTo>
                    <a:pt x="12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5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4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7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0" y="18"/>
                  </a:lnTo>
                  <a:lnTo>
                    <a:pt x="155" y="16"/>
                  </a:lnTo>
                  <a:lnTo>
                    <a:pt x="159" y="23"/>
                  </a:lnTo>
                  <a:lnTo>
                    <a:pt x="160" y="25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2" y="38"/>
                  </a:lnTo>
                  <a:lnTo>
                    <a:pt x="172" y="40"/>
                  </a:lnTo>
                  <a:lnTo>
                    <a:pt x="172" y="43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4" y="50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5" y="53"/>
                  </a:lnTo>
                  <a:lnTo>
                    <a:pt x="165" y="55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2" y="61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2" y="70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9" y="81"/>
                  </a:lnTo>
                  <a:lnTo>
                    <a:pt x="167" y="81"/>
                  </a:lnTo>
                  <a:lnTo>
                    <a:pt x="162" y="83"/>
                  </a:lnTo>
                  <a:lnTo>
                    <a:pt x="160" y="83"/>
                  </a:lnTo>
                  <a:lnTo>
                    <a:pt x="135" y="85"/>
                  </a:lnTo>
                  <a:lnTo>
                    <a:pt x="97" y="88"/>
                  </a:lnTo>
                  <a:lnTo>
                    <a:pt x="95" y="88"/>
                  </a:lnTo>
                  <a:lnTo>
                    <a:pt x="89" y="86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40" y="83"/>
                  </a:lnTo>
                  <a:lnTo>
                    <a:pt x="13" y="78"/>
                  </a:lnTo>
                  <a:lnTo>
                    <a:pt x="8" y="78"/>
                  </a:lnTo>
                  <a:lnTo>
                    <a:pt x="10" y="75"/>
                  </a:lnTo>
                  <a:lnTo>
                    <a:pt x="18" y="70"/>
                  </a:lnTo>
                  <a:lnTo>
                    <a:pt x="22" y="66"/>
                  </a:lnTo>
                  <a:lnTo>
                    <a:pt x="25" y="65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22" y="53"/>
                  </a:lnTo>
                  <a:lnTo>
                    <a:pt x="17" y="58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3" y="73"/>
                  </a:lnTo>
                  <a:lnTo>
                    <a:pt x="3" y="71"/>
                  </a:lnTo>
                  <a:lnTo>
                    <a:pt x="8" y="68"/>
                  </a:lnTo>
                  <a:lnTo>
                    <a:pt x="10" y="63"/>
                  </a:lnTo>
                  <a:lnTo>
                    <a:pt x="12" y="61"/>
                  </a:lnTo>
                  <a:lnTo>
                    <a:pt x="17" y="5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30" y="30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53" y="23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65" y="6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8" y="30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70" y="36"/>
                  </a:lnTo>
                  <a:lnTo>
                    <a:pt x="72" y="36"/>
                  </a:lnTo>
                  <a:lnTo>
                    <a:pt x="74" y="35"/>
                  </a:lnTo>
                  <a:lnTo>
                    <a:pt x="77" y="35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5" y="30"/>
                  </a:lnTo>
                  <a:lnTo>
                    <a:pt x="84" y="26"/>
                  </a:lnTo>
                  <a:lnTo>
                    <a:pt x="84" y="2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7" y="5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2" name="Freeform 214"/>
            <p:cNvSpPr>
              <a:spLocks/>
            </p:cNvSpPr>
            <p:nvPr/>
          </p:nvSpPr>
          <p:spPr bwMode="auto">
            <a:xfrm>
              <a:off x="8001424" y="1321683"/>
              <a:ext cx="3100733" cy="3740230"/>
            </a:xfrm>
            <a:custGeom>
              <a:avLst/>
              <a:gdLst>
                <a:gd name="T0" fmla="*/ 141 w 2051"/>
                <a:gd name="T1" fmla="*/ 209 h 2474"/>
                <a:gd name="T2" fmla="*/ 241 w 2051"/>
                <a:gd name="T3" fmla="*/ 204 h 2474"/>
                <a:gd name="T4" fmla="*/ 388 w 2051"/>
                <a:gd name="T5" fmla="*/ 259 h 2474"/>
                <a:gd name="T6" fmla="*/ 469 w 2051"/>
                <a:gd name="T7" fmla="*/ 324 h 2474"/>
                <a:gd name="T8" fmla="*/ 336 w 2051"/>
                <a:gd name="T9" fmla="*/ 454 h 2474"/>
                <a:gd name="T10" fmla="*/ 209 w 2051"/>
                <a:gd name="T11" fmla="*/ 443 h 2474"/>
                <a:gd name="T12" fmla="*/ 191 w 2051"/>
                <a:gd name="T13" fmla="*/ 449 h 2474"/>
                <a:gd name="T14" fmla="*/ 277 w 2051"/>
                <a:gd name="T15" fmla="*/ 513 h 2474"/>
                <a:gd name="T16" fmla="*/ 346 w 2051"/>
                <a:gd name="T17" fmla="*/ 638 h 2474"/>
                <a:gd name="T18" fmla="*/ 413 w 2051"/>
                <a:gd name="T19" fmla="*/ 616 h 2474"/>
                <a:gd name="T20" fmla="*/ 426 w 2051"/>
                <a:gd name="T21" fmla="*/ 568 h 2474"/>
                <a:gd name="T22" fmla="*/ 506 w 2051"/>
                <a:gd name="T23" fmla="*/ 571 h 2474"/>
                <a:gd name="T24" fmla="*/ 491 w 2051"/>
                <a:gd name="T25" fmla="*/ 438 h 2474"/>
                <a:gd name="T26" fmla="*/ 583 w 2051"/>
                <a:gd name="T27" fmla="*/ 401 h 2474"/>
                <a:gd name="T28" fmla="*/ 566 w 2051"/>
                <a:gd name="T29" fmla="*/ 296 h 2474"/>
                <a:gd name="T30" fmla="*/ 508 w 2051"/>
                <a:gd name="T31" fmla="*/ 177 h 2474"/>
                <a:gd name="T32" fmla="*/ 595 w 2051"/>
                <a:gd name="T33" fmla="*/ 224 h 2474"/>
                <a:gd name="T34" fmla="*/ 688 w 2051"/>
                <a:gd name="T35" fmla="*/ 271 h 2474"/>
                <a:gd name="T36" fmla="*/ 695 w 2051"/>
                <a:gd name="T37" fmla="*/ 172 h 2474"/>
                <a:gd name="T38" fmla="*/ 766 w 2051"/>
                <a:gd name="T39" fmla="*/ 54 h 2474"/>
                <a:gd name="T40" fmla="*/ 815 w 2051"/>
                <a:gd name="T41" fmla="*/ 52 h 2474"/>
                <a:gd name="T42" fmla="*/ 865 w 2051"/>
                <a:gd name="T43" fmla="*/ 5 h 2474"/>
                <a:gd name="T44" fmla="*/ 1950 w 2051"/>
                <a:gd name="T45" fmla="*/ 877 h 2474"/>
                <a:gd name="T46" fmla="*/ 1866 w 2051"/>
                <a:gd name="T47" fmla="*/ 975 h 2474"/>
                <a:gd name="T48" fmla="*/ 1824 w 2051"/>
                <a:gd name="T49" fmla="*/ 1053 h 2474"/>
                <a:gd name="T50" fmla="*/ 1901 w 2051"/>
                <a:gd name="T51" fmla="*/ 1057 h 2474"/>
                <a:gd name="T52" fmla="*/ 1873 w 2051"/>
                <a:gd name="T53" fmla="*/ 1202 h 2474"/>
                <a:gd name="T54" fmla="*/ 1990 w 2051"/>
                <a:gd name="T55" fmla="*/ 1259 h 2474"/>
                <a:gd name="T56" fmla="*/ 1818 w 2051"/>
                <a:gd name="T57" fmla="*/ 1337 h 2474"/>
                <a:gd name="T58" fmla="*/ 1736 w 2051"/>
                <a:gd name="T59" fmla="*/ 1399 h 2474"/>
                <a:gd name="T60" fmla="*/ 1644 w 2051"/>
                <a:gd name="T61" fmla="*/ 1474 h 2474"/>
                <a:gd name="T62" fmla="*/ 1471 w 2051"/>
                <a:gd name="T63" fmla="*/ 1474 h 2474"/>
                <a:gd name="T64" fmla="*/ 1384 w 2051"/>
                <a:gd name="T65" fmla="*/ 1566 h 2474"/>
                <a:gd name="T66" fmla="*/ 1287 w 2051"/>
                <a:gd name="T67" fmla="*/ 1679 h 2474"/>
                <a:gd name="T68" fmla="*/ 1376 w 2051"/>
                <a:gd name="T69" fmla="*/ 1911 h 2474"/>
                <a:gd name="T70" fmla="*/ 1526 w 2051"/>
                <a:gd name="T71" fmla="*/ 1990 h 2474"/>
                <a:gd name="T72" fmla="*/ 1562 w 2051"/>
                <a:gd name="T73" fmla="*/ 2457 h 2474"/>
                <a:gd name="T74" fmla="*/ 1386 w 2051"/>
                <a:gd name="T75" fmla="*/ 2403 h 2474"/>
                <a:gd name="T76" fmla="*/ 1225 w 2051"/>
                <a:gd name="T77" fmla="*/ 2413 h 2474"/>
                <a:gd name="T78" fmla="*/ 997 w 2051"/>
                <a:gd name="T79" fmla="*/ 2418 h 2474"/>
                <a:gd name="T80" fmla="*/ 793 w 2051"/>
                <a:gd name="T81" fmla="*/ 2340 h 2474"/>
                <a:gd name="T82" fmla="*/ 826 w 2051"/>
                <a:gd name="T83" fmla="*/ 2323 h 2474"/>
                <a:gd name="T84" fmla="*/ 865 w 2051"/>
                <a:gd name="T85" fmla="*/ 2242 h 2474"/>
                <a:gd name="T86" fmla="*/ 850 w 2051"/>
                <a:gd name="T87" fmla="*/ 2192 h 2474"/>
                <a:gd name="T88" fmla="*/ 915 w 2051"/>
                <a:gd name="T89" fmla="*/ 2128 h 2474"/>
                <a:gd name="T90" fmla="*/ 847 w 2051"/>
                <a:gd name="T91" fmla="*/ 2128 h 2474"/>
                <a:gd name="T92" fmla="*/ 927 w 2051"/>
                <a:gd name="T93" fmla="*/ 2010 h 2474"/>
                <a:gd name="T94" fmla="*/ 870 w 2051"/>
                <a:gd name="T95" fmla="*/ 1891 h 2474"/>
                <a:gd name="T96" fmla="*/ 683 w 2051"/>
                <a:gd name="T97" fmla="*/ 1888 h 2474"/>
                <a:gd name="T98" fmla="*/ 581 w 2051"/>
                <a:gd name="T99" fmla="*/ 1821 h 2474"/>
                <a:gd name="T100" fmla="*/ 429 w 2051"/>
                <a:gd name="T101" fmla="*/ 1754 h 2474"/>
                <a:gd name="T102" fmla="*/ 386 w 2051"/>
                <a:gd name="T103" fmla="*/ 1686 h 2474"/>
                <a:gd name="T104" fmla="*/ 289 w 2051"/>
                <a:gd name="T105" fmla="*/ 1527 h 2474"/>
                <a:gd name="T106" fmla="*/ 182 w 2051"/>
                <a:gd name="T107" fmla="*/ 1441 h 2474"/>
                <a:gd name="T108" fmla="*/ 89 w 2051"/>
                <a:gd name="T109" fmla="*/ 1314 h 2474"/>
                <a:gd name="T110" fmla="*/ 102 w 2051"/>
                <a:gd name="T111" fmla="*/ 1142 h 2474"/>
                <a:gd name="T112" fmla="*/ 136 w 2051"/>
                <a:gd name="T113" fmla="*/ 1085 h 2474"/>
                <a:gd name="T114" fmla="*/ 109 w 2051"/>
                <a:gd name="T115" fmla="*/ 1050 h 2474"/>
                <a:gd name="T116" fmla="*/ 147 w 2051"/>
                <a:gd name="T117" fmla="*/ 932 h 2474"/>
                <a:gd name="T118" fmla="*/ 117 w 2051"/>
                <a:gd name="T119" fmla="*/ 658 h 2474"/>
                <a:gd name="T120" fmla="*/ 89 w 2051"/>
                <a:gd name="T121" fmla="*/ 518 h 2474"/>
                <a:gd name="T122" fmla="*/ 10 w 2051"/>
                <a:gd name="T123" fmla="*/ 276 h 2474"/>
                <a:gd name="T124" fmla="*/ 72 w 2051"/>
                <a:gd name="T125" fmla="*/ 199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51" h="2474">
                  <a:moveTo>
                    <a:pt x="66" y="182"/>
                  </a:moveTo>
                  <a:lnTo>
                    <a:pt x="72" y="182"/>
                  </a:lnTo>
                  <a:lnTo>
                    <a:pt x="86" y="186"/>
                  </a:lnTo>
                  <a:lnTo>
                    <a:pt x="96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4" y="182"/>
                  </a:lnTo>
                  <a:lnTo>
                    <a:pt x="92" y="176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12" y="166"/>
                  </a:lnTo>
                  <a:lnTo>
                    <a:pt x="114" y="166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24" y="171"/>
                  </a:lnTo>
                  <a:lnTo>
                    <a:pt x="132" y="172"/>
                  </a:lnTo>
                  <a:lnTo>
                    <a:pt x="132" y="172"/>
                  </a:lnTo>
                  <a:lnTo>
                    <a:pt x="137" y="174"/>
                  </a:lnTo>
                  <a:lnTo>
                    <a:pt x="139" y="174"/>
                  </a:lnTo>
                  <a:lnTo>
                    <a:pt x="139" y="174"/>
                  </a:lnTo>
                  <a:lnTo>
                    <a:pt x="141" y="181"/>
                  </a:lnTo>
                  <a:lnTo>
                    <a:pt x="141" y="182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6"/>
                  </a:lnTo>
                  <a:lnTo>
                    <a:pt x="136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2" y="189"/>
                  </a:lnTo>
                  <a:lnTo>
                    <a:pt x="126" y="189"/>
                  </a:lnTo>
                  <a:lnTo>
                    <a:pt x="121" y="187"/>
                  </a:lnTo>
                  <a:lnTo>
                    <a:pt x="107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11" y="192"/>
                  </a:lnTo>
                  <a:lnTo>
                    <a:pt x="112" y="192"/>
                  </a:lnTo>
                  <a:lnTo>
                    <a:pt x="119" y="192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21" y="194"/>
                  </a:lnTo>
                  <a:lnTo>
                    <a:pt x="124" y="197"/>
                  </a:lnTo>
                  <a:lnTo>
                    <a:pt x="136" y="197"/>
                  </a:lnTo>
                  <a:lnTo>
                    <a:pt x="136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42" y="201"/>
                  </a:lnTo>
                  <a:lnTo>
                    <a:pt x="141" y="202"/>
                  </a:lnTo>
                  <a:lnTo>
                    <a:pt x="139" y="204"/>
                  </a:lnTo>
                  <a:lnTo>
                    <a:pt x="139" y="206"/>
                  </a:lnTo>
                  <a:lnTo>
                    <a:pt x="137" y="211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4"/>
                  </a:lnTo>
                  <a:lnTo>
                    <a:pt x="141" y="212"/>
                  </a:lnTo>
                  <a:lnTo>
                    <a:pt x="141" y="211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51" y="199"/>
                  </a:lnTo>
                  <a:lnTo>
                    <a:pt x="156" y="197"/>
                  </a:lnTo>
                  <a:lnTo>
                    <a:pt x="157" y="199"/>
                  </a:lnTo>
                  <a:lnTo>
                    <a:pt x="157" y="201"/>
                  </a:lnTo>
                  <a:lnTo>
                    <a:pt x="162" y="219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2"/>
                  </a:lnTo>
                  <a:lnTo>
                    <a:pt x="157" y="229"/>
                  </a:lnTo>
                  <a:lnTo>
                    <a:pt x="156" y="231"/>
                  </a:lnTo>
                  <a:lnTo>
                    <a:pt x="154" y="231"/>
                  </a:lnTo>
                  <a:lnTo>
                    <a:pt x="154" y="231"/>
                  </a:lnTo>
                  <a:lnTo>
                    <a:pt x="151" y="232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42"/>
                  </a:lnTo>
                  <a:lnTo>
                    <a:pt x="149" y="244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2"/>
                  </a:lnTo>
                  <a:lnTo>
                    <a:pt x="149" y="239"/>
                  </a:lnTo>
                  <a:lnTo>
                    <a:pt x="149" y="237"/>
                  </a:lnTo>
                  <a:lnTo>
                    <a:pt x="149" y="237"/>
                  </a:lnTo>
                  <a:lnTo>
                    <a:pt x="149" y="236"/>
                  </a:lnTo>
                  <a:lnTo>
                    <a:pt x="151" y="236"/>
                  </a:lnTo>
                  <a:lnTo>
                    <a:pt x="151" y="234"/>
                  </a:lnTo>
                  <a:lnTo>
                    <a:pt x="151" y="234"/>
                  </a:lnTo>
                  <a:lnTo>
                    <a:pt x="157" y="231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4" y="221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2" y="214"/>
                  </a:lnTo>
                  <a:lnTo>
                    <a:pt x="162" y="212"/>
                  </a:lnTo>
                  <a:lnTo>
                    <a:pt x="162" y="212"/>
                  </a:lnTo>
                  <a:lnTo>
                    <a:pt x="161" y="211"/>
                  </a:lnTo>
                  <a:lnTo>
                    <a:pt x="162" y="209"/>
                  </a:lnTo>
                  <a:lnTo>
                    <a:pt x="162" y="209"/>
                  </a:lnTo>
                  <a:lnTo>
                    <a:pt x="162" y="207"/>
                  </a:lnTo>
                  <a:lnTo>
                    <a:pt x="166" y="206"/>
                  </a:lnTo>
                  <a:lnTo>
                    <a:pt x="174" y="204"/>
                  </a:lnTo>
                  <a:lnTo>
                    <a:pt x="186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91" y="206"/>
                  </a:lnTo>
                  <a:lnTo>
                    <a:pt x="199" y="207"/>
                  </a:lnTo>
                  <a:lnTo>
                    <a:pt x="214" y="209"/>
                  </a:lnTo>
                  <a:lnTo>
                    <a:pt x="214" y="202"/>
                  </a:lnTo>
                  <a:lnTo>
                    <a:pt x="212" y="202"/>
                  </a:lnTo>
                  <a:lnTo>
                    <a:pt x="212" y="202"/>
                  </a:lnTo>
                  <a:lnTo>
                    <a:pt x="214" y="201"/>
                  </a:lnTo>
                  <a:lnTo>
                    <a:pt x="219" y="201"/>
                  </a:lnTo>
                  <a:lnTo>
                    <a:pt x="219" y="201"/>
                  </a:lnTo>
                  <a:lnTo>
                    <a:pt x="222" y="201"/>
                  </a:lnTo>
                  <a:lnTo>
                    <a:pt x="236" y="202"/>
                  </a:lnTo>
                  <a:lnTo>
                    <a:pt x="241" y="204"/>
                  </a:lnTo>
                  <a:lnTo>
                    <a:pt x="242" y="204"/>
                  </a:lnTo>
                  <a:lnTo>
                    <a:pt x="244" y="206"/>
                  </a:lnTo>
                  <a:lnTo>
                    <a:pt x="244" y="207"/>
                  </a:lnTo>
                  <a:lnTo>
                    <a:pt x="256" y="212"/>
                  </a:lnTo>
                  <a:lnTo>
                    <a:pt x="257" y="212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4" y="212"/>
                  </a:lnTo>
                  <a:lnTo>
                    <a:pt x="264" y="212"/>
                  </a:lnTo>
                  <a:lnTo>
                    <a:pt x="266" y="214"/>
                  </a:lnTo>
                  <a:lnTo>
                    <a:pt x="271" y="216"/>
                  </a:lnTo>
                  <a:lnTo>
                    <a:pt x="281" y="221"/>
                  </a:lnTo>
                  <a:lnTo>
                    <a:pt x="287" y="224"/>
                  </a:lnTo>
                  <a:lnTo>
                    <a:pt x="292" y="226"/>
                  </a:lnTo>
                  <a:lnTo>
                    <a:pt x="302" y="231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8" y="232"/>
                  </a:lnTo>
                  <a:lnTo>
                    <a:pt x="311" y="232"/>
                  </a:lnTo>
                  <a:lnTo>
                    <a:pt x="313" y="234"/>
                  </a:lnTo>
                  <a:lnTo>
                    <a:pt x="319" y="239"/>
                  </a:lnTo>
                  <a:lnTo>
                    <a:pt x="324" y="242"/>
                  </a:lnTo>
                  <a:lnTo>
                    <a:pt x="324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4" y="249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9" y="252"/>
                  </a:lnTo>
                  <a:lnTo>
                    <a:pt x="339" y="252"/>
                  </a:lnTo>
                  <a:lnTo>
                    <a:pt x="339" y="254"/>
                  </a:lnTo>
                  <a:lnTo>
                    <a:pt x="339" y="254"/>
                  </a:lnTo>
                  <a:lnTo>
                    <a:pt x="341" y="257"/>
                  </a:lnTo>
                  <a:lnTo>
                    <a:pt x="349" y="257"/>
                  </a:lnTo>
                  <a:lnTo>
                    <a:pt x="349" y="257"/>
                  </a:lnTo>
                  <a:lnTo>
                    <a:pt x="348" y="256"/>
                  </a:lnTo>
                  <a:lnTo>
                    <a:pt x="344" y="256"/>
                  </a:lnTo>
                  <a:lnTo>
                    <a:pt x="343" y="254"/>
                  </a:lnTo>
                  <a:lnTo>
                    <a:pt x="343" y="254"/>
                  </a:lnTo>
                  <a:lnTo>
                    <a:pt x="344" y="254"/>
                  </a:lnTo>
                  <a:lnTo>
                    <a:pt x="346" y="251"/>
                  </a:lnTo>
                  <a:lnTo>
                    <a:pt x="348" y="251"/>
                  </a:lnTo>
                  <a:lnTo>
                    <a:pt x="348" y="251"/>
                  </a:lnTo>
                  <a:lnTo>
                    <a:pt x="359" y="256"/>
                  </a:lnTo>
                  <a:lnTo>
                    <a:pt x="359" y="256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61" y="257"/>
                  </a:lnTo>
                  <a:lnTo>
                    <a:pt x="364" y="259"/>
                  </a:lnTo>
                  <a:lnTo>
                    <a:pt x="369" y="262"/>
                  </a:lnTo>
                  <a:lnTo>
                    <a:pt x="384" y="271"/>
                  </a:lnTo>
                  <a:lnTo>
                    <a:pt x="386" y="271"/>
                  </a:lnTo>
                  <a:lnTo>
                    <a:pt x="386" y="271"/>
                  </a:lnTo>
                  <a:lnTo>
                    <a:pt x="388" y="271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3" y="269"/>
                  </a:lnTo>
                  <a:lnTo>
                    <a:pt x="393" y="271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8" y="261"/>
                  </a:lnTo>
                  <a:lnTo>
                    <a:pt x="388" y="259"/>
                  </a:lnTo>
                  <a:lnTo>
                    <a:pt x="389" y="259"/>
                  </a:lnTo>
                  <a:lnTo>
                    <a:pt x="389" y="259"/>
                  </a:lnTo>
                  <a:lnTo>
                    <a:pt x="391" y="259"/>
                  </a:lnTo>
                  <a:lnTo>
                    <a:pt x="396" y="262"/>
                  </a:lnTo>
                  <a:lnTo>
                    <a:pt x="398" y="262"/>
                  </a:lnTo>
                  <a:lnTo>
                    <a:pt x="398" y="264"/>
                  </a:lnTo>
                  <a:lnTo>
                    <a:pt x="398" y="264"/>
                  </a:lnTo>
                  <a:lnTo>
                    <a:pt x="399" y="266"/>
                  </a:lnTo>
                  <a:lnTo>
                    <a:pt x="401" y="269"/>
                  </a:lnTo>
                  <a:lnTo>
                    <a:pt x="403" y="269"/>
                  </a:lnTo>
                  <a:lnTo>
                    <a:pt x="403" y="271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11" y="274"/>
                  </a:lnTo>
                  <a:lnTo>
                    <a:pt x="414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19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2"/>
                  </a:lnTo>
                  <a:lnTo>
                    <a:pt x="423" y="286"/>
                  </a:lnTo>
                  <a:lnTo>
                    <a:pt x="424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33" y="284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9" y="286"/>
                  </a:lnTo>
                  <a:lnTo>
                    <a:pt x="439" y="286"/>
                  </a:lnTo>
                  <a:lnTo>
                    <a:pt x="441" y="284"/>
                  </a:lnTo>
                  <a:lnTo>
                    <a:pt x="441" y="284"/>
                  </a:lnTo>
                  <a:lnTo>
                    <a:pt x="444" y="286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9" y="292"/>
                  </a:lnTo>
                  <a:lnTo>
                    <a:pt x="449" y="294"/>
                  </a:lnTo>
                  <a:lnTo>
                    <a:pt x="449" y="294"/>
                  </a:lnTo>
                  <a:lnTo>
                    <a:pt x="449" y="296"/>
                  </a:lnTo>
                  <a:lnTo>
                    <a:pt x="453" y="307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6" y="307"/>
                  </a:lnTo>
                  <a:lnTo>
                    <a:pt x="456" y="307"/>
                  </a:lnTo>
                  <a:lnTo>
                    <a:pt x="458" y="309"/>
                  </a:lnTo>
                  <a:lnTo>
                    <a:pt x="459" y="311"/>
                  </a:lnTo>
                  <a:lnTo>
                    <a:pt x="459" y="316"/>
                  </a:lnTo>
                  <a:lnTo>
                    <a:pt x="461" y="319"/>
                  </a:lnTo>
                  <a:lnTo>
                    <a:pt x="461" y="321"/>
                  </a:lnTo>
                  <a:lnTo>
                    <a:pt x="461" y="324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4" y="326"/>
                  </a:lnTo>
                  <a:lnTo>
                    <a:pt x="468" y="327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6" y="333"/>
                  </a:lnTo>
                  <a:lnTo>
                    <a:pt x="476" y="334"/>
                  </a:lnTo>
                  <a:lnTo>
                    <a:pt x="476" y="334"/>
                  </a:lnTo>
                  <a:lnTo>
                    <a:pt x="478" y="349"/>
                  </a:lnTo>
                  <a:lnTo>
                    <a:pt x="478" y="353"/>
                  </a:lnTo>
                  <a:lnTo>
                    <a:pt x="478" y="354"/>
                  </a:lnTo>
                  <a:lnTo>
                    <a:pt x="478" y="356"/>
                  </a:lnTo>
                  <a:lnTo>
                    <a:pt x="478" y="359"/>
                  </a:lnTo>
                  <a:lnTo>
                    <a:pt x="478" y="363"/>
                  </a:lnTo>
                  <a:lnTo>
                    <a:pt x="478" y="364"/>
                  </a:lnTo>
                  <a:lnTo>
                    <a:pt x="478" y="366"/>
                  </a:lnTo>
                  <a:lnTo>
                    <a:pt x="473" y="378"/>
                  </a:lnTo>
                  <a:lnTo>
                    <a:pt x="473" y="378"/>
                  </a:lnTo>
                  <a:lnTo>
                    <a:pt x="469" y="384"/>
                  </a:lnTo>
                  <a:lnTo>
                    <a:pt x="469" y="391"/>
                  </a:lnTo>
                  <a:lnTo>
                    <a:pt x="466" y="401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3" y="408"/>
                  </a:lnTo>
                  <a:lnTo>
                    <a:pt x="461" y="409"/>
                  </a:lnTo>
                  <a:lnTo>
                    <a:pt x="461" y="411"/>
                  </a:lnTo>
                  <a:lnTo>
                    <a:pt x="459" y="411"/>
                  </a:lnTo>
                  <a:lnTo>
                    <a:pt x="456" y="414"/>
                  </a:lnTo>
                  <a:lnTo>
                    <a:pt x="456" y="416"/>
                  </a:lnTo>
                  <a:lnTo>
                    <a:pt x="456" y="418"/>
                  </a:lnTo>
                  <a:lnTo>
                    <a:pt x="454" y="421"/>
                  </a:lnTo>
                  <a:lnTo>
                    <a:pt x="454" y="421"/>
                  </a:lnTo>
                  <a:lnTo>
                    <a:pt x="454" y="423"/>
                  </a:lnTo>
                  <a:lnTo>
                    <a:pt x="454" y="423"/>
                  </a:lnTo>
                  <a:lnTo>
                    <a:pt x="446" y="429"/>
                  </a:lnTo>
                  <a:lnTo>
                    <a:pt x="439" y="434"/>
                  </a:lnTo>
                  <a:lnTo>
                    <a:pt x="433" y="441"/>
                  </a:lnTo>
                  <a:lnTo>
                    <a:pt x="433" y="443"/>
                  </a:lnTo>
                  <a:lnTo>
                    <a:pt x="431" y="443"/>
                  </a:lnTo>
                  <a:lnTo>
                    <a:pt x="431" y="444"/>
                  </a:lnTo>
                  <a:lnTo>
                    <a:pt x="424" y="448"/>
                  </a:lnTo>
                  <a:lnTo>
                    <a:pt x="423" y="449"/>
                  </a:lnTo>
                  <a:lnTo>
                    <a:pt x="416" y="453"/>
                  </a:lnTo>
                  <a:lnTo>
                    <a:pt x="416" y="453"/>
                  </a:lnTo>
                  <a:lnTo>
                    <a:pt x="408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393" y="459"/>
                  </a:lnTo>
                  <a:lnTo>
                    <a:pt x="386" y="461"/>
                  </a:lnTo>
                  <a:lnTo>
                    <a:pt x="384" y="461"/>
                  </a:lnTo>
                  <a:lnTo>
                    <a:pt x="383" y="461"/>
                  </a:lnTo>
                  <a:lnTo>
                    <a:pt x="379" y="461"/>
                  </a:lnTo>
                  <a:lnTo>
                    <a:pt x="376" y="461"/>
                  </a:lnTo>
                  <a:lnTo>
                    <a:pt x="371" y="461"/>
                  </a:lnTo>
                  <a:lnTo>
                    <a:pt x="369" y="461"/>
                  </a:lnTo>
                  <a:lnTo>
                    <a:pt x="368" y="459"/>
                  </a:lnTo>
                  <a:lnTo>
                    <a:pt x="366" y="459"/>
                  </a:lnTo>
                  <a:lnTo>
                    <a:pt x="364" y="458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56" y="454"/>
                  </a:lnTo>
                  <a:lnTo>
                    <a:pt x="351" y="454"/>
                  </a:lnTo>
                  <a:lnTo>
                    <a:pt x="348" y="454"/>
                  </a:lnTo>
                  <a:lnTo>
                    <a:pt x="346" y="454"/>
                  </a:lnTo>
                  <a:lnTo>
                    <a:pt x="344" y="454"/>
                  </a:lnTo>
                  <a:lnTo>
                    <a:pt x="341" y="454"/>
                  </a:lnTo>
                  <a:lnTo>
                    <a:pt x="336" y="454"/>
                  </a:lnTo>
                  <a:lnTo>
                    <a:pt x="333" y="456"/>
                  </a:lnTo>
                  <a:lnTo>
                    <a:pt x="331" y="456"/>
                  </a:lnTo>
                  <a:lnTo>
                    <a:pt x="328" y="456"/>
                  </a:lnTo>
                  <a:lnTo>
                    <a:pt x="323" y="458"/>
                  </a:lnTo>
                  <a:lnTo>
                    <a:pt x="319" y="458"/>
                  </a:lnTo>
                  <a:lnTo>
                    <a:pt x="316" y="456"/>
                  </a:lnTo>
                  <a:lnTo>
                    <a:pt x="304" y="456"/>
                  </a:lnTo>
                  <a:lnTo>
                    <a:pt x="297" y="456"/>
                  </a:lnTo>
                  <a:lnTo>
                    <a:pt x="291" y="458"/>
                  </a:lnTo>
                  <a:lnTo>
                    <a:pt x="291" y="458"/>
                  </a:lnTo>
                  <a:lnTo>
                    <a:pt x="289" y="458"/>
                  </a:lnTo>
                  <a:lnTo>
                    <a:pt x="287" y="458"/>
                  </a:lnTo>
                  <a:lnTo>
                    <a:pt x="286" y="456"/>
                  </a:lnTo>
                  <a:lnTo>
                    <a:pt x="284" y="456"/>
                  </a:lnTo>
                  <a:lnTo>
                    <a:pt x="282" y="456"/>
                  </a:lnTo>
                  <a:lnTo>
                    <a:pt x="276" y="453"/>
                  </a:lnTo>
                  <a:lnTo>
                    <a:pt x="271" y="449"/>
                  </a:lnTo>
                  <a:lnTo>
                    <a:pt x="271" y="449"/>
                  </a:lnTo>
                  <a:lnTo>
                    <a:pt x="267" y="448"/>
                  </a:lnTo>
                  <a:lnTo>
                    <a:pt x="266" y="446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7" y="443"/>
                  </a:lnTo>
                  <a:lnTo>
                    <a:pt x="257" y="443"/>
                  </a:lnTo>
                  <a:lnTo>
                    <a:pt x="257" y="444"/>
                  </a:lnTo>
                  <a:lnTo>
                    <a:pt x="256" y="444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54" y="448"/>
                  </a:lnTo>
                  <a:lnTo>
                    <a:pt x="251" y="451"/>
                  </a:lnTo>
                  <a:lnTo>
                    <a:pt x="251" y="453"/>
                  </a:lnTo>
                  <a:lnTo>
                    <a:pt x="249" y="453"/>
                  </a:lnTo>
                  <a:lnTo>
                    <a:pt x="249" y="453"/>
                  </a:lnTo>
                  <a:lnTo>
                    <a:pt x="246" y="451"/>
                  </a:lnTo>
                  <a:lnTo>
                    <a:pt x="242" y="446"/>
                  </a:lnTo>
                  <a:lnTo>
                    <a:pt x="242" y="446"/>
                  </a:lnTo>
                  <a:lnTo>
                    <a:pt x="242" y="444"/>
                  </a:lnTo>
                  <a:lnTo>
                    <a:pt x="242" y="444"/>
                  </a:lnTo>
                  <a:lnTo>
                    <a:pt x="242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39" y="441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2" y="443"/>
                  </a:lnTo>
                  <a:lnTo>
                    <a:pt x="222" y="443"/>
                  </a:lnTo>
                  <a:lnTo>
                    <a:pt x="221" y="443"/>
                  </a:lnTo>
                  <a:lnTo>
                    <a:pt x="221" y="441"/>
                  </a:lnTo>
                  <a:lnTo>
                    <a:pt x="221" y="441"/>
                  </a:lnTo>
                  <a:lnTo>
                    <a:pt x="221" y="439"/>
                  </a:lnTo>
                  <a:lnTo>
                    <a:pt x="221" y="439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7" y="436"/>
                  </a:lnTo>
                  <a:lnTo>
                    <a:pt x="214" y="434"/>
                  </a:lnTo>
                  <a:lnTo>
                    <a:pt x="214" y="434"/>
                  </a:lnTo>
                  <a:lnTo>
                    <a:pt x="207" y="434"/>
                  </a:lnTo>
                  <a:lnTo>
                    <a:pt x="207" y="434"/>
                  </a:lnTo>
                  <a:lnTo>
                    <a:pt x="207" y="439"/>
                  </a:lnTo>
                  <a:lnTo>
                    <a:pt x="209" y="441"/>
                  </a:lnTo>
                  <a:lnTo>
                    <a:pt x="211" y="441"/>
                  </a:lnTo>
                  <a:lnTo>
                    <a:pt x="211" y="441"/>
                  </a:lnTo>
                  <a:lnTo>
                    <a:pt x="212" y="443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09" y="443"/>
                  </a:lnTo>
                  <a:lnTo>
                    <a:pt x="201" y="439"/>
                  </a:lnTo>
                  <a:lnTo>
                    <a:pt x="199" y="438"/>
                  </a:lnTo>
                  <a:lnTo>
                    <a:pt x="197" y="436"/>
                  </a:lnTo>
                  <a:lnTo>
                    <a:pt x="196" y="436"/>
                  </a:lnTo>
                  <a:lnTo>
                    <a:pt x="192" y="434"/>
                  </a:lnTo>
                  <a:lnTo>
                    <a:pt x="184" y="428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1" y="423"/>
                  </a:lnTo>
                  <a:lnTo>
                    <a:pt x="179" y="421"/>
                  </a:lnTo>
                  <a:lnTo>
                    <a:pt x="179" y="419"/>
                  </a:lnTo>
                  <a:lnTo>
                    <a:pt x="179" y="419"/>
                  </a:lnTo>
                  <a:lnTo>
                    <a:pt x="179" y="418"/>
                  </a:lnTo>
                  <a:lnTo>
                    <a:pt x="177" y="414"/>
                  </a:lnTo>
                  <a:lnTo>
                    <a:pt x="174" y="413"/>
                  </a:lnTo>
                  <a:lnTo>
                    <a:pt x="172" y="413"/>
                  </a:lnTo>
                  <a:lnTo>
                    <a:pt x="171" y="413"/>
                  </a:lnTo>
                  <a:lnTo>
                    <a:pt x="169" y="413"/>
                  </a:lnTo>
                  <a:lnTo>
                    <a:pt x="169" y="413"/>
                  </a:lnTo>
                  <a:lnTo>
                    <a:pt x="167" y="413"/>
                  </a:lnTo>
                  <a:lnTo>
                    <a:pt x="167" y="413"/>
                  </a:lnTo>
                  <a:lnTo>
                    <a:pt x="166" y="413"/>
                  </a:lnTo>
                  <a:lnTo>
                    <a:pt x="166" y="413"/>
                  </a:lnTo>
                  <a:lnTo>
                    <a:pt x="164" y="413"/>
                  </a:lnTo>
                  <a:lnTo>
                    <a:pt x="162" y="413"/>
                  </a:lnTo>
                  <a:lnTo>
                    <a:pt x="161" y="411"/>
                  </a:lnTo>
                  <a:lnTo>
                    <a:pt x="161" y="411"/>
                  </a:lnTo>
                  <a:lnTo>
                    <a:pt x="154" y="413"/>
                  </a:lnTo>
                  <a:lnTo>
                    <a:pt x="152" y="414"/>
                  </a:lnTo>
                  <a:lnTo>
                    <a:pt x="152" y="416"/>
                  </a:lnTo>
                  <a:lnTo>
                    <a:pt x="151" y="416"/>
                  </a:lnTo>
                  <a:lnTo>
                    <a:pt x="149" y="416"/>
                  </a:lnTo>
                  <a:lnTo>
                    <a:pt x="147" y="416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6"/>
                  </a:lnTo>
                  <a:lnTo>
                    <a:pt x="146" y="416"/>
                  </a:lnTo>
                  <a:lnTo>
                    <a:pt x="147" y="416"/>
                  </a:lnTo>
                  <a:lnTo>
                    <a:pt x="151" y="418"/>
                  </a:lnTo>
                  <a:lnTo>
                    <a:pt x="152" y="418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6" y="414"/>
                  </a:lnTo>
                  <a:lnTo>
                    <a:pt x="156" y="414"/>
                  </a:lnTo>
                  <a:lnTo>
                    <a:pt x="157" y="414"/>
                  </a:lnTo>
                  <a:lnTo>
                    <a:pt x="167" y="421"/>
                  </a:lnTo>
                  <a:lnTo>
                    <a:pt x="169" y="423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6"/>
                  </a:lnTo>
                  <a:lnTo>
                    <a:pt x="171" y="426"/>
                  </a:lnTo>
                  <a:lnTo>
                    <a:pt x="171" y="428"/>
                  </a:lnTo>
                  <a:lnTo>
                    <a:pt x="171" y="429"/>
                  </a:lnTo>
                  <a:lnTo>
                    <a:pt x="171" y="436"/>
                  </a:lnTo>
                  <a:lnTo>
                    <a:pt x="177" y="438"/>
                  </a:lnTo>
                  <a:lnTo>
                    <a:pt x="186" y="443"/>
                  </a:lnTo>
                  <a:lnTo>
                    <a:pt x="184" y="446"/>
                  </a:lnTo>
                  <a:lnTo>
                    <a:pt x="184" y="448"/>
                  </a:lnTo>
                  <a:lnTo>
                    <a:pt x="184" y="449"/>
                  </a:lnTo>
                  <a:lnTo>
                    <a:pt x="191" y="449"/>
                  </a:lnTo>
                  <a:lnTo>
                    <a:pt x="191" y="449"/>
                  </a:lnTo>
                  <a:lnTo>
                    <a:pt x="194" y="449"/>
                  </a:lnTo>
                  <a:lnTo>
                    <a:pt x="197" y="449"/>
                  </a:lnTo>
                  <a:lnTo>
                    <a:pt x="204" y="453"/>
                  </a:lnTo>
                  <a:lnTo>
                    <a:pt x="197" y="456"/>
                  </a:lnTo>
                  <a:lnTo>
                    <a:pt x="191" y="458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61"/>
                  </a:lnTo>
                  <a:lnTo>
                    <a:pt x="196" y="459"/>
                  </a:lnTo>
                  <a:lnTo>
                    <a:pt x="197" y="459"/>
                  </a:lnTo>
                  <a:lnTo>
                    <a:pt x="197" y="459"/>
                  </a:lnTo>
                  <a:lnTo>
                    <a:pt x="201" y="456"/>
                  </a:lnTo>
                  <a:lnTo>
                    <a:pt x="201" y="454"/>
                  </a:lnTo>
                  <a:lnTo>
                    <a:pt x="202" y="454"/>
                  </a:lnTo>
                  <a:lnTo>
                    <a:pt x="202" y="454"/>
                  </a:lnTo>
                  <a:lnTo>
                    <a:pt x="204" y="454"/>
                  </a:lnTo>
                  <a:lnTo>
                    <a:pt x="209" y="454"/>
                  </a:lnTo>
                  <a:lnTo>
                    <a:pt x="211" y="456"/>
                  </a:lnTo>
                  <a:lnTo>
                    <a:pt x="214" y="459"/>
                  </a:lnTo>
                  <a:lnTo>
                    <a:pt x="214" y="459"/>
                  </a:lnTo>
                  <a:lnTo>
                    <a:pt x="214" y="461"/>
                  </a:lnTo>
                  <a:lnTo>
                    <a:pt x="214" y="461"/>
                  </a:lnTo>
                  <a:lnTo>
                    <a:pt x="212" y="461"/>
                  </a:lnTo>
                  <a:lnTo>
                    <a:pt x="211" y="461"/>
                  </a:lnTo>
                  <a:lnTo>
                    <a:pt x="209" y="459"/>
                  </a:lnTo>
                  <a:lnTo>
                    <a:pt x="207" y="459"/>
                  </a:lnTo>
                  <a:lnTo>
                    <a:pt x="201" y="459"/>
                  </a:lnTo>
                  <a:lnTo>
                    <a:pt x="201" y="459"/>
                  </a:lnTo>
                  <a:lnTo>
                    <a:pt x="194" y="464"/>
                  </a:lnTo>
                  <a:lnTo>
                    <a:pt x="192" y="464"/>
                  </a:lnTo>
                  <a:lnTo>
                    <a:pt x="194" y="464"/>
                  </a:lnTo>
                  <a:lnTo>
                    <a:pt x="194" y="464"/>
                  </a:lnTo>
                  <a:lnTo>
                    <a:pt x="197" y="466"/>
                  </a:lnTo>
                  <a:lnTo>
                    <a:pt x="212" y="466"/>
                  </a:lnTo>
                  <a:lnTo>
                    <a:pt x="216" y="466"/>
                  </a:lnTo>
                  <a:lnTo>
                    <a:pt x="216" y="464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4"/>
                  </a:lnTo>
                  <a:lnTo>
                    <a:pt x="222" y="468"/>
                  </a:lnTo>
                  <a:lnTo>
                    <a:pt x="224" y="468"/>
                  </a:lnTo>
                  <a:lnTo>
                    <a:pt x="222" y="474"/>
                  </a:lnTo>
                  <a:lnTo>
                    <a:pt x="222" y="474"/>
                  </a:lnTo>
                  <a:lnTo>
                    <a:pt x="219" y="476"/>
                  </a:lnTo>
                  <a:lnTo>
                    <a:pt x="219" y="476"/>
                  </a:lnTo>
                  <a:lnTo>
                    <a:pt x="216" y="476"/>
                  </a:lnTo>
                  <a:lnTo>
                    <a:pt x="214" y="478"/>
                  </a:lnTo>
                  <a:lnTo>
                    <a:pt x="212" y="479"/>
                  </a:lnTo>
                  <a:lnTo>
                    <a:pt x="211" y="479"/>
                  </a:lnTo>
                  <a:lnTo>
                    <a:pt x="211" y="479"/>
                  </a:lnTo>
                  <a:lnTo>
                    <a:pt x="211" y="481"/>
                  </a:lnTo>
                  <a:lnTo>
                    <a:pt x="211" y="481"/>
                  </a:lnTo>
                  <a:lnTo>
                    <a:pt x="216" y="479"/>
                  </a:lnTo>
                  <a:lnTo>
                    <a:pt x="217" y="479"/>
                  </a:lnTo>
                  <a:lnTo>
                    <a:pt x="217" y="479"/>
                  </a:lnTo>
                  <a:lnTo>
                    <a:pt x="227" y="479"/>
                  </a:lnTo>
                  <a:lnTo>
                    <a:pt x="241" y="481"/>
                  </a:lnTo>
                  <a:lnTo>
                    <a:pt x="241" y="481"/>
                  </a:lnTo>
                  <a:lnTo>
                    <a:pt x="259" y="491"/>
                  </a:lnTo>
                  <a:lnTo>
                    <a:pt x="264" y="494"/>
                  </a:lnTo>
                  <a:lnTo>
                    <a:pt x="267" y="499"/>
                  </a:lnTo>
                  <a:lnTo>
                    <a:pt x="269" y="499"/>
                  </a:lnTo>
                  <a:lnTo>
                    <a:pt x="277" y="513"/>
                  </a:lnTo>
                  <a:lnTo>
                    <a:pt x="277" y="513"/>
                  </a:lnTo>
                  <a:lnTo>
                    <a:pt x="279" y="513"/>
                  </a:lnTo>
                  <a:lnTo>
                    <a:pt x="279" y="513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8"/>
                  </a:lnTo>
                  <a:lnTo>
                    <a:pt x="279" y="518"/>
                  </a:lnTo>
                  <a:lnTo>
                    <a:pt x="281" y="519"/>
                  </a:lnTo>
                  <a:lnTo>
                    <a:pt x="281" y="519"/>
                  </a:lnTo>
                  <a:lnTo>
                    <a:pt x="282" y="521"/>
                  </a:lnTo>
                  <a:lnTo>
                    <a:pt x="282" y="521"/>
                  </a:lnTo>
                  <a:lnTo>
                    <a:pt x="282" y="523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1" y="523"/>
                  </a:lnTo>
                  <a:lnTo>
                    <a:pt x="279" y="521"/>
                  </a:lnTo>
                  <a:lnTo>
                    <a:pt x="277" y="519"/>
                  </a:lnTo>
                  <a:lnTo>
                    <a:pt x="274" y="518"/>
                  </a:lnTo>
                  <a:lnTo>
                    <a:pt x="271" y="516"/>
                  </a:lnTo>
                  <a:lnTo>
                    <a:pt x="271" y="516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72" y="524"/>
                  </a:lnTo>
                  <a:lnTo>
                    <a:pt x="272" y="524"/>
                  </a:lnTo>
                  <a:lnTo>
                    <a:pt x="274" y="524"/>
                  </a:lnTo>
                  <a:lnTo>
                    <a:pt x="274" y="524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4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6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1" y="549"/>
                  </a:lnTo>
                  <a:lnTo>
                    <a:pt x="267" y="556"/>
                  </a:lnTo>
                  <a:lnTo>
                    <a:pt x="267" y="556"/>
                  </a:lnTo>
                  <a:lnTo>
                    <a:pt x="274" y="564"/>
                  </a:lnTo>
                  <a:lnTo>
                    <a:pt x="274" y="564"/>
                  </a:lnTo>
                  <a:lnTo>
                    <a:pt x="277" y="566"/>
                  </a:lnTo>
                  <a:lnTo>
                    <a:pt x="279" y="566"/>
                  </a:lnTo>
                  <a:lnTo>
                    <a:pt x="279" y="566"/>
                  </a:lnTo>
                  <a:lnTo>
                    <a:pt x="281" y="566"/>
                  </a:lnTo>
                  <a:lnTo>
                    <a:pt x="284" y="571"/>
                  </a:lnTo>
                  <a:lnTo>
                    <a:pt x="287" y="578"/>
                  </a:lnTo>
                  <a:lnTo>
                    <a:pt x="289" y="583"/>
                  </a:lnTo>
                  <a:lnTo>
                    <a:pt x="291" y="588"/>
                  </a:lnTo>
                  <a:lnTo>
                    <a:pt x="291" y="589"/>
                  </a:lnTo>
                  <a:lnTo>
                    <a:pt x="294" y="593"/>
                  </a:lnTo>
                  <a:lnTo>
                    <a:pt x="297" y="596"/>
                  </a:lnTo>
                  <a:lnTo>
                    <a:pt x="301" y="601"/>
                  </a:lnTo>
                  <a:lnTo>
                    <a:pt x="306" y="606"/>
                  </a:lnTo>
                  <a:lnTo>
                    <a:pt x="304" y="606"/>
                  </a:lnTo>
                  <a:lnTo>
                    <a:pt x="302" y="610"/>
                  </a:lnTo>
                  <a:lnTo>
                    <a:pt x="301" y="610"/>
                  </a:lnTo>
                  <a:lnTo>
                    <a:pt x="301" y="628"/>
                  </a:lnTo>
                  <a:lnTo>
                    <a:pt x="309" y="635"/>
                  </a:lnTo>
                  <a:lnTo>
                    <a:pt x="326" y="643"/>
                  </a:lnTo>
                  <a:lnTo>
                    <a:pt x="329" y="643"/>
                  </a:lnTo>
                  <a:lnTo>
                    <a:pt x="331" y="643"/>
                  </a:lnTo>
                  <a:lnTo>
                    <a:pt x="331" y="641"/>
                  </a:lnTo>
                  <a:lnTo>
                    <a:pt x="334" y="638"/>
                  </a:lnTo>
                  <a:lnTo>
                    <a:pt x="334" y="635"/>
                  </a:lnTo>
                  <a:lnTo>
                    <a:pt x="334" y="635"/>
                  </a:lnTo>
                  <a:lnTo>
                    <a:pt x="334" y="633"/>
                  </a:lnTo>
                  <a:lnTo>
                    <a:pt x="336" y="633"/>
                  </a:lnTo>
                  <a:lnTo>
                    <a:pt x="344" y="636"/>
                  </a:lnTo>
                  <a:lnTo>
                    <a:pt x="346" y="638"/>
                  </a:lnTo>
                  <a:lnTo>
                    <a:pt x="348" y="640"/>
                  </a:lnTo>
                  <a:lnTo>
                    <a:pt x="349" y="640"/>
                  </a:lnTo>
                  <a:lnTo>
                    <a:pt x="349" y="640"/>
                  </a:lnTo>
                  <a:lnTo>
                    <a:pt x="349" y="641"/>
                  </a:lnTo>
                  <a:lnTo>
                    <a:pt x="349" y="641"/>
                  </a:lnTo>
                  <a:lnTo>
                    <a:pt x="356" y="648"/>
                  </a:lnTo>
                  <a:lnTo>
                    <a:pt x="361" y="645"/>
                  </a:lnTo>
                  <a:lnTo>
                    <a:pt x="368" y="650"/>
                  </a:lnTo>
                  <a:lnTo>
                    <a:pt x="368" y="650"/>
                  </a:lnTo>
                  <a:lnTo>
                    <a:pt x="371" y="658"/>
                  </a:lnTo>
                  <a:lnTo>
                    <a:pt x="371" y="660"/>
                  </a:lnTo>
                  <a:lnTo>
                    <a:pt x="371" y="660"/>
                  </a:lnTo>
                  <a:lnTo>
                    <a:pt x="371" y="661"/>
                  </a:lnTo>
                  <a:lnTo>
                    <a:pt x="369" y="661"/>
                  </a:lnTo>
                  <a:lnTo>
                    <a:pt x="371" y="661"/>
                  </a:lnTo>
                  <a:lnTo>
                    <a:pt x="371" y="663"/>
                  </a:lnTo>
                  <a:lnTo>
                    <a:pt x="371" y="663"/>
                  </a:lnTo>
                  <a:lnTo>
                    <a:pt x="388" y="666"/>
                  </a:lnTo>
                  <a:lnTo>
                    <a:pt x="389" y="666"/>
                  </a:lnTo>
                  <a:lnTo>
                    <a:pt x="394" y="665"/>
                  </a:lnTo>
                  <a:lnTo>
                    <a:pt x="401" y="665"/>
                  </a:lnTo>
                  <a:lnTo>
                    <a:pt x="404" y="665"/>
                  </a:lnTo>
                  <a:lnTo>
                    <a:pt x="408" y="665"/>
                  </a:lnTo>
                  <a:lnTo>
                    <a:pt x="409" y="665"/>
                  </a:lnTo>
                  <a:lnTo>
                    <a:pt x="409" y="665"/>
                  </a:lnTo>
                  <a:lnTo>
                    <a:pt x="413" y="666"/>
                  </a:lnTo>
                  <a:lnTo>
                    <a:pt x="413" y="668"/>
                  </a:lnTo>
                  <a:lnTo>
                    <a:pt x="414" y="670"/>
                  </a:lnTo>
                  <a:lnTo>
                    <a:pt x="416" y="670"/>
                  </a:lnTo>
                  <a:lnTo>
                    <a:pt x="416" y="670"/>
                  </a:lnTo>
                  <a:lnTo>
                    <a:pt x="418" y="670"/>
                  </a:lnTo>
                  <a:lnTo>
                    <a:pt x="419" y="670"/>
                  </a:lnTo>
                  <a:lnTo>
                    <a:pt x="421" y="670"/>
                  </a:lnTo>
                  <a:lnTo>
                    <a:pt x="424" y="668"/>
                  </a:lnTo>
                  <a:lnTo>
                    <a:pt x="424" y="666"/>
                  </a:lnTo>
                  <a:lnTo>
                    <a:pt x="424" y="666"/>
                  </a:lnTo>
                  <a:lnTo>
                    <a:pt x="426" y="665"/>
                  </a:lnTo>
                  <a:lnTo>
                    <a:pt x="426" y="663"/>
                  </a:lnTo>
                  <a:lnTo>
                    <a:pt x="426" y="663"/>
                  </a:lnTo>
                  <a:lnTo>
                    <a:pt x="424" y="661"/>
                  </a:lnTo>
                  <a:lnTo>
                    <a:pt x="424" y="660"/>
                  </a:lnTo>
                  <a:lnTo>
                    <a:pt x="424" y="660"/>
                  </a:lnTo>
                  <a:lnTo>
                    <a:pt x="426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4" y="655"/>
                  </a:lnTo>
                  <a:lnTo>
                    <a:pt x="436" y="655"/>
                  </a:lnTo>
                  <a:lnTo>
                    <a:pt x="436" y="655"/>
                  </a:lnTo>
                  <a:lnTo>
                    <a:pt x="438" y="651"/>
                  </a:lnTo>
                  <a:lnTo>
                    <a:pt x="439" y="650"/>
                  </a:lnTo>
                  <a:lnTo>
                    <a:pt x="441" y="645"/>
                  </a:lnTo>
                  <a:lnTo>
                    <a:pt x="441" y="645"/>
                  </a:lnTo>
                  <a:lnTo>
                    <a:pt x="441" y="643"/>
                  </a:lnTo>
                  <a:lnTo>
                    <a:pt x="441" y="643"/>
                  </a:lnTo>
                  <a:lnTo>
                    <a:pt x="441" y="640"/>
                  </a:lnTo>
                  <a:lnTo>
                    <a:pt x="439" y="640"/>
                  </a:lnTo>
                  <a:lnTo>
                    <a:pt x="439" y="638"/>
                  </a:lnTo>
                  <a:lnTo>
                    <a:pt x="438" y="635"/>
                  </a:lnTo>
                  <a:lnTo>
                    <a:pt x="438" y="633"/>
                  </a:lnTo>
                  <a:lnTo>
                    <a:pt x="436" y="631"/>
                  </a:lnTo>
                  <a:lnTo>
                    <a:pt x="428" y="618"/>
                  </a:lnTo>
                  <a:lnTo>
                    <a:pt x="419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3" y="616"/>
                  </a:lnTo>
                  <a:lnTo>
                    <a:pt x="406" y="620"/>
                  </a:lnTo>
                  <a:lnTo>
                    <a:pt x="404" y="621"/>
                  </a:lnTo>
                  <a:lnTo>
                    <a:pt x="403" y="621"/>
                  </a:lnTo>
                  <a:lnTo>
                    <a:pt x="398" y="620"/>
                  </a:lnTo>
                  <a:lnTo>
                    <a:pt x="396" y="618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88" y="611"/>
                  </a:lnTo>
                  <a:lnTo>
                    <a:pt x="386" y="610"/>
                  </a:lnTo>
                  <a:lnTo>
                    <a:pt x="386" y="610"/>
                  </a:lnTo>
                  <a:lnTo>
                    <a:pt x="384" y="608"/>
                  </a:lnTo>
                  <a:lnTo>
                    <a:pt x="381" y="605"/>
                  </a:lnTo>
                  <a:lnTo>
                    <a:pt x="378" y="601"/>
                  </a:lnTo>
                  <a:lnTo>
                    <a:pt x="373" y="596"/>
                  </a:lnTo>
                  <a:lnTo>
                    <a:pt x="371" y="595"/>
                  </a:lnTo>
                  <a:lnTo>
                    <a:pt x="371" y="595"/>
                  </a:lnTo>
                  <a:lnTo>
                    <a:pt x="369" y="593"/>
                  </a:lnTo>
                  <a:lnTo>
                    <a:pt x="366" y="595"/>
                  </a:lnTo>
                  <a:lnTo>
                    <a:pt x="364" y="595"/>
                  </a:lnTo>
                  <a:lnTo>
                    <a:pt x="364" y="595"/>
                  </a:lnTo>
                  <a:lnTo>
                    <a:pt x="358" y="583"/>
                  </a:lnTo>
                  <a:lnTo>
                    <a:pt x="356" y="579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6"/>
                  </a:lnTo>
                  <a:lnTo>
                    <a:pt x="358" y="576"/>
                  </a:lnTo>
                  <a:lnTo>
                    <a:pt x="358" y="576"/>
                  </a:lnTo>
                  <a:lnTo>
                    <a:pt x="359" y="576"/>
                  </a:lnTo>
                  <a:lnTo>
                    <a:pt x="359" y="576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3" y="578"/>
                  </a:lnTo>
                  <a:lnTo>
                    <a:pt x="364" y="578"/>
                  </a:lnTo>
                  <a:lnTo>
                    <a:pt x="364" y="57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9" y="561"/>
                  </a:lnTo>
                  <a:lnTo>
                    <a:pt x="368" y="558"/>
                  </a:lnTo>
                  <a:lnTo>
                    <a:pt x="366" y="556"/>
                  </a:lnTo>
                  <a:lnTo>
                    <a:pt x="366" y="551"/>
                  </a:lnTo>
                  <a:lnTo>
                    <a:pt x="371" y="549"/>
                  </a:lnTo>
                  <a:lnTo>
                    <a:pt x="371" y="548"/>
                  </a:lnTo>
                  <a:lnTo>
                    <a:pt x="374" y="548"/>
                  </a:lnTo>
                  <a:lnTo>
                    <a:pt x="376" y="549"/>
                  </a:lnTo>
                  <a:lnTo>
                    <a:pt x="391" y="551"/>
                  </a:lnTo>
                  <a:lnTo>
                    <a:pt x="399" y="554"/>
                  </a:lnTo>
                  <a:lnTo>
                    <a:pt x="401" y="556"/>
                  </a:lnTo>
                  <a:lnTo>
                    <a:pt x="403" y="556"/>
                  </a:lnTo>
                  <a:lnTo>
                    <a:pt x="403" y="558"/>
                  </a:lnTo>
                  <a:lnTo>
                    <a:pt x="403" y="558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61"/>
                  </a:lnTo>
                  <a:lnTo>
                    <a:pt x="404" y="563"/>
                  </a:lnTo>
                  <a:lnTo>
                    <a:pt x="404" y="563"/>
                  </a:lnTo>
                  <a:lnTo>
                    <a:pt x="406" y="563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16" y="568"/>
                  </a:lnTo>
                  <a:lnTo>
                    <a:pt x="418" y="569"/>
                  </a:lnTo>
                  <a:lnTo>
                    <a:pt x="419" y="569"/>
                  </a:lnTo>
                  <a:lnTo>
                    <a:pt x="419" y="569"/>
                  </a:lnTo>
                  <a:lnTo>
                    <a:pt x="421" y="569"/>
                  </a:lnTo>
                  <a:lnTo>
                    <a:pt x="424" y="568"/>
                  </a:lnTo>
                  <a:lnTo>
                    <a:pt x="426" y="568"/>
                  </a:lnTo>
                  <a:lnTo>
                    <a:pt x="429" y="566"/>
                  </a:lnTo>
                  <a:lnTo>
                    <a:pt x="429" y="566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3" y="564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1" y="569"/>
                  </a:lnTo>
                  <a:lnTo>
                    <a:pt x="429" y="573"/>
                  </a:lnTo>
                  <a:lnTo>
                    <a:pt x="428" y="574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4"/>
                  </a:lnTo>
                  <a:lnTo>
                    <a:pt x="423" y="576"/>
                  </a:lnTo>
                  <a:lnTo>
                    <a:pt x="421" y="576"/>
                  </a:lnTo>
                  <a:lnTo>
                    <a:pt x="421" y="578"/>
                  </a:lnTo>
                  <a:lnTo>
                    <a:pt x="421" y="578"/>
                  </a:lnTo>
                  <a:lnTo>
                    <a:pt x="421" y="579"/>
                  </a:lnTo>
                  <a:lnTo>
                    <a:pt x="423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3"/>
                  </a:lnTo>
                  <a:lnTo>
                    <a:pt x="426" y="583"/>
                  </a:lnTo>
                  <a:lnTo>
                    <a:pt x="426" y="581"/>
                  </a:lnTo>
                  <a:lnTo>
                    <a:pt x="426" y="581"/>
                  </a:lnTo>
                  <a:lnTo>
                    <a:pt x="428" y="579"/>
                  </a:lnTo>
                  <a:lnTo>
                    <a:pt x="434" y="569"/>
                  </a:lnTo>
                  <a:lnTo>
                    <a:pt x="441" y="569"/>
                  </a:lnTo>
                  <a:lnTo>
                    <a:pt x="451" y="569"/>
                  </a:lnTo>
                  <a:lnTo>
                    <a:pt x="453" y="569"/>
                  </a:lnTo>
                  <a:lnTo>
                    <a:pt x="454" y="569"/>
                  </a:lnTo>
                  <a:lnTo>
                    <a:pt x="468" y="573"/>
                  </a:lnTo>
                  <a:lnTo>
                    <a:pt x="474" y="576"/>
                  </a:lnTo>
                  <a:lnTo>
                    <a:pt x="478" y="578"/>
                  </a:lnTo>
                  <a:lnTo>
                    <a:pt x="481" y="578"/>
                  </a:lnTo>
                  <a:lnTo>
                    <a:pt x="483" y="578"/>
                  </a:lnTo>
                  <a:lnTo>
                    <a:pt x="483" y="579"/>
                  </a:lnTo>
                  <a:lnTo>
                    <a:pt x="486" y="578"/>
                  </a:lnTo>
                  <a:lnTo>
                    <a:pt x="489" y="578"/>
                  </a:lnTo>
                  <a:lnTo>
                    <a:pt x="491" y="578"/>
                  </a:lnTo>
                  <a:lnTo>
                    <a:pt x="491" y="576"/>
                  </a:lnTo>
                  <a:lnTo>
                    <a:pt x="496" y="571"/>
                  </a:lnTo>
                  <a:lnTo>
                    <a:pt x="496" y="571"/>
                  </a:lnTo>
                  <a:lnTo>
                    <a:pt x="496" y="569"/>
                  </a:lnTo>
                  <a:lnTo>
                    <a:pt x="494" y="569"/>
                  </a:lnTo>
                  <a:lnTo>
                    <a:pt x="494" y="569"/>
                  </a:lnTo>
                  <a:lnTo>
                    <a:pt x="493" y="569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69"/>
                  </a:lnTo>
                  <a:lnTo>
                    <a:pt x="491" y="566"/>
                  </a:lnTo>
                  <a:lnTo>
                    <a:pt x="491" y="566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9" y="566"/>
                  </a:lnTo>
                  <a:lnTo>
                    <a:pt x="501" y="568"/>
                  </a:lnTo>
                  <a:lnTo>
                    <a:pt x="501" y="568"/>
                  </a:lnTo>
                  <a:lnTo>
                    <a:pt x="504" y="569"/>
                  </a:lnTo>
                  <a:lnTo>
                    <a:pt x="506" y="571"/>
                  </a:lnTo>
                  <a:lnTo>
                    <a:pt x="506" y="571"/>
                  </a:lnTo>
                  <a:lnTo>
                    <a:pt x="508" y="571"/>
                  </a:lnTo>
                  <a:lnTo>
                    <a:pt x="508" y="571"/>
                  </a:lnTo>
                  <a:lnTo>
                    <a:pt x="518" y="571"/>
                  </a:lnTo>
                  <a:lnTo>
                    <a:pt x="519" y="569"/>
                  </a:lnTo>
                  <a:lnTo>
                    <a:pt x="519" y="569"/>
                  </a:lnTo>
                  <a:lnTo>
                    <a:pt x="521" y="569"/>
                  </a:lnTo>
                  <a:lnTo>
                    <a:pt x="521" y="569"/>
                  </a:lnTo>
                  <a:lnTo>
                    <a:pt x="519" y="566"/>
                  </a:lnTo>
                  <a:lnTo>
                    <a:pt x="516" y="563"/>
                  </a:lnTo>
                  <a:lnTo>
                    <a:pt x="516" y="563"/>
                  </a:lnTo>
                  <a:lnTo>
                    <a:pt x="513" y="556"/>
                  </a:lnTo>
                  <a:lnTo>
                    <a:pt x="511" y="551"/>
                  </a:lnTo>
                  <a:lnTo>
                    <a:pt x="511" y="548"/>
                  </a:lnTo>
                  <a:lnTo>
                    <a:pt x="508" y="543"/>
                  </a:lnTo>
                  <a:lnTo>
                    <a:pt x="506" y="541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498" y="531"/>
                  </a:lnTo>
                  <a:lnTo>
                    <a:pt x="498" y="529"/>
                  </a:lnTo>
                  <a:lnTo>
                    <a:pt x="496" y="529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1" y="528"/>
                  </a:lnTo>
                  <a:lnTo>
                    <a:pt x="489" y="526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18"/>
                  </a:lnTo>
                  <a:lnTo>
                    <a:pt x="481" y="516"/>
                  </a:lnTo>
                  <a:lnTo>
                    <a:pt x="478" y="514"/>
                  </a:lnTo>
                  <a:lnTo>
                    <a:pt x="474" y="513"/>
                  </a:lnTo>
                  <a:lnTo>
                    <a:pt x="474" y="511"/>
                  </a:lnTo>
                  <a:lnTo>
                    <a:pt x="473" y="511"/>
                  </a:lnTo>
                  <a:lnTo>
                    <a:pt x="471" y="509"/>
                  </a:lnTo>
                  <a:lnTo>
                    <a:pt x="469" y="508"/>
                  </a:lnTo>
                  <a:lnTo>
                    <a:pt x="468" y="504"/>
                  </a:lnTo>
                  <a:lnTo>
                    <a:pt x="466" y="503"/>
                  </a:lnTo>
                  <a:lnTo>
                    <a:pt x="464" y="501"/>
                  </a:lnTo>
                  <a:lnTo>
                    <a:pt x="464" y="498"/>
                  </a:lnTo>
                  <a:lnTo>
                    <a:pt x="464" y="498"/>
                  </a:lnTo>
                  <a:lnTo>
                    <a:pt x="463" y="494"/>
                  </a:lnTo>
                  <a:lnTo>
                    <a:pt x="463" y="491"/>
                  </a:lnTo>
                  <a:lnTo>
                    <a:pt x="463" y="489"/>
                  </a:lnTo>
                  <a:lnTo>
                    <a:pt x="463" y="488"/>
                  </a:lnTo>
                  <a:lnTo>
                    <a:pt x="464" y="484"/>
                  </a:lnTo>
                  <a:lnTo>
                    <a:pt x="466" y="483"/>
                  </a:lnTo>
                  <a:lnTo>
                    <a:pt x="468" y="481"/>
                  </a:lnTo>
                  <a:lnTo>
                    <a:pt x="468" y="479"/>
                  </a:lnTo>
                  <a:lnTo>
                    <a:pt x="469" y="478"/>
                  </a:lnTo>
                  <a:lnTo>
                    <a:pt x="469" y="476"/>
                  </a:lnTo>
                  <a:lnTo>
                    <a:pt x="476" y="471"/>
                  </a:lnTo>
                  <a:lnTo>
                    <a:pt x="481" y="463"/>
                  </a:lnTo>
                  <a:lnTo>
                    <a:pt x="481" y="461"/>
                  </a:lnTo>
                  <a:lnTo>
                    <a:pt x="481" y="461"/>
                  </a:lnTo>
                  <a:lnTo>
                    <a:pt x="484" y="453"/>
                  </a:lnTo>
                  <a:lnTo>
                    <a:pt x="484" y="451"/>
                  </a:lnTo>
                  <a:lnTo>
                    <a:pt x="484" y="451"/>
                  </a:lnTo>
                  <a:lnTo>
                    <a:pt x="484" y="449"/>
                  </a:lnTo>
                  <a:lnTo>
                    <a:pt x="484" y="448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1"/>
                  </a:lnTo>
                  <a:lnTo>
                    <a:pt x="488" y="441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8" y="433"/>
                  </a:lnTo>
                  <a:lnTo>
                    <a:pt x="504" y="428"/>
                  </a:lnTo>
                  <a:lnTo>
                    <a:pt x="506" y="426"/>
                  </a:lnTo>
                  <a:lnTo>
                    <a:pt x="508" y="423"/>
                  </a:lnTo>
                  <a:lnTo>
                    <a:pt x="508" y="421"/>
                  </a:lnTo>
                  <a:lnTo>
                    <a:pt x="508" y="419"/>
                  </a:lnTo>
                  <a:lnTo>
                    <a:pt x="509" y="418"/>
                  </a:lnTo>
                  <a:lnTo>
                    <a:pt x="509" y="416"/>
                  </a:lnTo>
                  <a:lnTo>
                    <a:pt x="511" y="416"/>
                  </a:lnTo>
                  <a:lnTo>
                    <a:pt x="511" y="414"/>
                  </a:lnTo>
                  <a:lnTo>
                    <a:pt x="513" y="414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09"/>
                  </a:lnTo>
                  <a:lnTo>
                    <a:pt x="514" y="408"/>
                  </a:lnTo>
                  <a:lnTo>
                    <a:pt x="514" y="406"/>
                  </a:lnTo>
                  <a:lnTo>
                    <a:pt x="514" y="404"/>
                  </a:lnTo>
                  <a:lnTo>
                    <a:pt x="516" y="403"/>
                  </a:lnTo>
                  <a:lnTo>
                    <a:pt x="516" y="399"/>
                  </a:lnTo>
                  <a:lnTo>
                    <a:pt x="518" y="396"/>
                  </a:lnTo>
                  <a:lnTo>
                    <a:pt x="518" y="393"/>
                  </a:lnTo>
                  <a:lnTo>
                    <a:pt x="519" y="388"/>
                  </a:lnTo>
                  <a:lnTo>
                    <a:pt x="519" y="386"/>
                  </a:lnTo>
                  <a:lnTo>
                    <a:pt x="519" y="384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78"/>
                  </a:lnTo>
                  <a:lnTo>
                    <a:pt x="519" y="378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8" y="376"/>
                  </a:lnTo>
                  <a:lnTo>
                    <a:pt x="529" y="376"/>
                  </a:lnTo>
                  <a:lnTo>
                    <a:pt x="536" y="376"/>
                  </a:lnTo>
                  <a:lnTo>
                    <a:pt x="536" y="376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1" y="378"/>
                  </a:lnTo>
                  <a:lnTo>
                    <a:pt x="551" y="376"/>
                  </a:lnTo>
                  <a:lnTo>
                    <a:pt x="553" y="374"/>
                  </a:lnTo>
                  <a:lnTo>
                    <a:pt x="561" y="371"/>
                  </a:lnTo>
                  <a:lnTo>
                    <a:pt x="563" y="371"/>
                  </a:lnTo>
                  <a:lnTo>
                    <a:pt x="563" y="371"/>
                  </a:lnTo>
                  <a:lnTo>
                    <a:pt x="576" y="376"/>
                  </a:lnTo>
                  <a:lnTo>
                    <a:pt x="580" y="378"/>
                  </a:lnTo>
                  <a:lnTo>
                    <a:pt x="581" y="379"/>
                  </a:lnTo>
                  <a:lnTo>
                    <a:pt x="581" y="381"/>
                  </a:lnTo>
                  <a:lnTo>
                    <a:pt x="583" y="381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4"/>
                  </a:lnTo>
                  <a:lnTo>
                    <a:pt x="581" y="386"/>
                  </a:lnTo>
                  <a:lnTo>
                    <a:pt x="581" y="386"/>
                  </a:lnTo>
                  <a:lnTo>
                    <a:pt x="580" y="388"/>
                  </a:lnTo>
                  <a:lnTo>
                    <a:pt x="580" y="389"/>
                  </a:lnTo>
                  <a:lnTo>
                    <a:pt x="576" y="393"/>
                  </a:lnTo>
                  <a:lnTo>
                    <a:pt x="573" y="399"/>
                  </a:lnTo>
                  <a:lnTo>
                    <a:pt x="573" y="399"/>
                  </a:lnTo>
                  <a:lnTo>
                    <a:pt x="575" y="401"/>
                  </a:lnTo>
                  <a:lnTo>
                    <a:pt x="578" y="404"/>
                  </a:lnTo>
                  <a:lnTo>
                    <a:pt x="586" y="408"/>
                  </a:lnTo>
                  <a:lnTo>
                    <a:pt x="586" y="406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1" y="401"/>
                  </a:lnTo>
                  <a:lnTo>
                    <a:pt x="580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399"/>
                  </a:lnTo>
                  <a:lnTo>
                    <a:pt x="578" y="399"/>
                  </a:lnTo>
                  <a:lnTo>
                    <a:pt x="580" y="396"/>
                  </a:lnTo>
                  <a:lnTo>
                    <a:pt x="580" y="394"/>
                  </a:lnTo>
                  <a:lnTo>
                    <a:pt x="580" y="393"/>
                  </a:lnTo>
                  <a:lnTo>
                    <a:pt x="580" y="393"/>
                  </a:lnTo>
                  <a:lnTo>
                    <a:pt x="585" y="388"/>
                  </a:lnTo>
                  <a:lnTo>
                    <a:pt x="586" y="386"/>
                  </a:lnTo>
                  <a:lnTo>
                    <a:pt x="590" y="384"/>
                  </a:lnTo>
                  <a:lnTo>
                    <a:pt x="590" y="384"/>
                  </a:lnTo>
                  <a:lnTo>
                    <a:pt x="596" y="388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3"/>
                  </a:lnTo>
                  <a:lnTo>
                    <a:pt x="601" y="393"/>
                  </a:lnTo>
                  <a:lnTo>
                    <a:pt x="601" y="394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1" y="398"/>
                  </a:lnTo>
                  <a:lnTo>
                    <a:pt x="603" y="398"/>
                  </a:lnTo>
                  <a:lnTo>
                    <a:pt x="603" y="398"/>
                  </a:lnTo>
                  <a:lnTo>
                    <a:pt x="613" y="408"/>
                  </a:lnTo>
                  <a:lnTo>
                    <a:pt x="613" y="408"/>
                  </a:lnTo>
                  <a:lnTo>
                    <a:pt x="613" y="406"/>
                  </a:lnTo>
                  <a:lnTo>
                    <a:pt x="611" y="404"/>
                  </a:lnTo>
                  <a:lnTo>
                    <a:pt x="611" y="403"/>
                  </a:lnTo>
                  <a:lnTo>
                    <a:pt x="605" y="393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0" y="384"/>
                  </a:lnTo>
                  <a:lnTo>
                    <a:pt x="598" y="383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6" y="373"/>
                  </a:lnTo>
                  <a:lnTo>
                    <a:pt x="595" y="369"/>
                  </a:lnTo>
                  <a:lnTo>
                    <a:pt x="595" y="368"/>
                  </a:lnTo>
                  <a:lnTo>
                    <a:pt x="595" y="364"/>
                  </a:lnTo>
                  <a:lnTo>
                    <a:pt x="595" y="356"/>
                  </a:lnTo>
                  <a:lnTo>
                    <a:pt x="595" y="356"/>
                  </a:lnTo>
                  <a:lnTo>
                    <a:pt x="596" y="353"/>
                  </a:lnTo>
                  <a:lnTo>
                    <a:pt x="596" y="346"/>
                  </a:lnTo>
                  <a:lnTo>
                    <a:pt x="595" y="334"/>
                  </a:lnTo>
                  <a:lnTo>
                    <a:pt x="595" y="333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4"/>
                  </a:lnTo>
                  <a:lnTo>
                    <a:pt x="588" y="324"/>
                  </a:lnTo>
                  <a:lnTo>
                    <a:pt x="590" y="322"/>
                  </a:lnTo>
                  <a:lnTo>
                    <a:pt x="590" y="322"/>
                  </a:lnTo>
                  <a:lnTo>
                    <a:pt x="590" y="321"/>
                  </a:lnTo>
                  <a:lnTo>
                    <a:pt x="590" y="321"/>
                  </a:lnTo>
                  <a:lnTo>
                    <a:pt x="590" y="319"/>
                  </a:lnTo>
                  <a:lnTo>
                    <a:pt x="588" y="314"/>
                  </a:lnTo>
                  <a:lnTo>
                    <a:pt x="586" y="311"/>
                  </a:lnTo>
                  <a:lnTo>
                    <a:pt x="581" y="306"/>
                  </a:lnTo>
                  <a:lnTo>
                    <a:pt x="581" y="306"/>
                  </a:lnTo>
                  <a:lnTo>
                    <a:pt x="568" y="296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6"/>
                  </a:lnTo>
                  <a:lnTo>
                    <a:pt x="564" y="296"/>
                  </a:lnTo>
                  <a:lnTo>
                    <a:pt x="563" y="296"/>
                  </a:lnTo>
                  <a:lnTo>
                    <a:pt x="561" y="296"/>
                  </a:lnTo>
                  <a:lnTo>
                    <a:pt x="561" y="297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8" y="299"/>
                  </a:lnTo>
                  <a:lnTo>
                    <a:pt x="553" y="299"/>
                  </a:lnTo>
                  <a:lnTo>
                    <a:pt x="553" y="297"/>
                  </a:lnTo>
                  <a:lnTo>
                    <a:pt x="553" y="297"/>
                  </a:lnTo>
                  <a:lnTo>
                    <a:pt x="551" y="296"/>
                  </a:lnTo>
                  <a:lnTo>
                    <a:pt x="551" y="294"/>
                  </a:lnTo>
                  <a:lnTo>
                    <a:pt x="551" y="294"/>
                  </a:lnTo>
                  <a:lnTo>
                    <a:pt x="549" y="291"/>
                  </a:lnTo>
                  <a:lnTo>
                    <a:pt x="549" y="287"/>
                  </a:lnTo>
                  <a:lnTo>
                    <a:pt x="548" y="287"/>
                  </a:lnTo>
                  <a:lnTo>
                    <a:pt x="548" y="286"/>
                  </a:lnTo>
                  <a:lnTo>
                    <a:pt x="548" y="286"/>
                  </a:lnTo>
                  <a:lnTo>
                    <a:pt x="548" y="281"/>
                  </a:lnTo>
                  <a:lnTo>
                    <a:pt x="546" y="281"/>
                  </a:lnTo>
                  <a:lnTo>
                    <a:pt x="546" y="277"/>
                  </a:lnTo>
                  <a:lnTo>
                    <a:pt x="546" y="256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546" y="252"/>
                  </a:lnTo>
                  <a:lnTo>
                    <a:pt x="544" y="241"/>
                  </a:lnTo>
                  <a:lnTo>
                    <a:pt x="541" y="231"/>
                  </a:lnTo>
                  <a:lnTo>
                    <a:pt x="541" y="231"/>
                  </a:lnTo>
                  <a:lnTo>
                    <a:pt x="539" y="231"/>
                  </a:lnTo>
                  <a:lnTo>
                    <a:pt x="539" y="231"/>
                  </a:lnTo>
                  <a:lnTo>
                    <a:pt x="538" y="224"/>
                  </a:lnTo>
                  <a:lnTo>
                    <a:pt x="536" y="216"/>
                  </a:lnTo>
                  <a:lnTo>
                    <a:pt x="534" y="209"/>
                  </a:lnTo>
                  <a:lnTo>
                    <a:pt x="534" y="206"/>
                  </a:lnTo>
                  <a:lnTo>
                    <a:pt x="533" y="201"/>
                  </a:lnTo>
                  <a:lnTo>
                    <a:pt x="531" y="201"/>
                  </a:lnTo>
                  <a:lnTo>
                    <a:pt x="531" y="199"/>
                  </a:lnTo>
                  <a:lnTo>
                    <a:pt x="531" y="197"/>
                  </a:lnTo>
                  <a:lnTo>
                    <a:pt x="529" y="197"/>
                  </a:lnTo>
                  <a:lnTo>
                    <a:pt x="526" y="196"/>
                  </a:lnTo>
                  <a:lnTo>
                    <a:pt x="523" y="194"/>
                  </a:lnTo>
                  <a:lnTo>
                    <a:pt x="519" y="192"/>
                  </a:lnTo>
                  <a:lnTo>
                    <a:pt x="516" y="191"/>
                  </a:lnTo>
                  <a:lnTo>
                    <a:pt x="514" y="191"/>
                  </a:lnTo>
                  <a:lnTo>
                    <a:pt x="509" y="189"/>
                  </a:lnTo>
                  <a:lnTo>
                    <a:pt x="508" y="189"/>
                  </a:lnTo>
                  <a:lnTo>
                    <a:pt x="504" y="187"/>
                  </a:lnTo>
                  <a:lnTo>
                    <a:pt x="501" y="187"/>
                  </a:lnTo>
                  <a:lnTo>
                    <a:pt x="493" y="182"/>
                  </a:lnTo>
                  <a:lnTo>
                    <a:pt x="491" y="182"/>
                  </a:lnTo>
                  <a:lnTo>
                    <a:pt x="491" y="181"/>
                  </a:lnTo>
                  <a:lnTo>
                    <a:pt x="489" y="179"/>
                  </a:lnTo>
                  <a:lnTo>
                    <a:pt x="488" y="179"/>
                  </a:lnTo>
                  <a:lnTo>
                    <a:pt x="488" y="177"/>
                  </a:lnTo>
                  <a:lnTo>
                    <a:pt x="488" y="176"/>
                  </a:lnTo>
                  <a:lnTo>
                    <a:pt x="489" y="176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3" y="174"/>
                  </a:lnTo>
                  <a:lnTo>
                    <a:pt x="494" y="174"/>
                  </a:lnTo>
                  <a:lnTo>
                    <a:pt x="504" y="174"/>
                  </a:lnTo>
                  <a:lnTo>
                    <a:pt x="504" y="176"/>
                  </a:lnTo>
                  <a:lnTo>
                    <a:pt x="504" y="176"/>
                  </a:lnTo>
                  <a:lnTo>
                    <a:pt x="506" y="177"/>
                  </a:lnTo>
                  <a:lnTo>
                    <a:pt x="508" y="177"/>
                  </a:lnTo>
                  <a:lnTo>
                    <a:pt x="511" y="179"/>
                  </a:lnTo>
                  <a:lnTo>
                    <a:pt x="514" y="179"/>
                  </a:lnTo>
                  <a:lnTo>
                    <a:pt x="516" y="179"/>
                  </a:lnTo>
                  <a:lnTo>
                    <a:pt x="518" y="179"/>
                  </a:lnTo>
                  <a:lnTo>
                    <a:pt x="519" y="179"/>
                  </a:lnTo>
                  <a:lnTo>
                    <a:pt x="521" y="177"/>
                  </a:lnTo>
                  <a:lnTo>
                    <a:pt x="531" y="172"/>
                  </a:lnTo>
                  <a:lnTo>
                    <a:pt x="539" y="167"/>
                  </a:lnTo>
                  <a:lnTo>
                    <a:pt x="541" y="166"/>
                  </a:lnTo>
                  <a:lnTo>
                    <a:pt x="543" y="164"/>
                  </a:lnTo>
                  <a:lnTo>
                    <a:pt x="549" y="162"/>
                  </a:lnTo>
                  <a:lnTo>
                    <a:pt x="553" y="161"/>
                  </a:lnTo>
                  <a:lnTo>
                    <a:pt x="554" y="161"/>
                  </a:lnTo>
                  <a:lnTo>
                    <a:pt x="558" y="161"/>
                  </a:lnTo>
                  <a:lnTo>
                    <a:pt x="561" y="161"/>
                  </a:lnTo>
                  <a:lnTo>
                    <a:pt x="580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2"/>
                  </a:lnTo>
                  <a:lnTo>
                    <a:pt x="581" y="162"/>
                  </a:lnTo>
                  <a:lnTo>
                    <a:pt x="580" y="162"/>
                  </a:lnTo>
                  <a:lnTo>
                    <a:pt x="580" y="162"/>
                  </a:lnTo>
                  <a:lnTo>
                    <a:pt x="580" y="164"/>
                  </a:lnTo>
                  <a:lnTo>
                    <a:pt x="580" y="166"/>
                  </a:lnTo>
                  <a:lnTo>
                    <a:pt x="581" y="166"/>
                  </a:lnTo>
                  <a:lnTo>
                    <a:pt x="583" y="167"/>
                  </a:lnTo>
                  <a:lnTo>
                    <a:pt x="586" y="172"/>
                  </a:lnTo>
                  <a:lnTo>
                    <a:pt x="586" y="172"/>
                  </a:lnTo>
                  <a:lnTo>
                    <a:pt x="598" y="179"/>
                  </a:lnTo>
                  <a:lnTo>
                    <a:pt x="600" y="179"/>
                  </a:lnTo>
                  <a:lnTo>
                    <a:pt x="600" y="179"/>
                  </a:lnTo>
                  <a:lnTo>
                    <a:pt x="601" y="179"/>
                  </a:lnTo>
                  <a:lnTo>
                    <a:pt x="601" y="177"/>
                  </a:lnTo>
                  <a:lnTo>
                    <a:pt x="603" y="179"/>
                  </a:lnTo>
                  <a:lnTo>
                    <a:pt x="608" y="181"/>
                  </a:lnTo>
                  <a:lnTo>
                    <a:pt x="610" y="181"/>
                  </a:lnTo>
                  <a:lnTo>
                    <a:pt x="610" y="182"/>
                  </a:lnTo>
                  <a:lnTo>
                    <a:pt x="611" y="184"/>
                  </a:lnTo>
                  <a:lnTo>
                    <a:pt x="611" y="186"/>
                  </a:lnTo>
                  <a:lnTo>
                    <a:pt x="613" y="187"/>
                  </a:lnTo>
                  <a:lnTo>
                    <a:pt x="613" y="189"/>
                  </a:lnTo>
                  <a:lnTo>
                    <a:pt x="616" y="192"/>
                  </a:lnTo>
                  <a:lnTo>
                    <a:pt x="616" y="194"/>
                  </a:lnTo>
                  <a:lnTo>
                    <a:pt x="621" y="197"/>
                  </a:lnTo>
                  <a:lnTo>
                    <a:pt x="621" y="197"/>
                  </a:lnTo>
                  <a:lnTo>
                    <a:pt x="623" y="197"/>
                  </a:lnTo>
                  <a:lnTo>
                    <a:pt x="625" y="197"/>
                  </a:lnTo>
                  <a:lnTo>
                    <a:pt x="626" y="204"/>
                  </a:lnTo>
                  <a:lnTo>
                    <a:pt x="628" y="206"/>
                  </a:lnTo>
                  <a:lnTo>
                    <a:pt x="628" y="206"/>
                  </a:lnTo>
                  <a:lnTo>
                    <a:pt x="626" y="207"/>
                  </a:lnTo>
                  <a:lnTo>
                    <a:pt x="626" y="209"/>
                  </a:lnTo>
                  <a:lnTo>
                    <a:pt x="625" y="209"/>
                  </a:lnTo>
                  <a:lnTo>
                    <a:pt x="621" y="209"/>
                  </a:lnTo>
                  <a:lnTo>
                    <a:pt x="618" y="209"/>
                  </a:lnTo>
                  <a:lnTo>
                    <a:pt x="616" y="209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5" y="211"/>
                  </a:lnTo>
                  <a:lnTo>
                    <a:pt x="613" y="212"/>
                  </a:lnTo>
                  <a:lnTo>
                    <a:pt x="613" y="212"/>
                  </a:lnTo>
                  <a:lnTo>
                    <a:pt x="611" y="214"/>
                  </a:lnTo>
                  <a:lnTo>
                    <a:pt x="610" y="216"/>
                  </a:lnTo>
                  <a:lnTo>
                    <a:pt x="601" y="222"/>
                  </a:lnTo>
                  <a:lnTo>
                    <a:pt x="598" y="224"/>
                  </a:lnTo>
                  <a:lnTo>
                    <a:pt x="596" y="224"/>
                  </a:lnTo>
                  <a:lnTo>
                    <a:pt x="595" y="224"/>
                  </a:lnTo>
                  <a:lnTo>
                    <a:pt x="595" y="226"/>
                  </a:lnTo>
                  <a:lnTo>
                    <a:pt x="591" y="227"/>
                  </a:lnTo>
                  <a:lnTo>
                    <a:pt x="588" y="231"/>
                  </a:lnTo>
                  <a:lnTo>
                    <a:pt x="588" y="231"/>
                  </a:lnTo>
                  <a:lnTo>
                    <a:pt x="586" y="232"/>
                  </a:lnTo>
                  <a:lnTo>
                    <a:pt x="586" y="234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8" y="236"/>
                  </a:lnTo>
                  <a:lnTo>
                    <a:pt x="590" y="236"/>
                  </a:lnTo>
                  <a:lnTo>
                    <a:pt x="590" y="239"/>
                  </a:lnTo>
                  <a:lnTo>
                    <a:pt x="590" y="241"/>
                  </a:lnTo>
                  <a:lnTo>
                    <a:pt x="591" y="242"/>
                  </a:lnTo>
                  <a:lnTo>
                    <a:pt x="591" y="242"/>
                  </a:lnTo>
                  <a:lnTo>
                    <a:pt x="590" y="246"/>
                  </a:lnTo>
                  <a:lnTo>
                    <a:pt x="590" y="246"/>
                  </a:lnTo>
                  <a:lnTo>
                    <a:pt x="588" y="246"/>
                  </a:lnTo>
                  <a:lnTo>
                    <a:pt x="586" y="247"/>
                  </a:lnTo>
                  <a:lnTo>
                    <a:pt x="586" y="247"/>
                  </a:lnTo>
                  <a:lnTo>
                    <a:pt x="585" y="249"/>
                  </a:lnTo>
                  <a:lnTo>
                    <a:pt x="585" y="252"/>
                  </a:lnTo>
                  <a:lnTo>
                    <a:pt x="583" y="254"/>
                  </a:lnTo>
                  <a:lnTo>
                    <a:pt x="583" y="256"/>
                  </a:lnTo>
                  <a:lnTo>
                    <a:pt x="583" y="257"/>
                  </a:lnTo>
                  <a:lnTo>
                    <a:pt x="583" y="259"/>
                  </a:lnTo>
                  <a:lnTo>
                    <a:pt x="583" y="261"/>
                  </a:lnTo>
                  <a:lnTo>
                    <a:pt x="583" y="262"/>
                  </a:lnTo>
                  <a:lnTo>
                    <a:pt x="586" y="269"/>
                  </a:lnTo>
                  <a:lnTo>
                    <a:pt x="586" y="269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90" y="271"/>
                  </a:lnTo>
                  <a:lnTo>
                    <a:pt x="596" y="272"/>
                  </a:lnTo>
                  <a:lnTo>
                    <a:pt x="596" y="274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0" y="276"/>
                  </a:lnTo>
                  <a:lnTo>
                    <a:pt x="613" y="276"/>
                  </a:lnTo>
                  <a:lnTo>
                    <a:pt x="615" y="276"/>
                  </a:lnTo>
                  <a:lnTo>
                    <a:pt x="615" y="276"/>
                  </a:lnTo>
                  <a:lnTo>
                    <a:pt x="616" y="277"/>
                  </a:lnTo>
                  <a:lnTo>
                    <a:pt x="618" y="279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20" y="282"/>
                  </a:lnTo>
                  <a:lnTo>
                    <a:pt x="620" y="284"/>
                  </a:lnTo>
                  <a:lnTo>
                    <a:pt x="631" y="296"/>
                  </a:lnTo>
                  <a:lnTo>
                    <a:pt x="631" y="296"/>
                  </a:lnTo>
                  <a:lnTo>
                    <a:pt x="633" y="296"/>
                  </a:lnTo>
                  <a:lnTo>
                    <a:pt x="633" y="297"/>
                  </a:lnTo>
                  <a:lnTo>
                    <a:pt x="635" y="297"/>
                  </a:lnTo>
                  <a:lnTo>
                    <a:pt x="638" y="297"/>
                  </a:lnTo>
                  <a:lnTo>
                    <a:pt x="640" y="297"/>
                  </a:lnTo>
                  <a:lnTo>
                    <a:pt x="640" y="297"/>
                  </a:lnTo>
                  <a:lnTo>
                    <a:pt x="643" y="299"/>
                  </a:lnTo>
                  <a:lnTo>
                    <a:pt x="650" y="296"/>
                  </a:lnTo>
                  <a:lnTo>
                    <a:pt x="661" y="292"/>
                  </a:lnTo>
                  <a:lnTo>
                    <a:pt x="670" y="287"/>
                  </a:lnTo>
                  <a:lnTo>
                    <a:pt x="676" y="279"/>
                  </a:lnTo>
                  <a:lnTo>
                    <a:pt x="680" y="276"/>
                  </a:lnTo>
                  <a:lnTo>
                    <a:pt x="681" y="274"/>
                  </a:lnTo>
                  <a:lnTo>
                    <a:pt x="681" y="274"/>
                  </a:lnTo>
                  <a:lnTo>
                    <a:pt x="683" y="272"/>
                  </a:lnTo>
                  <a:lnTo>
                    <a:pt x="685" y="272"/>
                  </a:lnTo>
                  <a:lnTo>
                    <a:pt x="685" y="272"/>
                  </a:lnTo>
                  <a:lnTo>
                    <a:pt x="686" y="271"/>
                  </a:lnTo>
                  <a:lnTo>
                    <a:pt x="688" y="271"/>
                  </a:lnTo>
                  <a:lnTo>
                    <a:pt x="690" y="267"/>
                  </a:lnTo>
                  <a:lnTo>
                    <a:pt x="691" y="262"/>
                  </a:lnTo>
                  <a:lnTo>
                    <a:pt x="691" y="261"/>
                  </a:lnTo>
                  <a:lnTo>
                    <a:pt x="691" y="259"/>
                  </a:lnTo>
                  <a:lnTo>
                    <a:pt x="691" y="257"/>
                  </a:lnTo>
                  <a:lnTo>
                    <a:pt x="691" y="257"/>
                  </a:lnTo>
                  <a:lnTo>
                    <a:pt x="688" y="251"/>
                  </a:lnTo>
                  <a:lnTo>
                    <a:pt x="688" y="251"/>
                  </a:lnTo>
                  <a:lnTo>
                    <a:pt x="688" y="249"/>
                  </a:lnTo>
                  <a:lnTo>
                    <a:pt x="686" y="249"/>
                  </a:lnTo>
                  <a:lnTo>
                    <a:pt x="685" y="247"/>
                  </a:lnTo>
                  <a:lnTo>
                    <a:pt x="685" y="247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37"/>
                  </a:lnTo>
                  <a:lnTo>
                    <a:pt x="681" y="222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7"/>
                  </a:lnTo>
                  <a:lnTo>
                    <a:pt x="678" y="217"/>
                  </a:lnTo>
                  <a:lnTo>
                    <a:pt x="678" y="216"/>
                  </a:lnTo>
                  <a:lnTo>
                    <a:pt x="676" y="216"/>
                  </a:lnTo>
                  <a:lnTo>
                    <a:pt x="676" y="214"/>
                  </a:lnTo>
                  <a:lnTo>
                    <a:pt x="673" y="212"/>
                  </a:lnTo>
                  <a:lnTo>
                    <a:pt x="671" y="211"/>
                  </a:lnTo>
                  <a:lnTo>
                    <a:pt x="671" y="211"/>
                  </a:lnTo>
                  <a:lnTo>
                    <a:pt x="671" y="209"/>
                  </a:lnTo>
                  <a:lnTo>
                    <a:pt x="673" y="209"/>
                  </a:lnTo>
                  <a:lnTo>
                    <a:pt x="675" y="202"/>
                  </a:lnTo>
                  <a:lnTo>
                    <a:pt x="675" y="202"/>
                  </a:lnTo>
                  <a:lnTo>
                    <a:pt x="685" y="194"/>
                  </a:lnTo>
                  <a:lnTo>
                    <a:pt x="685" y="194"/>
                  </a:lnTo>
                  <a:lnTo>
                    <a:pt x="686" y="194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6"/>
                  </a:lnTo>
                  <a:lnTo>
                    <a:pt x="690" y="194"/>
                  </a:lnTo>
                  <a:lnTo>
                    <a:pt x="691" y="194"/>
                  </a:lnTo>
                  <a:lnTo>
                    <a:pt x="691" y="192"/>
                  </a:lnTo>
                  <a:lnTo>
                    <a:pt x="693" y="191"/>
                  </a:lnTo>
                  <a:lnTo>
                    <a:pt x="693" y="189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6" y="187"/>
                  </a:lnTo>
                  <a:lnTo>
                    <a:pt x="705" y="186"/>
                  </a:lnTo>
                  <a:lnTo>
                    <a:pt x="706" y="187"/>
                  </a:lnTo>
                  <a:lnTo>
                    <a:pt x="706" y="187"/>
                  </a:lnTo>
                  <a:lnTo>
                    <a:pt x="706" y="189"/>
                  </a:lnTo>
                  <a:lnTo>
                    <a:pt x="708" y="189"/>
                  </a:lnTo>
                  <a:lnTo>
                    <a:pt x="710" y="189"/>
                  </a:lnTo>
                  <a:lnTo>
                    <a:pt x="711" y="187"/>
                  </a:lnTo>
                  <a:lnTo>
                    <a:pt x="711" y="187"/>
                  </a:lnTo>
                  <a:lnTo>
                    <a:pt x="710" y="187"/>
                  </a:lnTo>
                  <a:lnTo>
                    <a:pt x="695" y="177"/>
                  </a:lnTo>
                  <a:lnTo>
                    <a:pt x="683" y="171"/>
                  </a:lnTo>
                  <a:lnTo>
                    <a:pt x="681" y="171"/>
                  </a:lnTo>
                  <a:lnTo>
                    <a:pt x="683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6" y="169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1" y="172"/>
                  </a:lnTo>
                  <a:lnTo>
                    <a:pt x="695" y="172"/>
                  </a:lnTo>
                  <a:lnTo>
                    <a:pt x="695" y="172"/>
                  </a:lnTo>
                  <a:lnTo>
                    <a:pt x="696" y="172"/>
                  </a:lnTo>
                  <a:lnTo>
                    <a:pt x="696" y="172"/>
                  </a:lnTo>
                  <a:lnTo>
                    <a:pt x="698" y="171"/>
                  </a:lnTo>
                  <a:lnTo>
                    <a:pt x="700" y="171"/>
                  </a:lnTo>
                  <a:lnTo>
                    <a:pt x="701" y="169"/>
                  </a:lnTo>
                  <a:lnTo>
                    <a:pt x="703" y="166"/>
                  </a:lnTo>
                  <a:lnTo>
                    <a:pt x="705" y="166"/>
                  </a:lnTo>
                  <a:lnTo>
                    <a:pt x="713" y="152"/>
                  </a:lnTo>
                  <a:lnTo>
                    <a:pt x="720" y="144"/>
                  </a:lnTo>
                  <a:lnTo>
                    <a:pt x="720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7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21" y="136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2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31" y="109"/>
                  </a:lnTo>
                  <a:lnTo>
                    <a:pt x="738" y="101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46" y="92"/>
                  </a:lnTo>
                  <a:lnTo>
                    <a:pt x="751" y="86"/>
                  </a:lnTo>
                  <a:lnTo>
                    <a:pt x="751" y="82"/>
                  </a:lnTo>
                  <a:lnTo>
                    <a:pt x="755" y="76"/>
                  </a:lnTo>
                  <a:lnTo>
                    <a:pt x="763" y="65"/>
                  </a:lnTo>
                  <a:lnTo>
                    <a:pt x="773" y="67"/>
                  </a:lnTo>
                  <a:lnTo>
                    <a:pt x="773" y="67"/>
                  </a:lnTo>
                  <a:lnTo>
                    <a:pt x="775" y="67"/>
                  </a:lnTo>
                  <a:lnTo>
                    <a:pt x="775" y="67"/>
                  </a:lnTo>
                  <a:lnTo>
                    <a:pt x="775" y="74"/>
                  </a:lnTo>
                  <a:lnTo>
                    <a:pt x="775" y="74"/>
                  </a:lnTo>
                  <a:lnTo>
                    <a:pt x="775" y="76"/>
                  </a:lnTo>
                  <a:lnTo>
                    <a:pt x="773" y="76"/>
                  </a:lnTo>
                  <a:lnTo>
                    <a:pt x="773" y="76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9"/>
                  </a:lnTo>
                  <a:lnTo>
                    <a:pt x="773" y="79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80" y="82"/>
                  </a:lnTo>
                  <a:lnTo>
                    <a:pt x="783" y="77"/>
                  </a:lnTo>
                  <a:lnTo>
                    <a:pt x="786" y="67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73" y="55"/>
                  </a:lnTo>
                  <a:lnTo>
                    <a:pt x="770" y="57"/>
                  </a:lnTo>
                  <a:lnTo>
                    <a:pt x="770" y="59"/>
                  </a:lnTo>
                  <a:lnTo>
                    <a:pt x="768" y="59"/>
                  </a:lnTo>
                  <a:lnTo>
                    <a:pt x="766" y="59"/>
                  </a:lnTo>
                  <a:lnTo>
                    <a:pt x="766" y="59"/>
                  </a:lnTo>
                  <a:lnTo>
                    <a:pt x="766" y="57"/>
                  </a:lnTo>
                  <a:lnTo>
                    <a:pt x="766" y="57"/>
                  </a:lnTo>
                  <a:lnTo>
                    <a:pt x="766" y="55"/>
                  </a:lnTo>
                  <a:lnTo>
                    <a:pt x="766" y="54"/>
                  </a:lnTo>
                  <a:lnTo>
                    <a:pt x="768" y="52"/>
                  </a:lnTo>
                  <a:lnTo>
                    <a:pt x="775" y="39"/>
                  </a:lnTo>
                  <a:lnTo>
                    <a:pt x="778" y="32"/>
                  </a:lnTo>
                  <a:lnTo>
                    <a:pt x="778" y="30"/>
                  </a:lnTo>
                  <a:lnTo>
                    <a:pt x="780" y="25"/>
                  </a:lnTo>
                  <a:lnTo>
                    <a:pt x="781" y="24"/>
                  </a:lnTo>
                  <a:lnTo>
                    <a:pt x="781" y="22"/>
                  </a:lnTo>
                  <a:lnTo>
                    <a:pt x="783" y="19"/>
                  </a:lnTo>
                  <a:lnTo>
                    <a:pt x="783" y="17"/>
                  </a:lnTo>
                  <a:lnTo>
                    <a:pt x="785" y="17"/>
                  </a:lnTo>
                  <a:lnTo>
                    <a:pt x="785" y="15"/>
                  </a:lnTo>
                  <a:lnTo>
                    <a:pt x="786" y="14"/>
                  </a:lnTo>
                  <a:lnTo>
                    <a:pt x="790" y="9"/>
                  </a:lnTo>
                  <a:lnTo>
                    <a:pt x="793" y="4"/>
                  </a:lnTo>
                  <a:lnTo>
                    <a:pt x="798" y="0"/>
                  </a:lnTo>
                  <a:lnTo>
                    <a:pt x="805" y="0"/>
                  </a:lnTo>
                  <a:lnTo>
                    <a:pt x="800" y="4"/>
                  </a:lnTo>
                  <a:lnTo>
                    <a:pt x="798" y="5"/>
                  </a:lnTo>
                  <a:lnTo>
                    <a:pt x="798" y="7"/>
                  </a:lnTo>
                  <a:lnTo>
                    <a:pt x="796" y="7"/>
                  </a:lnTo>
                  <a:lnTo>
                    <a:pt x="796" y="7"/>
                  </a:lnTo>
                  <a:lnTo>
                    <a:pt x="795" y="7"/>
                  </a:lnTo>
                  <a:lnTo>
                    <a:pt x="793" y="9"/>
                  </a:lnTo>
                  <a:lnTo>
                    <a:pt x="791" y="10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91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8" y="10"/>
                  </a:lnTo>
                  <a:lnTo>
                    <a:pt x="800" y="10"/>
                  </a:lnTo>
                  <a:lnTo>
                    <a:pt x="801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6" y="10"/>
                  </a:lnTo>
                  <a:lnTo>
                    <a:pt x="806" y="22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8" y="32"/>
                  </a:lnTo>
                  <a:lnTo>
                    <a:pt x="808" y="34"/>
                  </a:lnTo>
                  <a:lnTo>
                    <a:pt x="813" y="35"/>
                  </a:lnTo>
                  <a:lnTo>
                    <a:pt x="815" y="37"/>
                  </a:lnTo>
                  <a:lnTo>
                    <a:pt x="815" y="37"/>
                  </a:lnTo>
                  <a:lnTo>
                    <a:pt x="816" y="37"/>
                  </a:lnTo>
                  <a:lnTo>
                    <a:pt x="816" y="39"/>
                  </a:lnTo>
                  <a:lnTo>
                    <a:pt x="818" y="39"/>
                  </a:lnTo>
                  <a:lnTo>
                    <a:pt x="821" y="42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0" y="52"/>
                  </a:lnTo>
                  <a:lnTo>
                    <a:pt x="816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08" y="62"/>
                  </a:lnTo>
                  <a:lnTo>
                    <a:pt x="808" y="62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0" y="71"/>
                  </a:lnTo>
                  <a:lnTo>
                    <a:pt x="811" y="71"/>
                  </a:lnTo>
                  <a:lnTo>
                    <a:pt x="815" y="71"/>
                  </a:lnTo>
                  <a:lnTo>
                    <a:pt x="815" y="71"/>
                  </a:lnTo>
                  <a:lnTo>
                    <a:pt x="816" y="69"/>
                  </a:lnTo>
                  <a:lnTo>
                    <a:pt x="816" y="69"/>
                  </a:lnTo>
                  <a:lnTo>
                    <a:pt x="820" y="65"/>
                  </a:lnTo>
                  <a:lnTo>
                    <a:pt x="825" y="62"/>
                  </a:lnTo>
                  <a:lnTo>
                    <a:pt x="825" y="62"/>
                  </a:lnTo>
                  <a:lnTo>
                    <a:pt x="828" y="62"/>
                  </a:lnTo>
                  <a:lnTo>
                    <a:pt x="830" y="62"/>
                  </a:lnTo>
                  <a:lnTo>
                    <a:pt x="830" y="62"/>
                  </a:lnTo>
                  <a:lnTo>
                    <a:pt x="831" y="62"/>
                  </a:lnTo>
                  <a:lnTo>
                    <a:pt x="835" y="62"/>
                  </a:lnTo>
                  <a:lnTo>
                    <a:pt x="835" y="60"/>
                  </a:lnTo>
                  <a:lnTo>
                    <a:pt x="837" y="59"/>
                  </a:lnTo>
                  <a:lnTo>
                    <a:pt x="838" y="55"/>
                  </a:lnTo>
                  <a:lnTo>
                    <a:pt x="842" y="59"/>
                  </a:lnTo>
                  <a:lnTo>
                    <a:pt x="843" y="59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5" y="50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5"/>
                  </a:lnTo>
                  <a:lnTo>
                    <a:pt x="845" y="45"/>
                  </a:lnTo>
                  <a:lnTo>
                    <a:pt x="847" y="45"/>
                  </a:lnTo>
                  <a:lnTo>
                    <a:pt x="848" y="45"/>
                  </a:lnTo>
                  <a:lnTo>
                    <a:pt x="850" y="45"/>
                  </a:lnTo>
                  <a:lnTo>
                    <a:pt x="852" y="49"/>
                  </a:lnTo>
                  <a:lnTo>
                    <a:pt x="853" y="50"/>
                  </a:lnTo>
                  <a:lnTo>
                    <a:pt x="853" y="50"/>
                  </a:lnTo>
                  <a:lnTo>
                    <a:pt x="855" y="50"/>
                  </a:lnTo>
                  <a:lnTo>
                    <a:pt x="857" y="52"/>
                  </a:lnTo>
                  <a:lnTo>
                    <a:pt x="857" y="52"/>
                  </a:lnTo>
                  <a:lnTo>
                    <a:pt x="858" y="52"/>
                  </a:lnTo>
                  <a:lnTo>
                    <a:pt x="860" y="52"/>
                  </a:lnTo>
                  <a:lnTo>
                    <a:pt x="862" y="52"/>
                  </a:lnTo>
                  <a:lnTo>
                    <a:pt x="862" y="50"/>
                  </a:lnTo>
                  <a:lnTo>
                    <a:pt x="862" y="50"/>
                  </a:lnTo>
                  <a:lnTo>
                    <a:pt x="862" y="49"/>
                  </a:lnTo>
                  <a:lnTo>
                    <a:pt x="862" y="47"/>
                  </a:lnTo>
                  <a:lnTo>
                    <a:pt x="862" y="47"/>
                  </a:lnTo>
                  <a:lnTo>
                    <a:pt x="862" y="44"/>
                  </a:lnTo>
                  <a:lnTo>
                    <a:pt x="862" y="42"/>
                  </a:lnTo>
                  <a:lnTo>
                    <a:pt x="860" y="40"/>
                  </a:lnTo>
                  <a:lnTo>
                    <a:pt x="860" y="40"/>
                  </a:lnTo>
                  <a:lnTo>
                    <a:pt x="858" y="39"/>
                  </a:lnTo>
                  <a:lnTo>
                    <a:pt x="858" y="39"/>
                  </a:lnTo>
                  <a:lnTo>
                    <a:pt x="857" y="39"/>
                  </a:lnTo>
                  <a:lnTo>
                    <a:pt x="853" y="32"/>
                  </a:lnTo>
                  <a:lnTo>
                    <a:pt x="853" y="30"/>
                  </a:lnTo>
                  <a:lnTo>
                    <a:pt x="853" y="25"/>
                  </a:lnTo>
                  <a:lnTo>
                    <a:pt x="853" y="25"/>
                  </a:lnTo>
                  <a:lnTo>
                    <a:pt x="857" y="15"/>
                  </a:lnTo>
                  <a:lnTo>
                    <a:pt x="858" y="10"/>
                  </a:lnTo>
                  <a:lnTo>
                    <a:pt x="862" y="7"/>
                  </a:lnTo>
                  <a:lnTo>
                    <a:pt x="862" y="7"/>
                  </a:lnTo>
                  <a:lnTo>
                    <a:pt x="863" y="7"/>
                  </a:lnTo>
                  <a:lnTo>
                    <a:pt x="865" y="7"/>
                  </a:lnTo>
                  <a:lnTo>
                    <a:pt x="865" y="5"/>
                  </a:lnTo>
                  <a:lnTo>
                    <a:pt x="867" y="4"/>
                  </a:lnTo>
                  <a:lnTo>
                    <a:pt x="867" y="4"/>
                  </a:lnTo>
                  <a:lnTo>
                    <a:pt x="868" y="0"/>
                  </a:lnTo>
                  <a:lnTo>
                    <a:pt x="2051" y="0"/>
                  </a:lnTo>
                  <a:lnTo>
                    <a:pt x="2051" y="690"/>
                  </a:lnTo>
                  <a:lnTo>
                    <a:pt x="2046" y="695"/>
                  </a:lnTo>
                  <a:lnTo>
                    <a:pt x="2043" y="700"/>
                  </a:lnTo>
                  <a:lnTo>
                    <a:pt x="2043" y="700"/>
                  </a:lnTo>
                  <a:lnTo>
                    <a:pt x="2046" y="701"/>
                  </a:lnTo>
                  <a:lnTo>
                    <a:pt x="2046" y="703"/>
                  </a:lnTo>
                  <a:lnTo>
                    <a:pt x="2051" y="706"/>
                  </a:lnTo>
                  <a:lnTo>
                    <a:pt x="2051" y="721"/>
                  </a:lnTo>
                  <a:lnTo>
                    <a:pt x="2051" y="721"/>
                  </a:lnTo>
                  <a:lnTo>
                    <a:pt x="2051" y="723"/>
                  </a:lnTo>
                  <a:lnTo>
                    <a:pt x="2050" y="723"/>
                  </a:lnTo>
                  <a:lnTo>
                    <a:pt x="2045" y="723"/>
                  </a:lnTo>
                  <a:lnTo>
                    <a:pt x="2045" y="723"/>
                  </a:lnTo>
                  <a:lnTo>
                    <a:pt x="2043" y="725"/>
                  </a:lnTo>
                  <a:lnTo>
                    <a:pt x="2043" y="725"/>
                  </a:lnTo>
                  <a:lnTo>
                    <a:pt x="2041" y="726"/>
                  </a:lnTo>
                  <a:lnTo>
                    <a:pt x="2041" y="730"/>
                  </a:lnTo>
                  <a:lnTo>
                    <a:pt x="2041" y="730"/>
                  </a:lnTo>
                  <a:lnTo>
                    <a:pt x="2043" y="733"/>
                  </a:lnTo>
                  <a:lnTo>
                    <a:pt x="2043" y="733"/>
                  </a:lnTo>
                  <a:lnTo>
                    <a:pt x="2043" y="735"/>
                  </a:lnTo>
                  <a:lnTo>
                    <a:pt x="2043" y="735"/>
                  </a:lnTo>
                  <a:lnTo>
                    <a:pt x="2043" y="736"/>
                  </a:lnTo>
                  <a:lnTo>
                    <a:pt x="2043" y="736"/>
                  </a:lnTo>
                  <a:lnTo>
                    <a:pt x="2043" y="738"/>
                  </a:lnTo>
                  <a:lnTo>
                    <a:pt x="2040" y="743"/>
                  </a:lnTo>
                  <a:lnTo>
                    <a:pt x="2028" y="756"/>
                  </a:lnTo>
                  <a:lnTo>
                    <a:pt x="2021" y="766"/>
                  </a:lnTo>
                  <a:lnTo>
                    <a:pt x="2011" y="778"/>
                  </a:lnTo>
                  <a:lnTo>
                    <a:pt x="1998" y="798"/>
                  </a:lnTo>
                  <a:lnTo>
                    <a:pt x="1991" y="808"/>
                  </a:lnTo>
                  <a:lnTo>
                    <a:pt x="1988" y="815"/>
                  </a:lnTo>
                  <a:lnTo>
                    <a:pt x="1986" y="816"/>
                  </a:lnTo>
                  <a:lnTo>
                    <a:pt x="1985" y="816"/>
                  </a:lnTo>
                  <a:lnTo>
                    <a:pt x="1985" y="816"/>
                  </a:lnTo>
                  <a:lnTo>
                    <a:pt x="1983" y="815"/>
                  </a:lnTo>
                  <a:lnTo>
                    <a:pt x="1983" y="813"/>
                  </a:lnTo>
                  <a:lnTo>
                    <a:pt x="1976" y="818"/>
                  </a:lnTo>
                  <a:lnTo>
                    <a:pt x="1973" y="826"/>
                  </a:lnTo>
                  <a:lnTo>
                    <a:pt x="1971" y="826"/>
                  </a:lnTo>
                  <a:lnTo>
                    <a:pt x="1965" y="830"/>
                  </a:lnTo>
                  <a:lnTo>
                    <a:pt x="1965" y="830"/>
                  </a:lnTo>
                  <a:lnTo>
                    <a:pt x="1963" y="831"/>
                  </a:lnTo>
                  <a:lnTo>
                    <a:pt x="1960" y="848"/>
                  </a:lnTo>
                  <a:lnTo>
                    <a:pt x="1960" y="848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5" y="857"/>
                  </a:lnTo>
                  <a:lnTo>
                    <a:pt x="1968" y="858"/>
                  </a:lnTo>
                  <a:lnTo>
                    <a:pt x="1970" y="860"/>
                  </a:lnTo>
                  <a:lnTo>
                    <a:pt x="1970" y="860"/>
                  </a:lnTo>
                  <a:lnTo>
                    <a:pt x="1970" y="862"/>
                  </a:lnTo>
                  <a:lnTo>
                    <a:pt x="1966" y="865"/>
                  </a:lnTo>
                  <a:lnTo>
                    <a:pt x="1966" y="867"/>
                  </a:lnTo>
                  <a:lnTo>
                    <a:pt x="1965" y="865"/>
                  </a:lnTo>
                  <a:lnTo>
                    <a:pt x="1956" y="865"/>
                  </a:lnTo>
                  <a:lnTo>
                    <a:pt x="1956" y="865"/>
                  </a:lnTo>
                  <a:lnTo>
                    <a:pt x="1955" y="865"/>
                  </a:lnTo>
                  <a:lnTo>
                    <a:pt x="1955" y="865"/>
                  </a:lnTo>
                  <a:lnTo>
                    <a:pt x="1953" y="867"/>
                  </a:lnTo>
                  <a:lnTo>
                    <a:pt x="1953" y="872"/>
                  </a:lnTo>
                  <a:lnTo>
                    <a:pt x="1951" y="873"/>
                  </a:lnTo>
                  <a:lnTo>
                    <a:pt x="1950" y="877"/>
                  </a:lnTo>
                  <a:lnTo>
                    <a:pt x="1950" y="877"/>
                  </a:lnTo>
                  <a:lnTo>
                    <a:pt x="1948" y="873"/>
                  </a:lnTo>
                  <a:lnTo>
                    <a:pt x="1946" y="872"/>
                  </a:lnTo>
                  <a:lnTo>
                    <a:pt x="1945" y="873"/>
                  </a:lnTo>
                  <a:lnTo>
                    <a:pt x="1945" y="873"/>
                  </a:lnTo>
                  <a:lnTo>
                    <a:pt x="1943" y="877"/>
                  </a:lnTo>
                  <a:lnTo>
                    <a:pt x="1941" y="878"/>
                  </a:lnTo>
                  <a:lnTo>
                    <a:pt x="1941" y="882"/>
                  </a:lnTo>
                  <a:lnTo>
                    <a:pt x="1941" y="882"/>
                  </a:lnTo>
                  <a:lnTo>
                    <a:pt x="1936" y="888"/>
                  </a:lnTo>
                  <a:lnTo>
                    <a:pt x="1930" y="897"/>
                  </a:lnTo>
                  <a:lnTo>
                    <a:pt x="1925" y="900"/>
                  </a:lnTo>
                  <a:lnTo>
                    <a:pt x="1920" y="903"/>
                  </a:lnTo>
                  <a:lnTo>
                    <a:pt x="1920" y="905"/>
                  </a:lnTo>
                  <a:lnTo>
                    <a:pt x="1920" y="905"/>
                  </a:lnTo>
                  <a:lnTo>
                    <a:pt x="1921" y="908"/>
                  </a:lnTo>
                  <a:lnTo>
                    <a:pt x="1920" y="908"/>
                  </a:lnTo>
                  <a:lnTo>
                    <a:pt x="1913" y="915"/>
                  </a:lnTo>
                  <a:lnTo>
                    <a:pt x="1908" y="923"/>
                  </a:lnTo>
                  <a:lnTo>
                    <a:pt x="1908" y="925"/>
                  </a:lnTo>
                  <a:lnTo>
                    <a:pt x="1905" y="927"/>
                  </a:lnTo>
                  <a:lnTo>
                    <a:pt x="1905" y="928"/>
                  </a:lnTo>
                  <a:lnTo>
                    <a:pt x="1901" y="932"/>
                  </a:lnTo>
                  <a:lnTo>
                    <a:pt x="1901" y="933"/>
                  </a:lnTo>
                  <a:lnTo>
                    <a:pt x="1900" y="933"/>
                  </a:lnTo>
                  <a:lnTo>
                    <a:pt x="1898" y="933"/>
                  </a:lnTo>
                  <a:lnTo>
                    <a:pt x="1896" y="935"/>
                  </a:lnTo>
                  <a:lnTo>
                    <a:pt x="1893" y="937"/>
                  </a:lnTo>
                  <a:lnTo>
                    <a:pt x="1893" y="938"/>
                  </a:lnTo>
                  <a:lnTo>
                    <a:pt x="1893" y="938"/>
                  </a:lnTo>
                  <a:lnTo>
                    <a:pt x="1891" y="940"/>
                  </a:lnTo>
                  <a:lnTo>
                    <a:pt x="1889" y="942"/>
                  </a:lnTo>
                  <a:lnTo>
                    <a:pt x="1891" y="942"/>
                  </a:lnTo>
                  <a:lnTo>
                    <a:pt x="1891" y="942"/>
                  </a:lnTo>
                  <a:lnTo>
                    <a:pt x="1893" y="943"/>
                  </a:lnTo>
                  <a:lnTo>
                    <a:pt x="1894" y="945"/>
                  </a:lnTo>
                  <a:lnTo>
                    <a:pt x="1894" y="947"/>
                  </a:lnTo>
                  <a:lnTo>
                    <a:pt x="1893" y="948"/>
                  </a:lnTo>
                  <a:lnTo>
                    <a:pt x="1893" y="948"/>
                  </a:lnTo>
                  <a:lnTo>
                    <a:pt x="1891" y="950"/>
                  </a:lnTo>
                  <a:lnTo>
                    <a:pt x="1889" y="952"/>
                  </a:lnTo>
                  <a:lnTo>
                    <a:pt x="1888" y="952"/>
                  </a:lnTo>
                  <a:lnTo>
                    <a:pt x="1884" y="953"/>
                  </a:lnTo>
                  <a:lnTo>
                    <a:pt x="1879" y="957"/>
                  </a:lnTo>
                  <a:lnTo>
                    <a:pt x="1879" y="957"/>
                  </a:lnTo>
                  <a:lnTo>
                    <a:pt x="1879" y="958"/>
                  </a:lnTo>
                  <a:lnTo>
                    <a:pt x="1879" y="958"/>
                  </a:lnTo>
                  <a:lnTo>
                    <a:pt x="1878" y="970"/>
                  </a:lnTo>
                  <a:lnTo>
                    <a:pt x="1878" y="973"/>
                  </a:lnTo>
                  <a:lnTo>
                    <a:pt x="1876" y="975"/>
                  </a:lnTo>
                  <a:lnTo>
                    <a:pt x="1876" y="975"/>
                  </a:lnTo>
                  <a:lnTo>
                    <a:pt x="1878" y="978"/>
                  </a:lnTo>
                  <a:lnTo>
                    <a:pt x="1878" y="980"/>
                  </a:lnTo>
                  <a:lnTo>
                    <a:pt x="1878" y="980"/>
                  </a:lnTo>
                  <a:lnTo>
                    <a:pt x="1879" y="982"/>
                  </a:lnTo>
                  <a:lnTo>
                    <a:pt x="1879" y="982"/>
                  </a:lnTo>
                  <a:lnTo>
                    <a:pt x="1879" y="983"/>
                  </a:lnTo>
                  <a:lnTo>
                    <a:pt x="1878" y="983"/>
                  </a:lnTo>
                  <a:lnTo>
                    <a:pt x="1873" y="983"/>
                  </a:lnTo>
                  <a:lnTo>
                    <a:pt x="1873" y="983"/>
                  </a:lnTo>
                  <a:lnTo>
                    <a:pt x="1871" y="982"/>
                  </a:lnTo>
                  <a:lnTo>
                    <a:pt x="1869" y="980"/>
                  </a:lnTo>
                  <a:lnTo>
                    <a:pt x="1868" y="980"/>
                  </a:lnTo>
                  <a:lnTo>
                    <a:pt x="1868" y="978"/>
                  </a:lnTo>
                  <a:lnTo>
                    <a:pt x="1869" y="977"/>
                  </a:lnTo>
                  <a:lnTo>
                    <a:pt x="1869" y="975"/>
                  </a:lnTo>
                  <a:lnTo>
                    <a:pt x="1869" y="975"/>
                  </a:lnTo>
                  <a:lnTo>
                    <a:pt x="1866" y="975"/>
                  </a:lnTo>
                  <a:lnTo>
                    <a:pt x="1864" y="977"/>
                  </a:lnTo>
                  <a:lnTo>
                    <a:pt x="1858" y="982"/>
                  </a:lnTo>
                  <a:lnTo>
                    <a:pt x="1849" y="985"/>
                  </a:lnTo>
                  <a:lnTo>
                    <a:pt x="1848" y="988"/>
                  </a:lnTo>
                  <a:lnTo>
                    <a:pt x="1853" y="993"/>
                  </a:lnTo>
                  <a:lnTo>
                    <a:pt x="1854" y="993"/>
                  </a:lnTo>
                  <a:lnTo>
                    <a:pt x="1854" y="995"/>
                  </a:lnTo>
                  <a:lnTo>
                    <a:pt x="1851" y="997"/>
                  </a:lnTo>
                  <a:lnTo>
                    <a:pt x="1849" y="998"/>
                  </a:lnTo>
                  <a:lnTo>
                    <a:pt x="1848" y="998"/>
                  </a:lnTo>
                  <a:lnTo>
                    <a:pt x="1846" y="998"/>
                  </a:lnTo>
                  <a:lnTo>
                    <a:pt x="1846" y="998"/>
                  </a:lnTo>
                  <a:lnTo>
                    <a:pt x="1844" y="998"/>
                  </a:lnTo>
                  <a:lnTo>
                    <a:pt x="1844" y="995"/>
                  </a:lnTo>
                  <a:lnTo>
                    <a:pt x="1841" y="995"/>
                  </a:lnTo>
                  <a:lnTo>
                    <a:pt x="1836" y="998"/>
                  </a:lnTo>
                  <a:lnTo>
                    <a:pt x="1834" y="1002"/>
                  </a:lnTo>
                  <a:lnTo>
                    <a:pt x="1834" y="1003"/>
                  </a:lnTo>
                  <a:lnTo>
                    <a:pt x="1833" y="1007"/>
                  </a:lnTo>
                  <a:lnTo>
                    <a:pt x="1828" y="1007"/>
                  </a:lnTo>
                  <a:lnTo>
                    <a:pt x="1826" y="1007"/>
                  </a:lnTo>
                  <a:lnTo>
                    <a:pt x="1821" y="1002"/>
                  </a:lnTo>
                  <a:lnTo>
                    <a:pt x="1818" y="1005"/>
                  </a:lnTo>
                  <a:lnTo>
                    <a:pt x="1814" y="1008"/>
                  </a:lnTo>
                  <a:lnTo>
                    <a:pt x="1814" y="1012"/>
                  </a:lnTo>
                  <a:lnTo>
                    <a:pt x="1814" y="1013"/>
                  </a:lnTo>
                  <a:lnTo>
                    <a:pt x="1814" y="1015"/>
                  </a:lnTo>
                  <a:lnTo>
                    <a:pt x="1816" y="1015"/>
                  </a:lnTo>
                  <a:lnTo>
                    <a:pt x="1818" y="1015"/>
                  </a:lnTo>
                  <a:lnTo>
                    <a:pt x="1818" y="1015"/>
                  </a:lnTo>
                  <a:lnTo>
                    <a:pt x="1819" y="1017"/>
                  </a:lnTo>
                  <a:lnTo>
                    <a:pt x="1819" y="1017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19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4" y="1022"/>
                  </a:lnTo>
                  <a:lnTo>
                    <a:pt x="1814" y="1022"/>
                  </a:lnTo>
                  <a:lnTo>
                    <a:pt x="1809" y="1025"/>
                  </a:lnTo>
                  <a:lnTo>
                    <a:pt x="1809" y="1025"/>
                  </a:lnTo>
                  <a:lnTo>
                    <a:pt x="1809" y="1028"/>
                  </a:lnTo>
                  <a:lnTo>
                    <a:pt x="1809" y="1030"/>
                  </a:lnTo>
                  <a:lnTo>
                    <a:pt x="1809" y="1032"/>
                  </a:lnTo>
                  <a:lnTo>
                    <a:pt x="1811" y="1032"/>
                  </a:lnTo>
                  <a:lnTo>
                    <a:pt x="1814" y="1030"/>
                  </a:lnTo>
                  <a:lnTo>
                    <a:pt x="1814" y="1030"/>
                  </a:lnTo>
                  <a:lnTo>
                    <a:pt x="1814" y="1028"/>
                  </a:lnTo>
                  <a:lnTo>
                    <a:pt x="1816" y="1028"/>
                  </a:lnTo>
                  <a:lnTo>
                    <a:pt x="1818" y="1028"/>
                  </a:lnTo>
                  <a:lnTo>
                    <a:pt x="1821" y="1030"/>
                  </a:lnTo>
                  <a:lnTo>
                    <a:pt x="1823" y="1030"/>
                  </a:lnTo>
                  <a:lnTo>
                    <a:pt x="1824" y="1030"/>
                  </a:lnTo>
                  <a:lnTo>
                    <a:pt x="1824" y="1032"/>
                  </a:lnTo>
                  <a:lnTo>
                    <a:pt x="1826" y="1032"/>
                  </a:lnTo>
                  <a:lnTo>
                    <a:pt x="1826" y="1033"/>
                  </a:lnTo>
                  <a:lnTo>
                    <a:pt x="1824" y="1042"/>
                  </a:lnTo>
                  <a:lnTo>
                    <a:pt x="1823" y="1048"/>
                  </a:lnTo>
                  <a:lnTo>
                    <a:pt x="1821" y="1050"/>
                  </a:lnTo>
                  <a:lnTo>
                    <a:pt x="1819" y="1050"/>
                  </a:lnTo>
                  <a:lnTo>
                    <a:pt x="1819" y="1052"/>
                  </a:lnTo>
                  <a:lnTo>
                    <a:pt x="1819" y="1053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4" y="1053"/>
                  </a:lnTo>
                  <a:lnTo>
                    <a:pt x="1826" y="1053"/>
                  </a:lnTo>
                  <a:lnTo>
                    <a:pt x="1826" y="1052"/>
                  </a:lnTo>
                  <a:lnTo>
                    <a:pt x="1831" y="1052"/>
                  </a:lnTo>
                  <a:lnTo>
                    <a:pt x="1836" y="1050"/>
                  </a:lnTo>
                  <a:lnTo>
                    <a:pt x="1844" y="1045"/>
                  </a:lnTo>
                  <a:lnTo>
                    <a:pt x="1844" y="1043"/>
                  </a:lnTo>
                  <a:lnTo>
                    <a:pt x="1844" y="1042"/>
                  </a:lnTo>
                  <a:lnTo>
                    <a:pt x="1846" y="1042"/>
                  </a:lnTo>
                  <a:lnTo>
                    <a:pt x="1849" y="1038"/>
                  </a:lnTo>
                  <a:lnTo>
                    <a:pt x="1849" y="1038"/>
                  </a:lnTo>
                  <a:lnTo>
                    <a:pt x="1851" y="1038"/>
                  </a:lnTo>
                  <a:lnTo>
                    <a:pt x="1853" y="1038"/>
                  </a:lnTo>
                  <a:lnTo>
                    <a:pt x="1856" y="1042"/>
                  </a:lnTo>
                  <a:lnTo>
                    <a:pt x="1856" y="1042"/>
                  </a:lnTo>
                  <a:lnTo>
                    <a:pt x="1856" y="1043"/>
                  </a:lnTo>
                  <a:lnTo>
                    <a:pt x="1858" y="1043"/>
                  </a:lnTo>
                  <a:lnTo>
                    <a:pt x="1856" y="1048"/>
                  </a:lnTo>
                  <a:lnTo>
                    <a:pt x="1854" y="1050"/>
                  </a:lnTo>
                  <a:lnTo>
                    <a:pt x="1853" y="1052"/>
                  </a:lnTo>
                  <a:lnTo>
                    <a:pt x="1851" y="1052"/>
                  </a:lnTo>
                  <a:lnTo>
                    <a:pt x="1851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8" y="1052"/>
                  </a:lnTo>
                  <a:lnTo>
                    <a:pt x="1844" y="1052"/>
                  </a:lnTo>
                  <a:lnTo>
                    <a:pt x="1843" y="1053"/>
                  </a:lnTo>
                  <a:lnTo>
                    <a:pt x="1843" y="1053"/>
                  </a:lnTo>
                  <a:lnTo>
                    <a:pt x="1843" y="1055"/>
                  </a:lnTo>
                  <a:lnTo>
                    <a:pt x="1844" y="1065"/>
                  </a:lnTo>
                  <a:lnTo>
                    <a:pt x="1844" y="1067"/>
                  </a:lnTo>
                  <a:lnTo>
                    <a:pt x="1844" y="1067"/>
                  </a:lnTo>
                  <a:lnTo>
                    <a:pt x="1848" y="1072"/>
                  </a:lnTo>
                  <a:lnTo>
                    <a:pt x="1849" y="1072"/>
                  </a:lnTo>
                  <a:lnTo>
                    <a:pt x="1849" y="1073"/>
                  </a:lnTo>
                  <a:lnTo>
                    <a:pt x="1851" y="1073"/>
                  </a:lnTo>
                  <a:lnTo>
                    <a:pt x="1853" y="1073"/>
                  </a:lnTo>
                  <a:lnTo>
                    <a:pt x="1854" y="1073"/>
                  </a:lnTo>
                  <a:lnTo>
                    <a:pt x="1854" y="1072"/>
                  </a:lnTo>
                  <a:lnTo>
                    <a:pt x="1856" y="1070"/>
                  </a:lnTo>
                  <a:lnTo>
                    <a:pt x="1858" y="1068"/>
                  </a:lnTo>
                  <a:lnTo>
                    <a:pt x="1859" y="1068"/>
                  </a:lnTo>
                  <a:lnTo>
                    <a:pt x="1861" y="1068"/>
                  </a:lnTo>
                  <a:lnTo>
                    <a:pt x="1863" y="1068"/>
                  </a:lnTo>
                  <a:lnTo>
                    <a:pt x="1863" y="1068"/>
                  </a:lnTo>
                  <a:lnTo>
                    <a:pt x="1864" y="1068"/>
                  </a:lnTo>
                  <a:lnTo>
                    <a:pt x="1866" y="1068"/>
                  </a:lnTo>
                  <a:lnTo>
                    <a:pt x="1869" y="1068"/>
                  </a:lnTo>
                  <a:lnTo>
                    <a:pt x="1873" y="1065"/>
                  </a:lnTo>
                  <a:lnTo>
                    <a:pt x="1874" y="1065"/>
                  </a:lnTo>
                  <a:lnTo>
                    <a:pt x="1874" y="1065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4" y="1060"/>
                  </a:lnTo>
                  <a:lnTo>
                    <a:pt x="1874" y="1060"/>
                  </a:lnTo>
                  <a:lnTo>
                    <a:pt x="1878" y="1060"/>
                  </a:lnTo>
                  <a:lnTo>
                    <a:pt x="1878" y="1060"/>
                  </a:lnTo>
                  <a:lnTo>
                    <a:pt x="1879" y="1062"/>
                  </a:lnTo>
                  <a:lnTo>
                    <a:pt x="1881" y="1063"/>
                  </a:lnTo>
                  <a:lnTo>
                    <a:pt x="1883" y="1063"/>
                  </a:lnTo>
                  <a:lnTo>
                    <a:pt x="1884" y="1063"/>
                  </a:lnTo>
                  <a:lnTo>
                    <a:pt x="1891" y="1062"/>
                  </a:lnTo>
                  <a:lnTo>
                    <a:pt x="1893" y="1062"/>
                  </a:lnTo>
                  <a:lnTo>
                    <a:pt x="1893" y="1062"/>
                  </a:lnTo>
                  <a:lnTo>
                    <a:pt x="1894" y="1060"/>
                  </a:lnTo>
                  <a:lnTo>
                    <a:pt x="1896" y="1058"/>
                  </a:lnTo>
                  <a:lnTo>
                    <a:pt x="1901" y="1057"/>
                  </a:lnTo>
                  <a:lnTo>
                    <a:pt x="1901" y="1058"/>
                  </a:lnTo>
                  <a:lnTo>
                    <a:pt x="1905" y="1058"/>
                  </a:lnTo>
                  <a:lnTo>
                    <a:pt x="1905" y="1060"/>
                  </a:lnTo>
                  <a:lnTo>
                    <a:pt x="1908" y="1065"/>
                  </a:lnTo>
                  <a:lnTo>
                    <a:pt x="1908" y="1067"/>
                  </a:lnTo>
                  <a:lnTo>
                    <a:pt x="1906" y="1070"/>
                  </a:lnTo>
                  <a:lnTo>
                    <a:pt x="1905" y="1073"/>
                  </a:lnTo>
                  <a:lnTo>
                    <a:pt x="1905" y="1073"/>
                  </a:lnTo>
                  <a:lnTo>
                    <a:pt x="1903" y="1075"/>
                  </a:lnTo>
                  <a:lnTo>
                    <a:pt x="1903" y="1075"/>
                  </a:lnTo>
                  <a:lnTo>
                    <a:pt x="1901" y="1073"/>
                  </a:lnTo>
                  <a:lnTo>
                    <a:pt x="1896" y="1073"/>
                  </a:lnTo>
                  <a:lnTo>
                    <a:pt x="1896" y="1073"/>
                  </a:lnTo>
                  <a:lnTo>
                    <a:pt x="1889" y="1080"/>
                  </a:lnTo>
                  <a:lnTo>
                    <a:pt x="1889" y="1082"/>
                  </a:lnTo>
                  <a:lnTo>
                    <a:pt x="1889" y="1083"/>
                  </a:lnTo>
                  <a:lnTo>
                    <a:pt x="1888" y="1083"/>
                  </a:lnTo>
                  <a:lnTo>
                    <a:pt x="1888" y="1083"/>
                  </a:lnTo>
                  <a:lnTo>
                    <a:pt x="1886" y="1083"/>
                  </a:lnTo>
                  <a:lnTo>
                    <a:pt x="1883" y="1083"/>
                  </a:lnTo>
                  <a:lnTo>
                    <a:pt x="1883" y="1083"/>
                  </a:lnTo>
                  <a:lnTo>
                    <a:pt x="1879" y="1083"/>
                  </a:lnTo>
                  <a:lnTo>
                    <a:pt x="1876" y="1083"/>
                  </a:lnTo>
                  <a:lnTo>
                    <a:pt x="1876" y="1083"/>
                  </a:lnTo>
                  <a:lnTo>
                    <a:pt x="1876" y="1085"/>
                  </a:lnTo>
                  <a:lnTo>
                    <a:pt x="1876" y="1085"/>
                  </a:lnTo>
                  <a:lnTo>
                    <a:pt x="1874" y="1088"/>
                  </a:lnTo>
                  <a:lnTo>
                    <a:pt x="1874" y="1090"/>
                  </a:lnTo>
                  <a:lnTo>
                    <a:pt x="1874" y="1090"/>
                  </a:lnTo>
                  <a:lnTo>
                    <a:pt x="1871" y="1092"/>
                  </a:lnTo>
                  <a:lnTo>
                    <a:pt x="1871" y="1092"/>
                  </a:lnTo>
                  <a:lnTo>
                    <a:pt x="1866" y="1092"/>
                  </a:lnTo>
                  <a:lnTo>
                    <a:pt x="1863" y="1100"/>
                  </a:lnTo>
                  <a:lnTo>
                    <a:pt x="1859" y="1102"/>
                  </a:lnTo>
                  <a:lnTo>
                    <a:pt x="1864" y="1105"/>
                  </a:lnTo>
                  <a:lnTo>
                    <a:pt x="1864" y="1107"/>
                  </a:lnTo>
                  <a:lnTo>
                    <a:pt x="1864" y="1108"/>
                  </a:lnTo>
                  <a:lnTo>
                    <a:pt x="1864" y="1112"/>
                  </a:lnTo>
                  <a:lnTo>
                    <a:pt x="1863" y="1122"/>
                  </a:lnTo>
                  <a:lnTo>
                    <a:pt x="1861" y="1124"/>
                  </a:lnTo>
                  <a:lnTo>
                    <a:pt x="1861" y="1125"/>
                  </a:lnTo>
                  <a:lnTo>
                    <a:pt x="1856" y="1130"/>
                  </a:lnTo>
                  <a:lnTo>
                    <a:pt x="1856" y="1130"/>
                  </a:lnTo>
                  <a:lnTo>
                    <a:pt x="1861" y="1137"/>
                  </a:lnTo>
                  <a:lnTo>
                    <a:pt x="1863" y="1139"/>
                  </a:lnTo>
                  <a:lnTo>
                    <a:pt x="1868" y="1137"/>
                  </a:lnTo>
                  <a:lnTo>
                    <a:pt x="1868" y="1137"/>
                  </a:lnTo>
                  <a:lnTo>
                    <a:pt x="1869" y="1137"/>
                  </a:lnTo>
                  <a:lnTo>
                    <a:pt x="1878" y="1144"/>
                  </a:lnTo>
                  <a:lnTo>
                    <a:pt x="1884" y="1145"/>
                  </a:lnTo>
                  <a:lnTo>
                    <a:pt x="1888" y="1147"/>
                  </a:lnTo>
                  <a:lnTo>
                    <a:pt x="1894" y="1152"/>
                  </a:lnTo>
                  <a:lnTo>
                    <a:pt x="1894" y="1152"/>
                  </a:lnTo>
                  <a:lnTo>
                    <a:pt x="1893" y="1157"/>
                  </a:lnTo>
                  <a:lnTo>
                    <a:pt x="1893" y="1160"/>
                  </a:lnTo>
                  <a:lnTo>
                    <a:pt x="1888" y="1167"/>
                  </a:lnTo>
                  <a:lnTo>
                    <a:pt x="1886" y="1169"/>
                  </a:lnTo>
                  <a:lnTo>
                    <a:pt x="1886" y="1177"/>
                  </a:lnTo>
                  <a:lnTo>
                    <a:pt x="1883" y="1179"/>
                  </a:lnTo>
                  <a:lnTo>
                    <a:pt x="1878" y="1180"/>
                  </a:lnTo>
                  <a:lnTo>
                    <a:pt x="1878" y="1182"/>
                  </a:lnTo>
                  <a:lnTo>
                    <a:pt x="1878" y="1182"/>
                  </a:lnTo>
                  <a:lnTo>
                    <a:pt x="1876" y="1184"/>
                  </a:lnTo>
                  <a:lnTo>
                    <a:pt x="1876" y="1185"/>
                  </a:lnTo>
                  <a:lnTo>
                    <a:pt x="1874" y="1192"/>
                  </a:lnTo>
                  <a:lnTo>
                    <a:pt x="1874" y="1199"/>
                  </a:lnTo>
                  <a:lnTo>
                    <a:pt x="1873" y="1200"/>
                  </a:lnTo>
                  <a:lnTo>
                    <a:pt x="1873" y="1202"/>
                  </a:lnTo>
                  <a:lnTo>
                    <a:pt x="1871" y="1204"/>
                  </a:lnTo>
                  <a:lnTo>
                    <a:pt x="1871" y="1205"/>
                  </a:lnTo>
                  <a:lnTo>
                    <a:pt x="1869" y="1205"/>
                  </a:lnTo>
                  <a:lnTo>
                    <a:pt x="1866" y="1209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4"/>
                  </a:lnTo>
                  <a:lnTo>
                    <a:pt x="1866" y="1215"/>
                  </a:lnTo>
                  <a:lnTo>
                    <a:pt x="1868" y="1217"/>
                  </a:lnTo>
                  <a:lnTo>
                    <a:pt x="1871" y="1219"/>
                  </a:lnTo>
                  <a:lnTo>
                    <a:pt x="1874" y="1219"/>
                  </a:lnTo>
                  <a:lnTo>
                    <a:pt x="1874" y="1219"/>
                  </a:lnTo>
                  <a:lnTo>
                    <a:pt x="1874" y="1217"/>
                  </a:lnTo>
                  <a:lnTo>
                    <a:pt x="1876" y="1217"/>
                  </a:lnTo>
                  <a:lnTo>
                    <a:pt x="1876" y="1217"/>
                  </a:lnTo>
                  <a:lnTo>
                    <a:pt x="1874" y="1215"/>
                  </a:lnTo>
                  <a:lnTo>
                    <a:pt x="1894" y="1212"/>
                  </a:lnTo>
                  <a:lnTo>
                    <a:pt x="1896" y="1212"/>
                  </a:lnTo>
                  <a:lnTo>
                    <a:pt x="1896" y="1212"/>
                  </a:lnTo>
                  <a:lnTo>
                    <a:pt x="1896" y="1214"/>
                  </a:lnTo>
                  <a:lnTo>
                    <a:pt x="1894" y="1219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901" y="1225"/>
                  </a:lnTo>
                  <a:lnTo>
                    <a:pt x="1901" y="1225"/>
                  </a:lnTo>
                  <a:lnTo>
                    <a:pt x="1903" y="1225"/>
                  </a:lnTo>
                  <a:lnTo>
                    <a:pt x="1905" y="1225"/>
                  </a:lnTo>
                  <a:lnTo>
                    <a:pt x="1908" y="1224"/>
                  </a:lnTo>
                  <a:lnTo>
                    <a:pt x="1910" y="1224"/>
                  </a:lnTo>
                  <a:lnTo>
                    <a:pt x="1915" y="1219"/>
                  </a:lnTo>
                  <a:lnTo>
                    <a:pt x="1925" y="1212"/>
                  </a:lnTo>
                  <a:lnTo>
                    <a:pt x="1925" y="1214"/>
                  </a:lnTo>
                  <a:lnTo>
                    <a:pt x="1926" y="1214"/>
                  </a:lnTo>
                  <a:lnTo>
                    <a:pt x="1926" y="1215"/>
                  </a:lnTo>
                  <a:lnTo>
                    <a:pt x="1926" y="1215"/>
                  </a:lnTo>
                  <a:lnTo>
                    <a:pt x="1928" y="1217"/>
                  </a:lnTo>
                  <a:lnTo>
                    <a:pt x="1928" y="1217"/>
                  </a:lnTo>
                  <a:lnTo>
                    <a:pt x="1933" y="1220"/>
                  </a:lnTo>
                  <a:lnTo>
                    <a:pt x="1933" y="1220"/>
                  </a:lnTo>
                  <a:lnTo>
                    <a:pt x="1935" y="1220"/>
                  </a:lnTo>
                  <a:lnTo>
                    <a:pt x="1936" y="1220"/>
                  </a:lnTo>
                  <a:lnTo>
                    <a:pt x="1941" y="1219"/>
                  </a:lnTo>
                  <a:lnTo>
                    <a:pt x="1943" y="1217"/>
                  </a:lnTo>
                  <a:lnTo>
                    <a:pt x="1945" y="1217"/>
                  </a:lnTo>
                  <a:lnTo>
                    <a:pt x="1946" y="1217"/>
                  </a:lnTo>
                  <a:lnTo>
                    <a:pt x="1951" y="1217"/>
                  </a:lnTo>
                  <a:lnTo>
                    <a:pt x="1953" y="1217"/>
                  </a:lnTo>
                  <a:lnTo>
                    <a:pt x="1955" y="1217"/>
                  </a:lnTo>
                  <a:lnTo>
                    <a:pt x="1956" y="1215"/>
                  </a:lnTo>
                  <a:lnTo>
                    <a:pt x="1956" y="1215"/>
                  </a:lnTo>
                  <a:lnTo>
                    <a:pt x="1958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8" y="1215"/>
                  </a:lnTo>
                  <a:lnTo>
                    <a:pt x="1970" y="1215"/>
                  </a:lnTo>
                  <a:lnTo>
                    <a:pt x="1978" y="1217"/>
                  </a:lnTo>
                  <a:lnTo>
                    <a:pt x="1975" y="1220"/>
                  </a:lnTo>
                  <a:lnTo>
                    <a:pt x="1975" y="1220"/>
                  </a:lnTo>
                  <a:lnTo>
                    <a:pt x="1975" y="1222"/>
                  </a:lnTo>
                  <a:lnTo>
                    <a:pt x="1985" y="1247"/>
                  </a:lnTo>
                  <a:lnTo>
                    <a:pt x="1986" y="1249"/>
                  </a:lnTo>
                  <a:lnTo>
                    <a:pt x="1986" y="1254"/>
                  </a:lnTo>
                  <a:lnTo>
                    <a:pt x="1990" y="1257"/>
                  </a:lnTo>
                  <a:lnTo>
                    <a:pt x="1990" y="1259"/>
                  </a:lnTo>
                  <a:lnTo>
                    <a:pt x="1990" y="1260"/>
                  </a:lnTo>
                  <a:lnTo>
                    <a:pt x="1990" y="1262"/>
                  </a:lnTo>
                  <a:lnTo>
                    <a:pt x="1986" y="1265"/>
                  </a:lnTo>
                  <a:lnTo>
                    <a:pt x="1978" y="1279"/>
                  </a:lnTo>
                  <a:lnTo>
                    <a:pt x="1975" y="1284"/>
                  </a:lnTo>
                  <a:lnTo>
                    <a:pt x="1968" y="1292"/>
                  </a:lnTo>
                  <a:lnTo>
                    <a:pt x="1963" y="1294"/>
                  </a:lnTo>
                  <a:lnTo>
                    <a:pt x="1955" y="1299"/>
                  </a:lnTo>
                  <a:lnTo>
                    <a:pt x="1948" y="1304"/>
                  </a:lnTo>
                  <a:lnTo>
                    <a:pt x="1943" y="1305"/>
                  </a:lnTo>
                  <a:lnTo>
                    <a:pt x="1943" y="1305"/>
                  </a:lnTo>
                  <a:lnTo>
                    <a:pt x="1941" y="1305"/>
                  </a:lnTo>
                  <a:lnTo>
                    <a:pt x="1940" y="1305"/>
                  </a:lnTo>
                  <a:lnTo>
                    <a:pt x="1933" y="1304"/>
                  </a:lnTo>
                  <a:lnTo>
                    <a:pt x="1930" y="1302"/>
                  </a:lnTo>
                  <a:lnTo>
                    <a:pt x="1930" y="1302"/>
                  </a:lnTo>
                  <a:lnTo>
                    <a:pt x="1930" y="1300"/>
                  </a:lnTo>
                  <a:lnTo>
                    <a:pt x="1928" y="1299"/>
                  </a:lnTo>
                  <a:lnTo>
                    <a:pt x="1926" y="1299"/>
                  </a:lnTo>
                  <a:lnTo>
                    <a:pt x="1925" y="1299"/>
                  </a:lnTo>
                  <a:lnTo>
                    <a:pt x="1921" y="1299"/>
                  </a:lnTo>
                  <a:lnTo>
                    <a:pt x="1920" y="1300"/>
                  </a:lnTo>
                  <a:lnTo>
                    <a:pt x="1920" y="1302"/>
                  </a:lnTo>
                  <a:lnTo>
                    <a:pt x="1918" y="1302"/>
                  </a:lnTo>
                  <a:lnTo>
                    <a:pt x="1918" y="1305"/>
                  </a:lnTo>
                  <a:lnTo>
                    <a:pt x="1918" y="1305"/>
                  </a:lnTo>
                  <a:lnTo>
                    <a:pt x="1921" y="1317"/>
                  </a:lnTo>
                  <a:lnTo>
                    <a:pt x="1923" y="1324"/>
                  </a:lnTo>
                  <a:lnTo>
                    <a:pt x="1923" y="1330"/>
                  </a:lnTo>
                  <a:lnTo>
                    <a:pt x="1923" y="1330"/>
                  </a:lnTo>
                  <a:lnTo>
                    <a:pt x="1921" y="1332"/>
                  </a:lnTo>
                  <a:lnTo>
                    <a:pt x="1921" y="1332"/>
                  </a:lnTo>
                  <a:lnTo>
                    <a:pt x="1913" y="1342"/>
                  </a:lnTo>
                  <a:lnTo>
                    <a:pt x="1908" y="1339"/>
                  </a:lnTo>
                  <a:lnTo>
                    <a:pt x="1908" y="1337"/>
                  </a:lnTo>
                  <a:lnTo>
                    <a:pt x="1906" y="1337"/>
                  </a:lnTo>
                  <a:lnTo>
                    <a:pt x="1901" y="1335"/>
                  </a:lnTo>
                  <a:lnTo>
                    <a:pt x="1901" y="1335"/>
                  </a:lnTo>
                  <a:lnTo>
                    <a:pt x="1900" y="1335"/>
                  </a:lnTo>
                  <a:lnTo>
                    <a:pt x="1889" y="1342"/>
                  </a:lnTo>
                  <a:lnTo>
                    <a:pt x="1873" y="1349"/>
                  </a:lnTo>
                  <a:lnTo>
                    <a:pt x="1871" y="1350"/>
                  </a:lnTo>
                  <a:lnTo>
                    <a:pt x="1869" y="1350"/>
                  </a:lnTo>
                  <a:lnTo>
                    <a:pt x="1851" y="1349"/>
                  </a:lnTo>
                  <a:lnTo>
                    <a:pt x="1849" y="1349"/>
                  </a:lnTo>
                  <a:lnTo>
                    <a:pt x="1849" y="1349"/>
                  </a:lnTo>
                  <a:lnTo>
                    <a:pt x="1848" y="1347"/>
                  </a:lnTo>
                  <a:lnTo>
                    <a:pt x="1846" y="1345"/>
                  </a:lnTo>
                  <a:lnTo>
                    <a:pt x="1844" y="1344"/>
                  </a:lnTo>
                  <a:lnTo>
                    <a:pt x="1843" y="1340"/>
                  </a:lnTo>
                  <a:lnTo>
                    <a:pt x="1841" y="1337"/>
                  </a:lnTo>
                  <a:lnTo>
                    <a:pt x="1841" y="1335"/>
                  </a:lnTo>
                  <a:lnTo>
                    <a:pt x="1841" y="1335"/>
                  </a:lnTo>
                  <a:lnTo>
                    <a:pt x="1841" y="1334"/>
                  </a:lnTo>
                  <a:lnTo>
                    <a:pt x="1841" y="1334"/>
                  </a:lnTo>
                  <a:lnTo>
                    <a:pt x="1836" y="1330"/>
                  </a:lnTo>
                  <a:lnTo>
                    <a:pt x="1836" y="1330"/>
                  </a:lnTo>
                  <a:lnTo>
                    <a:pt x="1834" y="1330"/>
                  </a:lnTo>
                  <a:lnTo>
                    <a:pt x="1833" y="1332"/>
                  </a:lnTo>
                  <a:lnTo>
                    <a:pt x="1829" y="1332"/>
                  </a:lnTo>
                  <a:lnTo>
                    <a:pt x="1829" y="1334"/>
                  </a:lnTo>
                  <a:lnTo>
                    <a:pt x="1828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1" y="1330"/>
                  </a:lnTo>
                  <a:lnTo>
                    <a:pt x="1818" y="1335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40"/>
                  </a:lnTo>
                  <a:lnTo>
                    <a:pt x="1819" y="1342"/>
                  </a:lnTo>
                  <a:lnTo>
                    <a:pt x="1819" y="1342"/>
                  </a:lnTo>
                  <a:lnTo>
                    <a:pt x="1818" y="1344"/>
                  </a:lnTo>
                  <a:lnTo>
                    <a:pt x="1818" y="1344"/>
                  </a:lnTo>
                  <a:lnTo>
                    <a:pt x="1816" y="1344"/>
                  </a:lnTo>
                  <a:lnTo>
                    <a:pt x="1806" y="1349"/>
                  </a:lnTo>
                  <a:lnTo>
                    <a:pt x="1799" y="1349"/>
                  </a:lnTo>
                  <a:lnTo>
                    <a:pt x="1798" y="1349"/>
                  </a:lnTo>
                  <a:lnTo>
                    <a:pt x="1798" y="1349"/>
                  </a:lnTo>
                  <a:lnTo>
                    <a:pt x="1794" y="1350"/>
                  </a:lnTo>
                  <a:lnTo>
                    <a:pt x="1799" y="1360"/>
                  </a:lnTo>
                  <a:lnTo>
                    <a:pt x="1801" y="1365"/>
                  </a:lnTo>
                  <a:lnTo>
                    <a:pt x="1803" y="1367"/>
                  </a:lnTo>
                  <a:lnTo>
                    <a:pt x="1803" y="1367"/>
                  </a:lnTo>
                  <a:lnTo>
                    <a:pt x="1801" y="1369"/>
                  </a:lnTo>
                  <a:lnTo>
                    <a:pt x="1801" y="1370"/>
                  </a:lnTo>
                  <a:lnTo>
                    <a:pt x="1799" y="1370"/>
                  </a:lnTo>
                  <a:lnTo>
                    <a:pt x="1799" y="1370"/>
                  </a:lnTo>
                  <a:lnTo>
                    <a:pt x="1798" y="1369"/>
                  </a:lnTo>
                  <a:lnTo>
                    <a:pt x="1798" y="1369"/>
                  </a:lnTo>
                  <a:lnTo>
                    <a:pt x="1796" y="1369"/>
                  </a:lnTo>
                  <a:lnTo>
                    <a:pt x="1794" y="1370"/>
                  </a:lnTo>
                  <a:lnTo>
                    <a:pt x="1794" y="1370"/>
                  </a:lnTo>
                  <a:lnTo>
                    <a:pt x="1791" y="1374"/>
                  </a:lnTo>
                  <a:lnTo>
                    <a:pt x="1791" y="1374"/>
                  </a:lnTo>
                  <a:lnTo>
                    <a:pt x="1791" y="1376"/>
                  </a:lnTo>
                  <a:lnTo>
                    <a:pt x="1793" y="1376"/>
                  </a:lnTo>
                  <a:lnTo>
                    <a:pt x="1794" y="1376"/>
                  </a:lnTo>
                  <a:lnTo>
                    <a:pt x="1794" y="1377"/>
                  </a:lnTo>
                  <a:lnTo>
                    <a:pt x="1793" y="1377"/>
                  </a:lnTo>
                  <a:lnTo>
                    <a:pt x="1791" y="1379"/>
                  </a:lnTo>
                  <a:lnTo>
                    <a:pt x="1789" y="1379"/>
                  </a:lnTo>
                  <a:lnTo>
                    <a:pt x="1788" y="1379"/>
                  </a:lnTo>
                  <a:lnTo>
                    <a:pt x="1783" y="1379"/>
                  </a:lnTo>
                  <a:lnTo>
                    <a:pt x="1781" y="1377"/>
                  </a:lnTo>
                  <a:lnTo>
                    <a:pt x="1776" y="1374"/>
                  </a:lnTo>
                  <a:lnTo>
                    <a:pt x="1771" y="1372"/>
                  </a:lnTo>
                  <a:lnTo>
                    <a:pt x="1764" y="1374"/>
                  </a:lnTo>
                  <a:lnTo>
                    <a:pt x="1761" y="1377"/>
                  </a:lnTo>
                  <a:lnTo>
                    <a:pt x="1761" y="1377"/>
                  </a:lnTo>
                  <a:lnTo>
                    <a:pt x="1754" y="1382"/>
                  </a:lnTo>
                  <a:lnTo>
                    <a:pt x="1751" y="1382"/>
                  </a:lnTo>
                  <a:lnTo>
                    <a:pt x="1749" y="1382"/>
                  </a:lnTo>
                  <a:lnTo>
                    <a:pt x="1749" y="1382"/>
                  </a:lnTo>
                  <a:lnTo>
                    <a:pt x="1746" y="1384"/>
                  </a:lnTo>
                  <a:lnTo>
                    <a:pt x="1744" y="1384"/>
                  </a:lnTo>
                  <a:lnTo>
                    <a:pt x="1744" y="1386"/>
                  </a:lnTo>
                  <a:lnTo>
                    <a:pt x="1746" y="1387"/>
                  </a:lnTo>
                  <a:lnTo>
                    <a:pt x="1748" y="1389"/>
                  </a:lnTo>
                  <a:lnTo>
                    <a:pt x="1749" y="1389"/>
                  </a:lnTo>
                  <a:lnTo>
                    <a:pt x="1749" y="1391"/>
                  </a:lnTo>
                  <a:lnTo>
                    <a:pt x="1751" y="1392"/>
                  </a:lnTo>
                  <a:lnTo>
                    <a:pt x="1751" y="1392"/>
                  </a:lnTo>
                  <a:lnTo>
                    <a:pt x="1749" y="1394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39" y="1392"/>
                  </a:lnTo>
                  <a:lnTo>
                    <a:pt x="1733" y="1391"/>
                  </a:lnTo>
                  <a:lnTo>
                    <a:pt x="1733" y="1394"/>
                  </a:lnTo>
                  <a:lnTo>
                    <a:pt x="1733" y="1396"/>
                  </a:lnTo>
                  <a:lnTo>
                    <a:pt x="1734" y="1396"/>
                  </a:lnTo>
                  <a:lnTo>
                    <a:pt x="1734" y="1397"/>
                  </a:lnTo>
                  <a:lnTo>
                    <a:pt x="1736" y="1397"/>
                  </a:lnTo>
                  <a:lnTo>
                    <a:pt x="1736" y="1399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4" y="1407"/>
                  </a:lnTo>
                  <a:lnTo>
                    <a:pt x="1734" y="1409"/>
                  </a:lnTo>
                  <a:lnTo>
                    <a:pt x="1733" y="1411"/>
                  </a:lnTo>
                  <a:lnTo>
                    <a:pt x="1733" y="1411"/>
                  </a:lnTo>
                  <a:lnTo>
                    <a:pt x="1731" y="1411"/>
                  </a:lnTo>
                  <a:lnTo>
                    <a:pt x="1729" y="1412"/>
                  </a:lnTo>
                  <a:lnTo>
                    <a:pt x="1726" y="1411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4"/>
                  </a:lnTo>
                  <a:lnTo>
                    <a:pt x="1726" y="1422"/>
                  </a:lnTo>
                  <a:lnTo>
                    <a:pt x="1728" y="1426"/>
                  </a:lnTo>
                  <a:lnTo>
                    <a:pt x="1729" y="1427"/>
                  </a:lnTo>
                  <a:lnTo>
                    <a:pt x="1729" y="1427"/>
                  </a:lnTo>
                  <a:lnTo>
                    <a:pt x="1729" y="1429"/>
                  </a:lnTo>
                  <a:lnTo>
                    <a:pt x="1724" y="1439"/>
                  </a:lnTo>
                  <a:lnTo>
                    <a:pt x="1721" y="1446"/>
                  </a:lnTo>
                  <a:lnTo>
                    <a:pt x="1719" y="1447"/>
                  </a:lnTo>
                  <a:lnTo>
                    <a:pt x="1716" y="1452"/>
                  </a:lnTo>
                  <a:lnTo>
                    <a:pt x="1716" y="1452"/>
                  </a:lnTo>
                  <a:lnTo>
                    <a:pt x="1716" y="1454"/>
                  </a:lnTo>
                  <a:lnTo>
                    <a:pt x="1716" y="1456"/>
                  </a:lnTo>
                  <a:lnTo>
                    <a:pt x="1716" y="1456"/>
                  </a:lnTo>
                  <a:lnTo>
                    <a:pt x="1716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04" y="1456"/>
                  </a:lnTo>
                  <a:lnTo>
                    <a:pt x="1694" y="1459"/>
                  </a:lnTo>
                  <a:lnTo>
                    <a:pt x="1694" y="1459"/>
                  </a:lnTo>
                  <a:lnTo>
                    <a:pt x="1678" y="1454"/>
                  </a:lnTo>
                  <a:lnTo>
                    <a:pt x="1673" y="1449"/>
                  </a:lnTo>
                  <a:lnTo>
                    <a:pt x="1673" y="1449"/>
                  </a:lnTo>
                  <a:lnTo>
                    <a:pt x="1671" y="1447"/>
                  </a:lnTo>
                  <a:lnTo>
                    <a:pt x="1671" y="1446"/>
                  </a:lnTo>
                  <a:lnTo>
                    <a:pt x="1669" y="1444"/>
                  </a:lnTo>
                  <a:lnTo>
                    <a:pt x="1668" y="1444"/>
                  </a:lnTo>
                  <a:lnTo>
                    <a:pt x="1666" y="1449"/>
                  </a:lnTo>
                  <a:lnTo>
                    <a:pt x="1666" y="1451"/>
                  </a:lnTo>
                  <a:lnTo>
                    <a:pt x="1663" y="1456"/>
                  </a:lnTo>
                  <a:lnTo>
                    <a:pt x="1663" y="1457"/>
                  </a:lnTo>
                  <a:lnTo>
                    <a:pt x="1661" y="1457"/>
                  </a:lnTo>
                  <a:lnTo>
                    <a:pt x="1658" y="1456"/>
                  </a:lnTo>
                  <a:lnTo>
                    <a:pt x="1656" y="1456"/>
                  </a:lnTo>
                  <a:lnTo>
                    <a:pt x="1651" y="1457"/>
                  </a:lnTo>
                  <a:lnTo>
                    <a:pt x="1653" y="1466"/>
                  </a:lnTo>
                  <a:lnTo>
                    <a:pt x="1653" y="1466"/>
                  </a:lnTo>
                  <a:lnTo>
                    <a:pt x="1654" y="1471"/>
                  </a:lnTo>
                  <a:lnTo>
                    <a:pt x="1656" y="1471"/>
                  </a:lnTo>
                  <a:lnTo>
                    <a:pt x="1656" y="1472"/>
                  </a:lnTo>
                  <a:lnTo>
                    <a:pt x="1661" y="1476"/>
                  </a:lnTo>
                  <a:lnTo>
                    <a:pt x="1663" y="1477"/>
                  </a:lnTo>
                  <a:lnTo>
                    <a:pt x="1663" y="1479"/>
                  </a:lnTo>
                  <a:lnTo>
                    <a:pt x="1663" y="1479"/>
                  </a:lnTo>
                  <a:lnTo>
                    <a:pt x="1663" y="1481"/>
                  </a:lnTo>
                  <a:lnTo>
                    <a:pt x="1661" y="1489"/>
                  </a:lnTo>
                  <a:lnTo>
                    <a:pt x="1656" y="1492"/>
                  </a:lnTo>
                  <a:lnTo>
                    <a:pt x="1656" y="1492"/>
                  </a:lnTo>
                  <a:lnTo>
                    <a:pt x="1649" y="1489"/>
                  </a:lnTo>
                  <a:lnTo>
                    <a:pt x="1648" y="1487"/>
                  </a:lnTo>
                  <a:lnTo>
                    <a:pt x="1648" y="1487"/>
                  </a:lnTo>
                  <a:lnTo>
                    <a:pt x="1648" y="1486"/>
                  </a:lnTo>
                  <a:lnTo>
                    <a:pt x="1644" y="1474"/>
                  </a:lnTo>
                  <a:lnTo>
                    <a:pt x="1644" y="1474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3" y="1467"/>
                  </a:lnTo>
                  <a:lnTo>
                    <a:pt x="1643" y="1466"/>
                  </a:lnTo>
                  <a:lnTo>
                    <a:pt x="1639" y="1466"/>
                  </a:lnTo>
                  <a:lnTo>
                    <a:pt x="1639" y="1466"/>
                  </a:lnTo>
                  <a:lnTo>
                    <a:pt x="1636" y="1467"/>
                  </a:lnTo>
                  <a:lnTo>
                    <a:pt x="1631" y="1469"/>
                  </a:lnTo>
                  <a:lnTo>
                    <a:pt x="1631" y="1469"/>
                  </a:lnTo>
                  <a:lnTo>
                    <a:pt x="1629" y="1469"/>
                  </a:lnTo>
                  <a:lnTo>
                    <a:pt x="1629" y="1469"/>
                  </a:lnTo>
                  <a:lnTo>
                    <a:pt x="1624" y="1466"/>
                  </a:lnTo>
                  <a:lnTo>
                    <a:pt x="1614" y="1456"/>
                  </a:lnTo>
                  <a:lnTo>
                    <a:pt x="1612" y="1456"/>
                  </a:lnTo>
                  <a:lnTo>
                    <a:pt x="1611" y="1456"/>
                  </a:lnTo>
                  <a:lnTo>
                    <a:pt x="1604" y="1454"/>
                  </a:lnTo>
                  <a:lnTo>
                    <a:pt x="1602" y="1454"/>
                  </a:lnTo>
                  <a:lnTo>
                    <a:pt x="1599" y="1454"/>
                  </a:lnTo>
                  <a:lnTo>
                    <a:pt x="1596" y="1456"/>
                  </a:lnTo>
                  <a:lnTo>
                    <a:pt x="1591" y="1456"/>
                  </a:lnTo>
                  <a:lnTo>
                    <a:pt x="1582" y="1456"/>
                  </a:lnTo>
                  <a:lnTo>
                    <a:pt x="1576" y="1449"/>
                  </a:lnTo>
                  <a:lnTo>
                    <a:pt x="1574" y="1446"/>
                  </a:lnTo>
                  <a:lnTo>
                    <a:pt x="1569" y="1444"/>
                  </a:lnTo>
                  <a:lnTo>
                    <a:pt x="1562" y="1444"/>
                  </a:lnTo>
                  <a:lnTo>
                    <a:pt x="1557" y="1442"/>
                  </a:lnTo>
                  <a:lnTo>
                    <a:pt x="1557" y="1444"/>
                  </a:lnTo>
                  <a:lnTo>
                    <a:pt x="1556" y="1444"/>
                  </a:lnTo>
                  <a:lnTo>
                    <a:pt x="1554" y="1446"/>
                  </a:lnTo>
                  <a:lnTo>
                    <a:pt x="1549" y="1447"/>
                  </a:lnTo>
                  <a:lnTo>
                    <a:pt x="1546" y="1449"/>
                  </a:lnTo>
                  <a:lnTo>
                    <a:pt x="1541" y="1452"/>
                  </a:lnTo>
                  <a:lnTo>
                    <a:pt x="1539" y="1456"/>
                  </a:lnTo>
                  <a:lnTo>
                    <a:pt x="1534" y="1459"/>
                  </a:lnTo>
                  <a:lnTo>
                    <a:pt x="1532" y="1457"/>
                  </a:lnTo>
                  <a:lnTo>
                    <a:pt x="1527" y="1457"/>
                  </a:lnTo>
                  <a:lnTo>
                    <a:pt x="1527" y="1459"/>
                  </a:lnTo>
                  <a:lnTo>
                    <a:pt x="1526" y="1459"/>
                  </a:lnTo>
                  <a:lnTo>
                    <a:pt x="1524" y="1462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6"/>
                  </a:lnTo>
                  <a:lnTo>
                    <a:pt x="1524" y="1466"/>
                  </a:lnTo>
                  <a:lnTo>
                    <a:pt x="1521" y="1466"/>
                  </a:lnTo>
                  <a:lnTo>
                    <a:pt x="1519" y="1467"/>
                  </a:lnTo>
                  <a:lnTo>
                    <a:pt x="1517" y="1467"/>
                  </a:lnTo>
                  <a:lnTo>
                    <a:pt x="1517" y="1467"/>
                  </a:lnTo>
                  <a:lnTo>
                    <a:pt x="1516" y="1467"/>
                  </a:lnTo>
                  <a:lnTo>
                    <a:pt x="1507" y="1461"/>
                  </a:lnTo>
                  <a:lnTo>
                    <a:pt x="1506" y="1459"/>
                  </a:lnTo>
                  <a:lnTo>
                    <a:pt x="1501" y="1456"/>
                  </a:lnTo>
                  <a:lnTo>
                    <a:pt x="1494" y="1451"/>
                  </a:lnTo>
                  <a:lnTo>
                    <a:pt x="1492" y="1452"/>
                  </a:lnTo>
                  <a:lnTo>
                    <a:pt x="1487" y="1461"/>
                  </a:lnTo>
                  <a:lnTo>
                    <a:pt x="1487" y="1462"/>
                  </a:lnTo>
                  <a:lnTo>
                    <a:pt x="1486" y="1462"/>
                  </a:lnTo>
                  <a:lnTo>
                    <a:pt x="1486" y="1464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1" y="1466"/>
                  </a:lnTo>
                  <a:lnTo>
                    <a:pt x="1479" y="1466"/>
                  </a:lnTo>
                  <a:lnTo>
                    <a:pt x="1477" y="1466"/>
                  </a:lnTo>
                  <a:lnTo>
                    <a:pt x="1472" y="1467"/>
                  </a:lnTo>
                  <a:lnTo>
                    <a:pt x="1471" y="1472"/>
                  </a:lnTo>
                  <a:lnTo>
                    <a:pt x="1471" y="1474"/>
                  </a:lnTo>
                  <a:lnTo>
                    <a:pt x="1471" y="1476"/>
                  </a:lnTo>
                  <a:lnTo>
                    <a:pt x="1471" y="1477"/>
                  </a:lnTo>
                  <a:lnTo>
                    <a:pt x="1472" y="1479"/>
                  </a:lnTo>
                  <a:lnTo>
                    <a:pt x="1476" y="1481"/>
                  </a:lnTo>
                  <a:lnTo>
                    <a:pt x="1476" y="1482"/>
                  </a:lnTo>
                  <a:lnTo>
                    <a:pt x="1476" y="1482"/>
                  </a:lnTo>
                  <a:lnTo>
                    <a:pt x="1472" y="1487"/>
                  </a:lnTo>
                  <a:lnTo>
                    <a:pt x="1471" y="1489"/>
                  </a:lnTo>
                  <a:lnTo>
                    <a:pt x="1471" y="1491"/>
                  </a:lnTo>
                  <a:lnTo>
                    <a:pt x="1459" y="1494"/>
                  </a:lnTo>
                  <a:lnTo>
                    <a:pt x="1452" y="1497"/>
                  </a:lnTo>
                  <a:lnTo>
                    <a:pt x="1451" y="1497"/>
                  </a:lnTo>
                  <a:lnTo>
                    <a:pt x="1451" y="1497"/>
                  </a:lnTo>
                  <a:lnTo>
                    <a:pt x="1446" y="1494"/>
                  </a:lnTo>
                  <a:lnTo>
                    <a:pt x="1446" y="1494"/>
                  </a:lnTo>
                  <a:lnTo>
                    <a:pt x="1446" y="1492"/>
                  </a:lnTo>
                  <a:lnTo>
                    <a:pt x="1447" y="1492"/>
                  </a:lnTo>
                  <a:lnTo>
                    <a:pt x="1449" y="1491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6"/>
                  </a:lnTo>
                  <a:lnTo>
                    <a:pt x="1449" y="1482"/>
                  </a:lnTo>
                  <a:lnTo>
                    <a:pt x="1442" y="1481"/>
                  </a:lnTo>
                  <a:lnTo>
                    <a:pt x="1441" y="1482"/>
                  </a:lnTo>
                  <a:lnTo>
                    <a:pt x="1429" y="1489"/>
                  </a:lnTo>
                  <a:lnTo>
                    <a:pt x="1424" y="1491"/>
                  </a:lnTo>
                  <a:lnTo>
                    <a:pt x="1414" y="1487"/>
                  </a:lnTo>
                  <a:lnTo>
                    <a:pt x="1412" y="1487"/>
                  </a:lnTo>
                  <a:lnTo>
                    <a:pt x="1412" y="1487"/>
                  </a:lnTo>
                  <a:lnTo>
                    <a:pt x="1412" y="1489"/>
                  </a:lnTo>
                  <a:lnTo>
                    <a:pt x="1412" y="1491"/>
                  </a:lnTo>
                  <a:lnTo>
                    <a:pt x="1414" y="1494"/>
                  </a:lnTo>
                  <a:lnTo>
                    <a:pt x="1414" y="1494"/>
                  </a:lnTo>
                  <a:lnTo>
                    <a:pt x="1416" y="1496"/>
                  </a:lnTo>
                  <a:lnTo>
                    <a:pt x="1417" y="1496"/>
                  </a:lnTo>
                  <a:lnTo>
                    <a:pt x="1419" y="1496"/>
                  </a:lnTo>
                  <a:lnTo>
                    <a:pt x="1419" y="1496"/>
                  </a:lnTo>
                  <a:lnTo>
                    <a:pt x="1421" y="1501"/>
                  </a:lnTo>
                  <a:lnTo>
                    <a:pt x="1421" y="1502"/>
                  </a:lnTo>
                  <a:lnTo>
                    <a:pt x="1421" y="1504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4"/>
                  </a:lnTo>
                  <a:lnTo>
                    <a:pt x="1416" y="1502"/>
                  </a:lnTo>
                  <a:lnTo>
                    <a:pt x="1416" y="1501"/>
                  </a:lnTo>
                  <a:lnTo>
                    <a:pt x="1411" y="1501"/>
                  </a:lnTo>
                  <a:lnTo>
                    <a:pt x="1409" y="1502"/>
                  </a:lnTo>
                  <a:lnTo>
                    <a:pt x="1407" y="1502"/>
                  </a:lnTo>
                  <a:lnTo>
                    <a:pt x="1407" y="1507"/>
                  </a:lnTo>
                  <a:lnTo>
                    <a:pt x="1407" y="1509"/>
                  </a:lnTo>
                  <a:lnTo>
                    <a:pt x="1407" y="1514"/>
                  </a:lnTo>
                  <a:lnTo>
                    <a:pt x="1407" y="1514"/>
                  </a:lnTo>
                  <a:lnTo>
                    <a:pt x="1411" y="1517"/>
                  </a:lnTo>
                  <a:lnTo>
                    <a:pt x="1411" y="1517"/>
                  </a:lnTo>
                  <a:lnTo>
                    <a:pt x="1409" y="1522"/>
                  </a:lnTo>
                  <a:lnTo>
                    <a:pt x="1409" y="1522"/>
                  </a:lnTo>
                  <a:lnTo>
                    <a:pt x="1406" y="1526"/>
                  </a:lnTo>
                  <a:lnTo>
                    <a:pt x="1406" y="1527"/>
                  </a:lnTo>
                  <a:lnTo>
                    <a:pt x="1407" y="1532"/>
                  </a:lnTo>
                  <a:lnTo>
                    <a:pt x="1401" y="1541"/>
                  </a:lnTo>
                  <a:lnTo>
                    <a:pt x="1399" y="1542"/>
                  </a:lnTo>
                  <a:lnTo>
                    <a:pt x="1392" y="1549"/>
                  </a:lnTo>
                  <a:lnTo>
                    <a:pt x="1392" y="1549"/>
                  </a:lnTo>
                  <a:lnTo>
                    <a:pt x="1391" y="1552"/>
                  </a:lnTo>
                  <a:lnTo>
                    <a:pt x="1387" y="1559"/>
                  </a:lnTo>
                  <a:lnTo>
                    <a:pt x="1384" y="1566"/>
                  </a:lnTo>
                  <a:lnTo>
                    <a:pt x="1384" y="1567"/>
                  </a:lnTo>
                  <a:lnTo>
                    <a:pt x="1382" y="1569"/>
                  </a:lnTo>
                  <a:lnTo>
                    <a:pt x="1374" y="1572"/>
                  </a:lnTo>
                  <a:lnTo>
                    <a:pt x="1372" y="1572"/>
                  </a:lnTo>
                  <a:lnTo>
                    <a:pt x="1369" y="1572"/>
                  </a:lnTo>
                  <a:lnTo>
                    <a:pt x="1367" y="1572"/>
                  </a:lnTo>
                  <a:lnTo>
                    <a:pt x="1365" y="1577"/>
                  </a:lnTo>
                  <a:lnTo>
                    <a:pt x="1369" y="1587"/>
                  </a:lnTo>
                  <a:lnTo>
                    <a:pt x="1371" y="1589"/>
                  </a:lnTo>
                  <a:lnTo>
                    <a:pt x="1376" y="1594"/>
                  </a:lnTo>
                  <a:lnTo>
                    <a:pt x="1376" y="1594"/>
                  </a:lnTo>
                  <a:lnTo>
                    <a:pt x="1377" y="1596"/>
                  </a:lnTo>
                  <a:lnTo>
                    <a:pt x="1376" y="1596"/>
                  </a:lnTo>
                  <a:lnTo>
                    <a:pt x="1376" y="1599"/>
                  </a:lnTo>
                  <a:lnTo>
                    <a:pt x="1374" y="1599"/>
                  </a:lnTo>
                  <a:lnTo>
                    <a:pt x="1369" y="1602"/>
                  </a:lnTo>
                  <a:lnTo>
                    <a:pt x="1364" y="1609"/>
                  </a:lnTo>
                  <a:lnTo>
                    <a:pt x="1362" y="1611"/>
                  </a:lnTo>
                  <a:lnTo>
                    <a:pt x="1362" y="1612"/>
                  </a:lnTo>
                  <a:lnTo>
                    <a:pt x="1360" y="1619"/>
                  </a:lnTo>
                  <a:lnTo>
                    <a:pt x="1359" y="1624"/>
                  </a:lnTo>
                  <a:lnTo>
                    <a:pt x="1359" y="1624"/>
                  </a:lnTo>
                  <a:lnTo>
                    <a:pt x="1354" y="1632"/>
                  </a:lnTo>
                  <a:lnTo>
                    <a:pt x="1354" y="1632"/>
                  </a:lnTo>
                  <a:lnTo>
                    <a:pt x="1347" y="1632"/>
                  </a:lnTo>
                  <a:lnTo>
                    <a:pt x="1345" y="1632"/>
                  </a:lnTo>
                  <a:lnTo>
                    <a:pt x="1342" y="1631"/>
                  </a:lnTo>
                  <a:lnTo>
                    <a:pt x="1340" y="1631"/>
                  </a:lnTo>
                  <a:lnTo>
                    <a:pt x="1339" y="1632"/>
                  </a:lnTo>
                  <a:lnTo>
                    <a:pt x="1339" y="1634"/>
                  </a:lnTo>
                  <a:lnTo>
                    <a:pt x="1339" y="1636"/>
                  </a:lnTo>
                  <a:lnTo>
                    <a:pt x="1340" y="1636"/>
                  </a:lnTo>
                  <a:lnTo>
                    <a:pt x="1347" y="1641"/>
                  </a:lnTo>
                  <a:lnTo>
                    <a:pt x="1350" y="1648"/>
                  </a:lnTo>
                  <a:lnTo>
                    <a:pt x="1355" y="1654"/>
                  </a:lnTo>
                  <a:lnTo>
                    <a:pt x="1357" y="1659"/>
                  </a:lnTo>
                  <a:lnTo>
                    <a:pt x="1359" y="1663"/>
                  </a:lnTo>
                  <a:lnTo>
                    <a:pt x="1360" y="1664"/>
                  </a:lnTo>
                  <a:lnTo>
                    <a:pt x="1365" y="1668"/>
                  </a:lnTo>
                  <a:lnTo>
                    <a:pt x="1367" y="1669"/>
                  </a:lnTo>
                  <a:lnTo>
                    <a:pt x="1367" y="1671"/>
                  </a:lnTo>
                  <a:lnTo>
                    <a:pt x="1369" y="1676"/>
                  </a:lnTo>
                  <a:lnTo>
                    <a:pt x="1377" y="1681"/>
                  </a:lnTo>
                  <a:lnTo>
                    <a:pt x="1377" y="1683"/>
                  </a:lnTo>
                  <a:lnTo>
                    <a:pt x="1374" y="1693"/>
                  </a:lnTo>
                  <a:lnTo>
                    <a:pt x="1371" y="1698"/>
                  </a:lnTo>
                  <a:lnTo>
                    <a:pt x="1360" y="1706"/>
                  </a:lnTo>
                  <a:lnTo>
                    <a:pt x="1359" y="1709"/>
                  </a:lnTo>
                  <a:lnTo>
                    <a:pt x="1359" y="1708"/>
                  </a:lnTo>
                  <a:lnTo>
                    <a:pt x="1357" y="1708"/>
                  </a:lnTo>
                  <a:lnTo>
                    <a:pt x="1352" y="1708"/>
                  </a:lnTo>
                  <a:lnTo>
                    <a:pt x="1352" y="1708"/>
                  </a:lnTo>
                  <a:lnTo>
                    <a:pt x="1350" y="1708"/>
                  </a:lnTo>
                  <a:lnTo>
                    <a:pt x="1347" y="1706"/>
                  </a:lnTo>
                  <a:lnTo>
                    <a:pt x="1342" y="1703"/>
                  </a:lnTo>
                  <a:lnTo>
                    <a:pt x="1340" y="1703"/>
                  </a:lnTo>
                  <a:lnTo>
                    <a:pt x="1339" y="1701"/>
                  </a:lnTo>
                  <a:lnTo>
                    <a:pt x="1339" y="1699"/>
                  </a:lnTo>
                  <a:lnTo>
                    <a:pt x="1339" y="1699"/>
                  </a:lnTo>
                  <a:lnTo>
                    <a:pt x="1335" y="1696"/>
                  </a:lnTo>
                  <a:lnTo>
                    <a:pt x="1334" y="1693"/>
                  </a:lnTo>
                  <a:lnTo>
                    <a:pt x="1332" y="1693"/>
                  </a:lnTo>
                  <a:lnTo>
                    <a:pt x="1317" y="1683"/>
                  </a:lnTo>
                  <a:lnTo>
                    <a:pt x="1295" y="1674"/>
                  </a:lnTo>
                  <a:lnTo>
                    <a:pt x="1294" y="1673"/>
                  </a:lnTo>
                  <a:lnTo>
                    <a:pt x="1290" y="1674"/>
                  </a:lnTo>
                  <a:lnTo>
                    <a:pt x="1289" y="1674"/>
                  </a:lnTo>
                  <a:lnTo>
                    <a:pt x="1287" y="1679"/>
                  </a:lnTo>
                  <a:lnTo>
                    <a:pt x="1282" y="1689"/>
                  </a:lnTo>
                  <a:lnTo>
                    <a:pt x="1282" y="1691"/>
                  </a:lnTo>
                  <a:lnTo>
                    <a:pt x="1282" y="1693"/>
                  </a:lnTo>
                  <a:lnTo>
                    <a:pt x="1284" y="1696"/>
                  </a:lnTo>
                  <a:lnTo>
                    <a:pt x="1289" y="1706"/>
                  </a:lnTo>
                  <a:lnTo>
                    <a:pt x="1292" y="1709"/>
                  </a:lnTo>
                  <a:lnTo>
                    <a:pt x="1292" y="1709"/>
                  </a:lnTo>
                  <a:lnTo>
                    <a:pt x="1290" y="1719"/>
                  </a:lnTo>
                  <a:lnTo>
                    <a:pt x="1290" y="1719"/>
                  </a:lnTo>
                  <a:lnTo>
                    <a:pt x="1285" y="1731"/>
                  </a:lnTo>
                  <a:lnTo>
                    <a:pt x="1280" y="1736"/>
                  </a:lnTo>
                  <a:lnTo>
                    <a:pt x="1277" y="1738"/>
                  </a:lnTo>
                  <a:lnTo>
                    <a:pt x="1275" y="1739"/>
                  </a:lnTo>
                  <a:lnTo>
                    <a:pt x="1275" y="1739"/>
                  </a:lnTo>
                  <a:lnTo>
                    <a:pt x="1275" y="1741"/>
                  </a:lnTo>
                  <a:lnTo>
                    <a:pt x="1279" y="1749"/>
                  </a:lnTo>
                  <a:lnTo>
                    <a:pt x="1279" y="1753"/>
                  </a:lnTo>
                  <a:lnTo>
                    <a:pt x="1280" y="1756"/>
                  </a:lnTo>
                  <a:lnTo>
                    <a:pt x="1280" y="1758"/>
                  </a:lnTo>
                  <a:lnTo>
                    <a:pt x="1282" y="1763"/>
                  </a:lnTo>
                  <a:lnTo>
                    <a:pt x="1282" y="1764"/>
                  </a:lnTo>
                  <a:lnTo>
                    <a:pt x="1280" y="1766"/>
                  </a:lnTo>
                  <a:lnTo>
                    <a:pt x="1280" y="1768"/>
                  </a:lnTo>
                  <a:lnTo>
                    <a:pt x="1282" y="1771"/>
                  </a:lnTo>
                  <a:lnTo>
                    <a:pt x="1284" y="1779"/>
                  </a:lnTo>
                  <a:lnTo>
                    <a:pt x="1285" y="1783"/>
                  </a:lnTo>
                  <a:lnTo>
                    <a:pt x="1285" y="1786"/>
                  </a:lnTo>
                  <a:lnTo>
                    <a:pt x="1287" y="1788"/>
                  </a:lnTo>
                  <a:lnTo>
                    <a:pt x="1290" y="1789"/>
                  </a:lnTo>
                  <a:lnTo>
                    <a:pt x="1292" y="1789"/>
                  </a:lnTo>
                  <a:lnTo>
                    <a:pt x="1295" y="1789"/>
                  </a:lnTo>
                  <a:lnTo>
                    <a:pt x="1304" y="1793"/>
                  </a:lnTo>
                  <a:lnTo>
                    <a:pt x="1307" y="1794"/>
                  </a:lnTo>
                  <a:lnTo>
                    <a:pt x="1307" y="1796"/>
                  </a:lnTo>
                  <a:lnTo>
                    <a:pt x="1309" y="1799"/>
                  </a:lnTo>
                  <a:lnTo>
                    <a:pt x="1309" y="1806"/>
                  </a:lnTo>
                  <a:lnTo>
                    <a:pt x="1307" y="1809"/>
                  </a:lnTo>
                  <a:lnTo>
                    <a:pt x="1307" y="1813"/>
                  </a:lnTo>
                  <a:lnTo>
                    <a:pt x="1302" y="1818"/>
                  </a:lnTo>
                  <a:lnTo>
                    <a:pt x="1300" y="1819"/>
                  </a:lnTo>
                  <a:lnTo>
                    <a:pt x="1299" y="1821"/>
                  </a:lnTo>
                  <a:lnTo>
                    <a:pt x="1299" y="1831"/>
                  </a:lnTo>
                  <a:lnTo>
                    <a:pt x="1299" y="1841"/>
                  </a:lnTo>
                  <a:lnTo>
                    <a:pt x="1299" y="1851"/>
                  </a:lnTo>
                  <a:lnTo>
                    <a:pt x="1299" y="1866"/>
                  </a:lnTo>
                  <a:lnTo>
                    <a:pt x="1299" y="1871"/>
                  </a:lnTo>
                  <a:lnTo>
                    <a:pt x="1302" y="1871"/>
                  </a:lnTo>
                  <a:lnTo>
                    <a:pt x="1319" y="1873"/>
                  </a:lnTo>
                  <a:lnTo>
                    <a:pt x="1327" y="1871"/>
                  </a:lnTo>
                  <a:lnTo>
                    <a:pt x="1335" y="1876"/>
                  </a:lnTo>
                  <a:lnTo>
                    <a:pt x="1337" y="1878"/>
                  </a:lnTo>
                  <a:lnTo>
                    <a:pt x="1344" y="1881"/>
                  </a:lnTo>
                  <a:lnTo>
                    <a:pt x="1352" y="1886"/>
                  </a:lnTo>
                  <a:lnTo>
                    <a:pt x="1352" y="1888"/>
                  </a:lnTo>
                  <a:lnTo>
                    <a:pt x="1352" y="1888"/>
                  </a:lnTo>
                  <a:lnTo>
                    <a:pt x="1347" y="1893"/>
                  </a:lnTo>
                  <a:lnTo>
                    <a:pt x="1344" y="1898"/>
                  </a:lnTo>
                  <a:lnTo>
                    <a:pt x="1357" y="1908"/>
                  </a:lnTo>
                  <a:lnTo>
                    <a:pt x="1355" y="1911"/>
                  </a:lnTo>
                  <a:lnTo>
                    <a:pt x="1355" y="1911"/>
                  </a:lnTo>
                  <a:lnTo>
                    <a:pt x="1359" y="1913"/>
                  </a:lnTo>
                  <a:lnTo>
                    <a:pt x="1360" y="1915"/>
                  </a:lnTo>
                  <a:lnTo>
                    <a:pt x="1362" y="1916"/>
                  </a:lnTo>
                  <a:lnTo>
                    <a:pt x="1367" y="1916"/>
                  </a:lnTo>
                  <a:lnTo>
                    <a:pt x="1376" y="1918"/>
                  </a:lnTo>
                  <a:lnTo>
                    <a:pt x="1376" y="1918"/>
                  </a:lnTo>
                  <a:lnTo>
                    <a:pt x="1376" y="1916"/>
                  </a:lnTo>
                  <a:lnTo>
                    <a:pt x="1376" y="1911"/>
                  </a:lnTo>
                  <a:lnTo>
                    <a:pt x="1374" y="1908"/>
                  </a:lnTo>
                  <a:lnTo>
                    <a:pt x="1382" y="1905"/>
                  </a:lnTo>
                  <a:lnTo>
                    <a:pt x="1391" y="1905"/>
                  </a:lnTo>
                  <a:lnTo>
                    <a:pt x="1391" y="1905"/>
                  </a:lnTo>
                  <a:lnTo>
                    <a:pt x="1392" y="1903"/>
                  </a:lnTo>
                  <a:lnTo>
                    <a:pt x="1397" y="1901"/>
                  </a:lnTo>
                  <a:lnTo>
                    <a:pt x="1406" y="1896"/>
                  </a:lnTo>
                  <a:lnTo>
                    <a:pt x="1407" y="1894"/>
                  </a:lnTo>
                  <a:lnTo>
                    <a:pt x="1411" y="1894"/>
                  </a:lnTo>
                  <a:lnTo>
                    <a:pt x="1411" y="1894"/>
                  </a:lnTo>
                  <a:lnTo>
                    <a:pt x="1412" y="1894"/>
                  </a:lnTo>
                  <a:lnTo>
                    <a:pt x="1412" y="1894"/>
                  </a:lnTo>
                  <a:lnTo>
                    <a:pt x="1417" y="1896"/>
                  </a:lnTo>
                  <a:lnTo>
                    <a:pt x="1422" y="1898"/>
                  </a:lnTo>
                  <a:lnTo>
                    <a:pt x="1422" y="1900"/>
                  </a:lnTo>
                  <a:lnTo>
                    <a:pt x="1427" y="1903"/>
                  </a:lnTo>
                  <a:lnTo>
                    <a:pt x="1429" y="1905"/>
                  </a:lnTo>
                  <a:lnTo>
                    <a:pt x="1431" y="1908"/>
                  </a:lnTo>
                  <a:lnTo>
                    <a:pt x="1439" y="1915"/>
                  </a:lnTo>
                  <a:lnTo>
                    <a:pt x="1442" y="1915"/>
                  </a:lnTo>
                  <a:lnTo>
                    <a:pt x="1444" y="1915"/>
                  </a:lnTo>
                  <a:lnTo>
                    <a:pt x="1447" y="1915"/>
                  </a:lnTo>
                  <a:lnTo>
                    <a:pt x="1451" y="1913"/>
                  </a:lnTo>
                  <a:lnTo>
                    <a:pt x="1454" y="1911"/>
                  </a:lnTo>
                  <a:lnTo>
                    <a:pt x="1459" y="1918"/>
                  </a:lnTo>
                  <a:lnTo>
                    <a:pt x="1462" y="1925"/>
                  </a:lnTo>
                  <a:lnTo>
                    <a:pt x="1466" y="1926"/>
                  </a:lnTo>
                  <a:lnTo>
                    <a:pt x="1474" y="1935"/>
                  </a:lnTo>
                  <a:lnTo>
                    <a:pt x="1479" y="1941"/>
                  </a:lnTo>
                  <a:lnTo>
                    <a:pt x="1482" y="1945"/>
                  </a:lnTo>
                  <a:lnTo>
                    <a:pt x="1487" y="1946"/>
                  </a:lnTo>
                  <a:lnTo>
                    <a:pt x="1494" y="1950"/>
                  </a:lnTo>
                  <a:lnTo>
                    <a:pt x="1496" y="1951"/>
                  </a:lnTo>
                  <a:lnTo>
                    <a:pt x="1497" y="1953"/>
                  </a:lnTo>
                  <a:lnTo>
                    <a:pt x="1499" y="1955"/>
                  </a:lnTo>
                  <a:lnTo>
                    <a:pt x="1501" y="1956"/>
                  </a:lnTo>
                  <a:lnTo>
                    <a:pt x="1501" y="1956"/>
                  </a:lnTo>
                  <a:lnTo>
                    <a:pt x="1499" y="1961"/>
                  </a:lnTo>
                  <a:lnTo>
                    <a:pt x="1497" y="1965"/>
                  </a:lnTo>
                  <a:lnTo>
                    <a:pt x="1494" y="1968"/>
                  </a:lnTo>
                  <a:lnTo>
                    <a:pt x="1491" y="1968"/>
                  </a:lnTo>
                  <a:lnTo>
                    <a:pt x="1489" y="1970"/>
                  </a:lnTo>
                  <a:lnTo>
                    <a:pt x="1489" y="1970"/>
                  </a:lnTo>
                  <a:lnTo>
                    <a:pt x="1484" y="1968"/>
                  </a:lnTo>
                  <a:lnTo>
                    <a:pt x="1482" y="1965"/>
                  </a:lnTo>
                  <a:lnTo>
                    <a:pt x="1481" y="1965"/>
                  </a:lnTo>
                  <a:lnTo>
                    <a:pt x="1479" y="1965"/>
                  </a:lnTo>
                  <a:lnTo>
                    <a:pt x="1477" y="1965"/>
                  </a:lnTo>
                  <a:lnTo>
                    <a:pt x="1476" y="1966"/>
                  </a:lnTo>
                  <a:lnTo>
                    <a:pt x="1472" y="1971"/>
                  </a:lnTo>
                  <a:lnTo>
                    <a:pt x="1472" y="1973"/>
                  </a:lnTo>
                  <a:lnTo>
                    <a:pt x="1472" y="1973"/>
                  </a:lnTo>
                  <a:lnTo>
                    <a:pt x="1474" y="1976"/>
                  </a:lnTo>
                  <a:lnTo>
                    <a:pt x="1474" y="1978"/>
                  </a:lnTo>
                  <a:lnTo>
                    <a:pt x="1481" y="1980"/>
                  </a:lnTo>
                  <a:lnTo>
                    <a:pt x="1482" y="1981"/>
                  </a:lnTo>
                  <a:lnTo>
                    <a:pt x="1489" y="1983"/>
                  </a:lnTo>
                  <a:lnTo>
                    <a:pt x="1496" y="1983"/>
                  </a:lnTo>
                  <a:lnTo>
                    <a:pt x="1497" y="1983"/>
                  </a:lnTo>
                  <a:lnTo>
                    <a:pt x="1499" y="1985"/>
                  </a:lnTo>
                  <a:lnTo>
                    <a:pt x="1499" y="1986"/>
                  </a:lnTo>
                  <a:lnTo>
                    <a:pt x="1501" y="1986"/>
                  </a:lnTo>
                  <a:lnTo>
                    <a:pt x="1514" y="1988"/>
                  </a:lnTo>
                  <a:lnTo>
                    <a:pt x="1517" y="1986"/>
                  </a:lnTo>
                  <a:lnTo>
                    <a:pt x="1522" y="1986"/>
                  </a:lnTo>
                  <a:lnTo>
                    <a:pt x="1524" y="1986"/>
                  </a:lnTo>
                  <a:lnTo>
                    <a:pt x="1524" y="1986"/>
                  </a:lnTo>
                  <a:lnTo>
                    <a:pt x="1526" y="1990"/>
                  </a:lnTo>
                  <a:lnTo>
                    <a:pt x="1529" y="1988"/>
                  </a:lnTo>
                  <a:lnTo>
                    <a:pt x="1532" y="1993"/>
                  </a:lnTo>
                  <a:lnTo>
                    <a:pt x="1532" y="1995"/>
                  </a:lnTo>
                  <a:lnTo>
                    <a:pt x="1544" y="2006"/>
                  </a:lnTo>
                  <a:lnTo>
                    <a:pt x="1551" y="2001"/>
                  </a:lnTo>
                  <a:lnTo>
                    <a:pt x="1584" y="2006"/>
                  </a:lnTo>
                  <a:lnTo>
                    <a:pt x="1594" y="2008"/>
                  </a:lnTo>
                  <a:lnTo>
                    <a:pt x="1584" y="2030"/>
                  </a:lnTo>
                  <a:lnTo>
                    <a:pt x="1577" y="2040"/>
                  </a:lnTo>
                  <a:lnTo>
                    <a:pt x="1571" y="2051"/>
                  </a:lnTo>
                  <a:lnTo>
                    <a:pt x="1567" y="2061"/>
                  </a:lnTo>
                  <a:lnTo>
                    <a:pt x="1561" y="2090"/>
                  </a:lnTo>
                  <a:lnTo>
                    <a:pt x="1556" y="2113"/>
                  </a:lnTo>
                  <a:lnTo>
                    <a:pt x="1552" y="2136"/>
                  </a:lnTo>
                  <a:lnTo>
                    <a:pt x="1562" y="2150"/>
                  </a:lnTo>
                  <a:lnTo>
                    <a:pt x="1584" y="2170"/>
                  </a:lnTo>
                  <a:lnTo>
                    <a:pt x="1601" y="2193"/>
                  </a:lnTo>
                  <a:lnTo>
                    <a:pt x="1606" y="2208"/>
                  </a:lnTo>
                  <a:lnTo>
                    <a:pt x="1627" y="2233"/>
                  </a:lnTo>
                  <a:lnTo>
                    <a:pt x="1641" y="2247"/>
                  </a:lnTo>
                  <a:lnTo>
                    <a:pt x="1656" y="2255"/>
                  </a:lnTo>
                  <a:lnTo>
                    <a:pt x="1671" y="2267"/>
                  </a:lnTo>
                  <a:lnTo>
                    <a:pt x="1684" y="2280"/>
                  </a:lnTo>
                  <a:lnTo>
                    <a:pt x="1689" y="2285"/>
                  </a:lnTo>
                  <a:lnTo>
                    <a:pt x="1673" y="2317"/>
                  </a:lnTo>
                  <a:lnTo>
                    <a:pt x="1659" y="2345"/>
                  </a:lnTo>
                  <a:lnTo>
                    <a:pt x="1649" y="2368"/>
                  </a:lnTo>
                  <a:lnTo>
                    <a:pt x="1638" y="2388"/>
                  </a:lnTo>
                  <a:lnTo>
                    <a:pt x="1638" y="2390"/>
                  </a:lnTo>
                  <a:lnTo>
                    <a:pt x="1638" y="2392"/>
                  </a:lnTo>
                  <a:lnTo>
                    <a:pt x="1638" y="2405"/>
                  </a:lnTo>
                  <a:lnTo>
                    <a:pt x="1639" y="2413"/>
                  </a:lnTo>
                  <a:lnTo>
                    <a:pt x="1639" y="2415"/>
                  </a:lnTo>
                  <a:lnTo>
                    <a:pt x="1639" y="2417"/>
                  </a:lnTo>
                  <a:lnTo>
                    <a:pt x="1638" y="2420"/>
                  </a:lnTo>
                  <a:lnTo>
                    <a:pt x="1633" y="2429"/>
                  </a:lnTo>
                  <a:lnTo>
                    <a:pt x="1631" y="2429"/>
                  </a:lnTo>
                  <a:lnTo>
                    <a:pt x="1629" y="2430"/>
                  </a:lnTo>
                  <a:lnTo>
                    <a:pt x="1627" y="2432"/>
                  </a:lnTo>
                  <a:lnTo>
                    <a:pt x="1622" y="2435"/>
                  </a:lnTo>
                  <a:lnTo>
                    <a:pt x="1619" y="2440"/>
                  </a:lnTo>
                  <a:lnTo>
                    <a:pt x="1619" y="2442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09" y="2470"/>
                  </a:lnTo>
                  <a:lnTo>
                    <a:pt x="1602" y="2470"/>
                  </a:lnTo>
                  <a:lnTo>
                    <a:pt x="1601" y="2469"/>
                  </a:lnTo>
                  <a:lnTo>
                    <a:pt x="1599" y="2472"/>
                  </a:lnTo>
                  <a:lnTo>
                    <a:pt x="1599" y="2472"/>
                  </a:lnTo>
                  <a:lnTo>
                    <a:pt x="1597" y="2474"/>
                  </a:lnTo>
                  <a:lnTo>
                    <a:pt x="1596" y="2474"/>
                  </a:lnTo>
                  <a:lnTo>
                    <a:pt x="1596" y="2474"/>
                  </a:lnTo>
                  <a:lnTo>
                    <a:pt x="1579" y="2472"/>
                  </a:lnTo>
                  <a:lnTo>
                    <a:pt x="1577" y="2472"/>
                  </a:lnTo>
                  <a:lnTo>
                    <a:pt x="1574" y="2472"/>
                  </a:lnTo>
                  <a:lnTo>
                    <a:pt x="1574" y="2470"/>
                  </a:lnTo>
                  <a:lnTo>
                    <a:pt x="1574" y="2470"/>
                  </a:lnTo>
                  <a:lnTo>
                    <a:pt x="1572" y="2465"/>
                  </a:lnTo>
                  <a:lnTo>
                    <a:pt x="1571" y="2465"/>
                  </a:lnTo>
                  <a:lnTo>
                    <a:pt x="1571" y="2465"/>
                  </a:lnTo>
                  <a:lnTo>
                    <a:pt x="1569" y="2465"/>
                  </a:lnTo>
                  <a:lnTo>
                    <a:pt x="1567" y="2464"/>
                  </a:lnTo>
                  <a:lnTo>
                    <a:pt x="1564" y="2459"/>
                  </a:lnTo>
                  <a:lnTo>
                    <a:pt x="1562" y="2457"/>
                  </a:lnTo>
                  <a:lnTo>
                    <a:pt x="1557" y="2452"/>
                  </a:lnTo>
                  <a:lnTo>
                    <a:pt x="1556" y="2452"/>
                  </a:lnTo>
                  <a:lnTo>
                    <a:pt x="1556" y="2452"/>
                  </a:lnTo>
                  <a:lnTo>
                    <a:pt x="1554" y="2454"/>
                  </a:lnTo>
                  <a:lnTo>
                    <a:pt x="1554" y="2454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7"/>
                  </a:lnTo>
                  <a:lnTo>
                    <a:pt x="1551" y="2457"/>
                  </a:lnTo>
                  <a:lnTo>
                    <a:pt x="1541" y="2449"/>
                  </a:lnTo>
                  <a:lnTo>
                    <a:pt x="1541" y="2449"/>
                  </a:lnTo>
                  <a:lnTo>
                    <a:pt x="1541" y="2447"/>
                  </a:lnTo>
                  <a:lnTo>
                    <a:pt x="1534" y="2445"/>
                  </a:lnTo>
                  <a:lnTo>
                    <a:pt x="1529" y="2444"/>
                  </a:lnTo>
                  <a:lnTo>
                    <a:pt x="1514" y="2445"/>
                  </a:lnTo>
                  <a:lnTo>
                    <a:pt x="1514" y="2445"/>
                  </a:lnTo>
                  <a:lnTo>
                    <a:pt x="1512" y="2445"/>
                  </a:lnTo>
                  <a:lnTo>
                    <a:pt x="1501" y="2442"/>
                  </a:lnTo>
                  <a:lnTo>
                    <a:pt x="1499" y="2440"/>
                  </a:lnTo>
                  <a:lnTo>
                    <a:pt x="1489" y="2439"/>
                  </a:lnTo>
                  <a:lnTo>
                    <a:pt x="1479" y="2440"/>
                  </a:lnTo>
                  <a:lnTo>
                    <a:pt x="1474" y="2440"/>
                  </a:lnTo>
                  <a:lnTo>
                    <a:pt x="1472" y="2440"/>
                  </a:lnTo>
                  <a:lnTo>
                    <a:pt x="1472" y="2440"/>
                  </a:lnTo>
                  <a:lnTo>
                    <a:pt x="1464" y="2439"/>
                  </a:lnTo>
                  <a:lnTo>
                    <a:pt x="1452" y="2437"/>
                  </a:lnTo>
                  <a:lnTo>
                    <a:pt x="1442" y="2435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27"/>
                  </a:lnTo>
                  <a:lnTo>
                    <a:pt x="1439" y="2427"/>
                  </a:lnTo>
                  <a:lnTo>
                    <a:pt x="1441" y="2427"/>
                  </a:lnTo>
                  <a:lnTo>
                    <a:pt x="1444" y="2425"/>
                  </a:lnTo>
                  <a:lnTo>
                    <a:pt x="1444" y="2425"/>
                  </a:lnTo>
                  <a:lnTo>
                    <a:pt x="1446" y="2424"/>
                  </a:lnTo>
                  <a:lnTo>
                    <a:pt x="1446" y="2424"/>
                  </a:lnTo>
                  <a:lnTo>
                    <a:pt x="1446" y="2422"/>
                  </a:lnTo>
                  <a:lnTo>
                    <a:pt x="1444" y="2410"/>
                  </a:lnTo>
                  <a:lnTo>
                    <a:pt x="1444" y="2410"/>
                  </a:lnTo>
                  <a:lnTo>
                    <a:pt x="1444" y="2408"/>
                  </a:lnTo>
                  <a:lnTo>
                    <a:pt x="1442" y="2408"/>
                  </a:lnTo>
                  <a:lnTo>
                    <a:pt x="1442" y="2407"/>
                  </a:lnTo>
                  <a:lnTo>
                    <a:pt x="1442" y="2407"/>
                  </a:lnTo>
                  <a:lnTo>
                    <a:pt x="1441" y="2407"/>
                  </a:lnTo>
                  <a:lnTo>
                    <a:pt x="1427" y="2405"/>
                  </a:lnTo>
                  <a:lnTo>
                    <a:pt x="1427" y="2405"/>
                  </a:lnTo>
                  <a:lnTo>
                    <a:pt x="1426" y="2405"/>
                  </a:lnTo>
                  <a:lnTo>
                    <a:pt x="1419" y="2410"/>
                  </a:lnTo>
                  <a:lnTo>
                    <a:pt x="1417" y="2410"/>
                  </a:lnTo>
                  <a:lnTo>
                    <a:pt x="1416" y="2410"/>
                  </a:lnTo>
                  <a:lnTo>
                    <a:pt x="1414" y="2412"/>
                  </a:lnTo>
                  <a:lnTo>
                    <a:pt x="1414" y="2412"/>
                  </a:lnTo>
                  <a:lnTo>
                    <a:pt x="1412" y="2412"/>
                  </a:lnTo>
                  <a:lnTo>
                    <a:pt x="1411" y="2412"/>
                  </a:lnTo>
                  <a:lnTo>
                    <a:pt x="1409" y="2410"/>
                  </a:lnTo>
                  <a:lnTo>
                    <a:pt x="1409" y="2408"/>
                  </a:lnTo>
                  <a:lnTo>
                    <a:pt x="1407" y="2408"/>
                  </a:lnTo>
                  <a:lnTo>
                    <a:pt x="1397" y="2402"/>
                  </a:lnTo>
                  <a:lnTo>
                    <a:pt x="1397" y="2402"/>
                  </a:lnTo>
                  <a:lnTo>
                    <a:pt x="1396" y="2402"/>
                  </a:lnTo>
                  <a:lnTo>
                    <a:pt x="1394" y="2402"/>
                  </a:lnTo>
                  <a:lnTo>
                    <a:pt x="1392" y="2403"/>
                  </a:lnTo>
                  <a:lnTo>
                    <a:pt x="1392" y="2403"/>
                  </a:lnTo>
                  <a:lnTo>
                    <a:pt x="1389" y="2405"/>
                  </a:lnTo>
                  <a:lnTo>
                    <a:pt x="1389" y="2405"/>
                  </a:lnTo>
                  <a:lnTo>
                    <a:pt x="1386" y="2403"/>
                  </a:lnTo>
                  <a:lnTo>
                    <a:pt x="1382" y="2402"/>
                  </a:lnTo>
                  <a:lnTo>
                    <a:pt x="1382" y="2402"/>
                  </a:lnTo>
                  <a:lnTo>
                    <a:pt x="1381" y="2402"/>
                  </a:lnTo>
                  <a:lnTo>
                    <a:pt x="1379" y="2403"/>
                  </a:lnTo>
                  <a:lnTo>
                    <a:pt x="1377" y="2403"/>
                  </a:lnTo>
                  <a:lnTo>
                    <a:pt x="1377" y="2403"/>
                  </a:lnTo>
                  <a:lnTo>
                    <a:pt x="1377" y="2405"/>
                  </a:lnTo>
                  <a:lnTo>
                    <a:pt x="1376" y="2405"/>
                  </a:lnTo>
                  <a:lnTo>
                    <a:pt x="1376" y="2408"/>
                  </a:lnTo>
                  <a:lnTo>
                    <a:pt x="1376" y="2415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2" y="2417"/>
                  </a:lnTo>
                  <a:lnTo>
                    <a:pt x="1372" y="2417"/>
                  </a:lnTo>
                  <a:lnTo>
                    <a:pt x="1371" y="2415"/>
                  </a:lnTo>
                  <a:lnTo>
                    <a:pt x="1369" y="2410"/>
                  </a:lnTo>
                  <a:lnTo>
                    <a:pt x="1367" y="2408"/>
                  </a:lnTo>
                  <a:lnTo>
                    <a:pt x="1364" y="2408"/>
                  </a:lnTo>
                  <a:lnTo>
                    <a:pt x="1362" y="2408"/>
                  </a:lnTo>
                  <a:lnTo>
                    <a:pt x="1354" y="2412"/>
                  </a:lnTo>
                  <a:lnTo>
                    <a:pt x="1354" y="2412"/>
                  </a:lnTo>
                  <a:lnTo>
                    <a:pt x="1352" y="2412"/>
                  </a:lnTo>
                  <a:lnTo>
                    <a:pt x="1342" y="2420"/>
                  </a:lnTo>
                  <a:lnTo>
                    <a:pt x="1340" y="2420"/>
                  </a:lnTo>
                  <a:lnTo>
                    <a:pt x="1340" y="2422"/>
                  </a:lnTo>
                  <a:lnTo>
                    <a:pt x="1339" y="2424"/>
                  </a:lnTo>
                  <a:lnTo>
                    <a:pt x="1339" y="2425"/>
                  </a:lnTo>
                  <a:lnTo>
                    <a:pt x="1339" y="2425"/>
                  </a:lnTo>
                  <a:lnTo>
                    <a:pt x="1337" y="2427"/>
                  </a:lnTo>
                  <a:lnTo>
                    <a:pt x="1337" y="2429"/>
                  </a:lnTo>
                  <a:lnTo>
                    <a:pt x="1334" y="2432"/>
                  </a:lnTo>
                  <a:lnTo>
                    <a:pt x="1324" y="2440"/>
                  </a:lnTo>
                  <a:lnTo>
                    <a:pt x="1324" y="2442"/>
                  </a:lnTo>
                  <a:lnTo>
                    <a:pt x="1322" y="2442"/>
                  </a:lnTo>
                  <a:lnTo>
                    <a:pt x="1310" y="2444"/>
                  </a:lnTo>
                  <a:lnTo>
                    <a:pt x="1309" y="2442"/>
                  </a:lnTo>
                  <a:lnTo>
                    <a:pt x="1307" y="2440"/>
                  </a:lnTo>
                  <a:lnTo>
                    <a:pt x="1307" y="2440"/>
                  </a:lnTo>
                  <a:lnTo>
                    <a:pt x="1307" y="2439"/>
                  </a:lnTo>
                  <a:lnTo>
                    <a:pt x="1307" y="2437"/>
                  </a:lnTo>
                  <a:lnTo>
                    <a:pt x="1307" y="2437"/>
                  </a:lnTo>
                  <a:lnTo>
                    <a:pt x="1309" y="2430"/>
                  </a:lnTo>
                  <a:lnTo>
                    <a:pt x="1309" y="2430"/>
                  </a:lnTo>
                  <a:lnTo>
                    <a:pt x="1309" y="2429"/>
                  </a:lnTo>
                  <a:lnTo>
                    <a:pt x="1307" y="2429"/>
                  </a:lnTo>
                  <a:lnTo>
                    <a:pt x="1307" y="2429"/>
                  </a:lnTo>
                  <a:lnTo>
                    <a:pt x="1290" y="2424"/>
                  </a:lnTo>
                  <a:lnTo>
                    <a:pt x="1289" y="2422"/>
                  </a:lnTo>
                  <a:lnTo>
                    <a:pt x="1282" y="2422"/>
                  </a:lnTo>
                  <a:lnTo>
                    <a:pt x="1279" y="2424"/>
                  </a:lnTo>
                  <a:lnTo>
                    <a:pt x="1279" y="2424"/>
                  </a:lnTo>
                  <a:lnTo>
                    <a:pt x="1277" y="2424"/>
                  </a:lnTo>
                  <a:lnTo>
                    <a:pt x="1272" y="2425"/>
                  </a:lnTo>
                  <a:lnTo>
                    <a:pt x="1267" y="2425"/>
                  </a:lnTo>
                  <a:lnTo>
                    <a:pt x="1264" y="2425"/>
                  </a:lnTo>
                  <a:lnTo>
                    <a:pt x="1252" y="2420"/>
                  </a:lnTo>
                  <a:lnTo>
                    <a:pt x="1250" y="2418"/>
                  </a:lnTo>
                  <a:lnTo>
                    <a:pt x="1249" y="2418"/>
                  </a:lnTo>
                  <a:lnTo>
                    <a:pt x="1249" y="2417"/>
                  </a:lnTo>
                  <a:lnTo>
                    <a:pt x="1249" y="2417"/>
                  </a:lnTo>
                  <a:lnTo>
                    <a:pt x="1249" y="2415"/>
                  </a:lnTo>
                  <a:lnTo>
                    <a:pt x="1249" y="2413"/>
                  </a:lnTo>
                  <a:lnTo>
                    <a:pt x="1237" y="2410"/>
                  </a:lnTo>
                  <a:lnTo>
                    <a:pt x="1230" y="2412"/>
                  </a:lnTo>
                  <a:lnTo>
                    <a:pt x="1230" y="2412"/>
                  </a:lnTo>
                  <a:lnTo>
                    <a:pt x="1229" y="2412"/>
                  </a:lnTo>
                  <a:lnTo>
                    <a:pt x="1225" y="2413"/>
                  </a:lnTo>
                  <a:lnTo>
                    <a:pt x="1225" y="2417"/>
                  </a:lnTo>
                  <a:lnTo>
                    <a:pt x="1225" y="2417"/>
                  </a:lnTo>
                  <a:lnTo>
                    <a:pt x="1225" y="2418"/>
                  </a:lnTo>
                  <a:lnTo>
                    <a:pt x="1224" y="2418"/>
                  </a:lnTo>
                  <a:lnTo>
                    <a:pt x="1210" y="2415"/>
                  </a:lnTo>
                  <a:lnTo>
                    <a:pt x="1209" y="2413"/>
                  </a:lnTo>
                  <a:lnTo>
                    <a:pt x="1209" y="2413"/>
                  </a:lnTo>
                  <a:lnTo>
                    <a:pt x="1207" y="2412"/>
                  </a:lnTo>
                  <a:lnTo>
                    <a:pt x="1205" y="2412"/>
                  </a:lnTo>
                  <a:lnTo>
                    <a:pt x="1205" y="2412"/>
                  </a:lnTo>
                  <a:lnTo>
                    <a:pt x="1202" y="2415"/>
                  </a:lnTo>
                  <a:lnTo>
                    <a:pt x="1202" y="2415"/>
                  </a:lnTo>
                  <a:lnTo>
                    <a:pt x="1197" y="2420"/>
                  </a:lnTo>
                  <a:lnTo>
                    <a:pt x="1195" y="2418"/>
                  </a:lnTo>
                  <a:lnTo>
                    <a:pt x="1194" y="2418"/>
                  </a:lnTo>
                  <a:lnTo>
                    <a:pt x="1194" y="2418"/>
                  </a:lnTo>
                  <a:lnTo>
                    <a:pt x="1192" y="2418"/>
                  </a:lnTo>
                  <a:lnTo>
                    <a:pt x="1192" y="2418"/>
                  </a:lnTo>
                  <a:lnTo>
                    <a:pt x="1190" y="2420"/>
                  </a:lnTo>
                  <a:lnTo>
                    <a:pt x="1190" y="2420"/>
                  </a:lnTo>
                  <a:lnTo>
                    <a:pt x="1187" y="2424"/>
                  </a:lnTo>
                  <a:lnTo>
                    <a:pt x="1182" y="2425"/>
                  </a:lnTo>
                  <a:lnTo>
                    <a:pt x="1175" y="2425"/>
                  </a:lnTo>
                  <a:lnTo>
                    <a:pt x="1172" y="2425"/>
                  </a:lnTo>
                  <a:lnTo>
                    <a:pt x="1167" y="2429"/>
                  </a:lnTo>
                  <a:lnTo>
                    <a:pt x="1164" y="2429"/>
                  </a:lnTo>
                  <a:lnTo>
                    <a:pt x="1159" y="2430"/>
                  </a:lnTo>
                  <a:lnTo>
                    <a:pt x="1155" y="2430"/>
                  </a:lnTo>
                  <a:lnTo>
                    <a:pt x="1154" y="2430"/>
                  </a:lnTo>
                  <a:lnTo>
                    <a:pt x="1150" y="2430"/>
                  </a:lnTo>
                  <a:lnTo>
                    <a:pt x="1142" y="2427"/>
                  </a:lnTo>
                  <a:lnTo>
                    <a:pt x="1134" y="2425"/>
                  </a:lnTo>
                  <a:lnTo>
                    <a:pt x="1130" y="2427"/>
                  </a:lnTo>
                  <a:lnTo>
                    <a:pt x="1129" y="2427"/>
                  </a:lnTo>
                  <a:lnTo>
                    <a:pt x="1125" y="2427"/>
                  </a:lnTo>
                  <a:lnTo>
                    <a:pt x="1120" y="2425"/>
                  </a:lnTo>
                  <a:lnTo>
                    <a:pt x="1119" y="2425"/>
                  </a:lnTo>
                  <a:lnTo>
                    <a:pt x="1119" y="2425"/>
                  </a:lnTo>
                  <a:lnTo>
                    <a:pt x="1117" y="2425"/>
                  </a:lnTo>
                  <a:lnTo>
                    <a:pt x="1117" y="2427"/>
                  </a:lnTo>
                  <a:lnTo>
                    <a:pt x="1117" y="2427"/>
                  </a:lnTo>
                  <a:lnTo>
                    <a:pt x="1105" y="2427"/>
                  </a:lnTo>
                  <a:lnTo>
                    <a:pt x="1102" y="2425"/>
                  </a:lnTo>
                  <a:lnTo>
                    <a:pt x="1102" y="2425"/>
                  </a:lnTo>
                  <a:lnTo>
                    <a:pt x="1098" y="2422"/>
                  </a:lnTo>
                  <a:lnTo>
                    <a:pt x="1085" y="2420"/>
                  </a:lnTo>
                  <a:lnTo>
                    <a:pt x="1083" y="2420"/>
                  </a:lnTo>
                  <a:lnTo>
                    <a:pt x="1082" y="2422"/>
                  </a:lnTo>
                  <a:lnTo>
                    <a:pt x="1082" y="2422"/>
                  </a:lnTo>
                  <a:lnTo>
                    <a:pt x="1080" y="2425"/>
                  </a:lnTo>
                  <a:lnTo>
                    <a:pt x="1078" y="2425"/>
                  </a:lnTo>
                  <a:lnTo>
                    <a:pt x="1078" y="2425"/>
                  </a:lnTo>
                  <a:lnTo>
                    <a:pt x="1077" y="2425"/>
                  </a:lnTo>
                  <a:lnTo>
                    <a:pt x="1057" y="2425"/>
                  </a:lnTo>
                  <a:lnTo>
                    <a:pt x="1057" y="2425"/>
                  </a:lnTo>
                  <a:lnTo>
                    <a:pt x="1055" y="2425"/>
                  </a:lnTo>
                  <a:lnTo>
                    <a:pt x="1053" y="2427"/>
                  </a:lnTo>
                  <a:lnTo>
                    <a:pt x="1048" y="2430"/>
                  </a:lnTo>
                  <a:lnTo>
                    <a:pt x="1047" y="2430"/>
                  </a:lnTo>
                  <a:lnTo>
                    <a:pt x="1047" y="2439"/>
                  </a:lnTo>
                  <a:lnTo>
                    <a:pt x="1045" y="2449"/>
                  </a:lnTo>
                  <a:lnTo>
                    <a:pt x="1040" y="2445"/>
                  </a:lnTo>
                  <a:lnTo>
                    <a:pt x="1030" y="2439"/>
                  </a:lnTo>
                  <a:lnTo>
                    <a:pt x="1020" y="2434"/>
                  </a:lnTo>
                  <a:lnTo>
                    <a:pt x="1013" y="2429"/>
                  </a:lnTo>
                  <a:lnTo>
                    <a:pt x="1003" y="2424"/>
                  </a:lnTo>
                  <a:lnTo>
                    <a:pt x="1002" y="2424"/>
                  </a:lnTo>
                  <a:lnTo>
                    <a:pt x="997" y="2418"/>
                  </a:lnTo>
                  <a:lnTo>
                    <a:pt x="997" y="2418"/>
                  </a:lnTo>
                  <a:lnTo>
                    <a:pt x="995" y="2417"/>
                  </a:lnTo>
                  <a:lnTo>
                    <a:pt x="995" y="2415"/>
                  </a:lnTo>
                  <a:lnTo>
                    <a:pt x="988" y="2412"/>
                  </a:lnTo>
                  <a:lnTo>
                    <a:pt x="962" y="2398"/>
                  </a:lnTo>
                  <a:lnTo>
                    <a:pt x="947" y="2390"/>
                  </a:lnTo>
                  <a:lnTo>
                    <a:pt x="935" y="2388"/>
                  </a:lnTo>
                  <a:lnTo>
                    <a:pt x="935" y="2388"/>
                  </a:lnTo>
                  <a:lnTo>
                    <a:pt x="933" y="2388"/>
                  </a:lnTo>
                  <a:lnTo>
                    <a:pt x="922" y="2388"/>
                  </a:lnTo>
                  <a:lnTo>
                    <a:pt x="917" y="2390"/>
                  </a:lnTo>
                  <a:lnTo>
                    <a:pt x="908" y="2388"/>
                  </a:lnTo>
                  <a:lnTo>
                    <a:pt x="907" y="2388"/>
                  </a:lnTo>
                  <a:lnTo>
                    <a:pt x="907" y="2388"/>
                  </a:lnTo>
                  <a:lnTo>
                    <a:pt x="905" y="2388"/>
                  </a:lnTo>
                  <a:lnTo>
                    <a:pt x="905" y="2387"/>
                  </a:lnTo>
                  <a:lnTo>
                    <a:pt x="903" y="2385"/>
                  </a:lnTo>
                  <a:lnTo>
                    <a:pt x="902" y="2383"/>
                  </a:lnTo>
                  <a:lnTo>
                    <a:pt x="880" y="2367"/>
                  </a:lnTo>
                  <a:lnTo>
                    <a:pt x="880" y="2367"/>
                  </a:lnTo>
                  <a:lnTo>
                    <a:pt x="875" y="2365"/>
                  </a:lnTo>
                  <a:lnTo>
                    <a:pt x="875" y="2365"/>
                  </a:lnTo>
                  <a:lnTo>
                    <a:pt x="873" y="2365"/>
                  </a:lnTo>
                  <a:lnTo>
                    <a:pt x="873" y="2367"/>
                  </a:lnTo>
                  <a:lnTo>
                    <a:pt x="873" y="2367"/>
                  </a:lnTo>
                  <a:lnTo>
                    <a:pt x="877" y="2368"/>
                  </a:lnTo>
                  <a:lnTo>
                    <a:pt x="877" y="2370"/>
                  </a:lnTo>
                  <a:lnTo>
                    <a:pt x="878" y="2370"/>
                  </a:lnTo>
                  <a:lnTo>
                    <a:pt x="878" y="2370"/>
                  </a:lnTo>
                  <a:lnTo>
                    <a:pt x="878" y="2372"/>
                  </a:lnTo>
                  <a:lnTo>
                    <a:pt x="878" y="2373"/>
                  </a:lnTo>
                  <a:lnTo>
                    <a:pt x="878" y="2373"/>
                  </a:lnTo>
                  <a:lnTo>
                    <a:pt x="877" y="2373"/>
                  </a:lnTo>
                  <a:lnTo>
                    <a:pt x="877" y="2373"/>
                  </a:lnTo>
                  <a:lnTo>
                    <a:pt x="873" y="2375"/>
                  </a:lnTo>
                  <a:lnTo>
                    <a:pt x="862" y="2375"/>
                  </a:lnTo>
                  <a:lnTo>
                    <a:pt x="862" y="2375"/>
                  </a:lnTo>
                  <a:lnTo>
                    <a:pt x="857" y="2375"/>
                  </a:lnTo>
                  <a:lnTo>
                    <a:pt x="857" y="2375"/>
                  </a:lnTo>
                  <a:lnTo>
                    <a:pt x="855" y="2375"/>
                  </a:lnTo>
                  <a:lnTo>
                    <a:pt x="848" y="2372"/>
                  </a:lnTo>
                  <a:lnTo>
                    <a:pt x="848" y="2370"/>
                  </a:lnTo>
                  <a:lnTo>
                    <a:pt x="847" y="2370"/>
                  </a:lnTo>
                  <a:lnTo>
                    <a:pt x="843" y="2365"/>
                  </a:lnTo>
                  <a:lnTo>
                    <a:pt x="843" y="2365"/>
                  </a:lnTo>
                  <a:lnTo>
                    <a:pt x="842" y="2362"/>
                  </a:lnTo>
                  <a:lnTo>
                    <a:pt x="842" y="2358"/>
                  </a:lnTo>
                  <a:lnTo>
                    <a:pt x="842" y="2358"/>
                  </a:lnTo>
                  <a:lnTo>
                    <a:pt x="840" y="2357"/>
                  </a:lnTo>
                  <a:lnTo>
                    <a:pt x="840" y="2357"/>
                  </a:lnTo>
                  <a:lnTo>
                    <a:pt x="837" y="2355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23" y="2350"/>
                  </a:lnTo>
                  <a:lnTo>
                    <a:pt x="810" y="2347"/>
                  </a:lnTo>
                  <a:lnTo>
                    <a:pt x="798" y="2348"/>
                  </a:lnTo>
                  <a:lnTo>
                    <a:pt x="798" y="2348"/>
                  </a:lnTo>
                  <a:lnTo>
                    <a:pt x="796" y="2348"/>
                  </a:lnTo>
                  <a:lnTo>
                    <a:pt x="793" y="2347"/>
                  </a:lnTo>
                  <a:lnTo>
                    <a:pt x="791" y="2347"/>
                  </a:lnTo>
                  <a:lnTo>
                    <a:pt x="791" y="2347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2"/>
                  </a:lnTo>
                  <a:lnTo>
                    <a:pt x="788" y="2342"/>
                  </a:lnTo>
                  <a:lnTo>
                    <a:pt x="793" y="2340"/>
                  </a:lnTo>
                  <a:lnTo>
                    <a:pt x="793" y="2340"/>
                  </a:lnTo>
                  <a:lnTo>
                    <a:pt x="796" y="2340"/>
                  </a:lnTo>
                  <a:lnTo>
                    <a:pt x="796" y="2338"/>
                  </a:lnTo>
                  <a:lnTo>
                    <a:pt x="803" y="2335"/>
                  </a:lnTo>
                  <a:lnTo>
                    <a:pt x="806" y="2333"/>
                  </a:lnTo>
                  <a:lnTo>
                    <a:pt x="810" y="2330"/>
                  </a:lnTo>
                  <a:lnTo>
                    <a:pt x="810" y="2328"/>
                  </a:lnTo>
                  <a:lnTo>
                    <a:pt x="810" y="2328"/>
                  </a:lnTo>
                  <a:lnTo>
                    <a:pt x="811" y="2327"/>
                  </a:lnTo>
                  <a:lnTo>
                    <a:pt x="810" y="2327"/>
                  </a:lnTo>
                  <a:lnTo>
                    <a:pt x="810" y="2325"/>
                  </a:lnTo>
                  <a:lnTo>
                    <a:pt x="810" y="2325"/>
                  </a:lnTo>
                  <a:lnTo>
                    <a:pt x="806" y="2327"/>
                  </a:lnTo>
                  <a:lnTo>
                    <a:pt x="806" y="2327"/>
                  </a:lnTo>
                  <a:lnTo>
                    <a:pt x="805" y="2328"/>
                  </a:lnTo>
                  <a:lnTo>
                    <a:pt x="805" y="2328"/>
                  </a:lnTo>
                  <a:lnTo>
                    <a:pt x="800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28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7"/>
                  </a:lnTo>
                  <a:lnTo>
                    <a:pt x="798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3"/>
                  </a:lnTo>
                  <a:lnTo>
                    <a:pt x="796" y="2322"/>
                  </a:lnTo>
                  <a:lnTo>
                    <a:pt x="796" y="2322"/>
                  </a:lnTo>
                  <a:lnTo>
                    <a:pt x="796" y="2323"/>
                  </a:lnTo>
                  <a:lnTo>
                    <a:pt x="795" y="2323"/>
                  </a:lnTo>
                  <a:lnTo>
                    <a:pt x="793" y="2325"/>
                  </a:lnTo>
                  <a:lnTo>
                    <a:pt x="793" y="2325"/>
                  </a:lnTo>
                  <a:lnTo>
                    <a:pt x="791" y="2327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0" y="2328"/>
                  </a:lnTo>
                  <a:lnTo>
                    <a:pt x="790" y="2328"/>
                  </a:lnTo>
                  <a:lnTo>
                    <a:pt x="790" y="2327"/>
                  </a:lnTo>
                  <a:lnTo>
                    <a:pt x="791" y="2325"/>
                  </a:lnTo>
                  <a:lnTo>
                    <a:pt x="793" y="2322"/>
                  </a:lnTo>
                  <a:lnTo>
                    <a:pt x="793" y="2320"/>
                  </a:lnTo>
                  <a:lnTo>
                    <a:pt x="795" y="2320"/>
                  </a:lnTo>
                  <a:lnTo>
                    <a:pt x="798" y="2317"/>
                  </a:lnTo>
                  <a:lnTo>
                    <a:pt x="798" y="2317"/>
                  </a:lnTo>
                  <a:lnTo>
                    <a:pt x="803" y="2317"/>
                  </a:lnTo>
                  <a:lnTo>
                    <a:pt x="816" y="2322"/>
                  </a:lnTo>
                  <a:lnTo>
                    <a:pt x="816" y="2328"/>
                  </a:lnTo>
                  <a:lnTo>
                    <a:pt x="816" y="2330"/>
                  </a:lnTo>
                  <a:lnTo>
                    <a:pt x="818" y="2330"/>
                  </a:lnTo>
                  <a:lnTo>
                    <a:pt x="818" y="2330"/>
                  </a:lnTo>
                  <a:lnTo>
                    <a:pt x="821" y="2330"/>
                  </a:lnTo>
                  <a:lnTo>
                    <a:pt x="823" y="2330"/>
                  </a:lnTo>
                  <a:lnTo>
                    <a:pt x="828" y="2328"/>
                  </a:lnTo>
                  <a:lnTo>
                    <a:pt x="833" y="2323"/>
                  </a:lnTo>
                  <a:lnTo>
                    <a:pt x="833" y="2323"/>
                  </a:lnTo>
                  <a:lnTo>
                    <a:pt x="831" y="2323"/>
                  </a:lnTo>
                  <a:lnTo>
                    <a:pt x="831" y="2323"/>
                  </a:lnTo>
                  <a:lnTo>
                    <a:pt x="826" y="2323"/>
                  </a:lnTo>
                  <a:lnTo>
                    <a:pt x="825" y="2323"/>
                  </a:lnTo>
                  <a:lnTo>
                    <a:pt x="825" y="2322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7" y="2320"/>
                  </a:lnTo>
                  <a:lnTo>
                    <a:pt x="837" y="2320"/>
                  </a:lnTo>
                  <a:lnTo>
                    <a:pt x="843" y="2313"/>
                  </a:lnTo>
                  <a:lnTo>
                    <a:pt x="843" y="2313"/>
                  </a:lnTo>
                  <a:lnTo>
                    <a:pt x="845" y="2313"/>
                  </a:lnTo>
                  <a:lnTo>
                    <a:pt x="848" y="2313"/>
                  </a:lnTo>
                  <a:lnTo>
                    <a:pt x="850" y="2315"/>
                  </a:lnTo>
                  <a:lnTo>
                    <a:pt x="850" y="2315"/>
                  </a:lnTo>
                  <a:lnTo>
                    <a:pt x="857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08"/>
                  </a:lnTo>
                  <a:lnTo>
                    <a:pt x="858" y="2307"/>
                  </a:lnTo>
                  <a:lnTo>
                    <a:pt x="852" y="2293"/>
                  </a:lnTo>
                  <a:lnTo>
                    <a:pt x="852" y="2293"/>
                  </a:lnTo>
                  <a:lnTo>
                    <a:pt x="852" y="2292"/>
                  </a:lnTo>
                  <a:lnTo>
                    <a:pt x="847" y="2292"/>
                  </a:lnTo>
                  <a:lnTo>
                    <a:pt x="845" y="2292"/>
                  </a:lnTo>
                  <a:lnTo>
                    <a:pt x="847" y="2293"/>
                  </a:lnTo>
                  <a:lnTo>
                    <a:pt x="848" y="2297"/>
                  </a:lnTo>
                  <a:lnTo>
                    <a:pt x="848" y="2297"/>
                  </a:lnTo>
                  <a:lnTo>
                    <a:pt x="850" y="2302"/>
                  </a:lnTo>
                  <a:lnTo>
                    <a:pt x="850" y="2303"/>
                  </a:lnTo>
                  <a:lnTo>
                    <a:pt x="850" y="2305"/>
                  </a:lnTo>
                  <a:lnTo>
                    <a:pt x="850" y="2307"/>
                  </a:lnTo>
                  <a:lnTo>
                    <a:pt x="848" y="2307"/>
                  </a:lnTo>
                  <a:lnTo>
                    <a:pt x="848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3" y="2295"/>
                  </a:lnTo>
                  <a:lnTo>
                    <a:pt x="843" y="2288"/>
                  </a:lnTo>
                  <a:lnTo>
                    <a:pt x="843" y="2287"/>
                  </a:lnTo>
                  <a:lnTo>
                    <a:pt x="843" y="2285"/>
                  </a:lnTo>
                  <a:lnTo>
                    <a:pt x="843" y="2283"/>
                  </a:lnTo>
                  <a:lnTo>
                    <a:pt x="847" y="2283"/>
                  </a:lnTo>
                  <a:lnTo>
                    <a:pt x="848" y="2282"/>
                  </a:lnTo>
                  <a:lnTo>
                    <a:pt x="850" y="2278"/>
                  </a:lnTo>
                  <a:lnTo>
                    <a:pt x="853" y="2275"/>
                  </a:lnTo>
                  <a:lnTo>
                    <a:pt x="855" y="2275"/>
                  </a:lnTo>
                  <a:lnTo>
                    <a:pt x="855" y="2273"/>
                  </a:lnTo>
                  <a:lnTo>
                    <a:pt x="855" y="2272"/>
                  </a:lnTo>
                  <a:lnTo>
                    <a:pt x="857" y="2270"/>
                  </a:lnTo>
                  <a:lnTo>
                    <a:pt x="857" y="2270"/>
                  </a:lnTo>
                  <a:lnTo>
                    <a:pt x="857" y="2267"/>
                  </a:lnTo>
                  <a:lnTo>
                    <a:pt x="857" y="2265"/>
                  </a:lnTo>
                  <a:lnTo>
                    <a:pt x="857" y="2262"/>
                  </a:lnTo>
                  <a:lnTo>
                    <a:pt x="855" y="2260"/>
                  </a:lnTo>
                  <a:lnTo>
                    <a:pt x="855" y="2257"/>
                  </a:lnTo>
                  <a:lnTo>
                    <a:pt x="855" y="2257"/>
                  </a:lnTo>
                  <a:lnTo>
                    <a:pt x="855" y="2250"/>
                  </a:lnTo>
                  <a:lnTo>
                    <a:pt x="855" y="2248"/>
                  </a:lnTo>
                  <a:lnTo>
                    <a:pt x="857" y="2248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5"/>
                  </a:lnTo>
                  <a:lnTo>
                    <a:pt x="862" y="2242"/>
                  </a:lnTo>
                  <a:lnTo>
                    <a:pt x="863" y="2242"/>
                  </a:lnTo>
                  <a:lnTo>
                    <a:pt x="865" y="2242"/>
                  </a:lnTo>
                  <a:lnTo>
                    <a:pt x="865" y="2242"/>
                  </a:lnTo>
                  <a:lnTo>
                    <a:pt x="867" y="2258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5" y="2263"/>
                  </a:lnTo>
                  <a:lnTo>
                    <a:pt x="865" y="2265"/>
                  </a:lnTo>
                  <a:lnTo>
                    <a:pt x="867" y="2265"/>
                  </a:lnTo>
                  <a:lnTo>
                    <a:pt x="867" y="2265"/>
                  </a:lnTo>
                  <a:lnTo>
                    <a:pt x="868" y="2263"/>
                  </a:lnTo>
                  <a:lnTo>
                    <a:pt x="868" y="2248"/>
                  </a:lnTo>
                  <a:lnTo>
                    <a:pt x="868" y="2247"/>
                  </a:lnTo>
                  <a:lnTo>
                    <a:pt x="868" y="2242"/>
                  </a:lnTo>
                  <a:lnTo>
                    <a:pt x="868" y="2237"/>
                  </a:lnTo>
                  <a:lnTo>
                    <a:pt x="868" y="2237"/>
                  </a:lnTo>
                  <a:lnTo>
                    <a:pt x="868" y="2235"/>
                  </a:lnTo>
                  <a:lnTo>
                    <a:pt x="868" y="2233"/>
                  </a:lnTo>
                  <a:lnTo>
                    <a:pt x="870" y="2233"/>
                  </a:lnTo>
                  <a:lnTo>
                    <a:pt x="872" y="2233"/>
                  </a:lnTo>
                  <a:lnTo>
                    <a:pt x="873" y="2232"/>
                  </a:lnTo>
                  <a:lnTo>
                    <a:pt x="873" y="2232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7" y="2235"/>
                  </a:lnTo>
                  <a:lnTo>
                    <a:pt x="885" y="2238"/>
                  </a:lnTo>
                  <a:lnTo>
                    <a:pt x="887" y="2238"/>
                  </a:lnTo>
                  <a:lnTo>
                    <a:pt x="888" y="2238"/>
                  </a:lnTo>
                  <a:lnTo>
                    <a:pt x="893" y="2237"/>
                  </a:lnTo>
                  <a:lnTo>
                    <a:pt x="895" y="2237"/>
                  </a:lnTo>
                  <a:lnTo>
                    <a:pt x="895" y="2237"/>
                  </a:lnTo>
                  <a:lnTo>
                    <a:pt x="895" y="2235"/>
                  </a:lnTo>
                  <a:lnTo>
                    <a:pt x="895" y="2235"/>
                  </a:lnTo>
                  <a:lnTo>
                    <a:pt x="893" y="2232"/>
                  </a:lnTo>
                  <a:lnTo>
                    <a:pt x="893" y="2230"/>
                  </a:lnTo>
                  <a:lnTo>
                    <a:pt x="893" y="2230"/>
                  </a:lnTo>
                  <a:lnTo>
                    <a:pt x="892" y="2230"/>
                  </a:lnTo>
                  <a:lnTo>
                    <a:pt x="890" y="2228"/>
                  </a:lnTo>
                  <a:lnTo>
                    <a:pt x="883" y="2227"/>
                  </a:lnTo>
                  <a:lnTo>
                    <a:pt x="872" y="2222"/>
                  </a:lnTo>
                  <a:lnTo>
                    <a:pt x="872" y="2220"/>
                  </a:lnTo>
                  <a:lnTo>
                    <a:pt x="872" y="2220"/>
                  </a:lnTo>
                  <a:lnTo>
                    <a:pt x="870" y="2218"/>
                  </a:lnTo>
                  <a:lnTo>
                    <a:pt x="857" y="2212"/>
                  </a:lnTo>
                  <a:lnTo>
                    <a:pt x="857" y="2212"/>
                  </a:lnTo>
                  <a:lnTo>
                    <a:pt x="855" y="2212"/>
                  </a:lnTo>
                  <a:lnTo>
                    <a:pt x="852" y="2213"/>
                  </a:lnTo>
                  <a:lnTo>
                    <a:pt x="850" y="2213"/>
                  </a:lnTo>
                  <a:lnTo>
                    <a:pt x="850" y="2213"/>
                  </a:lnTo>
                  <a:lnTo>
                    <a:pt x="850" y="2215"/>
                  </a:lnTo>
                  <a:lnTo>
                    <a:pt x="852" y="2215"/>
                  </a:lnTo>
                  <a:lnTo>
                    <a:pt x="852" y="2215"/>
                  </a:lnTo>
                  <a:lnTo>
                    <a:pt x="853" y="2215"/>
                  </a:lnTo>
                  <a:lnTo>
                    <a:pt x="853" y="2215"/>
                  </a:lnTo>
                  <a:lnTo>
                    <a:pt x="853" y="2217"/>
                  </a:lnTo>
                  <a:lnTo>
                    <a:pt x="853" y="2218"/>
                  </a:lnTo>
                  <a:lnTo>
                    <a:pt x="852" y="2218"/>
                  </a:lnTo>
                  <a:lnTo>
                    <a:pt x="845" y="2213"/>
                  </a:lnTo>
                  <a:lnTo>
                    <a:pt x="845" y="2213"/>
                  </a:lnTo>
                  <a:lnTo>
                    <a:pt x="840" y="2208"/>
                  </a:lnTo>
                  <a:lnTo>
                    <a:pt x="838" y="2208"/>
                  </a:lnTo>
                  <a:lnTo>
                    <a:pt x="830" y="2193"/>
                  </a:lnTo>
                  <a:lnTo>
                    <a:pt x="835" y="2195"/>
                  </a:lnTo>
                  <a:lnTo>
                    <a:pt x="837" y="2195"/>
                  </a:lnTo>
                  <a:lnTo>
                    <a:pt x="838" y="2195"/>
                  </a:lnTo>
                  <a:lnTo>
                    <a:pt x="838" y="2195"/>
                  </a:lnTo>
                  <a:lnTo>
                    <a:pt x="848" y="2193"/>
                  </a:lnTo>
                  <a:lnTo>
                    <a:pt x="848" y="2192"/>
                  </a:lnTo>
                  <a:lnTo>
                    <a:pt x="850" y="2192"/>
                  </a:lnTo>
                  <a:lnTo>
                    <a:pt x="850" y="2190"/>
                  </a:lnTo>
                  <a:lnTo>
                    <a:pt x="852" y="2187"/>
                  </a:lnTo>
                  <a:lnTo>
                    <a:pt x="852" y="2187"/>
                  </a:lnTo>
                  <a:lnTo>
                    <a:pt x="853" y="2187"/>
                  </a:lnTo>
                  <a:lnTo>
                    <a:pt x="853" y="2185"/>
                  </a:lnTo>
                  <a:lnTo>
                    <a:pt x="855" y="2185"/>
                  </a:lnTo>
                  <a:lnTo>
                    <a:pt x="858" y="2183"/>
                  </a:lnTo>
                  <a:lnTo>
                    <a:pt x="863" y="2182"/>
                  </a:lnTo>
                  <a:lnTo>
                    <a:pt x="863" y="2183"/>
                  </a:lnTo>
                  <a:lnTo>
                    <a:pt x="865" y="2183"/>
                  </a:lnTo>
                  <a:lnTo>
                    <a:pt x="870" y="2185"/>
                  </a:lnTo>
                  <a:lnTo>
                    <a:pt x="873" y="2185"/>
                  </a:lnTo>
                  <a:lnTo>
                    <a:pt x="875" y="2183"/>
                  </a:lnTo>
                  <a:lnTo>
                    <a:pt x="877" y="2183"/>
                  </a:lnTo>
                  <a:lnTo>
                    <a:pt x="882" y="2182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78"/>
                  </a:lnTo>
                  <a:lnTo>
                    <a:pt x="882" y="2177"/>
                  </a:lnTo>
                  <a:lnTo>
                    <a:pt x="880" y="2177"/>
                  </a:lnTo>
                  <a:lnTo>
                    <a:pt x="880" y="2177"/>
                  </a:lnTo>
                  <a:lnTo>
                    <a:pt x="878" y="2175"/>
                  </a:lnTo>
                  <a:lnTo>
                    <a:pt x="875" y="2175"/>
                  </a:lnTo>
                  <a:lnTo>
                    <a:pt x="873" y="2175"/>
                  </a:lnTo>
                  <a:lnTo>
                    <a:pt x="870" y="2175"/>
                  </a:lnTo>
                  <a:lnTo>
                    <a:pt x="868" y="2175"/>
                  </a:lnTo>
                  <a:lnTo>
                    <a:pt x="868" y="2180"/>
                  </a:lnTo>
                  <a:lnTo>
                    <a:pt x="868" y="2178"/>
                  </a:lnTo>
                  <a:lnTo>
                    <a:pt x="867" y="2175"/>
                  </a:lnTo>
                  <a:lnTo>
                    <a:pt x="867" y="2168"/>
                  </a:lnTo>
                  <a:lnTo>
                    <a:pt x="870" y="2165"/>
                  </a:lnTo>
                  <a:lnTo>
                    <a:pt x="870" y="2165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3" y="2163"/>
                  </a:lnTo>
                  <a:lnTo>
                    <a:pt x="875" y="2165"/>
                  </a:lnTo>
                  <a:lnTo>
                    <a:pt x="875" y="2165"/>
                  </a:lnTo>
                  <a:lnTo>
                    <a:pt x="883" y="2160"/>
                  </a:lnTo>
                  <a:lnTo>
                    <a:pt x="885" y="2160"/>
                  </a:lnTo>
                  <a:lnTo>
                    <a:pt x="888" y="2156"/>
                  </a:lnTo>
                  <a:lnTo>
                    <a:pt x="890" y="2156"/>
                  </a:lnTo>
                  <a:lnTo>
                    <a:pt x="897" y="2148"/>
                  </a:lnTo>
                  <a:lnTo>
                    <a:pt x="898" y="2145"/>
                  </a:lnTo>
                  <a:lnTo>
                    <a:pt x="900" y="2143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10" y="2138"/>
                  </a:lnTo>
                  <a:lnTo>
                    <a:pt x="913" y="2138"/>
                  </a:lnTo>
                  <a:lnTo>
                    <a:pt x="915" y="2138"/>
                  </a:lnTo>
                  <a:lnTo>
                    <a:pt x="917" y="2136"/>
                  </a:lnTo>
                  <a:lnTo>
                    <a:pt x="917" y="2135"/>
                  </a:lnTo>
                  <a:lnTo>
                    <a:pt x="917" y="2133"/>
                  </a:lnTo>
                  <a:lnTo>
                    <a:pt x="915" y="2133"/>
                  </a:lnTo>
                  <a:lnTo>
                    <a:pt x="917" y="2131"/>
                  </a:lnTo>
                  <a:lnTo>
                    <a:pt x="917" y="2130"/>
                  </a:lnTo>
                  <a:lnTo>
                    <a:pt x="917" y="2128"/>
                  </a:lnTo>
                  <a:lnTo>
                    <a:pt x="918" y="2128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18" y="2126"/>
                  </a:lnTo>
                  <a:lnTo>
                    <a:pt x="917" y="2126"/>
                  </a:lnTo>
                  <a:lnTo>
                    <a:pt x="917" y="2126"/>
                  </a:lnTo>
                  <a:lnTo>
                    <a:pt x="915" y="2126"/>
                  </a:lnTo>
                  <a:lnTo>
                    <a:pt x="915" y="2128"/>
                  </a:lnTo>
                  <a:lnTo>
                    <a:pt x="915" y="2128"/>
                  </a:lnTo>
                  <a:lnTo>
                    <a:pt x="915" y="2130"/>
                  </a:lnTo>
                  <a:lnTo>
                    <a:pt x="915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2" y="2126"/>
                  </a:lnTo>
                  <a:lnTo>
                    <a:pt x="912" y="2120"/>
                  </a:lnTo>
                  <a:lnTo>
                    <a:pt x="912" y="2120"/>
                  </a:lnTo>
                  <a:lnTo>
                    <a:pt x="910" y="2116"/>
                  </a:lnTo>
                  <a:lnTo>
                    <a:pt x="910" y="2116"/>
                  </a:lnTo>
                  <a:lnTo>
                    <a:pt x="908" y="2115"/>
                  </a:lnTo>
                  <a:lnTo>
                    <a:pt x="908" y="2115"/>
                  </a:lnTo>
                  <a:lnTo>
                    <a:pt x="907" y="2115"/>
                  </a:lnTo>
                  <a:lnTo>
                    <a:pt x="898" y="2116"/>
                  </a:lnTo>
                  <a:lnTo>
                    <a:pt x="897" y="2116"/>
                  </a:lnTo>
                  <a:lnTo>
                    <a:pt x="892" y="2120"/>
                  </a:lnTo>
                  <a:lnTo>
                    <a:pt x="890" y="2121"/>
                  </a:lnTo>
                  <a:lnTo>
                    <a:pt x="890" y="2121"/>
                  </a:lnTo>
                  <a:lnTo>
                    <a:pt x="890" y="2125"/>
                  </a:lnTo>
                  <a:lnTo>
                    <a:pt x="890" y="2125"/>
                  </a:lnTo>
                  <a:lnTo>
                    <a:pt x="892" y="2126"/>
                  </a:lnTo>
                  <a:lnTo>
                    <a:pt x="892" y="2128"/>
                  </a:lnTo>
                  <a:lnTo>
                    <a:pt x="892" y="2128"/>
                  </a:lnTo>
                  <a:lnTo>
                    <a:pt x="883" y="2131"/>
                  </a:lnTo>
                  <a:lnTo>
                    <a:pt x="880" y="2135"/>
                  </a:lnTo>
                  <a:lnTo>
                    <a:pt x="873" y="2138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36"/>
                  </a:lnTo>
                  <a:lnTo>
                    <a:pt x="867" y="2131"/>
                  </a:lnTo>
                  <a:lnTo>
                    <a:pt x="867" y="2131"/>
                  </a:lnTo>
                  <a:lnTo>
                    <a:pt x="868" y="2130"/>
                  </a:lnTo>
                  <a:lnTo>
                    <a:pt x="868" y="2130"/>
                  </a:lnTo>
                  <a:lnTo>
                    <a:pt x="875" y="2126"/>
                  </a:lnTo>
                  <a:lnTo>
                    <a:pt x="878" y="2126"/>
                  </a:lnTo>
                  <a:lnTo>
                    <a:pt x="877" y="2125"/>
                  </a:lnTo>
                  <a:lnTo>
                    <a:pt x="875" y="2126"/>
                  </a:lnTo>
                  <a:lnTo>
                    <a:pt x="873" y="2126"/>
                  </a:lnTo>
                  <a:lnTo>
                    <a:pt x="870" y="2128"/>
                  </a:lnTo>
                  <a:lnTo>
                    <a:pt x="868" y="2128"/>
                  </a:lnTo>
                  <a:lnTo>
                    <a:pt x="867" y="2130"/>
                  </a:lnTo>
                  <a:lnTo>
                    <a:pt x="867" y="2131"/>
                  </a:lnTo>
                  <a:lnTo>
                    <a:pt x="865" y="2131"/>
                  </a:lnTo>
                  <a:lnTo>
                    <a:pt x="865" y="2133"/>
                  </a:lnTo>
                  <a:lnTo>
                    <a:pt x="865" y="2133"/>
                  </a:lnTo>
                  <a:lnTo>
                    <a:pt x="865" y="2136"/>
                  </a:lnTo>
                  <a:lnTo>
                    <a:pt x="863" y="2140"/>
                  </a:lnTo>
                  <a:lnTo>
                    <a:pt x="857" y="2143"/>
                  </a:lnTo>
                  <a:lnTo>
                    <a:pt x="853" y="2145"/>
                  </a:lnTo>
                  <a:lnTo>
                    <a:pt x="850" y="2146"/>
                  </a:lnTo>
                  <a:lnTo>
                    <a:pt x="848" y="2138"/>
                  </a:lnTo>
                  <a:lnTo>
                    <a:pt x="848" y="2138"/>
                  </a:lnTo>
                  <a:lnTo>
                    <a:pt x="847" y="2135"/>
                  </a:lnTo>
                  <a:lnTo>
                    <a:pt x="850" y="2133"/>
                  </a:lnTo>
                  <a:lnTo>
                    <a:pt x="852" y="2131"/>
                  </a:lnTo>
                  <a:lnTo>
                    <a:pt x="852" y="2131"/>
                  </a:lnTo>
                  <a:lnTo>
                    <a:pt x="852" y="2128"/>
                  </a:lnTo>
                  <a:lnTo>
                    <a:pt x="852" y="2128"/>
                  </a:lnTo>
                  <a:lnTo>
                    <a:pt x="852" y="2126"/>
                  </a:lnTo>
                  <a:lnTo>
                    <a:pt x="850" y="2128"/>
                  </a:lnTo>
                  <a:lnTo>
                    <a:pt x="847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6"/>
                  </a:lnTo>
                  <a:lnTo>
                    <a:pt x="845" y="2125"/>
                  </a:lnTo>
                  <a:lnTo>
                    <a:pt x="845" y="2123"/>
                  </a:lnTo>
                  <a:lnTo>
                    <a:pt x="845" y="2121"/>
                  </a:lnTo>
                  <a:lnTo>
                    <a:pt x="845" y="2121"/>
                  </a:lnTo>
                  <a:lnTo>
                    <a:pt x="847" y="2120"/>
                  </a:lnTo>
                  <a:lnTo>
                    <a:pt x="847" y="2118"/>
                  </a:lnTo>
                  <a:lnTo>
                    <a:pt x="847" y="2113"/>
                  </a:lnTo>
                  <a:lnTo>
                    <a:pt x="847" y="2113"/>
                  </a:lnTo>
                  <a:lnTo>
                    <a:pt x="845" y="2113"/>
                  </a:lnTo>
                  <a:lnTo>
                    <a:pt x="843" y="2108"/>
                  </a:lnTo>
                  <a:lnTo>
                    <a:pt x="843" y="2106"/>
                  </a:lnTo>
                  <a:lnTo>
                    <a:pt x="843" y="2105"/>
                  </a:lnTo>
                  <a:lnTo>
                    <a:pt x="847" y="2100"/>
                  </a:lnTo>
                  <a:lnTo>
                    <a:pt x="847" y="2100"/>
                  </a:lnTo>
                  <a:lnTo>
                    <a:pt x="852" y="2095"/>
                  </a:lnTo>
                  <a:lnTo>
                    <a:pt x="860" y="2093"/>
                  </a:lnTo>
                  <a:lnTo>
                    <a:pt x="868" y="2086"/>
                  </a:lnTo>
                  <a:lnTo>
                    <a:pt x="868" y="2085"/>
                  </a:lnTo>
                  <a:lnTo>
                    <a:pt x="868" y="2081"/>
                  </a:lnTo>
                  <a:lnTo>
                    <a:pt x="868" y="2078"/>
                  </a:lnTo>
                  <a:lnTo>
                    <a:pt x="868" y="2076"/>
                  </a:lnTo>
                  <a:lnTo>
                    <a:pt x="867" y="2075"/>
                  </a:lnTo>
                  <a:lnTo>
                    <a:pt x="867" y="2075"/>
                  </a:lnTo>
                  <a:lnTo>
                    <a:pt x="868" y="2075"/>
                  </a:lnTo>
                  <a:lnTo>
                    <a:pt x="868" y="2075"/>
                  </a:lnTo>
                  <a:lnTo>
                    <a:pt x="868" y="2073"/>
                  </a:lnTo>
                  <a:lnTo>
                    <a:pt x="868" y="2073"/>
                  </a:lnTo>
                  <a:lnTo>
                    <a:pt x="868" y="2070"/>
                  </a:lnTo>
                  <a:lnTo>
                    <a:pt x="872" y="2068"/>
                  </a:lnTo>
                  <a:lnTo>
                    <a:pt x="872" y="2068"/>
                  </a:lnTo>
                  <a:lnTo>
                    <a:pt x="875" y="2066"/>
                  </a:lnTo>
                  <a:lnTo>
                    <a:pt x="880" y="2066"/>
                  </a:lnTo>
                  <a:lnTo>
                    <a:pt x="882" y="2066"/>
                  </a:lnTo>
                  <a:lnTo>
                    <a:pt x="883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7" y="2066"/>
                  </a:lnTo>
                  <a:lnTo>
                    <a:pt x="892" y="2065"/>
                  </a:lnTo>
                  <a:lnTo>
                    <a:pt x="895" y="2061"/>
                  </a:lnTo>
                  <a:lnTo>
                    <a:pt x="907" y="2060"/>
                  </a:lnTo>
                  <a:lnTo>
                    <a:pt x="907" y="2060"/>
                  </a:lnTo>
                  <a:lnTo>
                    <a:pt x="908" y="2060"/>
                  </a:lnTo>
                  <a:lnTo>
                    <a:pt x="912" y="2061"/>
                  </a:lnTo>
                  <a:lnTo>
                    <a:pt x="912" y="2060"/>
                  </a:lnTo>
                  <a:lnTo>
                    <a:pt x="913" y="2060"/>
                  </a:lnTo>
                  <a:lnTo>
                    <a:pt x="920" y="2058"/>
                  </a:lnTo>
                  <a:lnTo>
                    <a:pt x="923" y="2056"/>
                  </a:lnTo>
                  <a:lnTo>
                    <a:pt x="923" y="2055"/>
                  </a:lnTo>
                  <a:lnTo>
                    <a:pt x="925" y="2048"/>
                  </a:lnTo>
                  <a:lnTo>
                    <a:pt x="925" y="2048"/>
                  </a:lnTo>
                  <a:lnTo>
                    <a:pt x="925" y="2045"/>
                  </a:lnTo>
                  <a:lnTo>
                    <a:pt x="925" y="2043"/>
                  </a:lnTo>
                  <a:lnTo>
                    <a:pt x="925" y="2043"/>
                  </a:lnTo>
                  <a:lnTo>
                    <a:pt x="925" y="2041"/>
                  </a:lnTo>
                  <a:lnTo>
                    <a:pt x="923" y="2041"/>
                  </a:lnTo>
                  <a:lnTo>
                    <a:pt x="922" y="2036"/>
                  </a:lnTo>
                  <a:lnTo>
                    <a:pt x="922" y="2036"/>
                  </a:lnTo>
                  <a:lnTo>
                    <a:pt x="925" y="2031"/>
                  </a:lnTo>
                  <a:lnTo>
                    <a:pt x="927" y="2023"/>
                  </a:lnTo>
                  <a:lnTo>
                    <a:pt x="927" y="2020"/>
                  </a:lnTo>
                  <a:lnTo>
                    <a:pt x="928" y="2018"/>
                  </a:lnTo>
                  <a:lnTo>
                    <a:pt x="928" y="2013"/>
                  </a:lnTo>
                  <a:lnTo>
                    <a:pt x="927" y="2010"/>
                  </a:lnTo>
                  <a:lnTo>
                    <a:pt x="927" y="2010"/>
                  </a:lnTo>
                  <a:lnTo>
                    <a:pt x="925" y="2011"/>
                  </a:lnTo>
                  <a:lnTo>
                    <a:pt x="923" y="2013"/>
                  </a:lnTo>
                  <a:lnTo>
                    <a:pt x="922" y="2013"/>
                  </a:lnTo>
                  <a:lnTo>
                    <a:pt x="918" y="2011"/>
                  </a:lnTo>
                  <a:lnTo>
                    <a:pt x="918" y="2011"/>
                  </a:lnTo>
                  <a:lnTo>
                    <a:pt x="918" y="2010"/>
                  </a:lnTo>
                  <a:lnTo>
                    <a:pt x="922" y="2006"/>
                  </a:lnTo>
                  <a:lnTo>
                    <a:pt x="922" y="2006"/>
                  </a:lnTo>
                  <a:lnTo>
                    <a:pt x="922" y="2005"/>
                  </a:lnTo>
                  <a:lnTo>
                    <a:pt x="918" y="2000"/>
                  </a:lnTo>
                  <a:lnTo>
                    <a:pt x="915" y="1995"/>
                  </a:lnTo>
                  <a:lnTo>
                    <a:pt x="915" y="1995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2" y="1990"/>
                  </a:lnTo>
                  <a:lnTo>
                    <a:pt x="910" y="1990"/>
                  </a:lnTo>
                  <a:lnTo>
                    <a:pt x="910" y="1990"/>
                  </a:lnTo>
                  <a:lnTo>
                    <a:pt x="908" y="1990"/>
                  </a:lnTo>
                  <a:lnTo>
                    <a:pt x="903" y="1990"/>
                  </a:lnTo>
                  <a:lnTo>
                    <a:pt x="902" y="1991"/>
                  </a:lnTo>
                  <a:lnTo>
                    <a:pt x="902" y="1991"/>
                  </a:lnTo>
                  <a:lnTo>
                    <a:pt x="902" y="1976"/>
                  </a:lnTo>
                  <a:lnTo>
                    <a:pt x="902" y="1973"/>
                  </a:lnTo>
                  <a:lnTo>
                    <a:pt x="902" y="1973"/>
                  </a:lnTo>
                  <a:lnTo>
                    <a:pt x="903" y="1968"/>
                  </a:lnTo>
                  <a:lnTo>
                    <a:pt x="903" y="1965"/>
                  </a:lnTo>
                  <a:lnTo>
                    <a:pt x="903" y="1961"/>
                  </a:lnTo>
                  <a:lnTo>
                    <a:pt x="903" y="1960"/>
                  </a:lnTo>
                  <a:lnTo>
                    <a:pt x="902" y="1960"/>
                  </a:lnTo>
                  <a:lnTo>
                    <a:pt x="900" y="1958"/>
                  </a:lnTo>
                  <a:lnTo>
                    <a:pt x="892" y="1953"/>
                  </a:lnTo>
                  <a:lnTo>
                    <a:pt x="892" y="1953"/>
                  </a:lnTo>
                  <a:lnTo>
                    <a:pt x="890" y="1950"/>
                  </a:lnTo>
                  <a:lnTo>
                    <a:pt x="893" y="1948"/>
                  </a:lnTo>
                  <a:lnTo>
                    <a:pt x="903" y="1945"/>
                  </a:lnTo>
                  <a:lnTo>
                    <a:pt x="905" y="1943"/>
                  </a:lnTo>
                  <a:lnTo>
                    <a:pt x="907" y="1936"/>
                  </a:lnTo>
                  <a:lnTo>
                    <a:pt x="907" y="1933"/>
                  </a:lnTo>
                  <a:lnTo>
                    <a:pt x="912" y="1928"/>
                  </a:lnTo>
                  <a:lnTo>
                    <a:pt x="913" y="1925"/>
                  </a:lnTo>
                  <a:lnTo>
                    <a:pt x="913" y="1921"/>
                  </a:lnTo>
                  <a:lnTo>
                    <a:pt x="913" y="1918"/>
                  </a:lnTo>
                  <a:lnTo>
                    <a:pt x="910" y="1911"/>
                  </a:lnTo>
                  <a:lnTo>
                    <a:pt x="908" y="1908"/>
                  </a:lnTo>
                  <a:lnTo>
                    <a:pt x="908" y="1905"/>
                  </a:lnTo>
                  <a:lnTo>
                    <a:pt x="908" y="1903"/>
                  </a:lnTo>
                  <a:lnTo>
                    <a:pt x="910" y="1901"/>
                  </a:lnTo>
                  <a:lnTo>
                    <a:pt x="910" y="1900"/>
                  </a:lnTo>
                  <a:lnTo>
                    <a:pt x="908" y="1896"/>
                  </a:lnTo>
                  <a:lnTo>
                    <a:pt x="908" y="1896"/>
                  </a:lnTo>
                  <a:lnTo>
                    <a:pt x="903" y="1891"/>
                  </a:lnTo>
                  <a:lnTo>
                    <a:pt x="903" y="1891"/>
                  </a:lnTo>
                  <a:lnTo>
                    <a:pt x="902" y="1893"/>
                  </a:lnTo>
                  <a:lnTo>
                    <a:pt x="900" y="1894"/>
                  </a:lnTo>
                  <a:lnTo>
                    <a:pt x="897" y="1894"/>
                  </a:lnTo>
                  <a:lnTo>
                    <a:pt x="895" y="1894"/>
                  </a:lnTo>
                  <a:lnTo>
                    <a:pt x="892" y="1900"/>
                  </a:lnTo>
                  <a:lnTo>
                    <a:pt x="890" y="1901"/>
                  </a:lnTo>
                  <a:lnTo>
                    <a:pt x="888" y="1901"/>
                  </a:lnTo>
                  <a:lnTo>
                    <a:pt x="887" y="1901"/>
                  </a:lnTo>
                  <a:lnTo>
                    <a:pt x="885" y="1901"/>
                  </a:lnTo>
                  <a:lnTo>
                    <a:pt x="877" y="1900"/>
                  </a:lnTo>
                  <a:lnTo>
                    <a:pt x="875" y="1900"/>
                  </a:lnTo>
                  <a:lnTo>
                    <a:pt x="873" y="1898"/>
                  </a:lnTo>
                  <a:lnTo>
                    <a:pt x="870" y="1893"/>
                  </a:lnTo>
                  <a:lnTo>
                    <a:pt x="870" y="1891"/>
                  </a:lnTo>
                  <a:lnTo>
                    <a:pt x="860" y="1889"/>
                  </a:lnTo>
                  <a:lnTo>
                    <a:pt x="860" y="1889"/>
                  </a:lnTo>
                  <a:lnTo>
                    <a:pt x="857" y="1893"/>
                  </a:lnTo>
                  <a:lnTo>
                    <a:pt x="855" y="1894"/>
                  </a:lnTo>
                  <a:lnTo>
                    <a:pt x="853" y="1893"/>
                  </a:lnTo>
                  <a:lnTo>
                    <a:pt x="850" y="1893"/>
                  </a:lnTo>
                  <a:lnTo>
                    <a:pt x="848" y="1893"/>
                  </a:lnTo>
                  <a:lnTo>
                    <a:pt x="847" y="1889"/>
                  </a:lnTo>
                  <a:lnTo>
                    <a:pt x="845" y="1889"/>
                  </a:lnTo>
                  <a:lnTo>
                    <a:pt x="837" y="1891"/>
                  </a:lnTo>
                  <a:lnTo>
                    <a:pt x="837" y="1893"/>
                  </a:lnTo>
                  <a:lnTo>
                    <a:pt x="830" y="1894"/>
                  </a:lnTo>
                  <a:lnTo>
                    <a:pt x="830" y="1894"/>
                  </a:lnTo>
                  <a:lnTo>
                    <a:pt x="826" y="1889"/>
                  </a:lnTo>
                  <a:lnTo>
                    <a:pt x="823" y="1889"/>
                  </a:lnTo>
                  <a:lnTo>
                    <a:pt x="815" y="1888"/>
                  </a:lnTo>
                  <a:lnTo>
                    <a:pt x="810" y="1884"/>
                  </a:lnTo>
                  <a:lnTo>
                    <a:pt x="806" y="1884"/>
                  </a:lnTo>
                  <a:lnTo>
                    <a:pt x="805" y="1884"/>
                  </a:lnTo>
                  <a:lnTo>
                    <a:pt x="803" y="1886"/>
                  </a:lnTo>
                  <a:lnTo>
                    <a:pt x="803" y="1886"/>
                  </a:lnTo>
                  <a:lnTo>
                    <a:pt x="801" y="1886"/>
                  </a:lnTo>
                  <a:lnTo>
                    <a:pt x="796" y="1886"/>
                  </a:lnTo>
                  <a:lnTo>
                    <a:pt x="795" y="1886"/>
                  </a:lnTo>
                  <a:lnTo>
                    <a:pt x="793" y="1886"/>
                  </a:lnTo>
                  <a:lnTo>
                    <a:pt x="791" y="1884"/>
                  </a:lnTo>
                  <a:lnTo>
                    <a:pt x="790" y="1883"/>
                  </a:lnTo>
                  <a:lnTo>
                    <a:pt x="790" y="1881"/>
                  </a:lnTo>
                  <a:lnTo>
                    <a:pt x="788" y="1881"/>
                  </a:lnTo>
                  <a:lnTo>
                    <a:pt x="781" y="1883"/>
                  </a:lnTo>
                  <a:lnTo>
                    <a:pt x="781" y="1884"/>
                  </a:lnTo>
                  <a:lnTo>
                    <a:pt x="783" y="1886"/>
                  </a:lnTo>
                  <a:lnTo>
                    <a:pt x="785" y="1889"/>
                  </a:lnTo>
                  <a:lnTo>
                    <a:pt x="783" y="1893"/>
                  </a:lnTo>
                  <a:lnTo>
                    <a:pt x="781" y="1894"/>
                  </a:lnTo>
                  <a:lnTo>
                    <a:pt x="776" y="1898"/>
                  </a:lnTo>
                  <a:lnTo>
                    <a:pt x="775" y="1898"/>
                  </a:lnTo>
                  <a:lnTo>
                    <a:pt x="775" y="1896"/>
                  </a:lnTo>
                  <a:lnTo>
                    <a:pt x="773" y="1894"/>
                  </a:lnTo>
                  <a:lnTo>
                    <a:pt x="771" y="1894"/>
                  </a:lnTo>
                  <a:lnTo>
                    <a:pt x="768" y="1893"/>
                  </a:lnTo>
                  <a:lnTo>
                    <a:pt x="766" y="1889"/>
                  </a:lnTo>
                  <a:lnTo>
                    <a:pt x="765" y="1888"/>
                  </a:lnTo>
                  <a:lnTo>
                    <a:pt x="758" y="1886"/>
                  </a:lnTo>
                  <a:lnTo>
                    <a:pt x="755" y="1886"/>
                  </a:lnTo>
                  <a:lnTo>
                    <a:pt x="746" y="1881"/>
                  </a:lnTo>
                  <a:lnTo>
                    <a:pt x="745" y="1878"/>
                  </a:lnTo>
                  <a:lnTo>
                    <a:pt x="733" y="1863"/>
                  </a:lnTo>
                  <a:lnTo>
                    <a:pt x="730" y="1861"/>
                  </a:lnTo>
                  <a:lnTo>
                    <a:pt x="725" y="1863"/>
                  </a:lnTo>
                  <a:lnTo>
                    <a:pt x="723" y="1864"/>
                  </a:lnTo>
                  <a:lnTo>
                    <a:pt x="723" y="1866"/>
                  </a:lnTo>
                  <a:lnTo>
                    <a:pt x="721" y="1868"/>
                  </a:lnTo>
                  <a:lnTo>
                    <a:pt x="716" y="1871"/>
                  </a:lnTo>
                  <a:lnTo>
                    <a:pt x="715" y="1873"/>
                  </a:lnTo>
                  <a:lnTo>
                    <a:pt x="711" y="1873"/>
                  </a:lnTo>
                  <a:lnTo>
                    <a:pt x="706" y="1874"/>
                  </a:lnTo>
                  <a:lnTo>
                    <a:pt x="703" y="1874"/>
                  </a:lnTo>
                  <a:lnTo>
                    <a:pt x="703" y="1874"/>
                  </a:lnTo>
                  <a:lnTo>
                    <a:pt x="693" y="1884"/>
                  </a:lnTo>
                  <a:lnTo>
                    <a:pt x="691" y="1886"/>
                  </a:lnTo>
                  <a:lnTo>
                    <a:pt x="690" y="1889"/>
                  </a:lnTo>
                  <a:lnTo>
                    <a:pt x="688" y="1889"/>
                  </a:lnTo>
                  <a:lnTo>
                    <a:pt x="686" y="1889"/>
                  </a:lnTo>
                  <a:lnTo>
                    <a:pt x="685" y="1889"/>
                  </a:lnTo>
                  <a:lnTo>
                    <a:pt x="685" y="1889"/>
                  </a:lnTo>
                  <a:lnTo>
                    <a:pt x="685" y="1888"/>
                  </a:lnTo>
                  <a:lnTo>
                    <a:pt x="683" y="1888"/>
                  </a:lnTo>
                  <a:lnTo>
                    <a:pt x="681" y="1886"/>
                  </a:lnTo>
                  <a:lnTo>
                    <a:pt x="676" y="1884"/>
                  </a:lnTo>
                  <a:lnTo>
                    <a:pt x="675" y="1884"/>
                  </a:lnTo>
                  <a:lnTo>
                    <a:pt x="671" y="1888"/>
                  </a:lnTo>
                  <a:lnTo>
                    <a:pt x="670" y="1889"/>
                  </a:lnTo>
                  <a:lnTo>
                    <a:pt x="668" y="1889"/>
                  </a:lnTo>
                  <a:lnTo>
                    <a:pt x="666" y="1884"/>
                  </a:lnTo>
                  <a:lnTo>
                    <a:pt x="661" y="1879"/>
                  </a:lnTo>
                  <a:lnTo>
                    <a:pt x="658" y="1878"/>
                  </a:lnTo>
                  <a:lnTo>
                    <a:pt x="655" y="1878"/>
                  </a:lnTo>
                  <a:lnTo>
                    <a:pt x="651" y="1878"/>
                  </a:lnTo>
                  <a:lnTo>
                    <a:pt x="651" y="1878"/>
                  </a:lnTo>
                  <a:lnTo>
                    <a:pt x="640" y="1883"/>
                  </a:lnTo>
                  <a:lnTo>
                    <a:pt x="636" y="1884"/>
                  </a:lnTo>
                  <a:lnTo>
                    <a:pt x="636" y="1886"/>
                  </a:lnTo>
                  <a:lnTo>
                    <a:pt x="635" y="1888"/>
                  </a:lnTo>
                  <a:lnTo>
                    <a:pt x="633" y="1889"/>
                  </a:lnTo>
                  <a:lnTo>
                    <a:pt x="631" y="1891"/>
                  </a:lnTo>
                  <a:lnTo>
                    <a:pt x="631" y="1891"/>
                  </a:lnTo>
                  <a:lnTo>
                    <a:pt x="628" y="1889"/>
                  </a:lnTo>
                  <a:lnTo>
                    <a:pt x="626" y="1889"/>
                  </a:lnTo>
                  <a:lnTo>
                    <a:pt x="625" y="1888"/>
                  </a:lnTo>
                  <a:lnTo>
                    <a:pt x="623" y="1884"/>
                  </a:lnTo>
                  <a:lnTo>
                    <a:pt x="621" y="1883"/>
                  </a:lnTo>
                  <a:lnTo>
                    <a:pt x="618" y="1883"/>
                  </a:lnTo>
                  <a:lnTo>
                    <a:pt x="618" y="1881"/>
                  </a:lnTo>
                  <a:lnTo>
                    <a:pt x="616" y="1879"/>
                  </a:lnTo>
                  <a:lnTo>
                    <a:pt x="613" y="1876"/>
                  </a:lnTo>
                  <a:lnTo>
                    <a:pt x="610" y="1869"/>
                  </a:lnTo>
                  <a:lnTo>
                    <a:pt x="610" y="1868"/>
                  </a:lnTo>
                  <a:lnTo>
                    <a:pt x="610" y="1868"/>
                  </a:lnTo>
                  <a:lnTo>
                    <a:pt x="611" y="1866"/>
                  </a:lnTo>
                  <a:lnTo>
                    <a:pt x="615" y="1866"/>
                  </a:lnTo>
                  <a:lnTo>
                    <a:pt x="615" y="1864"/>
                  </a:lnTo>
                  <a:lnTo>
                    <a:pt x="613" y="1858"/>
                  </a:lnTo>
                  <a:lnTo>
                    <a:pt x="611" y="1856"/>
                  </a:lnTo>
                  <a:lnTo>
                    <a:pt x="611" y="1856"/>
                  </a:lnTo>
                  <a:lnTo>
                    <a:pt x="610" y="1856"/>
                  </a:lnTo>
                  <a:lnTo>
                    <a:pt x="608" y="1854"/>
                  </a:lnTo>
                  <a:lnTo>
                    <a:pt x="605" y="1848"/>
                  </a:lnTo>
                  <a:lnTo>
                    <a:pt x="603" y="1843"/>
                  </a:lnTo>
                  <a:lnTo>
                    <a:pt x="601" y="1843"/>
                  </a:lnTo>
                  <a:lnTo>
                    <a:pt x="601" y="1843"/>
                  </a:lnTo>
                  <a:lnTo>
                    <a:pt x="598" y="1838"/>
                  </a:lnTo>
                  <a:lnTo>
                    <a:pt x="598" y="1838"/>
                  </a:lnTo>
                  <a:lnTo>
                    <a:pt x="600" y="1836"/>
                  </a:lnTo>
                  <a:lnTo>
                    <a:pt x="601" y="1836"/>
                  </a:lnTo>
                  <a:lnTo>
                    <a:pt x="601" y="1836"/>
                  </a:lnTo>
                  <a:lnTo>
                    <a:pt x="603" y="1834"/>
                  </a:lnTo>
                  <a:lnTo>
                    <a:pt x="603" y="1834"/>
                  </a:lnTo>
                  <a:lnTo>
                    <a:pt x="603" y="1833"/>
                  </a:lnTo>
                  <a:lnTo>
                    <a:pt x="603" y="1833"/>
                  </a:lnTo>
                  <a:lnTo>
                    <a:pt x="600" y="1831"/>
                  </a:lnTo>
                  <a:lnTo>
                    <a:pt x="596" y="1833"/>
                  </a:lnTo>
                  <a:lnTo>
                    <a:pt x="596" y="1833"/>
                  </a:lnTo>
                  <a:lnTo>
                    <a:pt x="595" y="1833"/>
                  </a:lnTo>
                  <a:lnTo>
                    <a:pt x="595" y="1834"/>
                  </a:lnTo>
                  <a:lnTo>
                    <a:pt x="593" y="1836"/>
                  </a:lnTo>
                  <a:lnTo>
                    <a:pt x="591" y="1836"/>
                  </a:lnTo>
                  <a:lnTo>
                    <a:pt x="591" y="1834"/>
                  </a:lnTo>
                  <a:lnTo>
                    <a:pt x="588" y="1834"/>
                  </a:lnTo>
                  <a:lnTo>
                    <a:pt x="588" y="1833"/>
                  </a:lnTo>
                  <a:lnTo>
                    <a:pt x="585" y="1828"/>
                  </a:lnTo>
                  <a:lnTo>
                    <a:pt x="583" y="1824"/>
                  </a:lnTo>
                  <a:lnTo>
                    <a:pt x="583" y="1823"/>
                  </a:lnTo>
                  <a:lnTo>
                    <a:pt x="583" y="1821"/>
                  </a:lnTo>
                  <a:lnTo>
                    <a:pt x="583" y="1821"/>
                  </a:lnTo>
                  <a:lnTo>
                    <a:pt x="581" y="1821"/>
                  </a:lnTo>
                  <a:lnTo>
                    <a:pt x="580" y="1821"/>
                  </a:lnTo>
                  <a:lnTo>
                    <a:pt x="578" y="1821"/>
                  </a:lnTo>
                  <a:lnTo>
                    <a:pt x="575" y="1821"/>
                  </a:lnTo>
                  <a:lnTo>
                    <a:pt x="575" y="1821"/>
                  </a:lnTo>
                  <a:lnTo>
                    <a:pt x="573" y="1821"/>
                  </a:lnTo>
                  <a:lnTo>
                    <a:pt x="571" y="1823"/>
                  </a:lnTo>
                  <a:lnTo>
                    <a:pt x="571" y="1824"/>
                  </a:lnTo>
                  <a:lnTo>
                    <a:pt x="571" y="1826"/>
                  </a:lnTo>
                  <a:lnTo>
                    <a:pt x="566" y="1828"/>
                  </a:lnTo>
                  <a:lnTo>
                    <a:pt x="561" y="1829"/>
                  </a:lnTo>
                  <a:lnTo>
                    <a:pt x="559" y="1829"/>
                  </a:lnTo>
                  <a:lnTo>
                    <a:pt x="558" y="1828"/>
                  </a:lnTo>
                  <a:lnTo>
                    <a:pt x="558" y="1828"/>
                  </a:lnTo>
                  <a:lnTo>
                    <a:pt x="551" y="1826"/>
                  </a:lnTo>
                  <a:lnTo>
                    <a:pt x="544" y="1828"/>
                  </a:lnTo>
                  <a:lnTo>
                    <a:pt x="538" y="1829"/>
                  </a:lnTo>
                  <a:lnTo>
                    <a:pt x="536" y="1829"/>
                  </a:lnTo>
                  <a:lnTo>
                    <a:pt x="534" y="1828"/>
                  </a:lnTo>
                  <a:lnTo>
                    <a:pt x="534" y="1826"/>
                  </a:lnTo>
                  <a:lnTo>
                    <a:pt x="534" y="1818"/>
                  </a:lnTo>
                  <a:lnTo>
                    <a:pt x="533" y="1818"/>
                  </a:lnTo>
                  <a:lnTo>
                    <a:pt x="529" y="1816"/>
                  </a:lnTo>
                  <a:lnTo>
                    <a:pt x="529" y="1816"/>
                  </a:lnTo>
                  <a:lnTo>
                    <a:pt x="528" y="1814"/>
                  </a:lnTo>
                  <a:lnTo>
                    <a:pt x="529" y="1813"/>
                  </a:lnTo>
                  <a:lnTo>
                    <a:pt x="529" y="1811"/>
                  </a:lnTo>
                  <a:lnTo>
                    <a:pt x="531" y="1806"/>
                  </a:lnTo>
                  <a:lnTo>
                    <a:pt x="531" y="1804"/>
                  </a:lnTo>
                  <a:lnTo>
                    <a:pt x="529" y="1804"/>
                  </a:lnTo>
                  <a:lnTo>
                    <a:pt x="528" y="1799"/>
                  </a:lnTo>
                  <a:lnTo>
                    <a:pt x="528" y="1799"/>
                  </a:lnTo>
                  <a:lnTo>
                    <a:pt x="521" y="1796"/>
                  </a:lnTo>
                  <a:lnTo>
                    <a:pt x="521" y="1794"/>
                  </a:lnTo>
                  <a:lnTo>
                    <a:pt x="516" y="1793"/>
                  </a:lnTo>
                  <a:lnTo>
                    <a:pt x="516" y="1791"/>
                  </a:lnTo>
                  <a:lnTo>
                    <a:pt x="518" y="1791"/>
                  </a:lnTo>
                  <a:lnTo>
                    <a:pt x="528" y="1784"/>
                  </a:lnTo>
                  <a:lnTo>
                    <a:pt x="534" y="1784"/>
                  </a:lnTo>
                  <a:lnTo>
                    <a:pt x="534" y="1783"/>
                  </a:lnTo>
                  <a:lnTo>
                    <a:pt x="536" y="1783"/>
                  </a:lnTo>
                  <a:lnTo>
                    <a:pt x="534" y="1781"/>
                  </a:lnTo>
                  <a:lnTo>
                    <a:pt x="534" y="1779"/>
                  </a:lnTo>
                  <a:lnTo>
                    <a:pt x="531" y="1774"/>
                  </a:lnTo>
                  <a:lnTo>
                    <a:pt x="529" y="1774"/>
                  </a:lnTo>
                  <a:lnTo>
                    <a:pt x="521" y="1773"/>
                  </a:lnTo>
                  <a:lnTo>
                    <a:pt x="521" y="1771"/>
                  </a:lnTo>
                  <a:lnTo>
                    <a:pt x="521" y="1769"/>
                  </a:lnTo>
                  <a:lnTo>
                    <a:pt x="516" y="1766"/>
                  </a:lnTo>
                  <a:lnTo>
                    <a:pt x="508" y="1758"/>
                  </a:lnTo>
                  <a:lnTo>
                    <a:pt x="511" y="1754"/>
                  </a:lnTo>
                  <a:lnTo>
                    <a:pt x="511" y="1751"/>
                  </a:lnTo>
                  <a:lnTo>
                    <a:pt x="509" y="1749"/>
                  </a:lnTo>
                  <a:lnTo>
                    <a:pt x="506" y="1746"/>
                  </a:lnTo>
                  <a:lnTo>
                    <a:pt x="504" y="1746"/>
                  </a:lnTo>
                  <a:lnTo>
                    <a:pt x="501" y="1746"/>
                  </a:lnTo>
                  <a:lnTo>
                    <a:pt x="501" y="1744"/>
                  </a:lnTo>
                  <a:lnTo>
                    <a:pt x="498" y="1741"/>
                  </a:lnTo>
                  <a:lnTo>
                    <a:pt x="489" y="1734"/>
                  </a:lnTo>
                  <a:lnTo>
                    <a:pt x="489" y="1734"/>
                  </a:lnTo>
                  <a:lnTo>
                    <a:pt x="486" y="1734"/>
                  </a:lnTo>
                  <a:lnTo>
                    <a:pt x="471" y="1738"/>
                  </a:lnTo>
                  <a:lnTo>
                    <a:pt x="466" y="1738"/>
                  </a:lnTo>
                  <a:lnTo>
                    <a:pt x="454" y="1739"/>
                  </a:lnTo>
                  <a:lnTo>
                    <a:pt x="453" y="1739"/>
                  </a:lnTo>
                  <a:lnTo>
                    <a:pt x="446" y="1749"/>
                  </a:lnTo>
                  <a:lnTo>
                    <a:pt x="441" y="1754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28" y="1753"/>
                  </a:lnTo>
                  <a:lnTo>
                    <a:pt x="426" y="1753"/>
                  </a:lnTo>
                  <a:lnTo>
                    <a:pt x="421" y="1751"/>
                  </a:lnTo>
                  <a:lnTo>
                    <a:pt x="419" y="1749"/>
                  </a:lnTo>
                  <a:lnTo>
                    <a:pt x="411" y="1751"/>
                  </a:lnTo>
                  <a:lnTo>
                    <a:pt x="409" y="1751"/>
                  </a:lnTo>
                  <a:lnTo>
                    <a:pt x="409" y="1753"/>
                  </a:lnTo>
                  <a:lnTo>
                    <a:pt x="409" y="1761"/>
                  </a:lnTo>
                  <a:lnTo>
                    <a:pt x="409" y="1761"/>
                  </a:lnTo>
                  <a:lnTo>
                    <a:pt x="411" y="1764"/>
                  </a:lnTo>
                  <a:lnTo>
                    <a:pt x="413" y="1768"/>
                  </a:lnTo>
                  <a:lnTo>
                    <a:pt x="413" y="1769"/>
                  </a:lnTo>
                  <a:lnTo>
                    <a:pt x="411" y="1769"/>
                  </a:lnTo>
                  <a:lnTo>
                    <a:pt x="409" y="1773"/>
                  </a:lnTo>
                  <a:lnTo>
                    <a:pt x="408" y="1773"/>
                  </a:lnTo>
                  <a:lnTo>
                    <a:pt x="399" y="1779"/>
                  </a:lnTo>
                  <a:lnTo>
                    <a:pt x="394" y="1783"/>
                  </a:lnTo>
                  <a:lnTo>
                    <a:pt x="393" y="1783"/>
                  </a:lnTo>
                  <a:lnTo>
                    <a:pt x="391" y="1781"/>
                  </a:lnTo>
                  <a:lnTo>
                    <a:pt x="389" y="1781"/>
                  </a:lnTo>
                  <a:lnTo>
                    <a:pt x="389" y="1779"/>
                  </a:lnTo>
                  <a:lnTo>
                    <a:pt x="389" y="1779"/>
                  </a:lnTo>
                  <a:lnTo>
                    <a:pt x="391" y="1778"/>
                  </a:lnTo>
                  <a:lnTo>
                    <a:pt x="391" y="1778"/>
                  </a:lnTo>
                  <a:lnTo>
                    <a:pt x="389" y="1778"/>
                  </a:lnTo>
                  <a:lnTo>
                    <a:pt x="388" y="1776"/>
                  </a:lnTo>
                  <a:lnTo>
                    <a:pt x="386" y="1776"/>
                  </a:lnTo>
                  <a:lnTo>
                    <a:pt x="381" y="1776"/>
                  </a:lnTo>
                  <a:lnTo>
                    <a:pt x="381" y="1776"/>
                  </a:lnTo>
                  <a:lnTo>
                    <a:pt x="379" y="1771"/>
                  </a:lnTo>
                  <a:lnTo>
                    <a:pt x="379" y="1769"/>
                  </a:lnTo>
                  <a:lnTo>
                    <a:pt x="376" y="1768"/>
                  </a:lnTo>
                  <a:lnTo>
                    <a:pt x="369" y="1761"/>
                  </a:lnTo>
                  <a:lnTo>
                    <a:pt x="368" y="1759"/>
                  </a:lnTo>
                  <a:lnTo>
                    <a:pt x="368" y="1758"/>
                  </a:lnTo>
                  <a:lnTo>
                    <a:pt x="368" y="1751"/>
                  </a:lnTo>
                  <a:lnTo>
                    <a:pt x="364" y="1738"/>
                  </a:lnTo>
                  <a:lnTo>
                    <a:pt x="363" y="1736"/>
                  </a:lnTo>
                  <a:lnTo>
                    <a:pt x="363" y="1734"/>
                  </a:lnTo>
                  <a:lnTo>
                    <a:pt x="358" y="1728"/>
                  </a:lnTo>
                  <a:lnTo>
                    <a:pt x="358" y="1726"/>
                  </a:lnTo>
                  <a:lnTo>
                    <a:pt x="358" y="1726"/>
                  </a:lnTo>
                  <a:lnTo>
                    <a:pt x="359" y="1724"/>
                  </a:lnTo>
                  <a:lnTo>
                    <a:pt x="359" y="1724"/>
                  </a:lnTo>
                  <a:lnTo>
                    <a:pt x="361" y="1721"/>
                  </a:lnTo>
                  <a:lnTo>
                    <a:pt x="361" y="1718"/>
                  </a:lnTo>
                  <a:lnTo>
                    <a:pt x="361" y="1718"/>
                  </a:lnTo>
                  <a:lnTo>
                    <a:pt x="356" y="1713"/>
                  </a:lnTo>
                  <a:lnTo>
                    <a:pt x="353" y="1713"/>
                  </a:lnTo>
                  <a:lnTo>
                    <a:pt x="351" y="1711"/>
                  </a:lnTo>
                  <a:lnTo>
                    <a:pt x="348" y="1708"/>
                  </a:lnTo>
                  <a:lnTo>
                    <a:pt x="346" y="1706"/>
                  </a:lnTo>
                  <a:lnTo>
                    <a:pt x="344" y="1701"/>
                  </a:lnTo>
                  <a:lnTo>
                    <a:pt x="343" y="1694"/>
                  </a:lnTo>
                  <a:lnTo>
                    <a:pt x="343" y="1688"/>
                  </a:lnTo>
                  <a:lnTo>
                    <a:pt x="344" y="1681"/>
                  </a:lnTo>
                  <a:lnTo>
                    <a:pt x="344" y="1681"/>
                  </a:lnTo>
                  <a:lnTo>
                    <a:pt x="356" y="1678"/>
                  </a:lnTo>
                  <a:lnTo>
                    <a:pt x="361" y="1679"/>
                  </a:lnTo>
                  <a:lnTo>
                    <a:pt x="363" y="1679"/>
                  </a:lnTo>
                  <a:lnTo>
                    <a:pt x="364" y="1679"/>
                  </a:lnTo>
                  <a:lnTo>
                    <a:pt x="364" y="1681"/>
                  </a:lnTo>
                  <a:lnTo>
                    <a:pt x="366" y="1683"/>
                  </a:lnTo>
                  <a:lnTo>
                    <a:pt x="368" y="1684"/>
                  </a:lnTo>
                  <a:lnTo>
                    <a:pt x="374" y="1686"/>
                  </a:lnTo>
                  <a:lnTo>
                    <a:pt x="376" y="1686"/>
                  </a:lnTo>
                  <a:lnTo>
                    <a:pt x="383" y="1686"/>
                  </a:lnTo>
                  <a:lnTo>
                    <a:pt x="386" y="1686"/>
                  </a:lnTo>
                  <a:lnTo>
                    <a:pt x="386" y="1686"/>
                  </a:lnTo>
                  <a:lnTo>
                    <a:pt x="391" y="1683"/>
                  </a:lnTo>
                  <a:lnTo>
                    <a:pt x="399" y="1671"/>
                  </a:lnTo>
                  <a:lnTo>
                    <a:pt x="401" y="1669"/>
                  </a:lnTo>
                  <a:lnTo>
                    <a:pt x="403" y="1666"/>
                  </a:lnTo>
                  <a:lnTo>
                    <a:pt x="403" y="1664"/>
                  </a:lnTo>
                  <a:lnTo>
                    <a:pt x="403" y="1664"/>
                  </a:lnTo>
                  <a:lnTo>
                    <a:pt x="409" y="1658"/>
                  </a:lnTo>
                  <a:lnTo>
                    <a:pt x="413" y="1654"/>
                  </a:lnTo>
                  <a:lnTo>
                    <a:pt x="414" y="1646"/>
                  </a:lnTo>
                  <a:lnTo>
                    <a:pt x="413" y="1646"/>
                  </a:lnTo>
                  <a:lnTo>
                    <a:pt x="413" y="1646"/>
                  </a:lnTo>
                  <a:lnTo>
                    <a:pt x="408" y="1646"/>
                  </a:lnTo>
                  <a:lnTo>
                    <a:pt x="408" y="1646"/>
                  </a:lnTo>
                  <a:lnTo>
                    <a:pt x="406" y="1644"/>
                  </a:lnTo>
                  <a:lnTo>
                    <a:pt x="399" y="1641"/>
                  </a:lnTo>
                  <a:lnTo>
                    <a:pt x="396" y="1639"/>
                  </a:lnTo>
                  <a:lnTo>
                    <a:pt x="394" y="1638"/>
                  </a:lnTo>
                  <a:lnTo>
                    <a:pt x="394" y="1638"/>
                  </a:lnTo>
                  <a:lnTo>
                    <a:pt x="391" y="1632"/>
                  </a:lnTo>
                  <a:lnTo>
                    <a:pt x="391" y="1631"/>
                  </a:lnTo>
                  <a:lnTo>
                    <a:pt x="393" y="1631"/>
                  </a:lnTo>
                  <a:lnTo>
                    <a:pt x="393" y="1629"/>
                  </a:lnTo>
                  <a:lnTo>
                    <a:pt x="394" y="1629"/>
                  </a:lnTo>
                  <a:lnTo>
                    <a:pt x="394" y="1627"/>
                  </a:lnTo>
                  <a:lnTo>
                    <a:pt x="394" y="1626"/>
                  </a:lnTo>
                  <a:lnTo>
                    <a:pt x="394" y="1626"/>
                  </a:lnTo>
                  <a:lnTo>
                    <a:pt x="393" y="1624"/>
                  </a:lnTo>
                  <a:lnTo>
                    <a:pt x="393" y="1624"/>
                  </a:lnTo>
                  <a:lnTo>
                    <a:pt x="373" y="1619"/>
                  </a:lnTo>
                  <a:lnTo>
                    <a:pt x="373" y="1619"/>
                  </a:lnTo>
                  <a:lnTo>
                    <a:pt x="369" y="1621"/>
                  </a:lnTo>
                  <a:lnTo>
                    <a:pt x="364" y="1624"/>
                  </a:lnTo>
                  <a:lnTo>
                    <a:pt x="361" y="1624"/>
                  </a:lnTo>
                  <a:lnTo>
                    <a:pt x="361" y="1624"/>
                  </a:lnTo>
                  <a:lnTo>
                    <a:pt x="354" y="1624"/>
                  </a:lnTo>
                  <a:lnTo>
                    <a:pt x="356" y="1617"/>
                  </a:lnTo>
                  <a:lnTo>
                    <a:pt x="356" y="1616"/>
                  </a:lnTo>
                  <a:lnTo>
                    <a:pt x="356" y="1609"/>
                  </a:lnTo>
                  <a:lnTo>
                    <a:pt x="356" y="1607"/>
                  </a:lnTo>
                  <a:lnTo>
                    <a:pt x="356" y="1606"/>
                  </a:lnTo>
                  <a:lnTo>
                    <a:pt x="358" y="1601"/>
                  </a:lnTo>
                  <a:lnTo>
                    <a:pt x="356" y="1599"/>
                  </a:lnTo>
                  <a:lnTo>
                    <a:pt x="351" y="1596"/>
                  </a:lnTo>
                  <a:lnTo>
                    <a:pt x="349" y="1596"/>
                  </a:lnTo>
                  <a:lnTo>
                    <a:pt x="349" y="1596"/>
                  </a:lnTo>
                  <a:lnTo>
                    <a:pt x="346" y="1596"/>
                  </a:lnTo>
                  <a:lnTo>
                    <a:pt x="339" y="1594"/>
                  </a:lnTo>
                  <a:lnTo>
                    <a:pt x="328" y="1587"/>
                  </a:lnTo>
                  <a:lnTo>
                    <a:pt x="323" y="1582"/>
                  </a:lnTo>
                  <a:lnTo>
                    <a:pt x="321" y="1577"/>
                  </a:lnTo>
                  <a:lnTo>
                    <a:pt x="319" y="1572"/>
                  </a:lnTo>
                  <a:lnTo>
                    <a:pt x="316" y="1569"/>
                  </a:lnTo>
                  <a:lnTo>
                    <a:pt x="313" y="1567"/>
                  </a:lnTo>
                  <a:lnTo>
                    <a:pt x="309" y="1564"/>
                  </a:lnTo>
                  <a:lnTo>
                    <a:pt x="311" y="1559"/>
                  </a:lnTo>
                  <a:lnTo>
                    <a:pt x="313" y="1556"/>
                  </a:lnTo>
                  <a:lnTo>
                    <a:pt x="313" y="1554"/>
                  </a:lnTo>
                  <a:lnTo>
                    <a:pt x="313" y="1552"/>
                  </a:lnTo>
                  <a:lnTo>
                    <a:pt x="313" y="1551"/>
                  </a:lnTo>
                  <a:lnTo>
                    <a:pt x="311" y="1549"/>
                  </a:lnTo>
                  <a:lnTo>
                    <a:pt x="301" y="1551"/>
                  </a:lnTo>
                  <a:lnTo>
                    <a:pt x="297" y="1547"/>
                  </a:lnTo>
                  <a:lnTo>
                    <a:pt x="292" y="1544"/>
                  </a:lnTo>
                  <a:lnTo>
                    <a:pt x="287" y="1542"/>
                  </a:lnTo>
                  <a:lnTo>
                    <a:pt x="286" y="1541"/>
                  </a:lnTo>
                  <a:lnTo>
                    <a:pt x="287" y="1527"/>
                  </a:lnTo>
                  <a:lnTo>
                    <a:pt x="289" y="1527"/>
                  </a:lnTo>
                  <a:lnTo>
                    <a:pt x="291" y="1527"/>
                  </a:lnTo>
                  <a:lnTo>
                    <a:pt x="294" y="1526"/>
                  </a:lnTo>
                  <a:lnTo>
                    <a:pt x="294" y="1526"/>
                  </a:lnTo>
                  <a:lnTo>
                    <a:pt x="294" y="1522"/>
                  </a:lnTo>
                  <a:lnTo>
                    <a:pt x="296" y="1519"/>
                  </a:lnTo>
                  <a:lnTo>
                    <a:pt x="296" y="1517"/>
                  </a:lnTo>
                  <a:lnTo>
                    <a:pt x="296" y="1516"/>
                  </a:lnTo>
                  <a:lnTo>
                    <a:pt x="294" y="1511"/>
                  </a:lnTo>
                  <a:lnTo>
                    <a:pt x="292" y="1506"/>
                  </a:lnTo>
                  <a:lnTo>
                    <a:pt x="292" y="1506"/>
                  </a:lnTo>
                  <a:lnTo>
                    <a:pt x="291" y="1504"/>
                  </a:lnTo>
                  <a:lnTo>
                    <a:pt x="289" y="1502"/>
                  </a:lnTo>
                  <a:lnTo>
                    <a:pt x="284" y="1497"/>
                  </a:lnTo>
                  <a:lnTo>
                    <a:pt x="284" y="1491"/>
                  </a:lnTo>
                  <a:lnTo>
                    <a:pt x="286" y="1491"/>
                  </a:lnTo>
                  <a:lnTo>
                    <a:pt x="287" y="1487"/>
                  </a:lnTo>
                  <a:lnTo>
                    <a:pt x="287" y="1486"/>
                  </a:lnTo>
                  <a:lnTo>
                    <a:pt x="286" y="1477"/>
                  </a:lnTo>
                  <a:lnTo>
                    <a:pt x="286" y="1472"/>
                  </a:lnTo>
                  <a:lnTo>
                    <a:pt x="286" y="1467"/>
                  </a:lnTo>
                  <a:lnTo>
                    <a:pt x="284" y="1467"/>
                  </a:lnTo>
                  <a:lnTo>
                    <a:pt x="284" y="1466"/>
                  </a:lnTo>
                  <a:lnTo>
                    <a:pt x="282" y="1466"/>
                  </a:lnTo>
                  <a:lnTo>
                    <a:pt x="279" y="1466"/>
                  </a:lnTo>
                  <a:lnTo>
                    <a:pt x="279" y="1466"/>
                  </a:lnTo>
                  <a:lnTo>
                    <a:pt x="279" y="1469"/>
                  </a:lnTo>
                  <a:lnTo>
                    <a:pt x="277" y="1469"/>
                  </a:lnTo>
                  <a:lnTo>
                    <a:pt x="276" y="1471"/>
                  </a:lnTo>
                  <a:lnTo>
                    <a:pt x="276" y="1471"/>
                  </a:lnTo>
                  <a:lnTo>
                    <a:pt x="271" y="1466"/>
                  </a:lnTo>
                  <a:lnTo>
                    <a:pt x="267" y="1464"/>
                  </a:lnTo>
                  <a:lnTo>
                    <a:pt x="267" y="1464"/>
                  </a:lnTo>
                  <a:lnTo>
                    <a:pt x="267" y="1462"/>
                  </a:lnTo>
                  <a:lnTo>
                    <a:pt x="262" y="1457"/>
                  </a:lnTo>
                  <a:lnTo>
                    <a:pt x="261" y="1457"/>
                  </a:lnTo>
                  <a:lnTo>
                    <a:pt x="247" y="1451"/>
                  </a:lnTo>
                  <a:lnTo>
                    <a:pt x="241" y="1452"/>
                  </a:lnTo>
                  <a:lnTo>
                    <a:pt x="232" y="1452"/>
                  </a:lnTo>
                  <a:lnTo>
                    <a:pt x="229" y="1452"/>
                  </a:lnTo>
                  <a:lnTo>
                    <a:pt x="227" y="1452"/>
                  </a:lnTo>
                  <a:lnTo>
                    <a:pt x="214" y="1462"/>
                  </a:lnTo>
                  <a:lnTo>
                    <a:pt x="214" y="1462"/>
                  </a:lnTo>
                  <a:lnTo>
                    <a:pt x="212" y="1464"/>
                  </a:lnTo>
                  <a:lnTo>
                    <a:pt x="212" y="1466"/>
                  </a:lnTo>
                  <a:lnTo>
                    <a:pt x="212" y="1467"/>
                  </a:lnTo>
                  <a:lnTo>
                    <a:pt x="211" y="1469"/>
                  </a:lnTo>
                  <a:lnTo>
                    <a:pt x="209" y="1471"/>
                  </a:lnTo>
                  <a:lnTo>
                    <a:pt x="207" y="1471"/>
                  </a:lnTo>
                  <a:lnTo>
                    <a:pt x="204" y="1467"/>
                  </a:lnTo>
                  <a:lnTo>
                    <a:pt x="201" y="1466"/>
                  </a:lnTo>
                  <a:lnTo>
                    <a:pt x="201" y="1466"/>
                  </a:lnTo>
                  <a:lnTo>
                    <a:pt x="201" y="1464"/>
                  </a:lnTo>
                  <a:lnTo>
                    <a:pt x="201" y="1462"/>
                  </a:lnTo>
                  <a:lnTo>
                    <a:pt x="201" y="1456"/>
                  </a:lnTo>
                  <a:lnTo>
                    <a:pt x="202" y="1452"/>
                  </a:lnTo>
                  <a:lnTo>
                    <a:pt x="202" y="1452"/>
                  </a:lnTo>
                  <a:lnTo>
                    <a:pt x="206" y="1451"/>
                  </a:lnTo>
                  <a:lnTo>
                    <a:pt x="206" y="1451"/>
                  </a:lnTo>
                  <a:lnTo>
                    <a:pt x="206" y="1449"/>
                  </a:lnTo>
                  <a:lnTo>
                    <a:pt x="202" y="1446"/>
                  </a:lnTo>
                  <a:lnTo>
                    <a:pt x="202" y="1446"/>
                  </a:lnTo>
                  <a:lnTo>
                    <a:pt x="196" y="1444"/>
                  </a:lnTo>
                  <a:lnTo>
                    <a:pt x="189" y="1444"/>
                  </a:lnTo>
                  <a:lnTo>
                    <a:pt x="189" y="1444"/>
                  </a:lnTo>
                  <a:lnTo>
                    <a:pt x="186" y="1441"/>
                  </a:lnTo>
                  <a:lnTo>
                    <a:pt x="184" y="1441"/>
                  </a:lnTo>
                  <a:lnTo>
                    <a:pt x="184" y="1441"/>
                  </a:lnTo>
                  <a:lnTo>
                    <a:pt x="182" y="1441"/>
                  </a:lnTo>
                  <a:lnTo>
                    <a:pt x="179" y="1442"/>
                  </a:lnTo>
                  <a:lnTo>
                    <a:pt x="177" y="1444"/>
                  </a:lnTo>
                  <a:lnTo>
                    <a:pt x="176" y="1446"/>
                  </a:lnTo>
                  <a:lnTo>
                    <a:pt x="172" y="1451"/>
                  </a:lnTo>
                  <a:lnTo>
                    <a:pt x="172" y="1451"/>
                  </a:lnTo>
                  <a:lnTo>
                    <a:pt x="167" y="1451"/>
                  </a:lnTo>
                  <a:lnTo>
                    <a:pt x="166" y="1451"/>
                  </a:lnTo>
                  <a:lnTo>
                    <a:pt x="166" y="1449"/>
                  </a:lnTo>
                  <a:lnTo>
                    <a:pt x="166" y="1447"/>
                  </a:lnTo>
                  <a:lnTo>
                    <a:pt x="166" y="1446"/>
                  </a:lnTo>
                  <a:lnTo>
                    <a:pt x="162" y="1441"/>
                  </a:lnTo>
                  <a:lnTo>
                    <a:pt x="161" y="1439"/>
                  </a:lnTo>
                  <a:lnTo>
                    <a:pt x="156" y="1439"/>
                  </a:lnTo>
                  <a:lnTo>
                    <a:pt x="151" y="1441"/>
                  </a:lnTo>
                  <a:lnTo>
                    <a:pt x="151" y="1441"/>
                  </a:lnTo>
                  <a:lnTo>
                    <a:pt x="151" y="1442"/>
                  </a:lnTo>
                  <a:lnTo>
                    <a:pt x="147" y="1446"/>
                  </a:lnTo>
                  <a:lnTo>
                    <a:pt x="144" y="1446"/>
                  </a:lnTo>
                  <a:lnTo>
                    <a:pt x="142" y="1444"/>
                  </a:lnTo>
                  <a:lnTo>
                    <a:pt x="141" y="1442"/>
                  </a:lnTo>
                  <a:lnTo>
                    <a:pt x="136" y="1437"/>
                  </a:lnTo>
                  <a:lnTo>
                    <a:pt x="134" y="1436"/>
                  </a:lnTo>
                  <a:lnTo>
                    <a:pt x="136" y="1434"/>
                  </a:lnTo>
                  <a:lnTo>
                    <a:pt x="139" y="1426"/>
                  </a:lnTo>
                  <a:lnTo>
                    <a:pt x="137" y="1426"/>
                  </a:lnTo>
                  <a:lnTo>
                    <a:pt x="134" y="1416"/>
                  </a:lnTo>
                  <a:lnTo>
                    <a:pt x="131" y="1407"/>
                  </a:lnTo>
                  <a:lnTo>
                    <a:pt x="126" y="1399"/>
                  </a:lnTo>
                  <a:lnTo>
                    <a:pt x="121" y="1387"/>
                  </a:lnTo>
                  <a:lnTo>
                    <a:pt x="117" y="1382"/>
                  </a:lnTo>
                  <a:lnTo>
                    <a:pt x="119" y="1379"/>
                  </a:lnTo>
                  <a:lnTo>
                    <a:pt x="119" y="1377"/>
                  </a:lnTo>
                  <a:lnTo>
                    <a:pt x="119" y="1377"/>
                  </a:lnTo>
                  <a:lnTo>
                    <a:pt x="117" y="1377"/>
                  </a:lnTo>
                  <a:lnTo>
                    <a:pt x="112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4" y="1377"/>
                  </a:lnTo>
                  <a:lnTo>
                    <a:pt x="104" y="1377"/>
                  </a:lnTo>
                  <a:lnTo>
                    <a:pt x="102" y="1377"/>
                  </a:lnTo>
                  <a:lnTo>
                    <a:pt x="102" y="1372"/>
                  </a:lnTo>
                  <a:lnTo>
                    <a:pt x="102" y="1370"/>
                  </a:lnTo>
                  <a:lnTo>
                    <a:pt x="102" y="1370"/>
                  </a:lnTo>
                  <a:lnTo>
                    <a:pt x="104" y="1370"/>
                  </a:lnTo>
                  <a:lnTo>
                    <a:pt x="104" y="1369"/>
                  </a:lnTo>
                  <a:lnTo>
                    <a:pt x="106" y="1369"/>
                  </a:lnTo>
                  <a:lnTo>
                    <a:pt x="106" y="1367"/>
                  </a:lnTo>
                  <a:lnTo>
                    <a:pt x="106" y="1365"/>
                  </a:lnTo>
                  <a:lnTo>
                    <a:pt x="106" y="1364"/>
                  </a:lnTo>
                  <a:lnTo>
                    <a:pt x="104" y="1354"/>
                  </a:lnTo>
                  <a:lnTo>
                    <a:pt x="107" y="1349"/>
                  </a:lnTo>
                  <a:lnTo>
                    <a:pt x="107" y="1347"/>
                  </a:lnTo>
                  <a:lnTo>
                    <a:pt x="109" y="1340"/>
                  </a:lnTo>
                  <a:lnTo>
                    <a:pt x="109" y="1337"/>
                  </a:lnTo>
                  <a:lnTo>
                    <a:pt x="109" y="1335"/>
                  </a:lnTo>
                  <a:lnTo>
                    <a:pt x="107" y="1334"/>
                  </a:lnTo>
                  <a:lnTo>
                    <a:pt x="107" y="1332"/>
                  </a:lnTo>
                  <a:lnTo>
                    <a:pt x="102" y="1330"/>
                  </a:lnTo>
                  <a:lnTo>
                    <a:pt x="96" y="1325"/>
                  </a:lnTo>
                  <a:lnTo>
                    <a:pt x="96" y="1325"/>
                  </a:lnTo>
                  <a:lnTo>
                    <a:pt x="91" y="1320"/>
                  </a:lnTo>
                  <a:lnTo>
                    <a:pt x="92" y="1317"/>
                  </a:lnTo>
                  <a:lnTo>
                    <a:pt x="92" y="1317"/>
                  </a:lnTo>
                  <a:lnTo>
                    <a:pt x="91" y="1314"/>
                  </a:lnTo>
                  <a:lnTo>
                    <a:pt x="89" y="1314"/>
                  </a:lnTo>
                  <a:lnTo>
                    <a:pt x="89" y="1314"/>
                  </a:lnTo>
                  <a:lnTo>
                    <a:pt x="86" y="1315"/>
                  </a:lnTo>
                  <a:lnTo>
                    <a:pt x="84" y="1315"/>
                  </a:lnTo>
                  <a:lnTo>
                    <a:pt x="79" y="1315"/>
                  </a:lnTo>
                  <a:lnTo>
                    <a:pt x="79" y="1312"/>
                  </a:lnTo>
                  <a:lnTo>
                    <a:pt x="81" y="1302"/>
                  </a:lnTo>
                  <a:lnTo>
                    <a:pt x="86" y="1292"/>
                  </a:lnTo>
                  <a:lnTo>
                    <a:pt x="86" y="1290"/>
                  </a:lnTo>
                  <a:lnTo>
                    <a:pt x="87" y="1289"/>
                  </a:lnTo>
                  <a:lnTo>
                    <a:pt x="87" y="1287"/>
                  </a:lnTo>
                  <a:lnTo>
                    <a:pt x="92" y="1287"/>
                  </a:lnTo>
                  <a:lnTo>
                    <a:pt x="96" y="1285"/>
                  </a:lnTo>
                  <a:lnTo>
                    <a:pt x="96" y="1287"/>
                  </a:lnTo>
                  <a:lnTo>
                    <a:pt x="99" y="1287"/>
                  </a:lnTo>
                  <a:lnTo>
                    <a:pt x="99" y="1285"/>
                  </a:lnTo>
                  <a:lnTo>
                    <a:pt x="101" y="1285"/>
                  </a:lnTo>
                  <a:lnTo>
                    <a:pt x="101" y="1284"/>
                  </a:lnTo>
                  <a:lnTo>
                    <a:pt x="101" y="1282"/>
                  </a:lnTo>
                  <a:lnTo>
                    <a:pt x="101" y="1280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6" y="1279"/>
                  </a:lnTo>
                  <a:lnTo>
                    <a:pt x="96" y="1279"/>
                  </a:lnTo>
                  <a:lnTo>
                    <a:pt x="94" y="1279"/>
                  </a:lnTo>
                  <a:lnTo>
                    <a:pt x="92" y="1275"/>
                  </a:lnTo>
                  <a:lnTo>
                    <a:pt x="91" y="1272"/>
                  </a:lnTo>
                  <a:lnTo>
                    <a:pt x="89" y="1270"/>
                  </a:lnTo>
                  <a:lnTo>
                    <a:pt x="89" y="1265"/>
                  </a:lnTo>
                  <a:lnTo>
                    <a:pt x="87" y="1265"/>
                  </a:lnTo>
                  <a:lnTo>
                    <a:pt x="84" y="1257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81" y="1245"/>
                  </a:lnTo>
                  <a:lnTo>
                    <a:pt x="79" y="1244"/>
                  </a:lnTo>
                  <a:lnTo>
                    <a:pt x="79" y="1242"/>
                  </a:lnTo>
                  <a:lnTo>
                    <a:pt x="77" y="1239"/>
                  </a:lnTo>
                  <a:lnTo>
                    <a:pt x="77" y="1239"/>
                  </a:lnTo>
                  <a:lnTo>
                    <a:pt x="77" y="1235"/>
                  </a:lnTo>
                  <a:lnTo>
                    <a:pt x="76" y="1227"/>
                  </a:lnTo>
                  <a:lnTo>
                    <a:pt x="76" y="1214"/>
                  </a:lnTo>
                  <a:lnTo>
                    <a:pt x="76" y="1205"/>
                  </a:lnTo>
                  <a:lnTo>
                    <a:pt x="77" y="1194"/>
                  </a:lnTo>
                  <a:lnTo>
                    <a:pt x="79" y="1187"/>
                  </a:lnTo>
                  <a:lnTo>
                    <a:pt x="81" y="1185"/>
                  </a:lnTo>
                  <a:lnTo>
                    <a:pt x="82" y="1184"/>
                  </a:lnTo>
                  <a:lnTo>
                    <a:pt x="86" y="1180"/>
                  </a:lnTo>
                  <a:lnTo>
                    <a:pt x="86" y="1177"/>
                  </a:lnTo>
                  <a:lnTo>
                    <a:pt x="86" y="1175"/>
                  </a:lnTo>
                  <a:lnTo>
                    <a:pt x="86" y="1174"/>
                  </a:lnTo>
                  <a:lnTo>
                    <a:pt x="86" y="1172"/>
                  </a:lnTo>
                  <a:lnTo>
                    <a:pt x="86" y="1169"/>
                  </a:lnTo>
                  <a:lnTo>
                    <a:pt x="87" y="1169"/>
                  </a:lnTo>
                  <a:lnTo>
                    <a:pt x="87" y="1167"/>
                  </a:lnTo>
                  <a:lnTo>
                    <a:pt x="89" y="1162"/>
                  </a:lnTo>
                  <a:lnTo>
                    <a:pt x="89" y="1157"/>
                  </a:lnTo>
                  <a:lnTo>
                    <a:pt x="89" y="1157"/>
                  </a:lnTo>
                  <a:lnTo>
                    <a:pt x="92" y="1155"/>
                  </a:lnTo>
                  <a:lnTo>
                    <a:pt x="92" y="1154"/>
                  </a:lnTo>
                  <a:lnTo>
                    <a:pt x="96" y="1152"/>
                  </a:lnTo>
                  <a:lnTo>
                    <a:pt x="97" y="1152"/>
                  </a:lnTo>
                  <a:lnTo>
                    <a:pt x="99" y="1152"/>
                  </a:lnTo>
                  <a:lnTo>
                    <a:pt x="101" y="1150"/>
                  </a:lnTo>
                  <a:lnTo>
                    <a:pt x="101" y="1150"/>
                  </a:lnTo>
                  <a:lnTo>
                    <a:pt x="102" y="1150"/>
                  </a:lnTo>
                  <a:lnTo>
                    <a:pt x="102" y="1149"/>
                  </a:lnTo>
                  <a:lnTo>
                    <a:pt x="102" y="1145"/>
                  </a:lnTo>
                  <a:lnTo>
                    <a:pt x="102" y="1144"/>
                  </a:lnTo>
                  <a:lnTo>
                    <a:pt x="102" y="1142"/>
                  </a:lnTo>
                  <a:lnTo>
                    <a:pt x="102" y="1142"/>
                  </a:lnTo>
                  <a:lnTo>
                    <a:pt x="97" y="1137"/>
                  </a:lnTo>
                  <a:lnTo>
                    <a:pt x="94" y="1135"/>
                  </a:lnTo>
                  <a:lnTo>
                    <a:pt x="92" y="1135"/>
                  </a:lnTo>
                  <a:lnTo>
                    <a:pt x="94" y="1135"/>
                  </a:lnTo>
                  <a:lnTo>
                    <a:pt x="94" y="1134"/>
                  </a:lnTo>
                  <a:lnTo>
                    <a:pt x="94" y="1129"/>
                  </a:lnTo>
                  <a:lnTo>
                    <a:pt x="94" y="1129"/>
                  </a:lnTo>
                  <a:lnTo>
                    <a:pt x="94" y="1127"/>
                  </a:lnTo>
                  <a:lnTo>
                    <a:pt x="94" y="1125"/>
                  </a:lnTo>
                  <a:lnTo>
                    <a:pt x="94" y="1125"/>
                  </a:lnTo>
                  <a:lnTo>
                    <a:pt x="94" y="1122"/>
                  </a:lnTo>
                  <a:lnTo>
                    <a:pt x="92" y="1120"/>
                  </a:lnTo>
                  <a:lnTo>
                    <a:pt x="92" y="1119"/>
                  </a:lnTo>
                  <a:lnTo>
                    <a:pt x="91" y="1119"/>
                  </a:lnTo>
                  <a:lnTo>
                    <a:pt x="89" y="1117"/>
                  </a:lnTo>
                  <a:lnTo>
                    <a:pt x="89" y="1115"/>
                  </a:lnTo>
                  <a:lnTo>
                    <a:pt x="89" y="1115"/>
                  </a:lnTo>
                  <a:lnTo>
                    <a:pt x="89" y="1110"/>
                  </a:lnTo>
                  <a:lnTo>
                    <a:pt x="92" y="1105"/>
                  </a:lnTo>
                  <a:lnTo>
                    <a:pt x="94" y="1105"/>
                  </a:lnTo>
                  <a:lnTo>
                    <a:pt x="94" y="1105"/>
                  </a:lnTo>
                  <a:lnTo>
                    <a:pt x="97" y="1107"/>
                  </a:lnTo>
                  <a:lnTo>
                    <a:pt x="97" y="1108"/>
                  </a:lnTo>
                  <a:lnTo>
                    <a:pt x="99" y="1110"/>
                  </a:lnTo>
                  <a:lnTo>
                    <a:pt x="99" y="1110"/>
                  </a:lnTo>
                  <a:lnTo>
                    <a:pt x="99" y="1112"/>
                  </a:lnTo>
                  <a:lnTo>
                    <a:pt x="99" y="1112"/>
                  </a:lnTo>
                  <a:lnTo>
                    <a:pt x="99" y="1113"/>
                  </a:lnTo>
                  <a:lnTo>
                    <a:pt x="99" y="1113"/>
                  </a:lnTo>
                  <a:lnTo>
                    <a:pt x="101" y="1115"/>
                  </a:lnTo>
                  <a:lnTo>
                    <a:pt x="101" y="1115"/>
                  </a:lnTo>
                  <a:lnTo>
                    <a:pt x="107" y="1117"/>
                  </a:lnTo>
                  <a:lnTo>
                    <a:pt x="107" y="1117"/>
                  </a:lnTo>
                  <a:lnTo>
                    <a:pt x="107" y="1115"/>
                  </a:lnTo>
                  <a:lnTo>
                    <a:pt x="109" y="1115"/>
                  </a:lnTo>
                  <a:lnTo>
                    <a:pt x="109" y="1115"/>
                  </a:lnTo>
                  <a:lnTo>
                    <a:pt x="109" y="1113"/>
                  </a:lnTo>
                  <a:lnTo>
                    <a:pt x="109" y="1112"/>
                  </a:lnTo>
                  <a:lnTo>
                    <a:pt x="109" y="1110"/>
                  </a:lnTo>
                  <a:lnTo>
                    <a:pt x="109" y="1108"/>
                  </a:lnTo>
                  <a:lnTo>
                    <a:pt x="109" y="1107"/>
                  </a:lnTo>
                  <a:lnTo>
                    <a:pt x="109" y="1107"/>
                  </a:lnTo>
                  <a:lnTo>
                    <a:pt x="107" y="1105"/>
                  </a:lnTo>
                  <a:lnTo>
                    <a:pt x="107" y="1103"/>
                  </a:lnTo>
                  <a:lnTo>
                    <a:pt x="109" y="1102"/>
                  </a:lnTo>
                  <a:lnTo>
                    <a:pt x="109" y="1100"/>
                  </a:lnTo>
                  <a:lnTo>
                    <a:pt x="109" y="1100"/>
                  </a:lnTo>
                  <a:lnTo>
                    <a:pt x="111" y="1098"/>
                  </a:lnTo>
                  <a:lnTo>
                    <a:pt x="111" y="1097"/>
                  </a:lnTo>
                  <a:lnTo>
                    <a:pt x="112" y="1097"/>
                  </a:lnTo>
                  <a:lnTo>
                    <a:pt x="114" y="1098"/>
                  </a:lnTo>
                  <a:lnTo>
                    <a:pt x="114" y="1098"/>
                  </a:lnTo>
                  <a:lnTo>
                    <a:pt x="116" y="1100"/>
                  </a:lnTo>
                  <a:lnTo>
                    <a:pt x="121" y="1103"/>
                  </a:lnTo>
                  <a:lnTo>
                    <a:pt x="122" y="1103"/>
                  </a:lnTo>
                  <a:lnTo>
                    <a:pt x="127" y="1103"/>
                  </a:lnTo>
                  <a:lnTo>
                    <a:pt x="127" y="1102"/>
                  </a:lnTo>
                  <a:lnTo>
                    <a:pt x="132" y="1098"/>
                  </a:lnTo>
                  <a:lnTo>
                    <a:pt x="132" y="1098"/>
                  </a:lnTo>
                  <a:lnTo>
                    <a:pt x="134" y="1097"/>
                  </a:lnTo>
                  <a:lnTo>
                    <a:pt x="134" y="1095"/>
                  </a:lnTo>
                  <a:lnTo>
                    <a:pt x="136" y="1093"/>
                  </a:lnTo>
                  <a:lnTo>
                    <a:pt x="136" y="1092"/>
                  </a:lnTo>
                  <a:lnTo>
                    <a:pt x="136" y="1092"/>
                  </a:lnTo>
                  <a:lnTo>
                    <a:pt x="134" y="1090"/>
                  </a:lnTo>
                  <a:lnTo>
                    <a:pt x="134" y="1088"/>
                  </a:lnTo>
                  <a:lnTo>
                    <a:pt x="136" y="1085"/>
                  </a:lnTo>
                  <a:lnTo>
                    <a:pt x="136" y="1083"/>
                  </a:lnTo>
                  <a:lnTo>
                    <a:pt x="136" y="1083"/>
                  </a:lnTo>
                  <a:lnTo>
                    <a:pt x="137" y="1082"/>
                  </a:lnTo>
                  <a:lnTo>
                    <a:pt x="141" y="1080"/>
                  </a:lnTo>
                  <a:lnTo>
                    <a:pt x="141" y="1080"/>
                  </a:lnTo>
                  <a:lnTo>
                    <a:pt x="154" y="1082"/>
                  </a:lnTo>
                  <a:lnTo>
                    <a:pt x="164" y="1082"/>
                  </a:lnTo>
                  <a:lnTo>
                    <a:pt x="167" y="1082"/>
                  </a:lnTo>
                  <a:lnTo>
                    <a:pt x="169" y="1083"/>
                  </a:lnTo>
                  <a:lnTo>
                    <a:pt x="176" y="1085"/>
                  </a:lnTo>
                  <a:lnTo>
                    <a:pt x="179" y="1085"/>
                  </a:lnTo>
                  <a:lnTo>
                    <a:pt x="181" y="1087"/>
                  </a:lnTo>
                  <a:lnTo>
                    <a:pt x="181" y="1087"/>
                  </a:lnTo>
                  <a:lnTo>
                    <a:pt x="182" y="1087"/>
                  </a:lnTo>
                  <a:lnTo>
                    <a:pt x="184" y="1087"/>
                  </a:lnTo>
                  <a:lnTo>
                    <a:pt x="186" y="1087"/>
                  </a:lnTo>
                  <a:lnTo>
                    <a:pt x="187" y="1085"/>
                  </a:lnTo>
                  <a:lnTo>
                    <a:pt x="189" y="1085"/>
                  </a:lnTo>
                  <a:lnTo>
                    <a:pt x="189" y="1083"/>
                  </a:lnTo>
                  <a:lnTo>
                    <a:pt x="189" y="1083"/>
                  </a:lnTo>
                  <a:lnTo>
                    <a:pt x="189" y="1077"/>
                  </a:lnTo>
                  <a:lnTo>
                    <a:pt x="189" y="1077"/>
                  </a:lnTo>
                  <a:lnTo>
                    <a:pt x="189" y="1075"/>
                  </a:lnTo>
                  <a:lnTo>
                    <a:pt x="189" y="1075"/>
                  </a:lnTo>
                  <a:lnTo>
                    <a:pt x="187" y="1075"/>
                  </a:lnTo>
                  <a:lnTo>
                    <a:pt x="186" y="1075"/>
                  </a:lnTo>
                  <a:lnTo>
                    <a:pt x="186" y="1075"/>
                  </a:lnTo>
                  <a:lnTo>
                    <a:pt x="181" y="1075"/>
                  </a:lnTo>
                  <a:lnTo>
                    <a:pt x="179" y="1075"/>
                  </a:lnTo>
                  <a:lnTo>
                    <a:pt x="176" y="1073"/>
                  </a:lnTo>
                  <a:lnTo>
                    <a:pt x="176" y="1073"/>
                  </a:lnTo>
                  <a:lnTo>
                    <a:pt x="174" y="1073"/>
                  </a:lnTo>
                  <a:lnTo>
                    <a:pt x="171" y="1068"/>
                  </a:lnTo>
                  <a:lnTo>
                    <a:pt x="171" y="1067"/>
                  </a:lnTo>
                  <a:lnTo>
                    <a:pt x="171" y="1067"/>
                  </a:lnTo>
                  <a:lnTo>
                    <a:pt x="172" y="1067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3"/>
                  </a:lnTo>
                  <a:lnTo>
                    <a:pt x="169" y="1062"/>
                  </a:lnTo>
                  <a:lnTo>
                    <a:pt x="167" y="1062"/>
                  </a:lnTo>
                  <a:lnTo>
                    <a:pt x="164" y="1060"/>
                  </a:lnTo>
                  <a:lnTo>
                    <a:pt x="162" y="1060"/>
                  </a:lnTo>
                  <a:lnTo>
                    <a:pt x="161" y="1060"/>
                  </a:lnTo>
                  <a:lnTo>
                    <a:pt x="156" y="1060"/>
                  </a:lnTo>
                  <a:lnTo>
                    <a:pt x="154" y="1060"/>
                  </a:lnTo>
                  <a:lnTo>
                    <a:pt x="152" y="1062"/>
                  </a:lnTo>
                  <a:lnTo>
                    <a:pt x="151" y="1063"/>
                  </a:lnTo>
                  <a:lnTo>
                    <a:pt x="151" y="1063"/>
                  </a:lnTo>
                  <a:lnTo>
                    <a:pt x="149" y="1065"/>
                  </a:lnTo>
                  <a:lnTo>
                    <a:pt x="149" y="1065"/>
                  </a:lnTo>
                  <a:lnTo>
                    <a:pt x="147" y="1065"/>
                  </a:lnTo>
                  <a:lnTo>
                    <a:pt x="137" y="1065"/>
                  </a:lnTo>
                  <a:lnTo>
                    <a:pt x="137" y="1065"/>
                  </a:lnTo>
                  <a:lnTo>
                    <a:pt x="131" y="1065"/>
                  </a:lnTo>
                  <a:lnTo>
                    <a:pt x="131" y="1065"/>
                  </a:lnTo>
                  <a:lnTo>
                    <a:pt x="131" y="1063"/>
                  </a:lnTo>
                  <a:lnTo>
                    <a:pt x="129" y="1063"/>
                  </a:lnTo>
                  <a:lnTo>
                    <a:pt x="129" y="1062"/>
                  </a:lnTo>
                  <a:lnTo>
                    <a:pt x="129" y="1060"/>
                  </a:lnTo>
                  <a:lnTo>
                    <a:pt x="127" y="1060"/>
                  </a:lnTo>
                  <a:lnTo>
                    <a:pt x="127" y="1060"/>
                  </a:lnTo>
                  <a:lnTo>
                    <a:pt x="126" y="1058"/>
                  </a:lnTo>
                  <a:lnTo>
                    <a:pt x="117" y="1053"/>
                  </a:lnTo>
                  <a:lnTo>
                    <a:pt x="116" y="1052"/>
                  </a:lnTo>
                  <a:lnTo>
                    <a:pt x="111" y="1050"/>
                  </a:lnTo>
                  <a:lnTo>
                    <a:pt x="109" y="1050"/>
                  </a:lnTo>
                  <a:lnTo>
                    <a:pt x="109" y="1048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3"/>
                  </a:lnTo>
                  <a:lnTo>
                    <a:pt x="102" y="1033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7" y="1040"/>
                  </a:lnTo>
                  <a:lnTo>
                    <a:pt x="112" y="1043"/>
                  </a:lnTo>
                  <a:lnTo>
                    <a:pt x="112" y="1043"/>
                  </a:lnTo>
                  <a:lnTo>
                    <a:pt x="114" y="1042"/>
                  </a:lnTo>
                  <a:lnTo>
                    <a:pt x="114" y="1042"/>
                  </a:lnTo>
                  <a:lnTo>
                    <a:pt x="114" y="1040"/>
                  </a:lnTo>
                  <a:lnTo>
                    <a:pt x="111" y="1028"/>
                  </a:lnTo>
                  <a:lnTo>
                    <a:pt x="112" y="1022"/>
                  </a:lnTo>
                  <a:lnTo>
                    <a:pt x="111" y="1018"/>
                  </a:lnTo>
                  <a:lnTo>
                    <a:pt x="111" y="1018"/>
                  </a:lnTo>
                  <a:lnTo>
                    <a:pt x="109" y="1017"/>
                  </a:lnTo>
                  <a:lnTo>
                    <a:pt x="109" y="1017"/>
                  </a:lnTo>
                  <a:lnTo>
                    <a:pt x="107" y="1017"/>
                  </a:lnTo>
                  <a:lnTo>
                    <a:pt x="107" y="1018"/>
                  </a:lnTo>
                  <a:lnTo>
                    <a:pt x="107" y="1020"/>
                  </a:lnTo>
                  <a:lnTo>
                    <a:pt x="106" y="1022"/>
                  </a:lnTo>
                  <a:lnTo>
                    <a:pt x="104" y="1022"/>
                  </a:lnTo>
                  <a:lnTo>
                    <a:pt x="102" y="1023"/>
                  </a:lnTo>
                  <a:lnTo>
                    <a:pt x="97" y="1025"/>
                  </a:lnTo>
                  <a:lnTo>
                    <a:pt x="94" y="1028"/>
                  </a:lnTo>
                  <a:lnTo>
                    <a:pt x="92" y="1032"/>
                  </a:lnTo>
                  <a:lnTo>
                    <a:pt x="91" y="1035"/>
                  </a:lnTo>
                  <a:lnTo>
                    <a:pt x="91" y="1035"/>
                  </a:lnTo>
                  <a:lnTo>
                    <a:pt x="89" y="1037"/>
                  </a:lnTo>
                  <a:lnTo>
                    <a:pt x="84" y="1038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7"/>
                  </a:lnTo>
                  <a:lnTo>
                    <a:pt x="74" y="1037"/>
                  </a:lnTo>
                  <a:lnTo>
                    <a:pt x="74" y="1035"/>
                  </a:lnTo>
                  <a:lnTo>
                    <a:pt x="84" y="1022"/>
                  </a:lnTo>
                  <a:lnTo>
                    <a:pt x="89" y="1013"/>
                  </a:lnTo>
                  <a:lnTo>
                    <a:pt x="91" y="1010"/>
                  </a:lnTo>
                  <a:lnTo>
                    <a:pt x="92" y="1010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7"/>
                  </a:lnTo>
                  <a:lnTo>
                    <a:pt x="92" y="1007"/>
                  </a:lnTo>
                  <a:lnTo>
                    <a:pt x="94" y="1007"/>
                  </a:lnTo>
                  <a:lnTo>
                    <a:pt x="94" y="1005"/>
                  </a:lnTo>
                  <a:lnTo>
                    <a:pt x="97" y="1000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7" y="977"/>
                  </a:lnTo>
                  <a:lnTo>
                    <a:pt x="121" y="972"/>
                  </a:lnTo>
                  <a:lnTo>
                    <a:pt x="129" y="962"/>
                  </a:lnTo>
                  <a:lnTo>
                    <a:pt x="136" y="948"/>
                  </a:lnTo>
                  <a:lnTo>
                    <a:pt x="141" y="942"/>
                  </a:lnTo>
                  <a:lnTo>
                    <a:pt x="141" y="940"/>
                  </a:lnTo>
                  <a:lnTo>
                    <a:pt x="144" y="938"/>
                  </a:lnTo>
                  <a:lnTo>
                    <a:pt x="147" y="932"/>
                  </a:lnTo>
                  <a:lnTo>
                    <a:pt x="154" y="918"/>
                  </a:lnTo>
                  <a:lnTo>
                    <a:pt x="154" y="917"/>
                  </a:lnTo>
                  <a:lnTo>
                    <a:pt x="156" y="913"/>
                  </a:lnTo>
                  <a:lnTo>
                    <a:pt x="157" y="910"/>
                  </a:lnTo>
                  <a:lnTo>
                    <a:pt x="164" y="897"/>
                  </a:lnTo>
                  <a:lnTo>
                    <a:pt x="167" y="890"/>
                  </a:lnTo>
                  <a:lnTo>
                    <a:pt x="174" y="875"/>
                  </a:lnTo>
                  <a:lnTo>
                    <a:pt x="186" y="857"/>
                  </a:lnTo>
                  <a:lnTo>
                    <a:pt x="196" y="840"/>
                  </a:lnTo>
                  <a:lnTo>
                    <a:pt x="196" y="838"/>
                  </a:lnTo>
                  <a:lnTo>
                    <a:pt x="197" y="836"/>
                  </a:lnTo>
                  <a:lnTo>
                    <a:pt x="197" y="833"/>
                  </a:lnTo>
                  <a:lnTo>
                    <a:pt x="199" y="816"/>
                  </a:lnTo>
                  <a:lnTo>
                    <a:pt x="199" y="815"/>
                  </a:lnTo>
                  <a:lnTo>
                    <a:pt x="199" y="811"/>
                  </a:lnTo>
                  <a:lnTo>
                    <a:pt x="201" y="810"/>
                  </a:lnTo>
                  <a:lnTo>
                    <a:pt x="204" y="800"/>
                  </a:lnTo>
                  <a:lnTo>
                    <a:pt x="204" y="800"/>
                  </a:lnTo>
                  <a:lnTo>
                    <a:pt x="199" y="795"/>
                  </a:lnTo>
                  <a:lnTo>
                    <a:pt x="199" y="795"/>
                  </a:lnTo>
                  <a:lnTo>
                    <a:pt x="192" y="788"/>
                  </a:lnTo>
                  <a:lnTo>
                    <a:pt x="191" y="786"/>
                  </a:lnTo>
                  <a:lnTo>
                    <a:pt x="186" y="778"/>
                  </a:lnTo>
                  <a:lnTo>
                    <a:pt x="184" y="776"/>
                  </a:lnTo>
                  <a:lnTo>
                    <a:pt x="184" y="775"/>
                  </a:lnTo>
                  <a:lnTo>
                    <a:pt x="182" y="775"/>
                  </a:lnTo>
                  <a:lnTo>
                    <a:pt x="181" y="773"/>
                  </a:lnTo>
                  <a:lnTo>
                    <a:pt x="177" y="771"/>
                  </a:lnTo>
                  <a:lnTo>
                    <a:pt x="171" y="766"/>
                  </a:lnTo>
                  <a:lnTo>
                    <a:pt x="164" y="761"/>
                  </a:lnTo>
                  <a:lnTo>
                    <a:pt x="162" y="761"/>
                  </a:lnTo>
                  <a:lnTo>
                    <a:pt x="161" y="760"/>
                  </a:lnTo>
                  <a:lnTo>
                    <a:pt x="156" y="758"/>
                  </a:lnTo>
                  <a:lnTo>
                    <a:pt x="149" y="756"/>
                  </a:lnTo>
                  <a:lnTo>
                    <a:pt x="149" y="756"/>
                  </a:lnTo>
                  <a:lnTo>
                    <a:pt x="137" y="746"/>
                  </a:lnTo>
                  <a:lnTo>
                    <a:pt x="136" y="74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5"/>
                  </a:lnTo>
                  <a:lnTo>
                    <a:pt x="126" y="735"/>
                  </a:lnTo>
                  <a:lnTo>
                    <a:pt x="129" y="733"/>
                  </a:lnTo>
                  <a:lnTo>
                    <a:pt x="136" y="725"/>
                  </a:lnTo>
                  <a:lnTo>
                    <a:pt x="144" y="710"/>
                  </a:lnTo>
                  <a:lnTo>
                    <a:pt x="144" y="708"/>
                  </a:lnTo>
                  <a:lnTo>
                    <a:pt x="146" y="705"/>
                  </a:lnTo>
                  <a:lnTo>
                    <a:pt x="146" y="703"/>
                  </a:lnTo>
                  <a:lnTo>
                    <a:pt x="146" y="701"/>
                  </a:lnTo>
                  <a:lnTo>
                    <a:pt x="146" y="701"/>
                  </a:lnTo>
                  <a:lnTo>
                    <a:pt x="142" y="690"/>
                  </a:lnTo>
                  <a:lnTo>
                    <a:pt x="142" y="688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34" y="681"/>
                  </a:lnTo>
                  <a:lnTo>
                    <a:pt x="132" y="681"/>
                  </a:lnTo>
                  <a:lnTo>
                    <a:pt x="131" y="680"/>
                  </a:lnTo>
                  <a:lnTo>
                    <a:pt x="126" y="680"/>
                  </a:lnTo>
                  <a:lnTo>
                    <a:pt x="124" y="680"/>
                  </a:lnTo>
                  <a:lnTo>
                    <a:pt x="124" y="680"/>
                  </a:lnTo>
                  <a:lnTo>
                    <a:pt x="122" y="678"/>
                  </a:lnTo>
                  <a:lnTo>
                    <a:pt x="122" y="678"/>
                  </a:lnTo>
                  <a:lnTo>
                    <a:pt x="119" y="676"/>
                  </a:lnTo>
                  <a:lnTo>
                    <a:pt x="119" y="675"/>
                  </a:lnTo>
                  <a:lnTo>
                    <a:pt x="117" y="663"/>
                  </a:lnTo>
                  <a:lnTo>
                    <a:pt x="117" y="660"/>
                  </a:lnTo>
                  <a:lnTo>
                    <a:pt x="117" y="658"/>
                  </a:lnTo>
                  <a:lnTo>
                    <a:pt x="117" y="658"/>
                  </a:lnTo>
                  <a:lnTo>
                    <a:pt x="119" y="655"/>
                  </a:lnTo>
                  <a:lnTo>
                    <a:pt x="121" y="655"/>
                  </a:lnTo>
                  <a:lnTo>
                    <a:pt x="121" y="653"/>
                  </a:lnTo>
                  <a:lnTo>
                    <a:pt x="121" y="651"/>
                  </a:lnTo>
                  <a:lnTo>
                    <a:pt x="121" y="650"/>
                  </a:lnTo>
                  <a:lnTo>
                    <a:pt x="121" y="650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6" y="641"/>
                  </a:lnTo>
                  <a:lnTo>
                    <a:pt x="116" y="640"/>
                  </a:lnTo>
                  <a:lnTo>
                    <a:pt x="114" y="640"/>
                  </a:lnTo>
                  <a:lnTo>
                    <a:pt x="109" y="640"/>
                  </a:lnTo>
                  <a:lnTo>
                    <a:pt x="106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1" y="638"/>
                  </a:lnTo>
                  <a:lnTo>
                    <a:pt x="99" y="636"/>
                  </a:lnTo>
                  <a:lnTo>
                    <a:pt x="97" y="633"/>
                  </a:lnTo>
                  <a:lnTo>
                    <a:pt x="96" y="631"/>
                  </a:lnTo>
                  <a:lnTo>
                    <a:pt x="96" y="631"/>
                  </a:lnTo>
                  <a:lnTo>
                    <a:pt x="96" y="630"/>
                  </a:lnTo>
                  <a:lnTo>
                    <a:pt x="94" y="623"/>
                  </a:lnTo>
                  <a:lnTo>
                    <a:pt x="92" y="623"/>
                  </a:lnTo>
                  <a:lnTo>
                    <a:pt x="92" y="621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6" y="616"/>
                  </a:lnTo>
                  <a:lnTo>
                    <a:pt x="96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101" y="613"/>
                  </a:lnTo>
                  <a:lnTo>
                    <a:pt x="102" y="611"/>
                  </a:lnTo>
                  <a:lnTo>
                    <a:pt x="101" y="605"/>
                  </a:lnTo>
                  <a:lnTo>
                    <a:pt x="101" y="603"/>
                  </a:lnTo>
                  <a:lnTo>
                    <a:pt x="101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7" y="603"/>
                  </a:lnTo>
                  <a:lnTo>
                    <a:pt x="96" y="603"/>
                  </a:lnTo>
                  <a:lnTo>
                    <a:pt x="92" y="595"/>
                  </a:lnTo>
                  <a:lnTo>
                    <a:pt x="92" y="574"/>
                  </a:lnTo>
                  <a:lnTo>
                    <a:pt x="92" y="568"/>
                  </a:lnTo>
                  <a:lnTo>
                    <a:pt x="92" y="563"/>
                  </a:lnTo>
                  <a:lnTo>
                    <a:pt x="99" y="558"/>
                  </a:lnTo>
                  <a:lnTo>
                    <a:pt x="101" y="558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2" y="559"/>
                  </a:lnTo>
                  <a:lnTo>
                    <a:pt x="102" y="559"/>
                  </a:lnTo>
                  <a:lnTo>
                    <a:pt x="104" y="559"/>
                  </a:lnTo>
                  <a:lnTo>
                    <a:pt x="104" y="559"/>
                  </a:lnTo>
                  <a:lnTo>
                    <a:pt x="104" y="556"/>
                  </a:lnTo>
                  <a:lnTo>
                    <a:pt x="102" y="556"/>
                  </a:lnTo>
                  <a:lnTo>
                    <a:pt x="101" y="546"/>
                  </a:lnTo>
                  <a:lnTo>
                    <a:pt x="101" y="544"/>
                  </a:lnTo>
                  <a:lnTo>
                    <a:pt x="101" y="544"/>
                  </a:lnTo>
                  <a:lnTo>
                    <a:pt x="89" y="521"/>
                  </a:lnTo>
                  <a:lnTo>
                    <a:pt x="89" y="519"/>
                  </a:lnTo>
                  <a:lnTo>
                    <a:pt x="89" y="518"/>
                  </a:lnTo>
                  <a:lnTo>
                    <a:pt x="87" y="518"/>
                  </a:lnTo>
                  <a:lnTo>
                    <a:pt x="86" y="516"/>
                  </a:lnTo>
                  <a:lnTo>
                    <a:pt x="86" y="516"/>
                  </a:lnTo>
                  <a:lnTo>
                    <a:pt x="84" y="514"/>
                  </a:lnTo>
                  <a:lnTo>
                    <a:pt x="84" y="513"/>
                  </a:lnTo>
                  <a:lnTo>
                    <a:pt x="81" y="509"/>
                  </a:lnTo>
                  <a:lnTo>
                    <a:pt x="77" y="504"/>
                  </a:lnTo>
                  <a:lnTo>
                    <a:pt x="76" y="503"/>
                  </a:lnTo>
                  <a:lnTo>
                    <a:pt x="76" y="503"/>
                  </a:lnTo>
                  <a:lnTo>
                    <a:pt x="74" y="498"/>
                  </a:lnTo>
                  <a:lnTo>
                    <a:pt x="72" y="496"/>
                  </a:lnTo>
                  <a:lnTo>
                    <a:pt x="72" y="496"/>
                  </a:lnTo>
                  <a:lnTo>
                    <a:pt x="72" y="493"/>
                  </a:lnTo>
                  <a:lnTo>
                    <a:pt x="67" y="484"/>
                  </a:lnTo>
                  <a:lnTo>
                    <a:pt x="62" y="476"/>
                  </a:lnTo>
                  <a:lnTo>
                    <a:pt x="62" y="474"/>
                  </a:lnTo>
                  <a:lnTo>
                    <a:pt x="61" y="473"/>
                  </a:lnTo>
                  <a:lnTo>
                    <a:pt x="61" y="473"/>
                  </a:lnTo>
                  <a:lnTo>
                    <a:pt x="59" y="471"/>
                  </a:lnTo>
                  <a:lnTo>
                    <a:pt x="57" y="468"/>
                  </a:lnTo>
                  <a:lnTo>
                    <a:pt x="57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4" y="464"/>
                  </a:lnTo>
                  <a:lnTo>
                    <a:pt x="52" y="463"/>
                  </a:lnTo>
                  <a:lnTo>
                    <a:pt x="51" y="461"/>
                  </a:lnTo>
                  <a:lnTo>
                    <a:pt x="51" y="461"/>
                  </a:lnTo>
                  <a:lnTo>
                    <a:pt x="49" y="458"/>
                  </a:lnTo>
                  <a:lnTo>
                    <a:pt x="49" y="456"/>
                  </a:lnTo>
                  <a:lnTo>
                    <a:pt x="49" y="456"/>
                  </a:lnTo>
                  <a:lnTo>
                    <a:pt x="47" y="454"/>
                  </a:lnTo>
                  <a:lnTo>
                    <a:pt x="47" y="449"/>
                  </a:lnTo>
                  <a:lnTo>
                    <a:pt x="47" y="448"/>
                  </a:lnTo>
                  <a:lnTo>
                    <a:pt x="47" y="446"/>
                  </a:lnTo>
                  <a:lnTo>
                    <a:pt x="49" y="443"/>
                  </a:lnTo>
                  <a:lnTo>
                    <a:pt x="49" y="441"/>
                  </a:lnTo>
                  <a:lnTo>
                    <a:pt x="59" y="416"/>
                  </a:lnTo>
                  <a:lnTo>
                    <a:pt x="62" y="408"/>
                  </a:lnTo>
                  <a:lnTo>
                    <a:pt x="66" y="403"/>
                  </a:lnTo>
                  <a:lnTo>
                    <a:pt x="69" y="398"/>
                  </a:lnTo>
                  <a:lnTo>
                    <a:pt x="69" y="396"/>
                  </a:lnTo>
                  <a:lnTo>
                    <a:pt x="71" y="394"/>
                  </a:lnTo>
                  <a:lnTo>
                    <a:pt x="71" y="393"/>
                  </a:lnTo>
                  <a:lnTo>
                    <a:pt x="71" y="391"/>
                  </a:lnTo>
                  <a:lnTo>
                    <a:pt x="71" y="388"/>
                  </a:lnTo>
                  <a:lnTo>
                    <a:pt x="71" y="376"/>
                  </a:lnTo>
                  <a:lnTo>
                    <a:pt x="66" y="374"/>
                  </a:lnTo>
                  <a:lnTo>
                    <a:pt x="59" y="369"/>
                  </a:lnTo>
                  <a:lnTo>
                    <a:pt x="51" y="358"/>
                  </a:lnTo>
                  <a:lnTo>
                    <a:pt x="44" y="346"/>
                  </a:lnTo>
                  <a:lnTo>
                    <a:pt x="42" y="344"/>
                  </a:lnTo>
                  <a:lnTo>
                    <a:pt x="35" y="343"/>
                  </a:lnTo>
                  <a:lnTo>
                    <a:pt x="20" y="339"/>
                  </a:lnTo>
                  <a:lnTo>
                    <a:pt x="19" y="338"/>
                  </a:lnTo>
                  <a:lnTo>
                    <a:pt x="17" y="338"/>
                  </a:lnTo>
                  <a:lnTo>
                    <a:pt x="10" y="321"/>
                  </a:lnTo>
                  <a:lnTo>
                    <a:pt x="5" y="307"/>
                  </a:lnTo>
                  <a:lnTo>
                    <a:pt x="7" y="304"/>
                  </a:lnTo>
                  <a:lnTo>
                    <a:pt x="9" y="297"/>
                  </a:lnTo>
                  <a:lnTo>
                    <a:pt x="10" y="294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4" y="286"/>
                  </a:lnTo>
                  <a:lnTo>
                    <a:pt x="14" y="281"/>
                  </a:lnTo>
                  <a:lnTo>
                    <a:pt x="14" y="277"/>
                  </a:lnTo>
                  <a:lnTo>
                    <a:pt x="14" y="277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9" y="276"/>
                  </a:lnTo>
                  <a:lnTo>
                    <a:pt x="4" y="277"/>
                  </a:lnTo>
                  <a:lnTo>
                    <a:pt x="2" y="277"/>
                  </a:lnTo>
                  <a:lnTo>
                    <a:pt x="2" y="277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5" y="259"/>
                  </a:lnTo>
                  <a:lnTo>
                    <a:pt x="17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20" y="259"/>
                  </a:lnTo>
                  <a:lnTo>
                    <a:pt x="20" y="257"/>
                  </a:lnTo>
                  <a:lnTo>
                    <a:pt x="24" y="256"/>
                  </a:lnTo>
                  <a:lnTo>
                    <a:pt x="24" y="254"/>
                  </a:lnTo>
                  <a:lnTo>
                    <a:pt x="24" y="252"/>
                  </a:lnTo>
                  <a:lnTo>
                    <a:pt x="25" y="251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1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5" y="232"/>
                  </a:lnTo>
                  <a:lnTo>
                    <a:pt x="27" y="231"/>
                  </a:lnTo>
                  <a:lnTo>
                    <a:pt x="29" y="231"/>
                  </a:lnTo>
                  <a:lnTo>
                    <a:pt x="30" y="229"/>
                  </a:lnTo>
                  <a:lnTo>
                    <a:pt x="35" y="226"/>
                  </a:lnTo>
                  <a:lnTo>
                    <a:pt x="44" y="217"/>
                  </a:lnTo>
                  <a:lnTo>
                    <a:pt x="44" y="216"/>
                  </a:lnTo>
                  <a:lnTo>
                    <a:pt x="46" y="214"/>
                  </a:lnTo>
                  <a:lnTo>
                    <a:pt x="47" y="21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4"/>
                  </a:lnTo>
                  <a:lnTo>
                    <a:pt x="47" y="204"/>
                  </a:lnTo>
                  <a:lnTo>
                    <a:pt x="46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7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51" y="201"/>
                  </a:lnTo>
                  <a:lnTo>
                    <a:pt x="52" y="201"/>
                  </a:lnTo>
                  <a:lnTo>
                    <a:pt x="54" y="202"/>
                  </a:lnTo>
                  <a:lnTo>
                    <a:pt x="56" y="202"/>
                  </a:lnTo>
                  <a:lnTo>
                    <a:pt x="57" y="204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61" y="206"/>
                  </a:lnTo>
                  <a:lnTo>
                    <a:pt x="67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71" y="206"/>
                  </a:lnTo>
                  <a:lnTo>
                    <a:pt x="72" y="204"/>
                  </a:lnTo>
                  <a:lnTo>
                    <a:pt x="72" y="204"/>
                  </a:lnTo>
                  <a:lnTo>
                    <a:pt x="72" y="202"/>
                  </a:lnTo>
                  <a:lnTo>
                    <a:pt x="72" y="201"/>
                  </a:lnTo>
                  <a:lnTo>
                    <a:pt x="72" y="199"/>
                  </a:lnTo>
                  <a:lnTo>
                    <a:pt x="72" y="197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69" y="189"/>
                  </a:lnTo>
                  <a:lnTo>
                    <a:pt x="67" y="184"/>
                  </a:lnTo>
                  <a:lnTo>
                    <a:pt x="66" y="18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3" name="Freeform 215"/>
            <p:cNvSpPr>
              <a:spLocks/>
            </p:cNvSpPr>
            <p:nvPr/>
          </p:nvSpPr>
          <p:spPr bwMode="auto">
            <a:xfrm>
              <a:off x="11090060" y="2364836"/>
              <a:ext cx="12094" cy="24189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4" name="Freeform 216"/>
            <p:cNvSpPr>
              <a:spLocks/>
            </p:cNvSpPr>
            <p:nvPr/>
          </p:nvSpPr>
          <p:spPr bwMode="auto">
            <a:xfrm>
              <a:off x="11090061" y="2364836"/>
              <a:ext cx="12094" cy="24189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5" name="Freeform 217"/>
            <p:cNvSpPr>
              <a:spLocks/>
            </p:cNvSpPr>
            <p:nvPr/>
          </p:nvSpPr>
          <p:spPr bwMode="auto">
            <a:xfrm>
              <a:off x="8792103" y="4817001"/>
              <a:ext cx="42330" cy="7560"/>
            </a:xfrm>
            <a:custGeom>
              <a:avLst/>
              <a:gdLst>
                <a:gd name="T0" fmla="*/ 0 w 28"/>
                <a:gd name="T1" fmla="*/ 3 h 5"/>
                <a:gd name="T2" fmla="*/ 3 w 28"/>
                <a:gd name="T3" fmla="*/ 5 h 5"/>
                <a:gd name="T4" fmla="*/ 5 w 28"/>
                <a:gd name="T5" fmla="*/ 5 h 5"/>
                <a:gd name="T6" fmla="*/ 23 w 28"/>
                <a:gd name="T7" fmla="*/ 3 h 5"/>
                <a:gd name="T8" fmla="*/ 25 w 28"/>
                <a:gd name="T9" fmla="*/ 3 h 5"/>
                <a:gd name="T10" fmla="*/ 26 w 28"/>
                <a:gd name="T11" fmla="*/ 3 h 5"/>
                <a:gd name="T12" fmla="*/ 28 w 28"/>
                <a:gd name="T13" fmla="*/ 3 h 5"/>
                <a:gd name="T14" fmla="*/ 28 w 28"/>
                <a:gd name="T15" fmla="*/ 1 h 5"/>
                <a:gd name="T16" fmla="*/ 28 w 28"/>
                <a:gd name="T17" fmla="*/ 1 h 5"/>
                <a:gd name="T18" fmla="*/ 26 w 28"/>
                <a:gd name="T19" fmla="*/ 1 h 5"/>
                <a:gd name="T20" fmla="*/ 21 w 28"/>
                <a:gd name="T21" fmla="*/ 0 h 5"/>
                <a:gd name="T22" fmla="*/ 20 w 28"/>
                <a:gd name="T23" fmla="*/ 1 h 5"/>
                <a:gd name="T24" fmla="*/ 20 w 28"/>
                <a:gd name="T25" fmla="*/ 1 h 5"/>
                <a:gd name="T26" fmla="*/ 18 w 28"/>
                <a:gd name="T27" fmla="*/ 1 h 5"/>
                <a:gd name="T28" fmla="*/ 10 w 28"/>
                <a:gd name="T29" fmla="*/ 3 h 5"/>
                <a:gd name="T30" fmla="*/ 6 w 28"/>
                <a:gd name="T31" fmla="*/ 3 h 5"/>
                <a:gd name="T32" fmla="*/ 6 w 28"/>
                <a:gd name="T33" fmla="*/ 3 h 5"/>
                <a:gd name="T34" fmla="*/ 0 w 28"/>
                <a:gd name="T35" fmla="*/ 3 h 5"/>
                <a:gd name="T36" fmla="*/ 0 w 28"/>
                <a:gd name="T37" fmla="*/ 3 h 5"/>
                <a:gd name="T38" fmla="*/ 0 w 28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0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6" name="Freeform 218"/>
            <p:cNvSpPr>
              <a:spLocks/>
            </p:cNvSpPr>
            <p:nvPr/>
          </p:nvSpPr>
          <p:spPr bwMode="auto">
            <a:xfrm>
              <a:off x="8678719" y="4795834"/>
              <a:ext cx="68032" cy="22677"/>
            </a:xfrm>
            <a:custGeom>
              <a:avLst/>
              <a:gdLst>
                <a:gd name="T0" fmla="*/ 0 w 45"/>
                <a:gd name="T1" fmla="*/ 2 h 15"/>
                <a:gd name="T2" fmla="*/ 0 w 45"/>
                <a:gd name="T3" fmla="*/ 4 h 15"/>
                <a:gd name="T4" fmla="*/ 0 w 45"/>
                <a:gd name="T5" fmla="*/ 5 h 15"/>
                <a:gd name="T6" fmla="*/ 3 w 45"/>
                <a:gd name="T7" fmla="*/ 7 h 15"/>
                <a:gd name="T8" fmla="*/ 3 w 45"/>
                <a:gd name="T9" fmla="*/ 9 h 15"/>
                <a:gd name="T10" fmla="*/ 5 w 45"/>
                <a:gd name="T11" fmla="*/ 10 h 15"/>
                <a:gd name="T12" fmla="*/ 5 w 45"/>
                <a:gd name="T13" fmla="*/ 10 h 15"/>
                <a:gd name="T14" fmla="*/ 5 w 45"/>
                <a:gd name="T15" fmla="*/ 10 h 15"/>
                <a:gd name="T16" fmla="*/ 6 w 45"/>
                <a:gd name="T17" fmla="*/ 10 h 15"/>
                <a:gd name="T18" fmla="*/ 13 w 45"/>
                <a:gd name="T19" fmla="*/ 12 h 15"/>
                <a:gd name="T20" fmla="*/ 16 w 45"/>
                <a:gd name="T21" fmla="*/ 12 h 15"/>
                <a:gd name="T22" fmla="*/ 18 w 45"/>
                <a:gd name="T23" fmla="*/ 12 h 15"/>
                <a:gd name="T24" fmla="*/ 25 w 45"/>
                <a:gd name="T25" fmla="*/ 12 h 15"/>
                <a:gd name="T26" fmla="*/ 26 w 45"/>
                <a:gd name="T27" fmla="*/ 12 h 15"/>
                <a:gd name="T28" fmla="*/ 31 w 45"/>
                <a:gd name="T29" fmla="*/ 12 h 15"/>
                <a:gd name="T30" fmla="*/ 36 w 45"/>
                <a:gd name="T31" fmla="*/ 14 h 15"/>
                <a:gd name="T32" fmla="*/ 40 w 45"/>
                <a:gd name="T33" fmla="*/ 14 h 15"/>
                <a:gd name="T34" fmla="*/ 45 w 45"/>
                <a:gd name="T35" fmla="*/ 15 h 15"/>
                <a:gd name="T36" fmla="*/ 45 w 45"/>
                <a:gd name="T37" fmla="*/ 15 h 15"/>
                <a:gd name="T38" fmla="*/ 41 w 45"/>
                <a:gd name="T39" fmla="*/ 14 h 15"/>
                <a:gd name="T40" fmla="*/ 40 w 45"/>
                <a:gd name="T41" fmla="*/ 12 h 15"/>
                <a:gd name="T42" fmla="*/ 38 w 45"/>
                <a:gd name="T43" fmla="*/ 12 h 15"/>
                <a:gd name="T44" fmla="*/ 23 w 45"/>
                <a:gd name="T45" fmla="*/ 12 h 15"/>
                <a:gd name="T46" fmla="*/ 20 w 45"/>
                <a:gd name="T47" fmla="*/ 12 h 15"/>
                <a:gd name="T48" fmla="*/ 16 w 45"/>
                <a:gd name="T49" fmla="*/ 12 h 15"/>
                <a:gd name="T50" fmla="*/ 15 w 45"/>
                <a:gd name="T51" fmla="*/ 12 h 15"/>
                <a:gd name="T52" fmla="*/ 8 w 45"/>
                <a:gd name="T53" fmla="*/ 10 h 15"/>
                <a:gd name="T54" fmla="*/ 8 w 45"/>
                <a:gd name="T55" fmla="*/ 10 h 15"/>
                <a:gd name="T56" fmla="*/ 6 w 45"/>
                <a:gd name="T57" fmla="*/ 10 h 15"/>
                <a:gd name="T58" fmla="*/ 5 w 45"/>
                <a:gd name="T59" fmla="*/ 9 h 15"/>
                <a:gd name="T60" fmla="*/ 3 w 45"/>
                <a:gd name="T61" fmla="*/ 7 h 15"/>
                <a:gd name="T62" fmla="*/ 3 w 45"/>
                <a:gd name="T63" fmla="*/ 7 h 15"/>
                <a:gd name="T64" fmla="*/ 3 w 45"/>
                <a:gd name="T65" fmla="*/ 5 h 15"/>
                <a:gd name="T66" fmla="*/ 1 w 45"/>
                <a:gd name="T67" fmla="*/ 2 h 15"/>
                <a:gd name="T68" fmla="*/ 0 w 45"/>
                <a:gd name="T69" fmla="*/ 0 h 15"/>
                <a:gd name="T70" fmla="*/ 0 w 45"/>
                <a:gd name="T71" fmla="*/ 0 h 15"/>
                <a:gd name="T72" fmla="*/ 0 w 45"/>
                <a:gd name="T73" fmla="*/ 2 h 15"/>
                <a:gd name="T74" fmla="*/ 0 w 45"/>
                <a:gd name="T75" fmla="*/ 2 h 15"/>
                <a:gd name="T76" fmla="*/ 0 w 45"/>
                <a:gd name="T7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23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7" name="Freeform 219"/>
            <p:cNvSpPr>
              <a:spLocks/>
            </p:cNvSpPr>
            <p:nvPr/>
          </p:nvSpPr>
          <p:spPr bwMode="auto">
            <a:xfrm>
              <a:off x="7650684" y="3590917"/>
              <a:ext cx="16630" cy="61985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  <a:gd name="T64" fmla="*/ 4 w 11"/>
                <a:gd name="T6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8" name="Freeform 220"/>
            <p:cNvSpPr>
              <a:spLocks/>
            </p:cNvSpPr>
            <p:nvPr/>
          </p:nvSpPr>
          <p:spPr bwMode="auto">
            <a:xfrm>
              <a:off x="7650684" y="3590917"/>
              <a:ext cx="16630" cy="61985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9" name="Freeform 221"/>
            <p:cNvSpPr>
              <a:spLocks/>
            </p:cNvSpPr>
            <p:nvPr/>
          </p:nvSpPr>
          <p:spPr bwMode="auto">
            <a:xfrm>
              <a:off x="8216104" y="5436843"/>
              <a:ext cx="318993" cy="294804"/>
            </a:xfrm>
            <a:custGeom>
              <a:avLst/>
              <a:gdLst>
                <a:gd name="T0" fmla="*/ 206 w 211"/>
                <a:gd name="T1" fmla="*/ 84 h 195"/>
                <a:gd name="T2" fmla="*/ 204 w 211"/>
                <a:gd name="T3" fmla="*/ 89 h 195"/>
                <a:gd name="T4" fmla="*/ 194 w 211"/>
                <a:gd name="T5" fmla="*/ 92 h 195"/>
                <a:gd name="T6" fmla="*/ 177 w 211"/>
                <a:gd name="T7" fmla="*/ 94 h 195"/>
                <a:gd name="T8" fmla="*/ 176 w 211"/>
                <a:gd name="T9" fmla="*/ 87 h 195"/>
                <a:gd name="T10" fmla="*/ 174 w 211"/>
                <a:gd name="T11" fmla="*/ 84 h 195"/>
                <a:gd name="T12" fmla="*/ 174 w 211"/>
                <a:gd name="T13" fmla="*/ 87 h 195"/>
                <a:gd name="T14" fmla="*/ 172 w 211"/>
                <a:gd name="T15" fmla="*/ 92 h 195"/>
                <a:gd name="T16" fmla="*/ 167 w 211"/>
                <a:gd name="T17" fmla="*/ 89 h 195"/>
                <a:gd name="T18" fmla="*/ 152 w 211"/>
                <a:gd name="T19" fmla="*/ 87 h 195"/>
                <a:gd name="T20" fmla="*/ 140 w 211"/>
                <a:gd name="T21" fmla="*/ 90 h 195"/>
                <a:gd name="T22" fmla="*/ 134 w 211"/>
                <a:gd name="T23" fmla="*/ 95 h 195"/>
                <a:gd name="T24" fmla="*/ 127 w 211"/>
                <a:gd name="T25" fmla="*/ 99 h 195"/>
                <a:gd name="T26" fmla="*/ 120 w 211"/>
                <a:gd name="T27" fmla="*/ 97 h 195"/>
                <a:gd name="T28" fmla="*/ 100 w 211"/>
                <a:gd name="T29" fmla="*/ 102 h 195"/>
                <a:gd name="T30" fmla="*/ 99 w 211"/>
                <a:gd name="T31" fmla="*/ 112 h 195"/>
                <a:gd name="T32" fmla="*/ 80 w 211"/>
                <a:gd name="T33" fmla="*/ 135 h 195"/>
                <a:gd name="T34" fmla="*/ 62 w 211"/>
                <a:gd name="T35" fmla="*/ 147 h 195"/>
                <a:gd name="T36" fmla="*/ 44 w 211"/>
                <a:gd name="T37" fmla="*/ 162 h 195"/>
                <a:gd name="T38" fmla="*/ 42 w 211"/>
                <a:gd name="T39" fmla="*/ 167 h 195"/>
                <a:gd name="T40" fmla="*/ 19 w 211"/>
                <a:gd name="T41" fmla="*/ 194 h 195"/>
                <a:gd name="T42" fmla="*/ 14 w 211"/>
                <a:gd name="T43" fmla="*/ 194 h 195"/>
                <a:gd name="T44" fmla="*/ 20 w 211"/>
                <a:gd name="T45" fmla="*/ 182 h 195"/>
                <a:gd name="T46" fmla="*/ 19 w 211"/>
                <a:gd name="T47" fmla="*/ 172 h 195"/>
                <a:gd name="T48" fmla="*/ 29 w 211"/>
                <a:gd name="T49" fmla="*/ 159 h 195"/>
                <a:gd name="T50" fmla="*/ 45 w 211"/>
                <a:gd name="T51" fmla="*/ 150 h 195"/>
                <a:gd name="T52" fmla="*/ 57 w 211"/>
                <a:gd name="T53" fmla="*/ 142 h 195"/>
                <a:gd name="T54" fmla="*/ 54 w 211"/>
                <a:gd name="T55" fmla="*/ 135 h 195"/>
                <a:gd name="T56" fmla="*/ 30 w 211"/>
                <a:gd name="T57" fmla="*/ 142 h 195"/>
                <a:gd name="T58" fmla="*/ 5 w 211"/>
                <a:gd name="T59" fmla="*/ 144 h 195"/>
                <a:gd name="T60" fmla="*/ 2 w 211"/>
                <a:gd name="T61" fmla="*/ 132 h 195"/>
                <a:gd name="T62" fmla="*/ 7 w 211"/>
                <a:gd name="T63" fmla="*/ 132 h 195"/>
                <a:gd name="T64" fmla="*/ 15 w 211"/>
                <a:gd name="T65" fmla="*/ 117 h 195"/>
                <a:gd name="T66" fmla="*/ 24 w 211"/>
                <a:gd name="T67" fmla="*/ 104 h 195"/>
                <a:gd name="T68" fmla="*/ 20 w 211"/>
                <a:gd name="T69" fmla="*/ 102 h 195"/>
                <a:gd name="T70" fmla="*/ 20 w 211"/>
                <a:gd name="T71" fmla="*/ 84 h 195"/>
                <a:gd name="T72" fmla="*/ 37 w 211"/>
                <a:gd name="T73" fmla="*/ 75 h 195"/>
                <a:gd name="T74" fmla="*/ 39 w 211"/>
                <a:gd name="T75" fmla="*/ 67 h 195"/>
                <a:gd name="T76" fmla="*/ 15 w 211"/>
                <a:gd name="T77" fmla="*/ 40 h 195"/>
                <a:gd name="T78" fmla="*/ 15 w 211"/>
                <a:gd name="T79" fmla="*/ 35 h 195"/>
                <a:gd name="T80" fmla="*/ 24 w 211"/>
                <a:gd name="T81" fmla="*/ 30 h 195"/>
                <a:gd name="T82" fmla="*/ 29 w 211"/>
                <a:gd name="T83" fmla="*/ 27 h 195"/>
                <a:gd name="T84" fmla="*/ 29 w 211"/>
                <a:gd name="T85" fmla="*/ 20 h 195"/>
                <a:gd name="T86" fmla="*/ 47 w 211"/>
                <a:gd name="T87" fmla="*/ 15 h 195"/>
                <a:gd name="T88" fmla="*/ 59 w 211"/>
                <a:gd name="T89" fmla="*/ 7 h 195"/>
                <a:gd name="T90" fmla="*/ 62 w 211"/>
                <a:gd name="T91" fmla="*/ 4 h 195"/>
                <a:gd name="T92" fmla="*/ 82 w 211"/>
                <a:gd name="T93" fmla="*/ 4 h 195"/>
                <a:gd name="T94" fmla="*/ 87 w 211"/>
                <a:gd name="T95" fmla="*/ 9 h 195"/>
                <a:gd name="T96" fmla="*/ 100 w 211"/>
                <a:gd name="T97" fmla="*/ 14 h 195"/>
                <a:gd name="T98" fmla="*/ 115 w 211"/>
                <a:gd name="T99" fmla="*/ 5 h 195"/>
                <a:gd name="T100" fmla="*/ 130 w 211"/>
                <a:gd name="T101" fmla="*/ 14 h 195"/>
                <a:gd name="T102" fmla="*/ 127 w 211"/>
                <a:gd name="T103" fmla="*/ 14 h 195"/>
                <a:gd name="T104" fmla="*/ 125 w 211"/>
                <a:gd name="T105" fmla="*/ 17 h 195"/>
                <a:gd name="T106" fmla="*/ 137 w 211"/>
                <a:gd name="T107" fmla="*/ 37 h 195"/>
                <a:gd name="T108" fmla="*/ 147 w 211"/>
                <a:gd name="T109" fmla="*/ 47 h 195"/>
                <a:gd name="T110" fmla="*/ 199 w 211"/>
                <a:gd name="T111" fmla="*/ 65 h 195"/>
                <a:gd name="T112" fmla="*/ 206 w 211"/>
                <a:gd name="T113" fmla="*/ 64 h 195"/>
                <a:gd name="T114" fmla="*/ 211 w 211"/>
                <a:gd name="T115" fmla="*/ 65 h 195"/>
                <a:gd name="T116" fmla="*/ 207 w 211"/>
                <a:gd name="T117" fmla="*/ 7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195">
                  <a:moveTo>
                    <a:pt x="207" y="82"/>
                  </a:moveTo>
                  <a:lnTo>
                    <a:pt x="207" y="82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4" y="89"/>
                  </a:lnTo>
                  <a:lnTo>
                    <a:pt x="204" y="89"/>
                  </a:lnTo>
                  <a:lnTo>
                    <a:pt x="202" y="89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79" y="95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90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4"/>
                  </a:lnTo>
                  <a:lnTo>
                    <a:pt x="174" y="84"/>
                  </a:lnTo>
                  <a:lnTo>
                    <a:pt x="172" y="84"/>
                  </a:lnTo>
                  <a:lnTo>
                    <a:pt x="172" y="85"/>
                  </a:lnTo>
                  <a:lnTo>
                    <a:pt x="174" y="87"/>
                  </a:lnTo>
                  <a:lnTo>
                    <a:pt x="174" y="85"/>
                  </a:lnTo>
                  <a:lnTo>
                    <a:pt x="174" y="87"/>
                  </a:lnTo>
                  <a:lnTo>
                    <a:pt x="176" y="9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4" y="89"/>
                  </a:lnTo>
                  <a:lnTo>
                    <a:pt x="162" y="89"/>
                  </a:lnTo>
                  <a:lnTo>
                    <a:pt x="152" y="87"/>
                  </a:lnTo>
                  <a:lnTo>
                    <a:pt x="152" y="87"/>
                  </a:lnTo>
                  <a:lnTo>
                    <a:pt x="150" y="87"/>
                  </a:lnTo>
                  <a:lnTo>
                    <a:pt x="147" y="87"/>
                  </a:lnTo>
                  <a:lnTo>
                    <a:pt x="145" y="87"/>
                  </a:lnTo>
                  <a:lnTo>
                    <a:pt x="140" y="89"/>
                  </a:lnTo>
                  <a:lnTo>
                    <a:pt x="140" y="90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5" y="92"/>
                  </a:lnTo>
                  <a:lnTo>
                    <a:pt x="134" y="94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29" y="99"/>
                  </a:lnTo>
                  <a:lnTo>
                    <a:pt x="127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4" y="97"/>
                  </a:lnTo>
                  <a:lnTo>
                    <a:pt x="120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99" y="107"/>
                  </a:lnTo>
                  <a:lnTo>
                    <a:pt x="99" y="110"/>
                  </a:lnTo>
                  <a:lnTo>
                    <a:pt x="99" y="112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89" y="127"/>
                  </a:lnTo>
                  <a:lnTo>
                    <a:pt x="89" y="129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2" y="147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9" y="155"/>
                  </a:lnTo>
                  <a:lnTo>
                    <a:pt x="45" y="159"/>
                  </a:lnTo>
                  <a:lnTo>
                    <a:pt x="44" y="162"/>
                  </a:lnTo>
                  <a:lnTo>
                    <a:pt x="45" y="164"/>
                  </a:lnTo>
                  <a:lnTo>
                    <a:pt x="44" y="164"/>
                  </a:lnTo>
                  <a:lnTo>
                    <a:pt x="44" y="164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9"/>
                  </a:lnTo>
                  <a:lnTo>
                    <a:pt x="34" y="175"/>
                  </a:lnTo>
                  <a:lnTo>
                    <a:pt x="27" y="185"/>
                  </a:lnTo>
                  <a:lnTo>
                    <a:pt x="25" y="189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87"/>
                  </a:lnTo>
                  <a:lnTo>
                    <a:pt x="20" y="182"/>
                  </a:lnTo>
                  <a:lnTo>
                    <a:pt x="20" y="180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9" y="167"/>
                  </a:lnTo>
                  <a:lnTo>
                    <a:pt x="29" y="159"/>
                  </a:lnTo>
                  <a:lnTo>
                    <a:pt x="39" y="152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5" y="150"/>
                  </a:lnTo>
                  <a:lnTo>
                    <a:pt x="47" y="150"/>
                  </a:lnTo>
                  <a:lnTo>
                    <a:pt x="49" y="149"/>
                  </a:lnTo>
                  <a:lnTo>
                    <a:pt x="54" y="144"/>
                  </a:lnTo>
                  <a:lnTo>
                    <a:pt x="55" y="144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7"/>
                  </a:lnTo>
                  <a:lnTo>
                    <a:pt x="55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49" y="137"/>
                  </a:lnTo>
                  <a:lnTo>
                    <a:pt x="42" y="139"/>
                  </a:lnTo>
                  <a:lnTo>
                    <a:pt x="30" y="142"/>
                  </a:lnTo>
                  <a:lnTo>
                    <a:pt x="19" y="144"/>
                  </a:lnTo>
                  <a:lnTo>
                    <a:pt x="9" y="145"/>
                  </a:lnTo>
                  <a:lnTo>
                    <a:pt x="7" y="145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0" y="134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4" y="132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5" y="117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9" y="102"/>
                  </a:lnTo>
                  <a:lnTo>
                    <a:pt x="19" y="99"/>
                  </a:lnTo>
                  <a:lnTo>
                    <a:pt x="17" y="90"/>
                  </a:lnTo>
                  <a:lnTo>
                    <a:pt x="19" y="87"/>
                  </a:lnTo>
                  <a:lnTo>
                    <a:pt x="20" y="84"/>
                  </a:lnTo>
                  <a:lnTo>
                    <a:pt x="29" y="77"/>
                  </a:lnTo>
                  <a:lnTo>
                    <a:pt x="34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9" y="67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27" y="45"/>
                  </a:lnTo>
                  <a:lnTo>
                    <a:pt x="17" y="42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7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42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5" y="1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5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0" y="12"/>
                  </a:lnTo>
                  <a:lnTo>
                    <a:pt x="97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100" y="14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4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20"/>
                  </a:lnTo>
                  <a:lnTo>
                    <a:pt x="127" y="22"/>
                  </a:lnTo>
                  <a:lnTo>
                    <a:pt x="135" y="37"/>
                  </a:lnTo>
                  <a:lnTo>
                    <a:pt x="137" y="37"/>
                  </a:lnTo>
                  <a:lnTo>
                    <a:pt x="139" y="40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52" y="50"/>
                  </a:lnTo>
                  <a:lnTo>
                    <a:pt x="164" y="54"/>
                  </a:lnTo>
                  <a:lnTo>
                    <a:pt x="189" y="62"/>
                  </a:lnTo>
                  <a:lnTo>
                    <a:pt x="191" y="64"/>
                  </a:lnTo>
                  <a:lnTo>
                    <a:pt x="199" y="65"/>
                  </a:lnTo>
                  <a:lnTo>
                    <a:pt x="204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4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9" y="72"/>
                  </a:lnTo>
                  <a:lnTo>
                    <a:pt x="207" y="74"/>
                  </a:lnTo>
                  <a:lnTo>
                    <a:pt x="207" y="77"/>
                  </a:lnTo>
                  <a:lnTo>
                    <a:pt x="209" y="80"/>
                  </a:lnTo>
                  <a:lnTo>
                    <a:pt x="207" y="8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0" name="Freeform 222"/>
            <p:cNvSpPr>
              <a:spLocks/>
            </p:cNvSpPr>
            <p:nvPr/>
          </p:nvSpPr>
          <p:spPr bwMode="auto">
            <a:xfrm>
              <a:off x="7820008" y="3030035"/>
              <a:ext cx="335623" cy="290269"/>
            </a:xfrm>
            <a:custGeom>
              <a:avLst/>
              <a:gdLst>
                <a:gd name="T0" fmla="*/ 222 w 222"/>
                <a:gd name="T1" fmla="*/ 12 h 192"/>
                <a:gd name="T2" fmla="*/ 221 w 222"/>
                <a:gd name="T3" fmla="*/ 20 h 192"/>
                <a:gd name="T4" fmla="*/ 212 w 222"/>
                <a:gd name="T5" fmla="*/ 24 h 192"/>
                <a:gd name="T6" fmla="*/ 207 w 222"/>
                <a:gd name="T7" fmla="*/ 37 h 192"/>
                <a:gd name="T8" fmla="*/ 206 w 222"/>
                <a:gd name="T9" fmla="*/ 45 h 192"/>
                <a:gd name="T10" fmla="*/ 199 w 222"/>
                <a:gd name="T11" fmla="*/ 57 h 192"/>
                <a:gd name="T12" fmla="*/ 197 w 222"/>
                <a:gd name="T13" fmla="*/ 105 h 192"/>
                <a:gd name="T14" fmla="*/ 201 w 222"/>
                <a:gd name="T15" fmla="*/ 115 h 192"/>
                <a:gd name="T16" fmla="*/ 209 w 222"/>
                <a:gd name="T17" fmla="*/ 135 h 192"/>
                <a:gd name="T18" fmla="*/ 216 w 222"/>
                <a:gd name="T19" fmla="*/ 149 h 192"/>
                <a:gd name="T20" fmla="*/ 221 w 222"/>
                <a:gd name="T21" fmla="*/ 150 h 192"/>
                <a:gd name="T22" fmla="*/ 219 w 222"/>
                <a:gd name="T23" fmla="*/ 157 h 192"/>
                <a:gd name="T24" fmla="*/ 207 w 222"/>
                <a:gd name="T25" fmla="*/ 159 h 192"/>
                <a:gd name="T26" fmla="*/ 199 w 222"/>
                <a:gd name="T27" fmla="*/ 185 h 192"/>
                <a:gd name="T28" fmla="*/ 187 w 222"/>
                <a:gd name="T29" fmla="*/ 184 h 192"/>
                <a:gd name="T30" fmla="*/ 176 w 222"/>
                <a:gd name="T31" fmla="*/ 182 h 192"/>
                <a:gd name="T32" fmla="*/ 147 w 222"/>
                <a:gd name="T33" fmla="*/ 185 h 192"/>
                <a:gd name="T34" fmla="*/ 104 w 222"/>
                <a:gd name="T35" fmla="*/ 150 h 192"/>
                <a:gd name="T36" fmla="*/ 85 w 222"/>
                <a:gd name="T37" fmla="*/ 149 h 192"/>
                <a:gd name="T38" fmla="*/ 60 w 222"/>
                <a:gd name="T39" fmla="*/ 160 h 192"/>
                <a:gd name="T40" fmla="*/ 50 w 222"/>
                <a:gd name="T41" fmla="*/ 165 h 192"/>
                <a:gd name="T42" fmla="*/ 52 w 222"/>
                <a:gd name="T43" fmla="*/ 159 h 192"/>
                <a:gd name="T44" fmla="*/ 59 w 222"/>
                <a:gd name="T45" fmla="*/ 125 h 192"/>
                <a:gd name="T46" fmla="*/ 50 w 222"/>
                <a:gd name="T47" fmla="*/ 120 h 192"/>
                <a:gd name="T48" fmla="*/ 47 w 222"/>
                <a:gd name="T49" fmla="*/ 124 h 192"/>
                <a:gd name="T50" fmla="*/ 47 w 222"/>
                <a:gd name="T51" fmla="*/ 127 h 192"/>
                <a:gd name="T52" fmla="*/ 40 w 222"/>
                <a:gd name="T53" fmla="*/ 132 h 192"/>
                <a:gd name="T54" fmla="*/ 29 w 222"/>
                <a:gd name="T55" fmla="*/ 127 h 192"/>
                <a:gd name="T56" fmla="*/ 17 w 222"/>
                <a:gd name="T57" fmla="*/ 119 h 192"/>
                <a:gd name="T58" fmla="*/ 17 w 222"/>
                <a:gd name="T59" fmla="*/ 110 h 192"/>
                <a:gd name="T60" fmla="*/ 7 w 222"/>
                <a:gd name="T61" fmla="*/ 107 h 192"/>
                <a:gd name="T62" fmla="*/ 9 w 222"/>
                <a:gd name="T63" fmla="*/ 90 h 192"/>
                <a:gd name="T64" fmla="*/ 12 w 222"/>
                <a:gd name="T65" fmla="*/ 90 h 192"/>
                <a:gd name="T66" fmla="*/ 22 w 222"/>
                <a:gd name="T67" fmla="*/ 85 h 192"/>
                <a:gd name="T68" fmla="*/ 5 w 222"/>
                <a:gd name="T69" fmla="*/ 84 h 192"/>
                <a:gd name="T70" fmla="*/ 4 w 222"/>
                <a:gd name="T71" fmla="*/ 72 h 192"/>
                <a:gd name="T72" fmla="*/ 12 w 222"/>
                <a:gd name="T73" fmla="*/ 69 h 192"/>
                <a:gd name="T74" fmla="*/ 9 w 222"/>
                <a:gd name="T75" fmla="*/ 62 h 192"/>
                <a:gd name="T76" fmla="*/ 10 w 222"/>
                <a:gd name="T77" fmla="*/ 65 h 192"/>
                <a:gd name="T78" fmla="*/ 4 w 222"/>
                <a:gd name="T79" fmla="*/ 67 h 192"/>
                <a:gd name="T80" fmla="*/ 4 w 222"/>
                <a:gd name="T81" fmla="*/ 47 h 192"/>
                <a:gd name="T82" fmla="*/ 22 w 222"/>
                <a:gd name="T83" fmla="*/ 40 h 192"/>
                <a:gd name="T84" fmla="*/ 42 w 222"/>
                <a:gd name="T85" fmla="*/ 25 h 192"/>
                <a:gd name="T86" fmla="*/ 42 w 222"/>
                <a:gd name="T87" fmla="*/ 20 h 192"/>
                <a:gd name="T88" fmla="*/ 62 w 222"/>
                <a:gd name="T89" fmla="*/ 22 h 192"/>
                <a:gd name="T90" fmla="*/ 64 w 222"/>
                <a:gd name="T91" fmla="*/ 19 h 192"/>
                <a:gd name="T92" fmla="*/ 92 w 222"/>
                <a:gd name="T93" fmla="*/ 15 h 192"/>
                <a:gd name="T94" fmla="*/ 102 w 222"/>
                <a:gd name="T95" fmla="*/ 9 h 192"/>
                <a:gd name="T96" fmla="*/ 105 w 222"/>
                <a:gd name="T97" fmla="*/ 7 h 192"/>
                <a:gd name="T98" fmla="*/ 127 w 222"/>
                <a:gd name="T99" fmla="*/ 4 h 192"/>
                <a:gd name="T100" fmla="*/ 140 w 222"/>
                <a:gd name="T101" fmla="*/ 7 h 192"/>
                <a:gd name="T102" fmla="*/ 145 w 222"/>
                <a:gd name="T103" fmla="*/ 5 h 192"/>
                <a:gd name="T104" fmla="*/ 149 w 222"/>
                <a:gd name="T105" fmla="*/ 5 h 192"/>
                <a:gd name="T106" fmla="*/ 161 w 222"/>
                <a:gd name="T107" fmla="*/ 12 h 192"/>
                <a:gd name="T108" fmla="*/ 176 w 222"/>
                <a:gd name="T109" fmla="*/ 12 h 192"/>
                <a:gd name="T110" fmla="*/ 191 w 222"/>
                <a:gd name="T111" fmla="*/ 12 h 192"/>
                <a:gd name="T112" fmla="*/ 209 w 222"/>
                <a:gd name="T113" fmla="*/ 12 h 192"/>
                <a:gd name="T114" fmla="*/ 212 w 222"/>
                <a:gd name="T115" fmla="*/ 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" h="192">
                  <a:moveTo>
                    <a:pt x="212" y="5"/>
                  </a:moveTo>
                  <a:lnTo>
                    <a:pt x="214" y="5"/>
                  </a:lnTo>
                  <a:lnTo>
                    <a:pt x="217" y="7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4"/>
                  </a:lnTo>
                  <a:lnTo>
                    <a:pt x="222" y="15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9" y="22"/>
                  </a:lnTo>
                  <a:lnTo>
                    <a:pt x="217" y="22"/>
                  </a:lnTo>
                  <a:lnTo>
                    <a:pt x="216" y="22"/>
                  </a:lnTo>
                  <a:lnTo>
                    <a:pt x="212" y="24"/>
                  </a:lnTo>
                  <a:lnTo>
                    <a:pt x="212" y="25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32"/>
                  </a:lnTo>
                  <a:lnTo>
                    <a:pt x="207" y="37"/>
                  </a:lnTo>
                  <a:lnTo>
                    <a:pt x="207" y="39"/>
                  </a:lnTo>
                  <a:lnTo>
                    <a:pt x="206" y="39"/>
                  </a:lnTo>
                  <a:lnTo>
                    <a:pt x="206" y="42"/>
                  </a:lnTo>
                  <a:lnTo>
                    <a:pt x="206" y="44"/>
                  </a:lnTo>
                  <a:lnTo>
                    <a:pt x="206" y="45"/>
                  </a:lnTo>
                  <a:lnTo>
                    <a:pt x="206" y="47"/>
                  </a:lnTo>
                  <a:lnTo>
                    <a:pt x="206" y="50"/>
                  </a:lnTo>
                  <a:lnTo>
                    <a:pt x="202" y="54"/>
                  </a:lnTo>
                  <a:lnTo>
                    <a:pt x="201" y="55"/>
                  </a:lnTo>
                  <a:lnTo>
                    <a:pt x="199" y="57"/>
                  </a:lnTo>
                  <a:lnTo>
                    <a:pt x="197" y="64"/>
                  </a:lnTo>
                  <a:lnTo>
                    <a:pt x="196" y="75"/>
                  </a:lnTo>
                  <a:lnTo>
                    <a:pt x="196" y="84"/>
                  </a:lnTo>
                  <a:lnTo>
                    <a:pt x="196" y="97"/>
                  </a:lnTo>
                  <a:lnTo>
                    <a:pt x="197" y="105"/>
                  </a:lnTo>
                  <a:lnTo>
                    <a:pt x="197" y="109"/>
                  </a:lnTo>
                  <a:lnTo>
                    <a:pt x="197" y="109"/>
                  </a:lnTo>
                  <a:lnTo>
                    <a:pt x="199" y="112"/>
                  </a:lnTo>
                  <a:lnTo>
                    <a:pt x="199" y="114"/>
                  </a:lnTo>
                  <a:lnTo>
                    <a:pt x="201" y="115"/>
                  </a:lnTo>
                  <a:lnTo>
                    <a:pt x="201" y="119"/>
                  </a:lnTo>
                  <a:lnTo>
                    <a:pt x="201" y="124"/>
                  </a:lnTo>
                  <a:lnTo>
                    <a:pt x="204" y="127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40"/>
                  </a:lnTo>
                  <a:lnTo>
                    <a:pt x="211" y="142"/>
                  </a:lnTo>
                  <a:lnTo>
                    <a:pt x="212" y="145"/>
                  </a:lnTo>
                  <a:lnTo>
                    <a:pt x="214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21" y="150"/>
                  </a:lnTo>
                  <a:lnTo>
                    <a:pt x="221" y="152"/>
                  </a:lnTo>
                  <a:lnTo>
                    <a:pt x="221" y="154"/>
                  </a:lnTo>
                  <a:lnTo>
                    <a:pt x="221" y="155"/>
                  </a:lnTo>
                  <a:lnTo>
                    <a:pt x="219" y="155"/>
                  </a:lnTo>
                  <a:lnTo>
                    <a:pt x="219" y="157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2" y="157"/>
                  </a:lnTo>
                  <a:lnTo>
                    <a:pt x="207" y="157"/>
                  </a:lnTo>
                  <a:lnTo>
                    <a:pt x="207" y="159"/>
                  </a:lnTo>
                  <a:lnTo>
                    <a:pt x="206" y="160"/>
                  </a:lnTo>
                  <a:lnTo>
                    <a:pt x="206" y="162"/>
                  </a:lnTo>
                  <a:lnTo>
                    <a:pt x="201" y="172"/>
                  </a:lnTo>
                  <a:lnTo>
                    <a:pt x="199" y="182"/>
                  </a:lnTo>
                  <a:lnTo>
                    <a:pt x="199" y="185"/>
                  </a:lnTo>
                  <a:lnTo>
                    <a:pt x="194" y="185"/>
                  </a:lnTo>
                  <a:lnTo>
                    <a:pt x="194" y="185"/>
                  </a:lnTo>
                  <a:lnTo>
                    <a:pt x="191" y="185"/>
                  </a:lnTo>
                  <a:lnTo>
                    <a:pt x="187" y="184"/>
                  </a:lnTo>
                  <a:lnTo>
                    <a:pt x="187" y="184"/>
                  </a:lnTo>
                  <a:lnTo>
                    <a:pt x="182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80"/>
                  </a:lnTo>
                  <a:lnTo>
                    <a:pt x="176" y="182"/>
                  </a:lnTo>
                  <a:lnTo>
                    <a:pt x="174" y="184"/>
                  </a:lnTo>
                  <a:lnTo>
                    <a:pt x="171" y="185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47" y="185"/>
                  </a:lnTo>
                  <a:lnTo>
                    <a:pt x="145" y="184"/>
                  </a:lnTo>
                  <a:lnTo>
                    <a:pt x="142" y="177"/>
                  </a:lnTo>
                  <a:lnTo>
                    <a:pt x="127" y="164"/>
                  </a:lnTo>
                  <a:lnTo>
                    <a:pt x="114" y="157"/>
                  </a:lnTo>
                  <a:lnTo>
                    <a:pt x="104" y="150"/>
                  </a:lnTo>
                  <a:lnTo>
                    <a:pt x="95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5" y="147"/>
                  </a:lnTo>
                  <a:lnTo>
                    <a:pt x="85" y="149"/>
                  </a:lnTo>
                  <a:lnTo>
                    <a:pt x="82" y="154"/>
                  </a:lnTo>
                  <a:lnTo>
                    <a:pt x="80" y="154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5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2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4" y="154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7" y="124"/>
                  </a:lnTo>
                  <a:lnTo>
                    <a:pt x="54" y="120"/>
                  </a:lnTo>
                  <a:lnTo>
                    <a:pt x="52" y="120"/>
                  </a:lnTo>
                  <a:lnTo>
                    <a:pt x="50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4" y="130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2"/>
                  </a:lnTo>
                  <a:lnTo>
                    <a:pt x="35" y="132"/>
                  </a:lnTo>
                  <a:lnTo>
                    <a:pt x="34" y="130"/>
                  </a:lnTo>
                  <a:lnTo>
                    <a:pt x="32" y="129"/>
                  </a:lnTo>
                  <a:lnTo>
                    <a:pt x="32" y="127"/>
                  </a:lnTo>
                  <a:lnTo>
                    <a:pt x="29" y="127"/>
                  </a:lnTo>
                  <a:lnTo>
                    <a:pt x="24" y="125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19" y="12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7" y="112"/>
                  </a:lnTo>
                  <a:lnTo>
                    <a:pt x="17" y="110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0" y="107"/>
                  </a:lnTo>
                  <a:lnTo>
                    <a:pt x="9" y="109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7" y="89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2" y="85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7" y="85"/>
                  </a:lnTo>
                  <a:lnTo>
                    <a:pt x="10" y="85"/>
                  </a:lnTo>
                  <a:lnTo>
                    <a:pt x="5" y="84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9"/>
                  </a:lnTo>
                  <a:lnTo>
                    <a:pt x="7" y="69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2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9" y="39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50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9" y="15"/>
                  </a:lnTo>
                  <a:lnTo>
                    <a:pt x="77" y="14"/>
                  </a:lnTo>
                  <a:lnTo>
                    <a:pt x="89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5" y="2"/>
                  </a:lnTo>
                  <a:lnTo>
                    <a:pt x="97" y="4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7" y="0"/>
                  </a:lnTo>
                  <a:lnTo>
                    <a:pt x="114" y="2"/>
                  </a:lnTo>
                  <a:lnTo>
                    <a:pt x="127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7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5" y="9"/>
                  </a:lnTo>
                  <a:lnTo>
                    <a:pt x="157" y="10"/>
                  </a:lnTo>
                  <a:lnTo>
                    <a:pt x="159" y="12"/>
                  </a:lnTo>
                  <a:lnTo>
                    <a:pt x="161" y="12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7" y="14"/>
                  </a:lnTo>
                  <a:lnTo>
                    <a:pt x="171" y="14"/>
                  </a:lnTo>
                  <a:lnTo>
                    <a:pt x="176" y="12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10"/>
                  </a:lnTo>
                  <a:lnTo>
                    <a:pt x="189" y="12"/>
                  </a:lnTo>
                  <a:lnTo>
                    <a:pt x="191" y="12"/>
                  </a:lnTo>
                  <a:lnTo>
                    <a:pt x="192" y="12"/>
                  </a:lnTo>
                  <a:lnTo>
                    <a:pt x="206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9" y="12"/>
                  </a:lnTo>
                  <a:lnTo>
                    <a:pt x="211" y="10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12" y="7"/>
                  </a:lnTo>
                  <a:lnTo>
                    <a:pt x="212" y="7"/>
                  </a:lnTo>
                  <a:lnTo>
                    <a:pt x="212" y="5"/>
                  </a:lnTo>
                  <a:lnTo>
                    <a:pt x="212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1" name="Freeform 223"/>
            <p:cNvSpPr>
              <a:spLocks/>
            </p:cNvSpPr>
            <p:nvPr/>
          </p:nvSpPr>
          <p:spPr bwMode="auto">
            <a:xfrm>
              <a:off x="7650684" y="3249250"/>
              <a:ext cx="560883" cy="326552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2" name="Freeform 224"/>
            <p:cNvSpPr>
              <a:spLocks/>
            </p:cNvSpPr>
            <p:nvPr/>
          </p:nvSpPr>
          <p:spPr bwMode="auto">
            <a:xfrm>
              <a:off x="7650684" y="3249250"/>
              <a:ext cx="560883" cy="326552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3" name="Freeform 225"/>
            <p:cNvSpPr>
              <a:spLocks/>
            </p:cNvSpPr>
            <p:nvPr/>
          </p:nvSpPr>
          <p:spPr bwMode="auto">
            <a:xfrm>
              <a:off x="7605328" y="1577180"/>
              <a:ext cx="704506" cy="1445296"/>
            </a:xfrm>
            <a:custGeom>
              <a:avLst/>
              <a:gdLst>
                <a:gd name="T0" fmla="*/ 127 w 466"/>
                <a:gd name="T1" fmla="*/ 948 h 956"/>
                <a:gd name="T2" fmla="*/ 124 w 466"/>
                <a:gd name="T3" fmla="*/ 944 h 956"/>
                <a:gd name="T4" fmla="*/ 119 w 466"/>
                <a:gd name="T5" fmla="*/ 931 h 956"/>
                <a:gd name="T6" fmla="*/ 119 w 466"/>
                <a:gd name="T7" fmla="*/ 911 h 956"/>
                <a:gd name="T8" fmla="*/ 99 w 466"/>
                <a:gd name="T9" fmla="*/ 919 h 956"/>
                <a:gd name="T10" fmla="*/ 99 w 466"/>
                <a:gd name="T11" fmla="*/ 914 h 956"/>
                <a:gd name="T12" fmla="*/ 54 w 466"/>
                <a:gd name="T13" fmla="*/ 893 h 956"/>
                <a:gd name="T14" fmla="*/ 47 w 466"/>
                <a:gd name="T15" fmla="*/ 841 h 956"/>
                <a:gd name="T16" fmla="*/ 41 w 466"/>
                <a:gd name="T17" fmla="*/ 738 h 956"/>
                <a:gd name="T18" fmla="*/ 47 w 466"/>
                <a:gd name="T19" fmla="*/ 657 h 956"/>
                <a:gd name="T20" fmla="*/ 61 w 466"/>
                <a:gd name="T21" fmla="*/ 641 h 956"/>
                <a:gd name="T22" fmla="*/ 72 w 466"/>
                <a:gd name="T23" fmla="*/ 621 h 956"/>
                <a:gd name="T24" fmla="*/ 84 w 466"/>
                <a:gd name="T25" fmla="*/ 606 h 956"/>
                <a:gd name="T26" fmla="*/ 101 w 466"/>
                <a:gd name="T27" fmla="*/ 589 h 956"/>
                <a:gd name="T28" fmla="*/ 146 w 466"/>
                <a:gd name="T29" fmla="*/ 529 h 956"/>
                <a:gd name="T30" fmla="*/ 181 w 466"/>
                <a:gd name="T31" fmla="*/ 482 h 956"/>
                <a:gd name="T32" fmla="*/ 191 w 466"/>
                <a:gd name="T33" fmla="*/ 481 h 956"/>
                <a:gd name="T34" fmla="*/ 194 w 466"/>
                <a:gd name="T35" fmla="*/ 477 h 956"/>
                <a:gd name="T36" fmla="*/ 174 w 466"/>
                <a:gd name="T37" fmla="*/ 419 h 956"/>
                <a:gd name="T38" fmla="*/ 139 w 466"/>
                <a:gd name="T39" fmla="*/ 402 h 956"/>
                <a:gd name="T40" fmla="*/ 116 w 466"/>
                <a:gd name="T41" fmla="*/ 345 h 956"/>
                <a:gd name="T42" fmla="*/ 111 w 466"/>
                <a:gd name="T43" fmla="*/ 280 h 956"/>
                <a:gd name="T44" fmla="*/ 106 w 466"/>
                <a:gd name="T45" fmla="*/ 254 h 956"/>
                <a:gd name="T46" fmla="*/ 107 w 466"/>
                <a:gd name="T47" fmla="*/ 212 h 956"/>
                <a:gd name="T48" fmla="*/ 77 w 466"/>
                <a:gd name="T49" fmla="*/ 169 h 956"/>
                <a:gd name="T50" fmla="*/ 42 w 466"/>
                <a:gd name="T51" fmla="*/ 153 h 956"/>
                <a:gd name="T52" fmla="*/ 30 w 466"/>
                <a:gd name="T53" fmla="*/ 140 h 956"/>
                <a:gd name="T54" fmla="*/ 12 w 466"/>
                <a:gd name="T55" fmla="*/ 118 h 956"/>
                <a:gd name="T56" fmla="*/ 5 w 466"/>
                <a:gd name="T57" fmla="*/ 105 h 956"/>
                <a:gd name="T58" fmla="*/ 15 w 466"/>
                <a:gd name="T59" fmla="*/ 100 h 956"/>
                <a:gd name="T60" fmla="*/ 76 w 466"/>
                <a:gd name="T61" fmla="*/ 140 h 956"/>
                <a:gd name="T62" fmla="*/ 106 w 466"/>
                <a:gd name="T63" fmla="*/ 137 h 956"/>
                <a:gd name="T64" fmla="*/ 119 w 466"/>
                <a:gd name="T65" fmla="*/ 128 h 956"/>
                <a:gd name="T66" fmla="*/ 146 w 466"/>
                <a:gd name="T67" fmla="*/ 145 h 956"/>
                <a:gd name="T68" fmla="*/ 154 w 466"/>
                <a:gd name="T69" fmla="*/ 128 h 956"/>
                <a:gd name="T70" fmla="*/ 174 w 466"/>
                <a:gd name="T71" fmla="*/ 105 h 956"/>
                <a:gd name="T72" fmla="*/ 174 w 466"/>
                <a:gd name="T73" fmla="*/ 48 h 956"/>
                <a:gd name="T74" fmla="*/ 186 w 466"/>
                <a:gd name="T75" fmla="*/ 22 h 956"/>
                <a:gd name="T76" fmla="*/ 211 w 466"/>
                <a:gd name="T77" fmla="*/ 17 h 956"/>
                <a:gd name="T78" fmla="*/ 251 w 466"/>
                <a:gd name="T79" fmla="*/ 22 h 956"/>
                <a:gd name="T80" fmla="*/ 274 w 466"/>
                <a:gd name="T81" fmla="*/ 67 h 956"/>
                <a:gd name="T82" fmla="*/ 276 w 466"/>
                <a:gd name="T83" fmla="*/ 92 h 956"/>
                <a:gd name="T84" fmla="*/ 274 w 466"/>
                <a:gd name="T85" fmla="*/ 120 h 956"/>
                <a:gd name="T86" fmla="*/ 333 w 466"/>
                <a:gd name="T87" fmla="*/ 222 h 956"/>
                <a:gd name="T88" fmla="*/ 313 w 466"/>
                <a:gd name="T89" fmla="*/ 292 h 956"/>
                <a:gd name="T90" fmla="*/ 334 w 466"/>
                <a:gd name="T91" fmla="*/ 327 h 956"/>
                <a:gd name="T92" fmla="*/ 364 w 466"/>
                <a:gd name="T93" fmla="*/ 387 h 956"/>
                <a:gd name="T94" fmla="*/ 361 w 466"/>
                <a:gd name="T95" fmla="*/ 434 h 956"/>
                <a:gd name="T96" fmla="*/ 354 w 466"/>
                <a:gd name="T97" fmla="*/ 451 h 956"/>
                <a:gd name="T98" fmla="*/ 378 w 466"/>
                <a:gd name="T99" fmla="*/ 472 h 956"/>
                <a:gd name="T100" fmla="*/ 384 w 466"/>
                <a:gd name="T101" fmla="*/ 509 h 956"/>
                <a:gd name="T102" fmla="*/ 406 w 466"/>
                <a:gd name="T103" fmla="*/ 541 h 956"/>
                <a:gd name="T104" fmla="*/ 439 w 466"/>
                <a:gd name="T105" fmla="*/ 602 h 956"/>
                <a:gd name="T106" fmla="*/ 459 w 466"/>
                <a:gd name="T107" fmla="*/ 667 h 956"/>
                <a:gd name="T108" fmla="*/ 383 w 466"/>
                <a:gd name="T109" fmla="*/ 803 h 956"/>
                <a:gd name="T110" fmla="*/ 336 w 466"/>
                <a:gd name="T111" fmla="*/ 868 h 956"/>
                <a:gd name="T112" fmla="*/ 311 w 466"/>
                <a:gd name="T113" fmla="*/ 874 h 956"/>
                <a:gd name="T114" fmla="*/ 279 w 466"/>
                <a:gd name="T115" fmla="*/ 884 h 956"/>
                <a:gd name="T116" fmla="*/ 277 w 466"/>
                <a:gd name="T117" fmla="*/ 871 h 956"/>
                <a:gd name="T118" fmla="*/ 259 w 466"/>
                <a:gd name="T119" fmla="*/ 898 h 956"/>
                <a:gd name="T120" fmla="*/ 246 w 466"/>
                <a:gd name="T121" fmla="*/ 893 h 956"/>
                <a:gd name="T122" fmla="*/ 209 w 466"/>
                <a:gd name="T123" fmla="*/ 919 h 956"/>
                <a:gd name="T124" fmla="*/ 154 w 466"/>
                <a:gd name="T125" fmla="*/ 939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956">
                  <a:moveTo>
                    <a:pt x="144" y="939"/>
                  </a:moveTo>
                  <a:lnTo>
                    <a:pt x="139" y="939"/>
                  </a:lnTo>
                  <a:lnTo>
                    <a:pt x="129" y="953"/>
                  </a:lnTo>
                  <a:lnTo>
                    <a:pt x="129" y="953"/>
                  </a:lnTo>
                  <a:lnTo>
                    <a:pt x="127" y="953"/>
                  </a:lnTo>
                  <a:lnTo>
                    <a:pt x="126" y="955"/>
                  </a:lnTo>
                  <a:lnTo>
                    <a:pt x="122" y="956"/>
                  </a:lnTo>
                  <a:lnTo>
                    <a:pt x="116" y="956"/>
                  </a:lnTo>
                  <a:lnTo>
                    <a:pt x="116" y="956"/>
                  </a:lnTo>
                  <a:lnTo>
                    <a:pt x="116" y="955"/>
                  </a:lnTo>
                  <a:lnTo>
                    <a:pt x="116" y="955"/>
                  </a:lnTo>
                  <a:lnTo>
                    <a:pt x="121" y="951"/>
                  </a:lnTo>
                  <a:lnTo>
                    <a:pt x="122" y="950"/>
                  </a:lnTo>
                  <a:lnTo>
                    <a:pt x="124" y="950"/>
                  </a:lnTo>
                  <a:lnTo>
                    <a:pt x="126" y="950"/>
                  </a:lnTo>
                  <a:lnTo>
                    <a:pt x="126" y="948"/>
                  </a:lnTo>
                  <a:lnTo>
                    <a:pt x="127" y="948"/>
                  </a:lnTo>
                  <a:lnTo>
                    <a:pt x="129" y="946"/>
                  </a:lnTo>
                  <a:lnTo>
                    <a:pt x="131" y="944"/>
                  </a:lnTo>
                  <a:lnTo>
                    <a:pt x="132" y="939"/>
                  </a:lnTo>
                  <a:lnTo>
                    <a:pt x="132" y="938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8"/>
                  </a:lnTo>
                  <a:lnTo>
                    <a:pt x="132" y="938"/>
                  </a:lnTo>
                  <a:lnTo>
                    <a:pt x="131" y="941"/>
                  </a:lnTo>
                  <a:lnTo>
                    <a:pt x="131" y="943"/>
                  </a:lnTo>
                  <a:lnTo>
                    <a:pt x="131" y="943"/>
                  </a:lnTo>
                  <a:lnTo>
                    <a:pt x="129" y="943"/>
                  </a:lnTo>
                  <a:lnTo>
                    <a:pt x="126" y="944"/>
                  </a:lnTo>
                  <a:lnTo>
                    <a:pt x="124" y="944"/>
                  </a:lnTo>
                  <a:lnTo>
                    <a:pt x="124" y="943"/>
                  </a:lnTo>
                  <a:lnTo>
                    <a:pt x="124" y="943"/>
                  </a:lnTo>
                  <a:lnTo>
                    <a:pt x="124" y="939"/>
                  </a:lnTo>
                  <a:lnTo>
                    <a:pt x="124" y="939"/>
                  </a:lnTo>
                  <a:lnTo>
                    <a:pt x="126" y="938"/>
                  </a:lnTo>
                  <a:lnTo>
                    <a:pt x="129" y="938"/>
                  </a:lnTo>
                  <a:lnTo>
                    <a:pt x="129" y="936"/>
                  </a:lnTo>
                  <a:lnTo>
                    <a:pt x="131" y="936"/>
                  </a:lnTo>
                  <a:lnTo>
                    <a:pt x="131" y="933"/>
                  </a:lnTo>
                  <a:lnTo>
                    <a:pt x="131" y="933"/>
                  </a:lnTo>
                  <a:lnTo>
                    <a:pt x="127" y="931"/>
                  </a:lnTo>
                  <a:lnTo>
                    <a:pt x="126" y="933"/>
                  </a:lnTo>
                  <a:lnTo>
                    <a:pt x="126" y="933"/>
                  </a:lnTo>
                  <a:lnTo>
                    <a:pt x="124" y="934"/>
                  </a:lnTo>
                  <a:lnTo>
                    <a:pt x="122" y="934"/>
                  </a:lnTo>
                  <a:lnTo>
                    <a:pt x="122" y="933"/>
                  </a:lnTo>
                  <a:lnTo>
                    <a:pt x="119" y="931"/>
                  </a:lnTo>
                  <a:lnTo>
                    <a:pt x="119" y="931"/>
                  </a:lnTo>
                  <a:lnTo>
                    <a:pt x="119" y="929"/>
                  </a:lnTo>
                  <a:lnTo>
                    <a:pt x="117" y="926"/>
                  </a:lnTo>
                  <a:lnTo>
                    <a:pt x="117" y="926"/>
                  </a:lnTo>
                  <a:lnTo>
                    <a:pt x="116" y="926"/>
                  </a:lnTo>
                  <a:lnTo>
                    <a:pt x="114" y="926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2" y="921"/>
                  </a:lnTo>
                  <a:lnTo>
                    <a:pt x="114" y="918"/>
                  </a:lnTo>
                  <a:lnTo>
                    <a:pt x="114" y="916"/>
                  </a:lnTo>
                  <a:lnTo>
                    <a:pt x="116" y="916"/>
                  </a:lnTo>
                  <a:lnTo>
                    <a:pt x="116" y="916"/>
                  </a:lnTo>
                  <a:lnTo>
                    <a:pt x="117" y="914"/>
                  </a:lnTo>
                  <a:lnTo>
                    <a:pt x="117" y="914"/>
                  </a:lnTo>
                  <a:lnTo>
                    <a:pt x="119" y="911"/>
                  </a:lnTo>
                  <a:lnTo>
                    <a:pt x="119" y="911"/>
                  </a:lnTo>
                  <a:lnTo>
                    <a:pt x="122" y="906"/>
                  </a:lnTo>
                  <a:lnTo>
                    <a:pt x="122" y="904"/>
                  </a:lnTo>
                  <a:lnTo>
                    <a:pt x="122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6" y="908"/>
                  </a:lnTo>
                  <a:lnTo>
                    <a:pt x="109" y="914"/>
                  </a:lnTo>
                  <a:lnTo>
                    <a:pt x="107" y="914"/>
                  </a:lnTo>
                  <a:lnTo>
                    <a:pt x="106" y="916"/>
                  </a:lnTo>
                  <a:lnTo>
                    <a:pt x="104" y="916"/>
                  </a:lnTo>
                  <a:lnTo>
                    <a:pt x="104" y="916"/>
                  </a:lnTo>
                  <a:lnTo>
                    <a:pt x="102" y="918"/>
                  </a:lnTo>
                  <a:lnTo>
                    <a:pt x="102" y="918"/>
                  </a:lnTo>
                  <a:lnTo>
                    <a:pt x="101" y="918"/>
                  </a:lnTo>
                  <a:lnTo>
                    <a:pt x="101" y="918"/>
                  </a:lnTo>
                  <a:lnTo>
                    <a:pt x="99" y="919"/>
                  </a:lnTo>
                  <a:lnTo>
                    <a:pt x="97" y="919"/>
                  </a:lnTo>
                  <a:lnTo>
                    <a:pt x="99" y="919"/>
                  </a:lnTo>
                  <a:lnTo>
                    <a:pt x="99" y="918"/>
                  </a:lnTo>
                  <a:lnTo>
                    <a:pt x="101" y="916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4"/>
                  </a:lnTo>
                  <a:lnTo>
                    <a:pt x="101" y="914"/>
                  </a:lnTo>
                  <a:lnTo>
                    <a:pt x="101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1" y="913"/>
                  </a:lnTo>
                  <a:lnTo>
                    <a:pt x="99" y="913"/>
                  </a:lnTo>
                  <a:lnTo>
                    <a:pt x="99" y="914"/>
                  </a:lnTo>
                  <a:lnTo>
                    <a:pt x="97" y="914"/>
                  </a:lnTo>
                  <a:lnTo>
                    <a:pt x="97" y="914"/>
                  </a:lnTo>
                  <a:lnTo>
                    <a:pt x="96" y="916"/>
                  </a:lnTo>
                  <a:lnTo>
                    <a:pt x="94" y="916"/>
                  </a:lnTo>
                  <a:lnTo>
                    <a:pt x="94" y="916"/>
                  </a:lnTo>
                  <a:lnTo>
                    <a:pt x="94" y="914"/>
                  </a:lnTo>
                  <a:lnTo>
                    <a:pt x="94" y="913"/>
                  </a:lnTo>
                  <a:lnTo>
                    <a:pt x="101" y="901"/>
                  </a:lnTo>
                  <a:lnTo>
                    <a:pt x="84" y="901"/>
                  </a:lnTo>
                  <a:lnTo>
                    <a:pt x="66" y="893"/>
                  </a:lnTo>
                  <a:lnTo>
                    <a:pt x="64" y="886"/>
                  </a:lnTo>
                  <a:lnTo>
                    <a:pt x="64" y="884"/>
                  </a:lnTo>
                  <a:lnTo>
                    <a:pt x="64" y="881"/>
                  </a:lnTo>
                  <a:lnTo>
                    <a:pt x="64" y="881"/>
                  </a:lnTo>
                  <a:lnTo>
                    <a:pt x="62" y="884"/>
                  </a:lnTo>
                  <a:lnTo>
                    <a:pt x="59" y="886"/>
                  </a:lnTo>
                  <a:lnTo>
                    <a:pt x="54" y="893"/>
                  </a:lnTo>
                  <a:lnTo>
                    <a:pt x="46" y="886"/>
                  </a:lnTo>
                  <a:lnTo>
                    <a:pt x="42" y="879"/>
                  </a:lnTo>
                  <a:lnTo>
                    <a:pt x="42" y="878"/>
                  </a:lnTo>
                  <a:lnTo>
                    <a:pt x="41" y="861"/>
                  </a:lnTo>
                  <a:lnTo>
                    <a:pt x="41" y="861"/>
                  </a:lnTo>
                  <a:lnTo>
                    <a:pt x="41" y="859"/>
                  </a:lnTo>
                  <a:lnTo>
                    <a:pt x="46" y="859"/>
                  </a:lnTo>
                  <a:lnTo>
                    <a:pt x="44" y="856"/>
                  </a:lnTo>
                  <a:lnTo>
                    <a:pt x="41" y="844"/>
                  </a:lnTo>
                  <a:lnTo>
                    <a:pt x="39" y="844"/>
                  </a:lnTo>
                  <a:lnTo>
                    <a:pt x="39" y="844"/>
                  </a:lnTo>
                  <a:lnTo>
                    <a:pt x="39" y="843"/>
                  </a:lnTo>
                  <a:lnTo>
                    <a:pt x="42" y="844"/>
                  </a:lnTo>
                  <a:lnTo>
                    <a:pt x="44" y="844"/>
                  </a:lnTo>
                  <a:lnTo>
                    <a:pt x="44" y="844"/>
                  </a:lnTo>
                  <a:lnTo>
                    <a:pt x="46" y="844"/>
                  </a:lnTo>
                  <a:lnTo>
                    <a:pt x="47" y="841"/>
                  </a:lnTo>
                  <a:lnTo>
                    <a:pt x="51" y="823"/>
                  </a:lnTo>
                  <a:lnTo>
                    <a:pt x="51" y="819"/>
                  </a:lnTo>
                  <a:lnTo>
                    <a:pt x="49" y="806"/>
                  </a:lnTo>
                  <a:lnTo>
                    <a:pt x="49" y="801"/>
                  </a:lnTo>
                  <a:lnTo>
                    <a:pt x="52" y="798"/>
                  </a:lnTo>
                  <a:lnTo>
                    <a:pt x="47" y="774"/>
                  </a:lnTo>
                  <a:lnTo>
                    <a:pt x="42" y="766"/>
                  </a:lnTo>
                  <a:lnTo>
                    <a:pt x="41" y="763"/>
                  </a:lnTo>
                  <a:lnTo>
                    <a:pt x="39" y="763"/>
                  </a:lnTo>
                  <a:lnTo>
                    <a:pt x="39" y="763"/>
                  </a:lnTo>
                  <a:lnTo>
                    <a:pt x="37" y="761"/>
                  </a:lnTo>
                  <a:lnTo>
                    <a:pt x="36" y="756"/>
                  </a:lnTo>
                  <a:lnTo>
                    <a:pt x="37" y="748"/>
                  </a:lnTo>
                  <a:lnTo>
                    <a:pt x="39" y="743"/>
                  </a:lnTo>
                  <a:lnTo>
                    <a:pt x="41" y="739"/>
                  </a:lnTo>
                  <a:lnTo>
                    <a:pt x="41" y="739"/>
                  </a:lnTo>
                  <a:lnTo>
                    <a:pt x="41" y="738"/>
                  </a:lnTo>
                  <a:lnTo>
                    <a:pt x="41" y="736"/>
                  </a:lnTo>
                  <a:lnTo>
                    <a:pt x="41" y="733"/>
                  </a:lnTo>
                  <a:lnTo>
                    <a:pt x="39" y="724"/>
                  </a:lnTo>
                  <a:lnTo>
                    <a:pt x="39" y="724"/>
                  </a:lnTo>
                  <a:lnTo>
                    <a:pt x="34" y="721"/>
                  </a:lnTo>
                  <a:lnTo>
                    <a:pt x="34" y="723"/>
                  </a:lnTo>
                  <a:lnTo>
                    <a:pt x="34" y="723"/>
                  </a:lnTo>
                  <a:lnTo>
                    <a:pt x="29" y="716"/>
                  </a:lnTo>
                  <a:lnTo>
                    <a:pt x="27" y="703"/>
                  </a:lnTo>
                  <a:lnTo>
                    <a:pt x="27" y="701"/>
                  </a:lnTo>
                  <a:lnTo>
                    <a:pt x="27" y="686"/>
                  </a:lnTo>
                  <a:lnTo>
                    <a:pt x="27" y="686"/>
                  </a:lnTo>
                  <a:lnTo>
                    <a:pt x="29" y="684"/>
                  </a:lnTo>
                  <a:lnTo>
                    <a:pt x="30" y="684"/>
                  </a:lnTo>
                  <a:lnTo>
                    <a:pt x="36" y="677"/>
                  </a:lnTo>
                  <a:lnTo>
                    <a:pt x="47" y="661"/>
                  </a:lnTo>
                  <a:lnTo>
                    <a:pt x="47" y="657"/>
                  </a:lnTo>
                  <a:lnTo>
                    <a:pt x="47" y="657"/>
                  </a:lnTo>
                  <a:lnTo>
                    <a:pt x="46" y="652"/>
                  </a:lnTo>
                  <a:lnTo>
                    <a:pt x="46" y="652"/>
                  </a:lnTo>
                  <a:lnTo>
                    <a:pt x="44" y="649"/>
                  </a:lnTo>
                  <a:lnTo>
                    <a:pt x="44" y="646"/>
                  </a:lnTo>
                  <a:lnTo>
                    <a:pt x="44" y="646"/>
                  </a:lnTo>
                  <a:lnTo>
                    <a:pt x="44" y="644"/>
                  </a:lnTo>
                  <a:lnTo>
                    <a:pt x="44" y="644"/>
                  </a:lnTo>
                  <a:lnTo>
                    <a:pt x="46" y="642"/>
                  </a:lnTo>
                  <a:lnTo>
                    <a:pt x="46" y="642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9" y="646"/>
                  </a:lnTo>
                  <a:lnTo>
                    <a:pt x="56" y="642"/>
                  </a:lnTo>
                  <a:lnTo>
                    <a:pt x="59" y="641"/>
                  </a:lnTo>
                  <a:lnTo>
                    <a:pt x="61" y="641"/>
                  </a:lnTo>
                  <a:lnTo>
                    <a:pt x="61" y="641"/>
                  </a:lnTo>
                  <a:lnTo>
                    <a:pt x="61" y="644"/>
                  </a:lnTo>
                  <a:lnTo>
                    <a:pt x="61" y="647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79" y="637"/>
                  </a:lnTo>
                  <a:lnTo>
                    <a:pt x="79" y="634"/>
                  </a:lnTo>
                  <a:lnTo>
                    <a:pt x="79" y="634"/>
                  </a:lnTo>
                  <a:lnTo>
                    <a:pt x="79" y="632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6" y="627"/>
                  </a:lnTo>
                  <a:lnTo>
                    <a:pt x="72" y="626"/>
                  </a:lnTo>
                  <a:lnTo>
                    <a:pt x="72" y="622"/>
                  </a:lnTo>
                  <a:lnTo>
                    <a:pt x="72" y="622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4" y="621"/>
                  </a:lnTo>
                  <a:lnTo>
                    <a:pt x="76" y="621"/>
                  </a:lnTo>
                  <a:lnTo>
                    <a:pt x="81" y="626"/>
                  </a:lnTo>
                  <a:lnTo>
                    <a:pt x="79" y="624"/>
                  </a:lnTo>
                  <a:lnTo>
                    <a:pt x="79" y="622"/>
                  </a:lnTo>
                  <a:lnTo>
                    <a:pt x="76" y="619"/>
                  </a:lnTo>
                  <a:lnTo>
                    <a:pt x="76" y="619"/>
                  </a:lnTo>
                  <a:lnTo>
                    <a:pt x="76" y="617"/>
                  </a:lnTo>
                  <a:lnTo>
                    <a:pt x="76" y="617"/>
                  </a:lnTo>
                  <a:lnTo>
                    <a:pt x="76" y="616"/>
                  </a:lnTo>
                  <a:lnTo>
                    <a:pt x="76" y="614"/>
                  </a:lnTo>
                  <a:lnTo>
                    <a:pt x="77" y="616"/>
                  </a:lnTo>
                  <a:lnTo>
                    <a:pt x="77" y="616"/>
                  </a:lnTo>
                  <a:lnTo>
                    <a:pt x="81" y="617"/>
                  </a:lnTo>
                  <a:lnTo>
                    <a:pt x="82" y="614"/>
                  </a:lnTo>
                  <a:lnTo>
                    <a:pt x="84" y="606"/>
                  </a:lnTo>
                  <a:lnTo>
                    <a:pt x="86" y="604"/>
                  </a:lnTo>
                  <a:lnTo>
                    <a:pt x="87" y="599"/>
                  </a:lnTo>
                  <a:lnTo>
                    <a:pt x="91" y="599"/>
                  </a:lnTo>
                  <a:lnTo>
                    <a:pt x="91" y="599"/>
                  </a:lnTo>
                  <a:lnTo>
                    <a:pt x="92" y="599"/>
                  </a:lnTo>
                  <a:lnTo>
                    <a:pt x="92" y="601"/>
                  </a:lnTo>
                  <a:lnTo>
                    <a:pt x="92" y="601"/>
                  </a:lnTo>
                  <a:lnTo>
                    <a:pt x="92" y="602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6" y="606"/>
                  </a:lnTo>
                  <a:lnTo>
                    <a:pt x="97" y="604"/>
                  </a:lnTo>
                  <a:lnTo>
                    <a:pt x="101" y="599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89"/>
                  </a:lnTo>
                  <a:lnTo>
                    <a:pt x="106" y="584"/>
                  </a:lnTo>
                  <a:lnTo>
                    <a:pt x="109" y="581"/>
                  </a:lnTo>
                  <a:lnTo>
                    <a:pt x="111" y="581"/>
                  </a:lnTo>
                  <a:lnTo>
                    <a:pt x="117" y="576"/>
                  </a:lnTo>
                  <a:lnTo>
                    <a:pt x="117" y="571"/>
                  </a:lnTo>
                  <a:lnTo>
                    <a:pt x="117" y="566"/>
                  </a:lnTo>
                  <a:lnTo>
                    <a:pt x="117" y="566"/>
                  </a:lnTo>
                  <a:lnTo>
                    <a:pt x="119" y="566"/>
                  </a:lnTo>
                  <a:lnTo>
                    <a:pt x="121" y="566"/>
                  </a:lnTo>
                  <a:lnTo>
                    <a:pt x="127" y="561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139" y="542"/>
                  </a:lnTo>
                  <a:lnTo>
                    <a:pt x="139" y="541"/>
                  </a:lnTo>
                  <a:lnTo>
                    <a:pt x="141" y="534"/>
                  </a:lnTo>
                  <a:lnTo>
                    <a:pt x="141" y="532"/>
                  </a:lnTo>
                  <a:lnTo>
                    <a:pt x="146" y="529"/>
                  </a:lnTo>
                  <a:lnTo>
                    <a:pt x="146" y="527"/>
                  </a:lnTo>
                  <a:lnTo>
                    <a:pt x="152" y="522"/>
                  </a:lnTo>
                  <a:lnTo>
                    <a:pt x="154" y="521"/>
                  </a:lnTo>
                  <a:lnTo>
                    <a:pt x="154" y="517"/>
                  </a:lnTo>
                  <a:lnTo>
                    <a:pt x="154" y="514"/>
                  </a:lnTo>
                  <a:lnTo>
                    <a:pt x="154" y="514"/>
                  </a:lnTo>
                  <a:lnTo>
                    <a:pt x="154" y="512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9" y="494"/>
                  </a:lnTo>
                  <a:lnTo>
                    <a:pt x="161" y="494"/>
                  </a:lnTo>
                  <a:lnTo>
                    <a:pt x="167" y="487"/>
                  </a:lnTo>
                  <a:lnTo>
                    <a:pt x="169" y="487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2" y="482"/>
                  </a:lnTo>
                  <a:lnTo>
                    <a:pt x="182" y="482"/>
                  </a:lnTo>
                  <a:lnTo>
                    <a:pt x="184" y="484"/>
                  </a:lnTo>
                  <a:lnTo>
                    <a:pt x="184" y="486"/>
                  </a:lnTo>
                  <a:lnTo>
                    <a:pt x="184" y="486"/>
                  </a:lnTo>
                  <a:lnTo>
                    <a:pt x="186" y="487"/>
                  </a:lnTo>
                  <a:lnTo>
                    <a:pt x="186" y="491"/>
                  </a:lnTo>
                  <a:lnTo>
                    <a:pt x="187" y="491"/>
                  </a:lnTo>
                  <a:lnTo>
                    <a:pt x="189" y="491"/>
                  </a:lnTo>
                  <a:lnTo>
                    <a:pt x="189" y="491"/>
                  </a:lnTo>
                  <a:lnTo>
                    <a:pt x="191" y="491"/>
                  </a:lnTo>
                  <a:lnTo>
                    <a:pt x="192" y="489"/>
                  </a:lnTo>
                  <a:lnTo>
                    <a:pt x="192" y="489"/>
                  </a:lnTo>
                  <a:lnTo>
                    <a:pt x="191" y="484"/>
                  </a:lnTo>
                  <a:lnTo>
                    <a:pt x="191" y="482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89" y="482"/>
                  </a:lnTo>
                  <a:lnTo>
                    <a:pt x="189" y="482"/>
                  </a:lnTo>
                  <a:lnTo>
                    <a:pt x="186" y="481"/>
                  </a:lnTo>
                  <a:lnTo>
                    <a:pt x="186" y="479"/>
                  </a:lnTo>
                  <a:lnTo>
                    <a:pt x="184" y="477"/>
                  </a:lnTo>
                  <a:lnTo>
                    <a:pt x="184" y="477"/>
                  </a:lnTo>
                  <a:lnTo>
                    <a:pt x="184" y="476"/>
                  </a:lnTo>
                  <a:lnTo>
                    <a:pt x="186" y="476"/>
                  </a:lnTo>
                  <a:lnTo>
                    <a:pt x="189" y="476"/>
                  </a:lnTo>
                  <a:lnTo>
                    <a:pt x="191" y="476"/>
                  </a:lnTo>
                  <a:lnTo>
                    <a:pt x="191" y="477"/>
                  </a:lnTo>
                  <a:lnTo>
                    <a:pt x="191" y="477"/>
                  </a:lnTo>
                  <a:lnTo>
                    <a:pt x="192" y="477"/>
                  </a:lnTo>
                  <a:lnTo>
                    <a:pt x="192" y="479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2" y="471"/>
                  </a:lnTo>
                  <a:lnTo>
                    <a:pt x="191" y="466"/>
                  </a:lnTo>
                  <a:lnTo>
                    <a:pt x="191" y="466"/>
                  </a:lnTo>
                  <a:lnTo>
                    <a:pt x="189" y="464"/>
                  </a:lnTo>
                  <a:lnTo>
                    <a:pt x="186" y="464"/>
                  </a:lnTo>
                  <a:lnTo>
                    <a:pt x="186" y="457"/>
                  </a:lnTo>
                  <a:lnTo>
                    <a:pt x="186" y="449"/>
                  </a:lnTo>
                  <a:lnTo>
                    <a:pt x="186" y="447"/>
                  </a:lnTo>
                  <a:lnTo>
                    <a:pt x="186" y="442"/>
                  </a:lnTo>
                  <a:lnTo>
                    <a:pt x="187" y="436"/>
                  </a:lnTo>
                  <a:lnTo>
                    <a:pt x="187" y="432"/>
                  </a:lnTo>
                  <a:lnTo>
                    <a:pt x="186" y="431"/>
                  </a:lnTo>
                  <a:lnTo>
                    <a:pt x="184" y="427"/>
                  </a:lnTo>
                  <a:lnTo>
                    <a:pt x="184" y="426"/>
                  </a:lnTo>
                  <a:lnTo>
                    <a:pt x="181" y="424"/>
                  </a:lnTo>
                  <a:lnTo>
                    <a:pt x="174" y="419"/>
                  </a:lnTo>
                  <a:lnTo>
                    <a:pt x="167" y="415"/>
                  </a:lnTo>
                  <a:lnTo>
                    <a:pt x="164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7"/>
                  </a:lnTo>
                  <a:lnTo>
                    <a:pt x="156" y="410"/>
                  </a:lnTo>
                  <a:lnTo>
                    <a:pt x="154" y="409"/>
                  </a:lnTo>
                  <a:lnTo>
                    <a:pt x="154" y="409"/>
                  </a:lnTo>
                  <a:lnTo>
                    <a:pt x="154" y="402"/>
                  </a:lnTo>
                  <a:lnTo>
                    <a:pt x="152" y="402"/>
                  </a:lnTo>
                  <a:lnTo>
                    <a:pt x="149" y="405"/>
                  </a:lnTo>
                  <a:lnTo>
                    <a:pt x="149" y="405"/>
                  </a:lnTo>
                  <a:lnTo>
                    <a:pt x="141" y="405"/>
                  </a:lnTo>
                  <a:lnTo>
                    <a:pt x="141" y="405"/>
                  </a:lnTo>
                  <a:lnTo>
                    <a:pt x="139" y="404"/>
                  </a:lnTo>
                  <a:lnTo>
                    <a:pt x="139" y="402"/>
                  </a:lnTo>
                  <a:lnTo>
                    <a:pt x="139" y="400"/>
                  </a:lnTo>
                  <a:lnTo>
                    <a:pt x="132" y="384"/>
                  </a:lnTo>
                  <a:lnTo>
                    <a:pt x="132" y="380"/>
                  </a:lnTo>
                  <a:lnTo>
                    <a:pt x="129" y="374"/>
                  </a:lnTo>
                  <a:lnTo>
                    <a:pt x="129" y="372"/>
                  </a:lnTo>
                  <a:lnTo>
                    <a:pt x="127" y="372"/>
                  </a:lnTo>
                  <a:lnTo>
                    <a:pt x="127" y="372"/>
                  </a:lnTo>
                  <a:lnTo>
                    <a:pt x="126" y="370"/>
                  </a:lnTo>
                  <a:lnTo>
                    <a:pt x="126" y="370"/>
                  </a:lnTo>
                  <a:lnTo>
                    <a:pt x="124" y="370"/>
                  </a:lnTo>
                  <a:lnTo>
                    <a:pt x="122" y="369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9" y="362"/>
                  </a:lnTo>
                  <a:lnTo>
                    <a:pt x="117" y="359"/>
                  </a:lnTo>
                  <a:lnTo>
                    <a:pt x="116" y="347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7" y="344"/>
                  </a:lnTo>
                  <a:lnTo>
                    <a:pt x="117" y="344"/>
                  </a:lnTo>
                  <a:lnTo>
                    <a:pt x="119" y="340"/>
                  </a:lnTo>
                  <a:lnTo>
                    <a:pt x="122" y="337"/>
                  </a:lnTo>
                  <a:lnTo>
                    <a:pt x="124" y="335"/>
                  </a:lnTo>
                  <a:lnTo>
                    <a:pt x="124" y="334"/>
                  </a:lnTo>
                  <a:lnTo>
                    <a:pt x="124" y="334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0"/>
                  </a:lnTo>
                  <a:lnTo>
                    <a:pt x="124" y="305"/>
                  </a:lnTo>
                  <a:lnTo>
                    <a:pt x="119" y="295"/>
                  </a:lnTo>
                  <a:lnTo>
                    <a:pt x="117" y="295"/>
                  </a:lnTo>
                  <a:lnTo>
                    <a:pt x="116" y="294"/>
                  </a:lnTo>
                  <a:lnTo>
                    <a:pt x="114" y="290"/>
                  </a:lnTo>
                  <a:lnTo>
                    <a:pt x="111" y="280"/>
                  </a:lnTo>
                  <a:lnTo>
                    <a:pt x="109" y="280"/>
                  </a:lnTo>
                  <a:lnTo>
                    <a:pt x="109" y="280"/>
                  </a:lnTo>
                  <a:lnTo>
                    <a:pt x="109" y="279"/>
                  </a:lnTo>
                  <a:lnTo>
                    <a:pt x="111" y="275"/>
                  </a:lnTo>
                  <a:lnTo>
                    <a:pt x="116" y="265"/>
                  </a:lnTo>
                  <a:lnTo>
                    <a:pt x="116" y="264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16" y="255"/>
                  </a:lnTo>
                  <a:lnTo>
                    <a:pt x="114" y="255"/>
                  </a:lnTo>
                  <a:lnTo>
                    <a:pt x="109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6" y="254"/>
                  </a:lnTo>
                  <a:lnTo>
                    <a:pt x="106" y="255"/>
                  </a:lnTo>
                  <a:lnTo>
                    <a:pt x="106" y="254"/>
                  </a:lnTo>
                  <a:lnTo>
                    <a:pt x="106" y="254"/>
                  </a:lnTo>
                  <a:lnTo>
                    <a:pt x="104" y="254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102" y="250"/>
                  </a:lnTo>
                  <a:lnTo>
                    <a:pt x="104" y="244"/>
                  </a:lnTo>
                  <a:lnTo>
                    <a:pt x="106" y="234"/>
                  </a:lnTo>
                  <a:lnTo>
                    <a:pt x="104" y="230"/>
                  </a:lnTo>
                  <a:lnTo>
                    <a:pt x="104" y="227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6" y="214"/>
                  </a:lnTo>
                  <a:lnTo>
                    <a:pt x="107" y="212"/>
                  </a:lnTo>
                  <a:lnTo>
                    <a:pt x="107" y="212"/>
                  </a:lnTo>
                  <a:lnTo>
                    <a:pt x="109" y="210"/>
                  </a:lnTo>
                  <a:lnTo>
                    <a:pt x="109" y="210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2"/>
                  </a:lnTo>
                  <a:lnTo>
                    <a:pt x="101" y="200"/>
                  </a:lnTo>
                  <a:lnTo>
                    <a:pt x="97" y="195"/>
                  </a:lnTo>
                  <a:lnTo>
                    <a:pt x="94" y="190"/>
                  </a:lnTo>
                  <a:lnTo>
                    <a:pt x="91" y="184"/>
                  </a:lnTo>
                  <a:lnTo>
                    <a:pt x="91" y="182"/>
                  </a:lnTo>
                  <a:lnTo>
                    <a:pt x="87" y="177"/>
                  </a:lnTo>
                  <a:lnTo>
                    <a:pt x="86" y="177"/>
                  </a:lnTo>
                  <a:lnTo>
                    <a:pt x="77" y="169"/>
                  </a:lnTo>
                  <a:lnTo>
                    <a:pt x="72" y="167"/>
                  </a:lnTo>
                  <a:lnTo>
                    <a:pt x="62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62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9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2" y="153"/>
                  </a:lnTo>
                  <a:lnTo>
                    <a:pt x="41" y="153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2" y="143"/>
                  </a:lnTo>
                  <a:lnTo>
                    <a:pt x="30" y="143"/>
                  </a:lnTo>
                  <a:lnTo>
                    <a:pt x="30" y="142"/>
                  </a:lnTo>
                  <a:lnTo>
                    <a:pt x="30" y="140"/>
                  </a:lnTo>
                  <a:lnTo>
                    <a:pt x="29" y="138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17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5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9" y="112"/>
                  </a:lnTo>
                  <a:lnTo>
                    <a:pt x="5" y="112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7"/>
                  </a:lnTo>
                  <a:lnTo>
                    <a:pt x="5" y="105"/>
                  </a:lnTo>
                  <a:lnTo>
                    <a:pt x="7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5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08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7" y="93"/>
                  </a:lnTo>
                  <a:lnTo>
                    <a:pt x="25" y="85"/>
                  </a:lnTo>
                  <a:lnTo>
                    <a:pt x="37" y="87"/>
                  </a:lnTo>
                  <a:lnTo>
                    <a:pt x="47" y="105"/>
                  </a:lnTo>
                  <a:lnTo>
                    <a:pt x="56" y="117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7" y="123"/>
                  </a:lnTo>
                  <a:lnTo>
                    <a:pt x="61" y="12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7" y="137"/>
                  </a:lnTo>
                  <a:lnTo>
                    <a:pt x="76" y="140"/>
                  </a:lnTo>
                  <a:lnTo>
                    <a:pt x="77" y="140"/>
                  </a:lnTo>
                  <a:lnTo>
                    <a:pt x="86" y="140"/>
                  </a:lnTo>
                  <a:lnTo>
                    <a:pt x="86" y="142"/>
                  </a:lnTo>
                  <a:lnTo>
                    <a:pt x="87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5"/>
                  </a:lnTo>
                  <a:lnTo>
                    <a:pt x="94" y="143"/>
                  </a:lnTo>
                  <a:lnTo>
                    <a:pt x="96" y="140"/>
                  </a:lnTo>
                  <a:lnTo>
                    <a:pt x="99" y="140"/>
                  </a:lnTo>
                  <a:lnTo>
                    <a:pt x="101" y="138"/>
                  </a:lnTo>
                  <a:lnTo>
                    <a:pt x="102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7" y="133"/>
                  </a:lnTo>
                  <a:lnTo>
                    <a:pt x="109" y="132"/>
                  </a:lnTo>
                  <a:lnTo>
                    <a:pt x="109" y="130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9" y="127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21" y="130"/>
                  </a:lnTo>
                  <a:lnTo>
                    <a:pt x="122" y="133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4" y="137"/>
                  </a:lnTo>
                  <a:lnTo>
                    <a:pt x="136" y="137"/>
                  </a:lnTo>
                  <a:lnTo>
                    <a:pt x="137" y="138"/>
                  </a:lnTo>
                  <a:lnTo>
                    <a:pt x="139" y="138"/>
                  </a:lnTo>
                  <a:lnTo>
                    <a:pt x="141" y="138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4" y="142"/>
                  </a:lnTo>
                  <a:lnTo>
                    <a:pt x="146" y="143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5"/>
                  </a:lnTo>
                  <a:lnTo>
                    <a:pt x="151" y="145"/>
                  </a:lnTo>
                  <a:lnTo>
                    <a:pt x="154" y="140"/>
                  </a:lnTo>
                  <a:lnTo>
                    <a:pt x="154" y="138"/>
                  </a:lnTo>
                  <a:lnTo>
                    <a:pt x="154" y="137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7"/>
                  </a:lnTo>
                  <a:lnTo>
                    <a:pt x="156" y="125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2" y="117"/>
                  </a:lnTo>
                  <a:lnTo>
                    <a:pt x="164" y="117"/>
                  </a:lnTo>
                  <a:lnTo>
                    <a:pt x="166" y="117"/>
                  </a:lnTo>
                  <a:lnTo>
                    <a:pt x="167" y="117"/>
                  </a:lnTo>
                  <a:lnTo>
                    <a:pt x="167" y="118"/>
                  </a:lnTo>
                  <a:lnTo>
                    <a:pt x="167" y="118"/>
                  </a:lnTo>
                  <a:lnTo>
                    <a:pt x="169" y="117"/>
                  </a:lnTo>
                  <a:lnTo>
                    <a:pt x="169" y="117"/>
                  </a:lnTo>
                  <a:lnTo>
                    <a:pt x="174" y="105"/>
                  </a:lnTo>
                  <a:lnTo>
                    <a:pt x="174" y="103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1" y="97"/>
                  </a:lnTo>
                  <a:lnTo>
                    <a:pt x="169" y="87"/>
                  </a:lnTo>
                  <a:lnTo>
                    <a:pt x="169" y="87"/>
                  </a:lnTo>
                  <a:lnTo>
                    <a:pt x="169" y="83"/>
                  </a:lnTo>
                  <a:lnTo>
                    <a:pt x="169" y="77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1" y="72"/>
                  </a:lnTo>
                  <a:lnTo>
                    <a:pt x="172" y="72"/>
                  </a:lnTo>
                  <a:lnTo>
                    <a:pt x="172" y="70"/>
                  </a:lnTo>
                  <a:lnTo>
                    <a:pt x="172" y="62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7"/>
                  </a:lnTo>
                  <a:lnTo>
                    <a:pt x="174" y="47"/>
                  </a:lnTo>
                  <a:lnTo>
                    <a:pt x="174" y="45"/>
                  </a:lnTo>
                  <a:lnTo>
                    <a:pt x="174" y="45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6" y="40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4" y="28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7" y="20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89" y="18"/>
                  </a:lnTo>
                  <a:lnTo>
                    <a:pt x="192" y="17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201" y="17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6" y="18"/>
                  </a:lnTo>
                  <a:lnTo>
                    <a:pt x="206" y="20"/>
                  </a:lnTo>
                  <a:lnTo>
                    <a:pt x="207" y="18"/>
                  </a:lnTo>
                  <a:lnTo>
                    <a:pt x="211" y="17"/>
                  </a:lnTo>
                  <a:lnTo>
                    <a:pt x="212" y="15"/>
                  </a:lnTo>
                  <a:lnTo>
                    <a:pt x="214" y="15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0"/>
                  </a:lnTo>
                  <a:lnTo>
                    <a:pt x="221" y="3"/>
                  </a:lnTo>
                  <a:lnTo>
                    <a:pt x="222" y="2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4" y="7"/>
                  </a:lnTo>
                  <a:lnTo>
                    <a:pt x="236" y="8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9" y="22"/>
                  </a:lnTo>
                  <a:lnTo>
                    <a:pt x="251" y="22"/>
                  </a:lnTo>
                  <a:lnTo>
                    <a:pt x="259" y="25"/>
                  </a:lnTo>
                  <a:lnTo>
                    <a:pt x="261" y="27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9" y="3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79" y="60"/>
                  </a:lnTo>
                  <a:lnTo>
                    <a:pt x="277" y="63"/>
                  </a:lnTo>
                  <a:lnTo>
                    <a:pt x="276" y="65"/>
                  </a:lnTo>
                  <a:lnTo>
                    <a:pt x="274" y="67"/>
                  </a:lnTo>
                  <a:lnTo>
                    <a:pt x="274" y="68"/>
                  </a:lnTo>
                  <a:lnTo>
                    <a:pt x="272" y="70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82"/>
                  </a:lnTo>
                  <a:lnTo>
                    <a:pt x="271" y="83"/>
                  </a:lnTo>
                  <a:lnTo>
                    <a:pt x="271" y="83"/>
                  </a:lnTo>
                  <a:lnTo>
                    <a:pt x="271" y="85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4" y="87"/>
                  </a:lnTo>
                  <a:lnTo>
                    <a:pt x="276" y="88"/>
                  </a:lnTo>
                  <a:lnTo>
                    <a:pt x="277" y="90"/>
                  </a:lnTo>
                  <a:lnTo>
                    <a:pt x="276" y="92"/>
                  </a:lnTo>
                  <a:lnTo>
                    <a:pt x="276" y="92"/>
                  </a:lnTo>
                  <a:lnTo>
                    <a:pt x="262" y="103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2" y="107"/>
                  </a:lnTo>
                  <a:lnTo>
                    <a:pt x="264" y="108"/>
                  </a:lnTo>
                  <a:lnTo>
                    <a:pt x="264" y="108"/>
                  </a:lnTo>
                  <a:lnTo>
                    <a:pt x="266" y="108"/>
                  </a:lnTo>
                  <a:lnTo>
                    <a:pt x="271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6" y="108"/>
                  </a:lnTo>
                  <a:lnTo>
                    <a:pt x="276" y="108"/>
                  </a:lnTo>
                  <a:lnTo>
                    <a:pt x="276" y="112"/>
                  </a:lnTo>
                  <a:lnTo>
                    <a:pt x="276" y="117"/>
                  </a:lnTo>
                  <a:lnTo>
                    <a:pt x="274" y="118"/>
                  </a:lnTo>
                  <a:lnTo>
                    <a:pt x="274" y="120"/>
                  </a:lnTo>
                  <a:lnTo>
                    <a:pt x="272" y="125"/>
                  </a:lnTo>
                  <a:lnTo>
                    <a:pt x="271" y="128"/>
                  </a:lnTo>
                  <a:lnTo>
                    <a:pt x="269" y="135"/>
                  </a:lnTo>
                  <a:lnTo>
                    <a:pt x="267" y="138"/>
                  </a:lnTo>
                  <a:lnTo>
                    <a:pt x="272" y="152"/>
                  </a:lnTo>
                  <a:lnTo>
                    <a:pt x="279" y="169"/>
                  </a:lnTo>
                  <a:lnTo>
                    <a:pt x="281" y="169"/>
                  </a:lnTo>
                  <a:lnTo>
                    <a:pt x="282" y="170"/>
                  </a:lnTo>
                  <a:lnTo>
                    <a:pt x="297" y="174"/>
                  </a:lnTo>
                  <a:lnTo>
                    <a:pt x="304" y="175"/>
                  </a:lnTo>
                  <a:lnTo>
                    <a:pt x="306" y="177"/>
                  </a:lnTo>
                  <a:lnTo>
                    <a:pt x="313" y="189"/>
                  </a:lnTo>
                  <a:lnTo>
                    <a:pt x="321" y="200"/>
                  </a:lnTo>
                  <a:lnTo>
                    <a:pt x="328" y="205"/>
                  </a:lnTo>
                  <a:lnTo>
                    <a:pt x="333" y="207"/>
                  </a:lnTo>
                  <a:lnTo>
                    <a:pt x="333" y="219"/>
                  </a:lnTo>
                  <a:lnTo>
                    <a:pt x="333" y="222"/>
                  </a:lnTo>
                  <a:lnTo>
                    <a:pt x="333" y="224"/>
                  </a:lnTo>
                  <a:lnTo>
                    <a:pt x="333" y="225"/>
                  </a:lnTo>
                  <a:lnTo>
                    <a:pt x="331" y="227"/>
                  </a:lnTo>
                  <a:lnTo>
                    <a:pt x="331" y="229"/>
                  </a:lnTo>
                  <a:lnTo>
                    <a:pt x="328" y="234"/>
                  </a:lnTo>
                  <a:lnTo>
                    <a:pt x="324" y="239"/>
                  </a:lnTo>
                  <a:lnTo>
                    <a:pt x="321" y="247"/>
                  </a:lnTo>
                  <a:lnTo>
                    <a:pt x="311" y="272"/>
                  </a:lnTo>
                  <a:lnTo>
                    <a:pt x="311" y="274"/>
                  </a:lnTo>
                  <a:lnTo>
                    <a:pt x="309" y="277"/>
                  </a:lnTo>
                  <a:lnTo>
                    <a:pt x="309" y="279"/>
                  </a:lnTo>
                  <a:lnTo>
                    <a:pt x="309" y="280"/>
                  </a:lnTo>
                  <a:lnTo>
                    <a:pt x="309" y="285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311" y="289"/>
                  </a:lnTo>
                  <a:lnTo>
                    <a:pt x="313" y="292"/>
                  </a:lnTo>
                  <a:lnTo>
                    <a:pt x="313" y="292"/>
                  </a:lnTo>
                  <a:lnTo>
                    <a:pt x="314" y="294"/>
                  </a:lnTo>
                  <a:lnTo>
                    <a:pt x="316" y="295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9" y="297"/>
                  </a:lnTo>
                  <a:lnTo>
                    <a:pt x="319" y="299"/>
                  </a:lnTo>
                  <a:lnTo>
                    <a:pt x="321" y="302"/>
                  </a:lnTo>
                  <a:lnTo>
                    <a:pt x="323" y="304"/>
                  </a:lnTo>
                  <a:lnTo>
                    <a:pt x="323" y="304"/>
                  </a:lnTo>
                  <a:lnTo>
                    <a:pt x="324" y="305"/>
                  </a:lnTo>
                  <a:lnTo>
                    <a:pt x="324" y="307"/>
                  </a:lnTo>
                  <a:lnTo>
                    <a:pt x="329" y="315"/>
                  </a:lnTo>
                  <a:lnTo>
                    <a:pt x="334" y="324"/>
                  </a:lnTo>
                  <a:lnTo>
                    <a:pt x="334" y="327"/>
                  </a:lnTo>
                  <a:lnTo>
                    <a:pt x="334" y="327"/>
                  </a:lnTo>
                  <a:lnTo>
                    <a:pt x="336" y="329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5"/>
                  </a:lnTo>
                  <a:lnTo>
                    <a:pt x="343" y="340"/>
                  </a:lnTo>
                  <a:lnTo>
                    <a:pt x="346" y="344"/>
                  </a:lnTo>
                  <a:lnTo>
                    <a:pt x="346" y="345"/>
                  </a:lnTo>
                  <a:lnTo>
                    <a:pt x="348" y="347"/>
                  </a:lnTo>
                  <a:lnTo>
                    <a:pt x="348" y="347"/>
                  </a:lnTo>
                  <a:lnTo>
                    <a:pt x="349" y="349"/>
                  </a:lnTo>
                  <a:lnTo>
                    <a:pt x="351" y="349"/>
                  </a:lnTo>
                  <a:lnTo>
                    <a:pt x="351" y="350"/>
                  </a:lnTo>
                  <a:lnTo>
                    <a:pt x="351" y="352"/>
                  </a:lnTo>
                  <a:lnTo>
                    <a:pt x="363" y="375"/>
                  </a:lnTo>
                  <a:lnTo>
                    <a:pt x="363" y="375"/>
                  </a:lnTo>
                  <a:lnTo>
                    <a:pt x="363" y="377"/>
                  </a:lnTo>
                  <a:lnTo>
                    <a:pt x="364" y="387"/>
                  </a:lnTo>
                  <a:lnTo>
                    <a:pt x="366" y="387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4" y="390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3" y="390"/>
                  </a:lnTo>
                  <a:lnTo>
                    <a:pt x="363" y="389"/>
                  </a:lnTo>
                  <a:lnTo>
                    <a:pt x="361" y="389"/>
                  </a:lnTo>
                  <a:lnTo>
                    <a:pt x="354" y="394"/>
                  </a:lnTo>
                  <a:lnTo>
                    <a:pt x="354" y="399"/>
                  </a:lnTo>
                  <a:lnTo>
                    <a:pt x="354" y="405"/>
                  </a:lnTo>
                  <a:lnTo>
                    <a:pt x="354" y="426"/>
                  </a:lnTo>
                  <a:lnTo>
                    <a:pt x="358" y="434"/>
                  </a:lnTo>
                  <a:lnTo>
                    <a:pt x="359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3" y="434"/>
                  </a:lnTo>
                  <a:lnTo>
                    <a:pt x="363" y="434"/>
                  </a:lnTo>
                  <a:lnTo>
                    <a:pt x="363" y="436"/>
                  </a:lnTo>
                  <a:lnTo>
                    <a:pt x="364" y="442"/>
                  </a:lnTo>
                  <a:lnTo>
                    <a:pt x="363" y="444"/>
                  </a:lnTo>
                  <a:lnTo>
                    <a:pt x="361" y="446"/>
                  </a:lnTo>
                  <a:lnTo>
                    <a:pt x="361" y="446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6" y="447"/>
                  </a:lnTo>
                  <a:lnTo>
                    <a:pt x="356" y="447"/>
                  </a:lnTo>
                  <a:lnTo>
                    <a:pt x="356" y="449"/>
                  </a:lnTo>
                  <a:lnTo>
                    <a:pt x="356" y="449"/>
                  </a:lnTo>
                  <a:lnTo>
                    <a:pt x="354" y="449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6" y="454"/>
                  </a:lnTo>
                  <a:lnTo>
                    <a:pt x="358" y="461"/>
                  </a:lnTo>
                  <a:lnTo>
                    <a:pt x="358" y="462"/>
                  </a:lnTo>
                  <a:lnTo>
                    <a:pt x="358" y="462"/>
                  </a:lnTo>
                  <a:lnTo>
                    <a:pt x="359" y="464"/>
                  </a:lnTo>
                  <a:lnTo>
                    <a:pt x="361" y="467"/>
                  </a:lnTo>
                  <a:lnTo>
                    <a:pt x="363" y="469"/>
                  </a:lnTo>
                  <a:lnTo>
                    <a:pt x="364" y="472"/>
                  </a:lnTo>
                  <a:lnTo>
                    <a:pt x="366" y="472"/>
                  </a:lnTo>
                  <a:lnTo>
                    <a:pt x="368" y="472"/>
                  </a:lnTo>
                  <a:lnTo>
                    <a:pt x="371" y="471"/>
                  </a:lnTo>
                  <a:lnTo>
                    <a:pt x="376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83" y="481"/>
                  </a:lnTo>
                  <a:lnTo>
                    <a:pt x="383" y="481"/>
                  </a:lnTo>
                  <a:lnTo>
                    <a:pt x="383" y="482"/>
                  </a:lnTo>
                  <a:lnTo>
                    <a:pt x="383" y="484"/>
                  </a:lnTo>
                  <a:lnTo>
                    <a:pt x="383" y="486"/>
                  </a:lnTo>
                  <a:lnTo>
                    <a:pt x="381" y="486"/>
                  </a:lnTo>
                  <a:lnTo>
                    <a:pt x="379" y="489"/>
                  </a:lnTo>
                  <a:lnTo>
                    <a:pt x="379" y="489"/>
                  </a:lnTo>
                  <a:lnTo>
                    <a:pt x="379" y="491"/>
                  </a:lnTo>
                  <a:lnTo>
                    <a:pt x="379" y="49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09"/>
                  </a:lnTo>
                  <a:lnTo>
                    <a:pt x="384" y="509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93" y="511"/>
                  </a:lnTo>
                  <a:lnTo>
                    <a:pt x="394" y="512"/>
                  </a:lnTo>
                  <a:lnTo>
                    <a:pt x="396" y="512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4" y="519"/>
                  </a:lnTo>
                  <a:lnTo>
                    <a:pt x="404" y="521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4"/>
                  </a:lnTo>
                  <a:lnTo>
                    <a:pt x="408" y="536"/>
                  </a:lnTo>
                  <a:lnTo>
                    <a:pt x="406" y="539"/>
                  </a:lnTo>
                  <a:lnTo>
                    <a:pt x="406" y="541"/>
                  </a:lnTo>
                  <a:lnTo>
                    <a:pt x="398" y="556"/>
                  </a:lnTo>
                  <a:lnTo>
                    <a:pt x="391" y="564"/>
                  </a:lnTo>
                  <a:lnTo>
                    <a:pt x="388" y="566"/>
                  </a:lnTo>
                  <a:lnTo>
                    <a:pt x="388" y="566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11" y="587"/>
                  </a:lnTo>
                  <a:lnTo>
                    <a:pt x="411" y="587"/>
                  </a:lnTo>
                  <a:lnTo>
                    <a:pt x="418" y="589"/>
                  </a:lnTo>
                  <a:lnTo>
                    <a:pt x="423" y="591"/>
                  </a:lnTo>
                  <a:lnTo>
                    <a:pt x="424" y="592"/>
                  </a:lnTo>
                  <a:lnTo>
                    <a:pt x="426" y="592"/>
                  </a:lnTo>
                  <a:lnTo>
                    <a:pt x="433" y="597"/>
                  </a:lnTo>
                  <a:lnTo>
                    <a:pt x="439" y="602"/>
                  </a:lnTo>
                  <a:lnTo>
                    <a:pt x="443" y="604"/>
                  </a:lnTo>
                  <a:lnTo>
                    <a:pt x="444" y="606"/>
                  </a:lnTo>
                  <a:lnTo>
                    <a:pt x="446" y="606"/>
                  </a:lnTo>
                  <a:lnTo>
                    <a:pt x="446" y="607"/>
                  </a:lnTo>
                  <a:lnTo>
                    <a:pt x="448" y="609"/>
                  </a:lnTo>
                  <a:lnTo>
                    <a:pt x="453" y="617"/>
                  </a:lnTo>
                  <a:lnTo>
                    <a:pt x="454" y="619"/>
                  </a:lnTo>
                  <a:lnTo>
                    <a:pt x="461" y="626"/>
                  </a:lnTo>
                  <a:lnTo>
                    <a:pt x="461" y="626"/>
                  </a:lnTo>
                  <a:lnTo>
                    <a:pt x="466" y="631"/>
                  </a:lnTo>
                  <a:lnTo>
                    <a:pt x="466" y="631"/>
                  </a:lnTo>
                  <a:lnTo>
                    <a:pt x="463" y="641"/>
                  </a:lnTo>
                  <a:lnTo>
                    <a:pt x="461" y="642"/>
                  </a:lnTo>
                  <a:lnTo>
                    <a:pt x="461" y="646"/>
                  </a:lnTo>
                  <a:lnTo>
                    <a:pt x="461" y="647"/>
                  </a:lnTo>
                  <a:lnTo>
                    <a:pt x="459" y="664"/>
                  </a:lnTo>
                  <a:lnTo>
                    <a:pt x="459" y="667"/>
                  </a:lnTo>
                  <a:lnTo>
                    <a:pt x="458" y="669"/>
                  </a:lnTo>
                  <a:lnTo>
                    <a:pt x="458" y="671"/>
                  </a:lnTo>
                  <a:lnTo>
                    <a:pt x="448" y="688"/>
                  </a:lnTo>
                  <a:lnTo>
                    <a:pt x="436" y="706"/>
                  </a:lnTo>
                  <a:lnTo>
                    <a:pt x="429" y="721"/>
                  </a:lnTo>
                  <a:lnTo>
                    <a:pt x="426" y="728"/>
                  </a:lnTo>
                  <a:lnTo>
                    <a:pt x="419" y="741"/>
                  </a:lnTo>
                  <a:lnTo>
                    <a:pt x="418" y="744"/>
                  </a:lnTo>
                  <a:lnTo>
                    <a:pt x="416" y="748"/>
                  </a:lnTo>
                  <a:lnTo>
                    <a:pt x="416" y="749"/>
                  </a:lnTo>
                  <a:lnTo>
                    <a:pt x="409" y="763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3"/>
                  </a:lnTo>
                  <a:lnTo>
                    <a:pt x="398" y="779"/>
                  </a:lnTo>
                  <a:lnTo>
                    <a:pt x="391" y="793"/>
                  </a:lnTo>
                  <a:lnTo>
                    <a:pt x="383" y="803"/>
                  </a:lnTo>
                  <a:lnTo>
                    <a:pt x="379" y="808"/>
                  </a:lnTo>
                  <a:lnTo>
                    <a:pt x="373" y="813"/>
                  </a:lnTo>
                  <a:lnTo>
                    <a:pt x="373" y="814"/>
                  </a:lnTo>
                  <a:lnTo>
                    <a:pt x="359" y="831"/>
                  </a:lnTo>
                  <a:lnTo>
                    <a:pt x="356" y="836"/>
                  </a:lnTo>
                  <a:lnTo>
                    <a:pt x="356" y="838"/>
                  </a:lnTo>
                  <a:lnTo>
                    <a:pt x="354" y="838"/>
                  </a:lnTo>
                  <a:lnTo>
                    <a:pt x="354" y="838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41"/>
                  </a:lnTo>
                  <a:lnTo>
                    <a:pt x="353" y="841"/>
                  </a:lnTo>
                  <a:lnTo>
                    <a:pt x="351" y="844"/>
                  </a:lnTo>
                  <a:lnTo>
                    <a:pt x="346" y="853"/>
                  </a:lnTo>
                  <a:lnTo>
                    <a:pt x="336" y="866"/>
                  </a:lnTo>
                  <a:lnTo>
                    <a:pt x="336" y="868"/>
                  </a:lnTo>
                  <a:lnTo>
                    <a:pt x="336" y="868"/>
                  </a:lnTo>
                  <a:lnTo>
                    <a:pt x="334" y="869"/>
                  </a:lnTo>
                  <a:lnTo>
                    <a:pt x="333" y="868"/>
                  </a:lnTo>
                  <a:lnTo>
                    <a:pt x="333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9"/>
                  </a:lnTo>
                  <a:lnTo>
                    <a:pt x="331" y="871"/>
                  </a:lnTo>
                  <a:lnTo>
                    <a:pt x="331" y="873"/>
                  </a:lnTo>
                  <a:lnTo>
                    <a:pt x="333" y="874"/>
                  </a:lnTo>
                  <a:lnTo>
                    <a:pt x="333" y="874"/>
                  </a:lnTo>
                  <a:lnTo>
                    <a:pt x="331" y="876"/>
                  </a:lnTo>
                  <a:lnTo>
                    <a:pt x="319" y="878"/>
                  </a:lnTo>
                  <a:lnTo>
                    <a:pt x="314" y="876"/>
                  </a:lnTo>
                  <a:lnTo>
                    <a:pt x="311" y="874"/>
                  </a:lnTo>
                  <a:lnTo>
                    <a:pt x="309" y="873"/>
                  </a:lnTo>
                  <a:lnTo>
                    <a:pt x="308" y="869"/>
                  </a:lnTo>
                  <a:lnTo>
                    <a:pt x="306" y="869"/>
                  </a:lnTo>
                  <a:lnTo>
                    <a:pt x="299" y="876"/>
                  </a:lnTo>
                  <a:lnTo>
                    <a:pt x="297" y="879"/>
                  </a:lnTo>
                  <a:lnTo>
                    <a:pt x="297" y="879"/>
                  </a:lnTo>
                  <a:lnTo>
                    <a:pt x="296" y="881"/>
                  </a:lnTo>
                  <a:lnTo>
                    <a:pt x="296" y="883"/>
                  </a:lnTo>
                  <a:lnTo>
                    <a:pt x="292" y="883"/>
                  </a:lnTo>
                  <a:lnTo>
                    <a:pt x="289" y="883"/>
                  </a:lnTo>
                  <a:lnTo>
                    <a:pt x="287" y="883"/>
                  </a:lnTo>
                  <a:lnTo>
                    <a:pt x="284" y="886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79" y="886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6" y="884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1"/>
                  </a:lnTo>
                  <a:lnTo>
                    <a:pt x="276" y="881"/>
                  </a:lnTo>
                  <a:lnTo>
                    <a:pt x="276" y="879"/>
                  </a:lnTo>
                  <a:lnTo>
                    <a:pt x="277" y="878"/>
                  </a:lnTo>
                  <a:lnTo>
                    <a:pt x="277" y="878"/>
                  </a:lnTo>
                  <a:lnTo>
                    <a:pt x="277" y="876"/>
                  </a:lnTo>
                  <a:lnTo>
                    <a:pt x="279" y="876"/>
                  </a:lnTo>
                  <a:lnTo>
                    <a:pt x="279" y="871"/>
                  </a:lnTo>
                  <a:lnTo>
                    <a:pt x="277" y="871"/>
                  </a:lnTo>
                  <a:lnTo>
                    <a:pt x="277" y="871"/>
                  </a:lnTo>
                  <a:lnTo>
                    <a:pt x="274" y="879"/>
                  </a:lnTo>
                  <a:lnTo>
                    <a:pt x="274" y="879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3"/>
                  </a:lnTo>
                  <a:lnTo>
                    <a:pt x="274" y="884"/>
                  </a:lnTo>
                  <a:lnTo>
                    <a:pt x="274" y="884"/>
                  </a:lnTo>
                  <a:lnTo>
                    <a:pt x="276" y="886"/>
                  </a:lnTo>
                  <a:lnTo>
                    <a:pt x="276" y="886"/>
                  </a:lnTo>
                  <a:lnTo>
                    <a:pt x="274" y="886"/>
                  </a:lnTo>
                  <a:lnTo>
                    <a:pt x="272" y="891"/>
                  </a:lnTo>
                  <a:lnTo>
                    <a:pt x="272" y="891"/>
                  </a:lnTo>
                  <a:lnTo>
                    <a:pt x="261" y="891"/>
                  </a:lnTo>
                  <a:lnTo>
                    <a:pt x="256" y="889"/>
                  </a:lnTo>
                  <a:lnTo>
                    <a:pt x="256" y="889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901"/>
                  </a:lnTo>
                  <a:lnTo>
                    <a:pt x="257" y="901"/>
                  </a:lnTo>
                  <a:lnTo>
                    <a:pt x="257" y="901"/>
                  </a:lnTo>
                  <a:lnTo>
                    <a:pt x="256" y="901"/>
                  </a:lnTo>
                  <a:lnTo>
                    <a:pt x="256" y="899"/>
                  </a:lnTo>
                  <a:lnTo>
                    <a:pt x="257" y="899"/>
                  </a:lnTo>
                  <a:lnTo>
                    <a:pt x="257" y="899"/>
                  </a:lnTo>
                  <a:lnTo>
                    <a:pt x="256" y="899"/>
                  </a:lnTo>
                  <a:lnTo>
                    <a:pt x="256" y="898"/>
                  </a:lnTo>
                  <a:lnTo>
                    <a:pt x="254" y="896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7" y="893"/>
                  </a:lnTo>
                  <a:lnTo>
                    <a:pt x="251" y="896"/>
                  </a:lnTo>
                  <a:lnTo>
                    <a:pt x="251" y="896"/>
                  </a:lnTo>
                  <a:lnTo>
                    <a:pt x="251" y="904"/>
                  </a:lnTo>
                  <a:lnTo>
                    <a:pt x="249" y="904"/>
                  </a:lnTo>
                  <a:lnTo>
                    <a:pt x="244" y="908"/>
                  </a:lnTo>
                  <a:lnTo>
                    <a:pt x="242" y="906"/>
                  </a:lnTo>
                  <a:lnTo>
                    <a:pt x="241" y="904"/>
                  </a:lnTo>
                  <a:lnTo>
                    <a:pt x="239" y="903"/>
                  </a:lnTo>
                  <a:lnTo>
                    <a:pt x="239" y="901"/>
                  </a:lnTo>
                  <a:lnTo>
                    <a:pt x="234" y="901"/>
                  </a:lnTo>
                  <a:lnTo>
                    <a:pt x="219" y="911"/>
                  </a:lnTo>
                  <a:lnTo>
                    <a:pt x="219" y="913"/>
                  </a:lnTo>
                  <a:lnTo>
                    <a:pt x="219" y="914"/>
                  </a:lnTo>
                  <a:lnTo>
                    <a:pt x="219" y="914"/>
                  </a:lnTo>
                  <a:lnTo>
                    <a:pt x="212" y="916"/>
                  </a:lnTo>
                  <a:lnTo>
                    <a:pt x="209" y="919"/>
                  </a:lnTo>
                  <a:lnTo>
                    <a:pt x="207" y="919"/>
                  </a:lnTo>
                  <a:lnTo>
                    <a:pt x="207" y="919"/>
                  </a:lnTo>
                  <a:lnTo>
                    <a:pt x="204" y="919"/>
                  </a:lnTo>
                  <a:lnTo>
                    <a:pt x="202" y="919"/>
                  </a:lnTo>
                  <a:lnTo>
                    <a:pt x="192" y="924"/>
                  </a:lnTo>
                  <a:lnTo>
                    <a:pt x="192" y="924"/>
                  </a:lnTo>
                  <a:lnTo>
                    <a:pt x="192" y="928"/>
                  </a:lnTo>
                  <a:lnTo>
                    <a:pt x="192" y="928"/>
                  </a:lnTo>
                  <a:lnTo>
                    <a:pt x="187" y="934"/>
                  </a:lnTo>
                  <a:lnTo>
                    <a:pt x="187" y="934"/>
                  </a:lnTo>
                  <a:lnTo>
                    <a:pt x="184" y="934"/>
                  </a:lnTo>
                  <a:lnTo>
                    <a:pt x="182" y="933"/>
                  </a:lnTo>
                  <a:lnTo>
                    <a:pt x="182" y="931"/>
                  </a:lnTo>
                  <a:lnTo>
                    <a:pt x="177" y="928"/>
                  </a:lnTo>
                  <a:lnTo>
                    <a:pt x="176" y="929"/>
                  </a:lnTo>
                  <a:lnTo>
                    <a:pt x="156" y="938"/>
                  </a:lnTo>
                  <a:lnTo>
                    <a:pt x="154" y="939"/>
                  </a:lnTo>
                  <a:lnTo>
                    <a:pt x="146" y="939"/>
                  </a:lnTo>
                  <a:lnTo>
                    <a:pt x="144" y="939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4" name="Freeform 226"/>
            <p:cNvSpPr>
              <a:spLocks/>
            </p:cNvSpPr>
            <p:nvPr/>
          </p:nvSpPr>
          <p:spPr bwMode="auto">
            <a:xfrm>
              <a:off x="6940131" y="1740457"/>
              <a:ext cx="875341" cy="1880698"/>
            </a:xfrm>
            <a:custGeom>
              <a:avLst/>
              <a:gdLst>
                <a:gd name="T0" fmla="*/ 557 w 579"/>
                <a:gd name="T1" fmla="*/ 236 h 1244"/>
                <a:gd name="T2" fmla="*/ 556 w 579"/>
                <a:gd name="T3" fmla="*/ 157 h 1244"/>
                <a:gd name="T4" fmla="*/ 544 w 579"/>
                <a:gd name="T5" fmla="*/ 122 h 1244"/>
                <a:gd name="T6" fmla="*/ 537 w 579"/>
                <a:gd name="T7" fmla="*/ 87 h 1244"/>
                <a:gd name="T8" fmla="*/ 486 w 579"/>
                <a:gd name="T9" fmla="*/ 45 h 1244"/>
                <a:gd name="T10" fmla="*/ 470 w 579"/>
                <a:gd name="T11" fmla="*/ 32 h 1244"/>
                <a:gd name="T12" fmla="*/ 452 w 579"/>
                <a:gd name="T13" fmla="*/ 9 h 1244"/>
                <a:gd name="T14" fmla="*/ 425 w 579"/>
                <a:gd name="T15" fmla="*/ 52 h 1244"/>
                <a:gd name="T16" fmla="*/ 357 w 579"/>
                <a:gd name="T17" fmla="*/ 84 h 1244"/>
                <a:gd name="T18" fmla="*/ 294 w 579"/>
                <a:gd name="T19" fmla="*/ 137 h 1244"/>
                <a:gd name="T20" fmla="*/ 265 w 579"/>
                <a:gd name="T21" fmla="*/ 214 h 1244"/>
                <a:gd name="T22" fmla="*/ 217 w 579"/>
                <a:gd name="T23" fmla="*/ 296 h 1244"/>
                <a:gd name="T24" fmla="*/ 185 w 579"/>
                <a:gd name="T25" fmla="*/ 409 h 1244"/>
                <a:gd name="T26" fmla="*/ 137 w 579"/>
                <a:gd name="T27" fmla="*/ 446 h 1244"/>
                <a:gd name="T28" fmla="*/ 88 w 579"/>
                <a:gd name="T29" fmla="*/ 551 h 1244"/>
                <a:gd name="T30" fmla="*/ 107 w 579"/>
                <a:gd name="T31" fmla="*/ 691 h 1244"/>
                <a:gd name="T32" fmla="*/ 87 w 579"/>
                <a:gd name="T33" fmla="*/ 766 h 1244"/>
                <a:gd name="T34" fmla="*/ 47 w 579"/>
                <a:gd name="T35" fmla="*/ 830 h 1244"/>
                <a:gd name="T36" fmla="*/ 17 w 579"/>
                <a:gd name="T37" fmla="*/ 910 h 1244"/>
                <a:gd name="T38" fmla="*/ 2 w 579"/>
                <a:gd name="T39" fmla="*/ 903 h 1244"/>
                <a:gd name="T40" fmla="*/ 22 w 579"/>
                <a:gd name="T41" fmla="*/ 952 h 1244"/>
                <a:gd name="T42" fmla="*/ 17 w 579"/>
                <a:gd name="T43" fmla="*/ 967 h 1244"/>
                <a:gd name="T44" fmla="*/ 25 w 579"/>
                <a:gd name="T45" fmla="*/ 1053 h 1244"/>
                <a:gd name="T46" fmla="*/ 45 w 579"/>
                <a:gd name="T47" fmla="*/ 1097 h 1244"/>
                <a:gd name="T48" fmla="*/ 63 w 579"/>
                <a:gd name="T49" fmla="*/ 1122 h 1244"/>
                <a:gd name="T50" fmla="*/ 55 w 579"/>
                <a:gd name="T51" fmla="*/ 1159 h 1244"/>
                <a:gd name="T52" fmla="*/ 55 w 579"/>
                <a:gd name="T53" fmla="*/ 1219 h 1244"/>
                <a:gd name="T54" fmla="*/ 83 w 579"/>
                <a:gd name="T55" fmla="*/ 1240 h 1244"/>
                <a:gd name="T56" fmla="*/ 128 w 579"/>
                <a:gd name="T57" fmla="*/ 1230 h 1244"/>
                <a:gd name="T58" fmla="*/ 145 w 579"/>
                <a:gd name="T59" fmla="*/ 1184 h 1244"/>
                <a:gd name="T60" fmla="*/ 172 w 579"/>
                <a:gd name="T61" fmla="*/ 1175 h 1244"/>
                <a:gd name="T62" fmla="*/ 235 w 579"/>
                <a:gd name="T63" fmla="*/ 1134 h 1244"/>
                <a:gd name="T64" fmla="*/ 260 w 579"/>
                <a:gd name="T65" fmla="*/ 1033 h 1244"/>
                <a:gd name="T66" fmla="*/ 264 w 579"/>
                <a:gd name="T67" fmla="*/ 1003 h 1244"/>
                <a:gd name="T68" fmla="*/ 252 w 579"/>
                <a:gd name="T69" fmla="*/ 950 h 1244"/>
                <a:gd name="T70" fmla="*/ 315 w 579"/>
                <a:gd name="T71" fmla="*/ 928 h 1244"/>
                <a:gd name="T72" fmla="*/ 325 w 579"/>
                <a:gd name="T73" fmla="*/ 923 h 1244"/>
                <a:gd name="T74" fmla="*/ 350 w 579"/>
                <a:gd name="T75" fmla="*/ 883 h 1244"/>
                <a:gd name="T76" fmla="*/ 279 w 579"/>
                <a:gd name="T77" fmla="*/ 882 h 1244"/>
                <a:gd name="T78" fmla="*/ 289 w 579"/>
                <a:gd name="T79" fmla="*/ 872 h 1244"/>
                <a:gd name="T80" fmla="*/ 307 w 579"/>
                <a:gd name="T81" fmla="*/ 857 h 1244"/>
                <a:gd name="T82" fmla="*/ 317 w 579"/>
                <a:gd name="T83" fmla="*/ 885 h 1244"/>
                <a:gd name="T84" fmla="*/ 359 w 579"/>
                <a:gd name="T85" fmla="*/ 870 h 1244"/>
                <a:gd name="T86" fmla="*/ 369 w 579"/>
                <a:gd name="T87" fmla="*/ 850 h 1244"/>
                <a:gd name="T88" fmla="*/ 352 w 579"/>
                <a:gd name="T89" fmla="*/ 810 h 1244"/>
                <a:gd name="T90" fmla="*/ 329 w 579"/>
                <a:gd name="T91" fmla="*/ 776 h 1244"/>
                <a:gd name="T92" fmla="*/ 315 w 579"/>
                <a:gd name="T93" fmla="*/ 776 h 1244"/>
                <a:gd name="T94" fmla="*/ 294 w 579"/>
                <a:gd name="T95" fmla="*/ 743 h 1244"/>
                <a:gd name="T96" fmla="*/ 309 w 579"/>
                <a:gd name="T97" fmla="*/ 648 h 1244"/>
                <a:gd name="T98" fmla="*/ 330 w 579"/>
                <a:gd name="T99" fmla="*/ 603 h 1244"/>
                <a:gd name="T100" fmla="*/ 345 w 579"/>
                <a:gd name="T101" fmla="*/ 576 h 1244"/>
                <a:gd name="T102" fmla="*/ 372 w 579"/>
                <a:gd name="T103" fmla="*/ 536 h 1244"/>
                <a:gd name="T104" fmla="*/ 399 w 579"/>
                <a:gd name="T105" fmla="*/ 506 h 1244"/>
                <a:gd name="T106" fmla="*/ 425 w 579"/>
                <a:gd name="T107" fmla="*/ 496 h 1244"/>
                <a:gd name="T108" fmla="*/ 460 w 579"/>
                <a:gd name="T109" fmla="*/ 451 h 1244"/>
                <a:gd name="T110" fmla="*/ 474 w 579"/>
                <a:gd name="T111" fmla="*/ 404 h 1244"/>
                <a:gd name="T112" fmla="*/ 474 w 579"/>
                <a:gd name="T113" fmla="*/ 343 h 1244"/>
                <a:gd name="T114" fmla="*/ 484 w 579"/>
                <a:gd name="T115" fmla="*/ 343 h 1244"/>
                <a:gd name="T116" fmla="*/ 486 w 579"/>
                <a:gd name="T117" fmla="*/ 338 h 1244"/>
                <a:gd name="T118" fmla="*/ 502 w 579"/>
                <a:gd name="T119" fmla="*/ 318 h 1244"/>
                <a:gd name="T120" fmla="*/ 511 w 579"/>
                <a:gd name="T121" fmla="*/ 296 h 1244"/>
                <a:gd name="T122" fmla="*/ 577 w 579"/>
                <a:gd name="T123" fmla="*/ 296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9" h="1244">
                  <a:moveTo>
                    <a:pt x="579" y="294"/>
                  </a:moveTo>
                  <a:lnTo>
                    <a:pt x="579" y="292"/>
                  </a:lnTo>
                  <a:lnTo>
                    <a:pt x="572" y="276"/>
                  </a:lnTo>
                  <a:lnTo>
                    <a:pt x="572" y="272"/>
                  </a:lnTo>
                  <a:lnTo>
                    <a:pt x="569" y="266"/>
                  </a:lnTo>
                  <a:lnTo>
                    <a:pt x="569" y="264"/>
                  </a:lnTo>
                  <a:lnTo>
                    <a:pt x="567" y="264"/>
                  </a:lnTo>
                  <a:lnTo>
                    <a:pt x="567" y="264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4" y="262"/>
                  </a:lnTo>
                  <a:lnTo>
                    <a:pt x="562" y="261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59" y="254"/>
                  </a:lnTo>
                  <a:lnTo>
                    <a:pt x="557" y="251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7" y="236"/>
                  </a:lnTo>
                  <a:lnTo>
                    <a:pt x="557" y="236"/>
                  </a:lnTo>
                  <a:lnTo>
                    <a:pt x="559" y="232"/>
                  </a:lnTo>
                  <a:lnTo>
                    <a:pt x="562" y="229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6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7" y="202"/>
                  </a:lnTo>
                  <a:lnTo>
                    <a:pt x="564" y="197"/>
                  </a:lnTo>
                  <a:lnTo>
                    <a:pt x="559" y="187"/>
                  </a:lnTo>
                  <a:lnTo>
                    <a:pt x="557" y="187"/>
                  </a:lnTo>
                  <a:lnTo>
                    <a:pt x="556" y="186"/>
                  </a:lnTo>
                  <a:lnTo>
                    <a:pt x="554" y="182"/>
                  </a:lnTo>
                  <a:lnTo>
                    <a:pt x="551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49" y="171"/>
                  </a:lnTo>
                  <a:lnTo>
                    <a:pt x="551" y="167"/>
                  </a:lnTo>
                  <a:lnTo>
                    <a:pt x="556" y="157"/>
                  </a:lnTo>
                  <a:lnTo>
                    <a:pt x="556" y="156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56" y="147"/>
                  </a:lnTo>
                  <a:lnTo>
                    <a:pt x="554" y="147"/>
                  </a:lnTo>
                  <a:lnTo>
                    <a:pt x="549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6" y="146"/>
                  </a:lnTo>
                  <a:lnTo>
                    <a:pt x="546" y="147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4" y="146"/>
                  </a:lnTo>
                  <a:lnTo>
                    <a:pt x="542" y="144"/>
                  </a:lnTo>
                  <a:lnTo>
                    <a:pt x="542" y="144"/>
                  </a:lnTo>
                  <a:lnTo>
                    <a:pt x="542" y="142"/>
                  </a:lnTo>
                  <a:lnTo>
                    <a:pt x="544" y="136"/>
                  </a:lnTo>
                  <a:lnTo>
                    <a:pt x="546" y="126"/>
                  </a:lnTo>
                  <a:lnTo>
                    <a:pt x="544" y="122"/>
                  </a:lnTo>
                  <a:lnTo>
                    <a:pt x="544" y="119"/>
                  </a:lnTo>
                  <a:lnTo>
                    <a:pt x="542" y="112"/>
                  </a:lnTo>
                  <a:lnTo>
                    <a:pt x="542" y="112"/>
                  </a:lnTo>
                  <a:lnTo>
                    <a:pt x="542" y="107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6" y="106"/>
                  </a:lnTo>
                  <a:lnTo>
                    <a:pt x="547" y="104"/>
                  </a:lnTo>
                  <a:lnTo>
                    <a:pt x="547" y="104"/>
                  </a:lnTo>
                  <a:lnTo>
                    <a:pt x="549" y="102"/>
                  </a:lnTo>
                  <a:lnTo>
                    <a:pt x="549" y="102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99"/>
                  </a:lnTo>
                  <a:lnTo>
                    <a:pt x="549" y="99"/>
                  </a:lnTo>
                  <a:lnTo>
                    <a:pt x="544" y="94"/>
                  </a:lnTo>
                  <a:lnTo>
                    <a:pt x="541" y="92"/>
                  </a:lnTo>
                  <a:lnTo>
                    <a:pt x="537" y="87"/>
                  </a:lnTo>
                  <a:lnTo>
                    <a:pt x="534" y="82"/>
                  </a:lnTo>
                  <a:lnTo>
                    <a:pt x="531" y="76"/>
                  </a:lnTo>
                  <a:lnTo>
                    <a:pt x="531" y="74"/>
                  </a:lnTo>
                  <a:lnTo>
                    <a:pt x="527" y="69"/>
                  </a:lnTo>
                  <a:lnTo>
                    <a:pt x="526" y="69"/>
                  </a:lnTo>
                  <a:lnTo>
                    <a:pt x="517" y="61"/>
                  </a:lnTo>
                  <a:lnTo>
                    <a:pt x="512" y="59"/>
                  </a:lnTo>
                  <a:lnTo>
                    <a:pt x="502" y="54"/>
                  </a:lnTo>
                  <a:lnTo>
                    <a:pt x="497" y="54"/>
                  </a:lnTo>
                  <a:lnTo>
                    <a:pt x="496" y="54"/>
                  </a:lnTo>
                  <a:lnTo>
                    <a:pt x="496" y="54"/>
                  </a:lnTo>
                  <a:lnTo>
                    <a:pt x="492" y="54"/>
                  </a:lnTo>
                  <a:lnTo>
                    <a:pt x="491" y="54"/>
                  </a:lnTo>
                  <a:lnTo>
                    <a:pt x="491" y="52"/>
                  </a:lnTo>
                  <a:lnTo>
                    <a:pt x="491" y="52"/>
                  </a:lnTo>
                  <a:lnTo>
                    <a:pt x="489" y="49"/>
                  </a:lnTo>
                  <a:lnTo>
                    <a:pt x="487" y="47"/>
                  </a:lnTo>
                  <a:lnTo>
                    <a:pt x="487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4" y="45"/>
                  </a:lnTo>
                  <a:lnTo>
                    <a:pt x="482" y="45"/>
                  </a:lnTo>
                  <a:lnTo>
                    <a:pt x="481" y="45"/>
                  </a:lnTo>
                  <a:lnTo>
                    <a:pt x="481" y="44"/>
                  </a:lnTo>
                  <a:lnTo>
                    <a:pt x="481" y="44"/>
                  </a:lnTo>
                  <a:lnTo>
                    <a:pt x="479" y="42"/>
                  </a:lnTo>
                  <a:lnTo>
                    <a:pt x="479" y="42"/>
                  </a:lnTo>
                  <a:lnTo>
                    <a:pt x="479" y="40"/>
                  </a:lnTo>
                  <a:lnTo>
                    <a:pt x="479" y="40"/>
                  </a:lnTo>
                  <a:lnTo>
                    <a:pt x="477" y="39"/>
                  </a:lnTo>
                  <a:lnTo>
                    <a:pt x="476" y="39"/>
                  </a:lnTo>
                  <a:lnTo>
                    <a:pt x="476" y="37"/>
                  </a:lnTo>
                  <a:lnTo>
                    <a:pt x="476" y="37"/>
                  </a:lnTo>
                  <a:lnTo>
                    <a:pt x="474" y="37"/>
                  </a:lnTo>
                  <a:lnTo>
                    <a:pt x="472" y="37"/>
                  </a:lnTo>
                  <a:lnTo>
                    <a:pt x="472" y="35"/>
                  </a:lnTo>
                  <a:lnTo>
                    <a:pt x="470" y="35"/>
                  </a:lnTo>
                  <a:lnTo>
                    <a:pt x="470" y="34"/>
                  </a:lnTo>
                  <a:lnTo>
                    <a:pt x="470" y="32"/>
                  </a:lnTo>
                  <a:lnTo>
                    <a:pt x="469" y="30"/>
                  </a:lnTo>
                  <a:lnTo>
                    <a:pt x="462" y="24"/>
                  </a:lnTo>
                  <a:lnTo>
                    <a:pt x="462" y="22"/>
                  </a:lnTo>
                  <a:lnTo>
                    <a:pt x="457" y="19"/>
                  </a:lnTo>
                  <a:lnTo>
                    <a:pt x="457" y="17"/>
                  </a:lnTo>
                  <a:lnTo>
                    <a:pt x="455" y="17"/>
                  </a:lnTo>
                  <a:lnTo>
                    <a:pt x="455" y="17"/>
                  </a:lnTo>
                  <a:lnTo>
                    <a:pt x="454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5"/>
                  </a:lnTo>
                  <a:lnTo>
                    <a:pt x="450" y="15"/>
                  </a:lnTo>
                  <a:lnTo>
                    <a:pt x="450" y="15"/>
                  </a:lnTo>
                  <a:lnTo>
                    <a:pt x="450" y="14"/>
                  </a:lnTo>
                  <a:lnTo>
                    <a:pt x="450" y="14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9"/>
                  </a:lnTo>
                  <a:lnTo>
                    <a:pt x="452" y="9"/>
                  </a:lnTo>
                  <a:lnTo>
                    <a:pt x="452" y="7"/>
                  </a:lnTo>
                  <a:lnTo>
                    <a:pt x="450" y="7"/>
                  </a:lnTo>
                  <a:lnTo>
                    <a:pt x="450" y="5"/>
                  </a:lnTo>
                  <a:lnTo>
                    <a:pt x="450" y="5"/>
                  </a:lnTo>
                  <a:lnTo>
                    <a:pt x="449" y="4"/>
                  </a:lnTo>
                  <a:lnTo>
                    <a:pt x="445" y="4"/>
                  </a:lnTo>
                  <a:lnTo>
                    <a:pt x="444" y="2"/>
                  </a:lnTo>
                  <a:lnTo>
                    <a:pt x="442" y="2"/>
                  </a:lnTo>
                  <a:lnTo>
                    <a:pt x="440" y="0"/>
                  </a:lnTo>
                  <a:lnTo>
                    <a:pt x="425" y="2"/>
                  </a:lnTo>
                  <a:lnTo>
                    <a:pt x="432" y="14"/>
                  </a:lnTo>
                  <a:lnTo>
                    <a:pt x="434" y="25"/>
                  </a:lnTo>
                  <a:lnTo>
                    <a:pt x="432" y="29"/>
                  </a:lnTo>
                  <a:lnTo>
                    <a:pt x="430" y="32"/>
                  </a:lnTo>
                  <a:lnTo>
                    <a:pt x="429" y="37"/>
                  </a:lnTo>
                  <a:lnTo>
                    <a:pt x="427" y="39"/>
                  </a:lnTo>
                  <a:lnTo>
                    <a:pt x="424" y="45"/>
                  </a:lnTo>
                  <a:lnTo>
                    <a:pt x="420" y="49"/>
                  </a:lnTo>
                  <a:lnTo>
                    <a:pt x="425" y="52"/>
                  </a:lnTo>
                  <a:lnTo>
                    <a:pt x="429" y="54"/>
                  </a:lnTo>
                  <a:lnTo>
                    <a:pt x="429" y="54"/>
                  </a:lnTo>
                  <a:lnTo>
                    <a:pt x="429" y="56"/>
                  </a:lnTo>
                  <a:lnTo>
                    <a:pt x="427" y="57"/>
                  </a:lnTo>
                  <a:lnTo>
                    <a:pt x="427" y="57"/>
                  </a:lnTo>
                  <a:lnTo>
                    <a:pt x="422" y="64"/>
                  </a:lnTo>
                  <a:lnTo>
                    <a:pt x="415" y="66"/>
                  </a:lnTo>
                  <a:lnTo>
                    <a:pt x="404" y="61"/>
                  </a:lnTo>
                  <a:lnTo>
                    <a:pt x="385" y="54"/>
                  </a:lnTo>
                  <a:lnTo>
                    <a:pt x="374" y="54"/>
                  </a:lnTo>
                  <a:lnTo>
                    <a:pt x="365" y="47"/>
                  </a:lnTo>
                  <a:lnTo>
                    <a:pt x="357" y="50"/>
                  </a:lnTo>
                  <a:lnTo>
                    <a:pt x="355" y="52"/>
                  </a:lnTo>
                  <a:lnTo>
                    <a:pt x="355" y="57"/>
                  </a:lnTo>
                  <a:lnTo>
                    <a:pt x="355" y="61"/>
                  </a:lnTo>
                  <a:lnTo>
                    <a:pt x="355" y="62"/>
                  </a:lnTo>
                  <a:lnTo>
                    <a:pt x="355" y="67"/>
                  </a:lnTo>
                  <a:lnTo>
                    <a:pt x="357" y="71"/>
                  </a:lnTo>
                  <a:lnTo>
                    <a:pt x="359" y="82"/>
                  </a:lnTo>
                  <a:lnTo>
                    <a:pt x="357" y="84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4" y="99"/>
                  </a:lnTo>
                  <a:lnTo>
                    <a:pt x="340" y="96"/>
                  </a:lnTo>
                  <a:lnTo>
                    <a:pt x="340" y="96"/>
                  </a:lnTo>
                  <a:lnTo>
                    <a:pt x="339" y="94"/>
                  </a:lnTo>
                  <a:lnTo>
                    <a:pt x="337" y="92"/>
                  </a:lnTo>
                  <a:lnTo>
                    <a:pt x="327" y="89"/>
                  </a:lnTo>
                  <a:lnTo>
                    <a:pt x="327" y="89"/>
                  </a:lnTo>
                  <a:lnTo>
                    <a:pt x="324" y="94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5" y="114"/>
                  </a:lnTo>
                  <a:lnTo>
                    <a:pt x="304" y="121"/>
                  </a:lnTo>
                  <a:lnTo>
                    <a:pt x="302" y="124"/>
                  </a:lnTo>
                  <a:lnTo>
                    <a:pt x="300" y="127"/>
                  </a:lnTo>
                  <a:lnTo>
                    <a:pt x="299" y="131"/>
                  </a:lnTo>
                  <a:lnTo>
                    <a:pt x="294" y="137"/>
                  </a:lnTo>
                  <a:lnTo>
                    <a:pt x="294" y="139"/>
                  </a:lnTo>
                  <a:lnTo>
                    <a:pt x="287" y="141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4" y="151"/>
                  </a:lnTo>
                  <a:lnTo>
                    <a:pt x="284" y="152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7" y="156"/>
                  </a:lnTo>
                  <a:lnTo>
                    <a:pt x="287" y="156"/>
                  </a:lnTo>
                  <a:lnTo>
                    <a:pt x="287" y="157"/>
                  </a:lnTo>
                  <a:lnTo>
                    <a:pt x="290" y="162"/>
                  </a:lnTo>
                  <a:lnTo>
                    <a:pt x="292" y="164"/>
                  </a:lnTo>
                  <a:lnTo>
                    <a:pt x="292" y="171"/>
                  </a:lnTo>
                  <a:lnTo>
                    <a:pt x="292" y="172"/>
                  </a:lnTo>
                  <a:lnTo>
                    <a:pt x="290" y="184"/>
                  </a:lnTo>
                  <a:lnTo>
                    <a:pt x="277" y="196"/>
                  </a:lnTo>
                  <a:lnTo>
                    <a:pt x="275" y="199"/>
                  </a:lnTo>
                  <a:lnTo>
                    <a:pt x="265" y="214"/>
                  </a:lnTo>
                  <a:lnTo>
                    <a:pt x="262" y="221"/>
                  </a:lnTo>
                  <a:lnTo>
                    <a:pt x="257" y="226"/>
                  </a:lnTo>
                  <a:lnTo>
                    <a:pt x="250" y="232"/>
                  </a:lnTo>
                  <a:lnTo>
                    <a:pt x="250" y="234"/>
                  </a:lnTo>
                  <a:lnTo>
                    <a:pt x="252" y="239"/>
                  </a:lnTo>
                  <a:lnTo>
                    <a:pt x="252" y="244"/>
                  </a:lnTo>
                  <a:lnTo>
                    <a:pt x="254" y="251"/>
                  </a:lnTo>
                  <a:lnTo>
                    <a:pt x="235" y="261"/>
                  </a:lnTo>
                  <a:lnTo>
                    <a:pt x="225" y="261"/>
                  </a:lnTo>
                  <a:lnTo>
                    <a:pt x="217" y="261"/>
                  </a:lnTo>
                  <a:lnTo>
                    <a:pt x="217" y="266"/>
                  </a:lnTo>
                  <a:lnTo>
                    <a:pt x="217" y="272"/>
                  </a:lnTo>
                  <a:lnTo>
                    <a:pt x="217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9"/>
                  </a:lnTo>
                  <a:lnTo>
                    <a:pt x="219" y="291"/>
                  </a:lnTo>
                  <a:lnTo>
                    <a:pt x="219" y="292"/>
                  </a:lnTo>
                  <a:lnTo>
                    <a:pt x="217" y="294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7"/>
                  </a:lnTo>
                  <a:lnTo>
                    <a:pt x="215" y="301"/>
                  </a:lnTo>
                  <a:lnTo>
                    <a:pt x="215" y="301"/>
                  </a:lnTo>
                  <a:lnTo>
                    <a:pt x="214" y="301"/>
                  </a:lnTo>
                  <a:lnTo>
                    <a:pt x="212" y="311"/>
                  </a:lnTo>
                  <a:lnTo>
                    <a:pt x="212" y="318"/>
                  </a:lnTo>
                  <a:lnTo>
                    <a:pt x="210" y="331"/>
                  </a:lnTo>
                  <a:lnTo>
                    <a:pt x="210" y="336"/>
                  </a:lnTo>
                  <a:lnTo>
                    <a:pt x="200" y="354"/>
                  </a:lnTo>
                  <a:lnTo>
                    <a:pt x="197" y="359"/>
                  </a:lnTo>
                  <a:lnTo>
                    <a:pt x="188" y="373"/>
                  </a:lnTo>
                  <a:lnTo>
                    <a:pt x="173" y="394"/>
                  </a:lnTo>
                  <a:lnTo>
                    <a:pt x="172" y="398"/>
                  </a:lnTo>
                  <a:lnTo>
                    <a:pt x="172" y="399"/>
                  </a:lnTo>
                  <a:lnTo>
                    <a:pt x="172" y="399"/>
                  </a:lnTo>
                  <a:lnTo>
                    <a:pt x="172" y="401"/>
                  </a:lnTo>
                  <a:lnTo>
                    <a:pt x="172" y="401"/>
                  </a:lnTo>
                  <a:lnTo>
                    <a:pt x="178" y="408"/>
                  </a:lnTo>
                  <a:lnTo>
                    <a:pt x="185" y="409"/>
                  </a:lnTo>
                  <a:lnTo>
                    <a:pt x="188" y="413"/>
                  </a:lnTo>
                  <a:lnTo>
                    <a:pt x="188" y="423"/>
                  </a:lnTo>
                  <a:lnTo>
                    <a:pt x="188" y="424"/>
                  </a:lnTo>
                  <a:lnTo>
                    <a:pt x="188" y="428"/>
                  </a:lnTo>
                  <a:lnTo>
                    <a:pt x="187" y="438"/>
                  </a:lnTo>
                  <a:lnTo>
                    <a:pt x="187" y="438"/>
                  </a:lnTo>
                  <a:lnTo>
                    <a:pt x="187" y="439"/>
                  </a:lnTo>
                  <a:lnTo>
                    <a:pt x="187" y="439"/>
                  </a:lnTo>
                  <a:lnTo>
                    <a:pt x="178" y="453"/>
                  </a:lnTo>
                  <a:lnTo>
                    <a:pt x="178" y="453"/>
                  </a:lnTo>
                  <a:lnTo>
                    <a:pt x="177" y="453"/>
                  </a:lnTo>
                  <a:lnTo>
                    <a:pt x="170" y="451"/>
                  </a:lnTo>
                  <a:lnTo>
                    <a:pt x="152" y="444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5" y="444"/>
                  </a:lnTo>
                  <a:lnTo>
                    <a:pt x="142" y="444"/>
                  </a:lnTo>
                  <a:lnTo>
                    <a:pt x="140" y="444"/>
                  </a:lnTo>
                  <a:lnTo>
                    <a:pt x="138" y="444"/>
                  </a:lnTo>
                  <a:lnTo>
                    <a:pt x="137" y="446"/>
                  </a:lnTo>
                  <a:lnTo>
                    <a:pt x="133" y="448"/>
                  </a:lnTo>
                  <a:lnTo>
                    <a:pt x="132" y="448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3" y="454"/>
                  </a:lnTo>
                  <a:lnTo>
                    <a:pt x="117" y="463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100" y="491"/>
                  </a:lnTo>
                  <a:lnTo>
                    <a:pt x="102" y="493"/>
                  </a:lnTo>
                  <a:lnTo>
                    <a:pt x="98" y="498"/>
                  </a:lnTo>
                  <a:lnTo>
                    <a:pt x="95" y="503"/>
                  </a:lnTo>
                  <a:lnTo>
                    <a:pt x="92" y="508"/>
                  </a:lnTo>
                  <a:lnTo>
                    <a:pt x="88" y="513"/>
                  </a:lnTo>
                  <a:lnTo>
                    <a:pt x="92" y="521"/>
                  </a:lnTo>
                  <a:lnTo>
                    <a:pt x="95" y="534"/>
                  </a:lnTo>
                  <a:lnTo>
                    <a:pt x="95" y="536"/>
                  </a:lnTo>
                  <a:lnTo>
                    <a:pt x="95" y="538"/>
                  </a:lnTo>
                  <a:lnTo>
                    <a:pt x="88" y="551"/>
                  </a:lnTo>
                  <a:lnTo>
                    <a:pt x="85" y="574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92" y="601"/>
                  </a:lnTo>
                  <a:lnTo>
                    <a:pt x="92" y="605"/>
                  </a:lnTo>
                  <a:lnTo>
                    <a:pt x="92" y="606"/>
                  </a:lnTo>
                  <a:lnTo>
                    <a:pt x="90" y="616"/>
                  </a:lnTo>
                  <a:lnTo>
                    <a:pt x="85" y="628"/>
                  </a:lnTo>
                  <a:lnTo>
                    <a:pt x="85" y="633"/>
                  </a:lnTo>
                  <a:lnTo>
                    <a:pt x="83" y="638"/>
                  </a:lnTo>
                  <a:lnTo>
                    <a:pt x="83" y="640"/>
                  </a:lnTo>
                  <a:lnTo>
                    <a:pt x="82" y="643"/>
                  </a:lnTo>
                  <a:lnTo>
                    <a:pt x="80" y="655"/>
                  </a:lnTo>
                  <a:lnTo>
                    <a:pt x="90" y="670"/>
                  </a:lnTo>
                  <a:lnTo>
                    <a:pt x="90" y="670"/>
                  </a:lnTo>
                  <a:lnTo>
                    <a:pt x="92" y="670"/>
                  </a:lnTo>
                  <a:lnTo>
                    <a:pt x="93" y="670"/>
                  </a:lnTo>
                  <a:lnTo>
                    <a:pt x="95" y="670"/>
                  </a:lnTo>
                  <a:lnTo>
                    <a:pt x="103" y="685"/>
                  </a:lnTo>
                  <a:lnTo>
                    <a:pt x="107" y="691"/>
                  </a:lnTo>
                  <a:lnTo>
                    <a:pt x="103" y="701"/>
                  </a:lnTo>
                  <a:lnTo>
                    <a:pt x="102" y="705"/>
                  </a:lnTo>
                  <a:lnTo>
                    <a:pt x="95" y="716"/>
                  </a:lnTo>
                  <a:lnTo>
                    <a:pt x="95" y="718"/>
                  </a:lnTo>
                  <a:lnTo>
                    <a:pt x="93" y="718"/>
                  </a:lnTo>
                  <a:lnTo>
                    <a:pt x="93" y="718"/>
                  </a:lnTo>
                  <a:lnTo>
                    <a:pt x="92" y="718"/>
                  </a:lnTo>
                  <a:lnTo>
                    <a:pt x="88" y="716"/>
                  </a:lnTo>
                  <a:lnTo>
                    <a:pt x="87" y="716"/>
                  </a:lnTo>
                  <a:lnTo>
                    <a:pt x="83" y="716"/>
                  </a:lnTo>
                  <a:lnTo>
                    <a:pt x="83" y="716"/>
                  </a:lnTo>
                  <a:lnTo>
                    <a:pt x="77" y="718"/>
                  </a:lnTo>
                  <a:lnTo>
                    <a:pt x="75" y="720"/>
                  </a:lnTo>
                  <a:lnTo>
                    <a:pt x="75" y="720"/>
                  </a:lnTo>
                  <a:lnTo>
                    <a:pt x="75" y="721"/>
                  </a:lnTo>
                  <a:lnTo>
                    <a:pt x="80" y="741"/>
                  </a:lnTo>
                  <a:lnTo>
                    <a:pt x="80" y="745"/>
                  </a:lnTo>
                  <a:lnTo>
                    <a:pt x="83" y="758"/>
                  </a:lnTo>
                  <a:lnTo>
                    <a:pt x="87" y="765"/>
                  </a:lnTo>
                  <a:lnTo>
                    <a:pt x="87" y="766"/>
                  </a:lnTo>
                  <a:lnTo>
                    <a:pt x="87" y="766"/>
                  </a:lnTo>
                  <a:lnTo>
                    <a:pt x="87" y="770"/>
                  </a:lnTo>
                  <a:lnTo>
                    <a:pt x="87" y="771"/>
                  </a:lnTo>
                  <a:lnTo>
                    <a:pt x="87" y="771"/>
                  </a:lnTo>
                  <a:lnTo>
                    <a:pt x="87" y="775"/>
                  </a:lnTo>
                  <a:lnTo>
                    <a:pt x="85" y="776"/>
                  </a:lnTo>
                  <a:lnTo>
                    <a:pt x="78" y="801"/>
                  </a:lnTo>
                  <a:lnTo>
                    <a:pt x="78" y="803"/>
                  </a:lnTo>
                  <a:lnTo>
                    <a:pt x="78" y="805"/>
                  </a:lnTo>
                  <a:lnTo>
                    <a:pt x="77" y="806"/>
                  </a:lnTo>
                  <a:lnTo>
                    <a:pt x="77" y="806"/>
                  </a:lnTo>
                  <a:lnTo>
                    <a:pt x="68" y="815"/>
                  </a:lnTo>
                  <a:lnTo>
                    <a:pt x="68" y="815"/>
                  </a:lnTo>
                  <a:lnTo>
                    <a:pt x="62" y="820"/>
                  </a:lnTo>
                  <a:lnTo>
                    <a:pt x="62" y="821"/>
                  </a:lnTo>
                  <a:lnTo>
                    <a:pt x="60" y="821"/>
                  </a:lnTo>
                  <a:lnTo>
                    <a:pt x="60" y="821"/>
                  </a:lnTo>
                  <a:lnTo>
                    <a:pt x="58" y="821"/>
                  </a:lnTo>
                  <a:lnTo>
                    <a:pt x="55" y="821"/>
                  </a:lnTo>
                  <a:lnTo>
                    <a:pt x="47" y="830"/>
                  </a:lnTo>
                  <a:lnTo>
                    <a:pt x="47" y="835"/>
                  </a:lnTo>
                  <a:lnTo>
                    <a:pt x="47" y="836"/>
                  </a:lnTo>
                  <a:lnTo>
                    <a:pt x="47" y="838"/>
                  </a:lnTo>
                  <a:lnTo>
                    <a:pt x="43" y="842"/>
                  </a:lnTo>
                  <a:lnTo>
                    <a:pt x="43" y="842"/>
                  </a:lnTo>
                  <a:lnTo>
                    <a:pt x="42" y="842"/>
                  </a:lnTo>
                  <a:lnTo>
                    <a:pt x="35" y="847"/>
                  </a:lnTo>
                  <a:lnTo>
                    <a:pt x="37" y="862"/>
                  </a:lnTo>
                  <a:lnTo>
                    <a:pt x="37" y="872"/>
                  </a:lnTo>
                  <a:lnTo>
                    <a:pt x="37" y="873"/>
                  </a:lnTo>
                  <a:lnTo>
                    <a:pt x="37" y="875"/>
                  </a:lnTo>
                  <a:lnTo>
                    <a:pt x="37" y="878"/>
                  </a:lnTo>
                  <a:lnTo>
                    <a:pt x="37" y="878"/>
                  </a:lnTo>
                  <a:lnTo>
                    <a:pt x="33" y="888"/>
                  </a:lnTo>
                  <a:lnTo>
                    <a:pt x="27" y="905"/>
                  </a:lnTo>
                  <a:lnTo>
                    <a:pt x="25" y="908"/>
                  </a:lnTo>
                  <a:lnTo>
                    <a:pt x="23" y="908"/>
                  </a:lnTo>
                  <a:lnTo>
                    <a:pt x="23" y="908"/>
                  </a:lnTo>
                  <a:lnTo>
                    <a:pt x="20" y="910"/>
                  </a:lnTo>
                  <a:lnTo>
                    <a:pt x="17" y="910"/>
                  </a:lnTo>
                  <a:lnTo>
                    <a:pt x="17" y="908"/>
                  </a:lnTo>
                  <a:lnTo>
                    <a:pt x="15" y="908"/>
                  </a:lnTo>
                  <a:lnTo>
                    <a:pt x="15" y="908"/>
                  </a:lnTo>
                  <a:lnTo>
                    <a:pt x="15" y="905"/>
                  </a:lnTo>
                  <a:lnTo>
                    <a:pt x="17" y="900"/>
                  </a:lnTo>
                  <a:lnTo>
                    <a:pt x="15" y="893"/>
                  </a:lnTo>
                  <a:lnTo>
                    <a:pt x="15" y="890"/>
                  </a:lnTo>
                  <a:lnTo>
                    <a:pt x="13" y="890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0" y="888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5" y="890"/>
                  </a:lnTo>
                  <a:lnTo>
                    <a:pt x="3" y="895"/>
                  </a:lnTo>
                  <a:lnTo>
                    <a:pt x="3" y="895"/>
                  </a:lnTo>
                  <a:lnTo>
                    <a:pt x="2" y="897"/>
                  </a:lnTo>
                  <a:lnTo>
                    <a:pt x="2" y="902"/>
                  </a:lnTo>
                  <a:lnTo>
                    <a:pt x="2" y="902"/>
                  </a:lnTo>
                  <a:lnTo>
                    <a:pt x="2" y="903"/>
                  </a:lnTo>
                  <a:lnTo>
                    <a:pt x="3" y="903"/>
                  </a:lnTo>
                  <a:lnTo>
                    <a:pt x="5" y="905"/>
                  </a:lnTo>
                  <a:lnTo>
                    <a:pt x="7" y="912"/>
                  </a:lnTo>
                  <a:lnTo>
                    <a:pt x="7" y="912"/>
                  </a:lnTo>
                  <a:lnTo>
                    <a:pt x="5" y="932"/>
                  </a:lnTo>
                  <a:lnTo>
                    <a:pt x="5" y="935"/>
                  </a:lnTo>
                  <a:lnTo>
                    <a:pt x="2" y="945"/>
                  </a:lnTo>
                  <a:lnTo>
                    <a:pt x="0" y="950"/>
                  </a:lnTo>
                  <a:lnTo>
                    <a:pt x="0" y="952"/>
                  </a:lnTo>
                  <a:lnTo>
                    <a:pt x="0" y="955"/>
                  </a:lnTo>
                  <a:lnTo>
                    <a:pt x="0" y="957"/>
                  </a:lnTo>
                  <a:lnTo>
                    <a:pt x="7" y="965"/>
                  </a:lnTo>
                  <a:lnTo>
                    <a:pt x="12" y="963"/>
                  </a:lnTo>
                  <a:lnTo>
                    <a:pt x="13" y="962"/>
                  </a:lnTo>
                  <a:lnTo>
                    <a:pt x="13" y="960"/>
                  </a:lnTo>
                  <a:lnTo>
                    <a:pt x="15" y="958"/>
                  </a:lnTo>
                  <a:lnTo>
                    <a:pt x="17" y="953"/>
                  </a:lnTo>
                  <a:lnTo>
                    <a:pt x="17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18" y="955"/>
                  </a:lnTo>
                  <a:lnTo>
                    <a:pt x="17" y="958"/>
                  </a:lnTo>
                  <a:lnTo>
                    <a:pt x="13" y="963"/>
                  </a:lnTo>
                  <a:lnTo>
                    <a:pt x="13" y="963"/>
                  </a:lnTo>
                  <a:lnTo>
                    <a:pt x="12" y="967"/>
                  </a:lnTo>
                  <a:lnTo>
                    <a:pt x="12" y="968"/>
                  </a:lnTo>
                  <a:lnTo>
                    <a:pt x="12" y="968"/>
                  </a:lnTo>
                  <a:lnTo>
                    <a:pt x="13" y="968"/>
                  </a:lnTo>
                  <a:lnTo>
                    <a:pt x="13" y="968"/>
                  </a:lnTo>
                  <a:lnTo>
                    <a:pt x="13" y="970"/>
                  </a:lnTo>
                  <a:lnTo>
                    <a:pt x="15" y="968"/>
                  </a:lnTo>
                  <a:lnTo>
                    <a:pt x="17" y="967"/>
                  </a:lnTo>
                  <a:lnTo>
                    <a:pt x="17" y="967"/>
                  </a:lnTo>
                  <a:lnTo>
                    <a:pt x="18" y="965"/>
                  </a:lnTo>
                  <a:lnTo>
                    <a:pt x="23" y="962"/>
                  </a:lnTo>
                  <a:lnTo>
                    <a:pt x="23" y="962"/>
                  </a:lnTo>
                  <a:lnTo>
                    <a:pt x="27" y="963"/>
                  </a:lnTo>
                  <a:lnTo>
                    <a:pt x="30" y="973"/>
                  </a:lnTo>
                  <a:lnTo>
                    <a:pt x="30" y="973"/>
                  </a:lnTo>
                  <a:lnTo>
                    <a:pt x="20" y="1000"/>
                  </a:lnTo>
                  <a:lnTo>
                    <a:pt x="20" y="1002"/>
                  </a:lnTo>
                  <a:lnTo>
                    <a:pt x="17" y="1008"/>
                  </a:lnTo>
                  <a:lnTo>
                    <a:pt x="17" y="1015"/>
                  </a:lnTo>
                  <a:lnTo>
                    <a:pt x="22" y="1022"/>
                  </a:lnTo>
                  <a:lnTo>
                    <a:pt x="25" y="1027"/>
                  </a:lnTo>
                  <a:lnTo>
                    <a:pt x="25" y="1027"/>
                  </a:lnTo>
                  <a:lnTo>
                    <a:pt x="25" y="1028"/>
                  </a:lnTo>
                  <a:lnTo>
                    <a:pt x="25" y="1032"/>
                  </a:lnTo>
                  <a:lnTo>
                    <a:pt x="23" y="1037"/>
                  </a:lnTo>
                  <a:lnTo>
                    <a:pt x="22" y="1045"/>
                  </a:lnTo>
                  <a:lnTo>
                    <a:pt x="22" y="1047"/>
                  </a:lnTo>
                  <a:lnTo>
                    <a:pt x="25" y="1052"/>
                  </a:lnTo>
                  <a:lnTo>
                    <a:pt x="25" y="1053"/>
                  </a:lnTo>
                  <a:lnTo>
                    <a:pt x="25" y="1052"/>
                  </a:lnTo>
                  <a:lnTo>
                    <a:pt x="27" y="1047"/>
                  </a:lnTo>
                  <a:lnTo>
                    <a:pt x="27" y="1047"/>
                  </a:lnTo>
                  <a:lnTo>
                    <a:pt x="28" y="1047"/>
                  </a:lnTo>
                  <a:lnTo>
                    <a:pt x="27" y="1045"/>
                  </a:lnTo>
                  <a:lnTo>
                    <a:pt x="28" y="1045"/>
                  </a:lnTo>
                  <a:lnTo>
                    <a:pt x="28" y="1045"/>
                  </a:lnTo>
                  <a:lnTo>
                    <a:pt x="30" y="1043"/>
                  </a:lnTo>
                  <a:lnTo>
                    <a:pt x="30" y="1042"/>
                  </a:lnTo>
                  <a:lnTo>
                    <a:pt x="30" y="1043"/>
                  </a:lnTo>
                  <a:lnTo>
                    <a:pt x="32" y="1045"/>
                  </a:lnTo>
                  <a:lnTo>
                    <a:pt x="33" y="1057"/>
                  </a:lnTo>
                  <a:lnTo>
                    <a:pt x="33" y="1058"/>
                  </a:lnTo>
                  <a:lnTo>
                    <a:pt x="33" y="1065"/>
                  </a:lnTo>
                  <a:lnTo>
                    <a:pt x="35" y="1077"/>
                  </a:lnTo>
                  <a:lnTo>
                    <a:pt x="35" y="1080"/>
                  </a:lnTo>
                  <a:lnTo>
                    <a:pt x="38" y="1093"/>
                  </a:lnTo>
                  <a:lnTo>
                    <a:pt x="42" y="1093"/>
                  </a:lnTo>
                  <a:lnTo>
                    <a:pt x="45" y="1097"/>
                  </a:lnTo>
                  <a:lnTo>
                    <a:pt x="45" y="1097"/>
                  </a:lnTo>
                  <a:lnTo>
                    <a:pt x="50" y="1102"/>
                  </a:lnTo>
                  <a:lnTo>
                    <a:pt x="50" y="1104"/>
                  </a:lnTo>
                  <a:lnTo>
                    <a:pt x="50" y="1104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7"/>
                  </a:lnTo>
                  <a:lnTo>
                    <a:pt x="50" y="1109"/>
                  </a:lnTo>
                  <a:lnTo>
                    <a:pt x="50" y="1110"/>
                  </a:lnTo>
                  <a:lnTo>
                    <a:pt x="50" y="1110"/>
                  </a:lnTo>
                  <a:lnTo>
                    <a:pt x="53" y="1117"/>
                  </a:lnTo>
                  <a:lnTo>
                    <a:pt x="55" y="1120"/>
                  </a:lnTo>
                  <a:lnTo>
                    <a:pt x="57" y="1120"/>
                  </a:lnTo>
                  <a:lnTo>
                    <a:pt x="57" y="1120"/>
                  </a:lnTo>
                  <a:lnTo>
                    <a:pt x="58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2" y="1120"/>
                  </a:lnTo>
                  <a:lnTo>
                    <a:pt x="63" y="1122"/>
                  </a:lnTo>
                  <a:lnTo>
                    <a:pt x="65" y="1130"/>
                  </a:lnTo>
                  <a:lnTo>
                    <a:pt x="65" y="1132"/>
                  </a:lnTo>
                  <a:lnTo>
                    <a:pt x="65" y="1134"/>
                  </a:lnTo>
                  <a:lnTo>
                    <a:pt x="65" y="1134"/>
                  </a:lnTo>
                  <a:lnTo>
                    <a:pt x="63" y="1135"/>
                  </a:lnTo>
                  <a:lnTo>
                    <a:pt x="63" y="1137"/>
                  </a:lnTo>
                  <a:lnTo>
                    <a:pt x="62" y="1137"/>
                  </a:lnTo>
                  <a:lnTo>
                    <a:pt x="62" y="1139"/>
                  </a:lnTo>
                  <a:lnTo>
                    <a:pt x="62" y="1139"/>
                  </a:lnTo>
                  <a:lnTo>
                    <a:pt x="60" y="1139"/>
                  </a:lnTo>
                  <a:lnTo>
                    <a:pt x="60" y="1140"/>
                  </a:lnTo>
                  <a:lnTo>
                    <a:pt x="58" y="1139"/>
                  </a:lnTo>
                  <a:lnTo>
                    <a:pt x="53" y="1147"/>
                  </a:lnTo>
                  <a:lnTo>
                    <a:pt x="57" y="1155"/>
                  </a:lnTo>
                  <a:lnTo>
                    <a:pt x="57" y="1155"/>
                  </a:lnTo>
                  <a:lnTo>
                    <a:pt x="57" y="1157"/>
                  </a:lnTo>
                  <a:lnTo>
                    <a:pt x="57" y="1157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0" y="1159"/>
                  </a:lnTo>
                  <a:lnTo>
                    <a:pt x="50" y="1159"/>
                  </a:lnTo>
                  <a:lnTo>
                    <a:pt x="48" y="1159"/>
                  </a:lnTo>
                  <a:lnTo>
                    <a:pt x="40" y="1154"/>
                  </a:lnTo>
                  <a:lnTo>
                    <a:pt x="42" y="1165"/>
                  </a:lnTo>
                  <a:lnTo>
                    <a:pt x="50" y="1184"/>
                  </a:lnTo>
                  <a:lnTo>
                    <a:pt x="52" y="1189"/>
                  </a:lnTo>
                  <a:lnTo>
                    <a:pt x="53" y="1194"/>
                  </a:lnTo>
                  <a:lnTo>
                    <a:pt x="55" y="1194"/>
                  </a:lnTo>
                  <a:lnTo>
                    <a:pt x="55" y="1194"/>
                  </a:lnTo>
                  <a:lnTo>
                    <a:pt x="57" y="1195"/>
                  </a:lnTo>
                  <a:lnTo>
                    <a:pt x="57" y="1195"/>
                  </a:lnTo>
                  <a:lnTo>
                    <a:pt x="63" y="1210"/>
                  </a:lnTo>
                  <a:lnTo>
                    <a:pt x="62" y="1212"/>
                  </a:lnTo>
                  <a:lnTo>
                    <a:pt x="62" y="1214"/>
                  </a:lnTo>
                  <a:lnTo>
                    <a:pt x="62" y="1214"/>
                  </a:lnTo>
                  <a:lnTo>
                    <a:pt x="62" y="1215"/>
                  </a:lnTo>
                  <a:lnTo>
                    <a:pt x="60" y="1215"/>
                  </a:lnTo>
                  <a:lnTo>
                    <a:pt x="60" y="1215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3" y="1220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7"/>
                  </a:lnTo>
                  <a:lnTo>
                    <a:pt x="48" y="1237"/>
                  </a:lnTo>
                  <a:lnTo>
                    <a:pt x="52" y="1235"/>
                  </a:lnTo>
                  <a:lnTo>
                    <a:pt x="53" y="1235"/>
                  </a:lnTo>
                  <a:lnTo>
                    <a:pt x="63" y="1239"/>
                  </a:lnTo>
                  <a:lnTo>
                    <a:pt x="68" y="1242"/>
                  </a:lnTo>
                  <a:lnTo>
                    <a:pt x="70" y="1242"/>
                  </a:lnTo>
                  <a:lnTo>
                    <a:pt x="72" y="1244"/>
                  </a:lnTo>
                  <a:lnTo>
                    <a:pt x="75" y="1244"/>
                  </a:lnTo>
                  <a:lnTo>
                    <a:pt x="75" y="1244"/>
                  </a:lnTo>
                  <a:lnTo>
                    <a:pt x="77" y="1244"/>
                  </a:lnTo>
                  <a:lnTo>
                    <a:pt x="80" y="1242"/>
                  </a:lnTo>
                  <a:lnTo>
                    <a:pt x="82" y="1240"/>
                  </a:lnTo>
                  <a:lnTo>
                    <a:pt x="83" y="1240"/>
                  </a:lnTo>
                  <a:lnTo>
                    <a:pt x="92" y="1237"/>
                  </a:lnTo>
                  <a:lnTo>
                    <a:pt x="93" y="1237"/>
                  </a:lnTo>
                  <a:lnTo>
                    <a:pt x="103" y="1237"/>
                  </a:lnTo>
                  <a:lnTo>
                    <a:pt x="105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10" y="1240"/>
                  </a:lnTo>
                  <a:lnTo>
                    <a:pt x="110" y="1240"/>
                  </a:lnTo>
                  <a:lnTo>
                    <a:pt x="112" y="1240"/>
                  </a:lnTo>
                  <a:lnTo>
                    <a:pt x="112" y="1242"/>
                  </a:lnTo>
                  <a:lnTo>
                    <a:pt x="112" y="1242"/>
                  </a:lnTo>
                  <a:lnTo>
                    <a:pt x="115" y="1242"/>
                  </a:lnTo>
                  <a:lnTo>
                    <a:pt x="115" y="1242"/>
                  </a:lnTo>
                  <a:lnTo>
                    <a:pt x="118" y="1242"/>
                  </a:lnTo>
                  <a:lnTo>
                    <a:pt x="120" y="1242"/>
                  </a:lnTo>
                  <a:lnTo>
                    <a:pt x="120" y="1242"/>
                  </a:lnTo>
                  <a:lnTo>
                    <a:pt x="128" y="1232"/>
                  </a:lnTo>
                  <a:lnTo>
                    <a:pt x="128" y="1230"/>
                  </a:lnTo>
                  <a:lnTo>
                    <a:pt x="128" y="1230"/>
                  </a:lnTo>
                  <a:lnTo>
                    <a:pt x="130" y="1229"/>
                  </a:lnTo>
                  <a:lnTo>
                    <a:pt x="128" y="1227"/>
                  </a:lnTo>
                  <a:lnTo>
                    <a:pt x="128" y="1225"/>
                  </a:lnTo>
                  <a:lnTo>
                    <a:pt x="125" y="1219"/>
                  </a:lnTo>
                  <a:lnTo>
                    <a:pt x="122" y="1214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0"/>
                  </a:lnTo>
                  <a:lnTo>
                    <a:pt x="122" y="1207"/>
                  </a:lnTo>
                  <a:lnTo>
                    <a:pt x="123" y="1204"/>
                  </a:lnTo>
                  <a:lnTo>
                    <a:pt x="123" y="1204"/>
                  </a:lnTo>
                  <a:lnTo>
                    <a:pt x="123" y="1202"/>
                  </a:lnTo>
                  <a:lnTo>
                    <a:pt x="125" y="1199"/>
                  </a:lnTo>
                  <a:lnTo>
                    <a:pt x="127" y="1197"/>
                  </a:lnTo>
                  <a:lnTo>
                    <a:pt x="130" y="1192"/>
                  </a:lnTo>
                  <a:lnTo>
                    <a:pt x="138" y="1184"/>
                  </a:lnTo>
                  <a:lnTo>
                    <a:pt x="142" y="1182"/>
                  </a:lnTo>
                  <a:lnTo>
                    <a:pt x="143" y="1182"/>
                  </a:lnTo>
                  <a:lnTo>
                    <a:pt x="145" y="1184"/>
                  </a:lnTo>
                  <a:lnTo>
                    <a:pt x="145" y="1185"/>
                  </a:lnTo>
                  <a:lnTo>
                    <a:pt x="147" y="1187"/>
                  </a:lnTo>
                  <a:lnTo>
                    <a:pt x="147" y="1187"/>
                  </a:lnTo>
                  <a:lnTo>
                    <a:pt x="148" y="1189"/>
                  </a:lnTo>
                  <a:lnTo>
                    <a:pt x="150" y="1189"/>
                  </a:lnTo>
                  <a:lnTo>
                    <a:pt x="152" y="1187"/>
                  </a:lnTo>
                  <a:lnTo>
                    <a:pt x="153" y="1185"/>
                  </a:lnTo>
                  <a:lnTo>
                    <a:pt x="153" y="1185"/>
                  </a:lnTo>
                  <a:lnTo>
                    <a:pt x="152" y="1182"/>
                  </a:lnTo>
                  <a:lnTo>
                    <a:pt x="152" y="1180"/>
                  </a:lnTo>
                  <a:lnTo>
                    <a:pt x="150" y="1179"/>
                  </a:lnTo>
                  <a:lnTo>
                    <a:pt x="150" y="1179"/>
                  </a:lnTo>
                  <a:lnTo>
                    <a:pt x="150" y="1177"/>
                  </a:lnTo>
                  <a:lnTo>
                    <a:pt x="150" y="1177"/>
                  </a:lnTo>
                  <a:lnTo>
                    <a:pt x="150" y="1175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2" y="1174"/>
                  </a:lnTo>
                  <a:lnTo>
                    <a:pt x="172" y="1175"/>
                  </a:lnTo>
                  <a:lnTo>
                    <a:pt x="178" y="1175"/>
                  </a:lnTo>
                  <a:lnTo>
                    <a:pt x="188" y="1175"/>
                  </a:lnTo>
                  <a:lnTo>
                    <a:pt x="193" y="1174"/>
                  </a:lnTo>
                  <a:lnTo>
                    <a:pt x="197" y="1174"/>
                  </a:lnTo>
                  <a:lnTo>
                    <a:pt x="197" y="1174"/>
                  </a:lnTo>
                  <a:lnTo>
                    <a:pt x="205" y="1179"/>
                  </a:lnTo>
                  <a:lnTo>
                    <a:pt x="205" y="1182"/>
                  </a:lnTo>
                  <a:lnTo>
                    <a:pt x="210" y="1184"/>
                  </a:lnTo>
                  <a:lnTo>
                    <a:pt x="217" y="1174"/>
                  </a:lnTo>
                  <a:lnTo>
                    <a:pt x="219" y="1174"/>
                  </a:lnTo>
                  <a:lnTo>
                    <a:pt x="220" y="1169"/>
                  </a:lnTo>
                  <a:lnTo>
                    <a:pt x="220" y="1164"/>
                  </a:lnTo>
                  <a:lnTo>
                    <a:pt x="224" y="1157"/>
                  </a:lnTo>
                  <a:lnTo>
                    <a:pt x="224" y="1154"/>
                  </a:lnTo>
                  <a:lnTo>
                    <a:pt x="225" y="1150"/>
                  </a:lnTo>
                  <a:lnTo>
                    <a:pt x="230" y="1137"/>
                  </a:lnTo>
                  <a:lnTo>
                    <a:pt x="232" y="1135"/>
                  </a:lnTo>
                  <a:lnTo>
                    <a:pt x="234" y="1134"/>
                  </a:lnTo>
                  <a:lnTo>
                    <a:pt x="235" y="1134"/>
                  </a:lnTo>
                  <a:lnTo>
                    <a:pt x="235" y="1134"/>
                  </a:lnTo>
                  <a:lnTo>
                    <a:pt x="239" y="1129"/>
                  </a:lnTo>
                  <a:lnTo>
                    <a:pt x="240" y="1120"/>
                  </a:lnTo>
                  <a:lnTo>
                    <a:pt x="247" y="1090"/>
                  </a:lnTo>
                  <a:lnTo>
                    <a:pt x="245" y="1088"/>
                  </a:lnTo>
                  <a:lnTo>
                    <a:pt x="245" y="1087"/>
                  </a:lnTo>
                  <a:lnTo>
                    <a:pt x="245" y="1087"/>
                  </a:lnTo>
                  <a:lnTo>
                    <a:pt x="245" y="1083"/>
                  </a:lnTo>
                  <a:lnTo>
                    <a:pt x="245" y="1083"/>
                  </a:lnTo>
                  <a:lnTo>
                    <a:pt x="247" y="1077"/>
                  </a:lnTo>
                  <a:lnTo>
                    <a:pt x="247" y="1075"/>
                  </a:lnTo>
                  <a:lnTo>
                    <a:pt x="250" y="1068"/>
                  </a:lnTo>
                  <a:lnTo>
                    <a:pt x="250" y="1067"/>
                  </a:lnTo>
                  <a:lnTo>
                    <a:pt x="252" y="1068"/>
                  </a:lnTo>
                  <a:lnTo>
                    <a:pt x="255" y="1068"/>
                  </a:lnTo>
                  <a:lnTo>
                    <a:pt x="257" y="1065"/>
                  </a:lnTo>
                  <a:lnTo>
                    <a:pt x="259" y="1060"/>
                  </a:lnTo>
                  <a:lnTo>
                    <a:pt x="260" y="1035"/>
                  </a:lnTo>
                  <a:lnTo>
                    <a:pt x="260" y="1035"/>
                  </a:lnTo>
                  <a:lnTo>
                    <a:pt x="260" y="1033"/>
                  </a:lnTo>
                  <a:lnTo>
                    <a:pt x="260" y="1033"/>
                  </a:lnTo>
                  <a:lnTo>
                    <a:pt x="259" y="1033"/>
                  </a:lnTo>
                  <a:lnTo>
                    <a:pt x="254" y="1025"/>
                  </a:lnTo>
                  <a:lnTo>
                    <a:pt x="249" y="1022"/>
                  </a:lnTo>
                  <a:lnTo>
                    <a:pt x="249" y="1020"/>
                  </a:lnTo>
                  <a:lnTo>
                    <a:pt x="249" y="1020"/>
                  </a:lnTo>
                  <a:lnTo>
                    <a:pt x="250" y="1013"/>
                  </a:lnTo>
                  <a:lnTo>
                    <a:pt x="250" y="1012"/>
                  </a:lnTo>
                  <a:lnTo>
                    <a:pt x="252" y="1012"/>
                  </a:lnTo>
                  <a:lnTo>
                    <a:pt x="252" y="1012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22"/>
                  </a:lnTo>
                  <a:lnTo>
                    <a:pt x="257" y="1022"/>
                  </a:lnTo>
                  <a:lnTo>
                    <a:pt x="262" y="1023"/>
                  </a:lnTo>
                  <a:lnTo>
                    <a:pt x="262" y="1023"/>
                  </a:lnTo>
                  <a:lnTo>
                    <a:pt x="264" y="1023"/>
                  </a:lnTo>
                  <a:lnTo>
                    <a:pt x="264" y="1022"/>
                  </a:lnTo>
                  <a:lnTo>
                    <a:pt x="264" y="1018"/>
                  </a:lnTo>
                  <a:lnTo>
                    <a:pt x="264" y="1003"/>
                  </a:lnTo>
                  <a:lnTo>
                    <a:pt x="267" y="998"/>
                  </a:lnTo>
                  <a:lnTo>
                    <a:pt x="269" y="995"/>
                  </a:lnTo>
                  <a:lnTo>
                    <a:pt x="269" y="993"/>
                  </a:lnTo>
                  <a:lnTo>
                    <a:pt x="267" y="983"/>
                  </a:lnTo>
                  <a:lnTo>
                    <a:pt x="269" y="972"/>
                  </a:lnTo>
                  <a:lnTo>
                    <a:pt x="275" y="968"/>
                  </a:lnTo>
                  <a:lnTo>
                    <a:pt x="267" y="958"/>
                  </a:lnTo>
                  <a:lnTo>
                    <a:pt x="265" y="957"/>
                  </a:lnTo>
                  <a:lnTo>
                    <a:pt x="262" y="955"/>
                  </a:lnTo>
                  <a:lnTo>
                    <a:pt x="257" y="953"/>
                  </a:lnTo>
                  <a:lnTo>
                    <a:pt x="250" y="952"/>
                  </a:lnTo>
                  <a:lnTo>
                    <a:pt x="250" y="953"/>
                  </a:lnTo>
                  <a:lnTo>
                    <a:pt x="250" y="955"/>
                  </a:lnTo>
                  <a:lnTo>
                    <a:pt x="244" y="955"/>
                  </a:lnTo>
                  <a:lnTo>
                    <a:pt x="242" y="953"/>
                  </a:lnTo>
                  <a:lnTo>
                    <a:pt x="240" y="953"/>
                  </a:lnTo>
                  <a:lnTo>
                    <a:pt x="242" y="950"/>
                  </a:lnTo>
                  <a:lnTo>
                    <a:pt x="250" y="950"/>
                  </a:lnTo>
                  <a:lnTo>
                    <a:pt x="252" y="950"/>
                  </a:lnTo>
                  <a:lnTo>
                    <a:pt x="252" y="950"/>
                  </a:lnTo>
                  <a:lnTo>
                    <a:pt x="259" y="953"/>
                  </a:lnTo>
                  <a:lnTo>
                    <a:pt x="269" y="955"/>
                  </a:lnTo>
                  <a:lnTo>
                    <a:pt x="274" y="955"/>
                  </a:lnTo>
                  <a:lnTo>
                    <a:pt x="274" y="955"/>
                  </a:lnTo>
                  <a:lnTo>
                    <a:pt x="280" y="953"/>
                  </a:lnTo>
                  <a:lnTo>
                    <a:pt x="292" y="947"/>
                  </a:lnTo>
                  <a:lnTo>
                    <a:pt x="305" y="935"/>
                  </a:lnTo>
                  <a:lnTo>
                    <a:pt x="309" y="925"/>
                  </a:lnTo>
                  <a:lnTo>
                    <a:pt x="309" y="918"/>
                  </a:lnTo>
                  <a:lnTo>
                    <a:pt x="309" y="918"/>
                  </a:lnTo>
                  <a:lnTo>
                    <a:pt x="309" y="915"/>
                  </a:lnTo>
                  <a:lnTo>
                    <a:pt x="310" y="912"/>
                  </a:lnTo>
                  <a:lnTo>
                    <a:pt x="315" y="910"/>
                  </a:lnTo>
                  <a:lnTo>
                    <a:pt x="317" y="912"/>
                  </a:lnTo>
                  <a:lnTo>
                    <a:pt x="317" y="912"/>
                  </a:lnTo>
                  <a:lnTo>
                    <a:pt x="317" y="913"/>
                  </a:lnTo>
                  <a:lnTo>
                    <a:pt x="315" y="918"/>
                  </a:lnTo>
                  <a:lnTo>
                    <a:pt x="315" y="927"/>
                  </a:lnTo>
                  <a:lnTo>
                    <a:pt x="315" y="928"/>
                  </a:lnTo>
                  <a:lnTo>
                    <a:pt x="315" y="928"/>
                  </a:lnTo>
                  <a:lnTo>
                    <a:pt x="315" y="930"/>
                  </a:lnTo>
                  <a:lnTo>
                    <a:pt x="317" y="933"/>
                  </a:lnTo>
                  <a:lnTo>
                    <a:pt x="317" y="930"/>
                  </a:lnTo>
                  <a:lnTo>
                    <a:pt x="317" y="928"/>
                  </a:lnTo>
                  <a:lnTo>
                    <a:pt x="320" y="928"/>
                  </a:lnTo>
                  <a:lnTo>
                    <a:pt x="320" y="928"/>
                  </a:lnTo>
                  <a:lnTo>
                    <a:pt x="320" y="930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2" y="933"/>
                  </a:lnTo>
                  <a:lnTo>
                    <a:pt x="322" y="932"/>
                  </a:lnTo>
                  <a:lnTo>
                    <a:pt x="324" y="932"/>
                  </a:lnTo>
                  <a:lnTo>
                    <a:pt x="325" y="930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7"/>
                  </a:lnTo>
                  <a:lnTo>
                    <a:pt x="325" y="927"/>
                  </a:lnTo>
                  <a:lnTo>
                    <a:pt x="325" y="925"/>
                  </a:lnTo>
                  <a:lnTo>
                    <a:pt x="325" y="923"/>
                  </a:lnTo>
                  <a:lnTo>
                    <a:pt x="327" y="920"/>
                  </a:lnTo>
                  <a:lnTo>
                    <a:pt x="329" y="918"/>
                  </a:lnTo>
                  <a:lnTo>
                    <a:pt x="330" y="917"/>
                  </a:lnTo>
                  <a:lnTo>
                    <a:pt x="334" y="913"/>
                  </a:lnTo>
                  <a:lnTo>
                    <a:pt x="337" y="912"/>
                  </a:lnTo>
                  <a:lnTo>
                    <a:pt x="342" y="910"/>
                  </a:lnTo>
                  <a:lnTo>
                    <a:pt x="345" y="895"/>
                  </a:lnTo>
                  <a:lnTo>
                    <a:pt x="352" y="897"/>
                  </a:lnTo>
                  <a:lnTo>
                    <a:pt x="355" y="895"/>
                  </a:lnTo>
                  <a:lnTo>
                    <a:pt x="357" y="895"/>
                  </a:lnTo>
                  <a:lnTo>
                    <a:pt x="357" y="895"/>
                  </a:lnTo>
                  <a:lnTo>
                    <a:pt x="359" y="895"/>
                  </a:lnTo>
                  <a:lnTo>
                    <a:pt x="359" y="895"/>
                  </a:lnTo>
                  <a:lnTo>
                    <a:pt x="359" y="893"/>
                  </a:lnTo>
                  <a:lnTo>
                    <a:pt x="359" y="893"/>
                  </a:lnTo>
                  <a:lnTo>
                    <a:pt x="359" y="892"/>
                  </a:lnTo>
                  <a:lnTo>
                    <a:pt x="357" y="890"/>
                  </a:lnTo>
                  <a:lnTo>
                    <a:pt x="352" y="885"/>
                  </a:lnTo>
                  <a:lnTo>
                    <a:pt x="352" y="883"/>
                  </a:lnTo>
                  <a:lnTo>
                    <a:pt x="350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4" y="888"/>
                  </a:lnTo>
                  <a:lnTo>
                    <a:pt x="337" y="893"/>
                  </a:lnTo>
                  <a:lnTo>
                    <a:pt x="320" y="898"/>
                  </a:lnTo>
                  <a:lnTo>
                    <a:pt x="315" y="897"/>
                  </a:lnTo>
                  <a:lnTo>
                    <a:pt x="310" y="895"/>
                  </a:lnTo>
                  <a:lnTo>
                    <a:pt x="305" y="897"/>
                  </a:lnTo>
                  <a:lnTo>
                    <a:pt x="302" y="895"/>
                  </a:lnTo>
                  <a:lnTo>
                    <a:pt x="295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87" y="887"/>
                  </a:lnTo>
                  <a:lnTo>
                    <a:pt x="285" y="887"/>
                  </a:lnTo>
                  <a:lnTo>
                    <a:pt x="284" y="887"/>
                  </a:lnTo>
                  <a:lnTo>
                    <a:pt x="280" y="883"/>
                  </a:lnTo>
                  <a:lnTo>
                    <a:pt x="280" y="883"/>
                  </a:lnTo>
                  <a:lnTo>
                    <a:pt x="280" y="882"/>
                  </a:lnTo>
                  <a:lnTo>
                    <a:pt x="279" y="882"/>
                  </a:lnTo>
                  <a:lnTo>
                    <a:pt x="279" y="880"/>
                  </a:lnTo>
                  <a:lnTo>
                    <a:pt x="279" y="880"/>
                  </a:lnTo>
                  <a:lnTo>
                    <a:pt x="279" y="878"/>
                  </a:lnTo>
                  <a:lnTo>
                    <a:pt x="277" y="878"/>
                  </a:lnTo>
                  <a:lnTo>
                    <a:pt x="275" y="875"/>
                  </a:lnTo>
                  <a:lnTo>
                    <a:pt x="274" y="875"/>
                  </a:lnTo>
                  <a:lnTo>
                    <a:pt x="269" y="877"/>
                  </a:lnTo>
                  <a:lnTo>
                    <a:pt x="265" y="877"/>
                  </a:lnTo>
                  <a:lnTo>
                    <a:pt x="247" y="878"/>
                  </a:lnTo>
                  <a:lnTo>
                    <a:pt x="239" y="875"/>
                  </a:lnTo>
                  <a:lnTo>
                    <a:pt x="240" y="875"/>
                  </a:lnTo>
                  <a:lnTo>
                    <a:pt x="242" y="877"/>
                  </a:lnTo>
                  <a:lnTo>
                    <a:pt x="244" y="877"/>
                  </a:lnTo>
                  <a:lnTo>
                    <a:pt x="250" y="877"/>
                  </a:lnTo>
                  <a:lnTo>
                    <a:pt x="257" y="873"/>
                  </a:lnTo>
                  <a:lnTo>
                    <a:pt x="260" y="870"/>
                  </a:lnTo>
                  <a:lnTo>
                    <a:pt x="260" y="870"/>
                  </a:lnTo>
                  <a:lnTo>
                    <a:pt x="279" y="868"/>
                  </a:lnTo>
                  <a:lnTo>
                    <a:pt x="287" y="870"/>
                  </a:lnTo>
                  <a:lnTo>
                    <a:pt x="289" y="872"/>
                  </a:lnTo>
                  <a:lnTo>
                    <a:pt x="294" y="875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7"/>
                  </a:lnTo>
                  <a:lnTo>
                    <a:pt x="300" y="877"/>
                  </a:lnTo>
                  <a:lnTo>
                    <a:pt x="300" y="872"/>
                  </a:lnTo>
                  <a:lnTo>
                    <a:pt x="305" y="875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9" y="873"/>
                  </a:lnTo>
                  <a:lnTo>
                    <a:pt x="319" y="873"/>
                  </a:lnTo>
                  <a:lnTo>
                    <a:pt x="317" y="870"/>
                  </a:lnTo>
                  <a:lnTo>
                    <a:pt x="317" y="868"/>
                  </a:lnTo>
                  <a:lnTo>
                    <a:pt x="310" y="855"/>
                  </a:lnTo>
                  <a:lnTo>
                    <a:pt x="310" y="853"/>
                  </a:lnTo>
                  <a:lnTo>
                    <a:pt x="310" y="853"/>
                  </a:lnTo>
                  <a:lnTo>
                    <a:pt x="307" y="855"/>
                  </a:lnTo>
                  <a:lnTo>
                    <a:pt x="307" y="857"/>
                  </a:lnTo>
                  <a:lnTo>
                    <a:pt x="307" y="858"/>
                  </a:lnTo>
                  <a:lnTo>
                    <a:pt x="307" y="858"/>
                  </a:lnTo>
                  <a:lnTo>
                    <a:pt x="307" y="862"/>
                  </a:lnTo>
                  <a:lnTo>
                    <a:pt x="305" y="865"/>
                  </a:lnTo>
                  <a:lnTo>
                    <a:pt x="304" y="860"/>
                  </a:lnTo>
                  <a:lnTo>
                    <a:pt x="304" y="860"/>
                  </a:lnTo>
                  <a:lnTo>
                    <a:pt x="304" y="853"/>
                  </a:lnTo>
                  <a:lnTo>
                    <a:pt x="310" y="848"/>
                  </a:lnTo>
                  <a:lnTo>
                    <a:pt x="312" y="850"/>
                  </a:lnTo>
                  <a:lnTo>
                    <a:pt x="320" y="868"/>
                  </a:lnTo>
                  <a:lnTo>
                    <a:pt x="320" y="868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0" y="875"/>
                  </a:lnTo>
                  <a:lnTo>
                    <a:pt x="319" y="875"/>
                  </a:lnTo>
                  <a:lnTo>
                    <a:pt x="319" y="875"/>
                  </a:lnTo>
                  <a:lnTo>
                    <a:pt x="319" y="878"/>
                  </a:lnTo>
                  <a:lnTo>
                    <a:pt x="317" y="883"/>
                  </a:lnTo>
                  <a:lnTo>
                    <a:pt x="317" y="883"/>
                  </a:lnTo>
                  <a:lnTo>
                    <a:pt x="317" y="885"/>
                  </a:lnTo>
                  <a:lnTo>
                    <a:pt x="317" y="885"/>
                  </a:lnTo>
                  <a:lnTo>
                    <a:pt x="317" y="887"/>
                  </a:lnTo>
                  <a:lnTo>
                    <a:pt x="319" y="888"/>
                  </a:lnTo>
                  <a:lnTo>
                    <a:pt x="320" y="888"/>
                  </a:lnTo>
                  <a:lnTo>
                    <a:pt x="322" y="890"/>
                  </a:lnTo>
                  <a:lnTo>
                    <a:pt x="324" y="890"/>
                  </a:lnTo>
                  <a:lnTo>
                    <a:pt x="324" y="892"/>
                  </a:lnTo>
                  <a:lnTo>
                    <a:pt x="332" y="892"/>
                  </a:lnTo>
                  <a:lnTo>
                    <a:pt x="332" y="888"/>
                  </a:lnTo>
                  <a:lnTo>
                    <a:pt x="330" y="887"/>
                  </a:lnTo>
                  <a:lnTo>
                    <a:pt x="330" y="887"/>
                  </a:lnTo>
                  <a:lnTo>
                    <a:pt x="332" y="882"/>
                  </a:lnTo>
                  <a:lnTo>
                    <a:pt x="334" y="882"/>
                  </a:lnTo>
                  <a:lnTo>
                    <a:pt x="334" y="880"/>
                  </a:lnTo>
                  <a:lnTo>
                    <a:pt x="340" y="880"/>
                  </a:lnTo>
                  <a:lnTo>
                    <a:pt x="344" y="880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0"/>
                  </a:lnTo>
                  <a:lnTo>
                    <a:pt x="359" y="870"/>
                  </a:lnTo>
                  <a:lnTo>
                    <a:pt x="360" y="865"/>
                  </a:lnTo>
                  <a:lnTo>
                    <a:pt x="360" y="863"/>
                  </a:lnTo>
                  <a:lnTo>
                    <a:pt x="362" y="862"/>
                  </a:lnTo>
                  <a:lnTo>
                    <a:pt x="364" y="860"/>
                  </a:lnTo>
                  <a:lnTo>
                    <a:pt x="370" y="857"/>
                  </a:lnTo>
                  <a:lnTo>
                    <a:pt x="372" y="857"/>
                  </a:lnTo>
                  <a:lnTo>
                    <a:pt x="374" y="857"/>
                  </a:lnTo>
                  <a:lnTo>
                    <a:pt x="374" y="858"/>
                  </a:lnTo>
                  <a:lnTo>
                    <a:pt x="375" y="858"/>
                  </a:lnTo>
                  <a:lnTo>
                    <a:pt x="377" y="858"/>
                  </a:lnTo>
                  <a:lnTo>
                    <a:pt x="379" y="857"/>
                  </a:lnTo>
                  <a:lnTo>
                    <a:pt x="379" y="855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2"/>
                  </a:lnTo>
                  <a:lnTo>
                    <a:pt x="379" y="852"/>
                  </a:lnTo>
                  <a:lnTo>
                    <a:pt x="374" y="852"/>
                  </a:lnTo>
                  <a:lnTo>
                    <a:pt x="372" y="852"/>
                  </a:lnTo>
                  <a:lnTo>
                    <a:pt x="369" y="850"/>
                  </a:lnTo>
                  <a:lnTo>
                    <a:pt x="370" y="835"/>
                  </a:lnTo>
                  <a:lnTo>
                    <a:pt x="367" y="821"/>
                  </a:lnTo>
                  <a:lnTo>
                    <a:pt x="367" y="821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7" y="818"/>
                  </a:lnTo>
                  <a:lnTo>
                    <a:pt x="355" y="820"/>
                  </a:lnTo>
                  <a:lnTo>
                    <a:pt x="350" y="815"/>
                  </a:lnTo>
                  <a:lnTo>
                    <a:pt x="349" y="811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7" y="805"/>
                  </a:lnTo>
                  <a:lnTo>
                    <a:pt x="347" y="805"/>
                  </a:lnTo>
                  <a:lnTo>
                    <a:pt x="347" y="806"/>
                  </a:lnTo>
                  <a:lnTo>
                    <a:pt x="349" y="806"/>
                  </a:lnTo>
                  <a:lnTo>
                    <a:pt x="350" y="808"/>
                  </a:lnTo>
                  <a:lnTo>
                    <a:pt x="352" y="810"/>
                  </a:lnTo>
                  <a:lnTo>
                    <a:pt x="354" y="811"/>
                  </a:lnTo>
                  <a:lnTo>
                    <a:pt x="355" y="811"/>
                  </a:lnTo>
                  <a:lnTo>
                    <a:pt x="357" y="811"/>
                  </a:lnTo>
                  <a:lnTo>
                    <a:pt x="357" y="811"/>
                  </a:lnTo>
                  <a:lnTo>
                    <a:pt x="359" y="810"/>
                  </a:lnTo>
                  <a:lnTo>
                    <a:pt x="359" y="810"/>
                  </a:lnTo>
                  <a:lnTo>
                    <a:pt x="357" y="808"/>
                  </a:lnTo>
                  <a:lnTo>
                    <a:pt x="352" y="803"/>
                  </a:lnTo>
                  <a:lnTo>
                    <a:pt x="350" y="801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5" y="798"/>
                  </a:lnTo>
                  <a:lnTo>
                    <a:pt x="344" y="798"/>
                  </a:lnTo>
                  <a:lnTo>
                    <a:pt x="344" y="798"/>
                  </a:lnTo>
                  <a:lnTo>
                    <a:pt x="344" y="800"/>
                  </a:lnTo>
                  <a:lnTo>
                    <a:pt x="340" y="798"/>
                  </a:lnTo>
                  <a:lnTo>
                    <a:pt x="330" y="780"/>
                  </a:lnTo>
                  <a:lnTo>
                    <a:pt x="330" y="776"/>
                  </a:lnTo>
                  <a:lnTo>
                    <a:pt x="330" y="776"/>
                  </a:lnTo>
                  <a:lnTo>
                    <a:pt x="329" y="776"/>
                  </a:lnTo>
                  <a:lnTo>
                    <a:pt x="325" y="776"/>
                  </a:lnTo>
                  <a:lnTo>
                    <a:pt x="324" y="776"/>
                  </a:lnTo>
                  <a:lnTo>
                    <a:pt x="320" y="778"/>
                  </a:lnTo>
                  <a:lnTo>
                    <a:pt x="319" y="780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20" y="785"/>
                  </a:lnTo>
                  <a:lnTo>
                    <a:pt x="320" y="785"/>
                  </a:lnTo>
                  <a:lnTo>
                    <a:pt x="319" y="785"/>
                  </a:lnTo>
                  <a:lnTo>
                    <a:pt x="317" y="785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4" y="781"/>
                  </a:lnTo>
                  <a:lnTo>
                    <a:pt x="314" y="780"/>
                  </a:lnTo>
                  <a:lnTo>
                    <a:pt x="314" y="778"/>
                  </a:lnTo>
                  <a:lnTo>
                    <a:pt x="314" y="776"/>
                  </a:lnTo>
                  <a:lnTo>
                    <a:pt x="314" y="776"/>
                  </a:lnTo>
                  <a:lnTo>
                    <a:pt x="315" y="776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4" y="773"/>
                  </a:lnTo>
                  <a:lnTo>
                    <a:pt x="312" y="771"/>
                  </a:lnTo>
                  <a:lnTo>
                    <a:pt x="310" y="771"/>
                  </a:lnTo>
                  <a:lnTo>
                    <a:pt x="310" y="771"/>
                  </a:lnTo>
                  <a:lnTo>
                    <a:pt x="309" y="771"/>
                  </a:lnTo>
                  <a:lnTo>
                    <a:pt x="307" y="771"/>
                  </a:lnTo>
                  <a:lnTo>
                    <a:pt x="307" y="773"/>
                  </a:lnTo>
                  <a:lnTo>
                    <a:pt x="305" y="771"/>
                  </a:lnTo>
                  <a:lnTo>
                    <a:pt x="300" y="770"/>
                  </a:lnTo>
                  <a:lnTo>
                    <a:pt x="299" y="768"/>
                  </a:lnTo>
                  <a:lnTo>
                    <a:pt x="299" y="763"/>
                  </a:lnTo>
                  <a:lnTo>
                    <a:pt x="299" y="758"/>
                  </a:lnTo>
                  <a:lnTo>
                    <a:pt x="300" y="753"/>
                  </a:lnTo>
                  <a:lnTo>
                    <a:pt x="299" y="748"/>
                  </a:lnTo>
                  <a:lnTo>
                    <a:pt x="297" y="745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5" y="733"/>
                  </a:lnTo>
                  <a:lnTo>
                    <a:pt x="297" y="720"/>
                  </a:lnTo>
                  <a:lnTo>
                    <a:pt x="295" y="711"/>
                  </a:lnTo>
                  <a:lnTo>
                    <a:pt x="297" y="710"/>
                  </a:lnTo>
                  <a:lnTo>
                    <a:pt x="300" y="710"/>
                  </a:lnTo>
                  <a:lnTo>
                    <a:pt x="299" y="708"/>
                  </a:lnTo>
                  <a:lnTo>
                    <a:pt x="299" y="708"/>
                  </a:lnTo>
                  <a:lnTo>
                    <a:pt x="295" y="705"/>
                  </a:lnTo>
                  <a:lnTo>
                    <a:pt x="294" y="701"/>
                  </a:lnTo>
                  <a:lnTo>
                    <a:pt x="294" y="70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300" y="671"/>
                  </a:lnTo>
                  <a:lnTo>
                    <a:pt x="305" y="673"/>
                  </a:lnTo>
                  <a:lnTo>
                    <a:pt x="305" y="663"/>
                  </a:lnTo>
                  <a:lnTo>
                    <a:pt x="307" y="656"/>
                  </a:lnTo>
                  <a:lnTo>
                    <a:pt x="307" y="653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09" y="648"/>
                  </a:lnTo>
                  <a:lnTo>
                    <a:pt x="309" y="648"/>
                  </a:lnTo>
                  <a:lnTo>
                    <a:pt x="314" y="638"/>
                  </a:lnTo>
                  <a:lnTo>
                    <a:pt x="315" y="626"/>
                  </a:lnTo>
                  <a:lnTo>
                    <a:pt x="314" y="623"/>
                  </a:lnTo>
                  <a:lnTo>
                    <a:pt x="314" y="623"/>
                  </a:lnTo>
                  <a:lnTo>
                    <a:pt x="309" y="616"/>
                  </a:lnTo>
                  <a:lnTo>
                    <a:pt x="309" y="616"/>
                  </a:lnTo>
                  <a:lnTo>
                    <a:pt x="309" y="615"/>
                  </a:lnTo>
                  <a:lnTo>
                    <a:pt x="309" y="613"/>
                  </a:lnTo>
                  <a:lnTo>
                    <a:pt x="309" y="603"/>
                  </a:lnTo>
                  <a:lnTo>
                    <a:pt x="309" y="601"/>
                  </a:lnTo>
                  <a:lnTo>
                    <a:pt x="309" y="601"/>
                  </a:lnTo>
                  <a:lnTo>
                    <a:pt x="310" y="598"/>
                  </a:lnTo>
                  <a:lnTo>
                    <a:pt x="312" y="598"/>
                  </a:lnTo>
                  <a:lnTo>
                    <a:pt x="312" y="598"/>
                  </a:lnTo>
                  <a:lnTo>
                    <a:pt x="314" y="598"/>
                  </a:lnTo>
                  <a:lnTo>
                    <a:pt x="315" y="603"/>
                  </a:lnTo>
                  <a:lnTo>
                    <a:pt x="322" y="605"/>
                  </a:lnTo>
                  <a:lnTo>
                    <a:pt x="329" y="603"/>
                  </a:lnTo>
                  <a:lnTo>
                    <a:pt x="330" y="603"/>
                  </a:lnTo>
                  <a:lnTo>
                    <a:pt x="330" y="603"/>
                  </a:lnTo>
                  <a:lnTo>
                    <a:pt x="339" y="593"/>
                  </a:lnTo>
                  <a:lnTo>
                    <a:pt x="339" y="593"/>
                  </a:lnTo>
                  <a:lnTo>
                    <a:pt x="339" y="590"/>
                  </a:lnTo>
                  <a:lnTo>
                    <a:pt x="337" y="580"/>
                  </a:lnTo>
                  <a:lnTo>
                    <a:pt x="332" y="566"/>
                  </a:lnTo>
                  <a:lnTo>
                    <a:pt x="330" y="561"/>
                  </a:lnTo>
                  <a:lnTo>
                    <a:pt x="329" y="559"/>
                  </a:lnTo>
                  <a:lnTo>
                    <a:pt x="329" y="559"/>
                  </a:lnTo>
                  <a:lnTo>
                    <a:pt x="327" y="559"/>
                  </a:lnTo>
                  <a:lnTo>
                    <a:pt x="327" y="558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30" y="556"/>
                  </a:lnTo>
                  <a:lnTo>
                    <a:pt x="337" y="574"/>
                  </a:lnTo>
                  <a:lnTo>
                    <a:pt x="337" y="574"/>
                  </a:lnTo>
                  <a:lnTo>
                    <a:pt x="340" y="578"/>
                  </a:lnTo>
                  <a:lnTo>
                    <a:pt x="342" y="578"/>
                  </a:lnTo>
                  <a:lnTo>
                    <a:pt x="345" y="576"/>
                  </a:lnTo>
                  <a:lnTo>
                    <a:pt x="357" y="569"/>
                  </a:lnTo>
                  <a:lnTo>
                    <a:pt x="357" y="568"/>
                  </a:lnTo>
                  <a:lnTo>
                    <a:pt x="362" y="561"/>
                  </a:lnTo>
                  <a:lnTo>
                    <a:pt x="362" y="559"/>
                  </a:lnTo>
                  <a:lnTo>
                    <a:pt x="362" y="559"/>
                  </a:lnTo>
                  <a:lnTo>
                    <a:pt x="362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5" y="556"/>
                  </a:lnTo>
                  <a:lnTo>
                    <a:pt x="362" y="546"/>
                  </a:lnTo>
                  <a:lnTo>
                    <a:pt x="362" y="544"/>
                  </a:lnTo>
                  <a:lnTo>
                    <a:pt x="369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5" y="539"/>
                  </a:lnTo>
                  <a:lnTo>
                    <a:pt x="377" y="538"/>
                  </a:lnTo>
                  <a:lnTo>
                    <a:pt x="375" y="538"/>
                  </a:lnTo>
                  <a:lnTo>
                    <a:pt x="375" y="536"/>
                  </a:lnTo>
                  <a:lnTo>
                    <a:pt x="372" y="536"/>
                  </a:lnTo>
                  <a:lnTo>
                    <a:pt x="370" y="534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9" y="533"/>
                  </a:lnTo>
                  <a:lnTo>
                    <a:pt x="370" y="533"/>
                  </a:lnTo>
                  <a:lnTo>
                    <a:pt x="370" y="533"/>
                  </a:lnTo>
                  <a:lnTo>
                    <a:pt x="375" y="531"/>
                  </a:lnTo>
                  <a:lnTo>
                    <a:pt x="375" y="531"/>
                  </a:lnTo>
                  <a:lnTo>
                    <a:pt x="379" y="534"/>
                  </a:lnTo>
                  <a:lnTo>
                    <a:pt x="379" y="536"/>
                  </a:lnTo>
                  <a:lnTo>
                    <a:pt x="384" y="534"/>
                  </a:lnTo>
                  <a:lnTo>
                    <a:pt x="390" y="524"/>
                  </a:lnTo>
                  <a:lnTo>
                    <a:pt x="390" y="523"/>
                  </a:lnTo>
                  <a:lnTo>
                    <a:pt x="392" y="516"/>
                  </a:lnTo>
                  <a:lnTo>
                    <a:pt x="392" y="516"/>
                  </a:lnTo>
                  <a:lnTo>
                    <a:pt x="392" y="514"/>
                  </a:lnTo>
                  <a:lnTo>
                    <a:pt x="392" y="51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4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7" y="513"/>
                  </a:lnTo>
                  <a:lnTo>
                    <a:pt x="412" y="509"/>
                  </a:lnTo>
                  <a:lnTo>
                    <a:pt x="412" y="508"/>
                  </a:lnTo>
                  <a:lnTo>
                    <a:pt x="417" y="501"/>
                  </a:lnTo>
                  <a:lnTo>
                    <a:pt x="417" y="501"/>
                  </a:lnTo>
                  <a:lnTo>
                    <a:pt x="420" y="501"/>
                  </a:lnTo>
                  <a:lnTo>
                    <a:pt x="422" y="503"/>
                  </a:lnTo>
                  <a:lnTo>
                    <a:pt x="422" y="501"/>
                  </a:lnTo>
                  <a:lnTo>
                    <a:pt x="422" y="499"/>
                  </a:lnTo>
                  <a:lnTo>
                    <a:pt x="422" y="499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4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34" y="498"/>
                  </a:lnTo>
                  <a:lnTo>
                    <a:pt x="437" y="494"/>
                  </a:lnTo>
                  <a:lnTo>
                    <a:pt x="439" y="493"/>
                  </a:lnTo>
                  <a:lnTo>
                    <a:pt x="439" y="493"/>
                  </a:lnTo>
                  <a:lnTo>
                    <a:pt x="444" y="484"/>
                  </a:lnTo>
                  <a:lnTo>
                    <a:pt x="447" y="483"/>
                  </a:lnTo>
                  <a:lnTo>
                    <a:pt x="450" y="479"/>
                  </a:lnTo>
                  <a:lnTo>
                    <a:pt x="452" y="478"/>
                  </a:lnTo>
                  <a:lnTo>
                    <a:pt x="452" y="476"/>
                  </a:lnTo>
                  <a:lnTo>
                    <a:pt x="454" y="476"/>
                  </a:lnTo>
                  <a:lnTo>
                    <a:pt x="457" y="464"/>
                  </a:lnTo>
                  <a:lnTo>
                    <a:pt x="459" y="461"/>
                  </a:lnTo>
                  <a:lnTo>
                    <a:pt x="459" y="461"/>
                  </a:lnTo>
                  <a:lnTo>
                    <a:pt x="460" y="453"/>
                  </a:lnTo>
                  <a:lnTo>
                    <a:pt x="460" y="451"/>
                  </a:lnTo>
                  <a:lnTo>
                    <a:pt x="464" y="446"/>
                  </a:lnTo>
                  <a:lnTo>
                    <a:pt x="474" y="438"/>
                  </a:lnTo>
                  <a:lnTo>
                    <a:pt x="474" y="436"/>
                  </a:lnTo>
                  <a:lnTo>
                    <a:pt x="477" y="434"/>
                  </a:lnTo>
                  <a:lnTo>
                    <a:pt x="481" y="431"/>
                  </a:lnTo>
                  <a:lnTo>
                    <a:pt x="486" y="424"/>
                  </a:lnTo>
                  <a:lnTo>
                    <a:pt x="484" y="416"/>
                  </a:lnTo>
                  <a:lnTo>
                    <a:pt x="481" y="413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11"/>
                  </a:lnTo>
                  <a:lnTo>
                    <a:pt x="476" y="411"/>
                  </a:lnTo>
                  <a:lnTo>
                    <a:pt x="472" y="408"/>
                  </a:lnTo>
                  <a:lnTo>
                    <a:pt x="467" y="403"/>
                  </a:lnTo>
                  <a:lnTo>
                    <a:pt x="467" y="399"/>
                  </a:lnTo>
                  <a:lnTo>
                    <a:pt x="469" y="401"/>
                  </a:lnTo>
                  <a:lnTo>
                    <a:pt x="472" y="403"/>
                  </a:lnTo>
                  <a:lnTo>
                    <a:pt x="472" y="404"/>
                  </a:lnTo>
                  <a:lnTo>
                    <a:pt x="474" y="404"/>
                  </a:lnTo>
                  <a:lnTo>
                    <a:pt x="474" y="396"/>
                  </a:lnTo>
                  <a:lnTo>
                    <a:pt x="474" y="394"/>
                  </a:lnTo>
                  <a:lnTo>
                    <a:pt x="472" y="394"/>
                  </a:lnTo>
                  <a:lnTo>
                    <a:pt x="470" y="393"/>
                  </a:lnTo>
                  <a:lnTo>
                    <a:pt x="470" y="393"/>
                  </a:lnTo>
                  <a:lnTo>
                    <a:pt x="469" y="393"/>
                  </a:lnTo>
                  <a:lnTo>
                    <a:pt x="464" y="388"/>
                  </a:lnTo>
                  <a:lnTo>
                    <a:pt x="470" y="383"/>
                  </a:lnTo>
                  <a:lnTo>
                    <a:pt x="479" y="373"/>
                  </a:lnTo>
                  <a:lnTo>
                    <a:pt x="482" y="368"/>
                  </a:lnTo>
                  <a:lnTo>
                    <a:pt x="484" y="368"/>
                  </a:lnTo>
                  <a:lnTo>
                    <a:pt x="486" y="359"/>
                  </a:lnTo>
                  <a:lnTo>
                    <a:pt x="486" y="359"/>
                  </a:lnTo>
                  <a:lnTo>
                    <a:pt x="486" y="358"/>
                  </a:lnTo>
                  <a:lnTo>
                    <a:pt x="484" y="358"/>
                  </a:lnTo>
                  <a:lnTo>
                    <a:pt x="482" y="354"/>
                  </a:lnTo>
                  <a:lnTo>
                    <a:pt x="482" y="353"/>
                  </a:lnTo>
                  <a:lnTo>
                    <a:pt x="481" y="349"/>
                  </a:lnTo>
                  <a:lnTo>
                    <a:pt x="476" y="346"/>
                  </a:lnTo>
                  <a:lnTo>
                    <a:pt x="474" y="343"/>
                  </a:lnTo>
                  <a:lnTo>
                    <a:pt x="472" y="343"/>
                  </a:lnTo>
                  <a:lnTo>
                    <a:pt x="470" y="343"/>
                  </a:lnTo>
                  <a:lnTo>
                    <a:pt x="470" y="341"/>
                  </a:lnTo>
                  <a:lnTo>
                    <a:pt x="474" y="339"/>
                  </a:lnTo>
                  <a:lnTo>
                    <a:pt x="479" y="344"/>
                  </a:lnTo>
                  <a:lnTo>
                    <a:pt x="479" y="344"/>
                  </a:lnTo>
                  <a:lnTo>
                    <a:pt x="481" y="348"/>
                  </a:lnTo>
                  <a:lnTo>
                    <a:pt x="481" y="349"/>
                  </a:lnTo>
                  <a:lnTo>
                    <a:pt x="481" y="349"/>
                  </a:lnTo>
                  <a:lnTo>
                    <a:pt x="482" y="351"/>
                  </a:lnTo>
                  <a:lnTo>
                    <a:pt x="482" y="353"/>
                  </a:lnTo>
                  <a:lnTo>
                    <a:pt x="482" y="351"/>
                  </a:lnTo>
                  <a:lnTo>
                    <a:pt x="486" y="351"/>
                  </a:lnTo>
                  <a:lnTo>
                    <a:pt x="486" y="349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6"/>
                  </a:lnTo>
                  <a:lnTo>
                    <a:pt x="484" y="343"/>
                  </a:lnTo>
                  <a:lnTo>
                    <a:pt x="484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4"/>
                  </a:lnTo>
                  <a:lnTo>
                    <a:pt x="482" y="344"/>
                  </a:lnTo>
                  <a:lnTo>
                    <a:pt x="481" y="344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8"/>
                  </a:lnTo>
                  <a:lnTo>
                    <a:pt x="479" y="338"/>
                  </a:lnTo>
                  <a:lnTo>
                    <a:pt x="481" y="336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4" y="334"/>
                  </a:lnTo>
                  <a:lnTo>
                    <a:pt x="484" y="336"/>
                  </a:lnTo>
                  <a:lnTo>
                    <a:pt x="486" y="336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96" y="336"/>
                  </a:lnTo>
                  <a:lnTo>
                    <a:pt x="499" y="333"/>
                  </a:lnTo>
                  <a:lnTo>
                    <a:pt x="506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497" y="316"/>
                  </a:lnTo>
                  <a:lnTo>
                    <a:pt x="492" y="312"/>
                  </a:lnTo>
                  <a:lnTo>
                    <a:pt x="492" y="312"/>
                  </a:lnTo>
                  <a:lnTo>
                    <a:pt x="491" y="311"/>
                  </a:lnTo>
                  <a:lnTo>
                    <a:pt x="489" y="309"/>
                  </a:lnTo>
                  <a:lnTo>
                    <a:pt x="489" y="307"/>
                  </a:lnTo>
                  <a:lnTo>
                    <a:pt x="489" y="307"/>
                  </a:lnTo>
                  <a:lnTo>
                    <a:pt x="489" y="306"/>
                  </a:lnTo>
                  <a:lnTo>
                    <a:pt x="491" y="307"/>
                  </a:lnTo>
                  <a:lnTo>
                    <a:pt x="491" y="309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7" y="314"/>
                  </a:lnTo>
                  <a:lnTo>
                    <a:pt x="502" y="318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1"/>
                  </a:lnTo>
                  <a:lnTo>
                    <a:pt x="514" y="319"/>
                  </a:lnTo>
                  <a:lnTo>
                    <a:pt x="512" y="312"/>
                  </a:lnTo>
                  <a:lnTo>
                    <a:pt x="511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2"/>
                  </a:lnTo>
                  <a:lnTo>
                    <a:pt x="511" y="314"/>
                  </a:lnTo>
                  <a:lnTo>
                    <a:pt x="511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9" y="316"/>
                  </a:lnTo>
                  <a:lnTo>
                    <a:pt x="506" y="316"/>
                  </a:lnTo>
                  <a:lnTo>
                    <a:pt x="507" y="309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1" y="292"/>
                  </a:lnTo>
                  <a:lnTo>
                    <a:pt x="512" y="292"/>
                  </a:lnTo>
                  <a:lnTo>
                    <a:pt x="514" y="294"/>
                  </a:lnTo>
                  <a:lnTo>
                    <a:pt x="516" y="294"/>
                  </a:lnTo>
                  <a:lnTo>
                    <a:pt x="521" y="297"/>
                  </a:lnTo>
                  <a:lnTo>
                    <a:pt x="522" y="301"/>
                  </a:lnTo>
                  <a:lnTo>
                    <a:pt x="522" y="291"/>
                  </a:lnTo>
                  <a:lnTo>
                    <a:pt x="529" y="296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1" y="304"/>
                  </a:lnTo>
                  <a:lnTo>
                    <a:pt x="544" y="301"/>
                  </a:lnTo>
                  <a:lnTo>
                    <a:pt x="552" y="301"/>
                  </a:lnTo>
                  <a:lnTo>
                    <a:pt x="556" y="296"/>
                  </a:lnTo>
                  <a:lnTo>
                    <a:pt x="561" y="296"/>
                  </a:lnTo>
                  <a:lnTo>
                    <a:pt x="564" y="296"/>
                  </a:lnTo>
                  <a:lnTo>
                    <a:pt x="571" y="299"/>
                  </a:lnTo>
                  <a:lnTo>
                    <a:pt x="571" y="299"/>
                  </a:lnTo>
                  <a:lnTo>
                    <a:pt x="577" y="296"/>
                  </a:lnTo>
                  <a:lnTo>
                    <a:pt x="579" y="294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5" name="Freeform 227"/>
            <p:cNvSpPr>
              <a:spLocks/>
            </p:cNvSpPr>
            <p:nvPr/>
          </p:nvSpPr>
          <p:spPr bwMode="auto">
            <a:xfrm>
              <a:off x="6539500" y="1436581"/>
              <a:ext cx="1570775" cy="1755218"/>
            </a:xfrm>
            <a:custGeom>
              <a:avLst/>
              <a:gdLst>
                <a:gd name="T0" fmla="*/ 812 w 1039"/>
                <a:gd name="T1" fmla="*/ 230 h 1161"/>
                <a:gd name="T2" fmla="*/ 867 w 1039"/>
                <a:gd name="T3" fmla="*/ 211 h 1161"/>
                <a:gd name="T4" fmla="*/ 906 w 1039"/>
                <a:gd name="T5" fmla="*/ 111 h 1161"/>
                <a:gd name="T6" fmla="*/ 986 w 1039"/>
                <a:gd name="T7" fmla="*/ 185 h 1161"/>
                <a:gd name="T8" fmla="*/ 1036 w 1039"/>
                <a:gd name="T9" fmla="*/ 113 h 1161"/>
                <a:gd name="T10" fmla="*/ 1006 w 1039"/>
                <a:gd name="T11" fmla="*/ 85 h 1161"/>
                <a:gd name="T12" fmla="*/ 986 w 1039"/>
                <a:gd name="T13" fmla="*/ 30 h 1161"/>
                <a:gd name="T14" fmla="*/ 942 w 1039"/>
                <a:gd name="T15" fmla="*/ 58 h 1161"/>
                <a:gd name="T16" fmla="*/ 936 w 1039"/>
                <a:gd name="T17" fmla="*/ 33 h 1161"/>
                <a:gd name="T18" fmla="*/ 907 w 1039"/>
                <a:gd name="T19" fmla="*/ 23 h 1161"/>
                <a:gd name="T20" fmla="*/ 859 w 1039"/>
                <a:gd name="T21" fmla="*/ 81 h 1161"/>
                <a:gd name="T22" fmla="*/ 839 w 1039"/>
                <a:gd name="T23" fmla="*/ 21 h 1161"/>
                <a:gd name="T24" fmla="*/ 791 w 1039"/>
                <a:gd name="T25" fmla="*/ 110 h 1161"/>
                <a:gd name="T26" fmla="*/ 767 w 1039"/>
                <a:gd name="T27" fmla="*/ 103 h 1161"/>
                <a:gd name="T28" fmla="*/ 720 w 1039"/>
                <a:gd name="T29" fmla="*/ 135 h 1161"/>
                <a:gd name="T30" fmla="*/ 687 w 1039"/>
                <a:gd name="T31" fmla="*/ 175 h 1161"/>
                <a:gd name="T32" fmla="*/ 652 w 1039"/>
                <a:gd name="T33" fmla="*/ 155 h 1161"/>
                <a:gd name="T34" fmla="*/ 662 w 1039"/>
                <a:gd name="T35" fmla="*/ 175 h 1161"/>
                <a:gd name="T36" fmla="*/ 632 w 1039"/>
                <a:gd name="T37" fmla="*/ 163 h 1161"/>
                <a:gd name="T38" fmla="*/ 600 w 1039"/>
                <a:gd name="T39" fmla="*/ 236 h 1161"/>
                <a:gd name="T40" fmla="*/ 595 w 1039"/>
                <a:gd name="T41" fmla="*/ 280 h 1161"/>
                <a:gd name="T42" fmla="*/ 562 w 1039"/>
                <a:gd name="T43" fmla="*/ 305 h 1161"/>
                <a:gd name="T44" fmla="*/ 530 w 1039"/>
                <a:gd name="T45" fmla="*/ 282 h 1161"/>
                <a:gd name="T46" fmla="*/ 517 w 1039"/>
                <a:gd name="T47" fmla="*/ 320 h 1161"/>
                <a:gd name="T48" fmla="*/ 522 w 1039"/>
                <a:gd name="T49" fmla="*/ 338 h 1161"/>
                <a:gd name="T50" fmla="*/ 515 w 1039"/>
                <a:gd name="T51" fmla="*/ 335 h 1161"/>
                <a:gd name="T52" fmla="*/ 510 w 1039"/>
                <a:gd name="T53" fmla="*/ 362 h 1161"/>
                <a:gd name="T54" fmla="*/ 507 w 1039"/>
                <a:gd name="T55" fmla="*/ 373 h 1161"/>
                <a:gd name="T56" fmla="*/ 490 w 1039"/>
                <a:gd name="T57" fmla="*/ 380 h 1161"/>
                <a:gd name="T58" fmla="*/ 462 w 1039"/>
                <a:gd name="T59" fmla="*/ 407 h 1161"/>
                <a:gd name="T60" fmla="*/ 432 w 1039"/>
                <a:gd name="T61" fmla="*/ 452 h 1161"/>
                <a:gd name="T62" fmla="*/ 410 w 1039"/>
                <a:gd name="T63" fmla="*/ 477 h 1161"/>
                <a:gd name="T64" fmla="*/ 393 w 1039"/>
                <a:gd name="T65" fmla="*/ 537 h 1161"/>
                <a:gd name="T66" fmla="*/ 348 w 1039"/>
                <a:gd name="T67" fmla="*/ 575 h 1161"/>
                <a:gd name="T68" fmla="*/ 313 w 1039"/>
                <a:gd name="T69" fmla="*/ 602 h 1161"/>
                <a:gd name="T70" fmla="*/ 272 w 1039"/>
                <a:gd name="T71" fmla="*/ 669 h 1161"/>
                <a:gd name="T72" fmla="*/ 308 w 1039"/>
                <a:gd name="T73" fmla="*/ 677 h 1161"/>
                <a:gd name="T74" fmla="*/ 253 w 1039"/>
                <a:gd name="T75" fmla="*/ 680 h 1161"/>
                <a:gd name="T76" fmla="*/ 201 w 1039"/>
                <a:gd name="T77" fmla="*/ 727 h 1161"/>
                <a:gd name="T78" fmla="*/ 166 w 1039"/>
                <a:gd name="T79" fmla="*/ 717 h 1161"/>
                <a:gd name="T80" fmla="*/ 156 w 1039"/>
                <a:gd name="T81" fmla="*/ 745 h 1161"/>
                <a:gd name="T82" fmla="*/ 116 w 1039"/>
                <a:gd name="T83" fmla="*/ 754 h 1161"/>
                <a:gd name="T84" fmla="*/ 111 w 1039"/>
                <a:gd name="T85" fmla="*/ 767 h 1161"/>
                <a:gd name="T86" fmla="*/ 66 w 1039"/>
                <a:gd name="T87" fmla="*/ 779 h 1161"/>
                <a:gd name="T88" fmla="*/ 70 w 1039"/>
                <a:gd name="T89" fmla="*/ 796 h 1161"/>
                <a:gd name="T90" fmla="*/ 46 w 1039"/>
                <a:gd name="T91" fmla="*/ 831 h 1161"/>
                <a:gd name="T92" fmla="*/ 70 w 1039"/>
                <a:gd name="T93" fmla="*/ 864 h 1161"/>
                <a:gd name="T94" fmla="*/ 126 w 1039"/>
                <a:gd name="T95" fmla="*/ 877 h 1161"/>
                <a:gd name="T96" fmla="*/ 35 w 1039"/>
                <a:gd name="T97" fmla="*/ 884 h 1161"/>
                <a:gd name="T98" fmla="*/ 25 w 1039"/>
                <a:gd name="T99" fmla="*/ 911 h 1161"/>
                <a:gd name="T100" fmla="*/ 33 w 1039"/>
                <a:gd name="T101" fmla="*/ 939 h 1161"/>
                <a:gd name="T102" fmla="*/ 91 w 1039"/>
                <a:gd name="T103" fmla="*/ 932 h 1161"/>
                <a:gd name="T104" fmla="*/ 36 w 1039"/>
                <a:gd name="T105" fmla="*/ 987 h 1161"/>
                <a:gd name="T106" fmla="*/ 31 w 1039"/>
                <a:gd name="T107" fmla="*/ 1016 h 1161"/>
                <a:gd name="T108" fmla="*/ 46 w 1039"/>
                <a:gd name="T109" fmla="*/ 1059 h 1161"/>
                <a:gd name="T110" fmla="*/ 50 w 1039"/>
                <a:gd name="T111" fmla="*/ 1134 h 1161"/>
                <a:gd name="T112" fmla="*/ 243 w 1039"/>
                <a:gd name="T113" fmla="*/ 1066 h 1161"/>
                <a:gd name="T114" fmla="*/ 250 w 1039"/>
                <a:gd name="T115" fmla="*/ 1044 h 1161"/>
                <a:gd name="T116" fmla="*/ 265 w 1039"/>
                <a:gd name="T117" fmla="*/ 1084 h 1161"/>
                <a:gd name="T118" fmla="*/ 352 w 1039"/>
                <a:gd name="T119" fmla="*/ 966 h 1161"/>
                <a:gd name="T120" fmla="*/ 397 w 1039"/>
                <a:gd name="T121" fmla="*/ 649 h 1161"/>
                <a:gd name="T122" fmla="*/ 517 w 1039"/>
                <a:gd name="T123" fmla="*/ 440 h 1161"/>
                <a:gd name="T124" fmla="*/ 669 w 1039"/>
                <a:gd name="T125" fmla="*/ 26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9" h="1161">
                  <a:moveTo>
                    <a:pt x="705" y="201"/>
                  </a:moveTo>
                  <a:lnTo>
                    <a:pt x="705" y="201"/>
                  </a:lnTo>
                  <a:lnTo>
                    <a:pt x="707" y="201"/>
                  </a:lnTo>
                  <a:lnTo>
                    <a:pt x="709" y="200"/>
                  </a:lnTo>
                  <a:lnTo>
                    <a:pt x="710" y="198"/>
                  </a:lnTo>
                  <a:lnTo>
                    <a:pt x="712" y="200"/>
                  </a:lnTo>
                  <a:lnTo>
                    <a:pt x="714" y="200"/>
                  </a:lnTo>
                  <a:lnTo>
                    <a:pt x="714" y="200"/>
                  </a:lnTo>
                  <a:lnTo>
                    <a:pt x="715" y="201"/>
                  </a:lnTo>
                  <a:lnTo>
                    <a:pt x="719" y="203"/>
                  </a:lnTo>
                  <a:lnTo>
                    <a:pt x="720" y="205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1"/>
                  </a:lnTo>
                  <a:lnTo>
                    <a:pt x="724" y="198"/>
                  </a:lnTo>
                  <a:lnTo>
                    <a:pt x="724" y="198"/>
                  </a:lnTo>
                  <a:lnTo>
                    <a:pt x="724" y="196"/>
                  </a:lnTo>
                  <a:lnTo>
                    <a:pt x="722" y="196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720" y="193"/>
                  </a:lnTo>
                  <a:lnTo>
                    <a:pt x="720" y="188"/>
                  </a:lnTo>
                  <a:lnTo>
                    <a:pt x="720" y="186"/>
                  </a:lnTo>
                  <a:lnTo>
                    <a:pt x="722" y="186"/>
                  </a:lnTo>
                  <a:lnTo>
                    <a:pt x="730" y="178"/>
                  </a:lnTo>
                  <a:lnTo>
                    <a:pt x="742" y="180"/>
                  </a:lnTo>
                  <a:lnTo>
                    <a:pt x="752" y="198"/>
                  </a:lnTo>
                  <a:lnTo>
                    <a:pt x="761" y="210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3"/>
                  </a:lnTo>
                  <a:lnTo>
                    <a:pt x="762" y="216"/>
                  </a:lnTo>
                  <a:lnTo>
                    <a:pt x="766" y="220"/>
                  </a:lnTo>
                  <a:lnTo>
                    <a:pt x="767" y="231"/>
                  </a:lnTo>
                  <a:lnTo>
                    <a:pt x="767" y="233"/>
                  </a:lnTo>
                  <a:lnTo>
                    <a:pt x="772" y="230"/>
                  </a:lnTo>
                  <a:lnTo>
                    <a:pt x="781" y="233"/>
                  </a:lnTo>
                  <a:lnTo>
                    <a:pt x="782" y="233"/>
                  </a:lnTo>
                  <a:lnTo>
                    <a:pt x="791" y="233"/>
                  </a:lnTo>
                  <a:lnTo>
                    <a:pt x="791" y="235"/>
                  </a:lnTo>
                  <a:lnTo>
                    <a:pt x="792" y="238"/>
                  </a:lnTo>
                  <a:lnTo>
                    <a:pt x="794" y="238"/>
                  </a:lnTo>
                  <a:lnTo>
                    <a:pt x="794" y="238"/>
                  </a:lnTo>
                  <a:lnTo>
                    <a:pt x="796" y="240"/>
                  </a:lnTo>
                  <a:lnTo>
                    <a:pt x="796" y="238"/>
                  </a:lnTo>
                  <a:lnTo>
                    <a:pt x="797" y="238"/>
                  </a:lnTo>
                  <a:lnTo>
                    <a:pt x="799" y="236"/>
                  </a:lnTo>
                  <a:lnTo>
                    <a:pt x="801" y="233"/>
                  </a:lnTo>
                  <a:lnTo>
                    <a:pt x="804" y="233"/>
                  </a:lnTo>
                  <a:lnTo>
                    <a:pt x="806" y="231"/>
                  </a:lnTo>
                  <a:lnTo>
                    <a:pt x="807" y="231"/>
                  </a:lnTo>
                  <a:lnTo>
                    <a:pt x="811" y="231"/>
                  </a:lnTo>
                  <a:lnTo>
                    <a:pt x="811" y="231"/>
                  </a:lnTo>
                  <a:lnTo>
                    <a:pt x="811" y="230"/>
                  </a:lnTo>
                  <a:lnTo>
                    <a:pt x="812" y="230"/>
                  </a:lnTo>
                  <a:lnTo>
                    <a:pt x="812" y="226"/>
                  </a:lnTo>
                  <a:lnTo>
                    <a:pt x="814" y="225"/>
                  </a:lnTo>
                  <a:lnTo>
                    <a:pt x="814" y="223"/>
                  </a:lnTo>
                  <a:lnTo>
                    <a:pt x="814" y="220"/>
                  </a:lnTo>
                  <a:lnTo>
                    <a:pt x="814" y="220"/>
                  </a:lnTo>
                  <a:lnTo>
                    <a:pt x="816" y="220"/>
                  </a:lnTo>
                  <a:lnTo>
                    <a:pt x="817" y="218"/>
                  </a:lnTo>
                  <a:lnTo>
                    <a:pt x="819" y="218"/>
                  </a:lnTo>
                  <a:lnTo>
                    <a:pt x="821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4" y="220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6" y="223"/>
                  </a:lnTo>
                  <a:lnTo>
                    <a:pt x="827" y="226"/>
                  </a:lnTo>
                  <a:lnTo>
                    <a:pt x="832" y="230"/>
                  </a:lnTo>
                  <a:lnTo>
                    <a:pt x="834" y="230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6" y="230"/>
                  </a:lnTo>
                  <a:lnTo>
                    <a:pt x="839" y="230"/>
                  </a:lnTo>
                  <a:lnTo>
                    <a:pt x="841" y="230"/>
                  </a:lnTo>
                  <a:lnTo>
                    <a:pt x="842" y="231"/>
                  </a:lnTo>
                  <a:lnTo>
                    <a:pt x="844" y="231"/>
                  </a:lnTo>
                  <a:lnTo>
                    <a:pt x="846" y="231"/>
                  </a:lnTo>
                  <a:lnTo>
                    <a:pt x="847" y="233"/>
                  </a:lnTo>
                  <a:lnTo>
                    <a:pt x="847" y="233"/>
                  </a:lnTo>
                  <a:lnTo>
                    <a:pt x="849" y="235"/>
                  </a:lnTo>
                  <a:lnTo>
                    <a:pt x="851" y="236"/>
                  </a:lnTo>
                  <a:lnTo>
                    <a:pt x="851" y="238"/>
                  </a:lnTo>
                  <a:lnTo>
                    <a:pt x="851" y="238"/>
                  </a:lnTo>
                  <a:lnTo>
                    <a:pt x="851" y="240"/>
                  </a:lnTo>
                  <a:lnTo>
                    <a:pt x="851" y="240"/>
                  </a:lnTo>
                  <a:lnTo>
                    <a:pt x="851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4" y="240"/>
                  </a:lnTo>
                  <a:lnTo>
                    <a:pt x="854" y="240"/>
                  </a:lnTo>
                  <a:lnTo>
                    <a:pt x="854" y="238"/>
                  </a:lnTo>
                  <a:lnTo>
                    <a:pt x="856" y="238"/>
                  </a:lnTo>
                  <a:lnTo>
                    <a:pt x="859" y="233"/>
                  </a:lnTo>
                  <a:lnTo>
                    <a:pt x="859" y="231"/>
                  </a:lnTo>
                  <a:lnTo>
                    <a:pt x="859" y="230"/>
                  </a:lnTo>
                  <a:lnTo>
                    <a:pt x="859" y="221"/>
                  </a:lnTo>
                  <a:lnTo>
                    <a:pt x="859" y="220"/>
                  </a:lnTo>
                  <a:lnTo>
                    <a:pt x="859" y="220"/>
                  </a:lnTo>
                  <a:lnTo>
                    <a:pt x="861" y="218"/>
                  </a:lnTo>
                  <a:lnTo>
                    <a:pt x="861" y="218"/>
                  </a:lnTo>
                  <a:lnTo>
                    <a:pt x="861" y="216"/>
                  </a:lnTo>
                  <a:lnTo>
                    <a:pt x="866" y="211"/>
                  </a:lnTo>
                  <a:lnTo>
                    <a:pt x="867" y="211"/>
                  </a:lnTo>
                  <a:lnTo>
                    <a:pt x="867" y="210"/>
                  </a:lnTo>
                  <a:lnTo>
                    <a:pt x="867" y="210"/>
                  </a:lnTo>
                  <a:lnTo>
                    <a:pt x="869" y="210"/>
                  </a:lnTo>
                  <a:lnTo>
                    <a:pt x="871" y="210"/>
                  </a:lnTo>
                  <a:lnTo>
                    <a:pt x="872" y="210"/>
                  </a:lnTo>
                  <a:lnTo>
                    <a:pt x="872" y="211"/>
                  </a:lnTo>
                  <a:lnTo>
                    <a:pt x="872" y="211"/>
                  </a:lnTo>
                  <a:lnTo>
                    <a:pt x="874" y="210"/>
                  </a:lnTo>
                  <a:lnTo>
                    <a:pt x="874" y="210"/>
                  </a:lnTo>
                  <a:lnTo>
                    <a:pt x="879" y="198"/>
                  </a:lnTo>
                  <a:lnTo>
                    <a:pt x="879" y="196"/>
                  </a:lnTo>
                  <a:lnTo>
                    <a:pt x="877" y="195"/>
                  </a:lnTo>
                  <a:lnTo>
                    <a:pt x="877" y="195"/>
                  </a:lnTo>
                  <a:lnTo>
                    <a:pt x="876" y="190"/>
                  </a:lnTo>
                  <a:lnTo>
                    <a:pt x="874" y="180"/>
                  </a:lnTo>
                  <a:lnTo>
                    <a:pt x="874" y="180"/>
                  </a:lnTo>
                  <a:lnTo>
                    <a:pt x="874" y="176"/>
                  </a:lnTo>
                  <a:lnTo>
                    <a:pt x="874" y="170"/>
                  </a:lnTo>
                  <a:lnTo>
                    <a:pt x="874" y="168"/>
                  </a:lnTo>
                  <a:lnTo>
                    <a:pt x="876" y="166"/>
                  </a:lnTo>
                  <a:lnTo>
                    <a:pt x="876" y="165"/>
                  </a:lnTo>
                  <a:lnTo>
                    <a:pt x="877" y="165"/>
                  </a:lnTo>
                  <a:lnTo>
                    <a:pt x="877" y="163"/>
                  </a:lnTo>
                  <a:lnTo>
                    <a:pt x="877" y="155"/>
                  </a:lnTo>
                  <a:lnTo>
                    <a:pt x="879" y="145"/>
                  </a:lnTo>
                  <a:lnTo>
                    <a:pt x="879" y="145"/>
                  </a:lnTo>
                  <a:lnTo>
                    <a:pt x="879" y="141"/>
                  </a:lnTo>
                  <a:lnTo>
                    <a:pt x="879" y="141"/>
                  </a:lnTo>
                  <a:lnTo>
                    <a:pt x="879" y="140"/>
                  </a:lnTo>
                  <a:lnTo>
                    <a:pt x="879" y="140"/>
                  </a:lnTo>
                  <a:lnTo>
                    <a:pt x="879" y="138"/>
                  </a:lnTo>
                  <a:lnTo>
                    <a:pt x="879" y="138"/>
                  </a:lnTo>
                  <a:lnTo>
                    <a:pt x="879" y="136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3"/>
                  </a:lnTo>
                  <a:lnTo>
                    <a:pt x="881" y="133"/>
                  </a:lnTo>
                  <a:lnTo>
                    <a:pt x="882" y="131"/>
                  </a:lnTo>
                  <a:lnTo>
                    <a:pt x="884" y="130"/>
                  </a:lnTo>
                  <a:lnTo>
                    <a:pt x="884" y="130"/>
                  </a:lnTo>
                  <a:lnTo>
                    <a:pt x="886" y="130"/>
                  </a:lnTo>
                  <a:lnTo>
                    <a:pt x="889" y="121"/>
                  </a:lnTo>
                  <a:lnTo>
                    <a:pt x="891" y="115"/>
                  </a:lnTo>
                  <a:lnTo>
                    <a:pt x="891" y="113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11"/>
                  </a:lnTo>
                  <a:lnTo>
                    <a:pt x="894" y="111"/>
                  </a:lnTo>
                  <a:lnTo>
                    <a:pt x="897" y="110"/>
                  </a:lnTo>
                  <a:lnTo>
                    <a:pt x="902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6" y="110"/>
                  </a:lnTo>
                  <a:lnTo>
                    <a:pt x="906" y="111"/>
                  </a:lnTo>
                  <a:lnTo>
                    <a:pt x="906" y="111"/>
                  </a:lnTo>
                  <a:lnTo>
                    <a:pt x="911" y="111"/>
                  </a:lnTo>
                  <a:lnTo>
                    <a:pt x="911" y="113"/>
                  </a:lnTo>
                  <a:lnTo>
                    <a:pt x="912" y="111"/>
                  </a:lnTo>
                  <a:lnTo>
                    <a:pt x="916" y="110"/>
                  </a:lnTo>
                  <a:lnTo>
                    <a:pt x="917" y="108"/>
                  </a:lnTo>
                  <a:lnTo>
                    <a:pt x="919" y="108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5"/>
                  </a:lnTo>
                  <a:lnTo>
                    <a:pt x="919" y="103"/>
                  </a:lnTo>
                  <a:lnTo>
                    <a:pt x="926" y="96"/>
                  </a:lnTo>
                  <a:lnTo>
                    <a:pt x="927" y="95"/>
                  </a:lnTo>
                  <a:lnTo>
                    <a:pt x="934" y="93"/>
                  </a:lnTo>
                  <a:lnTo>
                    <a:pt x="937" y="93"/>
                  </a:lnTo>
                  <a:lnTo>
                    <a:pt x="939" y="100"/>
                  </a:lnTo>
                  <a:lnTo>
                    <a:pt x="941" y="101"/>
                  </a:lnTo>
                  <a:lnTo>
                    <a:pt x="944" y="105"/>
                  </a:lnTo>
                  <a:lnTo>
                    <a:pt x="944" y="106"/>
                  </a:lnTo>
                  <a:lnTo>
                    <a:pt x="954" y="115"/>
                  </a:lnTo>
                  <a:lnTo>
                    <a:pt x="956" y="115"/>
                  </a:lnTo>
                  <a:lnTo>
                    <a:pt x="964" y="118"/>
                  </a:lnTo>
                  <a:lnTo>
                    <a:pt x="966" y="120"/>
                  </a:lnTo>
                  <a:lnTo>
                    <a:pt x="972" y="121"/>
                  </a:lnTo>
                  <a:lnTo>
                    <a:pt x="976" y="121"/>
                  </a:lnTo>
                  <a:lnTo>
                    <a:pt x="979" y="123"/>
                  </a:lnTo>
                  <a:lnTo>
                    <a:pt x="979" y="123"/>
                  </a:lnTo>
                  <a:lnTo>
                    <a:pt x="979" y="125"/>
                  </a:lnTo>
                  <a:lnTo>
                    <a:pt x="981" y="125"/>
                  </a:lnTo>
                  <a:lnTo>
                    <a:pt x="984" y="131"/>
                  </a:lnTo>
                  <a:lnTo>
                    <a:pt x="987" y="141"/>
                  </a:lnTo>
                  <a:lnTo>
                    <a:pt x="987" y="141"/>
                  </a:lnTo>
                  <a:lnTo>
                    <a:pt x="987" y="143"/>
                  </a:lnTo>
                  <a:lnTo>
                    <a:pt x="987" y="145"/>
                  </a:lnTo>
                  <a:lnTo>
                    <a:pt x="984" y="153"/>
                  </a:lnTo>
                  <a:lnTo>
                    <a:pt x="982" y="156"/>
                  </a:lnTo>
                  <a:lnTo>
                    <a:pt x="981" y="158"/>
                  </a:lnTo>
                  <a:lnTo>
                    <a:pt x="979" y="160"/>
                  </a:lnTo>
                  <a:lnTo>
                    <a:pt x="979" y="161"/>
                  </a:lnTo>
                  <a:lnTo>
                    <a:pt x="977" y="163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71"/>
                  </a:lnTo>
                  <a:lnTo>
                    <a:pt x="976" y="173"/>
                  </a:lnTo>
                  <a:lnTo>
                    <a:pt x="976" y="175"/>
                  </a:lnTo>
                  <a:lnTo>
                    <a:pt x="976" y="176"/>
                  </a:lnTo>
                  <a:lnTo>
                    <a:pt x="976" y="176"/>
                  </a:lnTo>
                  <a:lnTo>
                    <a:pt x="976" y="178"/>
                  </a:lnTo>
                  <a:lnTo>
                    <a:pt x="977" y="178"/>
                  </a:lnTo>
                  <a:lnTo>
                    <a:pt x="977" y="180"/>
                  </a:lnTo>
                  <a:lnTo>
                    <a:pt x="979" y="180"/>
                  </a:lnTo>
                  <a:lnTo>
                    <a:pt x="981" y="181"/>
                  </a:lnTo>
                  <a:lnTo>
                    <a:pt x="982" y="183"/>
                  </a:lnTo>
                  <a:lnTo>
                    <a:pt x="984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7" y="183"/>
                  </a:lnTo>
                  <a:lnTo>
                    <a:pt x="987" y="181"/>
                  </a:lnTo>
                  <a:lnTo>
                    <a:pt x="991" y="180"/>
                  </a:lnTo>
                  <a:lnTo>
                    <a:pt x="991" y="178"/>
                  </a:lnTo>
                  <a:lnTo>
                    <a:pt x="991" y="176"/>
                  </a:lnTo>
                  <a:lnTo>
                    <a:pt x="992" y="175"/>
                  </a:lnTo>
                  <a:lnTo>
                    <a:pt x="992" y="170"/>
                  </a:lnTo>
                  <a:lnTo>
                    <a:pt x="992" y="168"/>
                  </a:lnTo>
                  <a:lnTo>
                    <a:pt x="992" y="165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2" y="156"/>
                  </a:lnTo>
                  <a:lnTo>
                    <a:pt x="994" y="155"/>
                  </a:lnTo>
                  <a:lnTo>
                    <a:pt x="996" y="155"/>
                  </a:lnTo>
                  <a:lnTo>
                    <a:pt x="997" y="153"/>
                  </a:lnTo>
                  <a:lnTo>
                    <a:pt x="1002" y="150"/>
                  </a:lnTo>
                  <a:lnTo>
                    <a:pt x="1011" y="141"/>
                  </a:lnTo>
                  <a:lnTo>
                    <a:pt x="1011" y="140"/>
                  </a:lnTo>
                  <a:lnTo>
                    <a:pt x="1013" y="138"/>
                  </a:lnTo>
                  <a:lnTo>
                    <a:pt x="1014" y="136"/>
                  </a:lnTo>
                  <a:lnTo>
                    <a:pt x="1016" y="130"/>
                  </a:lnTo>
                  <a:lnTo>
                    <a:pt x="1016" y="130"/>
                  </a:lnTo>
                  <a:lnTo>
                    <a:pt x="1016" y="128"/>
                  </a:lnTo>
                  <a:lnTo>
                    <a:pt x="1014" y="128"/>
                  </a:lnTo>
                  <a:lnTo>
                    <a:pt x="1013" y="125"/>
                  </a:lnTo>
                  <a:lnTo>
                    <a:pt x="1011" y="125"/>
                  </a:lnTo>
                  <a:lnTo>
                    <a:pt x="1011" y="125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3" y="121"/>
                  </a:lnTo>
                  <a:lnTo>
                    <a:pt x="1014" y="121"/>
                  </a:lnTo>
                  <a:lnTo>
                    <a:pt x="1014" y="121"/>
                  </a:lnTo>
                  <a:lnTo>
                    <a:pt x="1018" y="125"/>
                  </a:lnTo>
                  <a:lnTo>
                    <a:pt x="1019" y="125"/>
                  </a:lnTo>
                  <a:lnTo>
                    <a:pt x="1021" y="126"/>
                  </a:lnTo>
                  <a:lnTo>
                    <a:pt x="1023" y="126"/>
                  </a:lnTo>
                  <a:lnTo>
                    <a:pt x="1024" y="128"/>
                  </a:lnTo>
                  <a:lnTo>
                    <a:pt x="1026" y="130"/>
                  </a:lnTo>
                  <a:lnTo>
                    <a:pt x="1026" y="130"/>
                  </a:lnTo>
                  <a:lnTo>
                    <a:pt x="1028" y="130"/>
                  </a:lnTo>
                  <a:lnTo>
                    <a:pt x="1034" y="130"/>
                  </a:lnTo>
                  <a:lnTo>
                    <a:pt x="1036" y="130"/>
                  </a:lnTo>
                  <a:lnTo>
                    <a:pt x="1036" y="130"/>
                  </a:lnTo>
                  <a:lnTo>
                    <a:pt x="1038" y="130"/>
                  </a:lnTo>
                  <a:lnTo>
                    <a:pt x="1039" y="128"/>
                  </a:lnTo>
                  <a:lnTo>
                    <a:pt x="1039" y="128"/>
                  </a:lnTo>
                  <a:lnTo>
                    <a:pt x="1039" y="126"/>
                  </a:lnTo>
                  <a:lnTo>
                    <a:pt x="1039" y="125"/>
                  </a:lnTo>
                  <a:lnTo>
                    <a:pt x="1039" y="123"/>
                  </a:lnTo>
                  <a:lnTo>
                    <a:pt x="1039" y="121"/>
                  </a:lnTo>
                  <a:lnTo>
                    <a:pt x="1038" y="115"/>
                  </a:lnTo>
                  <a:lnTo>
                    <a:pt x="1038" y="115"/>
                  </a:lnTo>
                  <a:lnTo>
                    <a:pt x="1036" y="113"/>
                  </a:lnTo>
                  <a:lnTo>
                    <a:pt x="1034" y="108"/>
                  </a:lnTo>
                  <a:lnTo>
                    <a:pt x="1033" y="106"/>
                  </a:lnTo>
                  <a:lnTo>
                    <a:pt x="1031" y="106"/>
                  </a:lnTo>
                  <a:lnTo>
                    <a:pt x="1031" y="106"/>
                  </a:lnTo>
                  <a:lnTo>
                    <a:pt x="1031" y="108"/>
                  </a:lnTo>
                  <a:lnTo>
                    <a:pt x="1029" y="110"/>
                  </a:lnTo>
                  <a:lnTo>
                    <a:pt x="1029" y="110"/>
                  </a:lnTo>
                  <a:lnTo>
                    <a:pt x="1018" y="105"/>
                  </a:lnTo>
                  <a:lnTo>
                    <a:pt x="1016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1" y="101"/>
                  </a:lnTo>
                  <a:lnTo>
                    <a:pt x="1011" y="103"/>
                  </a:lnTo>
                  <a:lnTo>
                    <a:pt x="1011" y="113"/>
                  </a:lnTo>
                  <a:lnTo>
                    <a:pt x="1011" y="113"/>
                  </a:lnTo>
                  <a:lnTo>
                    <a:pt x="997" y="116"/>
                  </a:lnTo>
                  <a:lnTo>
                    <a:pt x="997" y="118"/>
                  </a:lnTo>
                  <a:lnTo>
                    <a:pt x="996" y="118"/>
                  </a:lnTo>
                  <a:lnTo>
                    <a:pt x="996" y="118"/>
                  </a:lnTo>
                  <a:lnTo>
                    <a:pt x="994" y="121"/>
                  </a:lnTo>
                  <a:lnTo>
                    <a:pt x="994" y="121"/>
                  </a:lnTo>
                  <a:lnTo>
                    <a:pt x="994" y="123"/>
                  </a:lnTo>
                  <a:lnTo>
                    <a:pt x="994" y="123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2" y="126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6" y="113"/>
                  </a:lnTo>
                  <a:lnTo>
                    <a:pt x="997" y="111"/>
                  </a:lnTo>
                  <a:lnTo>
                    <a:pt x="997" y="110"/>
                  </a:lnTo>
                  <a:lnTo>
                    <a:pt x="997" y="108"/>
                  </a:lnTo>
                  <a:lnTo>
                    <a:pt x="996" y="101"/>
                  </a:lnTo>
                  <a:lnTo>
                    <a:pt x="992" y="96"/>
                  </a:lnTo>
                  <a:lnTo>
                    <a:pt x="992" y="96"/>
                  </a:lnTo>
                  <a:lnTo>
                    <a:pt x="982" y="95"/>
                  </a:lnTo>
                  <a:lnTo>
                    <a:pt x="979" y="95"/>
                  </a:lnTo>
                  <a:lnTo>
                    <a:pt x="966" y="90"/>
                  </a:lnTo>
                  <a:lnTo>
                    <a:pt x="961" y="88"/>
                  </a:lnTo>
                  <a:lnTo>
                    <a:pt x="959" y="86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9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4" y="81"/>
                  </a:lnTo>
                  <a:lnTo>
                    <a:pt x="974" y="83"/>
                  </a:lnTo>
                  <a:lnTo>
                    <a:pt x="986" y="85"/>
                  </a:lnTo>
                  <a:lnTo>
                    <a:pt x="991" y="85"/>
                  </a:lnTo>
                  <a:lnTo>
                    <a:pt x="994" y="86"/>
                  </a:lnTo>
                  <a:lnTo>
                    <a:pt x="994" y="86"/>
                  </a:lnTo>
                  <a:lnTo>
                    <a:pt x="996" y="86"/>
                  </a:lnTo>
                  <a:lnTo>
                    <a:pt x="999" y="86"/>
                  </a:lnTo>
                  <a:lnTo>
                    <a:pt x="1001" y="86"/>
                  </a:lnTo>
                  <a:lnTo>
                    <a:pt x="1006" y="85"/>
                  </a:lnTo>
                  <a:lnTo>
                    <a:pt x="1006" y="85"/>
                  </a:lnTo>
                  <a:lnTo>
                    <a:pt x="1013" y="80"/>
                  </a:lnTo>
                  <a:lnTo>
                    <a:pt x="1013" y="78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1" y="76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3"/>
                  </a:lnTo>
                  <a:lnTo>
                    <a:pt x="1016" y="68"/>
                  </a:lnTo>
                  <a:lnTo>
                    <a:pt x="1016" y="66"/>
                  </a:lnTo>
                  <a:lnTo>
                    <a:pt x="1018" y="66"/>
                  </a:lnTo>
                  <a:lnTo>
                    <a:pt x="1023" y="65"/>
                  </a:lnTo>
                  <a:lnTo>
                    <a:pt x="1024" y="65"/>
                  </a:lnTo>
                  <a:lnTo>
                    <a:pt x="1024" y="65"/>
                  </a:lnTo>
                  <a:lnTo>
                    <a:pt x="1026" y="65"/>
                  </a:lnTo>
                  <a:lnTo>
                    <a:pt x="1028" y="65"/>
                  </a:lnTo>
                  <a:lnTo>
                    <a:pt x="1033" y="61"/>
                  </a:lnTo>
                  <a:lnTo>
                    <a:pt x="1033" y="60"/>
                  </a:lnTo>
                  <a:lnTo>
                    <a:pt x="1029" y="51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3" y="48"/>
                  </a:lnTo>
                  <a:lnTo>
                    <a:pt x="1014" y="40"/>
                  </a:lnTo>
                  <a:lnTo>
                    <a:pt x="1013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8" y="40"/>
                  </a:lnTo>
                  <a:lnTo>
                    <a:pt x="1006" y="40"/>
                  </a:lnTo>
                  <a:lnTo>
                    <a:pt x="1006" y="40"/>
                  </a:lnTo>
                  <a:lnTo>
                    <a:pt x="1004" y="41"/>
                  </a:lnTo>
                  <a:lnTo>
                    <a:pt x="1004" y="41"/>
                  </a:lnTo>
                  <a:lnTo>
                    <a:pt x="1004" y="43"/>
                  </a:lnTo>
                  <a:lnTo>
                    <a:pt x="1002" y="43"/>
                  </a:lnTo>
                  <a:lnTo>
                    <a:pt x="1002" y="43"/>
                  </a:lnTo>
                  <a:lnTo>
                    <a:pt x="1001" y="45"/>
                  </a:lnTo>
                  <a:lnTo>
                    <a:pt x="999" y="45"/>
                  </a:lnTo>
                  <a:lnTo>
                    <a:pt x="997" y="45"/>
                  </a:lnTo>
                  <a:lnTo>
                    <a:pt x="996" y="45"/>
                  </a:lnTo>
                  <a:lnTo>
                    <a:pt x="996" y="43"/>
                  </a:lnTo>
                  <a:lnTo>
                    <a:pt x="996" y="43"/>
                  </a:lnTo>
                  <a:lnTo>
                    <a:pt x="997" y="43"/>
                  </a:lnTo>
                  <a:lnTo>
                    <a:pt x="999" y="43"/>
                  </a:lnTo>
                  <a:lnTo>
                    <a:pt x="1001" y="43"/>
                  </a:lnTo>
                  <a:lnTo>
                    <a:pt x="1004" y="38"/>
                  </a:lnTo>
                  <a:lnTo>
                    <a:pt x="1006" y="36"/>
                  </a:lnTo>
                  <a:lnTo>
                    <a:pt x="1004" y="35"/>
                  </a:lnTo>
                  <a:lnTo>
                    <a:pt x="999" y="30"/>
                  </a:lnTo>
                  <a:lnTo>
                    <a:pt x="996" y="28"/>
                  </a:lnTo>
                  <a:lnTo>
                    <a:pt x="996" y="26"/>
                  </a:lnTo>
                  <a:lnTo>
                    <a:pt x="992" y="28"/>
                  </a:lnTo>
                  <a:lnTo>
                    <a:pt x="992" y="28"/>
                  </a:lnTo>
                  <a:lnTo>
                    <a:pt x="991" y="28"/>
                  </a:lnTo>
                  <a:lnTo>
                    <a:pt x="986" y="30"/>
                  </a:lnTo>
                  <a:lnTo>
                    <a:pt x="979" y="30"/>
                  </a:lnTo>
                  <a:lnTo>
                    <a:pt x="972" y="35"/>
                  </a:lnTo>
                  <a:lnTo>
                    <a:pt x="972" y="30"/>
                  </a:lnTo>
                  <a:lnTo>
                    <a:pt x="972" y="26"/>
                  </a:lnTo>
                  <a:lnTo>
                    <a:pt x="972" y="26"/>
                  </a:lnTo>
                  <a:lnTo>
                    <a:pt x="972" y="25"/>
                  </a:lnTo>
                  <a:lnTo>
                    <a:pt x="974" y="23"/>
                  </a:lnTo>
                  <a:lnTo>
                    <a:pt x="967" y="18"/>
                  </a:lnTo>
                  <a:lnTo>
                    <a:pt x="961" y="16"/>
                  </a:lnTo>
                  <a:lnTo>
                    <a:pt x="957" y="16"/>
                  </a:lnTo>
                  <a:lnTo>
                    <a:pt x="956" y="16"/>
                  </a:lnTo>
                  <a:lnTo>
                    <a:pt x="956" y="16"/>
                  </a:lnTo>
                  <a:lnTo>
                    <a:pt x="954" y="16"/>
                  </a:lnTo>
                  <a:lnTo>
                    <a:pt x="954" y="18"/>
                  </a:lnTo>
                  <a:lnTo>
                    <a:pt x="952" y="20"/>
                  </a:lnTo>
                  <a:lnTo>
                    <a:pt x="949" y="30"/>
                  </a:lnTo>
                  <a:lnTo>
                    <a:pt x="947" y="31"/>
                  </a:lnTo>
                  <a:lnTo>
                    <a:pt x="947" y="31"/>
                  </a:lnTo>
                  <a:lnTo>
                    <a:pt x="947" y="33"/>
                  </a:lnTo>
                  <a:lnTo>
                    <a:pt x="947" y="33"/>
                  </a:lnTo>
                  <a:lnTo>
                    <a:pt x="947" y="35"/>
                  </a:lnTo>
                  <a:lnTo>
                    <a:pt x="947" y="41"/>
                  </a:lnTo>
                  <a:lnTo>
                    <a:pt x="946" y="55"/>
                  </a:lnTo>
                  <a:lnTo>
                    <a:pt x="946" y="56"/>
                  </a:lnTo>
                  <a:lnTo>
                    <a:pt x="942" y="63"/>
                  </a:lnTo>
                  <a:lnTo>
                    <a:pt x="942" y="65"/>
                  </a:lnTo>
                  <a:lnTo>
                    <a:pt x="942" y="73"/>
                  </a:lnTo>
                  <a:lnTo>
                    <a:pt x="942" y="75"/>
                  </a:lnTo>
                  <a:lnTo>
                    <a:pt x="944" y="80"/>
                  </a:lnTo>
                  <a:lnTo>
                    <a:pt x="946" y="83"/>
                  </a:lnTo>
                  <a:lnTo>
                    <a:pt x="946" y="83"/>
                  </a:lnTo>
                  <a:lnTo>
                    <a:pt x="946" y="85"/>
                  </a:lnTo>
                  <a:lnTo>
                    <a:pt x="946" y="85"/>
                  </a:lnTo>
                  <a:lnTo>
                    <a:pt x="946" y="88"/>
                  </a:lnTo>
                  <a:lnTo>
                    <a:pt x="944" y="91"/>
                  </a:lnTo>
                  <a:lnTo>
                    <a:pt x="942" y="91"/>
                  </a:lnTo>
                  <a:lnTo>
                    <a:pt x="942" y="93"/>
                  </a:lnTo>
                  <a:lnTo>
                    <a:pt x="942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0"/>
                  </a:lnTo>
                  <a:lnTo>
                    <a:pt x="944" y="88"/>
                  </a:lnTo>
                  <a:lnTo>
                    <a:pt x="944" y="88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3"/>
                  </a:lnTo>
                  <a:lnTo>
                    <a:pt x="942" y="81"/>
                  </a:lnTo>
                  <a:lnTo>
                    <a:pt x="942" y="78"/>
                  </a:lnTo>
                  <a:lnTo>
                    <a:pt x="941" y="66"/>
                  </a:lnTo>
                  <a:lnTo>
                    <a:pt x="941" y="65"/>
                  </a:lnTo>
                  <a:lnTo>
                    <a:pt x="941" y="63"/>
                  </a:lnTo>
                  <a:lnTo>
                    <a:pt x="942" y="58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2" y="53"/>
                  </a:lnTo>
                  <a:lnTo>
                    <a:pt x="941" y="53"/>
                  </a:lnTo>
                  <a:lnTo>
                    <a:pt x="939" y="58"/>
                  </a:lnTo>
                  <a:lnTo>
                    <a:pt x="939" y="58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6" y="61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58"/>
                  </a:lnTo>
                  <a:lnTo>
                    <a:pt x="937" y="56"/>
                  </a:lnTo>
                  <a:lnTo>
                    <a:pt x="937" y="56"/>
                  </a:lnTo>
                  <a:lnTo>
                    <a:pt x="939" y="55"/>
                  </a:lnTo>
                  <a:lnTo>
                    <a:pt x="941" y="55"/>
                  </a:lnTo>
                  <a:lnTo>
                    <a:pt x="939" y="53"/>
                  </a:lnTo>
                  <a:lnTo>
                    <a:pt x="939" y="55"/>
                  </a:lnTo>
                  <a:lnTo>
                    <a:pt x="937" y="55"/>
                  </a:lnTo>
                  <a:lnTo>
                    <a:pt x="934" y="58"/>
                  </a:lnTo>
                  <a:lnTo>
                    <a:pt x="934" y="53"/>
                  </a:lnTo>
                  <a:lnTo>
                    <a:pt x="936" y="50"/>
                  </a:lnTo>
                  <a:lnTo>
                    <a:pt x="937" y="48"/>
                  </a:lnTo>
                  <a:lnTo>
                    <a:pt x="937" y="46"/>
                  </a:lnTo>
                  <a:lnTo>
                    <a:pt x="939" y="45"/>
                  </a:lnTo>
                  <a:lnTo>
                    <a:pt x="941" y="43"/>
                  </a:lnTo>
                  <a:lnTo>
                    <a:pt x="941" y="41"/>
                  </a:lnTo>
                  <a:lnTo>
                    <a:pt x="941" y="40"/>
                  </a:lnTo>
                  <a:lnTo>
                    <a:pt x="941" y="40"/>
                  </a:lnTo>
                  <a:lnTo>
                    <a:pt x="941" y="36"/>
                  </a:lnTo>
                  <a:lnTo>
                    <a:pt x="941" y="36"/>
                  </a:lnTo>
                  <a:lnTo>
                    <a:pt x="941" y="35"/>
                  </a:lnTo>
                  <a:lnTo>
                    <a:pt x="941" y="35"/>
                  </a:lnTo>
                  <a:lnTo>
                    <a:pt x="939" y="36"/>
                  </a:lnTo>
                  <a:lnTo>
                    <a:pt x="939" y="36"/>
                  </a:lnTo>
                  <a:lnTo>
                    <a:pt x="934" y="40"/>
                  </a:lnTo>
                  <a:lnTo>
                    <a:pt x="927" y="45"/>
                  </a:lnTo>
                  <a:lnTo>
                    <a:pt x="927" y="45"/>
                  </a:lnTo>
                  <a:lnTo>
                    <a:pt x="926" y="46"/>
                  </a:lnTo>
                  <a:lnTo>
                    <a:pt x="924" y="46"/>
                  </a:lnTo>
                  <a:lnTo>
                    <a:pt x="922" y="46"/>
                  </a:lnTo>
                  <a:lnTo>
                    <a:pt x="922" y="46"/>
                  </a:lnTo>
                  <a:lnTo>
                    <a:pt x="924" y="46"/>
                  </a:lnTo>
                  <a:lnTo>
                    <a:pt x="924" y="45"/>
                  </a:lnTo>
                  <a:lnTo>
                    <a:pt x="926" y="45"/>
                  </a:lnTo>
                  <a:lnTo>
                    <a:pt x="927" y="41"/>
                  </a:lnTo>
                  <a:lnTo>
                    <a:pt x="929" y="40"/>
                  </a:lnTo>
                  <a:lnTo>
                    <a:pt x="931" y="40"/>
                  </a:lnTo>
                  <a:lnTo>
                    <a:pt x="932" y="36"/>
                  </a:lnTo>
                  <a:lnTo>
                    <a:pt x="934" y="36"/>
                  </a:lnTo>
                  <a:lnTo>
                    <a:pt x="934" y="36"/>
                  </a:lnTo>
                  <a:lnTo>
                    <a:pt x="936" y="35"/>
                  </a:lnTo>
                  <a:lnTo>
                    <a:pt x="936" y="35"/>
                  </a:lnTo>
                  <a:lnTo>
                    <a:pt x="936" y="33"/>
                  </a:lnTo>
                  <a:lnTo>
                    <a:pt x="934" y="33"/>
                  </a:lnTo>
                  <a:lnTo>
                    <a:pt x="931" y="31"/>
                  </a:lnTo>
                  <a:lnTo>
                    <a:pt x="929" y="31"/>
                  </a:lnTo>
                  <a:lnTo>
                    <a:pt x="927" y="31"/>
                  </a:lnTo>
                  <a:lnTo>
                    <a:pt x="926" y="31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32" y="28"/>
                  </a:lnTo>
                  <a:lnTo>
                    <a:pt x="934" y="28"/>
                  </a:lnTo>
                  <a:lnTo>
                    <a:pt x="936" y="30"/>
                  </a:lnTo>
                  <a:lnTo>
                    <a:pt x="937" y="28"/>
                  </a:lnTo>
                  <a:lnTo>
                    <a:pt x="939" y="28"/>
                  </a:lnTo>
                  <a:lnTo>
                    <a:pt x="939" y="28"/>
                  </a:lnTo>
                  <a:lnTo>
                    <a:pt x="941" y="23"/>
                  </a:lnTo>
                  <a:lnTo>
                    <a:pt x="942" y="20"/>
                  </a:lnTo>
                  <a:lnTo>
                    <a:pt x="946" y="13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4" y="10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27" y="3"/>
                  </a:lnTo>
                  <a:lnTo>
                    <a:pt x="927" y="5"/>
                  </a:lnTo>
                  <a:lnTo>
                    <a:pt x="927" y="5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19" y="6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1"/>
                  </a:lnTo>
                  <a:lnTo>
                    <a:pt x="919" y="1"/>
                  </a:lnTo>
                  <a:lnTo>
                    <a:pt x="917" y="0"/>
                  </a:lnTo>
                  <a:lnTo>
                    <a:pt x="917" y="0"/>
                  </a:lnTo>
                  <a:lnTo>
                    <a:pt x="912" y="3"/>
                  </a:lnTo>
                  <a:lnTo>
                    <a:pt x="912" y="5"/>
                  </a:lnTo>
                  <a:lnTo>
                    <a:pt x="912" y="5"/>
                  </a:lnTo>
                  <a:lnTo>
                    <a:pt x="912" y="11"/>
                  </a:lnTo>
                  <a:lnTo>
                    <a:pt x="912" y="10"/>
                  </a:lnTo>
                  <a:lnTo>
                    <a:pt x="906" y="10"/>
                  </a:lnTo>
                  <a:lnTo>
                    <a:pt x="904" y="10"/>
                  </a:lnTo>
                  <a:lnTo>
                    <a:pt x="904" y="10"/>
                  </a:lnTo>
                  <a:lnTo>
                    <a:pt x="902" y="15"/>
                  </a:lnTo>
                  <a:lnTo>
                    <a:pt x="902" y="16"/>
                  </a:lnTo>
                  <a:lnTo>
                    <a:pt x="902" y="20"/>
                  </a:lnTo>
                  <a:lnTo>
                    <a:pt x="902" y="20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6" y="23"/>
                  </a:lnTo>
                  <a:lnTo>
                    <a:pt x="907" y="23"/>
                  </a:lnTo>
                  <a:lnTo>
                    <a:pt x="907" y="23"/>
                  </a:lnTo>
                  <a:lnTo>
                    <a:pt x="911" y="23"/>
                  </a:lnTo>
                  <a:lnTo>
                    <a:pt x="914" y="23"/>
                  </a:lnTo>
                  <a:lnTo>
                    <a:pt x="916" y="23"/>
                  </a:lnTo>
                  <a:lnTo>
                    <a:pt x="917" y="28"/>
                  </a:lnTo>
                  <a:lnTo>
                    <a:pt x="916" y="28"/>
                  </a:lnTo>
                  <a:lnTo>
                    <a:pt x="912" y="28"/>
                  </a:lnTo>
                  <a:lnTo>
                    <a:pt x="911" y="28"/>
                  </a:lnTo>
                  <a:lnTo>
                    <a:pt x="909" y="28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4" y="38"/>
                  </a:lnTo>
                  <a:lnTo>
                    <a:pt x="904" y="40"/>
                  </a:lnTo>
                  <a:lnTo>
                    <a:pt x="904" y="40"/>
                  </a:lnTo>
                  <a:lnTo>
                    <a:pt x="906" y="46"/>
                  </a:lnTo>
                  <a:lnTo>
                    <a:pt x="902" y="63"/>
                  </a:lnTo>
                  <a:lnTo>
                    <a:pt x="896" y="66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89" y="73"/>
                  </a:lnTo>
                  <a:lnTo>
                    <a:pt x="889" y="73"/>
                  </a:lnTo>
                  <a:lnTo>
                    <a:pt x="889" y="71"/>
                  </a:lnTo>
                  <a:lnTo>
                    <a:pt x="889" y="66"/>
                  </a:lnTo>
                  <a:lnTo>
                    <a:pt x="889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1" y="56"/>
                  </a:lnTo>
                  <a:lnTo>
                    <a:pt x="891" y="46"/>
                  </a:lnTo>
                  <a:lnTo>
                    <a:pt x="891" y="38"/>
                  </a:lnTo>
                  <a:lnTo>
                    <a:pt x="891" y="33"/>
                  </a:lnTo>
                  <a:lnTo>
                    <a:pt x="891" y="23"/>
                  </a:lnTo>
                  <a:lnTo>
                    <a:pt x="891" y="21"/>
                  </a:lnTo>
                  <a:lnTo>
                    <a:pt x="889" y="18"/>
                  </a:lnTo>
                  <a:lnTo>
                    <a:pt x="889" y="18"/>
                  </a:lnTo>
                  <a:lnTo>
                    <a:pt x="886" y="20"/>
                  </a:lnTo>
                  <a:lnTo>
                    <a:pt x="886" y="20"/>
                  </a:lnTo>
                  <a:lnTo>
                    <a:pt x="884" y="21"/>
                  </a:lnTo>
                  <a:lnTo>
                    <a:pt x="881" y="26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76" y="38"/>
                  </a:lnTo>
                  <a:lnTo>
                    <a:pt x="872" y="43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69" y="55"/>
                  </a:lnTo>
                  <a:lnTo>
                    <a:pt x="857" y="76"/>
                  </a:lnTo>
                  <a:lnTo>
                    <a:pt x="857" y="76"/>
                  </a:lnTo>
                  <a:lnTo>
                    <a:pt x="856" y="78"/>
                  </a:lnTo>
                  <a:lnTo>
                    <a:pt x="856" y="80"/>
                  </a:lnTo>
                  <a:lnTo>
                    <a:pt x="857" y="80"/>
                  </a:lnTo>
                  <a:lnTo>
                    <a:pt x="857" y="80"/>
                  </a:lnTo>
                  <a:lnTo>
                    <a:pt x="859" y="81"/>
                  </a:lnTo>
                  <a:lnTo>
                    <a:pt x="859" y="80"/>
                  </a:lnTo>
                  <a:lnTo>
                    <a:pt x="859" y="81"/>
                  </a:lnTo>
                  <a:lnTo>
                    <a:pt x="859" y="81"/>
                  </a:lnTo>
                  <a:lnTo>
                    <a:pt x="859" y="83"/>
                  </a:lnTo>
                  <a:lnTo>
                    <a:pt x="859" y="83"/>
                  </a:lnTo>
                  <a:lnTo>
                    <a:pt x="859" y="85"/>
                  </a:lnTo>
                  <a:lnTo>
                    <a:pt x="852" y="100"/>
                  </a:lnTo>
                  <a:lnTo>
                    <a:pt x="852" y="100"/>
                  </a:lnTo>
                  <a:lnTo>
                    <a:pt x="852" y="101"/>
                  </a:lnTo>
                  <a:lnTo>
                    <a:pt x="849" y="103"/>
                  </a:lnTo>
                  <a:lnTo>
                    <a:pt x="846" y="105"/>
                  </a:lnTo>
                  <a:lnTo>
                    <a:pt x="846" y="105"/>
                  </a:lnTo>
                  <a:lnTo>
                    <a:pt x="844" y="103"/>
                  </a:lnTo>
                  <a:lnTo>
                    <a:pt x="842" y="103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842" y="98"/>
                  </a:lnTo>
                  <a:lnTo>
                    <a:pt x="842" y="96"/>
                  </a:lnTo>
                  <a:lnTo>
                    <a:pt x="842" y="91"/>
                  </a:lnTo>
                  <a:lnTo>
                    <a:pt x="842" y="90"/>
                  </a:lnTo>
                  <a:lnTo>
                    <a:pt x="846" y="76"/>
                  </a:lnTo>
                  <a:lnTo>
                    <a:pt x="846" y="76"/>
                  </a:lnTo>
                  <a:lnTo>
                    <a:pt x="847" y="75"/>
                  </a:lnTo>
                  <a:lnTo>
                    <a:pt x="849" y="73"/>
                  </a:lnTo>
                  <a:lnTo>
                    <a:pt x="849" y="73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68"/>
                  </a:lnTo>
                  <a:lnTo>
                    <a:pt x="851" y="63"/>
                  </a:lnTo>
                  <a:lnTo>
                    <a:pt x="851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7" y="61"/>
                  </a:lnTo>
                  <a:lnTo>
                    <a:pt x="846" y="63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3"/>
                  </a:lnTo>
                  <a:lnTo>
                    <a:pt x="844" y="63"/>
                  </a:lnTo>
                  <a:lnTo>
                    <a:pt x="851" y="55"/>
                  </a:lnTo>
                  <a:lnTo>
                    <a:pt x="852" y="53"/>
                  </a:lnTo>
                  <a:lnTo>
                    <a:pt x="856" y="46"/>
                  </a:lnTo>
                  <a:lnTo>
                    <a:pt x="867" y="30"/>
                  </a:lnTo>
                  <a:lnTo>
                    <a:pt x="867" y="30"/>
                  </a:lnTo>
                  <a:lnTo>
                    <a:pt x="867" y="28"/>
                  </a:lnTo>
                  <a:lnTo>
                    <a:pt x="867" y="28"/>
                  </a:lnTo>
                  <a:lnTo>
                    <a:pt x="866" y="26"/>
                  </a:lnTo>
                  <a:lnTo>
                    <a:pt x="866" y="26"/>
                  </a:lnTo>
                  <a:lnTo>
                    <a:pt x="856" y="25"/>
                  </a:lnTo>
                  <a:lnTo>
                    <a:pt x="849" y="25"/>
                  </a:lnTo>
                  <a:lnTo>
                    <a:pt x="846" y="31"/>
                  </a:lnTo>
                  <a:lnTo>
                    <a:pt x="846" y="30"/>
                  </a:lnTo>
                  <a:lnTo>
                    <a:pt x="844" y="25"/>
                  </a:lnTo>
                  <a:lnTo>
                    <a:pt x="841" y="23"/>
                  </a:lnTo>
                  <a:lnTo>
                    <a:pt x="839" y="21"/>
                  </a:lnTo>
                  <a:lnTo>
                    <a:pt x="839" y="21"/>
                  </a:lnTo>
                  <a:lnTo>
                    <a:pt x="837" y="21"/>
                  </a:lnTo>
                  <a:lnTo>
                    <a:pt x="834" y="25"/>
                  </a:lnTo>
                  <a:lnTo>
                    <a:pt x="832" y="23"/>
                  </a:lnTo>
                  <a:lnTo>
                    <a:pt x="829" y="21"/>
                  </a:lnTo>
                  <a:lnTo>
                    <a:pt x="827" y="21"/>
                  </a:lnTo>
                  <a:lnTo>
                    <a:pt x="826" y="23"/>
                  </a:lnTo>
                  <a:lnTo>
                    <a:pt x="826" y="23"/>
                  </a:lnTo>
                  <a:lnTo>
                    <a:pt x="826" y="25"/>
                  </a:lnTo>
                  <a:lnTo>
                    <a:pt x="826" y="26"/>
                  </a:lnTo>
                  <a:lnTo>
                    <a:pt x="827" y="30"/>
                  </a:lnTo>
                  <a:lnTo>
                    <a:pt x="829" y="30"/>
                  </a:lnTo>
                  <a:lnTo>
                    <a:pt x="831" y="31"/>
                  </a:lnTo>
                  <a:lnTo>
                    <a:pt x="831" y="31"/>
                  </a:lnTo>
                  <a:lnTo>
                    <a:pt x="829" y="40"/>
                  </a:lnTo>
                  <a:lnTo>
                    <a:pt x="827" y="40"/>
                  </a:lnTo>
                  <a:lnTo>
                    <a:pt x="827" y="40"/>
                  </a:lnTo>
                  <a:lnTo>
                    <a:pt x="827" y="38"/>
                  </a:lnTo>
                  <a:lnTo>
                    <a:pt x="822" y="35"/>
                  </a:lnTo>
                  <a:lnTo>
                    <a:pt x="821" y="31"/>
                  </a:lnTo>
                  <a:lnTo>
                    <a:pt x="821" y="31"/>
                  </a:lnTo>
                  <a:lnTo>
                    <a:pt x="817" y="35"/>
                  </a:lnTo>
                  <a:lnTo>
                    <a:pt x="816" y="35"/>
                  </a:lnTo>
                  <a:lnTo>
                    <a:pt x="816" y="40"/>
                  </a:lnTo>
                  <a:lnTo>
                    <a:pt x="817" y="41"/>
                  </a:lnTo>
                  <a:lnTo>
                    <a:pt x="817" y="41"/>
                  </a:lnTo>
                  <a:lnTo>
                    <a:pt x="822" y="43"/>
                  </a:lnTo>
                  <a:lnTo>
                    <a:pt x="824" y="43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7" y="43"/>
                  </a:lnTo>
                  <a:lnTo>
                    <a:pt x="831" y="50"/>
                  </a:lnTo>
                  <a:lnTo>
                    <a:pt x="832" y="51"/>
                  </a:lnTo>
                  <a:lnTo>
                    <a:pt x="832" y="51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5"/>
                  </a:lnTo>
                  <a:lnTo>
                    <a:pt x="831" y="55"/>
                  </a:lnTo>
                  <a:lnTo>
                    <a:pt x="831" y="55"/>
                  </a:lnTo>
                  <a:lnTo>
                    <a:pt x="829" y="55"/>
                  </a:lnTo>
                  <a:lnTo>
                    <a:pt x="829" y="53"/>
                  </a:lnTo>
                  <a:lnTo>
                    <a:pt x="826" y="50"/>
                  </a:lnTo>
                  <a:lnTo>
                    <a:pt x="826" y="50"/>
                  </a:lnTo>
                  <a:lnTo>
                    <a:pt x="824" y="50"/>
                  </a:lnTo>
                  <a:lnTo>
                    <a:pt x="821" y="48"/>
                  </a:lnTo>
                  <a:lnTo>
                    <a:pt x="819" y="50"/>
                  </a:lnTo>
                  <a:lnTo>
                    <a:pt x="819" y="50"/>
                  </a:lnTo>
                  <a:lnTo>
                    <a:pt x="814" y="61"/>
                  </a:lnTo>
                  <a:lnTo>
                    <a:pt x="814" y="61"/>
                  </a:lnTo>
                  <a:lnTo>
                    <a:pt x="811" y="65"/>
                  </a:lnTo>
                  <a:lnTo>
                    <a:pt x="804" y="70"/>
                  </a:lnTo>
                  <a:lnTo>
                    <a:pt x="796" y="85"/>
                  </a:lnTo>
                  <a:lnTo>
                    <a:pt x="791" y="90"/>
                  </a:lnTo>
                  <a:lnTo>
                    <a:pt x="787" y="105"/>
                  </a:lnTo>
                  <a:lnTo>
                    <a:pt x="789" y="108"/>
                  </a:lnTo>
                  <a:lnTo>
                    <a:pt x="789" y="108"/>
                  </a:lnTo>
                  <a:lnTo>
                    <a:pt x="791" y="110"/>
                  </a:lnTo>
                  <a:lnTo>
                    <a:pt x="792" y="110"/>
                  </a:lnTo>
                  <a:lnTo>
                    <a:pt x="792" y="110"/>
                  </a:lnTo>
                  <a:lnTo>
                    <a:pt x="792" y="111"/>
                  </a:lnTo>
                  <a:lnTo>
                    <a:pt x="794" y="111"/>
                  </a:lnTo>
                  <a:lnTo>
                    <a:pt x="796" y="111"/>
                  </a:lnTo>
                  <a:lnTo>
                    <a:pt x="796" y="110"/>
                  </a:lnTo>
                  <a:lnTo>
                    <a:pt x="797" y="110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7" y="115"/>
                  </a:lnTo>
                  <a:lnTo>
                    <a:pt x="797" y="115"/>
                  </a:lnTo>
                  <a:lnTo>
                    <a:pt x="792" y="118"/>
                  </a:lnTo>
                  <a:lnTo>
                    <a:pt x="787" y="118"/>
                  </a:lnTo>
                  <a:lnTo>
                    <a:pt x="782" y="111"/>
                  </a:lnTo>
                  <a:lnTo>
                    <a:pt x="782" y="111"/>
                  </a:lnTo>
                  <a:lnTo>
                    <a:pt x="782" y="108"/>
                  </a:lnTo>
                  <a:lnTo>
                    <a:pt x="781" y="105"/>
                  </a:lnTo>
                  <a:lnTo>
                    <a:pt x="781" y="105"/>
                  </a:lnTo>
                  <a:lnTo>
                    <a:pt x="777" y="105"/>
                  </a:lnTo>
                  <a:lnTo>
                    <a:pt x="769" y="108"/>
                  </a:lnTo>
                  <a:lnTo>
                    <a:pt x="761" y="111"/>
                  </a:lnTo>
                  <a:lnTo>
                    <a:pt x="759" y="111"/>
                  </a:lnTo>
                  <a:lnTo>
                    <a:pt x="759" y="111"/>
                  </a:lnTo>
                  <a:lnTo>
                    <a:pt x="761" y="110"/>
                  </a:lnTo>
                  <a:lnTo>
                    <a:pt x="761" y="110"/>
                  </a:lnTo>
                  <a:lnTo>
                    <a:pt x="762" y="108"/>
                  </a:lnTo>
                  <a:lnTo>
                    <a:pt x="764" y="106"/>
                  </a:lnTo>
                  <a:lnTo>
                    <a:pt x="766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72" y="105"/>
                  </a:lnTo>
                  <a:lnTo>
                    <a:pt x="776" y="105"/>
                  </a:lnTo>
                  <a:lnTo>
                    <a:pt x="776" y="103"/>
                  </a:lnTo>
                  <a:lnTo>
                    <a:pt x="776" y="103"/>
                  </a:lnTo>
                  <a:lnTo>
                    <a:pt x="777" y="101"/>
                  </a:lnTo>
                  <a:lnTo>
                    <a:pt x="777" y="100"/>
                  </a:lnTo>
                  <a:lnTo>
                    <a:pt x="781" y="98"/>
                  </a:lnTo>
                  <a:lnTo>
                    <a:pt x="781" y="96"/>
                  </a:lnTo>
                  <a:lnTo>
                    <a:pt x="781" y="96"/>
                  </a:lnTo>
                  <a:lnTo>
                    <a:pt x="781" y="95"/>
                  </a:lnTo>
                  <a:lnTo>
                    <a:pt x="781" y="95"/>
                  </a:lnTo>
                  <a:lnTo>
                    <a:pt x="779" y="95"/>
                  </a:lnTo>
                  <a:lnTo>
                    <a:pt x="766" y="91"/>
                  </a:lnTo>
                  <a:lnTo>
                    <a:pt x="766" y="91"/>
                  </a:lnTo>
                  <a:lnTo>
                    <a:pt x="762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61" y="91"/>
                  </a:lnTo>
                  <a:lnTo>
                    <a:pt x="761" y="98"/>
                  </a:lnTo>
                  <a:lnTo>
                    <a:pt x="761" y="100"/>
                  </a:lnTo>
                  <a:lnTo>
                    <a:pt x="761" y="100"/>
                  </a:lnTo>
                  <a:lnTo>
                    <a:pt x="762" y="100"/>
                  </a:lnTo>
                  <a:lnTo>
                    <a:pt x="766" y="101"/>
                  </a:lnTo>
                  <a:lnTo>
                    <a:pt x="766" y="101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1" y="101"/>
                  </a:lnTo>
                  <a:lnTo>
                    <a:pt x="759" y="98"/>
                  </a:lnTo>
                  <a:lnTo>
                    <a:pt x="759" y="90"/>
                  </a:lnTo>
                  <a:lnTo>
                    <a:pt x="759" y="90"/>
                  </a:lnTo>
                  <a:lnTo>
                    <a:pt x="759" y="88"/>
                  </a:lnTo>
                  <a:lnTo>
                    <a:pt x="749" y="85"/>
                  </a:lnTo>
                  <a:lnTo>
                    <a:pt x="749" y="86"/>
                  </a:lnTo>
                  <a:lnTo>
                    <a:pt x="744" y="90"/>
                  </a:lnTo>
                  <a:lnTo>
                    <a:pt x="744" y="91"/>
                  </a:lnTo>
                  <a:lnTo>
                    <a:pt x="744" y="91"/>
                  </a:lnTo>
                  <a:lnTo>
                    <a:pt x="730" y="91"/>
                  </a:lnTo>
                  <a:lnTo>
                    <a:pt x="724" y="96"/>
                  </a:lnTo>
                  <a:lnTo>
                    <a:pt x="724" y="96"/>
                  </a:lnTo>
                  <a:lnTo>
                    <a:pt x="727" y="100"/>
                  </a:lnTo>
                  <a:lnTo>
                    <a:pt x="727" y="100"/>
                  </a:lnTo>
                  <a:lnTo>
                    <a:pt x="732" y="106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41" y="110"/>
                  </a:lnTo>
                  <a:lnTo>
                    <a:pt x="742" y="110"/>
                  </a:lnTo>
                  <a:lnTo>
                    <a:pt x="752" y="106"/>
                  </a:lnTo>
                  <a:lnTo>
                    <a:pt x="747" y="110"/>
                  </a:lnTo>
                  <a:lnTo>
                    <a:pt x="746" y="110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7" y="120"/>
                  </a:lnTo>
                  <a:lnTo>
                    <a:pt x="751" y="130"/>
                  </a:lnTo>
                  <a:lnTo>
                    <a:pt x="754" y="138"/>
                  </a:lnTo>
                  <a:lnTo>
                    <a:pt x="754" y="138"/>
                  </a:lnTo>
                  <a:lnTo>
                    <a:pt x="754" y="140"/>
                  </a:lnTo>
                  <a:lnTo>
                    <a:pt x="754" y="140"/>
                  </a:lnTo>
                  <a:lnTo>
                    <a:pt x="752" y="140"/>
                  </a:lnTo>
                  <a:lnTo>
                    <a:pt x="751" y="140"/>
                  </a:lnTo>
                  <a:lnTo>
                    <a:pt x="751" y="138"/>
                  </a:lnTo>
                  <a:lnTo>
                    <a:pt x="749" y="135"/>
                  </a:lnTo>
                  <a:lnTo>
                    <a:pt x="749" y="133"/>
                  </a:lnTo>
                  <a:lnTo>
                    <a:pt x="747" y="133"/>
                  </a:lnTo>
                  <a:lnTo>
                    <a:pt x="747" y="130"/>
                  </a:lnTo>
                  <a:lnTo>
                    <a:pt x="735" y="116"/>
                  </a:lnTo>
                  <a:lnTo>
                    <a:pt x="732" y="113"/>
                  </a:lnTo>
                  <a:lnTo>
                    <a:pt x="732" y="113"/>
                  </a:lnTo>
                  <a:lnTo>
                    <a:pt x="730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7" y="115"/>
                  </a:lnTo>
                  <a:lnTo>
                    <a:pt x="725" y="115"/>
                  </a:lnTo>
                  <a:lnTo>
                    <a:pt x="725" y="116"/>
                  </a:lnTo>
                  <a:lnTo>
                    <a:pt x="725" y="118"/>
                  </a:lnTo>
                  <a:lnTo>
                    <a:pt x="725" y="121"/>
                  </a:lnTo>
                  <a:lnTo>
                    <a:pt x="720" y="135"/>
                  </a:lnTo>
                  <a:lnTo>
                    <a:pt x="720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7" y="133"/>
                  </a:lnTo>
                  <a:lnTo>
                    <a:pt x="715" y="130"/>
                  </a:lnTo>
                  <a:lnTo>
                    <a:pt x="715" y="128"/>
                  </a:lnTo>
                  <a:lnTo>
                    <a:pt x="717" y="125"/>
                  </a:lnTo>
                  <a:lnTo>
                    <a:pt x="719" y="123"/>
                  </a:lnTo>
                  <a:lnTo>
                    <a:pt x="717" y="123"/>
                  </a:lnTo>
                  <a:lnTo>
                    <a:pt x="715" y="125"/>
                  </a:lnTo>
                  <a:lnTo>
                    <a:pt x="712" y="126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4" y="130"/>
                  </a:lnTo>
                  <a:lnTo>
                    <a:pt x="714" y="130"/>
                  </a:lnTo>
                  <a:lnTo>
                    <a:pt x="714" y="131"/>
                  </a:lnTo>
                  <a:lnTo>
                    <a:pt x="712" y="133"/>
                  </a:lnTo>
                  <a:lnTo>
                    <a:pt x="712" y="133"/>
                  </a:lnTo>
                  <a:lnTo>
                    <a:pt x="712" y="135"/>
                  </a:lnTo>
                  <a:lnTo>
                    <a:pt x="710" y="135"/>
                  </a:lnTo>
                  <a:lnTo>
                    <a:pt x="709" y="136"/>
                  </a:lnTo>
                  <a:lnTo>
                    <a:pt x="707" y="136"/>
                  </a:lnTo>
                  <a:lnTo>
                    <a:pt x="705" y="138"/>
                  </a:lnTo>
                  <a:lnTo>
                    <a:pt x="702" y="148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9" y="158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3"/>
                  </a:lnTo>
                  <a:lnTo>
                    <a:pt x="714" y="163"/>
                  </a:lnTo>
                  <a:lnTo>
                    <a:pt x="709" y="160"/>
                  </a:lnTo>
                  <a:lnTo>
                    <a:pt x="709" y="160"/>
                  </a:lnTo>
                  <a:lnTo>
                    <a:pt x="707" y="158"/>
                  </a:lnTo>
                  <a:lnTo>
                    <a:pt x="705" y="158"/>
                  </a:lnTo>
                  <a:lnTo>
                    <a:pt x="704" y="156"/>
                  </a:lnTo>
                  <a:lnTo>
                    <a:pt x="704" y="156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699" y="163"/>
                  </a:lnTo>
                  <a:lnTo>
                    <a:pt x="699" y="165"/>
                  </a:lnTo>
                  <a:lnTo>
                    <a:pt x="699" y="165"/>
                  </a:lnTo>
                  <a:lnTo>
                    <a:pt x="692" y="175"/>
                  </a:lnTo>
                  <a:lnTo>
                    <a:pt x="685" y="183"/>
                  </a:lnTo>
                  <a:lnTo>
                    <a:pt x="685" y="185"/>
                  </a:lnTo>
                  <a:lnTo>
                    <a:pt x="684" y="185"/>
                  </a:lnTo>
                  <a:lnTo>
                    <a:pt x="684" y="183"/>
                  </a:lnTo>
                  <a:lnTo>
                    <a:pt x="684" y="183"/>
                  </a:lnTo>
                  <a:lnTo>
                    <a:pt x="684" y="181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7" y="176"/>
                  </a:lnTo>
                  <a:lnTo>
                    <a:pt x="687" y="175"/>
                  </a:lnTo>
                  <a:lnTo>
                    <a:pt x="689" y="175"/>
                  </a:lnTo>
                  <a:lnTo>
                    <a:pt x="692" y="171"/>
                  </a:lnTo>
                  <a:lnTo>
                    <a:pt x="692" y="171"/>
                  </a:lnTo>
                  <a:lnTo>
                    <a:pt x="695" y="166"/>
                  </a:lnTo>
                  <a:lnTo>
                    <a:pt x="695" y="165"/>
                  </a:lnTo>
                  <a:lnTo>
                    <a:pt x="695" y="163"/>
                  </a:lnTo>
                  <a:lnTo>
                    <a:pt x="697" y="155"/>
                  </a:lnTo>
                  <a:lnTo>
                    <a:pt x="697" y="146"/>
                  </a:lnTo>
                  <a:lnTo>
                    <a:pt x="699" y="133"/>
                  </a:lnTo>
                  <a:lnTo>
                    <a:pt x="700" y="128"/>
                  </a:lnTo>
                  <a:lnTo>
                    <a:pt x="700" y="126"/>
                  </a:lnTo>
                  <a:lnTo>
                    <a:pt x="700" y="126"/>
                  </a:lnTo>
                  <a:lnTo>
                    <a:pt x="699" y="125"/>
                  </a:lnTo>
                  <a:lnTo>
                    <a:pt x="697" y="120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0" y="123"/>
                  </a:lnTo>
                  <a:lnTo>
                    <a:pt x="690" y="128"/>
                  </a:lnTo>
                  <a:lnTo>
                    <a:pt x="687" y="135"/>
                  </a:lnTo>
                  <a:lnTo>
                    <a:pt x="687" y="136"/>
                  </a:lnTo>
                  <a:lnTo>
                    <a:pt x="687" y="136"/>
                  </a:lnTo>
                  <a:lnTo>
                    <a:pt x="687" y="138"/>
                  </a:lnTo>
                  <a:lnTo>
                    <a:pt x="685" y="138"/>
                  </a:lnTo>
                  <a:lnTo>
                    <a:pt x="685" y="138"/>
                  </a:lnTo>
                  <a:lnTo>
                    <a:pt x="685" y="135"/>
                  </a:lnTo>
                  <a:lnTo>
                    <a:pt x="685" y="135"/>
                  </a:lnTo>
                  <a:lnTo>
                    <a:pt x="684" y="136"/>
                  </a:lnTo>
                  <a:lnTo>
                    <a:pt x="680" y="141"/>
                  </a:lnTo>
                  <a:lnTo>
                    <a:pt x="679" y="153"/>
                  </a:lnTo>
                  <a:lnTo>
                    <a:pt x="677" y="165"/>
                  </a:lnTo>
                  <a:lnTo>
                    <a:pt x="677" y="168"/>
                  </a:lnTo>
                  <a:lnTo>
                    <a:pt x="675" y="168"/>
                  </a:lnTo>
                  <a:lnTo>
                    <a:pt x="672" y="171"/>
                  </a:lnTo>
                  <a:lnTo>
                    <a:pt x="670" y="171"/>
                  </a:lnTo>
                  <a:lnTo>
                    <a:pt x="670" y="171"/>
                  </a:lnTo>
                  <a:lnTo>
                    <a:pt x="672" y="170"/>
                  </a:lnTo>
                  <a:lnTo>
                    <a:pt x="672" y="168"/>
                  </a:lnTo>
                  <a:lnTo>
                    <a:pt x="674" y="168"/>
                  </a:lnTo>
                  <a:lnTo>
                    <a:pt x="675" y="166"/>
                  </a:lnTo>
                  <a:lnTo>
                    <a:pt x="675" y="166"/>
                  </a:lnTo>
                  <a:lnTo>
                    <a:pt x="675" y="165"/>
                  </a:lnTo>
                  <a:lnTo>
                    <a:pt x="679" y="135"/>
                  </a:lnTo>
                  <a:lnTo>
                    <a:pt x="679" y="133"/>
                  </a:lnTo>
                  <a:lnTo>
                    <a:pt x="679" y="133"/>
                  </a:lnTo>
                  <a:lnTo>
                    <a:pt x="677" y="133"/>
                  </a:lnTo>
                  <a:lnTo>
                    <a:pt x="664" y="136"/>
                  </a:lnTo>
                  <a:lnTo>
                    <a:pt x="664" y="136"/>
                  </a:lnTo>
                  <a:lnTo>
                    <a:pt x="662" y="136"/>
                  </a:lnTo>
                  <a:lnTo>
                    <a:pt x="660" y="140"/>
                  </a:lnTo>
                  <a:lnTo>
                    <a:pt x="657" y="141"/>
                  </a:lnTo>
                  <a:lnTo>
                    <a:pt x="654" y="148"/>
                  </a:lnTo>
                  <a:lnTo>
                    <a:pt x="654" y="150"/>
                  </a:lnTo>
                  <a:lnTo>
                    <a:pt x="652" y="151"/>
                  </a:lnTo>
                  <a:lnTo>
                    <a:pt x="652" y="151"/>
                  </a:lnTo>
                  <a:lnTo>
                    <a:pt x="652" y="153"/>
                  </a:lnTo>
                  <a:lnTo>
                    <a:pt x="652" y="153"/>
                  </a:lnTo>
                  <a:lnTo>
                    <a:pt x="652" y="155"/>
                  </a:lnTo>
                  <a:lnTo>
                    <a:pt x="654" y="156"/>
                  </a:lnTo>
                  <a:lnTo>
                    <a:pt x="654" y="158"/>
                  </a:lnTo>
                  <a:lnTo>
                    <a:pt x="654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6"/>
                  </a:lnTo>
                  <a:lnTo>
                    <a:pt x="657" y="156"/>
                  </a:lnTo>
                  <a:lnTo>
                    <a:pt x="660" y="155"/>
                  </a:lnTo>
                  <a:lnTo>
                    <a:pt x="662" y="156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57" y="158"/>
                  </a:lnTo>
                  <a:lnTo>
                    <a:pt x="654" y="160"/>
                  </a:lnTo>
                  <a:lnTo>
                    <a:pt x="654" y="161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6"/>
                  </a:lnTo>
                  <a:lnTo>
                    <a:pt x="657" y="173"/>
                  </a:lnTo>
                  <a:lnTo>
                    <a:pt x="659" y="173"/>
                  </a:lnTo>
                  <a:lnTo>
                    <a:pt x="660" y="173"/>
                  </a:lnTo>
                  <a:lnTo>
                    <a:pt x="660" y="173"/>
                  </a:lnTo>
                  <a:lnTo>
                    <a:pt x="662" y="171"/>
                  </a:lnTo>
                  <a:lnTo>
                    <a:pt x="664" y="171"/>
                  </a:lnTo>
                  <a:lnTo>
                    <a:pt x="665" y="173"/>
                  </a:lnTo>
                  <a:lnTo>
                    <a:pt x="667" y="175"/>
                  </a:lnTo>
                  <a:lnTo>
                    <a:pt x="669" y="178"/>
                  </a:lnTo>
                  <a:lnTo>
                    <a:pt x="669" y="178"/>
                  </a:lnTo>
                  <a:lnTo>
                    <a:pt x="669" y="185"/>
                  </a:lnTo>
                  <a:lnTo>
                    <a:pt x="669" y="186"/>
                  </a:lnTo>
                  <a:lnTo>
                    <a:pt x="665" y="188"/>
                  </a:lnTo>
                  <a:lnTo>
                    <a:pt x="664" y="186"/>
                  </a:lnTo>
                  <a:lnTo>
                    <a:pt x="660" y="185"/>
                  </a:lnTo>
                  <a:lnTo>
                    <a:pt x="659" y="185"/>
                  </a:lnTo>
                  <a:lnTo>
                    <a:pt x="659" y="183"/>
                  </a:lnTo>
                  <a:lnTo>
                    <a:pt x="660" y="183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2" y="181"/>
                  </a:lnTo>
                  <a:lnTo>
                    <a:pt x="664" y="181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5" y="181"/>
                  </a:lnTo>
                  <a:lnTo>
                    <a:pt x="665" y="180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75"/>
                  </a:lnTo>
                  <a:lnTo>
                    <a:pt x="662" y="175"/>
                  </a:lnTo>
                  <a:lnTo>
                    <a:pt x="660" y="175"/>
                  </a:lnTo>
                  <a:lnTo>
                    <a:pt x="659" y="175"/>
                  </a:lnTo>
                  <a:lnTo>
                    <a:pt x="657" y="175"/>
                  </a:lnTo>
                  <a:lnTo>
                    <a:pt x="657" y="175"/>
                  </a:lnTo>
                  <a:lnTo>
                    <a:pt x="654" y="171"/>
                  </a:lnTo>
                  <a:lnTo>
                    <a:pt x="650" y="165"/>
                  </a:lnTo>
                  <a:lnTo>
                    <a:pt x="650" y="158"/>
                  </a:lnTo>
                  <a:lnTo>
                    <a:pt x="649" y="156"/>
                  </a:lnTo>
                  <a:lnTo>
                    <a:pt x="649" y="156"/>
                  </a:lnTo>
                  <a:lnTo>
                    <a:pt x="644" y="158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7" y="160"/>
                  </a:lnTo>
                  <a:lnTo>
                    <a:pt x="635" y="165"/>
                  </a:lnTo>
                  <a:lnTo>
                    <a:pt x="635" y="166"/>
                  </a:lnTo>
                  <a:lnTo>
                    <a:pt x="637" y="166"/>
                  </a:lnTo>
                  <a:lnTo>
                    <a:pt x="642" y="171"/>
                  </a:lnTo>
                  <a:lnTo>
                    <a:pt x="642" y="173"/>
                  </a:lnTo>
                  <a:lnTo>
                    <a:pt x="644" y="173"/>
                  </a:lnTo>
                  <a:lnTo>
                    <a:pt x="647" y="175"/>
                  </a:lnTo>
                  <a:lnTo>
                    <a:pt x="647" y="176"/>
                  </a:lnTo>
                  <a:lnTo>
                    <a:pt x="649" y="176"/>
                  </a:lnTo>
                  <a:lnTo>
                    <a:pt x="650" y="176"/>
                  </a:lnTo>
                  <a:lnTo>
                    <a:pt x="652" y="178"/>
                  </a:lnTo>
                  <a:lnTo>
                    <a:pt x="654" y="178"/>
                  </a:lnTo>
                  <a:lnTo>
                    <a:pt x="654" y="180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78"/>
                  </a:lnTo>
                  <a:lnTo>
                    <a:pt x="650" y="178"/>
                  </a:lnTo>
                  <a:lnTo>
                    <a:pt x="649" y="178"/>
                  </a:lnTo>
                  <a:lnTo>
                    <a:pt x="647" y="178"/>
                  </a:lnTo>
                  <a:lnTo>
                    <a:pt x="644" y="178"/>
                  </a:lnTo>
                  <a:lnTo>
                    <a:pt x="644" y="178"/>
                  </a:lnTo>
                  <a:lnTo>
                    <a:pt x="642" y="178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39" y="181"/>
                  </a:lnTo>
                  <a:lnTo>
                    <a:pt x="639" y="178"/>
                  </a:lnTo>
                  <a:lnTo>
                    <a:pt x="639" y="176"/>
                  </a:lnTo>
                  <a:lnTo>
                    <a:pt x="639" y="175"/>
                  </a:lnTo>
                  <a:lnTo>
                    <a:pt x="637" y="173"/>
                  </a:lnTo>
                  <a:lnTo>
                    <a:pt x="632" y="165"/>
                  </a:lnTo>
                  <a:lnTo>
                    <a:pt x="632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0" y="163"/>
                  </a:lnTo>
                  <a:lnTo>
                    <a:pt x="629" y="165"/>
                  </a:lnTo>
                  <a:lnTo>
                    <a:pt x="627" y="166"/>
                  </a:lnTo>
                  <a:lnTo>
                    <a:pt x="624" y="178"/>
                  </a:lnTo>
                  <a:lnTo>
                    <a:pt x="624" y="188"/>
                  </a:lnTo>
                  <a:lnTo>
                    <a:pt x="625" y="193"/>
                  </a:lnTo>
                  <a:lnTo>
                    <a:pt x="624" y="193"/>
                  </a:lnTo>
                  <a:lnTo>
                    <a:pt x="617" y="195"/>
                  </a:lnTo>
                  <a:lnTo>
                    <a:pt x="610" y="195"/>
                  </a:lnTo>
                  <a:lnTo>
                    <a:pt x="610" y="196"/>
                  </a:lnTo>
                  <a:lnTo>
                    <a:pt x="609" y="196"/>
                  </a:lnTo>
                  <a:lnTo>
                    <a:pt x="609" y="196"/>
                  </a:lnTo>
                  <a:lnTo>
                    <a:pt x="604" y="206"/>
                  </a:lnTo>
                  <a:lnTo>
                    <a:pt x="600" y="215"/>
                  </a:lnTo>
                  <a:lnTo>
                    <a:pt x="600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4" y="215"/>
                  </a:lnTo>
                  <a:lnTo>
                    <a:pt x="604" y="213"/>
                  </a:lnTo>
                  <a:lnTo>
                    <a:pt x="605" y="213"/>
                  </a:lnTo>
                  <a:lnTo>
                    <a:pt x="607" y="213"/>
                  </a:lnTo>
                  <a:lnTo>
                    <a:pt x="609" y="213"/>
                  </a:lnTo>
                  <a:lnTo>
                    <a:pt x="610" y="213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4" y="218"/>
                  </a:lnTo>
                  <a:lnTo>
                    <a:pt x="614" y="218"/>
                  </a:lnTo>
                  <a:lnTo>
                    <a:pt x="612" y="218"/>
                  </a:lnTo>
                  <a:lnTo>
                    <a:pt x="612" y="218"/>
                  </a:lnTo>
                  <a:lnTo>
                    <a:pt x="610" y="218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09" y="218"/>
                  </a:lnTo>
                  <a:lnTo>
                    <a:pt x="602" y="221"/>
                  </a:lnTo>
                  <a:lnTo>
                    <a:pt x="602" y="221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5" y="230"/>
                  </a:lnTo>
                  <a:lnTo>
                    <a:pt x="602" y="235"/>
                  </a:lnTo>
                  <a:lnTo>
                    <a:pt x="604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7" y="235"/>
                  </a:lnTo>
                  <a:lnTo>
                    <a:pt x="607" y="236"/>
                  </a:lnTo>
                  <a:lnTo>
                    <a:pt x="609" y="236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2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599" y="235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7" y="233"/>
                  </a:lnTo>
                  <a:lnTo>
                    <a:pt x="595" y="231"/>
                  </a:lnTo>
                  <a:lnTo>
                    <a:pt x="594" y="231"/>
                  </a:lnTo>
                  <a:lnTo>
                    <a:pt x="585" y="233"/>
                  </a:lnTo>
                  <a:lnTo>
                    <a:pt x="580" y="235"/>
                  </a:lnTo>
                  <a:lnTo>
                    <a:pt x="579" y="235"/>
                  </a:lnTo>
                  <a:lnTo>
                    <a:pt x="574" y="238"/>
                  </a:lnTo>
                  <a:lnTo>
                    <a:pt x="572" y="238"/>
                  </a:lnTo>
                  <a:lnTo>
                    <a:pt x="572" y="238"/>
                  </a:lnTo>
                  <a:lnTo>
                    <a:pt x="570" y="240"/>
                  </a:lnTo>
                  <a:lnTo>
                    <a:pt x="570" y="241"/>
                  </a:lnTo>
                  <a:lnTo>
                    <a:pt x="567" y="250"/>
                  </a:lnTo>
                  <a:lnTo>
                    <a:pt x="567" y="257"/>
                  </a:lnTo>
                  <a:lnTo>
                    <a:pt x="567" y="257"/>
                  </a:lnTo>
                  <a:lnTo>
                    <a:pt x="587" y="257"/>
                  </a:lnTo>
                  <a:lnTo>
                    <a:pt x="589" y="257"/>
                  </a:lnTo>
                  <a:lnTo>
                    <a:pt x="590" y="257"/>
                  </a:lnTo>
                  <a:lnTo>
                    <a:pt x="592" y="257"/>
                  </a:lnTo>
                  <a:lnTo>
                    <a:pt x="594" y="257"/>
                  </a:lnTo>
                  <a:lnTo>
                    <a:pt x="594" y="255"/>
                  </a:lnTo>
                  <a:lnTo>
                    <a:pt x="595" y="255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7" y="251"/>
                  </a:lnTo>
                  <a:lnTo>
                    <a:pt x="602" y="250"/>
                  </a:lnTo>
                  <a:lnTo>
                    <a:pt x="604" y="250"/>
                  </a:lnTo>
                  <a:lnTo>
                    <a:pt x="604" y="250"/>
                  </a:lnTo>
                  <a:lnTo>
                    <a:pt x="605" y="257"/>
                  </a:lnTo>
                  <a:lnTo>
                    <a:pt x="605" y="260"/>
                  </a:lnTo>
                  <a:lnTo>
                    <a:pt x="604" y="260"/>
                  </a:lnTo>
                  <a:lnTo>
                    <a:pt x="604" y="260"/>
                  </a:lnTo>
                  <a:lnTo>
                    <a:pt x="600" y="260"/>
                  </a:lnTo>
                  <a:lnTo>
                    <a:pt x="597" y="260"/>
                  </a:lnTo>
                  <a:lnTo>
                    <a:pt x="594" y="260"/>
                  </a:lnTo>
                  <a:lnTo>
                    <a:pt x="594" y="262"/>
                  </a:lnTo>
                  <a:lnTo>
                    <a:pt x="590" y="263"/>
                  </a:lnTo>
                  <a:lnTo>
                    <a:pt x="590" y="263"/>
                  </a:lnTo>
                  <a:lnTo>
                    <a:pt x="590" y="267"/>
                  </a:lnTo>
                  <a:lnTo>
                    <a:pt x="594" y="268"/>
                  </a:lnTo>
                  <a:lnTo>
                    <a:pt x="594" y="270"/>
                  </a:lnTo>
                  <a:lnTo>
                    <a:pt x="595" y="270"/>
                  </a:lnTo>
                  <a:lnTo>
                    <a:pt x="595" y="272"/>
                  </a:lnTo>
                  <a:lnTo>
                    <a:pt x="597" y="273"/>
                  </a:lnTo>
                  <a:lnTo>
                    <a:pt x="597" y="275"/>
                  </a:lnTo>
                  <a:lnTo>
                    <a:pt x="597" y="277"/>
                  </a:lnTo>
                  <a:lnTo>
                    <a:pt x="595" y="282"/>
                  </a:lnTo>
                  <a:lnTo>
                    <a:pt x="595" y="282"/>
                  </a:lnTo>
                  <a:lnTo>
                    <a:pt x="595" y="283"/>
                  </a:lnTo>
                  <a:lnTo>
                    <a:pt x="594" y="283"/>
                  </a:lnTo>
                  <a:lnTo>
                    <a:pt x="594" y="282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75"/>
                  </a:lnTo>
                  <a:lnTo>
                    <a:pt x="595" y="275"/>
                  </a:lnTo>
                  <a:lnTo>
                    <a:pt x="590" y="265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79" y="263"/>
                  </a:lnTo>
                  <a:lnTo>
                    <a:pt x="575" y="260"/>
                  </a:lnTo>
                  <a:lnTo>
                    <a:pt x="575" y="260"/>
                  </a:lnTo>
                  <a:lnTo>
                    <a:pt x="574" y="260"/>
                  </a:lnTo>
                  <a:lnTo>
                    <a:pt x="574" y="260"/>
                  </a:lnTo>
                  <a:lnTo>
                    <a:pt x="570" y="260"/>
                  </a:lnTo>
                  <a:lnTo>
                    <a:pt x="569" y="260"/>
                  </a:lnTo>
                  <a:lnTo>
                    <a:pt x="560" y="262"/>
                  </a:lnTo>
                  <a:lnTo>
                    <a:pt x="560" y="262"/>
                  </a:lnTo>
                  <a:lnTo>
                    <a:pt x="559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9" y="265"/>
                  </a:lnTo>
                  <a:lnTo>
                    <a:pt x="564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7" y="270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7" y="285"/>
                  </a:lnTo>
                  <a:lnTo>
                    <a:pt x="575" y="285"/>
                  </a:lnTo>
                  <a:lnTo>
                    <a:pt x="574" y="283"/>
                  </a:lnTo>
                  <a:lnTo>
                    <a:pt x="574" y="283"/>
                  </a:lnTo>
                  <a:lnTo>
                    <a:pt x="570" y="280"/>
                  </a:lnTo>
                  <a:lnTo>
                    <a:pt x="569" y="278"/>
                  </a:lnTo>
                  <a:lnTo>
                    <a:pt x="557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8"/>
                  </a:lnTo>
                  <a:lnTo>
                    <a:pt x="554" y="270"/>
                  </a:lnTo>
                  <a:lnTo>
                    <a:pt x="552" y="270"/>
                  </a:lnTo>
                  <a:lnTo>
                    <a:pt x="554" y="270"/>
                  </a:lnTo>
                  <a:lnTo>
                    <a:pt x="559" y="275"/>
                  </a:lnTo>
                  <a:lnTo>
                    <a:pt x="564" y="277"/>
                  </a:lnTo>
                  <a:lnTo>
                    <a:pt x="565" y="277"/>
                  </a:lnTo>
                  <a:lnTo>
                    <a:pt x="565" y="278"/>
                  </a:lnTo>
                  <a:lnTo>
                    <a:pt x="565" y="280"/>
                  </a:lnTo>
                  <a:lnTo>
                    <a:pt x="567" y="285"/>
                  </a:lnTo>
                  <a:lnTo>
                    <a:pt x="574" y="290"/>
                  </a:lnTo>
                  <a:lnTo>
                    <a:pt x="572" y="290"/>
                  </a:lnTo>
                  <a:lnTo>
                    <a:pt x="572" y="292"/>
                  </a:lnTo>
                  <a:lnTo>
                    <a:pt x="572" y="292"/>
                  </a:lnTo>
                  <a:lnTo>
                    <a:pt x="567" y="290"/>
                  </a:lnTo>
                  <a:lnTo>
                    <a:pt x="567" y="290"/>
                  </a:lnTo>
                  <a:lnTo>
                    <a:pt x="565" y="295"/>
                  </a:lnTo>
                  <a:lnTo>
                    <a:pt x="565" y="300"/>
                  </a:lnTo>
                  <a:lnTo>
                    <a:pt x="564" y="305"/>
                  </a:lnTo>
                  <a:lnTo>
                    <a:pt x="564" y="305"/>
                  </a:lnTo>
                  <a:lnTo>
                    <a:pt x="562" y="305"/>
                  </a:lnTo>
                  <a:lnTo>
                    <a:pt x="562" y="305"/>
                  </a:lnTo>
                  <a:lnTo>
                    <a:pt x="560" y="300"/>
                  </a:lnTo>
                  <a:lnTo>
                    <a:pt x="559" y="298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5" y="295"/>
                  </a:lnTo>
                  <a:lnTo>
                    <a:pt x="555" y="295"/>
                  </a:lnTo>
                  <a:lnTo>
                    <a:pt x="557" y="305"/>
                  </a:lnTo>
                  <a:lnTo>
                    <a:pt x="557" y="305"/>
                  </a:lnTo>
                  <a:lnTo>
                    <a:pt x="557" y="307"/>
                  </a:lnTo>
                  <a:lnTo>
                    <a:pt x="559" y="308"/>
                  </a:lnTo>
                  <a:lnTo>
                    <a:pt x="560" y="308"/>
                  </a:lnTo>
                  <a:lnTo>
                    <a:pt x="562" y="310"/>
                  </a:lnTo>
                  <a:lnTo>
                    <a:pt x="564" y="310"/>
                  </a:lnTo>
                  <a:lnTo>
                    <a:pt x="565" y="315"/>
                  </a:lnTo>
                  <a:lnTo>
                    <a:pt x="565" y="315"/>
                  </a:lnTo>
                  <a:lnTo>
                    <a:pt x="564" y="315"/>
                  </a:lnTo>
                  <a:lnTo>
                    <a:pt x="564" y="315"/>
                  </a:lnTo>
                  <a:lnTo>
                    <a:pt x="562" y="313"/>
                  </a:lnTo>
                  <a:lnTo>
                    <a:pt x="560" y="313"/>
                  </a:lnTo>
                  <a:lnTo>
                    <a:pt x="555" y="307"/>
                  </a:lnTo>
                  <a:lnTo>
                    <a:pt x="555" y="305"/>
                  </a:lnTo>
                  <a:lnTo>
                    <a:pt x="555" y="298"/>
                  </a:lnTo>
                  <a:lnTo>
                    <a:pt x="554" y="297"/>
                  </a:lnTo>
                  <a:lnTo>
                    <a:pt x="550" y="290"/>
                  </a:lnTo>
                  <a:lnTo>
                    <a:pt x="552" y="290"/>
                  </a:lnTo>
                  <a:lnTo>
                    <a:pt x="552" y="285"/>
                  </a:lnTo>
                  <a:lnTo>
                    <a:pt x="550" y="275"/>
                  </a:lnTo>
                  <a:lnTo>
                    <a:pt x="550" y="275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49" y="273"/>
                  </a:lnTo>
                  <a:lnTo>
                    <a:pt x="549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8"/>
                  </a:lnTo>
                  <a:lnTo>
                    <a:pt x="545" y="283"/>
                  </a:lnTo>
                  <a:lnTo>
                    <a:pt x="544" y="285"/>
                  </a:lnTo>
                  <a:lnTo>
                    <a:pt x="544" y="285"/>
                  </a:lnTo>
                  <a:lnTo>
                    <a:pt x="544" y="287"/>
                  </a:lnTo>
                  <a:lnTo>
                    <a:pt x="537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88"/>
                  </a:lnTo>
                  <a:lnTo>
                    <a:pt x="535" y="287"/>
                  </a:lnTo>
                  <a:lnTo>
                    <a:pt x="535" y="287"/>
                  </a:lnTo>
                  <a:lnTo>
                    <a:pt x="537" y="287"/>
                  </a:lnTo>
                  <a:lnTo>
                    <a:pt x="539" y="287"/>
                  </a:lnTo>
                  <a:lnTo>
                    <a:pt x="539" y="287"/>
                  </a:lnTo>
                  <a:lnTo>
                    <a:pt x="540" y="287"/>
                  </a:lnTo>
                  <a:lnTo>
                    <a:pt x="540" y="282"/>
                  </a:lnTo>
                  <a:lnTo>
                    <a:pt x="539" y="282"/>
                  </a:lnTo>
                  <a:lnTo>
                    <a:pt x="537" y="280"/>
                  </a:lnTo>
                  <a:lnTo>
                    <a:pt x="530" y="282"/>
                  </a:lnTo>
                  <a:lnTo>
                    <a:pt x="529" y="283"/>
                  </a:lnTo>
                  <a:lnTo>
                    <a:pt x="527" y="287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2"/>
                  </a:lnTo>
                  <a:lnTo>
                    <a:pt x="524" y="292"/>
                  </a:lnTo>
                  <a:lnTo>
                    <a:pt x="524" y="293"/>
                  </a:lnTo>
                  <a:lnTo>
                    <a:pt x="525" y="293"/>
                  </a:lnTo>
                  <a:lnTo>
                    <a:pt x="527" y="295"/>
                  </a:lnTo>
                  <a:lnTo>
                    <a:pt x="527" y="295"/>
                  </a:lnTo>
                  <a:lnTo>
                    <a:pt x="535" y="292"/>
                  </a:lnTo>
                  <a:lnTo>
                    <a:pt x="542" y="292"/>
                  </a:lnTo>
                  <a:lnTo>
                    <a:pt x="542" y="292"/>
                  </a:lnTo>
                  <a:lnTo>
                    <a:pt x="547" y="293"/>
                  </a:lnTo>
                  <a:lnTo>
                    <a:pt x="545" y="295"/>
                  </a:lnTo>
                  <a:lnTo>
                    <a:pt x="544" y="300"/>
                  </a:lnTo>
                  <a:lnTo>
                    <a:pt x="544" y="302"/>
                  </a:lnTo>
                  <a:lnTo>
                    <a:pt x="542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39" y="300"/>
                  </a:lnTo>
                  <a:lnTo>
                    <a:pt x="537" y="300"/>
                  </a:lnTo>
                  <a:lnTo>
                    <a:pt x="529" y="302"/>
                  </a:lnTo>
                  <a:lnTo>
                    <a:pt x="520" y="305"/>
                  </a:lnTo>
                  <a:lnTo>
                    <a:pt x="519" y="305"/>
                  </a:lnTo>
                  <a:lnTo>
                    <a:pt x="514" y="302"/>
                  </a:lnTo>
                  <a:lnTo>
                    <a:pt x="512" y="302"/>
                  </a:lnTo>
                  <a:lnTo>
                    <a:pt x="512" y="303"/>
                  </a:lnTo>
                  <a:lnTo>
                    <a:pt x="509" y="305"/>
                  </a:lnTo>
                  <a:lnTo>
                    <a:pt x="509" y="305"/>
                  </a:lnTo>
                  <a:lnTo>
                    <a:pt x="504" y="310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12" y="315"/>
                  </a:lnTo>
                  <a:lnTo>
                    <a:pt x="515" y="317"/>
                  </a:lnTo>
                  <a:lnTo>
                    <a:pt x="514" y="317"/>
                  </a:lnTo>
                  <a:lnTo>
                    <a:pt x="512" y="318"/>
                  </a:lnTo>
                  <a:lnTo>
                    <a:pt x="510" y="318"/>
                  </a:lnTo>
                  <a:lnTo>
                    <a:pt x="509" y="317"/>
                  </a:lnTo>
                  <a:lnTo>
                    <a:pt x="504" y="317"/>
                  </a:lnTo>
                  <a:lnTo>
                    <a:pt x="504" y="318"/>
                  </a:lnTo>
                  <a:lnTo>
                    <a:pt x="500" y="323"/>
                  </a:lnTo>
                  <a:lnTo>
                    <a:pt x="500" y="323"/>
                  </a:lnTo>
                  <a:lnTo>
                    <a:pt x="502" y="323"/>
                  </a:lnTo>
                  <a:lnTo>
                    <a:pt x="502" y="325"/>
                  </a:lnTo>
                  <a:lnTo>
                    <a:pt x="504" y="325"/>
                  </a:lnTo>
                  <a:lnTo>
                    <a:pt x="505" y="325"/>
                  </a:lnTo>
                  <a:lnTo>
                    <a:pt x="507" y="325"/>
                  </a:lnTo>
                  <a:lnTo>
                    <a:pt x="510" y="323"/>
                  </a:lnTo>
                  <a:lnTo>
                    <a:pt x="517" y="320"/>
                  </a:lnTo>
                  <a:lnTo>
                    <a:pt x="517" y="320"/>
                  </a:lnTo>
                  <a:lnTo>
                    <a:pt x="519" y="320"/>
                  </a:lnTo>
                  <a:lnTo>
                    <a:pt x="524" y="313"/>
                  </a:lnTo>
                  <a:lnTo>
                    <a:pt x="525" y="313"/>
                  </a:lnTo>
                  <a:lnTo>
                    <a:pt x="534" y="315"/>
                  </a:lnTo>
                  <a:lnTo>
                    <a:pt x="537" y="318"/>
                  </a:lnTo>
                  <a:lnTo>
                    <a:pt x="539" y="320"/>
                  </a:lnTo>
                  <a:lnTo>
                    <a:pt x="540" y="323"/>
                  </a:lnTo>
                  <a:lnTo>
                    <a:pt x="540" y="325"/>
                  </a:lnTo>
                  <a:lnTo>
                    <a:pt x="540" y="325"/>
                  </a:lnTo>
                  <a:lnTo>
                    <a:pt x="539" y="323"/>
                  </a:lnTo>
                  <a:lnTo>
                    <a:pt x="537" y="323"/>
                  </a:lnTo>
                  <a:lnTo>
                    <a:pt x="537" y="323"/>
                  </a:lnTo>
                  <a:lnTo>
                    <a:pt x="535" y="320"/>
                  </a:lnTo>
                  <a:lnTo>
                    <a:pt x="534" y="318"/>
                  </a:lnTo>
                  <a:lnTo>
                    <a:pt x="534" y="317"/>
                  </a:lnTo>
                  <a:lnTo>
                    <a:pt x="532" y="317"/>
                  </a:lnTo>
                  <a:lnTo>
                    <a:pt x="530" y="317"/>
                  </a:lnTo>
                  <a:lnTo>
                    <a:pt x="529" y="317"/>
                  </a:lnTo>
                  <a:lnTo>
                    <a:pt x="525" y="317"/>
                  </a:lnTo>
                  <a:lnTo>
                    <a:pt x="525" y="318"/>
                  </a:lnTo>
                  <a:lnTo>
                    <a:pt x="527" y="322"/>
                  </a:lnTo>
                  <a:lnTo>
                    <a:pt x="527" y="322"/>
                  </a:lnTo>
                  <a:lnTo>
                    <a:pt x="529" y="322"/>
                  </a:lnTo>
                  <a:lnTo>
                    <a:pt x="529" y="322"/>
                  </a:lnTo>
                  <a:lnTo>
                    <a:pt x="530" y="322"/>
                  </a:lnTo>
                  <a:lnTo>
                    <a:pt x="530" y="322"/>
                  </a:lnTo>
                  <a:lnTo>
                    <a:pt x="532" y="322"/>
                  </a:lnTo>
                  <a:lnTo>
                    <a:pt x="532" y="322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29" y="323"/>
                  </a:lnTo>
                  <a:lnTo>
                    <a:pt x="527" y="323"/>
                  </a:lnTo>
                  <a:lnTo>
                    <a:pt x="524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17" y="327"/>
                  </a:lnTo>
                  <a:lnTo>
                    <a:pt x="517" y="328"/>
                  </a:lnTo>
                  <a:lnTo>
                    <a:pt x="517" y="328"/>
                  </a:lnTo>
                  <a:lnTo>
                    <a:pt x="517" y="330"/>
                  </a:lnTo>
                  <a:lnTo>
                    <a:pt x="519" y="330"/>
                  </a:lnTo>
                  <a:lnTo>
                    <a:pt x="524" y="328"/>
                  </a:lnTo>
                  <a:lnTo>
                    <a:pt x="525" y="332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19" y="332"/>
                  </a:lnTo>
                  <a:lnTo>
                    <a:pt x="519" y="333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20" y="338"/>
                  </a:lnTo>
                  <a:lnTo>
                    <a:pt x="522" y="338"/>
                  </a:lnTo>
                  <a:lnTo>
                    <a:pt x="529" y="340"/>
                  </a:lnTo>
                  <a:lnTo>
                    <a:pt x="529" y="338"/>
                  </a:lnTo>
                  <a:lnTo>
                    <a:pt x="532" y="338"/>
                  </a:lnTo>
                  <a:lnTo>
                    <a:pt x="532" y="337"/>
                  </a:lnTo>
                  <a:lnTo>
                    <a:pt x="534" y="337"/>
                  </a:lnTo>
                  <a:lnTo>
                    <a:pt x="535" y="335"/>
                  </a:lnTo>
                  <a:lnTo>
                    <a:pt x="535" y="335"/>
                  </a:lnTo>
                  <a:lnTo>
                    <a:pt x="540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39" y="337"/>
                  </a:lnTo>
                  <a:lnTo>
                    <a:pt x="537" y="337"/>
                  </a:lnTo>
                  <a:lnTo>
                    <a:pt x="537" y="337"/>
                  </a:lnTo>
                  <a:lnTo>
                    <a:pt x="535" y="337"/>
                  </a:lnTo>
                  <a:lnTo>
                    <a:pt x="532" y="338"/>
                  </a:lnTo>
                  <a:lnTo>
                    <a:pt x="530" y="340"/>
                  </a:lnTo>
                  <a:lnTo>
                    <a:pt x="529" y="342"/>
                  </a:lnTo>
                  <a:lnTo>
                    <a:pt x="529" y="342"/>
                  </a:lnTo>
                  <a:lnTo>
                    <a:pt x="529" y="343"/>
                  </a:lnTo>
                  <a:lnTo>
                    <a:pt x="527" y="347"/>
                  </a:lnTo>
                  <a:lnTo>
                    <a:pt x="530" y="353"/>
                  </a:lnTo>
                  <a:lnTo>
                    <a:pt x="534" y="358"/>
                  </a:lnTo>
                  <a:lnTo>
                    <a:pt x="534" y="358"/>
                  </a:lnTo>
                  <a:lnTo>
                    <a:pt x="534" y="360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29" y="360"/>
                  </a:lnTo>
                  <a:lnTo>
                    <a:pt x="529" y="360"/>
                  </a:lnTo>
                  <a:lnTo>
                    <a:pt x="529" y="357"/>
                  </a:lnTo>
                  <a:lnTo>
                    <a:pt x="527" y="350"/>
                  </a:lnTo>
                  <a:lnTo>
                    <a:pt x="527" y="343"/>
                  </a:lnTo>
                  <a:lnTo>
                    <a:pt x="525" y="343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24" y="342"/>
                  </a:lnTo>
                  <a:lnTo>
                    <a:pt x="520" y="340"/>
                  </a:lnTo>
                  <a:lnTo>
                    <a:pt x="514" y="338"/>
                  </a:lnTo>
                  <a:lnTo>
                    <a:pt x="510" y="340"/>
                  </a:lnTo>
                  <a:lnTo>
                    <a:pt x="510" y="342"/>
                  </a:lnTo>
                  <a:lnTo>
                    <a:pt x="509" y="342"/>
                  </a:lnTo>
                  <a:lnTo>
                    <a:pt x="509" y="342"/>
                  </a:lnTo>
                  <a:lnTo>
                    <a:pt x="505" y="342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9" y="340"/>
                  </a:lnTo>
                  <a:lnTo>
                    <a:pt x="510" y="340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4" y="332"/>
                  </a:lnTo>
                  <a:lnTo>
                    <a:pt x="512" y="332"/>
                  </a:lnTo>
                  <a:lnTo>
                    <a:pt x="512" y="332"/>
                  </a:lnTo>
                  <a:lnTo>
                    <a:pt x="509" y="333"/>
                  </a:lnTo>
                  <a:lnTo>
                    <a:pt x="507" y="333"/>
                  </a:lnTo>
                  <a:lnTo>
                    <a:pt x="504" y="335"/>
                  </a:lnTo>
                  <a:lnTo>
                    <a:pt x="504" y="337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42"/>
                  </a:lnTo>
                  <a:lnTo>
                    <a:pt x="504" y="343"/>
                  </a:lnTo>
                  <a:lnTo>
                    <a:pt x="504" y="343"/>
                  </a:lnTo>
                  <a:lnTo>
                    <a:pt x="505" y="345"/>
                  </a:lnTo>
                  <a:lnTo>
                    <a:pt x="507" y="345"/>
                  </a:lnTo>
                  <a:lnTo>
                    <a:pt x="510" y="343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04" y="350"/>
                  </a:lnTo>
                  <a:lnTo>
                    <a:pt x="502" y="350"/>
                  </a:lnTo>
                  <a:lnTo>
                    <a:pt x="502" y="350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7"/>
                  </a:lnTo>
                  <a:lnTo>
                    <a:pt x="504" y="347"/>
                  </a:lnTo>
                  <a:lnTo>
                    <a:pt x="502" y="347"/>
                  </a:lnTo>
                  <a:lnTo>
                    <a:pt x="502" y="345"/>
                  </a:lnTo>
                  <a:lnTo>
                    <a:pt x="500" y="345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4" y="347"/>
                  </a:lnTo>
                  <a:lnTo>
                    <a:pt x="494" y="347"/>
                  </a:lnTo>
                  <a:lnTo>
                    <a:pt x="492" y="352"/>
                  </a:lnTo>
                  <a:lnTo>
                    <a:pt x="489" y="355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9" y="360"/>
                  </a:lnTo>
                  <a:lnTo>
                    <a:pt x="492" y="360"/>
                  </a:lnTo>
                  <a:lnTo>
                    <a:pt x="494" y="363"/>
                  </a:lnTo>
                  <a:lnTo>
                    <a:pt x="494" y="365"/>
                  </a:lnTo>
                  <a:lnTo>
                    <a:pt x="495" y="365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502" y="362"/>
                  </a:lnTo>
                  <a:lnTo>
                    <a:pt x="510" y="357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4" y="360"/>
                  </a:lnTo>
                  <a:lnTo>
                    <a:pt x="514" y="360"/>
                  </a:lnTo>
                  <a:lnTo>
                    <a:pt x="512" y="362"/>
                  </a:lnTo>
                  <a:lnTo>
                    <a:pt x="512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7" y="363"/>
                  </a:lnTo>
                  <a:lnTo>
                    <a:pt x="517" y="363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20" y="363"/>
                  </a:lnTo>
                  <a:lnTo>
                    <a:pt x="524" y="365"/>
                  </a:lnTo>
                  <a:lnTo>
                    <a:pt x="532" y="368"/>
                  </a:lnTo>
                  <a:lnTo>
                    <a:pt x="534" y="368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7" y="367"/>
                  </a:lnTo>
                  <a:lnTo>
                    <a:pt x="525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0" y="367"/>
                  </a:lnTo>
                  <a:lnTo>
                    <a:pt x="520" y="367"/>
                  </a:lnTo>
                  <a:lnTo>
                    <a:pt x="520" y="368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4" y="370"/>
                  </a:lnTo>
                  <a:lnTo>
                    <a:pt x="525" y="372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0"/>
                  </a:lnTo>
                  <a:lnTo>
                    <a:pt x="522" y="378"/>
                  </a:lnTo>
                  <a:lnTo>
                    <a:pt x="520" y="378"/>
                  </a:lnTo>
                  <a:lnTo>
                    <a:pt x="520" y="377"/>
                  </a:lnTo>
                  <a:lnTo>
                    <a:pt x="520" y="375"/>
                  </a:lnTo>
                  <a:lnTo>
                    <a:pt x="520" y="375"/>
                  </a:lnTo>
                  <a:lnTo>
                    <a:pt x="520" y="373"/>
                  </a:lnTo>
                  <a:lnTo>
                    <a:pt x="522" y="373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0" y="370"/>
                  </a:lnTo>
                  <a:lnTo>
                    <a:pt x="520" y="370"/>
                  </a:lnTo>
                  <a:lnTo>
                    <a:pt x="515" y="368"/>
                  </a:lnTo>
                  <a:lnTo>
                    <a:pt x="510" y="365"/>
                  </a:lnTo>
                  <a:lnTo>
                    <a:pt x="510" y="365"/>
                  </a:lnTo>
                  <a:lnTo>
                    <a:pt x="509" y="365"/>
                  </a:lnTo>
                  <a:lnTo>
                    <a:pt x="509" y="367"/>
                  </a:lnTo>
                  <a:lnTo>
                    <a:pt x="507" y="368"/>
                  </a:lnTo>
                  <a:lnTo>
                    <a:pt x="505" y="368"/>
                  </a:lnTo>
                  <a:lnTo>
                    <a:pt x="505" y="370"/>
                  </a:lnTo>
                  <a:lnTo>
                    <a:pt x="505" y="372"/>
                  </a:lnTo>
                  <a:lnTo>
                    <a:pt x="505" y="372"/>
                  </a:lnTo>
                  <a:lnTo>
                    <a:pt x="507" y="373"/>
                  </a:lnTo>
                  <a:lnTo>
                    <a:pt x="507" y="373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5" y="375"/>
                  </a:lnTo>
                  <a:lnTo>
                    <a:pt x="504" y="372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5"/>
                  </a:lnTo>
                  <a:lnTo>
                    <a:pt x="502" y="365"/>
                  </a:lnTo>
                  <a:lnTo>
                    <a:pt x="492" y="365"/>
                  </a:lnTo>
                  <a:lnTo>
                    <a:pt x="492" y="365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4" y="367"/>
                  </a:lnTo>
                  <a:lnTo>
                    <a:pt x="497" y="368"/>
                  </a:lnTo>
                  <a:lnTo>
                    <a:pt x="497" y="368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73"/>
                  </a:lnTo>
                  <a:lnTo>
                    <a:pt x="497" y="373"/>
                  </a:lnTo>
                  <a:lnTo>
                    <a:pt x="497" y="373"/>
                  </a:lnTo>
                  <a:lnTo>
                    <a:pt x="497" y="372"/>
                  </a:lnTo>
                  <a:lnTo>
                    <a:pt x="497" y="372"/>
                  </a:lnTo>
                  <a:lnTo>
                    <a:pt x="497" y="370"/>
                  </a:lnTo>
                  <a:lnTo>
                    <a:pt x="497" y="370"/>
                  </a:lnTo>
                  <a:lnTo>
                    <a:pt x="497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4" y="368"/>
                  </a:lnTo>
                  <a:lnTo>
                    <a:pt x="484" y="368"/>
                  </a:lnTo>
                  <a:lnTo>
                    <a:pt x="480" y="375"/>
                  </a:lnTo>
                  <a:lnTo>
                    <a:pt x="480" y="375"/>
                  </a:lnTo>
                  <a:lnTo>
                    <a:pt x="482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5" y="375"/>
                  </a:lnTo>
                  <a:lnTo>
                    <a:pt x="485" y="377"/>
                  </a:lnTo>
                  <a:lnTo>
                    <a:pt x="490" y="378"/>
                  </a:lnTo>
                  <a:lnTo>
                    <a:pt x="492" y="378"/>
                  </a:lnTo>
                  <a:lnTo>
                    <a:pt x="492" y="378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89" y="378"/>
                  </a:lnTo>
                  <a:lnTo>
                    <a:pt x="485" y="377"/>
                  </a:lnTo>
                  <a:lnTo>
                    <a:pt x="485" y="377"/>
                  </a:lnTo>
                  <a:lnTo>
                    <a:pt x="482" y="377"/>
                  </a:lnTo>
                  <a:lnTo>
                    <a:pt x="480" y="378"/>
                  </a:lnTo>
                  <a:lnTo>
                    <a:pt x="480" y="380"/>
                  </a:lnTo>
                  <a:lnTo>
                    <a:pt x="480" y="380"/>
                  </a:lnTo>
                  <a:lnTo>
                    <a:pt x="480" y="382"/>
                  </a:lnTo>
                  <a:lnTo>
                    <a:pt x="479" y="383"/>
                  </a:lnTo>
                  <a:lnTo>
                    <a:pt x="477" y="385"/>
                  </a:lnTo>
                  <a:lnTo>
                    <a:pt x="477" y="385"/>
                  </a:lnTo>
                  <a:lnTo>
                    <a:pt x="475" y="385"/>
                  </a:lnTo>
                  <a:lnTo>
                    <a:pt x="473" y="382"/>
                  </a:lnTo>
                  <a:lnTo>
                    <a:pt x="472" y="383"/>
                  </a:lnTo>
                  <a:lnTo>
                    <a:pt x="472" y="383"/>
                  </a:lnTo>
                  <a:lnTo>
                    <a:pt x="470" y="383"/>
                  </a:lnTo>
                  <a:lnTo>
                    <a:pt x="468" y="388"/>
                  </a:lnTo>
                  <a:lnTo>
                    <a:pt x="467" y="388"/>
                  </a:lnTo>
                  <a:lnTo>
                    <a:pt x="460" y="387"/>
                  </a:lnTo>
                  <a:lnTo>
                    <a:pt x="458" y="387"/>
                  </a:lnTo>
                  <a:lnTo>
                    <a:pt x="455" y="385"/>
                  </a:lnTo>
                  <a:lnTo>
                    <a:pt x="453" y="385"/>
                  </a:lnTo>
                  <a:lnTo>
                    <a:pt x="453" y="385"/>
                  </a:lnTo>
                  <a:lnTo>
                    <a:pt x="453" y="387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2" y="390"/>
                  </a:lnTo>
                  <a:lnTo>
                    <a:pt x="457" y="397"/>
                  </a:lnTo>
                  <a:lnTo>
                    <a:pt x="458" y="397"/>
                  </a:lnTo>
                  <a:lnTo>
                    <a:pt x="462" y="398"/>
                  </a:lnTo>
                  <a:lnTo>
                    <a:pt x="462" y="398"/>
                  </a:lnTo>
                  <a:lnTo>
                    <a:pt x="465" y="398"/>
                  </a:lnTo>
                  <a:lnTo>
                    <a:pt x="467" y="398"/>
                  </a:lnTo>
                  <a:lnTo>
                    <a:pt x="467" y="400"/>
                  </a:lnTo>
                  <a:lnTo>
                    <a:pt x="468" y="400"/>
                  </a:lnTo>
                  <a:lnTo>
                    <a:pt x="458" y="398"/>
                  </a:lnTo>
                  <a:lnTo>
                    <a:pt x="453" y="398"/>
                  </a:lnTo>
                  <a:lnTo>
                    <a:pt x="452" y="398"/>
                  </a:lnTo>
                  <a:lnTo>
                    <a:pt x="450" y="398"/>
                  </a:lnTo>
                  <a:lnTo>
                    <a:pt x="450" y="398"/>
                  </a:lnTo>
                  <a:lnTo>
                    <a:pt x="452" y="405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3" y="407"/>
                  </a:lnTo>
                  <a:lnTo>
                    <a:pt x="453" y="407"/>
                  </a:lnTo>
                  <a:lnTo>
                    <a:pt x="455" y="407"/>
                  </a:lnTo>
                  <a:lnTo>
                    <a:pt x="455" y="405"/>
                  </a:lnTo>
                  <a:lnTo>
                    <a:pt x="455" y="405"/>
                  </a:lnTo>
                  <a:lnTo>
                    <a:pt x="458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7"/>
                  </a:lnTo>
                  <a:lnTo>
                    <a:pt x="462" y="407"/>
                  </a:lnTo>
                  <a:lnTo>
                    <a:pt x="457" y="408"/>
                  </a:lnTo>
                  <a:lnTo>
                    <a:pt x="457" y="408"/>
                  </a:lnTo>
                  <a:lnTo>
                    <a:pt x="455" y="408"/>
                  </a:lnTo>
                  <a:lnTo>
                    <a:pt x="452" y="408"/>
                  </a:lnTo>
                  <a:lnTo>
                    <a:pt x="450" y="408"/>
                  </a:lnTo>
                  <a:lnTo>
                    <a:pt x="450" y="408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48" y="407"/>
                  </a:lnTo>
                  <a:lnTo>
                    <a:pt x="445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38" y="405"/>
                  </a:lnTo>
                  <a:lnTo>
                    <a:pt x="437" y="410"/>
                  </a:lnTo>
                  <a:lnTo>
                    <a:pt x="437" y="412"/>
                  </a:lnTo>
                  <a:lnTo>
                    <a:pt x="437" y="418"/>
                  </a:lnTo>
                  <a:lnTo>
                    <a:pt x="437" y="420"/>
                  </a:lnTo>
                  <a:lnTo>
                    <a:pt x="438" y="420"/>
                  </a:lnTo>
                  <a:lnTo>
                    <a:pt x="438" y="420"/>
                  </a:lnTo>
                  <a:lnTo>
                    <a:pt x="440" y="420"/>
                  </a:lnTo>
                  <a:lnTo>
                    <a:pt x="443" y="420"/>
                  </a:lnTo>
                  <a:lnTo>
                    <a:pt x="445" y="420"/>
                  </a:lnTo>
                  <a:lnTo>
                    <a:pt x="445" y="420"/>
                  </a:lnTo>
                  <a:lnTo>
                    <a:pt x="447" y="418"/>
                  </a:lnTo>
                  <a:lnTo>
                    <a:pt x="447" y="417"/>
                  </a:lnTo>
                  <a:lnTo>
                    <a:pt x="447" y="417"/>
                  </a:lnTo>
                  <a:lnTo>
                    <a:pt x="448" y="415"/>
                  </a:lnTo>
                  <a:lnTo>
                    <a:pt x="450" y="415"/>
                  </a:lnTo>
                  <a:lnTo>
                    <a:pt x="453" y="415"/>
                  </a:lnTo>
                  <a:lnTo>
                    <a:pt x="453" y="415"/>
                  </a:lnTo>
                  <a:lnTo>
                    <a:pt x="455" y="417"/>
                  </a:lnTo>
                  <a:lnTo>
                    <a:pt x="457" y="417"/>
                  </a:lnTo>
                  <a:lnTo>
                    <a:pt x="447" y="420"/>
                  </a:lnTo>
                  <a:lnTo>
                    <a:pt x="435" y="422"/>
                  </a:lnTo>
                  <a:lnTo>
                    <a:pt x="432" y="428"/>
                  </a:lnTo>
                  <a:lnTo>
                    <a:pt x="433" y="430"/>
                  </a:lnTo>
                  <a:lnTo>
                    <a:pt x="435" y="433"/>
                  </a:lnTo>
                  <a:lnTo>
                    <a:pt x="435" y="433"/>
                  </a:lnTo>
                  <a:lnTo>
                    <a:pt x="433" y="433"/>
                  </a:lnTo>
                  <a:lnTo>
                    <a:pt x="433" y="435"/>
                  </a:lnTo>
                  <a:lnTo>
                    <a:pt x="430" y="435"/>
                  </a:lnTo>
                  <a:lnTo>
                    <a:pt x="428" y="437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28" y="440"/>
                  </a:lnTo>
                  <a:lnTo>
                    <a:pt x="432" y="442"/>
                  </a:lnTo>
                  <a:lnTo>
                    <a:pt x="433" y="445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8" y="453"/>
                  </a:lnTo>
                  <a:lnTo>
                    <a:pt x="428" y="453"/>
                  </a:lnTo>
                  <a:lnTo>
                    <a:pt x="432" y="452"/>
                  </a:lnTo>
                  <a:lnTo>
                    <a:pt x="433" y="452"/>
                  </a:lnTo>
                  <a:lnTo>
                    <a:pt x="433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7" y="448"/>
                  </a:lnTo>
                  <a:lnTo>
                    <a:pt x="438" y="448"/>
                  </a:lnTo>
                  <a:lnTo>
                    <a:pt x="445" y="448"/>
                  </a:lnTo>
                  <a:lnTo>
                    <a:pt x="447" y="448"/>
                  </a:lnTo>
                  <a:lnTo>
                    <a:pt x="448" y="448"/>
                  </a:lnTo>
                  <a:lnTo>
                    <a:pt x="448" y="450"/>
                  </a:lnTo>
                  <a:lnTo>
                    <a:pt x="450" y="450"/>
                  </a:lnTo>
                  <a:lnTo>
                    <a:pt x="460" y="448"/>
                  </a:lnTo>
                  <a:lnTo>
                    <a:pt x="462" y="447"/>
                  </a:lnTo>
                  <a:lnTo>
                    <a:pt x="462" y="445"/>
                  </a:lnTo>
                  <a:lnTo>
                    <a:pt x="462" y="445"/>
                  </a:lnTo>
                  <a:lnTo>
                    <a:pt x="463" y="445"/>
                  </a:lnTo>
                  <a:lnTo>
                    <a:pt x="468" y="442"/>
                  </a:lnTo>
                  <a:lnTo>
                    <a:pt x="468" y="442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68" y="445"/>
                  </a:lnTo>
                  <a:lnTo>
                    <a:pt x="463" y="450"/>
                  </a:lnTo>
                  <a:lnTo>
                    <a:pt x="460" y="452"/>
                  </a:lnTo>
                  <a:lnTo>
                    <a:pt x="458" y="452"/>
                  </a:lnTo>
                  <a:lnTo>
                    <a:pt x="450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7" y="450"/>
                  </a:lnTo>
                  <a:lnTo>
                    <a:pt x="437" y="452"/>
                  </a:lnTo>
                  <a:lnTo>
                    <a:pt x="437" y="452"/>
                  </a:lnTo>
                  <a:lnTo>
                    <a:pt x="435" y="452"/>
                  </a:lnTo>
                  <a:lnTo>
                    <a:pt x="435" y="453"/>
                  </a:lnTo>
                  <a:lnTo>
                    <a:pt x="430" y="455"/>
                  </a:lnTo>
                  <a:lnTo>
                    <a:pt x="425" y="457"/>
                  </a:lnTo>
                  <a:lnTo>
                    <a:pt x="422" y="457"/>
                  </a:lnTo>
                  <a:lnTo>
                    <a:pt x="422" y="457"/>
                  </a:lnTo>
                  <a:lnTo>
                    <a:pt x="420" y="457"/>
                  </a:lnTo>
                  <a:lnTo>
                    <a:pt x="415" y="458"/>
                  </a:lnTo>
                  <a:lnTo>
                    <a:pt x="413" y="462"/>
                  </a:lnTo>
                  <a:lnTo>
                    <a:pt x="413" y="462"/>
                  </a:lnTo>
                  <a:lnTo>
                    <a:pt x="413" y="465"/>
                  </a:lnTo>
                  <a:lnTo>
                    <a:pt x="415" y="465"/>
                  </a:lnTo>
                  <a:lnTo>
                    <a:pt x="420" y="463"/>
                  </a:lnTo>
                  <a:lnTo>
                    <a:pt x="423" y="465"/>
                  </a:lnTo>
                  <a:lnTo>
                    <a:pt x="422" y="472"/>
                  </a:lnTo>
                  <a:lnTo>
                    <a:pt x="420" y="473"/>
                  </a:lnTo>
                  <a:lnTo>
                    <a:pt x="417" y="472"/>
                  </a:lnTo>
                  <a:lnTo>
                    <a:pt x="417" y="472"/>
                  </a:lnTo>
                  <a:lnTo>
                    <a:pt x="415" y="472"/>
                  </a:lnTo>
                  <a:lnTo>
                    <a:pt x="413" y="473"/>
                  </a:lnTo>
                  <a:lnTo>
                    <a:pt x="412" y="473"/>
                  </a:lnTo>
                  <a:lnTo>
                    <a:pt x="410" y="475"/>
                  </a:lnTo>
                  <a:lnTo>
                    <a:pt x="410" y="475"/>
                  </a:lnTo>
                  <a:lnTo>
                    <a:pt x="410" y="477"/>
                  </a:lnTo>
                  <a:lnTo>
                    <a:pt x="397" y="498"/>
                  </a:lnTo>
                  <a:lnTo>
                    <a:pt x="395" y="498"/>
                  </a:lnTo>
                  <a:lnTo>
                    <a:pt x="395" y="503"/>
                  </a:lnTo>
                  <a:lnTo>
                    <a:pt x="395" y="503"/>
                  </a:lnTo>
                  <a:lnTo>
                    <a:pt x="397" y="508"/>
                  </a:lnTo>
                  <a:lnTo>
                    <a:pt x="397" y="508"/>
                  </a:lnTo>
                  <a:lnTo>
                    <a:pt x="397" y="510"/>
                  </a:lnTo>
                  <a:lnTo>
                    <a:pt x="398" y="510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2" y="512"/>
                  </a:lnTo>
                  <a:lnTo>
                    <a:pt x="405" y="519"/>
                  </a:lnTo>
                  <a:lnTo>
                    <a:pt x="405" y="520"/>
                  </a:lnTo>
                  <a:lnTo>
                    <a:pt x="403" y="520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7"/>
                  </a:lnTo>
                  <a:lnTo>
                    <a:pt x="398" y="519"/>
                  </a:lnTo>
                  <a:lnTo>
                    <a:pt x="398" y="519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2" y="525"/>
                  </a:lnTo>
                  <a:lnTo>
                    <a:pt x="402" y="525"/>
                  </a:lnTo>
                  <a:lnTo>
                    <a:pt x="403" y="527"/>
                  </a:lnTo>
                  <a:lnTo>
                    <a:pt x="405" y="527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30"/>
                  </a:lnTo>
                  <a:lnTo>
                    <a:pt x="405" y="530"/>
                  </a:lnTo>
                  <a:lnTo>
                    <a:pt x="403" y="529"/>
                  </a:lnTo>
                  <a:lnTo>
                    <a:pt x="403" y="529"/>
                  </a:lnTo>
                  <a:lnTo>
                    <a:pt x="403" y="527"/>
                  </a:lnTo>
                  <a:lnTo>
                    <a:pt x="403" y="527"/>
                  </a:lnTo>
                  <a:lnTo>
                    <a:pt x="402" y="527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7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7" y="527"/>
                  </a:lnTo>
                  <a:lnTo>
                    <a:pt x="397" y="529"/>
                  </a:lnTo>
                  <a:lnTo>
                    <a:pt x="395" y="534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7"/>
                  </a:lnTo>
                  <a:lnTo>
                    <a:pt x="405" y="537"/>
                  </a:lnTo>
                  <a:lnTo>
                    <a:pt x="402" y="537"/>
                  </a:lnTo>
                  <a:lnTo>
                    <a:pt x="398" y="537"/>
                  </a:lnTo>
                  <a:lnTo>
                    <a:pt x="393" y="537"/>
                  </a:lnTo>
                  <a:lnTo>
                    <a:pt x="392" y="542"/>
                  </a:lnTo>
                  <a:lnTo>
                    <a:pt x="392" y="544"/>
                  </a:lnTo>
                  <a:lnTo>
                    <a:pt x="392" y="544"/>
                  </a:lnTo>
                  <a:lnTo>
                    <a:pt x="392" y="545"/>
                  </a:lnTo>
                  <a:lnTo>
                    <a:pt x="392" y="545"/>
                  </a:lnTo>
                  <a:lnTo>
                    <a:pt x="395" y="547"/>
                  </a:lnTo>
                  <a:lnTo>
                    <a:pt x="395" y="547"/>
                  </a:lnTo>
                  <a:lnTo>
                    <a:pt x="395" y="545"/>
                  </a:lnTo>
                  <a:lnTo>
                    <a:pt x="403" y="542"/>
                  </a:lnTo>
                  <a:lnTo>
                    <a:pt x="405" y="540"/>
                  </a:lnTo>
                  <a:lnTo>
                    <a:pt x="405" y="540"/>
                  </a:lnTo>
                  <a:lnTo>
                    <a:pt x="407" y="539"/>
                  </a:lnTo>
                  <a:lnTo>
                    <a:pt x="410" y="535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2"/>
                  </a:lnTo>
                  <a:lnTo>
                    <a:pt x="415" y="532"/>
                  </a:lnTo>
                  <a:lnTo>
                    <a:pt x="405" y="542"/>
                  </a:lnTo>
                  <a:lnTo>
                    <a:pt x="402" y="545"/>
                  </a:lnTo>
                  <a:lnTo>
                    <a:pt x="392" y="550"/>
                  </a:lnTo>
                  <a:lnTo>
                    <a:pt x="385" y="552"/>
                  </a:lnTo>
                  <a:lnTo>
                    <a:pt x="383" y="554"/>
                  </a:lnTo>
                  <a:lnTo>
                    <a:pt x="382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7" y="552"/>
                  </a:lnTo>
                  <a:lnTo>
                    <a:pt x="377" y="550"/>
                  </a:lnTo>
                  <a:lnTo>
                    <a:pt x="377" y="550"/>
                  </a:lnTo>
                  <a:lnTo>
                    <a:pt x="375" y="550"/>
                  </a:lnTo>
                  <a:lnTo>
                    <a:pt x="373" y="550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68" y="554"/>
                  </a:lnTo>
                  <a:lnTo>
                    <a:pt x="352" y="560"/>
                  </a:lnTo>
                  <a:lnTo>
                    <a:pt x="350" y="562"/>
                  </a:lnTo>
                  <a:lnTo>
                    <a:pt x="347" y="564"/>
                  </a:lnTo>
                  <a:lnTo>
                    <a:pt x="347" y="564"/>
                  </a:lnTo>
                  <a:lnTo>
                    <a:pt x="345" y="564"/>
                  </a:lnTo>
                  <a:lnTo>
                    <a:pt x="345" y="565"/>
                  </a:lnTo>
                  <a:lnTo>
                    <a:pt x="345" y="565"/>
                  </a:lnTo>
                  <a:lnTo>
                    <a:pt x="347" y="565"/>
                  </a:lnTo>
                  <a:lnTo>
                    <a:pt x="352" y="565"/>
                  </a:lnTo>
                  <a:lnTo>
                    <a:pt x="360" y="564"/>
                  </a:lnTo>
                  <a:lnTo>
                    <a:pt x="362" y="564"/>
                  </a:lnTo>
                  <a:lnTo>
                    <a:pt x="362" y="564"/>
                  </a:lnTo>
                  <a:lnTo>
                    <a:pt x="363" y="564"/>
                  </a:lnTo>
                  <a:lnTo>
                    <a:pt x="362" y="564"/>
                  </a:lnTo>
                  <a:lnTo>
                    <a:pt x="357" y="565"/>
                  </a:lnTo>
                  <a:lnTo>
                    <a:pt x="353" y="567"/>
                  </a:lnTo>
                  <a:lnTo>
                    <a:pt x="348" y="567"/>
                  </a:lnTo>
                  <a:lnTo>
                    <a:pt x="342" y="577"/>
                  </a:lnTo>
                  <a:lnTo>
                    <a:pt x="343" y="577"/>
                  </a:lnTo>
                  <a:lnTo>
                    <a:pt x="345" y="577"/>
                  </a:lnTo>
                  <a:lnTo>
                    <a:pt x="348" y="577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58" y="569"/>
                  </a:lnTo>
                  <a:lnTo>
                    <a:pt x="363" y="564"/>
                  </a:lnTo>
                  <a:lnTo>
                    <a:pt x="372" y="560"/>
                  </a:lnTo>
                  <a:lnTo>
                    <a:pt x="377" y="559"/>
                  </a:lnTo>
                  <a:lnTo>
                    <a:pt x="377" y="559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60"/>
                  </a:lnTo>
                  <a:lnTo>
                    <a:pt x="383" y="562"/>
                  </a:lnTo>
                  <a:lnTo>
                    <a:pt x="383" y="562"/>
                  </a:lnTo>
                  <a:lnTo>
                    <a:pt x="383" y="564"/>
                  </a:lnTo>
                  <a:lnTo>
                    <a:pt x="383" y="564"/>
                  </a:lnTo>
                  <a:lnTo>
                    <a:pt x="382" y="562"/>
                  </a:lnTo>
                  <a:lnTo>
                    <a:pt x="380" y="562"/>
                  </a:lnTo>
                  <a:lnTo>
                    <a:pt x="380" y="562"/>
                  </a:lnTo>
                  <a:lnTo>
                    <a:pt x="378" y="560"/>
                  </a:lnTo>
                  <a:lnTo>
                    <a:pt x="378" y="560"/>
                  </a:lnTo>
                  <a:lnTo>
                    <a:pt x="377" y="560"/>
                  </a:lnTo>
                  <a:lnTo>
                    <a:pt x="372" y="562"/>
                  </a:lnTo>
                  <a:lnTo>
                    <a:pt x="363" y="565"/>
                  </a:lnTo>
                  <a:lnTo>
                    <a:pt x="360" y="569"/>
                  </a:lnTo>
                  <a:lnTo>
                    <a:pt x="348" y="580"/>
                  </a:lnTo>
                  <a:lnTo>
                    <a:pt x="348" y="582"/>
                  </a:lnTo>
                  <a:lnTo>
                    <a:pt x="348" y="584"/>
                  </a:lnTo>
                  <a:lnTo>
                    <a:pt x="348" y="584"/>
                  </a:lnTo>
                  <a:lnTo>
                    <a:pt x="348" y="587"/>
                  </a:lnTo>
                  <a:lnTo>
                    <a:pt x="350" y="589"/>
                  </a:lnTo>
                  <a:lnTo>
                    <a:pt x="350" y="592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3" y="594"/>
                  </a:lnTo>
                  <a:lnTo>
                    <a:pt x="353" y="595"/>
                  </a:lnTo>
                  <a:lnTo>
                    <a:pt x="347" y="600"/>
                  </a:lnTo>
                  <a:lnTo>
                    <a:pt x="347" y="600"/>
                  </a:lnTo>
                  <a:lnTo>
                    <a:pt x="342" y="604"/>
                  </a:lnTo>
                  <a:lnTo>
                    <a:pt x="333" y="595"/>
                  </a:lnTo>
                  <a:lnTo>
                    <a:pt x="333" y="595"/>
                  </a:lnTo>
                  <a:lnTo>
                    <a:pt x="333" y="594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3" y="590"/>
                  </a:lnTo>
                  <a:lnTo>
                    <a:pt x="333" y="589"/>
                  </a:lnTo>
                  <a:lnTo>
                    <a:pt x="330" y="587"/>
                  </a:lnTo>
                  <a:lnTo>
                    <a:pt x="330" y="587"/>
                  </a:lnTo>
                  <a:lnTo>
                    <a:pt x="318" y="597"/>
                  </a:lnTo>
                  <a:lnTo>
                    <a:pt x="318" y="600"/>
                  </a:lnTo>
                  <a:lnTo>
                    <a:pt x="322" y="602"/>
                  </a:lnTo>
                  <a:lnTo>
                    <a:pt x="323" y="607"/>
                  </a:lnTo>
                  <a:lnTo>
                    <a:pt x="320" y="607"/>
                  </a:lnTo>
                  <a:lnTo>
                    <a:pt x="320" y="607"/>
                  </a:lnTo>
                  <a:lnTo>
                    <a:pt x="315" y="602"/>
                  </a:lnTo>
                  <a:lnTo>
                    <a:pt x="315" y="600"/>
                  </a:lnTo>
                  <a:lnTo>
                    <a:pt x="315" y="600"/>
                  </a:lnTo>
                  <a:lnTo>
                    <a:pt x="315" y="599"/>
                  </a:lnTo>
                  <a:lnTo>
                    <a:pt x="313" y="599"/>
                  </a:lnTo>
                  <a:lnTo>
                    <a:pt x="313" y="600"/>
                  </a:lnTo>
                  <a:lnTo>
                    <a:pt x="313" y="602"/>
                  </a:lnTo>
                  <a:lnTo>
                    <a:pt x="315" y="602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3" y="604"/>
                  </a:lnTo>
                  <a:lnTo>
                    <a:pt x="313" y="604"/>
                  </a:lnTo>
                  <a:lnTo>
                    <a:pt x="312" y="602"/>
                  </a:lnTo>
                  <a:lnTo>
                    <a:pt x="312" y="600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2" y="604"/>
                  </a:lnTo>
                  <a:lnTo>
                    <a:pt x="312" y="609"/>
                  </a:lnTo>
                  <a:lnTo>
                    <a:pt x="307" y="609"/>
                  </a:lnTo>
                  <a:lnTo>
                    <a:pt x="297" y="615"/>
                  </a:lnTo>
                  <a:lnTo>
                    <a:pt x="287" y="625"/>
                  </a:lnTo>
                  <a:lnTo>
                    <a:pt x="285" y="627"/>
                  </a:lnTo>
                  <a:lnTo>
                    <a:pt x="285" y="627"/>
                  </a:lnTo>
                  <a:lnTo>
                    <a:pt x="285" y="629"/>
                  </a:lnTo>
                  <a:lnTo>
                    <a:pt x="285" y="629"/>
                  </a:lnTo>
                  <a:lnTo>
                    <a:pt x="285" y="630"/>
                  </a:lnTo>
                  <a:lnTo>
                    <a:pt x="287" y="630"/>
                  </a:lnTo>
                  <a:lnTo>
                    <a:pt x="287" y="632"/>
                  </a:lnTo>
                  <a:lnTo>
                    <a:pt x="283" y="637"/>
                  </a:lnTo>
                  <a:lnTo>
                    <a:pt x="285" y="639"/>
                  </a:lnTo>
                  <a:lnTo>
                    <a:pt x="287" y="639"/>
                  </a:lnTo>
                  <a:lnTo>
                    <a:pt x="288" y="639"/>
                  </a:lnTo>
                  <a:lnTo>
                    <a:pt x="288" y="639"/>
                  </a:lnTo>
                  <a:lnTo>
                    <a:pt x="288" y="642"/>
                  </a:lnTo>
                  <a:lnTo>
                    <a:pt x="282" y="645"/>
                  </a:lnTo>
                  <a:lnTo>
                    <a:pt x="278" y="647"/>
                  </a:lnTo>
                  <a:lnTo>
                    <a:pt x="275" y="647"/>
                  </a:lnTo>
                  <a:lnTo>
                    <a:pt x="267" y="652"/>
                  </a:lnTo>
                  <a:lnTo>
                    <a:pt x="267" y="652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5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2" y="664"/>
                  </a:lnTo>
                  <a:lnTo>
                    <a:pt x="268" y="662"/>
                  </a:lnTo>
                  <a:lnTo>
                    <a:pt x="277" y="659"/>
                  </a:lnTo>
                  <a:lnTo>
                    <a:pt x="277" y="659"/>
                  </a:lnTo>
                  <a:lnTo>
                    <a:pt x="282" y="655"/>
                  </a:lnTo>
                  <a:lnTo>
                    <a:pt x="282" y="657"/>
                  </a:lnTo>
                  <a:lnTo>
                    <a:pt x="285" y="659"/>
                  </a:lnTo>
                  <a:lnTo>
                    <a:pt x="285" y="659"/>
                  </a:lnTo>
                  <a:lnTo>
                    <a:pt x="283" y="660"/>
                  </a:lnTo>
                  <a:lnTo>
                    <a:pt x="280" y="662"/>
                  </a:lnTo>
                  <a:lnTo>
                    <a:pt x="277" y="664"/>
                  </a:lnTo>
                  <a:lnTo>
                    <a:pt x="273" y="664"/>
                  </a:lnTo>
                  <a:lnTo>
                    <a:pt x="273" y="664"/>
                  </a:lnTo>
                  <a:lnTo>
                    <a:pt x="272" y="664"/>
                  </a:lnTo>
                  <a:lnTo>
                    <a:pt x="272" y="664"/>
                  </a:lnTo>
                  <a:lnTo>
                    <a:pt x="270" y="665"/>
                  </a:lnTo>
                  <a:lnTo>
                    <a:pt x="272" y="669"/>
                  </a:lnTo>
                  <a:lnTo>
                    <a:pt x="272" y="670"/>
                  </a:lnTo>
                  <a:lnTo>
                    <a:pt x="273" y="680"/>
                  </a:lnTo>
                  <a:lnTo>
                    <a:pt x="275" y="682"/>
                  </a:lnTo>
                  <a:lnTo>
                    <a:pt x="278" y="682"/>
                  </a:lnTo>
                  <a:lnTo>
                    <a:pt x="280" y="682"/>
                  </a:lnTo>
                  <a:lnTo>
                    <a:pt x="293" y="677"/>
                  </a:lnTo>
                  <a:lnTo>
                    <a:pt x="295" y="677"/>
                  </a:lnTo>
                  <a:lnTo>
                    <a:pt x="303" y="674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12" y="667"/>
                  </a:lnTo>
                  <a:lnTo>
                    <a:pt x="315" y="667"/>
                  </a:lnTo>
                  <a:lnTo>
                    <a:pt x="315" y="667"/>
                  </a:lnTo>
                  <a:lnTo>
                    <a:pt x="317" y="667"/>
                  </a:lnTo>
                  <a:lnTo>
                    <a:pt x="317" y="665"/>
                  </a:lnTo>
                  <a:lnTo>
                    <a:pt x="318" y="665"/>
                  </a:lnTo>
                  <a:lnTo>
                    <a:pt x="325" y="657"/>
                  </a:lnTo>
                  <a:lnTo>
                    <a:pt x="325" y="657"/>
                  </a:lnTo>
                  <a:lnTo>
                    <a:pt x="323" y="655"/>
                  </a:lnTo>
                  <a:lnTo>
                    <a:pt x="323" y="654"/>
                  </a:lnTo>
                  <a:lnTo>
                    <a:pt x="320" y="652"/>
                  </a:lnTo>
                  <a:lnTo>
                    <a:pt x="318" y="652"/>
                  </a:lnTo>
                  <a:lnTo>
                    <a:pt x="330" y="644"/>
                  </a:lnTo>
                  <a:lnTo>
                    <a:pt x="332" y="640"/>
                  </a:lnTo>
                  <a:lnTo>
                    <a:pt x="333" y="640"/>
                  </a:lnTo>
                  <a:lnTo>
                    <a:pt x="338" y="642"/>
                  </a:lnTo>
                  <a:lnTo>
                    <a:pt x="338" y="645"/>
                  </a:lnTo>
                  <a:lnTo>
                    <a:pt x="338" y="647"/>
                  </a:lnTo>
                  <a:lnTo>
                    <a:pt x="333" y="647"/>
                  </a:lnTo>
                  <a:lnTo>
                    <a:pt x="327" y="652"/>
                  </a:lnTo>
                  <a:lnTo>
                    <a:pt x="327" y="652"/>
                  </a:lnTo>
                  <a:lnTo>
                    <a:pt x="327" y="654"/>
                  </a:lnTo>
                  <a:lnTo>
                    <a:pt x="327" y="654"/>
                  </a:lnTo>
                  <a:lnTo>
                    <a:pt x="327" y="655"/>
                  </a:lnTo>
                  <a:lnTo>
                    <a:pt x="327" y="655"/>
                  </a:lnTo>
                  <a:lnTo>
                    <a:pt x="327" y="657"/>
                  </a:lnTo>
                  <a:lnTo>
                    <a:pt x="327" y="657"/>
                  </a:lnTo>
                  <a:lnTo>
                    <a:pt x="330" y="657"/>
                  </a:lnTo>
                  <a:lnTo>
                    <a:pt x="332" y="655"/>
                  </a:lnTo>
                  <a:lnTo>
                    <a:pt x="338" y="659"/>
                  </a:lnTo>
                  <a:lnTo>
                    <a:pt x="338" y="659"/>
                  </a:lnTo>
                  <a:lnTo>
                    <a:pt x="340" y="659"/>
                  </a:lnTo>
                  <a:lnTo>
                    <a:pt x="340" y="662"/>
                  </a:lnTo>
                  <a:lnTo>
                    <a:pt x="340" y="662"/>
                  </a:lnTo>
                  <a:lnTo>
                    <a:pt x="340" y="664"/>
                  </a:lnTo>
                  <a:lnTo>
                    <a:pt x="340" y="664"/>
                  </a:lnTo>
                  <a:lnTo>
                    <a:pt x="338" y="664"/>
                  </a:lnTo>
                  <a:lnTo>
                    <a:pt x="335" y="664"/>
                  </a:lnTo>
                  <a:lnTo>
                    <a:pt x="330" y="665"/>
                  </a:lnTo>
                  <a:lnTo>
                    <a:pt x="318" y="669"/>
                  </a:lnTo>
                  <a:lnTo>
                    <a:pt x="318" y="669"/>
                  </a:lnTo>
                  <a:lnTo>
                    <a:pt x="317" y="670"/>
                  </a:lnTo>
                  <a:lnTo>
                    <a:pt x="308" y="675"/>
                  </a:lnTo>
                  <a:lnTo>
                    <a:pt x="308" y="677"/>
                  </a:lnTo>
                  <a:lnTo>
                    <a:pt x="305" y="682"/>
                  </a:lnTo>
                  <a:lnTo>
                    <a:pt x="303" y="682"/>
                  </a:lnTo>
                  <a:lnTo>
                    <a:pt x="305" y="682"/>
                  </a:lnTo>
                  <a:lnTo>
                    <a:pt x="305" y="682"/>
                  </a:lnTo>
                  <a:lnTo>
                    <a:pt x="308" y="679"/>
                  </a:lnTo>
                  <a:lnTo>
                    <a:pt x="313" y="677"/>
                  </a:lnTo>
                  <a:lnTo>
                    <a:pt x="315" y="677"/>
                  </a:lnTo>
                  <a:lnTo>
                    <a:pt x="315" y="677"/>
                  </a:lnTo>
                  <a:lnTo>
                    <a:pt x="315" y="679"/>
                  </a:lnTo>
                  <a:lnTo>
                    <a:pt x="315" y="682"/>
                  </a:lnTo>
                  <a:lnTo>
                    <a:pt x="313" y="690"/>
                  </a:lnTo>
                  <a:lnTo>
                    <a:pt x="313" y="692"/>
                  </a:lnTo>
                  <a:lnTo>
                    <a:pt x="313" y="692"/>
                  </a:lnTo>
                  <a:lnTo>
                    <a:pt x="307" y="692"/>
                  </a:lnTo>
                  <a:lnTo>
                    <a:pt x="298" y="692"/>
                  </a:lnTo>
                  <a:lnTo>
                    <a:pt x="297" y="690"/>
                  </a:lnTo>
                  <a:lnTo>
                    <a:pt x="295" y="689"/>
                  </a:lnTo>
                  <a:lnTo>
                    <a:pt x="288" y="687"/>
                  </a:lnTo>
                  <a:lnTo>
                    <a:pt x="288" y="687"/>
                  </a:lnTo>
                  <a:lnTo>
                    <a:pt x="287" y="687"/>
                  </a:lnTo>
                  <a:lnTo>
                    <a:pt x="282" y="687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78" y="689"/>
                  </a:lnTo>
                  <a:lnTo>
                    <a:pt x="278" y="690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4"/>
                  </a:lnTo>
                  <a:lnTo>
                    <a:pt x="278" y="694"/>
                  </a:lnTo>
                  <a:lnTo>
                    <a:pt x="278" y="695"/>
                  </a:lnTo>
                  <a:lnTo>
                    <a:pt x="280" y="697"/>
                  </a:lnTo>
                  <a:lnTo>
                    <a:pt x="280" y="699"/>
                  </a:lnTo>
                  <a:lnTo>
                    <a:pt x="273" y="694"/>
                  </a:lnTo>
                  <a:lnTo>
                    <a:pt x="273" y="690"/>
                  </a:lnTo>
                  <a:lnTo>
                    <a:pt x="273" y="689"/>
                  </a:lnTo>
                  <a:lnTo>
                    <a:pt x="275" y="689"/>
                  </a:lnTo>
                  <a:lnTo>
                    <a:pt x="275" y="687"/>
                  </a:lnTo>
                  <a:lnTo>
                    <a:pt x="275" y="687"/>
                  </a:lnTo>
                  <a:lnTo>
                    <a:pt x="267" y="669"/>
                  </a:lnTo>
                  <a:lnTo>
                    <a:pt x="265" y="669"/>
                  </a:lnTo>
                  <a:lnTo>
                    <a:pt x="262" y="669"/>
                  </a:lnTo>
                  <a:lnTo>
                    <a:pt x="247" y="674"/>
                  </a:lnTo>
                  <a:lnTo>
                    <a:pt x="243" y="677"/>
                  </a:lnTo>
                  <a:lnTo>
                    <a:pt x="242" y="677"/>
                  </a:lnTo>
                  <a:lnTo>
                    <a:pt x="242" y="677"/>
                  </a:lnTo>
                  <a:lnTo>
                    <a:pt x="242" y="679"/>
                  </a:lnTo>
                  <a:lnTo>
                    <a:pt x="242" y="679"/>
                  </a:lnTo>
                  <a:lnTo>
                    <a:pt x="243" y="679"/>
                  </a:lnTo>
                  <a:lnTo>
                    <a:pt x="243" y="680"/>
                  </a:lnTo>
                  <a:lnTo>
                    <a:pt x="245" y="682"/>
                  </a:lnTo>
                  <a:lnTo>
                    <a:pt x="245" y="682"/>
                  </a:lnTo>
                  <a:lnTo>
                    <a:pt x="247" y="682"/>
                  </a:lnTo>
                  <a:lnTo>
                    <a:pt x="248" y="682"/>
                  </a:lnTo>
                  <a:lnTo>
                    <a:pt x="248" y="680"/>
                  </a:lnTo>
                  <a:lnTo>
                    <a:pt x="248" y="679"/>
                  </a:lnTo>
                  <a:lnTo>
                    <a:pt x="253" y="680"/>
                  </a:lnTo>
                  <a:lnTo>
                    <a:pt x="252" y="682"/>
                  </a:lnTo>
                  <a:lnTo>
                    <a:pt x="248" y="682"/>
                  </a:lnTo>
                  <a:lnTo>
                    <a:pt x="247" y="682"/>
                  </a:lnTo>
                  <a:lnTo>
                    <a:pt x="245" y="682"/>
                  </a:lnTo>
                  <a:lnTo>
                    <a:pt x="243" y="682"/>
                  </a:lnTo>
                  <a:lnTo>
                    <a:pt x="243" y="684"/>
                  </a:lnTo>
                  <a:lnTo>
                    <a:pt x="242" y="684"/>
                  </a:lnTo>
                  <a:lnTo>
                    <a:pt x="242" y="684"/>
                  </a:lnTo>
                  <a:lnTo>
                    <a:pt x="242" y="685"/>
                  </a:lnTo>
                  <a:lnTo>
                    <a:pt x="242" y="685"/>
                  </a:lnTo>
                  <a:lnTo>
                    <a:pt x="243" y="689"/>
                  </a:lnTo>
                  <a:lnTo>
                    <a:pt x="250" y="689"/>
                  </a:lnTo>
                  <a:lnTo>
                    <a:pt x="255" y="687"/>
                  </a:lnTo>
                  <a:lnTo>
                    <a:pt x="253" y="689"/>
                  </a:lnTo>
                  <a:lnTo>
                    <a:pt x="252" y="689"/>
                  </a:lnTo>
                  <a:lnTo>
                    <a:pt x="252" y="690"/>
                  </a:lnTo>
                  <a:lnTo>
                    <a:pt x="250" y="690"/>
                  </a:lnTo>
                  <a:lnTo>
                    <a:pt x="245" y="690"/>
                  </a:lnTo>
                  <a:lnTo>
                    <a:pt x="240" y="689"/>
                  </a:lnTo>
                  <a:lnTo>
                    <a:pt x="235" y="680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4"/>
                  </a:lnTo>
                  <a:lnTo>
                    <a:pt x="222" y="687"/>
                  </a:lnTo>
                  <a:lnTo>
                    <a:pt x="222" y="687"/>
                  </a:lnTo>
                  <a:lnTo>
                    <a:pt x="218" y="690"/>
                  </a:lnTo>
                  <a:lnTo>
                    <a:pt x="213" y="692"/>
                  </a:lnTo>
                  <a:lnTo>
                    <a:pt x="215" y="697"/>
                  </a:lnTo>
                  <a:lnTo>
                    <a:pt x="220" y="700"/>
                  </a:lnTo>
                  <a:lnTo>
                    <a:pt x="227" y="700"/>
                  </a:lnTo>
                  <a:lnTo>
                    <a:pt x="230" y="700"/>
                  </a:lnTo>
                  <a:lnTo>
                    <a:pt x="230" y="702"/>
                  </a:lnTo>
                  <a:lnTo>
                    <a:pt x="213" y="702"/>
                  </a:lnTo>
                  <a:lnTo>
                    <a:pt x="213" y="704"/>
                  </a:lnTo>
                  <a:lnTo>
                    <a:pt x="213" y="705"/>
                  </a:lnTo>
                  <a:lnTo>
                    <a:pt x="206" y="704"/>
                  </a:lnTo>
                  <a:lnTo>
                    <a:pt x="203" y="702"/>
                  </a:lnTo>
                  <a:lnTo>
                    <a:pt x="200" y="702"/>
                  </a:lnTo>
                  <a:lnTo>
                    <a:pt x="200" y="702"/>
                  </a:lnTo>
                  <a:lnTo>
                    <a:pt x="196" y="704"/>
                  </a:lnTo>
                  <a:lnTo>
                    <a:pt x="196" y="704"/>
                  </a:lnTo>
                  <a:lnTo>
                    <a:pt x="196" y="705"/>
                  </a:lnTo>
                  <a:lnTo>
                    <a:pt x="196" y="712"/>
                  </a:lnTo>
                  <a:lnTo>
                    <a:pt x="200" y="717"/>
                  </a:lnTo>
                  <a:lnTo>
                    <a:pt x="203" y="719"/>
                  </a:lnTo>
                  <a:lnTo>
                    <a:pt x="208" y="719"/>
                  </a:lnTo>
                  <a:lnTo>
                    <a:pt x="213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06" y="730"/>
                  </a:lnTo>
                  <a:lnTo>
                    <a:pt x="206" y="732"/>
                  </a:lnTo>
                  <a:lnTo>
                    <a:pt x="206" y="732"/>
                  </a:lnTo>
                  <a:lnTo>
                    <a:pt x="201" y="727"/>
                  </a:lnTo>
                  <a:lnTo>
                    <a:pt x="200" y="720"/>
                  </a:lnTo>
                  <a:lnTo>
                    <a:pt x="200" y="719"/>
                  </a:lnTo>
                  <a:lnTo>
                    <a:pt x="198" y="715"/>
                  </a:lnTo>
                  <a:lnTo>
                    <a:pt x="195" y="709"/>
                  </a:lnTo>
                  <a:lnTo>
                    <a:pt x="195" y="707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1" y="704"/>
                  </a:lnTo>
                  <a:lnTo>
                    <a:pt x="191" y="704"/>
                  </a:lnTo>
                  <a:lnTo>
                    <a:pt x="190" y="705"/>
                  </a:lnTo>
                  <a:lnTo>
                    <a:pt x="188" y="705"/>
                  </a:lnTo>
                  <a:lnTo>
                    <a:pt x="188" y="707"/>
                  </a:lnTo>
                  <a:lnTo>
                    <a:pt x="183" y="712"/>
                  </a:lnTo>
                  <a:lnTo>
                    <a:pt x="183" y="712"/>
                  </a:lnTo>
                  <a:lnTo>
                    <a:pt x="183" y="714"/>
                  </a:lnTo>
                  <a:lnTo>
                    <a:pt x="183" y="714"/>
                  </a:lnTo>
                  <a:lnTo>
                    <a:pt x="185" y="714"/>
                  </a:lnTo>
                  <a:lnTo>
                    <a:pt x="185" y="714"/>
                  </a:lnTo>
                  <a:lnTo>
                    <a:pt x="186" y="714"/>
                  </a:lnTo>
                  <a:lnTo>
                    <a:pt x="188" y="714"/>
                  </a:lnTo>
                  <a:lnTo>
                    <a:pt x="191" y="719"/>
                  </a:lnTo>
                  <a:lnTo>
                    <a:pt x="191" y="719"/>
                  </a:lnTo>
                  <a:lnTo>
                    <a:pt x="193" y="720"/>
                  </a:lnTo>
                  <a:lnTo>
                    <a:pt x="193" y="722"/>
                  </a:lnTo>
                  <a:lnTo>
                    <a:pt x="193" y="724"/>
                  </a:lnTo>
                  <a:lnTo>
                    <a:pt x="193" y="724"/>
                  </a:lnTo>
                  <a:lnTo>
                    <a:pt x="191" y="725"/>
                  </a:lnTo>
                  <a:lnTo>
                    <a:pt x="191" y="727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3" y="730"/>
                  </a:lnTo>
                  <a:lnTo>
                    <a:pt x="193" y="730"/>
                  </a:lnTo>
                  <a:lnTo>
                    <a:pt x="195" y="730"/>
                  </a:lnTo>
                  <a:lnTo>
                    <a:pt x="203" y="742"/>
                  </a:lnTo>
                  <a:lnTo>
                    <a:pt x="191" y="734"/>
                  </a:lnTo>
                  <a:lnTo>
                    <a:pt x="191" y="732"/>
                  </a:lnTo>
                  <a:lnTo>
                    <a:pt x="190" y="730"/>
                  </a:lnTo>
                  <a:lnTo>
                    <a:pt x="190" y="730"/>
                  </a:lnTo>
                  <a:lnTo>
                    <a:pt x="190" y="729"/>
                  </a:lnTo>
                  <a:lnTo>
                    <a:pt x="190" y="724"/>
                  </a:lnTo>
                  <a:lnTo>
                    <a:pt x="190" y="722"/>
                  </a:lnTo>
                  <a:lnTo>
                    <a:pt x="190" y="720"/>
                  </a:lnTo>
                  <a:lnTo>
                    <a:pt x="190" y="719"/>
                  </a:lnTo>
                  <a:lnTo>
                    <a:pt x="188" y="719"/>
                  </a:lnTo>
                  <a:lnTo>
                    <a:pt x="188" y="717"/>
                  </a:lnTo>
                  <a:lnTo>
                    <a:pt x="186" y="715"/>
                  </a:lnTo>
                  <a:lnTo>
                    <a:pt x="186" y="715"/>
                  </a:lnTo>
                  <a:lnTo>
                    <a:pt x="176" y="714"/>
                  </a:lnTo>
                  <a:lnTo>
                    <a:pt x="175" y="714"/>
                  </a:lnTo>
                  <a:lnTo>
                    <a:pt x="173" y="714"/>
                  </a:lnTo>
                  <a:lnTo>
                    <a:pt x="173" y="714"/>
                  </a:lnTo>
                  <a:lnTo>
                    <a:pt x="171" y="714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8" y="717"/>
                  </a:lnTo>
                  <a:lnTo>
                    <a:pt x="166" y="717"/>
                  </a:lnTo>
                  <a:lnTo>
                    <a:pt x="165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4"/>
                  </a:lnTo>
                  <a:lnTo>
                    <a:pt x="161" y="714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3" y="707"/>
                  </a:lnTo>
                  <a:lnTo>
                    <a:pt x="151" y="707"/>
                  </a:lnTo>
                  <a:lnTo>
                    <a:pt x="150" y="709"/>
                  </a:lnTo>
                  <a:lnTo>
                    <a:pt x="146" y="709"/>
                  </a:lnTo>
                  <a:lnTo>
                    <a:pt x="141" y="712"/>
                  </a:lnTo>
                  <a:lnTo>
                    <a:pt x="141" y="714"/>
                  </a:lnTo>
                  <a:lnTo>
                    <a:pt x="143" y="720"/>
                  </a:lnTo>
                  <a:lnTo>
                    <a:pt x="141" y="724"/>
                  </a:lnTo>
                  <a:lnTo>
                    <a:pt x="140" y="727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8" y="730"/>
                  </a:lnTo>
                  <a:lnTo>
                    <a:pt x="155" y="730"/>
                  </a:lnTo>
                  <a:lnTo>
                    <a:pt x="156" y="734"/>
                  </a:lnTo>
                  <a:lnTo>
                    <a:pt x="156" y="737"/>
                  </a:lnTo>
                  <a:lnTo>
                    <a:pt x="160" y="739"/>
                  </a:lnTo>
                  <a:lnTo>
                    <a:pt x="161" y="739"/>
                  </a:lnTo>
                  <a:lnTo>
                    <a:pt x="161" y="739"/>
                  </a:lnTo>
                  <a:lnTo>
                    <a:pt x="163" y="737"/>
                  </a:lnTo>
                  <a:lnTo>
                    <a:pt x="170" y="735"/>
                  </a:lnTo>
                  <a:lnTo>
                    <a:pt x="183" y="735"/>
                  </a:lnTo>
                  <a:lnTo>
                    <a:pt x="185" y="735"/>
                  </a:lnTo>
                  <a:lnTo>
                    <a:pt x="188" y="739"/>
                  </a:lnTo>
                  <a:lnTo>
                    <a:pt x="188" y="740"/>
                  </a:lnTo>
                  <a:lnTo>
                    <a:pt x="188" y="740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5" y="739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76" y="737"/>
                  </a:lnTo>
                  <a:lnTo>
                    <a:pt x="175" y="737"/>
                  </a:lnTo>
                  <a:lnTo>
                    <a:pt x="166" y="737"/>
                  </a:lnTo>
                  <a:lnTo>
                    <a:pt x="166" y="739"/>
                  </a:lnTo>
                  <a:lnTo>
                    <a:pt x="161" y="740"/>
                  </a:lnTo>
                  <a:lnTo>
                    <a:pt x="156" y="742"/>
                  </a:lnTo>
                  <a:lnTo>
                    <a:pt x="156" y="744"/>
                  </a:lnTo>
                  <a:lnTo>
                    <a:pt x="156" y="744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8" y="749"/>
                  </a:lnTo>
                  <a:lnTo>
                    <a:pt x="158" y="749"/>
                  </a:lnTo>
                  <a:lnTo>
                    <a:pt x="160" y="749"/>
                  </a:lnTo>
                  <a:lnTo>
                    <a:pt x="160" y="750"/>
                  </a:lnTo>
                  <a:lnTo>
                    <a:pt x="161" y="750"/>
                  </a:lnTo>
                  <a:lnTo>
                    <a:pt x="163" y="750"/>
                  </a:lnTo>
                  <a:lnTo>
                    <a:pt x="165" y="749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0"/>
                  </a:lnTo>
                  <a:lnTo>
                    <a:pt x="171" y="750"/>
                  </a:lnTo>
                  <a:lnTo>
                    <a:pt x="161" y="752"/>
                  </a:lnTo>
                  <a:lnTo>
                    <a:pt x="160" y="752"/>
                  </a:lnTo>
                  <a:lnTo>
                    <a:pt x="156" y="750"/>
                  </a:lnTo>
                  <a:lnTo>
                    <a:pt x="156" y="750"/>
                  </a:lnTo>
                  <a:lnTo>
                    <a:pt x="155" y="749"/>
                  </a:lnTo>
                  <a:lnTo>
                    <a:pt x="155" y="747"/>
                  </a:lnTo>
                  <a:lnTo>
                    <a:pt x="143" y="739"/>
                  </a:lnTo>
                  <a:lnTo>
                    <a:pt x="138" y="737"/>
                  </a:lnTo>
                  <a:lnTo>
                    <a:pt x="136" y="737"/>
                  </a:lnTo>
                  <a:lnTo>
                    <a:pt x="136" y="737"/>
                  </a:lnTo>
                  <a:lnTo>
                    <a:pt x="135" y="737"/>
                  </a:lnTo>
                  <a:lnTo>
                    <a:pt x="135" y="737"/>
                  </a:lnTo>
                  <a:lnTo>
                    <a:pt x="135" y="739"/>
                  </a:lnTo>
                  <a:lnTo>
                    <a:pt x="136" y="739"/>
                  </a:lnTo>
                  <a:lnTo>
                    <a:pt x="135" y="740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20" y="737"/>
                  </a:lnTo>
                  <a:lnTo>
                    <a:pt x="111" y="735"/>
                  </a:lnTo>
                  <a:lnTo>
                    <a:pt x="111" y="735"/>
                  </a:lnTo>
                  <a:lnTo>
                    <a:pt x="110" y="735"/>
                  </a:lnTo>
                  <a:lnTo>
                    <a:pt x="108" y="737"/>
                  </a:lnTo>
                  <a:lnTo>
                    <a:pt x="108" y="737"/>
                  </a:lnTo>
                  <a:lnTo>
                    <a:pt x="108" y="739"/>
                  </a:lnTo>
                  <a:lnTo>
                    <a:pt x="108" y="742"/>
                  </a:lnTo>
                  <a:lnTo>
                    <a:pt x="110" y="744"/>
                  </a:lnTo>
                  <a:lnTo>
                    <a:pt x="115" y="744"/>
                  </a:lnTo>
                  <a:lnTo>
                    <a:pt x="120" y="744"/>
                  </a:lnTo>
                  <a:lnTo>
                    <a:pt x="120" y="744"/>
                  </a:lnTo>
                  <a:lnTo>
                    <a:pt x="121" y="747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1" y="749"/>
                  </a:lnTo>
                  <a:lnTo>
                    <a:pt x="120" y="749"/>
                  </a:lnTo>
                  <a:lnTo>
                    <a:pt x="116" y="747"/>
                  </a:lnTo>
                  <a:lnTo>
                    <a:pt x="113" y="747"/>
                  </a:lnTo>
                  <a:lnTo>
                    <a:pt x="110" y="747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10" y="752"/>
                  </a:lnTo>
                  <a:lnTo>
                    <a:pt x="110" y="754"/>
                  </a:lnTo>
                  <a:lnTo>
                    <a:pt x="116" y="754"/>
                  </a:lnTo>
                  <a:lnTo>
                    <a:pt x="116" y="752"/>
                  </a:lnTo>
                  <a:lnTo>
                    <a:pt x="121" y="752"/>
                  </a:lnTo>
                  <a:lnTo>
                    <a:pt x="123" y="750"/>
                  </a:lnTo>
                  <a:lnTo>
                    <a:pt x="123" y="750"/>
                  </a:lnTo>
                  <a:lnTo>
                    <a:pt x="128" y="752"/>
                  </a:lnTo>
                  <a:lnTo>
                    <a:pt x="131" y="757"/>
                  </a:lnTo>
                  <a:lnTo>
                    <a:pt x="135" y="762"/>
                  </a:lnTo>
                  <a:lnTo>
                    <a:pt x="135" y="762"/>
                  </a:lnTo>
                  <a:lnTo>
                    <a:pt x="133" y="762"/>
                  </a:lnTo>
                  <a:lnTo>
                    <a:pt x="135" y="772"/>
                  </a:lnTo>
                  <a:lnTo>
                    <a:pt x="136" y="786"/>
                  </a:lnTo>
                  <a:lnTo>
                    <a:pt x="136" y="786"/>
                  </a:lnTo>
                  <a:lnTo>
                    <a:pt x="136" y="787"/>
                  </a:lnTo>
                  <a:lnTo>
                    <a:pt x="138" y="787"/>
                  </a:lnTo>
                  <a:lnTo>
                    <a:pt x="138" y="789"/>
                  </a:lnTo>
                  <a:lnTo>
                    <a:pt x="138" y="789"/>
                  </a:lnTo>
                  <a:lnTo>
                    <a:pt x="131" y="789"/>
                  </a:lnTo>
                  <a:lnTo>
                    <a:pt x="130" y="789"/>
                  </a:lnTo>
                  <a:lnTo>
                    <a:pt x="130" y="789"/>
                  </a:lnTo>
                  <a:lnTo>
                    <a:pt x="130" y="787"/>
                  </a:lnTo>
                  <a:lnTo>
                    <a:pt x="128" y="787"/>
                  </a:lnTo>
                  <a:lnTo>
                    <a:pt x="128" y="787"/>
                  </a:lnTo>
                  <a:lnTo>
                    <a:pt x="128" y="786"/>
                  </a:lnTo>
                  <a:lnTo>
                    <a:pt x="128" y="786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30" y="781"/>
                  </a:lnTo>
                  <a:lnTo>
                    <a:pt x="131" y="781"/>
                  </a:lnTo>
                  <a:lnTo>
                    <a:pt x="131" y="781"/>
                  </a:lnTo>
                  <a:lnTo>
                    <a:pt x="131" y="779"/>
                  </a:lnTo>
                  <a:lnTo>
                    <a:pt x="131" y="779"/>
                  </a:lnTo>
                  <a:lnTo>
                    <a:pt x="131" y="777"/>
                  </a:lnTo>
                  <a:lnTo>
                    <a:pt x="133" y="775"/>
                  </a:lnTo>
                  <a:lnTo>
                    <a:pt x="133" y="774"/>
                  </a:lnTo>
                  <a:lnTo>
                    <a:pt x="133" y="770"/>
                  </a:lnTo>
                  <a:lnTo>
                    <a:pt x="131" y="757"/>
                  </a:lnTo>
                  <a:lnTo>
                    <a:pt x="130" y="757"/>
                  </a:lnTo>
                  <a:lnTo>
                    <a:pt x="130" y="757"/>
                  </a:lnTo>
                  <a:lnTo>
                    <a:pt x="125" y="754"/>
                  </a:lnTo>
                  <a:lnTo>
                    <a:pt x="123" y="754"/>
                  </a:lnTo>
                  <a:lnTo>
                    <a:pt x="113" y="755"/>
                  </a:lnTo>
                  <a:lnTo>
                    <a:pt x="111" y="755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9"/>
                  </a:lnTo>
                  <a:lnTo>
                    <a:pt x="108" y="759"/>
                  </a:lnTo>
                  <a:lnTo>
                    <a:pt x="108" y="759"/>
                  </a:lnTo>
                  <a:lnTo>
                    <a:pt x="108" y="760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5"/>
                  </a:lnTo>
                  <a:lnTo>
                    <a:pt x="111" y="767"/>
                  </a:lnTo>
                  <a:lnTo>
                    <a:pt x="111" y="769"/>
                  </a:lnTo>
                  <a:lnTo>
                    <a:pt x="113" y="777"/>
                  </a:lnTo>
                  <a:lnTo>
                    <a:pt x="113" y="779"/>
                  </a:lnTo>
                  <a:lnTo>
                    <a:pt x="113" y="781"/>
                  </a:lnTo>
                  <a:lnTo>
                    <a:pt x="113" y="781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1" y="781"/>
                  </a:lnTo>
                  <a:lnTo>
                    <a:pt x="113" y="781"/>
                  </a:lnTo>
                  <a:lnTo>
                    <a:pt x="113" y="779"/>
                  </a:lnTo>
                  <a:lnTo>
                    <a:pt x="113" y="779"/>
                  </a:lnTo>
                  <a:lnTo>
                    <a:pt x="113" y="777"/>
                  </a:lnTo>
                  <a:lnTo>
                    <a:pt x="110" y="770"/>
                  </a:lnTo>
                  <a:lnTo>
                    <a:pt x="110" y="769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95" y="760"/>
                  </a:lnTo>
                  <a:lnTo>
                    <a:pt x="93" y="760"/>
                  </a:lnTo>
                  <a:lnTo>
                    <a:pt x="91" y="760"/>
                  </a:lnTo>
                  <a:lnTo>
                    <a:pt x="90" y="764"/>
                  </a:lnTo>
                  <a:lnTo>
                    <a:pt x="88" y="764"/>
                  </a:lnTo>
                  <a:lnTo>
                    <a:pt x="86" y="767"/>
                  </a:lnTo>
                  <a:lnTo>
                    <a:pt x="86" y="767"/>
                  </a:lnTo>
                  <a:lnTo>
                    <a:pt x="86" y="769"/>
                  </a:lnTo>
                  <a:lnTo>
                    <a:pt x="86" y="769"/>
                  </a:lnTo>
                  <a:lnTo>
                    <a:pt x="91" y="779"/>
                  </a:lnTo>
                  <a:lnTo>
                    <a:pt x="91" y="779"/>
                  </a:lnTo>
                  <a:lnTo>
                    <a:pt x="93" y="781"/>
                  </a:lnTo>
                  <a:lnTo>
                    <a:pt x="98" y="782"/>
                  </a:lnTo>
                  <a:lnTo>
                    <a:pt x="85" y="775"/>
                  </a:lnTo>
                  <a:lnTo>
                    <a:pt x="86" y="774"/>
                  </a:lnTo>
                  <a:lnTo>
                    <a:pt x="86" y="774"/>
                  </a:lnTo>
                  <a:lnTo>
                    <a:pt x="86" y="772"/>
                  </a:lnTo>
                  <a:lnTo>
                    <a:pt x="86" y="772"/>
                  </a:lnTo>
                  <a:lnTo>
                    <a:pt x="86" y="770"/>
                  </a:lnTo>
                  <a:lnTo>
                    <a:pt x="86" y="770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3" y="769"/>
                  </a:lnTo>
                  <a:lnTo>
                    <a:pt x="76" y="769"/>
                  </a:lnTo>
                  <a:lnTo>
                    <a:pt x="66" y="765"/>
                  </a:lnTo>
                  <a:lnTo>
                    <a:pt x="65" y="765"/>
                  </a:lnTo>
                  <a:lnTo>
                    <a:pt x="65" y="765"/>
                  </a:lnTo>
                  <a:lnTo>
                    <a:pt x="65" y="767"/>
                  </a:lnTo>
                  <a:lnTo>
                    <a:pt x="63" y="770"/>
                  </a:lnTo>
                  <a:lnTo>
                    <a:pt x="63" y="770"/>
                  </a:lnTo>
                  <a:lnTo>
                    <a:pt x="63" y="772"/>
                  </a:lnTo>
                  <a:lnTo>
                    <a:pt x="63" y="772"/>
                  </a:lnTo>
                  <a:lnTo>
                    <a:pt x="65" y="774"/>
                  </a:lnTo>
                  <a:lnTo>
                    <a:pt x="68" y="775"/>
                  </a:lnTo>
                  <a:lnTo>
                    <a:pt x="70" y="779"/>
                  </a:lnTo>
                  <a:lnTo>
                    <a:pt x="66" y="779"/>
                  </a:lnTo>
                  <a:lnTo>
                    <a:pt x="63" y="777"/>
                  </a:lnTo>
                  <a:lnTo>
                    <a:pt x="63" y="774"/>
                  </a:lnTo>
                  <a:lnTo>
                    <a:pt x="58" y="765"/>
                  </a:lnTo>
                  <a:lnTo>
                    <a:pt x="56" y="762"/>
                  </a:lnTo>
                  <a:lnTo>
                    <a:pt x="55" y="760"/>
                  </a:lnTo>
                  <a:lnTo>
                    <a:pt x="55" y="760"/>
                  </a:lnTo>
                  <a:lnTo>
                    <a:pt x="51" y="762"/>
                  </a:lnTo>
                  <a:lnTo>
                    <a:pt x="50" y="764"/>
                  </a:lnTo>
                  <a:lnTo>
                    <a:pt x="50" y="765"/>
                  </a:lnTo>
                  <a:lnTo>
                    <a:pt x="50" y="769"/>
                  </a:lnTo>
                  <a:lnTo>
                    <a:pt x="50" y="769"/>
                  </a:lnTo>
                  <a:lnTo>
                    <a:pt x="51" y="770"/>
                  </a:lnTo>
                  <a:lnTo>
                    <a:pt x="53" y="770"/>
                  </a:lnTo>
                  <a:lnTo>
                    <a:pt x="55" y="772"/>
                  </a:lnTo>
                  <a:lnTo>
                    <a:pt x="56" y="774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53" y="784"/>
                  </a:lnTo>
                  <a:lnTo>
                    <a:pt x="53" y="784"/>
                  </a:lnTo>
                  <a:lnTo>
                    <a:pt x="51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48" y="782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8" y="789"/>
                  </a:lnTo>
                  <a:lnTo>
                    <a:pt x="48" y="789"/>
                  </a:lnTo>
                  <a:lnTo>
                    <a:pt x="53" y="789"/>
                  </a:lnTo>
                  <a:lnTo>
                    <a:pt x="60" y="789"/>
                  </a:lnTo>
                  <a:lnTo>
                    <a:pt x="61" y="789"/>
                  </a:lnTo>
                  <a:lnTo>
                    <a:pt x="75" y="794"/>
                  </a:lnTo>
                  <a:lnTo>
                    <a:pt x="76" y="796"/>
                  </a:lnTo>
                  <a:lnTo>
                    <a:pt x="80" y="797"/>
                  </a:lnTo>
                  <a:lnTo>
                    <a:pt x="100" y="806"/>
                  </a:lnTo>
                  <a:lnTo>
                    <a:pt x="103" y="807"/>
                  </a:lnTo>
                  <a:lnTo>
                    <a:pt x="105" y="807"/>
                  </a:lnTo>
                  <a:lnTo>
                    <a:pt x="105" y="807"/>
                  </a:lnTo>
                  <a:lnTo>
                    <a:pt x="105" y="806"/>
                  </a:lnTo>
                  <a:lnTo>
                    <a:pt x="105" y="806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8" y="804"/>
                  </a:lnTo>
                  <a:lnTo>
                    <a:pt x="113" y="802"/>
                  </a:lnTo>
                  <a:lnTo>
                    <a:pt x="113" y="804"/>
                  </a:lnTo>
                  <a:lnTo>
                    <a:pt x="115" y="807"/>
                  </a:lnTo>
                  <a:lnTo>
                    <a:pt x="105" y="809"/>
                  </a:lnTo>
                  <a:lnTo>
                    <a:pt x="101" y="809"/>
                  </a:lnTo>
                  <a:lnTo>
                    <a:pt x="100" y="809"/>
                  </a:lnTo>
                  <a:lnTo>
                    <a:pt x="83" y="802"/>
                  </a:lnTo>
                  <a:lnTo>
                    <a:pt x="71" y="797"/>
                  </a:lnTo>
                  <a:lnTo>
                    <a:pt x="70" y="796"/>
                  </a:lnTo>
                  <a:lnTo>
                    <a:pt x="70" y="796"/>
                  </a:lnTo>
                  <a:lnTo>
                    <a:pt x="66" y="794"/>
                  </a:lnTo>
                  <a:lnTo>
                    <a:pt x="61" y="791"/>
                  </a:lnTo>
                  <a:lnTo>
                    <a:pt x="60" y="791"/>
                  </a:lnTo>
                  <a:lnTo>
                    <a:pt x="60" y="791"/>
                  </a:lnTo>
                  <a:lnTo>
                    <a:pt x="56" y="791"/>
                  </a:lnTo>
                  <a:lnTo>
                    <a:pt x="56" y="791"/>
                  </a:lnTo>
                  <a:lnTo>
                    <a:pt x="50" y="796"/>
                  </a:lnTo>
                  <a:lnTo>
                    <a:pt x="50" y="796"/>
                  </a:lnTo>
                  <a:lnTo>
                    <a:pt x="46" y="797"/>
                  </a:lnTo>
                  <a:lnTo>
                    <a:pt x="41" y="802"/>
                  </a:lnTo>
                  <a:lnTo>
                    <a:pt x="40" y="801"/>
                  </a:lnTo>
                  <a:lnTo>
                    <a:pt x="38" y="801"/>
                  </a:lnTo>
                  <a:lnTo>
                    <a:pt x="38" y="802"/>
                  </a:lnTo>
                  <a:lnTo>
                    <a:pt x="38" y="802"/>
                  </a:lnTo>
                  <a:lnTo>
                    <a:pt x="35" y="806"/>
                  </a:lnTo>
                  <a:lnTo>
                    <a:pt x="35" y="807"/>
                  </a:lnTo>
                  <a:lnTo>
                    <a:pt x="35" y="807"/>
                  </a:lnTo>
                  <a:lnTo>
                    <a:pt x="35" y="811"/>
                  </a:lnTo>
                  <a:lnTo>
                    <a:pt x="35" y="812"/>
                  </a:lnTo>
                  <a:lnTo>
                    <a:pt x="41" y="812"/>
                  </a:lnTo>
                  <a:lnTo>
                    <a:pt x="51" y="814"/>
                  </a:lnTo>
                  <a:lnTo>
                    <a:pt x="53" y="819"/>
                  </a:lnTo>
                  <a:lnTo>
                    <a:pt x="53" y="821"/>
                  </a:lnTo>
                  <a:lnTo>
                    <a:pt x="50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50" y="819"/>
                  </a:lnTo>
                  <a:lnTo>
                    <a:pt x="50" y="819"/>
                  </a:lnTo>
                  <a:lnTo>
                    <a:pt x="50" y="817"/>
                  </a:lnTo>
                  <a:lnTo>
                    <a:pt x="48" y="817"/>
                  </a:lnTo>
                  <a:lnTo>
                    <a:pt x="45" y="816"/>
                  </a:lnTo>
                  <a:lnTo>
                    <a:pt x="41" y="816"/>
                  </a:lnTo>
                  <a:lnTo>
                    <a:pt x="40" y="821"/>
                  </a:lnTo>
                  <a:lnTo>
                    <a:pt x="40" y="822"/>
                  </a:lnTo>
                  <a:lnTo>
                    <a:pt x="40" y="822"/>
                  </a:lnTo>
                  <a:lnTo>
                    <a:pt x="40" y="824"/>
                  </a:lnTo>
                  <a:lnTo>
                    <a:pt x="51" y="832"/>
                  </a:lnTo>
                  <a:lnTo>
                    <a:pt x="51" y="832"/>
                  </a:lnTo>
                  <a:lnTo>
                    <a:pt x="53" y="832"/>
                  </a:lnTo>
                  <a:lnTo>
                    <a:pt x="56" y="832"/>
                  </a:lnTo>
                  <a:lnTo>
                    <a:pt x="56" y="832"/>
                  </a:lnTo>
                  <a:lnTo>
                    <a:pt x="58" y="832"/>
                  </a:lnTo>
                  <a:lnTo>
                    <a:pt x="60" y="831"/>
                  </a:lnTo>
                  <a:lnTo>
                    <a:pt x="60" y="831"/>
                  </a:lnTo>
                  <a:lnTo>
                    <a:pt x="60" y="829"/>
                  </a:lnTo>
                  <a:lnTo>
                    <a:pt x="61" y="829"/>
                  </a:lnTo>
                  <a:lnTo>
                    <a:pt x="63" y="829"/>
                  </a:lnTo>
                  <a:lnTo>
                    <a:pt x="63" y="831"/>
                  </a:lnTo>
                  <a:lnTo>
                    <a:pt x="65" y="831"/>
                  </a:lnTo>
                  <a:lnTo>
                    <a:pt x="65" y="831"/>
                  </a:lnTo>
                  <a:lnTo>
                    <a:pt x="66" y="832"/>
                  </a:lnTo>
                  <a:lnTo>
                    <a:pt x="68" y="836"/>
                  </a:lnTo>
                  <a:lnTo>
                    <a:pt x="66" y="836"/>
                  </a:lnTo>
                  <a:lnTo>
                    <a:pt x="66" y="836"/>
                  </a:lnTo>
                  <a:lnTo>
                    <a:pt x="55" y="834"/>
                  </a:lnTo>
                  <a:lnTo>
                    <a:pt x="46" y="831"/>
                  </a:lnTo>
                  <a:lnTo>
                    <a:pt x="41" y="829"/>
                  </a:lnTo>
                  <a:lnTo>
                    <a:pt x="35" y="829"/>
                  </a:lnTo>
                  <a:lnTo>
                    <a:pt x="31" y="829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1" y="837"/>
                  </a:lnTo>
                  <a:lnTo>
                    <a:pt x="31" y="841"/>
                  </a:lnTo>
                  <a:lnTo>
                    <a:pt x="31" y="841"/>
                  </a:lnTo>
                  <a:lnTo>
                    <a:pt x="33" y="841"/>
                  </a:lnTo>
                  <a:lnTo>
                    <a:pt x="33" y="841"/>
                  </a:lnTo>
                  <a:lnTo>
                    <a:pt x="35" y="839"/>
                  </a:lnTo>
                  <a:lnTo>
                    <a:pt x="35" y="839"/>
                  </a:lnTo>
                  <a:lnTo>
                    <a:pt x="36" y="839"/>
                  </a:lnTo>
                  <a:lnTo>
                    <a:pt x="41" y="837"/>
                  </a:lnTo>
                  <a:lnTo>
                    <a:pt x="48" y="839"/>
                  </a:lnTo>
                  <a:lnTo>
                    <a:pt x="50" y="839"/>
                  </a:lnTo>
                  <a:lnTo>
                    <a:pt x="48" y="839"/>
                  </a:lnTo>
                  <a:lnTo>
                    <a:pt x="48" y="839"/>
                  </a:lnTo>
                  <a:lnTo>
                    <a:pt x="36" y="841"/>
                  </a:lnTo>
                  <a:lnTo>
                    <a:pt x="30" y="842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49"/>
                  </a:lnTo>
                  <a:lnTo>
                    <a:pt x="28" y="849"/>
                  </a:lnTo>
                  <a:lnTo>
                    <a:pt x="28" y="849"/>
                  </a:lnTo>
                  <a:lnTo>
                    <a:pt x="31" y="849"/>
                  </a:lnTo>
                  <a:lnTo>
                    <a:pt x="33" y="849"/>
                  </a:lnTo>
                  <a:lnTo>
                    <a:pt x="33" y="849"/>
                  </a:lnTo>
                  <a:lnTo>
                    <a:pt x="36" y="851"/>
                  </a:lnTo>
                  <a:lnTo>
                    <a:pt x="36" y="852"/>
                  </a:lnTo>
                  <a:lnTo>
                    <a:pt x="38" y="854"/>
                  </a:lnTo>
                  <a:lnTo>
                    <a:pt x="38" y="854"/>
                  </a:lnTo>
                  <a:lnTo>
                    <a:pt x="36" y="856"/>
                  </a:lnTo>
                  <a:lnTo>
                    <a:pt x="35" y="856"/>
                  </a:lnTo>
                  <a:lnTo>
                    <a:pt x="35" y="856"/>
                  </a:lnTo>
                  <a:lnTo>
                    <a:pt x="35" y="854"/>
                  </a:lnTo>
                  <a:lnTo>
                    <a:pt x="33" y="854"/>
                  </a:lnTo>
                  <a:lnTo>
                    <a:pt x="33" y="852"/>
                  </a:lnTo>
                  <a:lnTo>
                    <a:pt x="31" y="852"/>
                  </a:lnTo>
                  <a:lnTo>
                    <a:pt x="31" y="852"/>
                  </a:lnTo>
                  <a:lnTo>
                    <a:pt x="30" y="852"/>
                  </a:lnTo>
                  <a:lnTo>
                    <a:pt x="30" y="854"/>
                  </a:lnTo>
                  <a:lnTo>
                    <a:pt x="28" y="854"/>
                  </a:lnTo>
                  <a:lnTo>
                    <a:pt x="28" y="854"/>
                  </a:lnTo>
                  <a:lnTo>
                    <a:pt x="30" y="854"/>
                  </a:lnTo>
                  <a:lnTo>
                    <a:pt x="33" y="857"/>
                  </a:lnTo>
                  <a:lnTo>
                    <a:pt x="41" y="866"/>
                  </a:lnTo>
                  <a:lnTo>
                    <a:pt x="41" y="866"/>
                  </a:lnTo>
                  <a:lnTo>
                    <a:pt x="45" y="864"/>
                  </a:lnTo>
                  <a:lnTo>
                    <a:pt x="48" y="864"/>
                  </a:lnTo>
                  <a:lnTo>
                    <a:pt x="48" y="862"/>
                  </a:lnTo>
                  <a:lnTo>
                    <a:pt x="50" y="862"/>
                  </a:lnTo>
                  <a:lnTo>
                    <a:pt x="51" y="862"/>
                  </a:lnTo>
                  <a:lnTo>
                    <a:pt x="60" y="862"/>
                  </a:lnTo>
                  <a:lnTo>
                    <a:pt x="61" y="862"/>
                  </a:lnTo>
                  <a:lnTo>
                    <a:pt x="70" y="864"/>
                  </a:lnTo>
                  <a:lnTo>
                    <a:pt x="80" y="867"/>
                  </a:lnTo>
                  <a:lnTo>
                    <a:pt x="83" y="871"/>
                  </a:lnTo>
                  <a:lnTo>
                    <a:pt x="85" y="871"/>
                  </a:lnTo>
                  <a:lnTo>
                    <a:pt x="86" y="871"/>
                  </a:lnTo>
                  <a:lnTo>
                    <a:pt x="88" y="871"/>
                  </a:lnTo>
                  <a:lnTo>
                    <a:pt x="91" y="871"/>
                  </a:lnTo>
                  <a:lnTo>
                    <a:pt x="91" y="871"/>
                  </a:lnTo>
                  <a:lnTo>
                    <a:pt x="91" y="867"/>
                  </a:lnTo>
                  <a:lnTo>
                    <a:pt x="93" y="864"/>
                  </a:lnTo>
                  <a:lnTo>
                    <a:pt x="96" y="859"/>
                  </a:lnTo>
                  <a:lnTo>
                    <a:pt x="105" y="847"/>
                  </a:lnTo>
                  <a:lnTo>
                    <a:pt x="105" y="847"/>
                  </a:lnTo>
                  <a:lnTo>
                    <a:pt x="105" y="849"/>
                  </a:lnTo>
                  <a:lnTo>
                    <a:pt x="103" y="852"/>
                  </a:lnTo>
                  <a:lnTo>
                    <a:pt x="103" y="854"/>
                  </a:lnTo>
                  <a:lnTo>
                    <a:pt x="103" y="854"/>
                  </a:lnTo>
                  <a:lnTo>
                    <a:pt x="101" y="854"/>
                  </a:lnTo>
                  <a:lnTo>
                    <a:pt x="101" y="854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110" y="876"/>
                  </a:lnTo>
                  <a:lnTo>
                    <a:pt x="110" y="876"/>
                  </a:lnTo>
                  <a:lnTo>
                    <a:pt x="111" y="876"/>
                  </a:lnTo>
                  <a:lnTo>
                    <a:pt x="126" y="874"/>
                  </a:lnTo>
                  <a:lnTo>
                    <a:pt x="128" y="874"/>
                  </a:lnTo>
                  <a:lnTo>
                    <a:pt x="130" y="872"/>
                  </a:lnTo>
                  <a:lnTo>
                    <a:pt x="130" y="872"/>
                  </a:lnTo>
                  <a:lnTo>
                    <a:pt x="128" y="872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69"/>
                  </a:lnTo>
                  <a:lnTo>
                    <a:pt x="128" y="864"/>
                  </a:lnTo>
                  <a:lnTo>
                    <a:pt x="128" y="859"/>
                  </a:lnTo>
                  <a:lnTo>
                    <a:pt x="130" y="857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38" y="851"/>
                  </a:lnTo>
                  <a:lnTo>
                    <a:pt x="143" y="847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1" y="849"/>
                  </a:lnTo>
                  <a:lnTo>
                    <a:pt x="140" y="849"/>
                  </a:lnTo>
                  <a:lnTo>
                    <a:pt x="140" y="851"/>
                  </a:lnTo>
                  <a:lnTo>
                    <a:pt x="138" y="851"/>
                  </a:lnTo>
                  <a:lnTo>
                    <a:pt x="138" y="851"/>
                  </a:lnTo>
                  <a:lnTo>
                    <a:pt x="133" y="856"/>
                  </a:lnTo>
                  <a:lnTo>
                    <a:pt x="128" y="862"/>
                  </a:lnTo>
                  <a:lnTo>
                    <a:pt x="128" y="862"/>
                  </a:lnTo>
                  <a:lnTo>
                    <a:pt x="130" y="869"/>
                  </a:lnTo>
                  <a:lnTo>
                    <a:pt x="130" y="871"/>
                  </a:lnTo>
                  <a:lnTo>
                    <a:pt x="130" y="872"/>
                  </a:lnTo>
                  <a:lnTo>
                    <a:pt x="131" y="872"/>
                  </a:lnTo>
                  <a:lnTo>
                    <a:pt x="131" y="874"/>
                  </a:lnTo>
                  <a:lnTo>
                    <a:pt x="126" y="877"/>
                  </a:lnTo>
                  <a:lnTo>
                    <a:pt x="110" y="879"/>
                  </a:lnTo>
                  <a:lnTo>
                    <a:pt x="106" y="872"/>
                  </a:lnTo>
                  <a:lnTo>
                    <a:pt x="105" y="872"/>
                  </a:lnTo>
                  <a:lnTo>
                    <a:pt x="105" y="872"/>
                  </a:lnTo>
                  <a:lnTo>
                    <a:pt x="101" y="871"/>
                  </a:lnTo>
                  <a:lnTo>
                    <a:pt x="98" y="869"/>
                  </a:lnTo>
                  <a:lnTo>
                    <a:pt x="95" y="869"/>
                  </a:lnTo>
                  <a:lnTo>
                    <a:pt x="86" y="874"/>
                  </a:lnTo>
                  <a:lnTo>
                    <a:pt x="85" y="876"/>
                  </a:lnTo>
                  <a:lnTo>
                    <a:pt x="80" y="871"/>
                  </a:lnTo>
                  <a:lnTo>
                    <a:pt x="75" y="869"/>
                  </a:lnTo>
                  <a:lnTo>
                    <a:pt x="65" y="866"/>
                  </a:lnTo>
                  <a:lnTo>
                    <a:pt x="58" y="864"/>
                  </a:lnTo>
                  <a:lnTo>
                    <a:pt x="45" y="867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2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6"/>
                  </a:lnTo>
                  <a:lnTo>
                    <a:pt x="23" y="869"/>
                  </a:lnTo>
                  <a:lnTo>
                    <a:pt x="23" y="869"/>
                  </a:lnTo>
                  <a:lnTo>
                    <a:pt x="23" y="871"/>
                  </a:lnTo>
                  <a:lnTo>
                    <a:pt x="23" y="871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6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81"/>
                  </a:lnTo>
                  <a:lnTo>
                    <a:pt x="25" y="881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7"/>
                  </a:lnTo>
                  <a:lnTo>
                    <a:pt x="25" y="876"/>
                  </a:lnTo>
                  <a:lnTo>
                    <a:pt x="25" y="876"/>
                  </a:lnTo>
                  <a:lnTo>
                    <a:pt x="26" y="874"/>
                  </a:lnTo>
                  <a:lnTo>
                    <a:pt x="25" y="872"/>
                  </a:lnTo>
                  <a:lnTo>
                    <a:pt x="23" y="872"/>
                  </a:lnTo>
                  <a:lnTo>
                    <a:pt x="23" y="871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82"/>
                  </a:lnTo>
                  <a:lnTo>
                    <a:pt x="21" y="882"/>
                  </a:lnTo>
                  <a:lnTo>
                    <a:pt x="23" y="884"/>
                  </a:lnTo>
                  <a:lnTo>
                    <a:pt x="23" y="884"/>
                  </a:lnTo>
                  <a:lnTo>
                    <a:pt x="25" y="886"/>
                  </a:lnTo>
                  <a:lnTo>
                    <a:pt x="26" y="887"/>
                  </a:lnTo>
                  <a:lnTo>
                    <a:pt x="30" y="887"/>
                  </a:lnTo>
                  <a:lnTo>
                    <a:pt x="31" y="887"/>
                  </a:lnTo>
                  <a:lnTo>
                    <a:pt x="33" y="887"/>
                  </a:lnTo>
                  <a:lnTo>
                    <a:pt x="33" y="886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6" y="882"/>
                  </a:lnTo>
                  <a:lnTo>
                    <a:pt x="41" y="881"/>
                  </a:lnTo>
                  <a:lnTo>
                    <a:pt x="45" y="884"/>
                  </a:lnTo>
                  <a:lnTo>
                    <a:pt x="45" y="886"/>
                  </a:lnTo>
                  <a:lnTo>
                    <a:pt x="43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0" y="884"/>
                  </a:lnTo>
                  <a:lnTo>
                    <a:pt x="40" y="884"/>
                  </a:lnTo>
                  <a:lnTo>
                    <a:pt x="36" y="884"/>
                  </a:lnTo>
                  <a:lnTo>
                    <a:pt x="36" y="884"/>
                  </a:lnTo>
                  <a:lnTo>
                    <a:pt x="35" y="886"/>
                  </a:lnTo>
                  <a:lnTo>
                    <a:pt x="35" y="886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3" y="894"/>
                  </a:lnTo>
                  <a:lnTo>
                    <a:pt x="33" y="896"/>
                  </a:lnTo>
                  <a:lnTo>
                    <a:pt x="35" y="899"/>
                  </a:lnTo>
                  <a:lnTo>
                    <a:pt x="35" y="899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3" y="901"/>
                  </a:lnTo>
                  <a:lnTo>
                    <a:pt x="30" y="897"/>
                  </a:lnTo>
                  <a:lnTo>
                    <a:pt x="30" y="896"/>
                  </a:lnTo>
                  <a:lnTo>
                    <a:pt x="30" y="896"/>
                  </a:lnTo>
                  <a:lnTo>
                    <a:pt x="20" y="886"/>
                  </a:lnTo>
                  <a:lnTo>
                    <a:pt x="16" y="886"/>
                  </a:lnTo>
                  <a:lnTo>
                    <a:pt x="16" y="886"/>
                  </a:lnTo>
                  <a:lnTo>
                    <a:pt x="20" y="892"/>
                  </a:lnTo>
                  <a:lnTo>
                    <a:pt x="21" y="894"/>
                  </a:lnTo>
                  <a:lnTo>
                    <a:pt x="23" y="894"/>
                  </a:lnTo>
                  <a:lnTo>
                    <a:pt x="23" y="894"/>
                  </a:lnTo>
                  <a:lnTo>
                    <a:pt x="23" y="896"/>
                  </a:lnTo>
                  <a:lnTo>
                    <a:pt x="25" y="901"/>
                  </a:lnTo>
                  <a:lnTo>
                    <a:pt x="25" y="904"/>
                  </a:lnTo>
                  <a:lnTo>
                    <a:pt x="25" y="904"/>
                  </a:lnTo>
                  <a:lnTo>
                    <a:pt x="23" y="902"/>
                  </a:lnTo>
                  <a:lnTo>
                    <a:pt x="23" y="902"/>
                  </a:lnTo>
                  <a:lnTo>
                    <a:pt x="23" y="901"/>
                  </a:lnTo>
                  <a:lnTo>
                    <a:pt x="21" y="899"/>
                  </a:lnTo>
                  <a:lnTo>
                    <a:pt x="21" y="899"/>
                  </a:lnTo>
                  <a:lnTo>
                    <a:pt x="20" y="899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3" y="907"/>
                  </a:lnTo>
                  <a:lnTo>
                    <a:pt x="25" y="909"/>
                  </a:lnTo>
                  <a:lnTo>
                    <a:pt x="25" y="911"/>
                  </a:lnTo>
                  <a:lnTo>
                    <a:pt x="25" y="911"/>
                  </a:lnTo>
                  <a:lnTo>
                    <a:pt x="26" y="911"/>
                  </a:lnTo>
                  <a:lnTo>
                    <a:pt x="28" y="911"/>
                  </a:lnTo>
                  <a:lnTo>
                    <a:pt x="30" y="911"/>
                  </a:lnTo>
                  <a:lnTo>
                    <a:pt x="40" y="904"/>
                  </a:lnTo>
                  <a:lnTo>
                    <a:pt x="43" y="901"/>
                  </a:lnTo>
                  <a:lnTo>
                    <a:pt x="45" y="901"/>
                  </a:lnTo>
                  <a:lnTo>
                    <a:pt x="46" y="901"/>
                  </a:lnTo>
                  <a:lnTo>
                    <a:pt x="48" y="902"/>
                  </a:lnTo>
                  <a:lnTo>
                    <a:pt x="48" y="904"/>
                  </a:lnTo>
                  <a:lnTo>
                    <a:pt x="45" y="921"/>
                  </a:lnTo>
                  <a:lnTo>
                    <a:pt x="45" y="922"/>
                  </a:lnTo>
                  <a:lnTo>
                    <a:pt x="43" y="924"/>
                  </a:lnTo>
                  <a:lnTo>
                    <a:pt x="43" y="924"/>
                  </a:lnTo>
                  <a:lnTo>
                    <a:pt x="40" y="926"/>
                  </a:lnTo>
                  <a:lnTo>
                    <a:pt x="40" y="926"/>
                  </a:lnTo>
                  <a:lnTo>
                    <a:pt x="35" y="926"/>
                  </a:lnTo>
                  <a:lnTo>
                    <a:pt x="35" y="926"/>
                  </a:lnTo>
                  <a:lnTo>
                    <a:pt x="33" y="924"/>
                  </a:lnTo>
                  <a:lnTo>
                    <a:pt x="33" y="924"/>
                  </a:lnTo>
                  <a:lnTo>
                    <a:pt x="31" y="922"/>
                  </a:lnTo>
                  <a:lnTo>
                    <a:pt x="30" y="919"/>
                  </a:lnTo>
                  <a:lnTo>
                    <a:pt x="28" y="916"/>
                  </a:lnTo>
                  <a:lnTo>
                    <a:pt x="28" y="914"/>
                  </a:lnTo>
                  <a:lnTo>
                    <a:pt x="26" y="914"/>
                  </a:lnTo>
                  <a:lnTo>
                    <a:pt x="26" y="914"/>
                  </a:lnTo>
                  <a:lnTo>
                    <a:pt x="25" y="914"/>
                  </a:lnTo>
                  <a:lnTo>
                    <a:pt x="25" y="916"/>
                  </a:lnTo>
                  <a:lnTo>
                    <a:pt x="23" y="916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22"/>
                  </a:lnTo>
                  <a:lnTo>
                    <a:pt x="20" y="924"/>
                  </a:lnTo>
                  <a:lnTo>
                    <a:pt x="20" y="924"/>
                  </a:lnTo>
                  <a:lnTo>
                    <a:pt x="16" y="926"/>
                  </a:lnTo>
                  <a:lnTo>
                    <a:pt x="16" y="926"/>
                  </a:lnTo>
                  <a:lnTo>
                    <a:pt x="16" y="927"/>
                  </a:lnTo>
                  <a:lnTo>
                    <a:pt x="16" y="929"/>
                  </a:lnTo>
                  <a:lnTo>
                    <a:pt x="16" y="929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6"/>
                  </a:lnTo>
                  <a:lnTo>
                    <a:pt x="21" y="937"/>
                  </a:lnTo>
                  <a:lnTo>
                    <a:pt x="20" y="944"/>
                  </a:lnTo>
                  <a:lnTo>
                    <a:pt x="20" y="944"/>
                  </a:lnTo>
                  <a:lnTo>
                    <a:pt x="20" y="946"/>
                  </a:lnTo>
                  <a:lnTo>
                    <a:pt x="21" y="947"/>
                  </a:lnTo>
                  <a:lnTo>
                    <a:pt x="23" y="949"/>
                  </a:lnTo>
                  <a:lnTo>
                    <a:pt x="23" y="949"/>
                  </a:lnTo>
                  <a:lnTo>
                    <a:pt x="25" y="949"/>
                  </a:lnTo>
                  <a:lnTo>
                    <a:pt x="30" y="944"/>
                  </a:lnTo>
                  <a:lnTo>
                    <a:pt x="31" y="944"/>
                  </a:lnTo>
                  <a:lnTo>
                    <a:pt x="31" y="942"/>
                  </a:lnTo>
                  <a:lnTo>
                    <a:pt x="31" y="942"/>
                  </a:lnTo>
                  <a:lnTo>
                    <a:pt x="31" y="941"/>
                  </a:lnTo>
                  <a:lnTo>
                    <a:pt x="33" y="939"/>
                  </a:lnTo>
                  <a:lnTo>
                    <a:pt x="36" y="932"/>
                  </a:lnTo>
                  <a:lnTo>
                    <a:pt x="38" y="932"/>
                  </a:lnTo>
                  <a:lnTo>
                    <a:pt x="38" y="932"/>
                  </a:lnTo>
                  <a:lnTo>
                    <a:pt x="38" y="931"/>
                  </a:lnTo>
                  <a:lnTo>
                    <a:pt x="43" y="929"/>
                  </a:lnTo>
                  <a:lnTo>
                    <a:pt x="43" y="929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1" y="932"/>
                  </a:lnTo>
                  <a:lnTo>
                    <a:pt x="41" y="932"/>
                  </a:lnTo>
                  <a:lnTo>
                    <a:pt x="40" y="932"/>
                  </a:lnTo>
                  <a:lnTo>
                    <a:pt x="40" y="932"/>
                  </a:lnTo>
                  <a:lnTo>
                    <a:pt x="38" y="936"/>
                  </a:lnTo>
                  <a:lnTo>
                    <a:pt x="30" y="949"/>
                  </a:lnTo>
                  <a:lnTo>
                    <a:pt x="30" y="949"/>
                  </a:lnTo>
                  <a:lnTo>
                    <a:pt x="31" y="951"/>
                  </a:lnTo>
                  <a:lnTo>
                    <a:pt x="33" y="951"/>
                  </a:lnTo>
                  <a:lnTo>
                    <a:pt x="35" y="951"/>
                  </a:lnTo>
                  <a:lnTo>
                    <a:pt x="35" y="961"/>
                  </a:lnTo>
                  <a:lnTo>
                    <a:pt x="35" y="964"/>
                  </a:lnTo>
                  <a:lnTo>
                    <a:pt x="35" y="964"/>
                  </a:lnTo>
                  <a:lnTo>
                    <a:pt x="36" y="966"/>
                  </a:lnTo>
                  <a:lnTo>
                    <a:pt x="36" y="967"/>
                  </a:lnTo>
                  <a:lnTo>
                    <a:pt x="40" y="966"/>
                  </a:lnTo>
                  <a:lnTo>
                    <a:pt x="41" y="964"/>
                  </a:lnTo>
                  <a:lnTo>
                    <a:pt x="41" y="964"/>
                  </a:lnTo>
                  <a:lnTo>
                    <a:pt x="43" y="962"/>
                  </a:lnTo>
                  <a:lnTo>
                    <a:pt x="43" y="962"/>
                  </a:lnTo>
                  <a:lnTo>
                    <a:pt x="46" y="952"/>
                  </a:lnTo>
                  <a:lnTo>
                    <a:pt x="51" y="946"/>
                  </a:lnTo>
                  <a:lnTo>
                    <a:pt x="56" y="947"/>
                  </a:lnTo>
                  <a:lnTo>
                    <a:pt x="58" y="947"/>
                  </a:lnTo>
                  <a:lnTo>
                    <a:pt x="58" y="947"/>
                  </a:lnTo>
                  <a:lnTo>
                    <a:pt x="58" y="946"/>
                  </a:lnTo>
                  <a:lnTo>
                    <a:pt x="60" y="946"/>
                  </a:lnTo>
                  <a:lnTo>
                    <a:pt x="60" y="944"/>
                  </a:lnTo>
                  <a:lnTo>
                    <a:pt x="63" y="937"/>
                  </a:lnTo>
                  <a:lnTo>
                    <a:pt x="65" y="932"/>
                  </a:lnTo>
                  <a:lnTo>
                    <a:pt x="65" y="932"/>
                  </a:lnTo>
                  <a:lnTo>
                    <a:pt x="81" y="931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4"/>
                  </a:lnTo>
                  <a:lnTo>
                    <a:pt x="83" y="934"/>
                  </a:lnTo>
                  <a:lnTo>
                    <a:pt x="85" y="934"/>
                  </a:lnTo>
                  <a:lnTo>
                    <a:pt x="85" y="934"/>
                  </a:lnTo>
                  <a:lnTo>
                    <a:pt x="86" y="934"/>
                  </a:lnTo>
                  <a:lnTo>
                    <a:pt x="93" y="931"/>
                  </a:lnTo>
                  <a:lnTo>
                    <a:pt x="98" y="927"/>
                  </a:lnTo>
                  <a:lnTo>
                    <a:pt x="101" y="926"/>
                  </a:lnTo>
                  <a:lnTo>
                    <a:pt x="101" y="931"/>
                  </a:lnTo>
                  <a:lnTo>
                    <a:pt x="100" y="932"/>
                  </a:lnTo>
                  <a:lnTo>
                    <a:pt x="98" y="932"/>
                  </a:lnTo>
                  <a:lnTo>
                    <a:pt x="98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0" y="934"/>
                  </a:lnTo>
                  <a:lnTo>
                    <a:pt x="85" y="939"/>
                  </a:lnTo>
                  <a:lnTo>
                    <a:pt x="85" y="939"/>
                  </a:lnTo>
                  <a:lnTo>
                    <a:pt x="83" y="939"/>
                  </a:lnTo>
                  <a:lnTo>
                    <a:pt x="81" y="944"/>
                  </a:lnTo>
                  <a:lnTo>
                    <a:pt x="78" y="947"/>
                  </a:lnTo>
                  <a:lnTo>
                    <a:pt x="78" y="949"/>
                  </a:lnTo>
                  <a:lnTo>
                    <a:pt x="75" y="959"/>
                  </a:lnTo>
                  <a:lnTo>
                    <a:pt x="73" y="961"/>
                  </a:lnTo>
                  <a:lnTo>
                    <a:pt x="73" y="964"/>
                  </a:lnTo>
                  <a:lnTo>
                    <a:pt x="73" y="964"/>
                  </a:lnTo>
                  <a:lnTo>
                    <a:pt x="73" y="966"/>
                  </a:lnTo>
                  <a:lnTo>
                    <a:pt x="71" y="964"/>
                  </a:lnTo>
                  <a:lnTo>
                    <a:pt x="71" y="962"/>
                  </a:lnTo>
                  <a:lnTo>
                    <a:pt x="71" y="962"/>
                  </a:lnTo>
                  <a:lnTo>
                    <a:pt x="73" y="959"/>
                  </a:lnTo>
                  <a:lnTo>
                    <a:pt x="76" y="949"/>
                  </a:lnTo>
                  <a:lnTo>
                    <a:pt x="80" y="942"/>
                  </a:lnTo>
                  <a:lnTo>
                    <a:pt x="80" y="941"/>
                  </a:lnTo>
                  <a:lnTo>
                    <a:pt x="81" y="939"/>
                  </a:lnTo>
                  <a:lnTo>
                    <a:pt x="83" y="937"/>
                  </a:lnTo>
                  <a:lnTo>
                    <a:pt x="83" y="937"/>
                  </a:lnTo>
                  <a:lnTo>
                    <a:pt x="85" y="936"/>
                  </a:lnTo>
                  <a:lnTo>
                    <a:pt x="83" y="936"/>
                  </a:lnTo>
                  <a:lnTo>
                    <a:pt x="83" y="936"/>
                  </a:lnTo>
                  <a:lnTo>
                    <a:pt x="83" y="934"/>
                  </a:lnTo>
                  <a:lnTo>
                    <a:pt x="81" y="934"/>
                  </a:lnTo>
                  <a:lnTo>
                    <a:pt x="80" y="934"/>
                  </a:lnTo>
                  <a:lnTo>
                    <a:pt x="78" y="934"/>
                  </a:lnTo>
                  <a:lnTo>
                    <a:pt x="76" y="934"/>
                  </a:lnTo>
                  <a:lnTo>
                    <a:pt x="76" y="934"/>
                  </a:lnTo>
                  <a:lnTo>
                    <a:pt x="70" y="939"/>
                  </a:lnTo>
                  <a:lnTo>
                    <a:pt x="63" y="944"/>
                  </a:lnTo>
                  <a:lnTo>
                    <a:pt x="58" y="949"/>
                  </a:lnTo>
                  <a:lnTo>
                    <a:pt x="55" y="959"/>
                  </a:lnTo>
                  <a:lnTo>
                    <a:pt x="45" y="967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1" y="971"/>
                  </a:lnTo>
                  <a:lnTo>
                    <a:pt x="41" y="971"/>
                  </a:lnTo>
                  <a:lnTo>
                    <a:pt x="38" y="971"/>
                  </a:lnTo>
                  <a:lnTo>
                    <a:pt x="38" y="971"/>
                  </a:lnTo>
                  <a:lnTo>
                    <a:pt x="36" y="972"/>
                  </a:lnTo>
                  <a:lnTo>
                    <a:pt x="35" y="972"/>
                  </a:lnTo>
                  <a:lnTo>
                    <a:pt x="33" y="974"/>
                  </a:lnTo>
                  <a:lnTo>
                    <a:pt x="31" y="977"/>
                  </a:lnTo>
                  <a:lnTo>
                    <a:pt x="31" y="979"/>
                  </a:lnTo>
                  <a:lnTo>
                    <a:pt x="35" y="986"/>
                  </a:lnTo>
                  <a:lnTo>
                    <a:pt x="35" y="986"/>
                  </a:lnTo>
                  <a:lnTo>
                    <a:pt x="36" y="987"/>
                  </a:lnTo>
                  <a:lnTo>
                    <a:pt x="41" y="989"/>
                  </a:lnTo>
                  <a:lnTo>
                    <a:pt x="45" y="989"/>
                  </a:lnTo>
                  <a:lnTo>
                    <a:pt x="46" y="989"/>
                  </a:lnTo>
                  <a:lnTo>
                    <a:pt x="48" y="987"/>
                  </a:lnTo>
                  <a:lnTo>
                    <a:pt x="48" y="987"/>
                  </a:lnTo>
                  <a:lnTo>
                    <a:pt x="50" y="986"/>
                  </a:lnTo>
                  <a:lnTo>
                    <a:pt x="50" y="986"/>
                  </a:lnTo>
                  <a:lnTo>
                    <a:pt x="53" y="986"/>
                  </a:lnTo>
                  <a:lnTo>
                    <a:pt x="55" y="984"/>
                  </a:lnTo>
                  <a:lnTo>
                    <a:pt x="55" y="984"/>
                  </a:lnTo>
                  <a:lnTo>
                    <a:pt x="58" y="984"/>
                  </a:lnTo>
                  <a:lnTo>
                    <a:pt x="60" y="984"/>
                  </a:lnTo>
                  <a:lnTo>
                    <a:pt x="60" y="984"/>
                  </a:lnTo>
                  <a:lnTo>
                    <a:pt x="58" y="984"/>
                  </a:lnTo>
                  <a:lnTo>
                    <a:pt x="46" y="991"/>
                  </a:lnTo>
                  <a:lnTo>
                    <a:pt x="46" y="991"/>
                  </a:lnTo>
                  <a:lnTo>
                    <a:pt x="30" y="994"/>
                  </a:lnTo>
                  <a:lnTo>
                    <a:pt x="26" y="994"/>
                  </a:lnTo>
                  <a:lnTo>
                    <a:pt x="21" y="992"/>
                  </a:lnTo>
                  <a:lnTo>
                    <a:pt x="20" y="989"/>
                  </a:lnTo>
                  <a:lnTo>
                    <a:pt x="20" y="986"/>
                  </a:lnTo>
                  <a:lnTo>
                    <a:pt x="18" y="987"/>
                  </a:lnTo>
                  <a:lnTo>
                    <a:pt x="16" y="989"/>
                  </a:lnTo>
                  <a:lnTo>
                    <a:pt x="10" y="994"/>
                  </a:lnTo>
                  <a:lnTo>
                    <a:pt x="1" y="1004"/>
                  </a:lnTo>
                  <a:lnTo>
                    <a:pt x="1" y="1004"/>
                  </a:lnTo>
                  <a:lnTo>
                    <a:pt x="1" y="1011"/>
                  </a:lnTo>
                  <a:lnTo>
                    <a:pt x="3" y="1019"/>
                  </a:lnTo>
                  <a:lnTo>
                    <a:pt x="3" y="1019"/>
                  </a:lnTo>
                  <a:lnTo>
                    <a:pt x="3" y="1021"/>
                  </a:lnTo>
                  <a:lnTo>
                    <a:pt x="6" y="1024"/>
                  </a:lnTo>
                  <a:lnTo>
                    <a:pt x="6" y="1026"/>
                  </a:lnTo>
                  <a:lnTo>
                    <a:pt x="10" y="1027"/>
                  </a:lnTo>
                  <a:lnTo>
                    <a:pt x="10" y="1027"/>
                  </a:lnTo>
                  <a:lnTo>
                    <a:pt x="11" y="1027"/>
                  </a:lnTo>
                  <a:lnTo>
                    <a:pt x="11" y="1027"/>
                  </a:lnTo>
                  <a:lnTo>
                    <a:pt x="28" y="1024"/>
                  </a:lnTo>
                  <a:lnTo>
                    <a:pt x="30" y="1024"/>
                  </a:lnTo>
                  <a:lnTo>
                    <a:pt x="30" y="1022"/>
                  </a:lnTo>
                  <a:lnTo>
                    <a:pt x="30" y="1022"/>
                  </a:lnTo>
                  <a:lnTo>
                    <a:pt x="30" y="1021"/>
                  </a:lnTo>
                  <a:lnTo>
                    <a:pt x="28" y="1017"/>
                  </a:lnTo>
                  <a:lnTo>
                    <a:pt x="26" y="1016"/>
                  </a:lnTo>
                  <a:lnTo>
                    <a:pt x="26" y="1016"/>
                  </a:lnTo>
                  <a:lnTo>
                    <a:pt x="25" y="1014"/>
                  </a:lnTo>
                  <a:lnTo>
                    <a:pt x="28" y="1014"/>
                  </a:lnTo>
                  <a:lnTo>
                    <a:pt x="35" y="1014"/>
                  </a:lnTo>
                  <a:lnTo>
                    <a:pt x="45" y="1014"/>
                  </a:lnTo>
                  <a:lnTo>
                    <a:pt x="45" y="1014"/>
                  </a:lnTo>
                  <a:lnTo>
                    <a:pt x="45" y="1016"/>
                  </a:lnTo>
                  <a:lnTo>
                    <a:pt x="45" y="1016"/>
                  </a:lnTo>
                  <a:lnTo>
                    <a:pt x="38" y="1017"/>
                  </a:lnTo>
                  <a:lnTo>
                    <a:pt x="36" y="1017"/>
                  </a:lnTo>
                  <a:lnTo>
                    <a:pt x="35" y="1017"/>
                  </a:lnTo>
                  <a:lnTo>
                    <a:pt x="33" y="1016"/>
                  </a:lnTo>
                  <a:lnTo>
                    <a:pt x="33" y="1016"/>
                  </a:lnTo>
                  <a:lnTo>
                    <a:pt x="31" y="1016"/>
                  </a:lnTo>
                  <a:lnTo>
                    <a:pt x="31" y="1017"/>
                  </a:lnTo>
                  <a:lnTo>
                    <a:pt x="31" y="1019"/>
                  </a:lnTo>
                  <a:lnTo>
                    <a:pt x="31" y="1019"/>
                  </a:lnTo>
                  <a:lnTo>
                    <a:pt x="31" y="1021"/>
                  </a:lnTo>
                  <a:lnTo>
                    <a:pt x="31" y="1024"/>
                  </a:lnTo>
                  <a:lnTo>
                    <a:pt x="31" y="1024"/>
                  </a:lnTo>
                  <a:lnTo>
                    <a:pt x="33" y="1024"/>
                  </a:lnTo>
                  <a:lnTo>
                    <a:pt x="33" y="1024"/>
                  </a:lnTo>
                  <a:lnTo>
                    <a:pt x="40" y="1021"/>
                  </a:lnTo>
                  <a:lnTo>
                    <a:pt x="48" y="1012"/>
                  </a:lnTo>
                  <a:lnTo>
                    <a:pt x="56" y="1011"/>
                  </a:lnTo>
                  <a:lnTo>
                    <a:pt x="60" y="1011"/>
                  </a:lnTo>
                  <a:lnTo>
                    <a:pt x="61" y="1011"/>
                  </a:lnTo>
                  <a:lnTo>
                    <a:pt x="63" y="1012"/>
                  </a:lnTo>
                  <a:lnTo>
                    <a:pt x="65" y="1012"/>
                  </a:lnTo>
                  <a:lnTo>
                    <a:pt x="61" y="1012"/>
                  </a:lnTo>
                  <a:lnTo>
                    <a:pt x="60" y="1012"/>
                  </a:lnTo>
                  <a:lnTo>
                    <a:pt x="50" y="1014"/>
                  </a:lnTo>
                  <a:lnTo>
                    <a:pt x="48" y="1014"/>
                  </a:lnTo>
                  <a:lnTo>
                    <a:pt x="41" y="1021"/>
                  </a:lnTo>
                  <a:lnTo>
                    <a:pt x="38" y="1024"/>
                  </a:lnTo>
                  <a:lnTo>
                    <a:pt x="38" y="1024"/>
                  </a:lnTo>
                  <a:lnTo>
                    <a:pt x="35" y="1027"/>
                  </a:lnTo>
                  <a:lnTo>
                    <a:pt x="35" y="1027"/>
                  </a:lnTo>
                  <a:lnTo>
                    <a:pt x="35" y="1029"/>
                  </a:lnTo>
                  <a:lnTo>
                    <a:pt x="40" y="1029"/>
                  </a:lnTo>
                  <a:lnTo>
                    <a:pt x="43" y="1031"/>
                  </a:lnTo>
                  <a:lnTo>
                    <a:pt x="43" y="1031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31"/>
                  </a:lnTo>
                  <a:lnTo>
                    <a:pt x="38" y="1039"/>
                  </a:lnTo>
                  <a:lnTo>
                    <a:pt x="31" y="1044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51"/>
                  </a:lnTo>
                  <a:lnTo>
                    <a:pt x="28" y="1066"/>
                  </a:lnTo>
                  <a:lnTo>
                    <a:pt x="28" y="1066"/>
                  </a:lnTo>
                  <a:lnTo>
                    <a:pt x="28" y="1068"/>
                  </a:lnTo>
                  <a:lnTo>
                    <a:pt x="30" y="1066"/>
                  </a:lnTo>
                  <a:lnTo>
                    <a:pt x="33" y="1061"/>
                  </a:lnTo>
                  <a:lnTo>
                    <a:pt x="33" y="1061"/>
                  </a:lnTo>
                  <a:lnTo>
                    <a:pt x="35" y="1059"/>
                  </a:lnTo>
                  <a:lnTo>
                    <a:pt x="35" y="1059"/>
                  </a:lnTo>
                  <a:lnTo>
                    <a:pt x="36" y="1059"/>
                  </a:lnTo>
                  <a:lnTo>
                    <a:pt x="48" y="1058"/>
                  </a:lnTo>
                  <a:lnTo>
                    <a:pt x="53" y="1058"/>
                  </a:lnTo>
                  <a:lnTo>
                    <a:pt x="58" y="1058"/>
                  </a:lnTo>
                  <a:lnTo>
                    <a:pt x="60" y="1058"/>
                  </a:lnTo>
                  <a:lnTo>
                    <a:pt x="58" y="1059"/>
                  </a:lnTo>
                  <a:lnTo>
                    <a:pt x="58" y="1059"/>
                  </a:lnTo>
                  <a:lnTo>
                    <a:pt x="56" y="1059"/>
                  </a:lnTo>
                  <a:lnTo>
                    <a:pt x="55" y="1059"/>
                  </a:lnTo>
                  <a:lnTo>
                    <a:pt x="46" y="1059"/>
                  </a:lnTo>
                  <a:lnTo>
                    <a:pt x="46" y="1059"/>
                  </a:lnTo>
                  <a:lnTo>
                    <a:pt x="45" y="1059"/>
                  </a:lnTo>
                  <a:lnTo>
                    <a:pt x="40" y="1061"/>
                  </a:lnTo>
                  <a:lnTo>
                    <a:pt x="38" y="1061"/>
                  </a:lnTo>
                  <a:lnTo>
                    <a:pt x="38" y="1061"/>
                  </a:lnTo>
                  <a:lnTo>
                    <a:pt x="35" y="1063"/>
                  </a:lnTo>
                  <a:lnTo>
                    <a:pt x="33" y="1063"/>
                  </a:lnTo>
                  <a:lnTo>
                    <a:pt x="33" y="1063"/>
                  </a:lnTo>
                  <a:lnTo>
                    <a:pt x="31" y="1064"/>
                  </a:lnTo>
                  <a:lnTo>
                    <a:pt x="30" y="1066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9"/>
                  </a:lnTo>
                  <a:lnTo>
                    <a:pt x="30" y="1071"/>
                  </a:lnTo>
                  <a:lnTo>
                    <a:pt x="31" y="1071"/>
                  </a:lnTo>
                  <a:lnTo>
                    <a:pt x="31" y="1073"/>
                  </a:lnTo>
                  <a:lnTo>
                    <a:pt x="33" y="1073"/>
                  </a:lnTo>
                  <a:lnTo>
                    <a:pt x="33" y="1074"/>
                  </a:lnTo>
                  <a:lnTo>
                    <a:pt x="35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3" y="1074"/>
                  </a:lnTo>
                  <a:lnTo>
                    <a:pt x="31" y="1074"/>
                  </a:lnTo>
                  <a:lnTo>
                    <a:pt x="31" y="1073"/>
                  </a:lnTo>
                  <a:lnTo>
                    <a:pt x="30" y="1073"/>
                  </a:lnTo>
                  <a:lnTo>
                    <a:pt x="30" y="1071"/>
                  </a:lnTo>
                  <a:lnTo>
                    <a:pt x="26" y="1068"/>
                  </a:lnTo>
                  <a:lnTo>
                    <a:pt x="25" y="1064"/>
                  </a:lnTo>
                  <a:lnTo>
                    <a:pt x="25" y="1063"/>
                  </a:lnTo>
                  <a:lnTo>
                    <a:pt x="23" y="1059"/>
                  </a:lnTo>
                  <a:lnTo>
                    <a:pt x="21" y="1059"/>
                  </a:lnTo>
                  <a:lnTo>
                    <a:pt x="10" y="1051"/>
                  </a:lnTo>
                  <a:lnTo>
                    <a:pt x="8" y="1051"/>
                  </a:lnTo>
                  <a:lnTo>
                    <a:pt x="8" y="1053"/>
                  </a:lnTo>
                  <a:lnTo>
                    <a:pt x="8" y="1054"/>
                  </a:lnTo>
                  <a:lnTo>
                    <a:pt x="6" y="1061"/>
                  </a:lnTo>
                  <a:lnTo>
                    <a:pt x="5" y="1064"/>
                  </a:lnTo>
                  <a:lnTo>
                    <a:pt x="3" y="1071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0" y="1074"/>
                  </a:lnTo>
                  <a:lnTo>
                    <a:pt x="0" y="1076"/>
                  </a:lnTo>
                  <a:lnTo>
                    <a:pt x="0" y="1083"/>
                  </a:lnTo>
                  <a:lnTo>
                    <a:pt x="0" y="1083"/>
                  </a:lnTo>
                  <a:lnTo>
                    <a:pt x="3" y="1094"/>
                  </a:lnTo>
                  <a:lnTo>
                    <a:pt x="3" y="1094"/>
                  </a:lnTo>
                  <a:lnTo>
                    <a:pt x="8" y="1101"/>
                  </a:lnTo>
                  <a:lnTo>
                    <a:pt x="18" y="1113"/>
                  </a:lnTo>
                  <a:lnTo>
                    <a:pt x="21" y="1116"/>
                  </a:lnTo>
                  <a:lnTo>
                    <a:pt x="31" y="1126"/>
                  </a:lnTo>
                  <a:lnTo>
                    <a:pt x="31" y="1126"/>
                  </a:lnTo>
                  <a:lnTo>
                    <a:pt x="40" y="1129"/>
                  </a:lnTo>
                  <a:lnTo>
                    <a:pt x="45" y="1129"/>
                  </a:lnTo>
                  <a:lnTo>
                    <a:pt x="50" y="1134"/>
                  </a:lnTo>
                  <a:lnTo>
                    <a:pt x="46" y="1136"/>
                  </a:lnTo>
                  <a:lnTo>
                    <a:pt x="41" y="1138"/>
                  </a:lnTo>
                  <a:lnTo>
                    <a:pt x="38" y="1143"/>
                  </a:lnTo>
                  <a:lnTo>
                    <a:pt x="38" y="1144"/>
                  </a:lnTo>
                  <a:lnTo>
                    <a:pt x="40" y="1144"/>
                  </a:lnTo>
                  <a:lnTo>
                    <a:pt x="41" y="1148"/>
                  </a:lnTo>
                  <a:lnTo>
                    <a:pt x="46" y="1149"/>
                  </a:lnTo>
                  <a:lnTo>
                    <a:pt x="58" y="1153"/>
                  </a:lnTo>
                  <a:lnTo>
                    <a:pt x="65" y="1154"/>
                  </a:lnTo>
                  <a:lnTo>
                    <a:pt x="75" y="1159"/>
                  </a:lnTo>
                  <a:lnTo>
                    <a:pt x="76" y="1159"/>
                  </a:lnTo>
                  <a:lnTo>
                    <a:pt x="81" y="1161"/>
                  </a:lnTo>
                  <a:lnTo>
                    <a:pt x="85" y="1161"/>
                  </a:lnTo>
                  <a:lnTo>
                    <a:pt x="86" y="1161"/>
                  </a:lnTo>
                  <a:lnTo>
                    <a:pt x="88" y="1161"/>
                  </a:lnTo>
                  <a:lnTo>
                    <a:pt x="90" y="1159"/>
                  </a:lnTo>
                  <a:lnTo>
                    <a:pt x="98" y="1158"/>
                  </a:lnTo>
                  <a:lnTo>
                    <a:pt x="103" y="1158"/>
                  </a:lnTo>
                  <a:lnTo>
                    <a:pt x="113" y="1158"/>
                  </a:lnTo>
                  <a:lnTo>
                    <a:pt x="116" y="1158"/>
                  </a:lnTo>
                  <a:lnTo>
                    <a:pt x="118" y="1156"/>
                  </a:lnTo>
                  <a:lnTo>
                    <a:pt x="120" y="1153"/>
                  </a:lnTo>
                  <a:lnTo>
                    <a:pt x="120" y="1149"/>
                  </a:lnTo>
                  <a:lnTo>
                    <a:pt x="121" y="1149"/>
                  </a:lnTo>
                  <a:lnTo>
                    <a:pt x="130" y="1144"/>
                  </a:lnTo>
                  <a:lnTo>
                    <a:pt x="135" y="1144"/>
                  </a:lnTo>
                  <a:lnTo>
                    <a:pt x="143" y="1139"/>
                  </a:lnTo>
                  <a:lnTo>
                    <a:pt x="145" y="1138"/>
                  </a:lnTo>
                  <a:lnTo>
                    <a:pt x="145" y="1138"/>
                  </a:lnTo>
                  <a:lnTo>
                    <a:pt x="146" y="1134"/>
                  </a:lnTo>
                  <a:lnTo>
                    <a:pt x="158" y="1124"/>
                  </a:lnTo>
                  <a:lnTo>
                    <a:pt x="173" y="1116"/>
                  </a:lnTo>
                  <a:lnTo>
                    <a:pt x="173" y="1114"/>
                  </a:lnTo>
                  <a:lnTo>
                    <a:pt x="201" y="1091"/>
                  </a:lnTo>
                  <a:lnTo>
                    <a:pt x="210" y="1094"/>
                  </a:lnTo>
                  <a:lnTo>
                    <a:pt x="212" y="1094"/>
                  </a:lnTo>
                  <a:lnTo>
                    <a:pt x="215" y="1094"/>
                  </a:lnTo>
                  <a:lnTo>
                    <a:pt x="215" y="1094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30" y="1084"/>
                  </a:lnTo>
                  <a:lnTo>
                    <a:pt x="232" y="1079"/>
                  </a:lnTo>
                  <a:lnTo>
                    <a:pt x="233" y="1074"/>
                  </a:lnTo>
                  <a:lnTo>
                    <a:pt x="235" y="1069"/>
                  </a:lnTo>
                  <a:lnTo>
                    <a:pt x="237" y="1068"/>
                  </a:lnTo>
                  <a:lnTo>
                    <a:pt x="237" y="1069"/>
                  </a:lnTo>
                  <a:lnTo>
                    <a:pt x="238" y="1069"/>
                  </a:lnTo>
                  <a:lnTo>
                    <a:pt x="238" y="1069"/>
                  </a:lnTo>
                  <a:lnTo>
                    <a:pt x="240" y="1069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0" y="1073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56"/>
                  </a:lnTo>
                  <a:lnTo>
                    <a:pt x="243" y="1054"/>
                  </a:lnTo>
                  <a:lnTo>
                    <a:pt x="242" y="1054"/>
                  </a:lnTo>
                  <a:lnTo>
                    <a:pt x="242" y="1053"/>
                  </a:lnTo>
                  <a:lnTo>
                    <a:pt x="237" y="1049"/>
                  </a:lnTo>
                  <a:lnTo>
                    <a:pt x="235" y="1046"/>
                  </a:lnTo>
                  <a:lnTo>
                    <a:pt x="235" y="1044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1"/>
                  </a:lnTo>
                  <a:lnTo>
                    <a:pt x="235" y="1041"/>
                  </a:lnTo>
                  <a:lnTo>
                    <a:pt x="235" y="1043"/>
                  </a:lnTo>
                  <a:lnTo>
                    <a:pt x="237" y="1044"/>
                  </a:lnTo>
                  <a:lnTo>
                    <a:pt x="238" y="1044"/>
                  </a:lnTo>
                  <a:lnTo>
                    <a:pt x="238" y="1046"/>
                  </a:lnTo>
                  <a:lnTo>
                    <a:pt x="240" y="1046"/>
                  </a:lnTo>
                  <a:lnTo>
                    <a:pt x="240" y="1044"/>
                  </a:lnTo>
                  <a:lnTo>
                    <a:pt x="240" y="1044"/>
                  </a:lnTo>
                  <a:lnTo>
                    <a:pt x="242" y="1041"/>
                  </a:lnTo>
                  <a:lnTo>
                    <a:pt x="242" y="1039"/>
                  </a:lnTo>
                  <a:lnTo>
                    <a:pt x="242" y="1037"/>
                  </a:lnTo>
                  <a:lnTo>
                    <a:pt x="242" y="1036"/>
                  </a:lnTo>
                  <a:lnTo>
                    <a:pt x="242" y="1034"/>
                  </a:lnTo>
                  <a:lnTo>
                    <a:pt x="242" y="1034"/>
                  </a:lnTo>
                  <a:lnTo>
                    <a:pt x="242" y="1032"/>
                  </a:lnTo>
                  <a:lnTo>
                    <a:pt x="240" y="1031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7" y="1024"/>
                  </a:lnTo>
                  <a:lnTo>
                    <a:pt x="237" y="1024"/>
                  </a:lnTo>
                  <a:lnTo>
                    <a:pt x="238" y="1026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3" y="1031"/>
                  </a:lnTo>
                  <a:lnTo>
                    <a:pt x="243" y="1032"/>
                  </a:lnTo>
                  <a:lnTo>
                    <a:pt x="243" y="1032"/>
                  </a:lnTo>
                  <a:lnTo>
                    <a:pt x="243" y="1039"/>
                  </a:lnTo>
                  <a:lnTo>
                    <a:pt x="243" y="1039"/>
                  </a:lnTo>
                  <a:lnTo>
                    <a:pt x="242" y="1044"/>
                  </a:lnTo>
                  <a:lnTo>
                    <a:pt x="242" y="1044"/>
                  </a:lnTo>
                  <a:lnTo>
                    <a:pt x="242" y="1046"/>
                  </a:lnTo>
                  <a:lnTo>
                    <a:pt x="242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5" y="1046"/>
                  </a:lnTo>
                  <a:lnTo>
                    <a:pt x="245" y="1046"/>
                  </a:lnTo>
                  <a:lnTo>
                    <a:pt x="248" y="1044"/>
                  </a:lnTo>
                  <a:lnTo>
                    <a:pt x="250" y="1044"/>
                  </a:lnTo>
                  <a:lnTo>
                    <a:pt x="250" y="1043"/>
                  </a:lnTo>
                  <a:lnTo>
                    <a:pt x="252" y="1041"/>
                  </a:lnTo>
                  <a:lnTo>
                    <a:pt x="252" y="1041"/>
                  </a:lnTo>
                  <a:lnTo>
                    <a:pt x="252" y="1039"/>
                  </a:lnTo>
                  <a:lnTo>
                    <a:pt x="252" y="1037"/>
                  </a:lnTo>
                  <a:lnTo>
                    <a:pt x="252" y="1036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48" y="1032"/>
                  </a:lnTo>
                  <a:lnTo>
                    <a:pt x="248" y="1032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16"/>
                  </a:lnTo>
                  <a:lnTo>
                    <a:pt x="250" y="1014"/>
                  </a:lnTo>
                  <a:lnTo>
                    <a:pt x="252" y="1014"/>
                  </a:lnTo>
                  <a:lnTo>
                    <a:pt x="258" y="1012"/>
                  </a:lnTo>
                  <a:lnTo>
                    <a:pt x="258" y="1012"/>
                  </a:lnTo>
                  <a:lnTo>
                    <a:pt x="260" y="1014"/>
                  </a:lnTo>
                  <a:lnTo>
                    <a:pt x="260" y="1014"/>
                  </a:lnTo>
                  <a:lnTo>
                    <a:pt x="262" y="1014"/>
                  </a:lnTo>
                  <a:lnTo>
                    <a:pt x="262" y="1019"/>
                  </a:lnTo>
                  <a:lnTo>
                    <a:pt x="262" y="1019"/>
                  </a:lnTo>
                  <a:lnTo>
                    <a:pt x="262" y="1021"/>
                  </a:lnTo>
                  <a:lnTo>
                    <a:pt x="258" y="1024"/>
                  </a:lnTo>
                  <a:lnTo>
                    <a:pt x="258" y="1024"/>
                  </a:lnTo>
                  <a:lnTo>
                    <a:pt x="258" y="1022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6"/>
                  </a:lnTo>
                  <a:lnTo>
                    <a:pt x="255" y="1017"/>
                  </a:lnTo>
                  <a:lnTo>
                    <a:pt x="253" y="1021"/>
                  </a:lnTo>
                  <a:lnTo>
                    <a:pt x="252" y="1022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50" y="1029"/>
                  </a:lnTo>
                  <a:lnTo>
                    <a:pt x="250" y="1031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3" y="1039"/>
                  </a:lnTo>
                  <a:lnTo>
                    <a:pt x="252" y="1048"/>
                  </a:lnTo>
                  <a:lnTo>
                    <a:pt x="252" y="1049"/>
                  </a:lnTo>
                  <a:lnTo>
                    <a:pt x="248" y="1058"/>
                  </a:lnTo>
                  <a:lnTo>
                    <a:pt x="250" y="1061"/>
                  </a:lnTo>
                  <a:lnTo>
                    <a:pt x="253" y="1069"/>
                  </a:lnTo>
                  <a:lnTo>
                    <a:pt x="253" y="1074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60" y="1079"/>
                  </a:lnTo>
                  <a:lnTo>
                    <a:pt x="258" y="1084"/>
                  </a:lnTo>
                  <a:lnTo>
                    <a:pt x="262" y="1079"/>
                  </a:lnTo>
                  <a:lnTo>
                    <a:pt x="262" y="1079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6"/>
                  </a:lnTo>
                  <a:lnTo>
                    <a:pt x="267" y="1088"/>
                  </a:lnTo>
                  <a:lnTo>
                    <a:pt x="273" y="1089"/>
                  </a:lnTo>
                  <a:lnTo>
                    <a:pt x="278" y="1088"/>
                  </a:lnTo>
                  <a:lnTo>
                    <a:pt x="278" y="1089"/>
                  </a:lnTo>
                  <a:lnTo>
                    <a:pt x="280" y="1089"/>
                  </a:lnTo>
                  <a:lnTo>
                    <a:pt x="280" y="1089"/>
                  </a:lnTo>
                  <a:lnTo>
                    <a:pt x="282" y="1093"/>
                  </a:lnTo>
                  <a:lnTo>
                    <a:pt x="282" y="1099"/>
                  </a:lnTo>
                  <a:lnTo>
                    <a:pt x="282" y="1099"/>
                  </a:lnTo>
                  <a:lnTo>
                    <a:pt x="282" y="1101"/>
                  </a:lnTo>
                  <a:lnTo>
                    <a:pt x="280" y="1106"/>
                  </a:lnTo>
                  <a:lnTo>
                    <a:pt x="280" y="1109"/>
                  </a:lnTo>
                  <a:lnTo>
                    <a:pt x="280" y="1109"/>
                  </a:lnTo>
                  <a:lnTo>
                    <a:pt x="282" y="1109"/>
                  </a:lnTo>
                  <a:lnTo>
                    <a:pt x="282" y="1111"/>
                  </a:lnTo>
                  <a:lnTo>
                    <a:pt x="285" y="1111"/>
                  </a:lnTo>
                  <a:lnTo>
                    <a:pt x="288" y="1109"/>
                  </a:lnTo>
                  <a:lnTo>
                    <a:pt x="288" y="1109"/>
                  </a:lnTo>
                  <a:lnTo>
                    <a:pt x="290" y="1109"/>
                  </a:lnTo>
                  <a:lnTo>
                    <a:pt x="292" y="1106"/>
                  </a:lnTo>
                  <a:lnTo>
                    <a:pt x="298" y="1089"/>
                  </a:lnTo>
                  <a:lnTo>
                    <a:pt x="302" y="1079"/>
                  </a:lnTo>
                  <a:lnTo>
                    <a:pt x="302" y="1079"/>
                  </a:lnTo>
                  <a:lnTo>
                    <a:pt x="302" y="1076"/>
                  </a:lnTo>
                  <a:lnTo>
                    <a:pt x="302" y="1074"/>
                  </a:lnTo>
                  <a:lnTo>
                    <a:pt x="302" y="1073"/>
                  </a:lnTo>
                  <a:lnTo>
                    <a:pt x="302" y="1063"/>
                  </a:lnTo>
                  <a:lnTo>
                    <a:pt x="300" y="1048"/>
                  </a:lnTo>
                  <a:lnTo>
                    <a:pt x="307" y="1043"/>
                  </a:lnTo>
                  <a:lnTo>
                    <a:pt x="308" y="1043"/>
                  </a:lnTo>
                  <a:lnTo>
                    <a:pt x="308" y="1043"/>
                  </a:lnTo>
                  <a:lnTo>
                    <a:pt x="312" y="1039"/>
                  </a:lnTo>
                  <a:lnTo>
                    <a:pt x="312" y="1037"/>
                  </a:lnTo>
                  <a:lnTo>
                    <a:pt x="312" y="1036"/>
                  </a:lnTo>
                  <a:lnTo>
                    <a:pt x="312" y="1031"/>
                  </a:lnTo>
                  <a:lnTo>
                    <a:pt x="320" y="1022"/>
                  </a:lnTo>
                  <a:lnTo>
                    <a:pt x="323" y="1022"/>
                  </a:lnTo>
                  <a:lnTo>
                    <a:pt x="325" y="1022"/>
                  </a:lnTo>
                  <a:lnTo>
                    <a:pt x="325" y="1022"/>
                  </a:lnTo>
                  <a:lnTo>
                    <a:pt x="327" y="1022"/>
                  </a:lnTo>
                  <a:lnTo>
                    <a:pt x="327" y="1021"/>
                  </a:lnTo>
                  <a:lnTo>
                    <a:pt x="333" y="1016"/>
                  </a:lnTo>
                  <a:lnTo>
                    <a:pt x="333" y="1016"/>
                  </a:lnTo>
                  <a:lnTo>
                    <a:pt x="342" y="1007"/>
                  </a:lnTo>
                  <a:lnTo>
                    <a:pt x="342" y="1007"/>
                  </a:lnTo>
                  <a:lnTo>
                    <a:pt x="343" y="1006"/>
                  </a:lnTo>
                  <a:lnTo>
                    <a:pt x="343" y="1004"/>
                  </a:lnTo>
                  <a:lnTo>
                    <a:pt x="343" y="1002"/>
                  </a:lnTo>
                  <a:lnTo>
                    <a:pt x="350" y="977"/>
                  </a:lnTo>
                  <a:lnTo>
                    <a:pt x="352" y="976"/>
                  </a:lnTo>
                  <a:lnTo>
                    <a:pt x="352" y="972"/>
                  </a:lnTo>
                  <a:lnTo>
                    <a:pt x="352" y="972"/>
                  </a:lnTo>
                  <a:lnTo>
                    <a:pt x="352" y="971"/>
                  </a:lnTo>
                  <a:lnTo>
                    <a:pt x="352" y="967"/>
                  </a:lnTo>
                  <a:lnTo>
                    <a:pt x="352" y="967"/>
                  </a:lnTo>
                  <a:lnTo>
                    <a:pt x="352" y="966"/>
                  </a:lnTo>
                  <a:lnTo>
                    <a:pt x="348" y="959"/>
                  </a:lnTo>
                  <a:lnTo>
                    <a:pt x="345" y="946"/>
                  </a:lnTo>
                  <a:lnTo>
                    <a:pt x="345" y="942"/>
                  </a:lnTo>
                  <a:lnTo>
                    <a:pt x="340" y="922"/>
                  </a:lnTo>
                  <a:lnTo>
                    <a:pt x="340" y="921"/>
                  </a:lnTo>
                  <a:lnTo>
                    <a:pt x="340" y="921"/>
                  </a:lnTo>
                  <a:lnTo>
                    <a:pt x="342" y="919"/>
                  </a:lnTo>
                  <a:lnTo>
                    <a:pt x="348" y="917"/>
                  </a:lnTo>
                  <a:lnTo>
                    <a:pt x="348" y="917"/>
                  </a:lnTo>
                  <a:lnTo>
                    <a:pt x="352" y="917"/>
                  </a:lnTo>
                  <a:lnTo>
                    <a:pt x="353" y="917"/>
                  </a:lnTo>
                  <a:lnTo>
                    <a:pt x="357" y="919"/>
                  </a:lnTo>
                  <a:lnTo>
                    <a:pt x="358" y="919"/>
                  </a:lnTo>
                  <a:lnTo>
                    <a:pt x="358" y="919"/>
                  </a:lnTo>
                  <a:lnTo>
                    <a:pt x="360" y="919"/>
                  </a:lnTo>
                  <a:lnTo>
                    <a:pt x="360" y="917"/>
                  </a:lnTo>
                  <a:lnTo>
                    <a:pt x="367" y="906"/>
                  </a:lnTo>
                  <a:lnTo>
                    <a:pt x="368" y="902"/>
                  </a:lnTo>
                  <a:lnTo>
                    <a:pt x="372" y="892"/>
                  </a:lnTo>
                  <a:lnTo>
                    <a:pt x="368" y="886"/>
                  </a:lnTo>
                  <a:lnTo>
                    <a:pt x="360" y="871"/>
                  </a:lnTo>
                  <a:lnTo>
                    <a:pt x="358" y="871"/>
                  </a:lnTo>
                  <a:lnTo>
                    <a:pt x="357" y="871"/>
                  </a:lnTo>
                  <a:lnTo>
                    <a:pt x="355" y="871"/>
                  </a:lnTo>
                  <a:lnTo>
                    <a:pt x="355" y="871"/>
                  </a:lnTo>
                  <a:lnTo>
                    <a:pt x="345" y="856"/>
                  </a:lnTo>
                  <a:lnTo>
                    <a:pt x="347" y="844"/>
                  </a:lnTo>
                  <a:lnTo>
                    <a:pt x="348" y="841"/>
                  </a:lnTo>
                  <a:lnTo>
                    <a:pt x="348" y="839"/>
                  </a:lnTo>
                  <a:lnTo>
                    <a:pt x="350" y="834"/>
                  </a:lnTo>
                  <a:lnTo>
                    <a:pt x="350" y="829"/>
                  </a:lnTo>
                  <a:lnTo>
                    <a:pt x="355" y="817"/>
                  </a:lnTo>
                  <a:lnTo>
                    <a:pt x="357" y="807"/>
                  </a:lnTo>
                  <a:lnTo>
                    <a:pt x="357" y="806"/>
                  </a:lnTo>
                  <a:lnTo>
                    <a:pt x="357" y="802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0" y="775"/>
                  </a:lnTo>
                  <a:lnTo>
                    <a:pt x="353" y="752"/>
                  </a:lnTo>
                  <a:lnTo>
                    <a:pt x="360" y="739"/>
                  </a:lnTo>
                  <a:lnTo>
                    <a:pt x="360" y="737"/>
                  </a:lnTo>
                  <a:lnTo>
                    <a:pt x="360" y="735"/>
                  </a:lnTo>
                  <a:lnTo>
                    <a:pt x="357" y="722"/>
                  </a:lnTo>
                  <a:lnTo>
                    <a:pt x="353" y="714"/>
                  </a:lnTo>
                  <a:lnTo>
                    <a:pt x="357" y="709"/>
                  </a:lnTo>
                  <a:lnTo>
                    <a:pt x="360" y="704"/>
                  </a:lnTo>
                  <a:lnTo>
                    <a:pt x="363" y="699"/>
                  </a:lnTo>
                  <a:lnTo>
                    <a:pt x="367" y="694"/>
                  </a:lnTo>
                  <a:lnTo>
                    <a:pt x="365" y="692"/>
                  </a:lnTo>
                  <a:lnTo>
                    <a:pt x="365" y="685"/>
                  </a:lnTo>
                  <a:lnTo>
                    <a:pt x="365" y="685"/>
                  </a:lnTo>
                  <a:lnTo>
                    <a:pt x="382" y="664"/>
                  </a:lnTo>
                  <a:lnTo>
                    <a:pt x="388" y="655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7" y="649"/>
                  </a:lnTo>
                  <a:lnTo>
                    <a:pt x="398" y="649"/>
                  </a:lnTo>
                  <a:lnTo>
                    <a:pt x="402" y="647"/>
                  </a:lnTo>
                  <a:lnTo>
                    <a:pt x="403" y="645"/>
                  </a:lnTo>
                  <a:lnTo>
                    <a:pt x="405" y="645"/>
                  </a:lnTo>
                  <a:lnTo>
                    <a:pt x="407" y="645"/>
                  </a:lnTo>
                  <a:lnTo>
                    <a:pt x="410" y="645"/>
                  </a:lnTo>
                  <a:lnTo>
                    <a:pt x="413" y="644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35" y="652"/>
                  </a:lnTo>
                  <a:lnTo>
                    <a:pt x="442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52" y="640"/>
                  </a:lnTo>
                  <a:lnTo>
                    <a:pt x="452" y="640"/>
                  </a:lnTo>
                  <a:lnTo>
                    <a:pt x="452" y="639"/>
                  </a:lnTo>
                  <a:lnTo>
                    <a:pt x="452" y="639"/>
                  </a:lnTo>
                  <a:lnTo>
                    <a:pt x="453" y="629"/>
                  </a:lnTo>
                  <a:lnTo>
                    <a:pt x="453" y="625"/>
                  </a:lnTo>
                  <a:lnTo>
                    <a:pt x="453" y="624"/>
                  </a:lnTo>
                  <a:lnTo>
                    <a:pt x="453" y="614"/>
                  </a:lnTo>
                  <a:lnTo>
                    <a:pt x="450" y="610"/>
                  </a:lnTo>
                  <a:lnTo>
                    <a:pt x="443" y="609"/>
                  </a:lnTo>
                  <a:lnTo>
                    <a:pt x="437" y="602"/>
                  </a:lnTo>
                  <a:lnTo>
                    <a:pt x="437" y="602"/>
                  </a:lnTo>
                  <a:lnTo>
                    <a:pt x="437" y="600"/>
                  </a:lnTo>
                  <a:lnTo>
                    <a:pt x="437" y="600"/>
                  </a:lnTo>
                  <a:lnTo>
                    <a:pt x="437" y="599"/>
                  </a:lnTo>
                  <a:lnTo>
                    <a:pt x="438" y="595"/>
                  </a:lnTo>
                  <a:lnTo>
                    <a:pt x="453" y="574"/>
                  </a:lnTo>
                  <a:lnTo>
                    <a:pt x="462" y="560"/>
                  </a:lnTo>
                  <a:lnTo>
                    <a:pt x="465" y="555"/>
                  </a:lnTo>
                  <a:lnTo>
                    <a:pt x="475" y="537"/>
                  </a:lnTo>
                  <a:lnTo>
                    <a:pt x="475" y="532"/>
                  </a:lnTo>
                  <a:lnTo>
                    <a:pt x="477" y="519"/>
                  </a:lnTo>
                  <a:lnTo>
                    <a:pt x="477" y="512"/>
                  </a:lnTo>
                  <a:lnTo>
                    <a:pt x="479" y="502"/>
                  </a:lnTo>
                  <a:lnTo>
                    <a:pt x="480" y="502"/>
                  </a:lnTo>
                  <a:lnTo>
                    <a:pt x="480" y="502"/>
                  </a:lnTo>
                  <a:lnTo>
                    <a:pt x="480" y="498"/>
                  </a:lnTo>
                  <a:lnTo>
                    <a:pt x="482" y="497"/>
                  </a:lnTo>
                  <a:lnTo>
                    <a:pt x="482" y="497"/>
                  </a:lnTo>
                  <a:lnTo>
                    <a:pt x="482" y="495"/>
                  </a:lnTo>
                  <a:lnTo>
                    <a:pt x="484" y="493"/>
                  </a:lnTo>
                  <a:lnTo>
                    <a:pt x="484" y="492"/>
                  </a:lnTo>
                  <a:lnTo>
                    <a:pt x="484" y="490"/>
                  </a:lnTo>
                  <a:lnTo>
                    <a:pt x="484" y="487"/>
                  </a:lnTo>
                  <a:lnTo>
                    <a:pt x="484" y="483"/>
                  </a:lnTo>
                  <a:lnTo>
                    <a:pt x="482" y="480"/>
                  </a:lnTo>
                  <a:lnTo>
                    <a:pt x="482" y="473"/>
                  </a:lnTo>
                  <a:lnTo>
                    <a:pt x="482" y="467"/>
                  </a:lnTo>
                  <a:lnTo>
                    <a:pt x="482" y="462"/>
                  </a:lnTo>
                  <a:lnTo>
                    <a:pt x="490" y="462"/>
                  </a:lnTo>
                  <a:lnTo>
                    <a:pt x="500" y="462"/>
                  </a:lnTo>
                  <a:lnTo>
                    <a:pt x="519" y="452"/>
                  </a:lnTo>
                  <a:lnTo>
                    <a:pt x="517" y="445"/>
                  </a:lnTo>
                  <a:lnTo>
                    <a:pt x="517" y="440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22" y="427"/>
                  </a:lnTo>
                  <a:lnTo>
                    <a:pt x="527" y="422"/>
                  </a:lnTo>
                  <a:lnTo>
                    <a:pt x="530" y="415"/>
                  </a:lnTo>
                  <a:lnTo>
                    <a:pt x="540" y="400"/>
                  </a:lnTo>
                  <a:lnTo>
                    <a:pt x="542" y="397"/>
                  </a:lnTo>
                  <a:lnTo>
                    <a:pt x="555" y="385"/>
                  </a:lnTo>
                  <a:lnTo>
                    <a:pt x="557" y="373"/>
                  </a:lnTo>
                  <a:lnTo>
                    <a:pt x="557" y="372"/>
                  </a:lnTo>
                  <a:lnTo>
                    <a:pt x="557" y="365"/>
                  </a:lnTo>
                  <a:lnTo>
                    <a:pt x="555" y="363"/>
                  </a:lnTo>
                  <a:lnTo>
                    <a:pt x="552" y="358"/>
                  </a:lnTo>
                  <a:lnTo>
                    <a:pt x="552" y="357"/>
                  </a:lnTo>
                  <a:lnTo>
                    <a:pt x="552" y="357"/>
                  </a:lnTo>
                  <a:lnTo>
                    <a:pt x="550" y="355"/>
                  </a:lnTo>
                  <a:lnTo>
                    <a:pt x="550" y="355"/>
                  </a:lnTo>
                  <a:lnTo>
                    <a:pt x="549" y="353"/>
                  </a:lnTo>
                  <a:lnTo>
                    <a:pt x="549" y="352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52" y="342"/>
                  </a:lnTo>
                  <a:lnTo>
                    <a:pt x="559" y="340"/>
                  </a:lnTo>
                  <a:lnTo>
                    <a:pt x="559" y="338"/>
                  </a:lnTo>
                  <a:lnTo>
                    <a:pt x="564" y="332"/>
                  </a:lnTo>
                  <a:lnTo>
                    <a:pt x="565" y="328"/>
                  </a:lnTo>
                  <a:lnTo>
                    <a:pt x="567" y="325"/>
                  </a:lnTo>
                  <a:lnTo>
                    <a:pt x="569" y="322"/>
                  </a:lnTo>
                  <a:lnTo>
                    <a:pt x="570" y="315"/>
                  </a:lnTo>
                  <a:lnTo>
                    <a:pt x="572" y="310"/>
                  </a:lnTo>
                  <a:lnTo>
                    <a:pt x="572" y="307"/>
                  </a:lnTo>
                  <a:lnTo>
                    <a:pt x="589" y="295"/>
                  </a:lnTo>
                  <a:lnTo>
                    <a:pt x="592" y="290"/>
                  </a:lnTo>
                  <a:lnTo>
                    <a:pt x="592" y="290"/>
                  </a:lnTo>
                  <a:lnTo>
                    <a:pt x="602" y="293"/>
                  </a:lnTo>
                  <a:lnTo>
                    <a:pt x="604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9" y="300"/>
                  </a:lnTo>
                  <a:lnTo>
                    <a:pt x="610" y="302"/>
                  </a:lnTo>
                  <a:lnTo>
                    <a:pt x="610" y="302"/>
                  </a:lnTo>
                  <a:lnTo>
                    <a:pt x="612" y="303"/>
                  </a:lnTo>
                  <a:lnTo>
                    <a:pt x="612" y="30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2" y="272"/>
                  </a:lnTo>
                  <a:lnTo>
                    <a:pt x="620" y="268"/>
                  </a:lnTo>
                  <a:lnTo>
                    <a:pt x="620" y="263"/>
                  </a:lnTo>
                  <a:lnTo>
                    <a:pt x="620" y="262"/>
                  </a:lnTo>
                  <a:lnTo>
                    <a:pt x="620" y="258"/>
                  </a:lnTo>
                  <a:lnTo>
                    <a:pt x="620" y="253"/>
                  </a:lnTo>
                  <a:lnTo>
                    <a:pt x="622" y="251"/>
                  </a:lnTo>
                  <a:lnTo>
                    <a:pt x="630" y="248"/>
                  </a:lnTo>
                  <a:lnTo>
                    <a:pt x="639" y="255"/>
                  </a:lnTo>
                  <a:lnTo>
                    <a:pt x="650" y="255"/>
                  </a:lnTo>
                  <a:lnTo>
                    <a:pt x="669" y="262"/>
                  </a:lnTo>
                  <a:lnTo>
                    <a:pt x="680" y="267"/>
                  </a:lnTo>
                  <a:lnTo>
                    <a:pt x="687" y="265"/>
                  </a:lnTo>
                  <a:lnTo>
                    <a:pt x="692" y="258"/>
                  </a:lnTo>
                  <a:lnTo>
                    <a:pt x="692" y="258"/>
                  </a:lnTo>
                  <a:lnTo>
                    <a:pt x="694" y="257"/>
                  </a:lnTo>
                  <a:lnTo>
                    <a:pt x="694" y="255"/>
                  </a:lnTo>
                  <a:lnTo>
                    <a:pt x="694" y="255"/>
                  </a:lnTo>
                  <a:lnTo>
                    <a:pt x="690" y="253"/>
                  </a:lnTo>
                  <a:lnTo>
                    <a:pt x="685" y="250"/>
                  </a:lnTo>
                  <a:lnTo>
                    <a:pt x="689" y="246"/>
                  </a:lnTo>
                  <a:lnTo>
                    <a:pt x="692" y="240"/>
                  </a:lnTo>
                  <a:lnTo>
                    <a:pt x="694" y="238"/>
                  </a:lnTo>
                  <a:lnTo>
                    <a:pt x="695" y="233"/>
                  </a:lnTo>
                  <a:lnTo>
                    <a:pt x="697" y="230"/>
                  </a:lnTo>
                  <a:lnTo>
                    <a:pt x="699" y="226"/>
                  </a:lnTo>
                  <a:lnTo>
                    <a:pt x="697" y="215"/>
                  </a:lnTo>
                  <a:lnTo>
                    <a:pt x="690" y="203"/>
                  </a:lnTo>
                  <a:lnTo>
                    <a:pt x="705" y="201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6" name="Freeform 228"/>
            <p:cNvSpPr>
              <a:spLocks/>
            </p:cNvSpPr>
            <p:nvPr/>
          </p:nvSpPr>
          <p:spPr bwMode="auto">
            <a:xfrm>
              <a:off x="9248672" y="1395763"/>
              <a:ext cx="7560" cy="9071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7" name="Freeform 229"/>
            <p:cNvSpPr>
              <a:spLocks/>
            </p:cNvSpPr>
            <p:nvPr/>
          </p:nvSpPr>
          <p:spPr bwMode="auto">
            <a:xfrm>
              <a:off x="9248672" y="1395763"/>
              <a:ext cx="7560" cy="9071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8" name="Freeform 230"/>
            <p:cNvSpPr>
              <a:spLocks/>
            </p:cNvSpPr>
            <p:nvPr/>
          </p:nvSpPr>
          <p:spPr bwMode="auto">
            <a:xfrm>
              <a:off x="9250184" y="14048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9" name="Freeform 231"/>
            <p:cNvSpPr>
              <a:spLocks/>
            </p:cNvSpPr>
            <p:nvPr/>
          </p:nvSpPr>
          <p:spPr bwMode="auto">
            <a:xfrm>
              <a:off x="9250184" y="14048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0" name="Line 232"/>
            <p:cNvSpPr>
              <a:spLocks noChangeShapeType="1"/>
            </p:cNvSpPr>
            <p:nvPr/>
          </p:nvSpPr>
          <p:spPr bwMode="auto">
            <a:xfrm>
              <a:off x="9250184" y="1404833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1" name="Line 233"/>
            <p:cNvSpPr>
              <a:spLocks noChangeShapeType="1"/>
            </p:cNvSpPr>
            <p:nvPr/>
          </p:nvSpPr>
          <p:spPr bwMode="auto">
            <a:xfrm>
              <a:off x="9250184" y="1404833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2" name="Freeform 234"/>
            <p:cNvSpPr>
              <a:spLocks/>
            </p:cNvSpPr>
            <p:nvPr/>
          </p:nvSpPr>
          <p:spPr bwMode="auto">
            <a:xfrm>
              <a:off x="9268327" y="1389716"/>
              <a:ext cx="6047" cy="15119"/>
            </a:xfrm>
            <a:custGeom>
              <a:avLst/>
              <a:gdLst>
                <a:gd name="T0" fmla="*/ 4 w 4"/>
                <a:gd name="T1" fmla="*/ 5 h 10"/>
                <a:gd name="T2" fmla="*/ 4 w 4"/>
                <a:gd name="T3" fmla="*/ 4 h 10"/>
                <a:gd name="T4" fmla="*/ 4 w 4"/>
                <a:gd name="T5" fmla="*/ 2 h 10"/>
                <a:gd name="T6" fmla="*/ 0 w 4"/>
                <a:gd name="T7" fmla="*/ 0 h 10"/>
                <a:gd name="T8" fmla="*/ 0 w 4"/>
                <a:gd name="T9" fmla="*/ 0 h 10"/>
                <a:gd name="T10" fmla="*/ 0 w 4"/>
                <a:gd name="T11" fmla="*/ 2 h 10"/>
                <a:gd name="T12" fmla="*/ 0 w 4"/>
                <a:gd name="T13" fmla="*/ 2 h 10"/>
                <a:gd name="T14" fmla="*/ 0 w 4"/>
                <a:gd name="T15" fmla="*/ 4 h 10"/>
                <a:gd name="T16" fmla="*/ 0 w 4"/>
                <a:gd name="T17" fmla="*/ 5 h 10"/>
                <a:gd name="T18" fmla="*/ 0 w 4"/>
                <a:gd name="T19" fmla="*/ 5 h 10"/>
                <a:gd name="T20" fmla="*/ 0 w 4"/>
                <a:gd name="T21" fmla="*/ 7 h 10"/>
                <a:gd name="T22" fmla="*/ 0 w 4"/>
                <a:gd name="T23" fmla="*/ 9 h 10"/>
                <a:gd name="T24" fmla="*/ 0 w 4"/>
                <a:gd name="T25" fmla="*/ 9 h 10"/>
                <a:gd name="T26" fmla="*/ 2 w 4"/>
                <a:gd name="T27" fmla="*/ 10 h 10"/>
                <a:gd name="T28" fmla="*/ 2 w 4"/>
                <a:gd name="T29" fmla="*/ 9 h 10"/>
                <a:gd name="T30" fmla="*/ 4 w 4"/>
                <a:gd name="T31" fmla="*/ 9 h 10"/>
                <a:gd name="T32" fmla="*/ 4 w 4"/>
                <a:gd name="T33" fmla="*/ 7 h 10"/>
                <a:gd name="T34" fmla="*/ 4 w 4"/>
                <a:gd name="T35" fmla="*/ 5 h 10"/>
                <a:gd name="T36" fmla="*/ 4 w 4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4" y="5"/>
                  </a:moveTo>
                  <a:lnTo>
                    <a:pt x="4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3" name="Freeform 235"/>
            <p:cNvSpPr>
              <a:spLocks/>
            </p:cNvSpPr>
            <p:nvPr/>
          </p:nvSpPr>
          <p:spPr bwMode="auto">
            <a:xfrm>
              <a:off x="8640923" y="1743480"/>
              <a:ext cx="4536" cy="4536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2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3 h 3"/>
                <a:gd name="T20" fmla="*/ 3 w 3"/>
                <a:gd name="T21" fmla="*/ 3 h 3"/>
                <a:gd name="T22" fmla="*/ 3 w 3"/>
                <a:gd name="T23" fmla="*/ 2 h 3"/>
                <a:gd name="T24" fmla="*/ 3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4" name="Freeform 236"/>
            <p:cNvSpPr>
              <a:spLocks/>
            </p:cNvSpPr>
            <p:nvPr/>
          </p:nvSpPr>
          <p:spPr bwMode="auto">
            <a:xfrm>
              <a:off x="8885836" y="1569620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3 w 5"/>
                <a:gd name="T5" fmla="*/ 0 h 2"/>
                <a:gd name="T6" fmla="*/ 1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0 h 2"/>
                <a:gd name="T14" fmla="*/ 1 w 5"/>
                <a:gd name="T15" fmla="*/ 0 h 2"/>
                <a:gd name="T16" fmla="*/ 3 w 5"/>
                <a:gd name="T17" fmla="*/ 2 h 2"/>
                <a:gd name="T18" fmla="*/ 5 w 5"/>
                <a:gd name="T19" fmla="*/ 2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5" name="Freeform 237"/>
            <p:cNvSpPr>
              <a:spLocks/>
            </p:cNvSpPr>
            <p:nvPr/>
          </p:nvSpPr>
          <p:spPr bwMode="auto">
            <a:xfrm>
              <a:off x="8938752" y="1365526"/>
              <a:ext cx="99779" cy="113386"/>
            </a:xfrm>
            <a:custGeom>
              <a:avLst/>
              <a:gdLst>
                <a:gd name="T0" fmla="*/ 66 w 66"/>
                <a:gd name="T1" fmla="*/ 18 h 75"/>
                <a:gd name="T2" fmla="*/ 66 w 66"/>
                <a:gd name="T3" fmla="*/ 16 h 75"/>
                <a:gd name="T4" fmla="*/ 65 w 66"/>
                <a:gd name="T5" fmla="*/ 15 h 75"/>
                <a:gd name="T6" fmla="*/ 60 w 66"/>
                <a:gd name="T7" fmla="*/ 11 h 75"/>
                <a:gd name="T8" fmla="*/ 56 w 66"/>
                <a:gd name="T9" fmla="*/ 8 h 75"/>
                <a:gd name="T10" fmla="*/ 51 w 66"/>
                <a:gd name="T11" fmla="*/ 6 h 75"/>
                <a:gd name="T12" fmla="*/ 41 w 66"/>
                <a:gd name="T13" fmla="*/ 5 h 75"/>
                <a:gd name="T14" fmla="*/ 26 w 66"/>
                <a:gd name="T15" fmla="*/ 1 h 75"/>
                <a:gd name="T16" fmla="*/ 21 w 66"/>
                <a:gd name="T17" fmla="*/ 0 h 75"/>
                <a:gd name="T18" fmla="*/ 18 w 66"/>
                <a:gd name="T19" fmla="*/ 0 h 75"/>
                <a:gd name="T20" fmla="*/ 11 w 66"/>
                <a:gd name="T21" fmla="*/ 3 h 75"/>
                <a:gd name="T22" fmla="*/ 8 w 66"/>
                <a:gd name="T23" fmla="*/ 5 h 75"/>
                <a:gd name="T24" fmla="*/ 5 w 66"/>
                <a:gd name="T25" fmla="*/ 8 h 75"/>
                <a:gd name="T26" fmla="*/ 1 w 66"/>
                <a:gd name="T27" fmla="*/ 15 h 75"/>
                <a:gd name="T28" fmla="*/ 1 w 66"/>
                <a:gd name="T29" fmla="*/ 16 h 75"/>
                <a:gd name="T30" fmla="*/ 0 w 66"/>
                <a:gd name="T31" fmla="*/ 23 h 75"/>
                <a:gd name="T32" fmla="*/ 0 w 66"/>
                <a:gd name="T33" fmla="*/ 26 h 75"/>
                <a:gd name="T34" fmla="*/ 0 w 66"/>
                <a:gd name="T35" fmla="*/ 31 h 75"/>
                <a:gd name="T36" fmla="*/ 0 w 66"/>
                <a:gd name="T37" fmla="*/ 35 h 75"/>
                <a:gd name="T38" fmla="*/ 1 w 66"/>
                <a:gd name="T39" fmla="*/ 38 h 75"/>
                <a:gd name="T40" fmla="*/ 5 w 66"/>
                <a:gd name="T41" fmla="*/ 52 h 75"/>
                <a:gd name="T42" fmla="*/ 13 w 66"/>
                <a:gd name="T43" fmla="*/ 67 h 75"/>
                <a:gd name="T44" fmla="*/ 13 w 66"/>
                <a:gd name="T45" fmla="*/ 67 h 75"/>
                <a:gd name="T46" fmla="*/ 30 w 66"/>
                <a:gd name="T47" fmla="*/ 75 h 75"/>
                <a:gd name="T48" fmla="*/ 36 w 66"/>
                <a:gd name="T49" fmla="*/ 72 h 75"/>
                <a:gd name="T50" fmla="*/ 38 w 66"/>
                <a:gd name="T51" fmla="*/ 70 h 75"/>
                <a:gd name="T52" fmla="*/ 41 w 66"/>
                <a:gd name="T53" fmla="*/ 68 h 75"/>
                <a:gd name="T54" fmla="*/ 53 w 66"/>
                <a:gd name="T55" fmla="*/ 55 h 75"/>
                <a:gd name="T56" fmla="*/ 53 w 66"/>
                <a:gd name="T57" fmla="*/ 55 h 75"/>
                <a:gd name="T58" fmla="*/ 58 w 66"/>
                <a:gd name="T59" fmla="*/ 47 h 75"/>
                <a:gd name="T60" fmla="*/ 58 w 66"/>
                <a:gd name="T61" fmla="*/ 36 h 75"/>
                <a:gd name="T62" fmla="*/ 56 w 66"/>
                <a:gd name="T63" fmla="*/ 33 h 75"/>
                <a:gd name="T64" fmla="*/ 56 w 66"/>
                <a:gd name="T65" fmla="*/ 26 h 75"/>
                <a:gd name="T66" fmla="*/ 60 w 66"/>
                <a:gd name="T67" fmla="*/ 18 h 75"/>
                <a:gd name="T68" fmla="*/ 61 w 66"/>
                <a:gd name="T69" fmla="*/ 16 h 75"/>
                <a:gd name="T70" fmla="*/ 61 w 66"/>
                <a:gd name="T71" fmla="*/ 21 h 75"/>
                <a:gd name="T72" fmla="*/ 63 w 66"/>
                <a:gd name="T73" fmla="*/ 23 h 75"/>
                <a:gd name="T74" fmla="*/ 63 w 66"/>
                <a:gd name="T75" fmla="*/ 26 h 75"/>
                <a:gd name="T76" fmla="*/ 65 w 66"/>
                <a:gd name="T77" fmla="*/ 30 h 75"/>
                <a:gd name="T78" fmla="*/ 66 w 66"/>
                <a:gd name="T79" fmla="*/ 30 h 75"/>
                <a:gd name="T80" fmla="*/ 66 w 66"/>
                <a:gd name="T81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" h="75">
                  <a:moveTo>
                    <a:pt x="66" y="21"/>
                  </a:move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3" y="13"/>
                  </a:lnTo>
                  <a:lnTo>
                    <a:pt x="60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1" y="5"/>
                  </a:lnTo>
                  <a:lnTo>
                    <a:pt x="36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5" y="6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6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58" y="36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6" y="2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6" name="Freeform 238"/>
            <p:cNvSpPr>
              <a:spLocks/>
            </p:cNvSpPr>
            <p:nvPr/>
          </p:nvSpPr>
          <p:spPr bwMode="auto">
            <a:xfrm>
              <a:off x="9015854" y="1377622"/>
              <a:ext cx="13607" cy="12094"/>
            </a:xfrm>
            <a:custGeom>
              <a:avLst/>
              <a:gdLst>
                <a:gd name="T0" fmla="*/ 9 w 9"/>
                <a:gd name="T1" fmla="*/ 7 h 8"/>
                <a:gd name="T2" fmla="*/ 7 w 9"/>
                <a:gd name="T3" fmla="*/ 5 h 8"/>
                <a:gd name="T4" fmla="*/ 7 w 9"/>
                <a:gd name="T5" fmla="*/ 3 h 8"/>
                <a:gd name="T6" fmla="*/ 5 w 9"/>
                <a:gd name="T7" fmla="*/ 3 h 8"/>
                <a:gd name="T8" fmla="*/ 5 w 9"/>
                <a:gd name="T9" fmla="*/ 2 h 8"/>
                <a:gd name="T10" fmla="*/ 5 w 9"/>
                <a:gd name="T11" fmla="*/ 2 h 8"/>
                <a:gd name="T12" fmla="*/ 2 w 9"/>
                <a:gd name="T13" fmla="*/ 2 h 8"/>
                <a:gd name="T14" fmla="*/ 2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2 h 8"/>
                <a:gd name="T26" fmla="*/ 7 w 9"/>
                <a:gd name="T27" fmla="*/ 8 h 8"/>
                <a:gd name="T28" fmla="*/ 7 w 9"/>
                <a:gd name="T29" fmla="*/ 8 h 8"/>
                <a:gd name="T30" fmla="*/ 7 w 9"/>
                <a:gd name="T31" fmla="*/ 8 h 8"/>
                <a:gd name="T32" fmla="*/ 9 w 9"/>
                <a:gd name="T33" fmla="*/ 8 h 8"/>
                <a:gd name="T34" fmla="*/ 9 w 9"/>
                <a:gd name="T35" fmla="*/ 7 h 8"/>
                <a:gd name="T36" fmla="*/ 9 w 9"/>
                <a:gd name="T3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8">
                  <a:moveTo>
                    <a:pt x="9" y="7"/>
                  </a:move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7" name="Freeform 239"/>
            <p:cNvSpPr>
              <a:spLocks/>
            </p:cNvSpPr>
            <p:nvPr/>
          </p:nvSpPr>
          <p:spPr bwMode="auto">
            <a:xfrm>
              <a:off x="8513929" y="1698125"/>
              <a:ext cx="6047" cy="7560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2 w 4"/>
                <a:gd name="T9" fmla="*/ 0 h 5"/>
                <a:gd name="T10" fmla="*/ 0 w 4"/>
                <a:gd name="T11" fmla="*/ 0 h 5"/>
                <a:gd name="T12" fmla="*/ 0 w 4"/>
                <a:gd name="T13" fmla="*/ 2 h 5"/>
                <a:gd name="T14" fmla="*/ 2 w 4"/>
                <a:gd name="T15" fmla="*/ 2 h 5"/>
                <a:gd name="T16" fmla="*/ 2 w 4"/>
                <a:gd name="T17" fmla="*/ 3 h 5"/>
                <a:gd name="T18" fmla="*/ 2 w 4"/>
                <a:gd name="T19" fmla="*/ 5 h 5"/>
                <a:gd name="T20" fmla="*/ 4 w 4"/>
                <a:gd name="T21" fmla="*/ 5 h 5"/>
                <a:gd name="T22" fmla="*/ 4 w 4"/>
                <a:gd name="T23" fmla="*/ 3 h 5"/>
                <a:gd name="T24" fmla="*/ 4 w 4"/>
                <a:gd name="T25" fmla="*/ 3 h 5"/>
                <a:gd name="T26" fmla="*/ 4 w 4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8" name="Freeform 240"/>
            <p:cNvSpPr>
              <a:spLocks/>
            </p:cNvSpPr>
            <p:nvPr/>
          </p:nvSpPr>
          <p:spPr bwMode="auto">
            <a:xfrm>
              <a:off x="8264481" y="1619512"/>
              <a:ext cx="19654" cy="7560"/>
            </a:xfrm>
            <a:custGeom>
              <a:avLst/>
              <a:gdLst>
                <a:gd name="T0" fmla="*/ 13 w 13"/>
                <a:gd name="T1" fmla="*/ 4 h 5"/>
                <a:gd name="T2" fmla="*/ 13 w 13"/>
                <a:gd name="T3" fmla="*/ 4 h 5"/>
                <a:gd name="T4" fmla="*/ 7 w 13"/>
                <a:gd name="T5" fmla="*/ 0 h 5"/>
                <a:gd name="T6" fmla="*/ 7 w 13"/>
                <a:gd name="T7" fmla="*/ 0 h 5"/>
                <a:gd name="T8" fmla="*/ 3 w 13"/>
                <a:gd name="T9" fmla="*/ 0 h 5"/>
                <a:gd name="T10" fmla="*/ 2 w 13"/>
                <a:gd name="T11" fmla="*/ 0 h 5"/>
                <a:gd name="T12" fmla="*/ 0 w 13"/>
                <a:gd name="T13" fmla="*/ 2 h 5"/>
                <a:gd name="T14" fmla="*/ 0 w 13"/>
                <a:gd name="T15" fmla="*/ 4 h 5"/>
                <a:gd name="T16" fmla="*/ 0 w 13"/>
                <a:gd name="T17" fmla="*/ 4 h 5"/>
                <a:gd name="T18" fmla="*/ 0 w 13"/>
                <a:gd name="T19" fmla="*/ 5 h 5"/>
                <a:gd name="T20" fmla="*/ 0 w 13"/>
                <a:gd name="T21" fmla="*/ 5 h 5"/>
                <a:gd name="T22" fmla="*/ 0 w 13"/>
                <a:gd name="T23" fmla="*/ 5 h 5"/>
                <a:gd name="T24" fmla="*/ 2 w 13"/>
                <a:gd name="T25" fmla="*/ 5 h 5"/>
                <a:gd name="T26" fmla="*/ 3 w 13"/>
                <a:gd name="T27" fmla="*/ 5 h 5"/>
                <a:gd name="T28" fmla="*/ 7 w 13"/>
                <a:gd name="T29" fmla="*/ 5 h 5"/>
                <a:gd name="T30" fmla="*/ 12 w 13"/>
                <a:gd name="T31" fmla="*/ 5 h 5"/>
                <a:gd name="T32" fmla="*/ 13 w 13"/>
                <a:gd name="T33" fmla="*/ 4 h 5"/>
                <a:gd name="T34" fmla="*/ 13 w 13"/>
                <a:gd name="T35" fmla="*/ 4 h 5"/>
                <a:gd name="T36" fmla="*/ 13 w 13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lnTo>
                    <a:pt x="13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9" name="Freeform 241"/>
            <p:cNvSpPr>
              <a:spLocks/>
            </p:cNvSpPr>
            <p:nvPr/>
          </p:nvSpPr>
          <p:spPr bwMode="auto">
            <a:xfrm>
              <a:off x="8299253" y="1630093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0 w 5"/>
                <a:gd name="T13" fmla="*/ 0 h 2"/>
                <a:gd name="T14" fmla="*/ 0 w 5"/>
                <a:gd name="T15" fmla="*/ 2 h 2"/>
                <a:gd name="T16" fmla="*/ 2 w 5"/>
                <a:gd name="T17" fmla="*/ 2 h 2"/>
                <a:gd name="T18" fmla="*/ 2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0" name="Freeform 242"/>
            <p:cNvSpPr>
              <a:spLocks/>
            </p:cNvSpPr>
            <p:nvPr/>
          </p:nvSpPr>
          <p:spPr bwMode="auto">
            <a:xfrm>
              <a:off x="9106561" y="1466818"/>
              <a:ext cx="0" cy="15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1" name="Line 243"/>
            <p:cNvSpPr>
              <a:spLocks noChangeShapeType="1"/>
            </p:cNvSpPr>
            <p:nvPr/>
          </p:nvSpPr>
          <p:spPr bwMode="auto">
            <a:xfrm>
              <a:off x="9106561" y="1466818"/>
              <a:ext cx="0" cy="1513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2" name="Freeform 244"/>
            <p:cNvSpPr>
              <a:spLocks/>
            </p:cNvSpPr>
            <p:nvPr/>
          </p:nvSpPr>
          <p:spPr bwMode="auto">
            <a:xfrm>
              <a:off x="9106561" y="1444141"/>
              <a:ext cx="25701" cy="30236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3" name="Freeform 245"/>
            <p:cNvSpPr>
              <a:spLocks/>
            </p:cNvSpPr>
            <p:nvPr/>
          </p:nvSpPr>
          <p:spPr bwMode="auto">
            <a:xfrm>
              <a:off x="9106561" y="1444141"/>
              <a:ext cx="25701" cy="30236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4" name="Freeform 246"/>
            <p:cNvSpPr>
              <a:spLocks/>
            </p:cNvSpPr>
            <p:nvPr/>
          </p:nvSpPr>
          <p:spPr bwMode="auto">
            <a:xfrm>
              <a:off x="8792103" y="1847795"/>
              <a:ext cx="16630" cy="12094"/>
            </a:xfrm>
            <a:custGeom>
              <a:avLst/>
              <a:gdLst>
                <a:gd name="T0" fmla="*/ 0 w 11"/>
                <a:gd name="T1" fmla="*/ 5 h 8"/>
                <a:gd name="T2" fmla="*/ 0 w 11"/>
                <a:gd name="T3" fmla="*/ 5 h 8"/>
                <a:gd name="T4" fmla="*/ 3 w 11"/>
                <a:gd name="T5" fmla="*/ 6 h 8"/>
                <a:gd name="T6" fmla="*/ 5 w 11"/>
                <a:gd name="T7" fmla="*/ 8 h 8"/>
                <a:gd name="T8" fmla="*/ 6 w 11"/>
                <a:gd name="T9" fmla="*/ 8 h 8"/>
                <a:gd name="T10" fmla="*/ 6 w 11"/>
                <a:gd name="T11" fmla="*/ 8 h 8"/>
                <a:gd name="T12" fmla="*/ 8 w 11"/>
                <a:gd name="T13" fmla="*/ 8 h 8"/>
                <a:gd name="T14" fmla="*/ 10 w 11"/>
                <a:gd name="T15" fmla="*/ 8 h 8"/>
                <a:gd name="T16" fmla="*/ 11 w 11"/>
                <a:gd name="T17" fmla="*/ 8 h 8"/>
                <a:gd name="T18" fmla="*/ 11 w 11"/>
                <a:gd name="T19" fmla="*/ 6 h 8"/>
                <a:gd name="T20" fmla="*/ 11 w 11"/>
                <a:gd name="T21" fmla="*/ 6 h 8"/>
                <a:gd name="T22" fmla="*/ 11 w 11"/>
                <a:gd name="T23" fmla="*/ 5 h 8"/>
                <a:gd name="T24" fmla="*/ 10 w 11"/>
                <a:gd name="T25" fmla="*/ 5 h 8"/>
                <a:gd name="T26" fmla="*/ 8 w 11"/>
                <a:gd name="T27" fmla="*/ 3 h 8"/>
                <a:gd name="T28" fmla="*/ 6 w 11"/>
                <a:gd name="T29" fmla="*/ 1 h 8"/>
                <a:gd name="T30" fmla="*/ 6 w 11"/>
                <a:gd name="T31" fmla="*/ 0 h 8"/>
                <a:gd name="T32" fmla="*/ 5 w 11"/>
                <a:gd name="T33" fmla="*/ 0 h 8"/>
                <a:gd name="T34" fmla="*/ 5 w 11"/>
                <a:gd name="T35" fmla="*/ 0 h 8"/>
                <a:gd name="T36" fmla="*/ 3 w 11"/>
                <a:gd name="T37" fmla="*/ 0 h 8"/>
                <a:gd name="T38" fmla="*/ 1 w 11"/>
                <a:gd name="T39" fmla="*/ 0 h 8"/>
                <a:gd name="T40" fmla="*/ 0 w 11"/>
                <a:gd name="T41" fmla="*/ 1 h 8"/>
                <a:gd name="T42" fmla="*/ 0 w 11"/>
                <a:gd name="T43" fmla="*/ 1 h 8"/>
                <a:gd name="T44" fmla="*/ 0 w 11"/>
                <a:gd name="T45" fmla="*/ 3 h 8"/>
                <a:gd name="T46" fmla="*/ 0 w 11"/>
                <a:gd name="T47" fmla="*/ 3 h 8"/>
                <a:gd name="T48" fmla="*/ 0 w 11"/>
                <a:gd name="T49" fmla="*/ 5 h 8"/>
                <a:gd name="T50" fmla="*/ 0 w 11"/>
                <a:gd name="T5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lnTo>
                    <a:pt x="0" y="5"/>
                  </a:lnTo>
                  <a:lnTo>
                    <a:pt x="3" y="6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5" name="Freeform 247"/>
            <p:cNvSpPr>
              <a:spLocks/>
            </p:cNvSpPr>
            <p:nvPr/>
          </p:nvSpPr>
          <p:spPr bwMode="auto">
            <a:xfrm>
              <a:off x="8504859" y="2245403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6" name="Freeform 248"/>
            <p:cNvSpPr>
              <a:spLocks/>
            </p:cNvSpPr>
            <p:nvPr/>
          </p:nvSpPr>
          <p:spPr bwMode="auto">
            <a:xfrm>
              <a:off x="8572891" y="2283197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3 w 5"/>
                <a:gd name="T3" fmla="*/ 4 h 5"/>
                <a:gd name="T4" fmla="*/ 3 w 5"/>
                <a:gd name="T5" fmla="*/ 5 h 5"/>
                <a:gd name="T6" fmla="*/ 3 w 5"/>
                <a:gd name="T7" fmla="*/ 4 h 5"/>
                <a:gd name="T8" fmla="*/ 3 w 5"/>
                <a:gd name="T9" fmla="*/ 4 h 5"/>
                <a:gd name="T10" fmla="*/ 5 w 5"/>
                <a:gd name="T11" fmla="*/ 2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0 w 5"/>
                <a:gd name="T23" fmla="*/ 2 h 5"/>
                <a:gd name="T24" fmla="*/ 0 w 5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7" name="Freeform 249"/>
            <p:cNvSpPr>
              <a:spLocks/>
            </p:cNvSpPr>
            <p:nvPr/>
          </p:nvSpPr>
          <p:spPr bwMode="auto">
            <a:xfrm>
              <a:off x="8524513" y="2274127"/>
              <a:ext cx="12094" cy="12094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3 h 8"/>
                <a:gd name="T4" fmla="*/ 8 w 8"/>
                <a:gd name="T5" fmla="*/ 3 h 8"/>
                <a:gd name="T6" fmla="*/ 3 w 8"/>
                <a:gd name="T7" fmla="*/ 1 h 8"/>
                <a:gd name="T8" fmla="*/ 3 w 8"/>
                <a:gd name="T9" fmla="*/ 0 h 8"/>
                <a:gd name="T10" fmla="*/ 2 w 8"/>
                <a:gd name="T11" fmla="*/ 0 h 8"/>
                <a:gd name="T12" fmla="*/ 2 w 8"/>
                <a:gd name="T13" fmla="*/ 0 h 8"/>
                <a:gd name="T14" fmla="*/ 2 w 8"/>
                <a:gd name="T15" fmla="*/ 0 h 8"/>
                <a:gd name="T16" fmla="*/ 0 w 8"/>
                <a:gd name="T17" fmla="*/ 1 h 8"/>
                <a:gd name="T18" fmla="*/ 0 w 8"/>
                <a:gd name="T19" fmla="*/ 1 h 8"/>
                <a:gd name="T20" fmla="*/ 0 w 8"/>
                <a:gd name="T21" fmla="*/ 3 h 8"/>
                <a:gd name="T22" fmla="*/ 5 w 8"/>
                <a:gd name="T23" fmla="*/ 8 h 8"/>
                <a:gd name="T24" fmla="*/ 5 w 8"/>
                <a:gd name="T25" fmla="*/ 8 h 8"/>
                <a:gd name="T26" fmla="*/ 7 w 8"/>
                <a:gd name="T27" fmla="*/ 6 h 8"/>
                <a:gd name="T28" fmla="*/ 7 w 8"/>
                <a:gd name="T29" fmla="*/ 6 h 8"/>
                <a:gd name="T30" fmla="*/ 8 w 8"/>
                <a:gd name="T31" fmla="*/ 5 h 8"/>
                <a:gd name="T32" fmla="*/ 8 w 8"/>
                <a:gd name="T33" fmla="*/ 5 h 8"/>
                <a:gd name="T34" fmla="*/ 8 w 8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8" name="Freeform 250"/>
            <p:cNvSpPr>
              <a:spLocks/>
            </p:cNvSpPr>
            <p:nvPr/>
          </p:nvSpPr>
          <p:spPr bwMode="auto">
            <a:xfrm>
              <a:off x="8501836" y="2162252"/>
              <a:ext cx="19654" cy="7560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0 w 13"/>
                <a:gd name="T5" fmla="*/ 2 h 5"/>
                <a:gd name="T6" fmla="*/ 5 w 13"/>
                <a:gd name="T7" fmla="*/ 3 h 5"/>
                <a:gd name="T8" fmla="*/ 5 w 13"/>
                <a:gd name="T9" fmla="*/ 3 h 5"/>
                <a:gd name="T10" fmla="*/ 5 w 13"/>
                <a:gd name="T11" fmla="*/ 2 h 5"/>
                <a:gd name="T12" fmla="*/ 3 w 13"/>
                <a:gd name="T13" fmla="*/ 2 h 5"/>
                <a:gd name="T14" fmla="*/ 3 w 13"/>
                <a:gd name="T15" fmla="*/ 2 h 5"/>
                <a:gd name="T16" fmla="*/ 2 w 13"/>
                <a:gd name="T17" fmla="*/ 2 h 5"/>
                <a:gd name="T18" fmla="*/ 0 w 13"/>
                <a:gd name="T19" fmla="*/ 2 h 5"/>
                <a:gd name="T20" fmla="*/ 0 w 13"/>
                <a:gd name="T21" fmla="*/ 3 h 5"/>
                <a:gd name="T22" fmla="*/ 0 w 13"/>
                <a:gd name="T23" fmla="*/ 5 h 5"/>
                <a:gd name="T24" fmla="*/ 2 w 13"/>
                <a:gd name="T25" fmla="*/ 5 h 5"/>
                <a:gd name="T26" fmla="*/ 2 w 13"/>
                <a:gd name="T27" fmla="*/ 5 h 5"/>
                <a:gd name="T28" fmla="*/ 2 w 13"/>
                <a:gd name="T29" fmla="*/ 5 h 5"/>
                <a:gd name="T30" fmla="*/ 5 w 13"/>
                <a:gd name="T31" fmla="*/ 5 h 5"/>
                <a:gd name="T32" fmla="*/ 5 w 13"/>
                <a:gd name="T33" fmla="*/ 5 h 5"/>
                <a:gd name="T34" fmla="*/ 10 w 13"/>
                <a:gd name="T35" fmla="*/ 3 h 5"/>
                <a:gd name="T36" fmla="*/ 12 w 13"/>
                <a:gd name="T37" fmla="*/ 2 h 5"/>
                <a:gd name="T38" fmla="*/ 12 w 13"/>
                <a:gd name="T39" fmla="*/ 2 h 5"/>
                <a:gd name="T40" fmla="*/ 12 w 13"/>
                <a:gd name="T41" fmla="*/ 2 h 5"/>
                <a:gd name="T42" fmla="*/ 13 w 13"/>
                <a:gd name="T43" fmla="*/ 0 h 5"/>
                <a:gd name="T44" fmla="*/ 13 w 13"/>
                <a:gd name="T45" fmla="*/ 0 h 5"/>
                <a:gd name="T46" fmla="*/ 13 w 13"/>
                <a:gd name="T4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0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9" name="Freeform 251"/>
            <p:cNvSpPr>
              <a:spLocks/>
            </p:cNvSpPr>
            <p:nvPr/>
          </p:nvSpPr>
          <p:spPr bwMode="auto">
            <a:xfrm>
              <a:off x="8504859" y="2181907"/>
              <a:ext cx="7560" cy="7560"/>
            </a:xfrm>
            <a:custGeom>
              <a:avLst/>
              <a:gdLst>
                <a:gd name="T0" fmla="*/ 1 w 5"/>
                <a:gd name="T1" fmla="*/ 5 h 5"/>
                <a:gd name="T2" fmla="*/ 1 w 5"/>
                <a:gd name="T3" fmla="*/ 5 h 5"/>
                <a:gd name="T4" fmla="*/ 3 w 5"/>
                <a:gd name="T5" fmla="*/ 5 h 5"/>
                <a:gd name="T6" fmla="*/ 3 w 5"/>
                <a:gd name="T7" fmla="*/ 4 h 5"/>
                <a:gd name="T8" fmla="*/ 5 w 5"/>
                <a:gd name="T9" fmla="*/ 4 h 5"/>
                <a:gd name="T10" fmla="*/ 5 w 5"/>
                <a:gd name="T11" fmla="*/ 4 h 5"/>
                <a:gd name="T12" fmla="*/ 5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2 h 5"/>
                <a:gd name="T20" fmla="*/ 5 w 5"/>
                <a:gd name="T21" fmla="*/ 0 h 5"/>
                <a:gd name="T22" fmla="*/ 1 w 5"/>
                <a:gd name="T23" fmla="*/ 2 h 5"/>
                <a:gd name="T24" fmla="*/ 0 w 5"/>
                <a:gd name="T25" fmla="*/ 2 h 5"/>
                <a:gd name="T26" fmla="*/ 0 w 5"/>
                <a:gd name="T27" fmla="*/ 4 h 5"/>
                <a:gd name="T28" fmla="*/ 0 w 5"/>
                <a:gd name="T29" fmla="*/ 4 h 5"/>
                <a:gd name="T30" fmla="*/ 0 w 5"/>
                <a:gd name="T31" fmla="*/ 5 h 5"/>
                <a:gd name="T32" fmla="*/ 1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0" name="Freeform 252"/>
            <p:cNvSpPr>
              <a:spLocks/>
            </p:cNvSpPr>
            <p:nvPr/>
          </p:nvSpPr>
          <p:spPr bwMode="auto">
            <a:xfrm>
              <a:off x="8589521" y="2305876"/>
              <a:ext cx="3024" cy="6047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2 h 4"/>
                <a:gd name="T14" fmla="*/ 2 w 2"/>
                <a:gd name="T15" fmla="*/ 2 h 4"/>
                <a:gd name="T16" fmla="*/ 2 w 2"/>
                <a:gd name="T17" fmla="*/ 0 h 4"/>
                <a:gd name="T18" fmla="*/ 2 w 2"/>
                <a:gd name="T19" fmla="*/ 0 h 4"/>
                <a:gd name="T20" fmla="*/ 0 w 2"/>
                <a:gd name="T21" fmla="*/ 0 h 4"/>
                <a:gd name="T22" fmla="*/ 0 w 2"/>
                <a:gd name="T23" fmla="*/ 0 h 4"/>
                <a:gd name="T24" fmla="*/ 0 w 2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1" name="Freeform 253"/>
            <p:cNvSpPr>
              <a:spLocks/>
            </p:cNvSpPr>
            <p:nvPr/>
          </p:nvSpPr>
          <p:spPr bwMode="auto">
            <a:xfrm>
              <a:off x="8751284" y="2154694"/>
              <a:ext cx="7560" cy="4536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3 h 3"/>
                <a:gd name="T4" fmla="*/ 3 w 5"/>
                <a:gd name="T5" fmla="*/ 2 h 3"/>
                <a:gd name="T6" fmla="*/ 5 w 5"/>
                <a:gd name="T7" fmla="*/ 2 h 3"/>
                <a:gd name="T8" fmla="*/ 5 w 5"/>
                <a:gd name="T9" fmla="*/ 0 h 3"/>
                <a:gd name="T10" fmla="*/ 5 w 5"/>
                <a:gd name="T11" fmla="*/ 0 h 3"/>
                <a:gd name="T12" fmla="*/ 3 w 5"/>
                <a:gd name="T13" fmla="*/ 0 h 3"/>
                <a:gd name="T14" fmla="*/ 3 w 5"/>
                <a:gd name="T15" fmla="*/ 0 h 3"/>
                <a:gd name="T16" fmla="*/ 3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2" name="Freeform 254"/>
            <p:cNvSpPr>
              <a:spLocks/>
            </p:cNvSpPr>
            <p:nvPr/>
          </p:nvSpPr>
          <p:spPr bwMode="auto">
            <a:xfrm>
              <a:off x="8746751" y="2162252"/>
              <a:ext cx="1513" cy="3024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2 h 2"/>
                <a:gd name="T18" fmla="*/ 0 w 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3" name="Freeform 255"/>
            <p:cNvSpPr>
              <a:spLocks/>
            </p:cNvSpPr>
            <p:nvPr/>
          </p:nvSpPr>
          <p:spPr bwMode="auto">
            <a:xfrm>
              <a:off x="8751284" y="2154694"/>
              <a:ext cx="27213" cy="27213"/>
            </a:xfrm>
            <a:custGeom>
              <a:avLst/>
              <a:gdLst>
                <a:gd name="T0" fmla="*/ 0 w 18"/>
                <a:gd name="T1" fmla="*/ 13 h 18"/>
                <a:gd name="T2" fmla="*/ 0 w 18"/>
                <a:gd name="T3" fmla="*/ 13 h 18"/>
                <a:gd name="T4" fmla="*/ 10 w 18"/>
                <a:gd name="T5" fmla="*/ 18 h 18"/>
                <a:gd name="T6" fmla="*/ 12 w 18"/>
                <a:gd name="T7" fmla="*/ 18 h 18"/>
                <a:gd name="T8" fmla="*/ 13 w 18"/>
                <a:gd name="T9" fmla="*/ 18 h 18"/>
                <a:gd name="T10" fmla="*/ 17 w 18"/>
                <a:gd name="T11" fmla="*/ 15 h 18"/>
                <a:gd name="T12" fmla="*/ 18 w 18"/>
                <a:gd name="T13" fmla="*/ 12 h 18"/>
                <a:gd name="T14" fmla="*/ 12 w 18"/>
                <a:gd name="T15" fmla="*/ 2 h 18"/>
                <a:gd name="T16" fmla="*/ 12 w 18"/>
                <a:gd name="T17" fmla="*/ 0 h 18"/>
                <a:gd name="T18" fmla="*/ 10 w 18"/>
                <a:gd name="T19" fmla="*/ 0 h 18"/>
                <a:gd name="T20" fmla="*/ 10 w 18"/>
                <a:gd name="T21" fmla="*/ 0 h 18"/>
                <a:gd name="T22" fmla="*/ 8 w 18"/>
                <a:gd name="T23" fmla="*/ 2 h 18"/>
                <a:gd name="T24" fmla="*/ 3 w 18"/>
                <a:gd name="T25" fmla="*/ 3 h 18"/>
                <a:gd name="T26" fmla="*/ 3 w 18"/>
                <a:gd name="T27" fmla="*/ 5 h 18"/>
                <a:gd name="T28" fmla="*/ 5 w 18"/>
                <a:gd name="T29" fmla="*/ 5 h 18"/>
                <a:gd name="T30" fmla="*/ 7 w 18"/>
                <a:gd name="T31" fmla="*/ 5 h 18"/>
                <a:gd name="T32" fmla="*/ 8 w 18"/>
                <a:gd name="T33" fmla="*/ 5 h 18"/>
                <a:gd name="T34" fmla="*/ 8 w 18"/>
                <a:gd name="T35" fmla="*/ 5 h 18"/>
                <a:gd name="T36" fmla="*/ 10 w 18"/>
                <a:gd name="T37" fmla="*/ 7 h 18"/>
                <a:gd name="T38" fmla="*/ 10 w 18"/>
                <a:gd name="T39" fmla="*/ 7 h 18"/>
                <a:gd name="T40" fmla="*/ 12 w 18"/>
                <a:gd name="T41" fmla="*/ 8 h 18"/>
                <a:gd name="T42" fmla="*/ 12 w 18"/>
                <a:gd name="T43" fmla="*/ 10 h 18"/>
                <a:gd name="T44" fmla="*/ 12 w 18"/>
                <a:gd name="T45" fmla="*/ 10 h 18"/>
                <a:gd name="T46" fmla="*/ 12 w 18"/>
                <a:gd name="T47" fmla="*/ 12 h 18"/>
                <a:gd name="T48" fmla="*/ 12 w 18"/>
                <a:gd name="T49" fmla="*/ 12 h 18"/>
                <a:gd name="T50" fmla="*/ 12 w 18"/>
                <a:gd name="T51" fmla="*/ 12 h 18"/>
                <a:gd name="T52" fmla="*/ 12 w 18"/>
                <a:gd name="T53" fmla="*/ 13 h 18"/>
                <a:gd name="T54" fmla="*/ 12 w 18"/>
                <a:gd name="T55" fmla="*/ 13 h 18"/>
                <a:gd name="T56" fmla="*/ 10 w 18"/>
                <a:gd name="T57" fmla="*/ 13 h 18"/>
                <a:gd name="T58" fmla="*/ 8 w 18"/>
                <a:gd name="T59" fmla="*/ 13 h 18"/>
                <a:gd name="T60" fmla="*/ 8 w 18"/>
                <a:gd name="T61" fmla="*/ 13 h 18"/>
                <a:gd name="T62" fmla="*/ 8 w 18"/>
                <a:gd name="T63" fmla="*/ 12 h 18"/>
                <a:gd name="T64" fmla="*/ 7 w 18"/>
                <a:gd name="T65" fmla="*/ 12 h 18"/>
                <a:gd name="T66" fmla="*/ 7 w 18"/>
                <a:gd name="T67" fmla="*/ 12 h 18"/>
                <a:gd name="T68" fmla="*/ 3 w 18"/>
                <a:gd name="T69" fmla="*/ 10 h 18"/>
                <a:gd name="T70" fmla="*/ 3 w 18"/>
                <a:gd name="T71" fmla="*/ 10 h 18"/>
                <a:gd name="T72" fmla="*/ 0 w 18"/>
                <a:gd name="T73" fmla="*/ 10 h 18"/>
                <a:gd name="T74" fmla="*/ 0 w 18"/>
                <a:gd name="T75" fmla="*/ 12 h 18"/>
                <a:gd name="T76" fmla="*/ 0 w 18"/>
                <a:gd name="T77" fmla="*/ 12 h 18"/>
                <a:gd name="T78" fmla="*/ 0 w 18"/>
                <a:gd name="T79" fmla="*/ 12 h 18"/>
                <a:gd name="T80" fmla="*/ 0 w 18"/>
                <a:gd name="T8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8">
                  <a:moveTo>
                    <a:pt x="0" y="13"/>
                  </a:moveTo>
                  <a:lnTo>
                    <a:pt x="0" y="13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4" name="Freeform 256"/>
            <p:cNvSpPr>
              <a:spLocks/>
            </p:cNvSpPr>
            <p:nvPr/>
          </p:nvSpPr>
          <p:spPr bwMode="auto">
            <a:xfrm>
              <a:off x="8751284" y="2127482"/>
              <a:ext cx="7560" cy="15119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8 h 10"/>
                <a:gd name="T4" fmla="*/ 5 w 5"/>
                <a:gd name="T5" fmla="*/ 5 h 10"/>
                <a:gd name="T6" fmla="*/ 3 w 5"/>
                <a:gd name="T7" fmla="*/ 3 h 10"/>
                <a:gd name="T8" fmla="*/ 3 w 5"/>
                <a:gd name="T9" fmla="*/ 3 h 10"/>
                <a:gd name="T10" fmla="*/ 2 w 5"/>
                <a:gd name="T11" fmla="*/ 1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1 h 10"/>
                <a:gd name="T18" fmla="*/ 0 w 5"/>
                <a:gd name="T19" fmla="*/ 1 h 10"/>
                <a:gd name="T20" fmla="*/ 2 w 5"/>
                <a:gd name="T21" fmla="*/ 6 h 10"/>
                <a:gd name="T22" fmla="*/ 5 w 5"/>
                <a:gd name="T23" fmla="*/ 10 h 10"/>
                <a:gd name="T24" fmla="*/ 5 w 5"/>
                <a:gd name="T25" fmla="*/ 10 h 10"/>
                <a:gd name="T26" fmla="*/ 5 w 5"/>
                <a:gd name="T27" fmla="*/ 10 h 10"/>
                <a:gd name="T28" fmla="*/ 5 w 5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lnTo>
                    <a:pt x="5" y="8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5" name="Freeform 257"/>
            <p:cNvSpPr>
              <a:spLocks/>
            </p:cNvSpPr>
            <p:nvPr/>
          </p:nvSpPr>
          <p:spPr bwMode="auto">
            <a:xfrm>
              <a:off x="8479159" y="2169812"/>
              <a:ext cx="25701" cy="30236"/>
            </a:xfrm>
            <a:custGeom>
              <a:avLst/>
              <a:gdLst>
                <a:gd name="T0" fmla="*/ 15 w 17"/>
                <a:gd name="T1" fmla="*/ 10 h 20"/>
                <a:gd name="T2" fmla="*/ 12 w 17"/>
                <a:gd name="T3" fmla="*/ 3 h 20"/>
                <a:gd name="T4" fmla="*/ 12 w 17"/>
                <a:gd name="T5" fmla="*/ 2 h 20"/>
                <a:gd name="T6" fmla="*/ 12 w 17"/>
                <a:gd name="T7" fmla="*/ 2 h 20"/>
                <a:gd name="T8" fmla="*/ 10 w 17"/>
                <a:gd name="T9" fmla="*/ 0 h 20"/>
                <a:gd name="T10" fmla="*/ 10 w 17"/>
                <a:gd name="T11" fmla="*/ 0 h 20"/>
                <a:gd name="T12" fmla="*/ 8 w 17"/>
                <a:gd name="T13" fmla="*/ 0 h 20"/>
                <a:gd name="T14" fmla="*/ 5 w 17"/>
                <a:gd name="T15" fmla="*/ 2 h 20"/>
                <a:gd name="T16" fmla="*/ 2 w 17"/>
                <a:gd name="T17" fmla="*/ 3 h 20"/>
                <a:gd name="T18" fmla="*/ 2 w 17"/>
                <a:gd name="T19" fmla="*/ 3 h 20"/>
                <a:gd name="T20" fmla="*/ 0 w 17"/>
                <a:gd name="T21" fmla="*/ 5 h 20"/>
                <a:gd name="T22" fmla="*/ 0 w 17"/>
                <a:gd name="T23" fmla="*/ 5 h 20"/>
                <a:gd name="T24" fmla="*/ 0 w 17"/>
                <a:gd name="T25" fmla="*/ 7 h 20"/>
                <a:gd name="T26" fmla="*/ 0 w 17"/>
                <a:gd name="T27" fmla="*/ 7 h 20"/>
                <a:gd name="T28" fmla="*/ 2 w 17"/>
                <a:gd name="T29" fmla="*/ 8 h 20"/>
                <a:gd name="T30" fmla="*/ 2 w 17"/>
                <a:gd name="T31" fmla="*/ 10 h 20"/>
                <a:gd name="T32" fmla="*/ 2 w 17"/>
                <a:gd name="T33" fmla="*/ 10 h 20"/>
                <a:gd name="T34" fmla="*/ 3 w 17"/>
                <a:gd name="T35" fmla="*/ 12 h 20"/>
                <a:gd name="T36" fmla="*/ 12 w 17"/>
                <a:gd name="T37" fmla="*/ 20 h 20"/>
                <a:gd name="T38" fmla="*/ 13 w 17"/>
                <a:gd name="T39" fmla="*/ 20 h 20"/>
                <a:gd name="T40" fmla="*/ 15 w 17"/>
                <a:gd name="T41" fmla="*/ 20 h 20"/>
                <a:gd name="T42" fmla="*/ 17 w 17"/>
                <a:gd name="T43" fmla="*/ 18 h 20"/>
                <a:gd name="T44" fmla="*/ 17 w 17"/>
                <a:gd name="T45" fmla="*/ 17 h 20"/>
                <a:gd name="T46" fmla="*/ 17 w 17"/>
                <a:gd name="T47" fmla="*/ 17 h 20"/>
                <a:gd name="T48" fmla="*/ 17 w 17"/>
                <a:gd name="T49" fmla="*/ 17 h 20"/>
                <a:gd name="T50" fmla="*/ 17 w 17"/>
                <a:gd name="T51" fmla="*/ 15 h 20"/>
                <a:gd name="T52" fmla="*/ 17 w 17"/>
                <a:gd name="T53" fmla="*/ 13 h 20"/>
                <a:gd name="T54" fmla="*/ 15 w 17"/>
                <a:gd name="T5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20">
                  <a:moveTo>
                    <a:pt x="15" y="10"/>
                  </a:move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6" name="Freeform 258"/>
            <p:cNvSpPr>
              <a:spLocks/>
            </p:cNvSpPr>
            <p:nvPr/>
          </p:nvSpPr>
          <p:spPr bwMode="auto">
            <a:xfrm>
              <a:off x="8426245" y="2098756"/>
              <a:ext cx="4536" cy="756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5 h 5"/>
                <a:gd name="T18" fmla="*/ 1 w 3"/>
                <a:gd name="T19" fmla="*/ 5 h 5"/>
                <a:gd name="T20" fmla="*/ 3 w 3"/>
                <a:gd name="T21" fmla="*/ 4 h 5"/>
                <a:gd name="T22" fmla="*/ 3 w 3"/>
                <a:gd name="T23" fmla="*/ 4 h 5"/>
                <a:gd name="T24" fmla="*/ 3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7" name="Freeform 259"/>
            <p:cNvSpPr>
              <a:spLocks/>
            </p:cNvSpPr>
            <p:nvPr/>
          </p:nvSpPr>
          <p:spPr bwMode="auto">
            <a:xfrm>
              <a:off x="8494278" y="2236332"/>
              <a:ext cx="4536" cy="4536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8" name="Freeform 260"/>
            <p:cNvSpPr>
              <a:spLocks/>
            </p:cNvSpPr>
            <p:nvPr/>
          </p:nvSpPr>
          <p:spPr bwMode="auto">
            <a:xfrm>
              <a:off x="8461017" y="2210631"/>
              <a:ext cx="6047" cy="4536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9" name="Freeform 261"/>
            <p:cNvSpPr>
              <a:spLocks/>
            </p:cNvSpPr>
            <p:nvPr/>
          </p:nvSpPr>
          <p:spPr bwMode="auto">
            <a:xfrm>
              <a:off x="8486718" y="2281687"/>
              <a:ext cx="4536" cy="4536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0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0" name="Freeform 262"/>
            <p:cNvSpPr>
              <a:spLocks/>
            </p:cNvSpPr>
            <p:nvPr/>
          </p:nvSpPr>
          <p:spPr bwMode="auto">
            <a:xfrm>
              <a:off x="8468575" y="2268080"/>
              <a:ext cx="3024" cy="6047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4 h 4"/>
                <a:gd name="T12" fmla="*/ 0 w 2"/>
                <a:gd name="T13" fmla="*/ 4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1" name="Freeform 263"/>
            <p:cNvSpPr>
              <a:spLocks/>
            </p:cNvSpPr>
            <p:nvPr/>
          </p:nvSpPr>
          <p:spPr bwMode="auto">
            <a:xfrm>
              <a:off x="9227507" y="1332267"/>
              <a:ext cx="13607" cy="3024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2 w 9"/>
                <a:gd name="T5" fmla="*/ 2 h 2"/>
                <a:gd name="T6" fmla="*/ 5 w 9"/>
                <a:gd name="T7" fmla="*/ 2 h 2"/>
                <a:gd name="T8" fmla="*/ 7 w 9"/>
                <a:gd name="T9" fmla="*/ 2 h 2"/>
                <a:gd name="T10" fmla="*/ 9 w 9"/>
                <a:gd name="T11" fmla="*/ 2 h 2"/>
                <a:gd name="T12" fmla="*/ 9 w 9"/>
                <a:gd name="T13" fmla="*/ 0 h 2"/>
                <a:gd name="T14" fmla="*/ 9 w 9"/>
                <a:gd name="T15" fmla="*/ 0 h 2"/>
                <a:gd name="T16" fmla="*/ 9 w 9"/>
                <a:gd name="T17" fmla="*/ 0 h 2"/>
                <a:gd name="T18" fmla="*/ 4 w 9"/>
                <a:gd name="T19" fmla="*/ 0 h 2"/>
                <a:gd name="T20" fmla="*/ 0 w 9"/>
                <a:gd name="T21" fmla="*/ 0 h 2"/>
                <a:gd name="T22" fmla="*/ 0 w 9"/>
                <a:gd name="T23" fmla="*/ 0 h 2"/>
                <a:gd name="T24" fmla="*/ 0 w 9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2" name="Freeform 264"/>
            <p:cNvSpPr>
              <a:spLocks/>
            </p:cNvSpPr>
            <p:nvPr/>
          </p:nvSpPr>
          <p:spPr bwMode="auto">
            <a:xfrm>
              <a:off x="8158655" y="29544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3" name="Freeform 265"/>
            <p:cNvSpPr>
              <a:spLocks/>
            </p:cNvSpPr>
            <p:nvPr/>
          </p:nvSpPr>
          <p:spPr bwMode="auto">
            <a:xfrm>
              <a:off x="8158655" y="29544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4" name="Line 266"/>
            <p:cNvSpPr>
              <a:spLocks noChangeShapeType="1"/>
            </p:cNvSpPr>
            <p:nvPr/>
          </p:nvSpPr>
          <p:spPr bwMode="auto">
            <a:xfrm>
              <a:off x="8120859" y="2962003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5" name="Line 267"/>
            <p:cNvSpPr>
              <a:spLocks noChangeShapeType="1"/>
            </p:cNvSpPr>
            <p:nvPr/>
          </p:nvSpPr>
          <p:spPr bwMode="auto">
            <a:xfrm>
              <a:off x="8120859" y="2962003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6" name="Rectangle 268"/>
            <p:cNvSpPr>
              <a:spLocks noChangeArrowheads="1"/>
            </p:cNvSpPr>
            <p:nvPr/>
          </p:nvSpPr>
          <p:spPr bwMode="auto">
            <a:xfrm>
              <a:off x="6834304" y="3633249"/>
              <a:ext cx="1513" cy="3024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7" name="Freeform 269"/>
            <p:cNvSpPr>
              <a:spLocks/>
            </p:cNvSpPr>
            <p:nvPr/>
          </p:nvSpPr>
          <p:spPr bwMode="auto">
            <a:xfrm>
              <a:off x="6834304" y="3633249"/>
              <a:ext cx="0" cy="3024"/>
            </a:xfrm>
            <a:custGeom>
              <a:avLst/>
              <a:gdLst>
                <a:gd name="T0" fmla="*/ 2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8" name="Freeform 270"/>
            <p:cNvSpPr>
              <a:spLocks/>
            </p:cNvSpPr>
            <p:nvPr/>
          </p:nvSpPr>
          <p:spPr bwMode="auto">
            <a:xfrm>
              <a:off x="6834304" y="3633249"/>
              <a:ext cx="0" cy="30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9" name="Line 271"/>
            <p:cNvSpPr>
              <a:spLocks noChangeShapeType="1"/>
            </p:cNvSpPr>
            <p:nvPr/>
          </p:nvSpPr>
          <p:spPr bwMode="auto">
            <a:xfrm flipV="1">
              <a:off x="6834304" y="3633249"/>
              <a:ext cx="0" cy="3024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0" name="Freeform 272"/>
            <p:cNvSpPr>
              <a:spLocks/>
            </p:cNvSpPr>
            <p:nvPr/>
          </p:nvSpPr>
          <p:spPr bwMode="auto">
            <a:xfrm>
              <a:off x="7823031" y="2996773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1" name="Line 273"/>
            <p:cNvSpPr>
              <a:spLocks noChangeShapeType="1"/>
            </p:cNvSpPr>
            <p:nvPr/>
          </p:nvSpPr>
          <p:spPr bwMode="auto">
            <a:xfrm flipH="1">
              <a:off x="7823031" y="299677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2" name="Freeform 274"/>
            <p:cNvSpPr>
              <a:spLocks/>
            </p:cNvSpPr>
            <p:nvPr/>
          </p:nvSpPr>
          <p:spPr bwMode="auto">
            <a:xfrm>
              <a:off x="7656731" y="5929696"/>
              <a:ext cx="0" cy="15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3" name="Line 275"/>
            <p:cNvSpPr>
              <a:spLocks noChangeShapeType="1"/>
            </p:cNvSpPr>
            <p:nvPr/>
          </p:nvSpPr>
          <p:spPr bwMode="auto">
            <a:xfrm flipV="1">
              <a:off x="7656731" y="5929696"/>
              <a:ext cx="0" cy="1513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4" name="Freeform 276"/>
            <p:cNvSpPr>
              <a:spLocks/>
            </p:cNvSpPr>
            <p:nvPr/>
          </p:nvSpPr>
          <p:spPr bwMode="auto">
            <a:xfrm>
              <a:off x="6897799" y="3773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5" name="Freeform 277"/>
            <p:cNvSpPr>
              <a:spLocks/>
            </p:cNvSpPr>
            <p:nvPr/>
          </p:nvSpPr>
          <p:spPr bwMode="auto">
            <a:xfrm>
              <a:off x="6897799" y="3773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6" name="Line 278"/>
            <p:cNvSpPr>
              <a:spLocks noChangeShapeType="1"/>
            </p:cNvSpPr>
            <p:nvPr/>
          </p:nvSpPr>
          <p:spPr bwMode="auto">
            <a:xfrm>
              <a:off x="6897799" y="377384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7" name="Line 279"/>
            <p:cNvSpPr>
              <a:spLocks noChangeShapeType="1"/>
            </p:cNvSpPr>
            <p:nvPr/>
          </p:nvSpPr>
          <p:spPr bwMode="auto">
            <a:xfrm>
              <a:off x="6897799" y="377384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8" name="Line 280"/>
            <p:cNvSpPr>
              <a:spLocks noChangeShapeType="1"/>
            </p:cNvSpPr>
            <p:nvPr/>
          </p:nvSpPr>
          <p:spPr bwMode="auto">
            <a:xfrm>
              <a:off x="6556131" y="2844082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9" name="Line 281"/>
            <p:cNvSpPr>
              <a:spLocks noChangeShapeType="1"/>
            </p:cNvSpPr>
            <p:nvPr/>
          </p:nvSpPr>
          <p:spPr bwMode="auto">
            <a:xfrm>
              <a:off x="6556131" y="2844082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0" name="Freeform 282"/>
            <p:cNvSpPr>
              <a:spLocks/>
            </p:cNvSpPr>
            <p:nvPr/>
          </p:nvSpPr>
          <p:spPr bwMode="auto">
            <a:xfrm>
              <a:off x="6887217" y="3776870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1" name="Freeform 283"/>
            <p:cNvSpPr>
              <a:spLocks/>
            </p:cNvSpPr>
            <p:nvPr/>
          </p:nvSpPr>
          <p:spPr bwMode="auto">
            <a:xfrm>
              <a:off x="6887217" y="3776870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2" name="Freeform 284"/>
            <p:cNvSpPr>
              <a:spLocks/>
            </p:cNvSpPr>
            <p:nvPr/>
          </p:nvSpPr>
          <p:spPr bwMode="auto">
            <a:xfrm>
              <a:off x="6869075" y="3726982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3" name="Line 285"/>
            <p:cNvSpPr>
              <a:spLocks noChangeShapeType="1"/>
            </p:cNvSpPr>
            <p:nvPr/>
          </p:nvSpPr>
          <p:spPr bwMode="auto">
            <a:xfrm flipH="1">
              <a:off x="6869075" y="3726982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4" name="Freeform 286"/>
            <p:cNvSpPr>
              <a:spLocks/>
            </p:cNvSpPr>
            <p:nvPr/>
          </p:nvSpPr>
          <p:spPr bwMode="auto">
            <a:xfrm>
              <a:off x="6495658" y="3781407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5" name="Line 287"/>
            <p:cNvSpPr>
              <a:spLocks noChangeShapeType="1"/>
            </p:cNvSpPr>
            <p:nvPr/>
          </p:nvSpPr>
          <p:spPr bwMode="auto">
            <a:xfrm>
              <a:off x="6495658" y="3781407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6" name="Freeform 288"/>
            <p:cNvSpPr>
              <a:spLocks/>
            </p:cNvSpPr>
            <p:nvPr/>
          </p:nvSpPr>
          <p:spPr bwMode="auto">
            <a:xfrm>
              <a:off x="7061077" y="3761753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7" name="Line 289"/>
            <p:cNvSpPr>
              <a:spLocks noChangeShapeType="1"/>
            </p:cNvSpPr>
            <p:nvPr/>
          </p:nvSpPr>
          <p:spPr bwMode="auto">
            <a:xfrm flipH="1">
              <a:off x="7061077" y="376175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8" name="Rectangle 290"/>
            <p:cNvSpPr>
              <a:spLocks noChangeArrowheads="1"/>
            </p:cNvSpPr>
            <p:nvPr/>
          </p:nvSpPr>
          <p:spPr bwMode="auto">
            <a:xfrm>
              <a:off x="6850935" y="3519861"/>
              <a:ext cx="1513" cy="3024"/>
            </a:xfrm>
            <a:prstGeom prst="rect">
              <a:avLst/>
            </a:pr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9" name="Freeform 291"/>
            <p:cNvSpPr>
              <a:spLocks/>
            </p:cNvSpPr>
            <p:nvPr/>
          </p:nvSpPr>
          <p:spPr bwMode="auto">
            <a:xfrm>
              <a:off x="6850935" y="3519861"/>
              <a:ext cx="0" cy="3024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0" name="Line 292"/>
            <p:cNvSpPr>
              <a:spLocks noChangeShapeType="1"/>
            </p:cNvSpPr>
            <p:nvPr/>
          </p:nvSpPr>
          <p:spPr bwMode="auto">
            <a:xfrm>
              <a:off x="6856981" y="372093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1" name="Line 293"/>
            <p:cNvSpPr>
              <a:spLocks noChangeShapeType="1"/>
            </p:cNvSpPr>
            <p:nvPr/>
          </p:nvSpPr>
          <p:spPr bwMode="auto">
            <a:xfrm>
              <a:off x="6856981" y="372093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2" name="Line 294"/>
            <p:cNvSpPr>
              <a:spLocks noChangeShapeType="1"/>
            </p:cNvSpPr>
            <p:nvPr/>
          </p:nvSpPr>
          <p:spPr bwMode="auto">
            <a:xfrm>
              <a:off x="7631030" y="2478222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3" name="Line 295"/>
            <p:cNvSpPr>
              <a:spLocks noChangeShapeType="1"/>
            </p:cNvSpPr>
            <p:nvPr/>
          </p:nvSpPr>
          <p:spPr bwMode="auto">
            <a:xfrm>
              <a:off x="7631030" y="2478222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4" name="Rectangle 296"/>
            <p:cNvSpPr>
              <a:spLocks noChangeArrowheads="1"/>
            </p:cNvSpPr>
            <p:nvPr/>
          </p:nvSpPr>
          <p:spPr bwMode="auto">
            <a:xfrm>
              <a:off x="7566023" y="5840500"/>
              <a:ext cx="1513" cy="3024"/>
            </a:xfrm>
            <a:prstGeom prst="rect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5" name="Freeform 297"/>
            <p:cNvSpPr>
              <a:spLocks/>
            </p:cNvSpPr>
            <p:nvPr/>
          </p:nvSpPr>
          <p:spPr bwMode="auto">
            <a:xfrm>
              <a:off x="7566023" y="5840500"/>
              <a:ext cx="0" cy="3024"/>
            </a:xfrm>
            <a:custGeom>
              <a:avLst/>
              <a:gdLst>
                <a:gd name="T0" fmla="*/ 0 h 2"/>
                <a:gd name="T1" fmla="*/ 2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6" name="Freeform 298"/>
            <p:cNvSpPr>
              <a:spLocks/>
            </p:cNvSpPr>
            <p:nvPr/>
          </p:nvSpPr>
          <p:spPr bwMode="auto">
            <a:xfrm>
              <a:off x="7709646" y="3219011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2 h 2"/>
                <a:gd name="T4" fmla="*/ 2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3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  <a:gd name="T24" fmla="*/ 0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7" name="Freeform 299"/>
            <p:cNvSpPr>
              <a:spLocks/>
            </p:cNvSpPr>
            <p:nvPr/>
          </p:nvSpPr>
          <p:spPr bwMode="auto">
            <a:xfrm>
              <a:off x="7815471" y="3294602"/>
              <a:ext cx="4536" cy="6047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0 w 3"/>
                <a:gd name="T5" fmla="*/ 4 h 4"/>
                <a:gd name="T6" fmla="*/ 2 w 3"/>
                <a:gd name="T7" fmla="*/ 4 h 4"/>
                <a:gd name="T8" fmla="*/ 2 w 3"/>
                <a:gd name="T9" fmla="*/ 4 h 4"/>
                <a:gd name="T10" fmla="*/ 3 w 3"/>
                <a:gd name="T11" fmla="*/ 4 h 4"/>
                <a:gd name="T12" fmla="*/ 3 w 3"/>
                <a:gd name="T13" fmla="*/ 4 h 4"/>
                <a:gd name="T14" fmla="*/ 3 w 3"/>
                <a:gd name="T15" fmla="*/ 2 h 4"/>
                <a:gd name="T16" fmla="*/ 2 w 3"/>
                <a:gd name="T17" fmla="*/ 2 h 4"/>
                <a:gd name="T18" fmla="*/ 2 w 3"/>
                <a:gd name="T19" fmla="*/ 0 h 4"/>
                <a:gd name="T20" fmla="*/ 2 w 3"/>
                <a:gd name="T21" fmla="*/ 0 h 4"/>
                <a:gd name="T22" fmla="*/ 0 w 3"/>
                <a:gd name="T23" fmla="*/ 0 h 4"/>
                <a:gd name="T24" fmla="*/ 0 w 3"/>
                <a:gd name="T25" fmla="*/ 0 h 4"/>
                <a:gd name="T26" fmla="*/ 0 w 3"/>
                <a:gd name="T27" fmla="*/ 0 h 4"/>
                <a:gd name="T28" fmla="*/ 0 w 3"/>
                <a:gd name="T29" fmla="*/ 2 h 4"/>
                <a:gd name="T30" fmla="*/ 0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8" name="Freeform 300"/>
            <p:cNvSpPr>
              <a:spLocks/>
            </p:cNvSpPr>
            <p:nvPr/>
          </p:nvSpPr>
          <p:spPr bwMode="auto">
            <a:xfrm>
              <a:off x="7797330" y="3176680"/>
              <a:ext cx="25701" cy="19654"/>
            </a:xfrm>
            <a:custGeom>
              <a:avLst/>
              <a:gdLst>
                <a:gd name="T0" fmla="*/ 2 w 17"/>
                <a:gd name="T1" fmla="*/ 5 h 13"/>
                <a:gd name="T2" fmla="*/ 0 w 17"/>
                <a:gd name="T3" fmla="*/ 7 h 13"/>
                <a:gd name="T4" fmla="*/ 2 w 17"/>
                <a:gd name="T5" fmla="*/ 7 h 13"/>
                <a:gd name="T6" fmla="*/ 2 w 17"/>
                <a:gd name="T7" fmla="*/ 8 h 13"/>
                <a:gd name="T8" fmla="*/ 2 w 17"/>
                <a:gd name="T9" fmla="*/ 8 h 13"/>
                <a:gd name="T10" fmla="*/ 7 w 17"/>
                <a:gd name="T11" fmla="*/ 12 h 13"/>
                <a:gd name="T12" fmla="*/ 10 w 17"/>
                <a:gd name="T13" fmla="*/ 13 h 13"/>
                <a:gd name="T14" fmla="*/ 15 w 17"/>
                <a:gd name="T15" fmla="*/ 13 h 13"/>
                <a:gd name="T16" fmla="*/ 17 w 17"/>
                <a:gd name="T17" fmla="*/ 12 h 13"/>
                <a:gd name="T18" fmla="*/ 17 w 17"/>
                <a:gd name="T19" fmla="*/ 12 h 13"/>
                <a:gd name="T20" fmla="*/ 17 w 17"/>
                <a:gd name="T21" fmla="*/ 10 h 13"/>
                <a:gd name="T22" fmla="*/ 14 w 17"/>
                <a:gd name="T23" fmla="*/ 3 h 13"/>
                <a:gd name="T24" fmla="*/ 14 w 17"/>
                <a:gd name="T25" fmla="*/ 3 h 13"/>
                <a:gd name="T26" fmla="*/ 14 w 17"/>
                <a:gd name="T27" fmla="*/ 2 h 13"/>
                <a:gd name="T28" fmla="*/ 9 w 17"/>
                <a:gd name="T29" fmla="*/ 0 h 13"/>
                <a:gd name="T30" fmla="*/ 9 w 17"/>
                <a:gd name="T31" fmla="*/ 0 h 13"/>
                <a:gd name="T32" fmla="*/ 7 w 17"/>
                <a:gd name="T33" fmla="*/ 0 h 13"/>
                <a:gd name="T34" fmla="*/ 7 w 17"/>
                <a:gd name="T35" fmla="*/ 0 h 13"/>
                <a:gd name="T36" fmla="*/ 5 w 17"/>
                <a:gd name="T37" fmla="*/ 0 h 13"/>
                <a:gd name="T38" fmla="*/ 5 w 17"/>
                <a:gd name="T39" fmla="*/ 0 h 13"/>
                <a:gd name="T40" fmla="*/ 4 w 17"/>
                <a:gd name="T41" fmla="*/ 2 h 13"/>
                <a:gd name="T42" fmla="*/ 2 w 17"/>
                <a:gd name="T4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3">
                  <a:moveTo>
                    <a:pt x="2" y="5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9" name="Freeform 301"/>
            <p:cNvSpPr>
              <a:spLocks/>
            </p:cNvSpPr>
            <p:nvPr/>
          </p:nvSpPr>
          <p:spPr bwMode="auto">
            <a:xfrm>
              <a:off x="7800353" y="3126791"/>
              <a:ext cx="19654" cy="9071"/>
            </a:xfrm>
            <a:custGeom>
              <a:avLst/>
              <a:gdLst>
                <a:gd name="T0" fmla="*/ 3 w 13"/>
                <a:gd name="T1" fmla="*/ 0 h 6"/>
                <a:gd name="T2" fmla="*/ 2 w 13"/>
                <a:gd name="T3" fmla="*/ 0 h 6"/>
                <a:gd name="T4" fmla="*/ 2 w 13"/>
                <a:gd name="T5" fmla="*/ 0 h 6"/>
                <a:gd name="T6" fmla="*/ 0 w 13"/>
                <a:gd name="T7" fmla="*/ 0 h 6"/>
                <a:gd name="T8" fmla="*/ 0 w 13"/>
                <a:gd name="T9" fmla="*/ 1 h 6"/>
                <a:gd name="T10" fmla="*/ 0 w 13"/>
                <a:gd name="T11" fmla="*/ 1 h 6"/>
                <a:gd name="T12" fmla="*/ 0 w 13"/>
                <a:gd name="T13" fmla="*/ 1 h 6"/>
                <a:gd name="T14" fmla="*/ 2 w 13"/>
                <a:gd name="T15" fmla="*/ 6 h 6"/>
                <a:gd name="T16" fmla="*/ 2 w 13"/>
                <a:gd name="T17" fmla="*/ 6 h 6"/>
                <a:gd name="T18" fmla="*/ 3 w 13"/>
                <a:gd name="T19" fmla="*/ 6 h 6"/>
                <a:gd name="T20" fmla="*/ 8 w 13"/>
                <a:gd name="T21" fmla="*/ 6 h 6"/>
                <a:gd name="T22" fmla="*/ 12 w 13"/>
                <a:gd name="T23" fmla="*/ 6 h 6"/>
                <a:gd name="T24" fmla="*/ 12 w 13"/>
                <a:gd name="T25" fmla="*/ 5 h 6"/>
                <a:gd name="T26" fmla="*/ 13 w 13"/>
                <a:gd name="T27" fmla="*/ 5 h 6"/>
                <a:gd name="T28" fmla="*/ 13 w 13"/>
                <a:gd name="T29" fmla="*/ 3 h 6"/>
                <a:gd name="T30" fmla="*/ 13 w 13"/>
                <a:gd name="T31" fmla="*/ 3 h 6"/>
                <a:gd name="T32" fmla="*/ 13 w 13"/>
                <a:gd name="T33" fmla="*/ 3 h 6"/>
                <a:gd name="T34" fmla="*/ 12 w 13"/>
                <a:gd name="T35" fmla="*/ 1 h 6"/>
                <a:gd name="T36" fmla="*/ 12 w 13"/>
                <a:gd name="T37" fmla="*/ 0 h 6"/>
                <a:gd name="T38" fmla="*/ 10 w 13"/>
                <a:gd name="T39" fmla="*/ 0 h 6"/>
                <a:gd name="T40" fmla="*/ 10 w 13"/>
                <a:gd name="T41" fmla="*/ 0 h 6"/>
                <a:gd name="T42" fmla="*/ 3 w 13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6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8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0" name="Freeform 302"/>
            <p:cNvSpPr>
              <a:spLocks/>
            </p:cNvSpPr>
            <p:nvPr/>
          </p:nvSpPr>
          <p:spPr bwMode="auto">
            <a:xfrm>
              <a:off x="7712669" y="3184240"/>
              <a:ext cx="107339" cy="101292"/>
            </a:xfrm>
            <a:custGeom>
              <a:avLst/>
              <a:gdLst>
                <a:gd name="T0" fmla="*/ 55 w 71"/>
                <a:gd name="T1" fmla="*/ 3 h 67"/>
                <a:gd name="T2" fmla="*/ 50 w 71"/>
                <a:gd name="T3" fmla="*/ 2 h 67"/>
                <a:gd name="T4" fmla="*/ 46 w 71"/>
                <a:gd name="T5" fmla="*/ 2 h 67"/>
                <a:gd name="T6" fmla="*/ 25 w 71"/>
                <a:gd name="T7" fmla="*/ 5 h 67"/>
                <a:gd name="T8" fmla="*/ 8 w 71"/>
                <a:gd name="T9" fmla="*/ 13 h 67"/>
                <a:gd name="T10" fmla="*/ 6 w 71"/>
                <a:gd name="T11" fmla="*/ 23 h 67"/>
                <a:gd name="T12" fmla="*/ 8 w 71"/>
                <a:gd name="T13" fmla="*/ 25 h 67"/>
                <a:gd name="T14" fmla="*/ 5 w 71"/>
                <a:gd name="T15" fmla="*/ 30 h 67"/>
                <a:gd name="T16" fmla="*/ 1 w 71"/>
                <a:gd name="T17" fmla="*/ 28 h 67"/>
                <a:gd name="T18" fmla="*/ 1 w 71"/>
                <a:gd name="T19" fmla="*/ 28 h 67"/>
                <a:gd name="T20" fmla="*/ 0 w 71"/>
                <a:gd name="T21" fmla="*/ 32 h 67"/>
                <a:gd name="T22" fmla="*/ 0 w 71"/>
                <a:gd name="T23" fmla="*/ 33 h 67"/>
                <a:gd name="T24" fmla="*/ 1 w 71"/>
                <a:gd name="T25" fmla="*/ 37 h 67"/>
                <a:gd name="T26" fmla="*/ 13 w 71"/>
                <a:gd name="T27" fmla="*/ 52 h 67"/>
                <a:gd name="T28" fmla="*/ 11 w 71"/>
                <a:gd name="T29" fmla="*/ 52 h 67"/>
                <a:gd name="T30" fmla="*/ 6 w 71"/>
                <a:gd name="T31" fmla="*/ 62 h 67"/>
                <a:gd name="T32" fmla="*/ 8 w 71"/>
                <a:gd name="T33" fmla="*/ 67 h 67"/>
                <a:gd name="T34" fmla="*/ 8 w 71"/>
                <a:gd name="T35" fmla="*/ 67 h 67"/>
                <a:gd name="T36" fmla="*/ 10 w 71"/>
                <a:gd name="T37" fmla="*/ 67 h 67"/>
                <a:gd name="T38" fmla="*/ 11 w 71"/>
                <a:gd name="T39" fmla="*/ 67 h 67"/>
                <a:gd name="T40" fmla="*/ 20 w 71"/>
                <a:gd name="T41" fmla="*/ 50 h 67"/>
                <a:gd name="T42" fmla="*/ 21 w 71"/>
                <a:gd name="T43" fmla="*/ 45 h 67"/>
                <a:gd name="T44" fmla="*/ 21 w 71"/>
                <a:gd name="T45" fmla="*/ 43 h 67"/>
                <a:gd name="T46" fmla="*/ 21 w 71"/>
                <a:gd name="T47" fmla="*/ 42 h 67"/>
                <a:gd name="T48" fmla="*/ 21 w 71"/>
                <a:gd name="T49" fmla="*/ 42 h 67"/>
                <a:gd name="T50" fmla="*/ 25 w 71"/>
                <a:gd name="T51" fmla="*/ 38 h 67"/>
                <a:gd name="T52" fmla="*/ 36 w 71"/>
                <a:gd name="T53" fmla="*/ 35 h 67"/>
                <a:gd name="T54" fmla="*/ 38 w 71"/>
                <a:gd name="T55" fmla="*/ 35 h 67"/>
                <a:gd name="T56" fmla="*/ 45 w 71"/>
                <a:gd name="T57" fmla="*/ 37 h 67"/>
                <a:gd name="T58" fmla="*/ 61 w 71"/>
                <a:gd name="T59" fmla="*/ 18 h 67"/>
                <a:gd name="T60" fmla="*/ 66 w 71"/>
                <a:gd name="T61" fmla="*/ 17 h 67"/>
                <a:gd name="T62" fmla="*/ 68 w 71"/>
                <a:gd name="T63" fmla="*/ 17 h 67"/>
                <a:gd name="T64" fmla="*/ 71 w 71"/>
                <a:gd name="T65" fmla="*/ 17 h 67"/>
                <a:gd name="T66" fmla="*/ 70 w 71"/>
                <a:gd name="T67" fmla="*/ 15 h 67"/>
                <a:gd name="T68" fmla="*/ 68 w 71"/>
                <a:gd name="T69" fmla="*/ 12 h 67"/>
                <a:gd name="T70" fmla="*/ 56 w 71"/>
                <a:gd name="T7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67">
                  <a:moveTo>
                    <a:pt x="56" y="5"/>
                  </a:moveTo>
                  <a:lnTo>
                    <a:pt x="55" y="3"/>
                  </a:lnTo>
                  <a:lnTo>
                    <a:pt x="53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6" y="2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16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1" y="43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60"/>
                  </a:lnTo>
                  <a:lnTo>
                    <a:pt x="20" y="50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33" y="37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45" y="37"/>
                  </a:lnTo>
                  <a:lnTo>
                    <a:pt x="56" y="25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3" y="10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1" name="Freeform 303"/>
            <p:cNvSpPr>
              <a:spLocks/>
            </p:cNvSpPr>
            <p:nvPr/>
          </p:nvSpPr>
          <p:spPr bwMode="auto">
            <a:xfrm>
              <a:off x="7785235" y="2989216"/>
              <a:ext cx="4536" cy="7560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4 h 5"/>
                <a:gd name="T4" fmla="*/ 3 w 3"/>
                <a:gd name="T5" fmla="*/ 2 h 5"/>
                <a:gd name="T6" fmla="*/ 3 w 3"/>
                <a:gd name="T7" fmla="*/ 0 h 5"/>
                <a:gd name="T8" fmla="*/ 3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0 h 5"/>
                <a:gd name="T18" fmla="*/ 0 w 3"/>
                <a:gd name="T19" fmla="*/ 2 h 5"/>
                <a:gd name="T20" fmla="*/ 0 w 3"/>
                <a:gd name="T21" fmla="*/ 4 h 5"/>
                <a:gd name="T22" fmla="*/ 2 w 3"/>
                <a:gd name="T23" fmla="*/ 5 h 5"/>
                <a:gd name="T24" fmla="*/ 2 w 3"/>
                <a:gd name="T25" fmla="*/ 5 h 5"/>
                <a:gd name="T26" fmla="*/ 3 w 3"/>
                <a:gd name="T27" fmla="*/ 5 h 5"/>
                <a:gd name="T28" fmla="*/ 3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2" name="Freeform 304"/>
            <p:cNvSpPr>
              <a:spLocks/>
            </p:cNvSpPr>
            <p:nvPr/>
          </p:nvSpPr>
          <p:spPr bwMode="auto">
            <a:xfrm>
              <a:off x="7724762" y="3120744"/>
              <a:ext cx="71056" cy="55937"/>
            </a:xfrm>
            <a:custGeom>
              <a:avLst/>
              <a:gdLst>
                <a:gd name="T0" fmla="*/ 47 w 47"/>
                <a:gd name="T1" fmla="*/ 20 h 37"/>
                <a:gd name="T2" fmla="*/ 43 w 47"/>
                <a:gd name="T3" fmla="*/ 10 h 37"/>
                <a:gd name="T4" fmla="*/ 42 w 47"/>
                <a:gd name="T5" fmla="*/ 10 h 37"/>
                <a:gd name="T6" fmla="*/ 30 w 47"/>
                <a:gd name="T7" fmla="*/ 2 h 37"/>
                <a:gd name="T8" fmla="*/ 30 w 47"/>
                <a:gd name="T9" fmla="*/ 0 h 37"/>
                <a:gd name="T10" fmla="*/ 28 w 47"/>
                <a:gd name="T11" fmla="*/ 0 h 37"/>
                <a:gd name="T12" fmla="*/ 27 w 47"/>
                <a:gd name="T13" fmla="*/ 0 h 37"/>
                <a:gd name="T14" fmla="*/ 20 w 47"/>
                <a:gd name="T15" fmla="*/ 10 h 37"/>
                <a:gd name="T16" fmla="*/ 18 w 47"/>
                <a:gd name="T17" fmla="*/ 12 h 37"/>
                <a:gd name="T18" fmla="*/ 15 w 47"/>
                <a:gd name="T19" fmla="*/ 14 h 37"/>
                <a:gd name="T20" fmla="*/ 7 w 47"/>
                <a:gd name="T21" fmla="*/ 14 h 37"/>
                <a:gd name="T22" fmla="*/ 0 w 47"/>
                <a:gd name="T23" fmla="*/ 14 h 37"/>
                <a:gd name="T24" fmla="*/ 0 w 47"/>
                <a:gd name="T25" fmla="*/ 14 h 37"/>
                <a:gd name="T26" fmla="*/ 0 w 47"/>
                <a:gd name="T27" fmla="*/ 14 h 37"/>
                <a:gd name="T28" fmla="*/ 0 w 47"/>
                <a:gd name="T29" fmla="*/ 15 h 37"/>
                <a:gd name="T30" fmla="*/ 0 w 47"/>
                <a:gd name="T31" fmla="*/ 15 h 37"/>
                <a:gd name="T32" fmla="*/ 0 w 47"/>
                <a:gd name="T33" fmla="*/ 15 h 37"/>
                <a:gd name="T34" fmla="*/ 0 w 47"/>
                <a:gd name="T35" fmla="*/ 15 h 37"/>
                <a:gd name="T36" fmla="*/ 5 w 47"/>
                <a:gd name="T37" fmla="*/ 19 h 37"/>
                <a:gd name="T38" fmla="*/ 7 w 47"/>
                <a:gd name="T39" fmla="*/ 19 h 37"/>
                <a:gd name="T40" fmla="*/ 8 w 47"/>
                <a:gd name="T41" fmla="*/ 20 h 37"/>
                <a:gd name="T42" fmla="*/ 8 w 47"/>
                <a:gd name="T43" fmla="*/ 20 h 37"/>
                <a:gd name="T44" fmla="*/ 12 w 47"/>
                <a:gd name="T45" fmla="*/ 19 h 37"/>
                <a:gd name="T46" fmla="*/ 13 w 47"/>
                <a:gd name="T47" fmla="*/ 19 h 37"/>
                <a:gd name="T48" fmla="*/ 15 w 47"/>
                <a:gd name="T49" fmla="*/ 19 h 37"/>
                <a:gd name="T50" fmla="*/ 15 w 47"/>
                <a:gd name="T51" fmla="*/ 19 h 37"/>
                <a:gd name="T52" fmla="*/ 17 w 47"/>
                <a:gd name="T53" fmla="*/ 20 h 37"/>
                <a:gd name="T54" fmla="*/ 18 w 47"/>
                <a:gd name="T55" fmla="*/ 22 h 37"/>
                <a:gd name="T56" fmla="*/ 18 w 47"/>
                <a:gd name="T57" fmla="*/ 24 h 37"/>
                <a:gd name="T58" fmla="*/ 20 w 47"/>
                <a:gd name="T59" fmla="*/ 24 h 37"/>
                <a:gd name="T60" fmla="*/ 20 w 47"/>
                <a:gd name="T61" fmla="*/ 30 h 37"/>
                <a:gd name="T62" fmla="*/ 20 w 47"/>
                <a:gd name="T63" fmla="*/ 35 h 37"/>
                <a:gd name="T64" fmla="*/ 20 w 47"/>
                <a:gd name="T65" fmla="*/ 35 h 37"/>
                <a:gd name="T66" fmla="*/ 20 w 47"/>
                <a:gd name="T67" fmla="*/ 35 h 37"/>
                <a:gd name="T68" fmla="*/ 22 w 47"/>
                <a:gd name="T69" fmla="*/ 35 h 37"/>
                <a:gd name="T70" fmla="*/ 23 w 47"/>
                <a:gd name="T71" fmla="*/ 37 h 37"/>
                <a:gd name="T72" fmla="*/ 25 w 47"/>
                <a:gd name="T73" fmla="*/ 37 h 37"/>
                <a:gd name="T74" fmla="*/ 28 w 47"/>
                <a:gd name="T75" fmla="*/ 37 h 37"/>
                <a:gd name="T76" fmla="*/ 28 w 47"/>
                <a:gd name="T77" fmla="*/ 35 h 37"/>
                <a:gd name="T78" fmla="*/ 30 w 47"/>
                <a:gd name="T79" fmla="*/ 35 h 37"/>
                <a:gd name="T80" fmla="*/ 30 w 47"/>
                <a:gd name="T81" fmla="*/ 34 h 37"/>
                <a:gd name="T82" fmla="*/ 30 w 47"/>
                <a:gd name="T83" fmla="*/ 34 h 37"/>
                <a:gd name="T84" fmla="*/ 30 w 47"/>
                <a:gd name="T85" fmla="*/ 32 h 37"/>
                <a:gd name="T86" fmla="*/ 32 w 47"/>
                <a:gd name="T87" fmla="*/ 30 h 37"/>
                <a:gd name="T88" fmla="*/ 32 w 47"/>
                <a:gd name="T89" fmla="*/ 29 h 37"/>
                <a:gd name="T90" fmla="*/ 33 w 47"/>
                <a:gd name="T91" fmla="*/ 27 h 37"/>
                <a:gd name="T92" fmla="*/ 33 w 47"/>
                <a:gd name="T93" fmla="*/ 25 h 37"/>
                <a:gd name="T94" fmla="*/ 35 w 47"/>
                <a:gd name="T95" fmla="*/ 25 h 37"/>
                <a:gd name="T96" fmla="*/ 35 w 47"/>
                <a:gd name="T97" fmla="*/ 24 h 37"/>
                <a:gd name="T98" fmla="*/ 43 w 47"/>
                <a:gd name="T99" fmla="*/ 22 h 37"/>
                <a:gd name="T100" fmla="*/ 43 w 47"/>
                <a:gd name="T101" fmla="*/ 22 h 37"/>
                <a:gd name="T102" fmla="*/ 45 w 47"/>
                <a:gd name="T103" fmla="*/ 22 h 37"/>
                <a:gd name="T104" fmla="*/ 45 w 47"/>
                <a:gd name="T105" fmla="*/ 24 h 37"/>
                <a:gd name="T106" fmla="*/ 47 w 47"/>
                <a:gd name="T107" fmla="*/ 24 h 37"/>
                <a:gd name="T108" fmla="*/ 47 w 47"/>
                <a:gd name="T109" fmla="*/ 22 h 37"/>
                <a:gd name="T110" fmla="*/ 47 w 47"/>
                <a:gd name="T111" fmla="*/ 22 h 37"/>
                <a:gd name="T112" fmla="*/ 47 w 47"/>
                <a:gd name="T113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37">
                  <a:moveTo>
                    <a:pt x="47" y="20"/>
                  </a:moveTo>
                  <a:lnTo>
                    <a:pt x="43" y="10"/>
                  </a:lnTo>
                  <a:lnTo>
                    <a:pt x="42" y="10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5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0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7"/>
                  </a:lnTo>
                  <a:lnTo>
                    <a:pt x="25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3" name="Freeform 305"/>
            <p:cNvSpPr>
              <a:spLocks/>
            </p:cNvSpPr>
            <p:nvPr/>
          </p:nvSpPr>
          <p:spPr bwMode="auto">
            <a:xfrm>
              <a:off x="7777677" y="2980143"/>
              <a:ext cx="4536" cy="453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0 w 3"/>
                <a:gd name="T23" fmla="*/ 3 h 3"/>
                <a:gd name="T24" fmla="*/ 3 w 3"/>
                <a:gd name="T25" fmla="*/ 3 h 3"/>
                <a:gd name="T26" fmla="*/ 3 w 3"/>
                <a:gd name="T27" fmla="*/ 3 h 3"/>
                <a:gd name="T28" fmla="*/ 3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4" name="Freeform 306"/>
            <p:cNvSpPr>
              <a:spLocks/>
            </p:cNvSpPr>
            <p:nvPr/>
          </p:nvSpPr>
          <p:spPr bwMode="auto">
            <a:xfrm>
              <a:off x="7739882" y="2981656"/>
              <a:ext cx="7560" cy="15119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9 h 10"/>
                <a:gd name="T6" fmla="*/ 2 w 5"/>
                <a:gd name="T7" fmla="*/ 10 h 10"/>
                <a:gd name="T8" fmla="*/ 2 w 5"/>
                <a:gd name="T9" fmla="*/ 10 h 10"/>
                <a:gd name="T10" fmla="*/ 5 w 5"/>
                <a:gd name="T11" fmla="*/ 9 h 10"/>
                <a:gd name="T12" fmla="*/ 5 w 5"/>
                <a:gd name="T13" fmla="*/ 9 h 10"/>
                <a:gd name="T14" fmla="*/ 5 w 5"/>
                <a:gd name="T15" fmla="*/ 7 h 10"/>
                <a:gd name="T16" fmla="*/ 5 w 5"/>
                <a:gd name="T17" fmla="*/ 4 h 10"/>
                <a:gd name="T18" fmla="*/ 5 w 5"/>
                <a:gd name="T19" fmla="*/ 2 h 10"/>
                <a:gd name="T20" fmla="*/ 5 w 5"/>
                <a:gd name="T21" fmla="*/ 2 h 10"/>
                <a:gd name="T22" fmla="*/ 5 w 5"/>
                <a:gd name="T23" fmla="*/ 2 h 10"/>
                <a:gd name="T24" fmla="*/ 3 w 5"/>
                <a:gd name="T25" fmla="*/ 2 h 10"/>
                <a:gd name="T26" fmla="*/ 3 w 5"/>
                <a:gd name="T27" fmla="*/ 0 h 10"/>
                <a:gd name="T28" fmla="*/ 2 w 5"/>
                <a:gd name="T29" fmla="*/ 2 h 10"/>
                <a:gd name="T30" fmla="*/ 2 w 5"/>
                <a:gd name="T31" fmla="*/ 2 h 10"/>
                <a:gd name="T32" fmla="*/ 0 w 5"/>
                <a:gd name="T33" fmla="*/ 2 h 10"/>
                <a:gd name="T34" fmla="*/ 0 w 5"/>
                <a:gd name="T35" fmla="*/ 4 h 10"/>
                <a:gd name="T36" fmla="*/ 0 w 5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lnTo>
                    <a:pt x="2" y="5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5" name="Freeform 307"/>
            <p:cNvSpPr>
              <a:spLocks/>
            </p:cNvSpPr>
            <p:nvPr/>
          </p:nvSpPr>
          <p:spPr bwMode="auto">
            <a:xfrm>
              <a:off x="8057363" y="2957467"/>
              <a:ext cx="6047" cy="12094"/>
            </a:xfrm>
            <a:custGeom>
              <a:avLst/>
              <a:gdLst>
                <a:gd name="T0" fmla="*/ 4 w 4"/>
                <a:gd name="T1" fmla="*/ 6 h 8"/>
                <a:gd name="T2" fmla="*/ 4 w 4"/>
                <a:gd name="T3" fmla="*/ 5 h 8"/>
                <a:gd name="T4" fmla="*/ 2 w 4"/>
                <a:gd name="T5" fmla="*/ 1 h 8"/>
                <a:gd name="T6" fmla="*/ 2 w 4"/>
                <a:gd name="T7" fmla="*/ 1 h 8"/>
                <a:gd name="T8" fmla="*/ 0 w 4"/>
                <a:gd name="T9" fmla="*/ 0 h 8"/>
                <a:gd name="T10" fmla="*/ 0 w 4"/>
                <a:gd name="T11" fmla="*/ 0 h 8"/>
                <a:gd name="T12" fmla="*/ 0 w 4"/>
                <a:gd name="T13" fmla="*/ 1 h 8"/>
                <a:gd name="T14" fmla="*/ 0 w 4"/>
                <a:gd name="T15" fmla="*/ 1 h 8"/>
                <a:gd name="T16" fmla="*/ 0 w 4"/>
                <a:gd name="T17" fmla="*/ 3 h 8"/>
                <a:gd name="T18" fmla="*/ 2 w 4"/>
                <a:gd name="T19" fmla="*/ 6 h 8"/>
                <a:gd name="T20" fmla="*/ 2 w 4"/>
                <a:gd name="T21" fmla="*/ 8 h 8"/>
                <a:gd name="T22" fmla="*/ 2 w 4"/>
                <a:gd name="T23" fmla="*/ 8 h 8"/>
                <a:gd name="T24" fmla="*/ 4 w 4"/>
                <a:gd name="T25" fmla="*/ 8 h 8"/>
                <a:gd name="T26" fmla="*/ 4 w 4"/>
                <a:gd name="T27" fmla="*/ 8 h 8"/>
                <a:gd name="T28" fmla="*/ 4 w 4"/>
                <a:gd name="T29" fmla="*/ 8 h 8"/>
                <a:gd name="T30" fmla="*/ 4 w 4"/>
                <a:gd name="T31" fmla="*/ 6 h 8"/>
                <a:gd name="T32" fmla="*/ 4 w 4"/>
                <a:gd name="T33" fmla="*/ 6 h 8"/>
                <a:gd name="T34" fmla="*/ 4 w 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lnTo>
                    <a:pt x="4" y="5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6" name="Freeform 308"/>
            <p:cNvSpPr>
              <a:spLocks/>
            </p:cNvSpPr>
            <p:nvPr/>
          </p:nvSpPr>
          <p:spPr bwMode="auto">
            <a:xfrm>
              <a:off x="7736858" y="2957467"/>
              <a:ext cx="7560" cy="4536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2 w 5"/>
                <a:gd name="T5" fmla="*/ 3 h 3"/>
                <a:gd name="T6" fmla="*/ 4 w 5"/>
                <a:gd name="T7" fmla="*/ 3 h 3"/>
                <a:gd name="T8" fmla="*/ 4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1 h 3"/>
                <a:gd name="T16" fmla="*/ 5 w 5"/>
                <a:gd name="T17" fmla="*/ 1 h 3"/>
                <a:gd name="T18" fmla="*/ 5 w 5"/>
                <a:gd name="T19" fmla="*/ 0 h 3"/>
                <a:gd name="T20" fmla="*/ 5 w 5"/>
                <a:gd name="T21" fmla="*/ 0 h 3"/>
                <a:gd name="T22" fmla="*/ 5 w 5"/>
                <a:gd name="T23" fmla="*/ 0 h 3"/>
                <a:gd name="T24" fmla="*/ 5 w 5"/>
                <a:gd name="T25" fmla="*/ 0 h 3"/>
                <a:gd name="T26" fmla="*/ 4 w 5"/>
                <a:gd name="T27" fmla="*/ 0 h 3"/>
                <a:gd name="T28" fmla="*/ 0 w 5"/>
                <a:gd name="T29" fmla="*/ 1 h 3"/>
                <a:gd name="T30" fmla="*/ 0 w 5"/>
                <a:gd name="T31" fmla="*/ 3 h 3"/>
                <a:gd name="T32" fmla="*/ 0 w 5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7" name="Freeform 309"/>
            <p:cNvSpPr>
              <a:spLocks/>
            </p:cNvSpPr>
            <p:nvPr/>
          </p:nvSpPr>
          <p:spPr bwMode="auto">
            <a:xfrm>
              <a:off x="7924322" y="3036082"/>
              <a:ext cx="4536" cy="453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8" name="Freeform 310"/>
            <p:cNvSpPr>
              <a:spLocks/>
            </p:cNvSpPr>
            <p:nvPr/>
          </p:nvSpPr>
          <p:spPr bwMode="auto">
            <a:xfrm>
              <a:off x="7962119" y="2942350"/>
              <a:ext cx="7560" cy="12094"/>
            </a:xfrm>
            <a:custGeom>
              <a:avLst/>
              <a:gdLst>
                <a:gd name="T0" fmla="*/ 5 w 5"/>
                <a:gd name="T1" fmla="*/ 3 h 8"/>
                <a:gd name="T2" fmla="*/ 1 w 5"/>
                <a:gd name="T3" fmla="*/ 0 h 8"/>
                <a:gd name="T4" fmla="*/ 0 w 5"/>
                <a:gd name="T5" fmla="*/ 0 h 8"/>
                <a:gd name="T6" fmla="*/ 0 w 5"/>
                <a:gd name="T7" fmla="*/ 0 h 8"/>
                <a:gd name="T8" fmla="*/ 0 w 5"/>
                <a:gd name="T9" fmla="*/ 0 h 8"/>
                <a:gd name="T10" fmla="*/ 0 w 5"/>
                <a:gd name="T11" fmla="*/ 3 h 8"/>
                <a:gd name="T12" fmla="*/ 1 w 5"/>
                <a:gd name="T13" fmla="*/ 8 h 8"/>
                <a:gd name="T14" fmla="*/ 3 w 5"/>
                <a:gd name="T15" fmla="*/ 8 h 8"/>
                <a:gd name="T16" fmla="*/ 5 w 5"/>
                <a:gd name="T17" fmla="*/ 5 h 8"/>
                <a:gd name="T18" fmla="*/ 5 w 5"/>
                <a:gd name="T19" fmla="*/ 5 h 8"/>
                <a:gd name="T20" fmla="*/ 5 w 5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9" name="Freeform 311"/>
            <p:cNvSpPr>
              <a:spLocks/>
            </p:cNvSpPr>
            <p:nvPr/>
          </p:nvSpPr>
          <p:spPr bwMode="auto">
            <a:xfrm>
              <a:off x="7986308" y="2934791"/>
              <a:ext cx="6047" cy="9071"/>
            </a:xfrm>
            <a:custGeom>
              <a:avLst/>
              <a:gdLst>
                <a:gd name="T0" fmla="*/ 4 w 4"/>
                <a:gd name="T1" fmla="*/ 1 h 6"/>
                <a:gd name="T2" fmla="*/ 4 w 4"/>
                <a:gd name="T3" fmla="*/ 1 h 6"/>
                <a:gd name="T4" fmla="*/ 4 w 4"/>
                <a:gd name="T5" fmla="*/ 1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5 h 6"/>
                <a:gd name="T16" fmla="*/ 0 w 4"/>
                <a:gd name="T17" fmla="*/ 5 h 6"/>
                <a:gd name="T18" fmla="*/ 0 w 4"/>
                <a:gd name="T19" fmla="*/ 6 h 6"/>
                <a:gd name="T20" fmla="*/ 2 w 4"/>
                <a:gd name="T21" fmla="*/ 6 h 6"/>
                <a:gd name="T22" fmla="*/ 2 w 4"/>
                <a:gd name="T23" fmla="*/ 5 h 6"/>
                <a:gd name="T24" fmla="*/ 4 w 4"/>
                <a:gd name="T25" fmla="*/ 5 h 6"/>
                <a:gd name="T26" fmla="*/ 4 w 4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0" name="Freeform 312"/>
            <p:cNvSpPr>
              <a:spLocks/>
            </p:cNvSpPr>
            <p:nvPr/>
          </p:nvSpPr>
          <p:spPr bwMode="auto">
            <a:xfrm>
              <a:off x="8001425" y="2931767"/>
              <a:ext cx="6047" cy="3024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2 h 2"/>
                <a:gd name="T18" fmla="*/ 2 w 4"/>
                <a:gd name="T19" fmla="*/ 2 h 2"/>
                <a:gd name="T20" fmla="*/ 2 w 4"/>
                <a:gd name="T21" fmla="*/ 2 h 2"/>
                <a:gd name="T22" fmla="*/ 4 w 4"/>
                <a:gd name="T23" fmla="*/ 2 h 2"/>
                <a:gd name="T24" fmla="*/ 4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1" name="Freeform 313"/>
            <p:cNvSpPr>
              <a:spLocks/>
            </p:cNvSpPr>
            <p:nvPr/>
          </p:nvSpPr>
          <p:spPr bwMode="auto">
            <a:xfrm>
              <a:off x="8027126" y="2916648"/>
              <a:ext cx="7560" cy="4536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3 h 3"/>
                <a:gd name="T10" fmla="*/ 0 w 5"/>
                <a:gd name="T11" fmla="*/ 3 h 3"/>
                <a:gd name="T12" fmla="*/ 2 w 5"/>
                <a:gd name="T13" fmla="*/ 3 h 3"/>
                <a:gd name="T14" fmla="*/ 3 w 5"/>
                <a:gd name="T15" fmla="*/ 3 h 3"/>
                <a:gd name="T16" fmla="*/ 3 w 5"/>
                <a:gd name="T17" fmla="*/ 2 h 3"/>
                <a:gd name="T18" fmla="*/ 5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2" name="Freeform 314"/>
            <p:cNvSpPr>
              <a:spLocks/>
            </p:cNvSpPr>
            <p:nvPr/>
          </p:nvSpPr>
          <p:spPr bwMode="auto">
            <a:xfrm>
              <a:off x="7850244" y="3081435"/>
              <a:ext cx="6047" cy="4536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1 h 3"/>
                <a:gd name="T16" fmla="*/ 4 w 4"/>
                <a:gd name="T17" fmla="*/ 3 h 3"/>
                <a:gd name="T18" fmla="*/ 4 w 4"/>
                <a:gd name="T19" fmla="*/ 3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3" name="Freeform 315"/>
            <p:cNvSpPr>
              <a:spLocks/>
            </p:cNvSpPr>
            <p:nvPr/>
          </p:nvSpPr>
          <p:spPr bwMode="auto">
            <a:xfrm>
              <a:off x="7909205" y="3045152"/>
              <a:ext cx="4536" cy="3024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1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1 w 3"/>
                <a:gd name="T15" fmla="*/ 2 h 2"/>
                <a:gd name="T16" fmla="*/ 1 w 3"/>
                <a:gd name="T17" fmla="*/ 0 h 2"/>
                <a:gd name="T18" fmla="*/ 3 w 3"/>
                <a:gd name="T19" fmla="*/ 0 h 2"/>
                <a:gd name="T20" fmla="*/ 3 w 3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4" name="Freeform 316"/>
            <p:cNvSpPr>
              <a:spLocks/>
            </p:cNvSpPr>
            <p:nvPr/>
          </p:nvSpPr>
          <p:spPr bwMode="auto">
            <a:xfrm>
              <a:off x="7856291" y="3078411"/>
              <a:ext cx="4536" cy="7560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1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3 h 5"/>
                <a:gd name="T26" fmla="*/ 3 w 3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5" name="Freeform 317"/>
            <p:cNvSpPr>
              <a:spLocks/>
            </p:cNvSpPr>
            <p:nvPr/>
          </p:nvSpPr>
          <p:spPr bwMode="auto">
            <a:xfrm>
              <a:off x="7759535" y="3247736"/>
              <a:ext cx="6047" cy="7560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3 h 5"/>
                <a:gd name="T4" fmla="*/ 0 w 4"/>
                <a:gd name="T5" fmla="*/ 5 h 5"/>
                <a:gd name="T6" fmla="*/ 2 w 4"/>
                <a:gd name="T7" fmla="*/ 5 h 5"/>
                <a:gd name="T8" fmla="*/ 2 w 4"/>
                <a:gd name="T9" fmla="*/ 5 h 5"/>
                <a:gd name="T10" fmla="*/ 4 w 4"/>
                <a:gd name="T11" fmla="*/ 3 h 5"/>
                <a:gd name="T12" fmla="*/ 4 w 4"/>
                <a:gd name="T13" fmla="*/ 3 h 5"/>
                <a:gd name="T14" fmla="*/ 2 w 4"/>
                <a:gd name="T15" fmla="*/ 1 h 5"/>
                <a:gd name="T16" fmla="*/ 0 w 4"/>
                <a:gd name="T17" fmla="*/ 0 h 5"/>
                <a:gd name="T18" fmla="*/ 0 w 4"/>
                <a:gd name="T19" fmla="*/ 0 h 5"/>
                <a:gd name="T20" fmla="*/ 0 w 4"/>
                <a:gd name="T21" fmla="*/ 1 h 5"/>
                <a:gd name="T22" fmla="*/ 0 w 4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6" name="Freeform 318"/>
            <p:cNvSpPr>
              <a:spLocks/>
            </p:cNvSpPr>
            <p:nvPr/>
          </p:nvSpPr>
          <p:spPr bwMode="auto">
            <a:xfrm>
              <a:off x="7891063" y="3045152"/>
              <a:ext cx="4536" cy="756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0 w 3"/>
                <a:gd name="T15" fmla="*/ 2 h 5"/>
                <a:gd name="T16" fmla="*/ 2 w 3"/>
                <a:gd name="T17" fmla="*/ 4 h 5"/>
                <a:gd name="T18" fmla="*/ 2 w 3"/>
                <a:gd name="T19" fmla="*/ 4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4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7" name="Freeform 319"/>
            <p:cNvSpPr>
              <a:spLocks/>
            </p:cNvSpPr>
            <p:nvPr/>
          </p:nvSpPr>
          <p:spPr bwMode="auto">
            <a:xfrm>
              <a:off x="7729299" y="2958980"/>
              <a:ext cx="7560" cy="13607"/>
            </a:xfrm>
            <a:custGeom>
              <a:avLst/>
              <a:gdLst>
                <a:gd name="T0" fmla="*/ 0 w 5"/>
                <a:gd name="T1" fmla="*/ 7 h 9"/>
                <a:gd name="T2" fmla="*/ 2 w 5"/>
                <a:gd name="T3" fmla="*/ 7 h 9"/>
                <a:gd name="T4" fmla="*/ 2 w 5"/>
                <a:gd name="T5" fmla="*/ 9 h 9"/>
                <a:gd name="T6" fmla="*/ 2 w 5"/>
                <a:gd name="T7" fmla="*/ 7 h 9"/>
                <a:gd name="T8" fmla="*/ 4 w 5"/>
                <a:gd name="T9" fmla="*/ 7 h 9"/>
                <a:gd name="T10" fmla="*/ 4 w 5"/>
                <a:gd name="T11" fmla="*/ 5 h 9"/>
                <a:gd name="T12" fmla="*/ 5 w 5"/>
                <a:gd name="T13" fmla="*/ 4 h 9"/>
                <a:gd name="T14" fmla="*/ 5 w 5"/>
                <a:gd name="T15" fmla="*/ 4 h 9"/>
                <a:gd name="T16" fmla="*/ 4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2 w 5"/>
                <a:gd name="T23" fmla="*/ 2 h 9"/>
                <a:gd name="T24" fmla="*/ 2 w 5"/>
                <a:gd name="T25" fmla="*/ 2 h 9"/>
                <a:gd name="T26" fmla="*/ 2 w 5"/>
                <a:gd name="T27" fmla="*/ 4 h 9"/>
                <a:gd name="T28" fmla="*/ 0 w 5"/>
                <a:gd name="T29" fmla="*/ 4 h 9"/>
                <a:gd name="T30" fmla="*/ 0 w 5"/>
                <a:gd name="T31" fmla="*/ 5 h 9"/>
                <a:gd name="T32" fmla="*/ 0 w 5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8" name="Freeform 320"/>
            <p:cNvSpPr>
              <a:spLocks/>
            </p:cNvSpPr>
            <p:nvPr/>
          </p:nvSpPr>
          <p:spPr bwMode="auto">
            <a:xfrm>
              <a:off x="7661266" y="2921184"/>
              <a:ext cx="7560" cy="10583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2 h 7"/>
                <a:gd name="T4" fmla="*/ 2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2 w 5"/>
                <a:gd name="T13" fmla="*/ 5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7 h 7"/>
                <a:gd name="T20" fmla="*/ 5 w 5"/>
                <a:gd name="T21" fmla="*/ 5 h 7"/>
                <a:gd name="T22" fmla="*/ 4 w 5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9" name="Freeform 321"/>
            <p:cNvSpPr>
              <a:spLocks/>
            </p:cNvSpPr>
            <p:nvPr/>
          </p:nvSpPr>
          <p:spPr bwMode="auto">
            <a:xfrm>
              <a:off x="7742905" y="2200048"/>
              <a:ext cx="4536" cy="10583"/>
            </a:xfrm>
            <a:custGeom>
              <a:avLst/>
              <a:gdLst>
                <a:gd name="T0" fmla="*/ 3 w 3"/>
                <a:gd name="T1" fmla="*/ 3 h 7"/>
                <a:gd name="T2" fmla="*/ 3 w 3"/>
                <a:gd name="T3" fmla="*/ 0 h 7"/>
                <a:gd name="T4" fmla="*/ 1 w 3"/>
                <a:gd name="T5" fmla="*/ 0 h 7"/>
                <a:gd name="T6" fmla="*/ 0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3 w 3"/>
                <a:gd name="T15" fmla="*/ 5 h 7"/>
                <a:gd name="T16" fmla="*/ 3 w 3"/>
                <a:gd name="T17" fmla="*/ 7 h 7"/>
                <a:gd name="T18" fmla="*/ 3 w 3"/>
                <a:gd name="T19" fmla="*/ 5 h 7"/>
                <a:gd name="T20" fmla="*/ 3 w 3"/>
                <a:gd name="T21" fmla="*/ 3 h 7"/>
                <a:gd name="T22" fmla="*/ 3 w 3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3" y="3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0" name="Freeform 322"/>
            <p:cNvSpPr>
              <a:spLocks/>
            </p:cNvSpPr>
            <p:nvPr/>
          </p:nvSpPr>
          <p:spPr bwMode="auto">
            <a:xfrm>
              <a:off x="7679410" y="2974097"/>
              <a:ext cx="12094" cy="10583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7 w 8"/>
                <a:gd name="T5" fmla="*/ 0 h 7"/>
                <a:gd name="T6" fmla="*/ 5 w 8"/>
                <a:gd name="T7" fmla="*/ 0 h 7"/>
                <a:gd name="T8" fmla="*/ 3 w 8"/>
                <a:gd name="T9" fmla="*/ 0 h 7"/>
                <a:gd name="T10" fmla="*/ 2 w 8"/>
                <a:gd name="T11" fmla="*/ 0 h 7"/>
                <a:gd name="T12" fmla="*/ 2 w 8"/>
                <a:gd name="T13" fmla="*/ 2 h 7"/>
                <a:gd name="T14" fmla="*/ 0 w 8"/>
                <a:gd name="T15" fmla="*/ 5 h 7"/>
                <a:gd name="T16" fmla="*/ 0 w 8"/>
                <a:gd name="T17" fmla="*/ 5 h 7"/>
                <a:gd name="T18" fmla="*/ 2 w 8"/>
                <a:gd name="T19" fmla="*/ 5 h 7"/>
                <a:gd name="T20" fmla="*/ 2 w 8"/>
                <a:gd name="T21" fmla="*/ 7 h 7"/>
                <a:gd name="T22" fmla="*/ 7 w 8"/>
                <a:gd name="T23" fmla="*/ 5 h 7"/>
                <a:gd name="T24" fmla="*/ 8 w 8"/>
                <a:gd name="T25" fmla="*/ 5 h 7"/>
                <a:gd name="T26" fmla="*/ 8 w 8"/>
                <a:gd name="T27" fmla="*/ 5 h 7"/>
                <a:gd name="T28" fmla="*/ 8 w 8"/>
                <a:gd name="T29" fmla="*/ 2 h 7"/>
                <a:gd name="T30" fmla="*/ 8 w 8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1" name="Freeform 323"/>
            <p:cNvSpPr>
              <a:spLocks/>
            </p:cNvSpPr>
            <p:nvPr/>
          </p:nvSpPr>
          <p:spPr bwMode="auto">
            <a:xfrm>
              <a:off x="7664290" y="2969559"/>
              <a:ext cx="10583" cy="4536"/>
            </a:xfrm>
            <a:custGeom>
              <a:avLst/>
              <a:gdLst>
                <a:gd name="T0" fmla="*/ 0 w 7"/>
                <a:gd name="T1" fmla="*/ 2 h 3"/>
                <a:gd name="T2" fmla="*/ 2 w 7"/>
                <a:gd name="T3" fmla="*/ 2 h 3"/>
                <a:gd name="T4" fmla="*/ 2 w 7"/>
                <a:gd name="T5" fmla="*/ 2 h 3"/>
                <a:gd name="T6" fmla="*/ 3 w 7"/>
                <a:gd name="T7" fmla="*/ 3 h 3"/>
                <a:gd name="T8" fmla="*/ 7 w 7"/>
                <a:gd name="T9" fmla="*/ 3 h 3"/>
                <a:gd name="T10" fmla="*/ 7 w 7"/>
                <a:gd name="T11" fmla="*/ 2 h 3"/>
                <a:gd name="T12" fmla="*/ 7 w 7"/>
                <a:gd name="T13" fmla="*/ 2 h 3"/>
                <a:gd name="T14" fmla="*/ 5 w 7"/>
                <a:gd name="T15" fmla="*/ 0 h 3"/>
                <a:gd name="T16" fmla="*/ 2 w 7"/>
                <a:gd name="T17" fmla="*/ 0 h 3"/>
                <a:gd name="T18" fmla="*/ 2 w 7"/>
                <a:gd name="T19" fmla="*/ 0 h 3"/>
                <a:gd name="T20" fmla="*/ 2 w 7"/>
                <a:gd name="T21" fmla="*/ 0 h 3"/>
                <a:gd name="T22" fmla="*/ 0 w 7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2" name="Freeform 324"/>
            <p:cNvSpPr>
              <a:spLocks/>
            </p:cNvSpPr>
            <p:nvPr/>
          </p:nvSpPr>
          <p:spPr bwMode="auto">
            <a:xfrm>
              <a:off x="7659756" y="2863735"/>
              <a:ext cx="9071" cy="12094"/>
            </a:xfrm>
            <a:custGeom>
              <a:avLst/>
              <a:gdLst>
                <a:gd name="T0" fmla="*/ 5 w 6"/>
                <a:gd name="T1" fmla="*/ 8 h 8"/>
                <a:gd name="T2" fmla="*/ 6 w 6"/>
                <a:gd name="T3" fmla="*/ 3 h 8"/>
                <a:gd name="T4" fmla="*/ 6 w 6"/>
                <a:gd name="T5" fmla="*/ 3 h 8"/>
                <a:gd name="T6" fmla="*/ 5 w 6"/>
                <a:gd name="T7" fmla="*/ 2 h 8"/>
                <a:gd name="T8" fmla="*/ 5 w 6"/>
                <a:gd name="T9" fmla="*/ 0 h 8"/>
                <a:gd name="T10" fmla="*/ 3 w 6"/>
                <a:gd name="T11" fmla="*/ 0 h 8"/>
                <a:gd name="T12" fmla="*/ 3 w 6"/>
                <a:gd name="T13" fmla="*/ 0 h 8"/>
                <a:gd name="T14" fmla="*/ 3 w 6"/>
                <a:gd name="T15" fmla="*/ 0 h 8"/>
                <a:gd name="T16" fmla="*/ 1 w 6"/>
                <a:gd name="T17" fmla="*/ 0 h 8"/>
                <a:gd name="T18" fmla="*/ 0 w 6"/>
                <a:gd name="T19" fmla="*/ 7 h 8"/>
                <a:gd name="T20" fmla="*/ 0 w 6"/>
                <a:gd name="T21" fmla="*/ 8 h 8"/>
                <a:gd name="T22" fmla="*/ 1 w 6"/>
                <a:gd name="T23" fmla="*/ 8 h 8"/>
                <a:gd name="T24" fmla="*/ 5 w 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5" y="8"/>
                  </a:move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3" name="Freeform 325"/>
            <p:cNvSpPr>
              <a:spLocks/>
            </p:cNvSpPr>
            <p:nvPr/>
          </p:nvSpPr>
          <p:spPr bwMode="auto">
            <a:xfrm>
              <a:off x="7659756" y="2909087"/>
              <a:ext cx="7560" cy="10583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2 h 7"/>
                <a:gd name="T4" fmla="*/ 3 w 5"/>
                <a:gd name="T5" fmla="*/ 0 h 7"/>
                <a:gd name="T6" fmla="*/ 3 w 5"/>
                <a:gd name="T7" fmla="*/ 0 h 7"/>
                <a:gd name="T8" fmla="*/ 3 w 5"/>
                <a:gd name="T9" fmla="*/ 0 h 7"/>
                <a:gd name="T10" fmla="*/ 3 w 5"/>
                <a:gd name="T11" fmla="*/ 0 h 7"/>
                <a:gd name="T12" fmla="*/ 0 w 5"/>
                <a:gd name="T13" fmla="*/ 2 h 7"/>
                <a:gd name="T14" fmla="*/ 0 w 5"/>
                <a:gd name="T15" fmla="*/ 2 h 7"/>
                <a:gd name="T16" fmla="*/ 0 w 5"/>
                <a:gd name="T17" fmla="*/ 2 h 7"/>
                <a:gd name="T18" fmla="*/ 0 w 5"/>
                <a:gd name="T19" fmla="*/ 3 h 7"/>
                <a:gd name="T20" fmla="*/ 1 w 5"/>
                <a:gd name="T21" fmla="*/ 3 h 7"/>
                <a:gd name="T22" fmla="*/ 1 w 5"/>
                <a:gd name="T23" fmla="*/ 3 h 7"/>
                <a:gd name="T24" fmla="*/ 3 w 5"/>
                <a:gd name="T25" fmla="*/ 7 h 7"/>
                <a:gd name="T26" fmla="*/ 3 w 5"/>
                <a:gd name="T27" fmla="*/ 7 h 7"/>
                <a:gd name="T28" fmla="*/ 5 w 5"/>
                <a:gd name="T29" fmla="*/ 7 h 7"/>
                <a:gd name="T30" fmla="*/ 5 w 5"/>
                <a:gd name="T31" fmla="*/ 7 h 7"/>
                <a:gd name="T32" fmla="*/ 5 w 5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4" name="Freeform 326"/>
            <p:cNvSpPr>
              <a:spLocks/>
            </p:cNvSpPr>
            <p:nvPr/>
          </p:nvSpPr>
          <p:spPr bwMode="auto">
            <a:xfrm>
              <a:off x="7845708" y="2283196"/>
              <a:ext cx="27213" cy="21166"/>
            </a:xfrm>
            <a:custGeom>
              <a:avLst/>
              <a:gdLst>
                <a:gd name="T0" fmla="*/ 0 w 18"/>
                <a:gd name="T1" fmla="*/ 7 h 14"/>
                <a:gd name="T2" fmla="*/ 0 w 18"/>
                <a:gd name="T3" fmla="*/ 10 h 14"/>
                <a:gd name="T4" fmla="*/ 2 w 18"/>
                <a:gd name="T5" fmla="*/ 10 h 14"/>
                <a:gd name="T6" fmla="*/ 2 w 18"/>
                <a:gd name="T7" fmla="*/ 12 h 14"/>
                <a:gd name="T8" fmla="*/ 7 w 18"/>
                <a:gd name="T9" fmla="*/ 14 h 14"/>
                <a:gd name="T10" fmla="*/ 8 w 18"/>
                <a:gd name="T11" fmla="*/ 14 h 14"/>
                <a:gd name="T12" fmla="*/ 10 w 18"/>
                <a:gd name="T13" fmla="*/ 10 h 14"/>
                <a:gd name="T14" fmla="*/ 12 w 18"/>
                <a:gd name="T15" fmla="*/ 7 h 14"/>
                <a:gd name="T16" fmla="*/ 17 w 18"/>
                <a:gd name="T17" fmla="*/ 5 h 14"/>
                <a:gd name="T18" fmla="*/ 18 w 18"/>
                <a:gd name="T19" fmla="*/ 5 h 14"/>
                <a:gd name="T20" fmla="*/ 18 w 18"/>
                <a:gd name="T21" fmla="*/ 4 h 14"/>
                <a:gd name="T22" fmla="*/ 18 w 18"/>
                <a:gd name="T23" fmla="*/ 4 h 14"/>
                <a:gd name="T24" fmla="*/ 18 w 18"/>
                <a:gd name="T25" fmla="*/ 4 h 14"/>
                <a:gd name="T26" fmla="*/ 12 w 18"/>
                <a:gd name="T27" fmla="*/ 0 h 14"/>
                <a:gd name="T28" fmla="*/ 10 w 18"/>
                <a:gd name="T29" fmla="*/ 0 h 14"/>
                <a:gd name="T30" fmla="*/ 10 w 18"/>
                <a:gd name="T31" fmla="*/ 0 h 14"/>
                <a:gd name="T32" fmla="*/ 8 w 18"/>
                <a:gd name="T33" fmla="*/ 0 h 14"/>
                <a:gd name="T34" fmla="*/ 5 w 18"/>
                <a:gd name="T35" fmla="*/ 2 h 14"/>
                <a:gd name="T36" fmla="*/ 3 w 18"/>
                <a:gd name="T37" fmla="*/ 2 h 14"/>
                <a:gd name="T38" fmla="*/ 2 w 18"/>
                <a:gd name="T39" fmla="*/ 4 h 14"/>
                <a:gd name="T40" fmla="*/ 0 w 18"/>
                <a:gd name="T41" fmla="*/ 5 h 14"/>
                <a:gd name="T42" fmla="*/ 0 w 18"/>
                <a:gd name="T43" fmla="*/ 5 h 14"/>
                <a:gd name="T44" fmla="*/ 0 w 18"/>
                <a:gd name="T45" fmla="*/ 5 h 14"/>
                <a:gd name="T46" fmla="*/ 0 w 18"/>
                <a:gd name="T4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4">
                  <a:moveTo>
                    <a:pt x="0" y="7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5" name="Freeform 327"/>
            <p:cNvSpPr>
              <a:spLocks/>
            </p:cNvSpPr>
            <p:nvPr/>
          </p:nvSpPr>
          <p:spPr bwMode="auto">
            <a:xfrm>
              <a:off x="7792795" y="2218189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2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6" name="Freeform 328"/>
            <p:cNvSpPr>
              <a:spLocks/>
            </p:cNvSpPr>
            <p:nvPr/>
          </p:nvSpPr>
          <p:spPr bwMode="auto">
            <a:xfrm>
              <a:off x="7789771" y="2195511"/>
              <a:ext cx="6047" cy="7560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0 w 4"/>
                <a:gd name="T9" fmla="*/ 3 h 5"/>
                <a:gd name="T10" fmla="*/ 0 w 4"/>
                <a:gd name="T11" fmla="*/ 5 h 5"/>
                <a:gd name="T12" fmla="*/ 2 w 4"/>
                <a:gd name="T13" fmla="*/ 5 h 5"/>
                <a:gd name="T14" fmla="*/ 2 w 4"/>
                <a:gd name="T15" fmla="*/ 3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3 h 5"/>
                <a:gd name="T22" fmla="*/ 4 w 4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7" name="Freeform 329"/>
            <p:cNvSpPr>
              <a:spLocks/>
            </p:cNvSpPr>
            <p:nvPr/>
          </p:nvSpPr>
          <p:spPr bwMode="auto">
            <a:xfrm>
              <a:off x="7833613" y="2189465"/>
              <a:ext cx="4536" cy="302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0 h 2"/>
                <a:gd name="T16" fmla="*/ 0 w 3"/>
                <a:gd name="T17" fmla="*/ 0 h 2"/>
                <a:gd name="T18" fmla="*/ 0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8" name="Freeform 330"/>
            <p:cNvSpPr>
              <a:spLocks/>
            </p:cNvSpPr>
            <p:nvPr/>
          </p:nvSpPr>
          <p:spPr bwMode="auto">
            <a:xfrm>
              <a:off x="7694526" y="2969559"/>
              <a:ext cx="12094" cy="12094"/>
            </a:xfrm>
            <a:custGeom>
              <a:avLst/>
              <a:gdLst>
                <a:gd name="T0" fmla="*/ 3 w 8"/>
                <a:gd name="T1" fmla="*/ 0 h 8"/>
                <a:gd name="T2" fmla="*/ 2 w 8"/>
                <a:gd name="T3" fmla="*/ 0 h 8"/>
                <a:gd name="T4" fmla="*/ 2 w 8"/>
                <a:gd name="T5" fmla="*/ 2 h 8"/>
                <a:gd name="T6" fmla="*/ 2 w 8"/>
                <a:gd name="T7" fmla="*/ 2 h 8"/>
                <a:gd name="T8" fmla="*/ 0 w 8"/>
                <a:gd name="T9" fmla="*/ 7 h 8"/>
                <a:gd name="T10" fmla="*/ 2 w 8"/>
                <a:gd name="T11" fmla="*/ 8 h 8"/>
                <a:gd name="T12" fmla="*/ 3 w 8"/>
                <a:gd name="T13" fmla="*/ 8 h 8"/>
                <a:gd name="T14" fmla="*/ 5 w 8"/>
                <a:gd name="T15" fmla="*/ 7 h 8"/>
                <a:gd name="T16" fmla="*/ 8 w 8"/>
                <a:gd name="T17" fmla="*/ 3 h 8"/>
                <a:gd name="T18" fmla="*/ 8 w 8"/>
                <a:gd name="T19" fmla="*/ 2 h 8"/>
                <a:gd name="T20" fmla="*/ 8 w 8"/>
                <a:gd name="T21" fmla="*/ 2 h 8"/>
                <a:gd name="T22" fmla="*/ 8 w 8"/>
                <a:gd name="T23" fmla="*/ 0 h 8"/>
                <a:gd name="T24" fmla="*/ 7 w 8"/>
                <a:gd name="T25" fmla="*/ 0 h 8"/>
                <a:gd name="T26" fmla="*/ 3 w 8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9" name="Freeform 331"/>
            <p:cNvSpPr>
              <a:spLocks/>
            </p:cNvSpPr>
            <p:nvPr/>
          </p:nvSpPr>
          <p:spPr bwMode="auto">
            <a:xfrm>
              <a:off x="7712669" y="2966536"/>
              <a:ext cx="7560" cy="10583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0 w 5"/>
                <a:gd name="T5" fmla="*/ 4 h 7"/>
                <a:gd name="T6" fmla="*/ 0 w 5"/>
                <a:gd name="T7" fmla="*/ 4 h 7"/>
                <a:gd name="T8" fmla="*/ 0 w 5"/>
                <a:gd name="T9" fmla="*/ 4 h 7"/>
                <a:gd name="T10" fmla="*/ 0 w 5"/>
                <a:gd name="T11" fmla="*/ 7 h 7"/>
                <a:gd name="T12" fmla="*/ 0 w 5"/>
                <a:gd name="T13" fmla="*/ 7 h 7"/>
                <a:gd name="T14" fmla="*/ 1 w 5"/>
                <a:gd name="T15" fmla="*/ 7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2 h 7"/>
                <a:gd name="T22" fmla="*/ 5 w 5"/>
                <a:gd name="T23" fmla="*/ 2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0" name="Freeform 332"/>
            <p:cNvSpPr>
              <a:spLocks/>
            </p:cNvSpPr>
            <p:nvPr/>
          </p:nvSpPr>
          <p:spPr bwMode="auto">
            <a:xfrm>
              <a:off x="7712669" y="2954444"/>
              <a:ext cx="4536" cy="0"/>
            </a:xfrm>
            <a:custGeom>
              <a:avLst/>
              <a:gdLst>
                <a:gd name="T0" fmla="*/ 0 w 3"/>
                <a:gd name="T1" fmla="*/ 1 w 3"/>
                <a:gd name="T2" fmla="*/ 1 w 3"/>
                <a:gd name="T3" fmla="*/ 3 w 3"/>
                <a:gd name="T4" fmla="*/ 1 w 3"/>
                <a:gd name="T5" fmla="*/ 1 w 3"/>
                <a:gd name="T6" fmla="*/ 1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1" name="Freeform 333"/>
            <p:cNvSpPr>
              <a:spLocks/>
            </p:cNvSpPr>
            <p:nvPr/>
          </p:nvSpPr>
          <p:spPr bwMode="auto">
            <a:xfrm>
              <a:off x="7720228" y="2954444"/>
              <a:ext cx="19654" cy="7560"/>
            </a:xfrm>
            <a:custGeom>
              <a:avLst/>
              <a:gdLst>
                <a:gd name="T0" fmla="*/ 8 w 13"/>
                <a:gd name="T1" fmla="*/ 0 h 5"/>
                <a:gd name="T2" fmla="*/ 6 w 13"/>
                <a:gd name="T3" fmla="*/ 0 h 5"/>
                <a:gd name="T4" fmla="*/ 3 w 13"/>
                <a:gd name="T5" fmla="*/ 0 h 5"/>
                <a:gd name="T6" fmla="*/ 1 w 13"/>
                <a:gd name="T7" fmla="*/ 0 h 5"/>
                <a:gd name="T8" fmla="*/ 0 w 13"/>
                <a:gd name="T9" fmla="*/ 0 h 5"/>
                <a:gd name="T10" fmla="*/ 0 w 13"/>
                <a:gd name="T11" fmla="*/ 2 h 5"/>
                <a:gd name="T12" fmla="*/ 0 w 13"/>
                <a:gd name="T13" fmla="*/ 3 h 5"/>
                <a:gd name="T14" fmla="*/ 0 w 13"/>
                <a:gd name="T15" fmla="*/ 3 h 5"/>
                <a:gd name="T16" fmla="*/ 1 w 13"/>
                <a:gd name="T17" fmla="*/ 3 h 5"/>
                <a:gd name="T18" fmla="*/ 6 w 13"/>
                <a:gd name="T19" fmla="*/ 5 h 5"/>
                <a:gd name="T20" fmla="*/ 6 w 13"/>
                <a:gd name="T21" fmla="*/ 5 h 5"/>
                <a:gd name="T22" fmla="*/ 11 w 13"/>
                <a:gd name="T23" fmla="*/ 3 h 5"/>
                <a:gd name="T24" fmla="*/ 11 w 13"/>
                <a:gd name="T25" fmla="*/ 2 h 5"/>
                <a:gd name="T26" fmla="*/ 13 w 13"/>
                <a:gd name="T27" fmla="*/ 2 h 5"/>
                <a:gd name="T28" fmla="*/ 13 w 13"/>
                <a:gd name="T29" fmla="*/ 2 h 5"/>
                <a:gd name="T30" fmla="*/ 11 w 13"/>
                <a:gd name="T31" fmla="*/ 0 h 5"/>
                <a:gd name="T32" fmla="*/ 11 w 13"/>
                <a:gd name="T33" fmla="*/ 0 h 5"/>
                <a:gd name="T34" fmla="*/ 8 w 13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2" name="Freeform 334"/>
            <p:cNvSpPr>
              <a:spLocks/>
            </p:cNvSpPr>
            <p:nvPr/>
          </p:nvSpPr>
          <p:spPr bwMode="auto">
            <a:xfrm>
              <a:off x="7744416" y="2954444"/>
              <a:ext cx="36283" cy="40820"/>
            </a:xfrm>
            <a:custGeom>
              <a:avLst/>
              <a:gdLst>
                <a:gd name="T0" fmla="*/ 24 w 24"/>
                <a:gd name="T1" fmla="*/ 0 h 27"/>
                <a:gd name="T2" fmla="*/ 19 w 24"/>
                <a:gd name="T3" fmla="*/ 5 h 27"/>
                <a:gd name="T4" fmla="*/ 19 w 24"/>
                <a:gd name="T5" fmla="*/ 5 h 27"/>
                <a:gd name="T6" fmla="*/ 17 w 24"/>
                <a:gd name="T7" fmla="*/ 5 h 27"/>
                <a:gd name="T8" fmla="*/ 9 w 24"/>
                <a:gd name="T9" fmla="*/ 8 h 27"/>
                <a:gd name="T10" fmla="*/ 7 w 24"/>
                <a:gd name="T11" fmla="*/ 10 h 27"/>
                <a:gd name="T12" fmla="*/ 4 w 24"/>
                <a:gd name="T13" fmla="*/ 10 h 27"/>
                <a:gd name="T14" fmla="*/ 4 w 24"/>
                <a:gd name="T15" fmla="*/ 10 h 27"/>
                <a:gd name="T16" fmla="*/ 2 w 24"/>
                <a:gd name="T17" fmla="*/ 10 h 27"/>
                <a:gd name="T18" fmla="*/ 2 w 24"/>
                <a:gd name="T19" fmla="*/ 10 h 27"/>
                <a:gd name="T20" fmla="*/ 2 w 24"/>
                <a:gd name="T21" fmla="*/ 10 h 27"/>
                <a:gd name="T22" fmla="*/ 2 w 24"/>
                <a:gd name="T23" fmla="*/ 8 h 27"/>
                <a:gd name="T24" fmla="*/ 2 w 24"/>
                <a:gd name="T25" fmla="*/ 7 h 27"/>
                <a:gd name="T26" fmla="*/ 2 w 24"/>
                <a:gd name="T27" fmla="*/ 7 h 27"/>
                <a:gd name="T28" fmla="*/ 2 w 24"/>
                <a:gd name="T29" fmla="*/ 7 h 27"/>
                <a:gd name="T30" fmla="*/ 0 w 24"/>
                <a:gd name="T31" fmla="*/ 8 h 27"/>
                <a:gd name="T32" fmla="*/ 0 w 24"/>
                <a:gd name="T33" fmla="*/ 13 h 27"/>
                <a:gd name="T34" fmla="*/ 0 w 24"/>
                <a:gd name="T35" fmla="*/ 17 h 27"/>
                <a:gd name="T36" fmla="*/ 0 w 24"/>
                <a:gd name="T37" fmla="*/ 17 h 27"/>
                <a:gd name="T38" fmla="*/ 2 w 24"/>
                <a:gd name="T39" fmla="*/ 18 h 27"/>
                <a:gd name="T40" fmla="*/ 2 w 24"/>
                <a:gd name="T41" fmla="*/ 18 h 27"/>
                <a:gd name="T42" fmla="*/ 4 w 24"/>
                <a:gd name="T43" fmla="*/ 18 h 27"/>
                <a:gd name="T44" fmla="*/ 4 w 24"/>
                <a:gd name="T45" fmla="*/ 23 h 27"/>
                <a:gd name="T46" fmla="*/ 4 w 24"/>
                <a:gd name="T47" fmla="*/ 27 h 27"/>
                <a:gd name="T48" fmla="*/ 4 w 24"/>
                <a:gd name="T49" fmla="*/ 27 h 27"/>
                <a:gd name="T50" fmla="*/ 14 w 24"/>
                <a:gd name="T51" fmla="*/ 27 h 27"/>
                <a:gd name="T52" fmla="*/ 15 w 24"/>
                <a:gd name="T53" fmla="*/ 27 h 27"/>
                <a:gd name="T54" fmla="*/ 15 w 24"/>
                <a:gd name="T55" fmla="*/ 27 h 27"/>
                <a:gd name="T56" fmla="*/ 19 w 24"/>
                <a:gd name="T57" fmla="*/ 18 h 27"/>
                <a:gd name="T58" fmla="*/ 19 w 24"/>
                <a:gd name="T59" fmla="*/ 17 h 27"/>
                <a:gd name="T60" fmla="*/ 20 w 24"/>
                <a:gd name="T61" fmla="*/ 15 h 27"/>
                <a:gd name="T62" fmla="*/ 19 w 24"/>
                <a:gd name="T63" fmla="*/ 12 h 27"/>
                <a:gd name="T64" fmla="*/ 19 w 24"/>
                <a:gd name="T65" fmla="*/ 12 h 27"/>
                <a:gd name="T66" fmla="*/ 19 w 24"/>
                <a:gd name="T67" fmla="*/ 8 h 27"/>
                <a:gd name="T68" fmla="*/ 24 w 24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27">
                  <a:moveTo>
                    <a:pt x="24" y="0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9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5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3" name="Freeform 335"/>
            <p:cNvSpPr>
              <a:spLocks/>
            </p:cNvSpPr>
            <p:nvPr/>
          </p:nvSpPr>
          <p:spPr bwMode="auto">
            <a:xfrm>
              <a:off x="7736858" y="2946884"/>
              <a:ext cx="10583" cy="1058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2 h 7"/>
                <a:gd name="T4" fmla="*/ 7 w 7"/>
                <a:gd name="T5" fmla="*/ 2 h 7"/>
                <a:gd name="T6" fmla="*/ 7 w 7"/>
                <a:gd name="T7" fmla="*/ 2 h 7"/>
                <a:gd name="T8" fmla="*/ 4 w 7"/>
                <a:gd name="T9" fmla="*/ 0 h 7"/>
                <a:gd name="T10" fmla="*/ 4 w 7"/>
                <a:gd name="T11" fmla="*/ 0 h 7"/>
                <a:gd name="T12" fmla="*/ 2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2 h 7"/>
                <a:gd name="T20" fmla="*/ 0 w 7"/>
                <a:gd name="T21" fmla="*/ 2 h 7"/>
                <a:gd name="T22" fmla="*/ 0 w 7"/>
                <a:gd name="T23" fmla="*/ 3 h 7"/>
                <a:gd name="T24" fmla="*/ 4 w 7"/>
                <a:gd name="T25" fmla="*/ 7 h 7"/>
                <a:gd name="T26" fmla="*/ 4 w 7"/>
                <a:gd name="T27" fmla="*/ 5 h 7"/>
                <a:gd name="T28" fmla="*/ 5 w 7"/>
                <a:gd name="T29" fmla="*/ 5 h 7"/>
                <a:gd name="T30" fmla="*/ 5 w 7"/>
                <a:gd name="T31" fmla="*/ 5 h 7"/>
                <a:gd name="T32" fmla="*/ 7 w 7"/>
                <a:gd name="T3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4" name="Freeform 336"/>
            <p:cNvSpPr>
              <a:spLocks/>
            </p:cNvSpPr>
            <p:nvPr/>
          </p:nvSpPr>
          <p:spPr bwMode="auto">
            <a:xfrm>
              <a:off x="7699062" y="2931767"/>
              <a:ext cx="15119" cy="19654"/>
            </a:xfrm>
            <a:custGeom>
              <a:avLst/>
              <a:gdLst>
                <a:gd name="T0" fmla="*/ 5 w 10"/>
                <a:gd name="T1" fmla="*/ 2 h 13"/>
                <a:gd name="T2" fmla="*/ 2 w 10"/>
                <a:gd name="T3" fmla="*/ 0 h 13"/>
                <a:gd name="T4" fmla="*/ 2 w 10"/>
                <a:gd name="T5" fmla="*/ 0 h 13"/>
                <a:gd name="T6" fmla="*/ 2 w 10"/>
                <a:gd name="T7" fmla="*/ 0 h 13"/>
                <a:gd name="T8" fmla="*/ 2 w 10"/>
                <a:gd name="T9" fmla="*/ 0 h 13"/>
                <a:gd name="T10" fmla="*/ 2 w 10"/>
                <a:gd name="T11" fmla="*/ 0 h 13"/>
                <a:gd name="T12" fmla="*/ 2 w 10"/>
                <a:gd name="T13" fmla="*/ 2 h 13"/>
                <a:gd name="T14" fmla="*/ 0 w 10"/>
                <a:gd name="T15" fmla="*/ 7 h 13"/>
                <a:gd name="T16" fmla="*/ 0 w 10"/>
                <a:gd name="T17" fmla="*/ 8 h 13"/>
                <a:gd name="T18" fmla="*/ 0 w 10"/>
                <a:gd name="T19" fmla="*/ 8 h 13"/>
                <a:gd name="T20" fmla="*/ 2 w 10"/>
                <a:gd name="T21" fmla="*/ 10 h 13"/>
                <a:gd name="T22" fmla="*/ 9 w 10"/>
                <a:gd name="T23" fmla="*/ 12 h 13"/>
                <a:gd name="T24" fmla="*/ 9 w 10"/>
                <a:gd name="T25" fmla="*/ 13 h 13"/>
                <a:gd name="T26" fmla="*/ 10 w 10"/>
                <a:gd name="T27" fmla="*/ 13 h 13"/>
                <a:gd name="T28" fmla="*/ 10 w 10"/>
                <a:gd name="T29" fmla="*/ 12 h 13"/>
                <a:gd name="T30" fmla="*/ 10 w 10"/>
                <a:gd name="T31" fmla="*/ 12 h 13"/>
                <a:gd name="T32" fmla="*/ 10 w 10"/>
                <a:gd name="T33" fmla="*/ 10 h 13"/>
                <a:gd name="T34" fmla="*/ 7 w 10"/>
                <a:gd name="T35" fmla="*/ 5 h 13"/>
                <a:gd name="T36" fmla="*/ 5 w 10"/>
                <a:gd name="T3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7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5" name="Freeform 337"/>
            <p:cNvSpPr>
              <a:spLocks/>
            </p:cNvSpPr>
            <p:nvPr/>
          </p:nvSpPr>
          <p:spPr bwMode="auto">
            <a:xfrm>
              <a:off x="7773141" y="2996773"/>
              <a:ext cx="16630" cy="10583"/>
            </a:xfrm>
            <a:custGeom>
              <a:avLst/>
              <a:gdLst>
                <a:gd name="T0" fmla="*/ 3 w 11"/>
                <a:gd name="T1" fmla="*/ 7 h 7"/>
                <a:gd name="T2" fmla="*/ 3 w 11"/>
                <a:gd name="T3" fmla="*/ 7 h 7"/>
                <a:gd name="T4" fmla="*/ 5 w 11"/>
                <a:gd name="T5" fmla="*/ 7 h 7"/>
                <a:gd name="T6" fmla="*/ 11 w 11"/>
                <a:gd name="T7" fmla="*/ 7 h 7"/>
                <a:gd name="T8" fmla="*/ 11 w 11"/>
                <a:gd name="T9" fmla="*/ 7 h 7"/>
                <a:gd name="T10" fmla="*/ 11 w 11"/>
                <a:gd name="T11" fmla="*/ 2 h 7"/>
                <a:gd name="T12" fmla="*/ 11 w 11"/>
                <a:gd name="T13" fmla="*/ 2 h 7"/>
                <a:gd name="T14" fmla="*/ 10 w 11"/>
                <a:gd name="T15" fmla="*/ 2 h 7"/>
                <a:gd name="T16" fmla="*/ 6 w 11"/>
                <a:gd name="T17" fmla="*/ 2 h 7"/>
                <a:gd name="T18" fmla="*/ 1 w 11"/>
                <a:gd name="T19" fmla="*/ 2 h 7"/>
                <a:gd name="T20" fmla="*/ 1 w 11"/>
                <a:gd name="T21" fmla="*/ 2 h 7"/>
                <a:gd name="T22" fmla="*/ 1 w 11"/>
                <a:gd name="T23" fmla="*/ 2 h 7"/>
                <a:gd name="T24" fmla="*/ 1 w 11"/>
                <a:gd name="T25" fmla="*/ 2 h 7"/>
                <a:gd name="T26" fmla="*/ 1 w 11"/>
                <a:gd name="T27" fmla="*/ 0 h 7"/>
                <a:gd name="T28" fmla="*/ 0 w 11"/>
                <a:gd name="T29" fmla="*/ 0 h 7"/>
                <a:gd name="T30" fmla="*/ 0 w 11"/>
                <a:gd name="T31" fmla="*/ 0 h 7"/>
                <a:gd name="T32" fmla="*/ 0 w 11"/>
                <a:gd name="T33" fmla="*/ 2 h 7"/>
                <a:gd name="T34" fmla="*/ 0 w 11"/>
                <a:gd name="T35" fmla="*/ 2 h 7"/>
                <a:gd name="T36" fmla="*/ 0 w 11"/>
                <a:gd name="T37" fmla="*/ 2 h 7"/>
                <a:gd name="T38" fmla="*/ 0 w 11"/>
                <a:gd name="T39" fmla="*/ 4 h 7"/>
                <a:gd name="T40" fmla="*/ 1 w 11"/>
                <a:gd name="T41" fmla="*/ 5 h 7"/>
                <a:gd name="T42" fmla="*/ 3 w 11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6" name="Freeform 338"/>
            <p:cNvSpPr>
              <a:spLocks/>
            </p:cNvSpPr>
            <p:nvPr/>
          </p:nvSpPr>
          <p:spPr bwMode="auto">
            <a:xfrm>
              <a:off x="7691503" y="2924207"/>
              <a:ext cx="7560" cy="10583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4 w 5"/>
                <a:gd name="T5" fmla="*/ 0 h 7"/>
                <a:gd name="T6" fmla="*/ 4 w 5"/>
                <a:gd name="T7" fmla="*/ 0 h 7"/>
                <a:gd name="T8" fmla="*/ 4 w 5"/>
                <a:gd name="T9" fmla="*/ 0 h 7"/>
                <a:gd name="T10" fmla="*/ 2 w 5"/>
                <a:gd name="T11" fmla="*/ 3 h 7"/>
                <a:gd name="T12" fmla="*/ 0 w 5"/>
                <a:gd name="T13" fmla="*/ 5 h 7"/>
                <a:gd name="T14" fmla="*/ 0 w 5"/>
                <a:gd name="T15" fmla="*/ 7 h 7"/>
                <a:gd name="T16" fmla="*/ 2 w 5"/>
                <a:gd name="T17" fmla="*/ 7 h 7"/>
                <a:gd name="T18" fmla="*/ 2 w 5"/>
                <a:gd name="T19" fmla="*/ 7 h 7"/>
                <a:gd name="T20" fmla="*/ 4 w 5"/>
                <a:gd name="T21" fmla="*/ 2 h 7"/>
                <a:gd name="T22" fmla="*/ 5 w 5"/>
                <a:gd name="T23" fmla="*/ 0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7" name="Freeform 339"/>
            <p:cNvSpPr>
              <a:spLocks/>
            </p:cNvSpPr>
            <p:nvPr/>
          </p:nvSpPr>
          <p:spPr bwMode="auto">
            <a:xfrm>
              <a:off x="7709646" y="2931767"/>
              <a:ext cx="10583" cy="7560"/>
            </a:xfrm>
            <a:custGeom>
              <a:avLst/>
              <a:gdLst>
                <a:gd name="T0" fmla="*/ 7 w 7"/>
                <a:gd name="T1" fmla="*/ 3 h 5"/>
                <a:gd name="T2" fmla="*/ 2 w 7"/>
                <a:gd name="T3" fmla="*/ 2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2 h 5"/>
                <a:gd name="T16" fmla="*/ 0 w 7"/>
                <a:gd name="T17" fmla="*/ 2 h 5"/>
                <a:gd name="T18" fmla="*/ 0 w 7"/>
                <a:gd name="T19" fmla="*/ 3 h 5"/>
                <a:gd name="T20" fmla="*/ 3 w 7"/>
                <a:gd name="T21" fmla="*/ 5 h 5"/>
                <a:gd name="T22" fmla="*/ 3 w 7"/>
                <a:gd name="T23" fmla="*/ 5 h 5"/>
                <a:gd name="T24" fmla="*/ 5 w 7"/>
                <a:gd name="T25" fmla="*/ 5 h 5"/>
                <a:gd name="T26" fmla="*/ 7 w 7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8" name="Freeform 340"/>
            <p:cNvSpPr>
              <a:spLocks/>
            </p:cNvSpPr>
            <p:nvPr/>
          </p:nvSpPr>
          <p:spPr bwMode="auto">
            <a:xfrm>
              <a:off x="7683944" y="2962003"/>
              <a:ext cx="3024" cy="756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  <a:gd name="T20" fmla="*/ 2 w 2"/>
                <a:gd name="T21" fmla="*/ 2 h 5"/>
                <a:gd name="T22" fmla="*/ 2 w 2"/>
                <a:gd name="T23" fmla="*/ 0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9" name="Freeform 341"/>
            <p:cNvSpPr>
              <a:spLocks/>
            </p:cNvSpPr>
            <p:nvPr/>
          </p:nvSpPr>
          <p:spPr bwMode="auto">
            <a:xfrm>
              <a:off x="7667313" y="2919671"/>
              <a:ext cx="9071" cy="1209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1 h 8"/>
                <a:gd name="T4" fmla="*/ 5 w 6"/>
                <a:gd name="T5" fmla="*/ 0 h 8"/>
                <a:gd name="T6" fmla="*/ 3 w 6"/>
                <a:gd name="T7" fmla="*/ 0 h 8"/>
                <a:gd name="T8" fmla="*/ 1 w 6"/>
                <a:gd name="T9" fmla="*/ 0 h 8"/>
                <a:gd name="T10" fmla="*/ 1 w 6"/>
                <a:gd name="T11" fmla="*/ 1 h 8"/>
                <a:gd name="T12" fmla="*/ 1 w 6"/>
                <a:gd name="T13" fmla="*/ 1 h 8"/>
                <a:gd name="T14" fmla="*/ 0 w 6"/>
                <a:gd name="T15" fmla="*/ 1 h 8"/>
                <a:gd name="T16" fmla="*/ 1 w 6"/>
                <a:gd name="T17" fmla="*/ 5 h 8"/>
                <a:gd name="T18" fmla="*/ 5 w 6"/>
                <a:gd name="T19" fmla="*/ 8 h 8"/>
                <a:gd name="T20" fmla="*/ 6 w 6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5" y="8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0" name="Freeform 342"/>
            <p:cNvSpPr>
              <a:spLocks/>
            </p:cNvSpPr>
            <p:nvPr/>
          </p:nvSpPr>
          <p:spPr bwMode="auto">
            <a:xfrm>
              <a:off x="6929549" y="6295555"/>
              <a:ext cx="25701" cy="27213"/>
            </a:xfrm>
            <a:custGeom>
              <a:avLst/>
              <a:gdLst>
                <a:gd name="T0" fmla="*/ 0 w 17"/>
                <a:gd name="T1" fmla="*/ 10 h 18"/>
                <a:gd name="T2" fmla="*/ 0 w 17"/>
                <a:gd name="T3" fmla="*/ 10 h 18"/>
                <a:gd name="T4" fmla="*/ 2 w 17"/>
                <a:gd name="T5" fmla="*/ 13 h 18"/>
                <a:gd name="T6" fmla="*/ 7 w 17"/>
                <a:gd name="T7" fmla="*/ 16 h 18"/>
                <a:gd name="T8" fmla="*/ 12 w 17"/>
                <a:gd name="T9" fmla="*/ 18 h 18"/>
                <a:gd name="T10" fmla="*/ 12 w 17"/>
                <a:gd name="T11" fmla="*/ 18 h 18"/>
                <a:gd name="T12" fmla="*/ 14 w 17"/>
                <a:gd name="T13" fmla="*/ 18 h 18"/>
                <a:gd name="T14" fmla="*/ 14 w 17"/>
                <a:gd name="T15" fmla="*/ 18 h 18"/>
                <a:gd name="T16" fmla="*/ 14 w 17"/>
                <a:gd name="T17" fmla="*/ 18 h 18"/>
                <a:gd name="T18" fmla="*/ 17 w 17"/>
                <a:gd name="T19" fmla="*/ 16 h 18"/>
                <a:gd name="T20" fmla="*/ 17 w 17"/>
                <a:gd name="T21" fmla="*/ 16 h 18"/>
                <a:gd name="T22" fmla="*/ 17 w 17"/>
                <a:gd name="T23" fmla="*/ 16 h 18"/>
                <a:gd name="T24" fmla="*/ 17 w 17"/>
                <a:gd name="T25" fmla="*/ 11 h 18"/>
                <a:gd name="T26" fmla="*/ 17 w 17"/>
                <a:gd name="T27" fmla="*/ 11 h 18"/>
                <a:gd name="T28" fmla="*/ 17 w 17"/>
                <a:gd name="T29" fmla="*/ 10 h 18"/>
                <a:gd name="T30" fmla="*/ 15 w 17"/>
                <a:gd name="T31" fmla="*/ 10 h 18"/>
                <a:gd name="T32" fmla="*/ 4 w 17"/>
                <a:gd name="T33" fmla="*/ 0 h 18"/>
                <a:gd name="T34" fmla="*/ 4 w 17"/>
                <a:gd name="T35" fmla="*/ 0 h 18"/>
                <a:gd name="T36" fmla="*/ 2 w 17"/>
                <a:gd name="T37" fmla="*/ 0 h 18"/>
                <a:gd name="T38" fmla="*/ 0 w 17"/>
                <a:gd name="T39" fmla="*/ 0 h 18"/>
                <a:gd name="T40" fmla="*/ 0 w 17"/>
                <a:gd name="T41" fmla="*/ 1 h 18"/>
                <a:gd name="T42" fmla="*/ 0 w 17"/>
                <a:gd name="T43" fmla="*/ 1 h 18"/>
                <a:gd name="T44" fmla="*/ 0 w 17"/>
                <a:gd name="T45" fmla="*/ 8 h 18"/>
                <a:gd name="T46" fmla="*/ 0 w 17"/>
                <a:gd name="T47" fmla="*/ 10 h 18"/>
                <a:gd name="T48" fmla="*/ 0 w 17"/>
                <a:gd name="T4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8">
                  <a:moveTo>
                    <a:pt x="0" y="10"/>
                  </a:moveTo>
                  <a:lnTo>
                    <a:pt x="0" y="10"/>
                  </a:lnTo>
                  <a:lnTo>
                    <a:pt x="2" y="13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1" name="Freeform 343"/>
            <p:cNvSpPr>
              <a:spLocks/>
            </p:cNvSpPr>
            <p:nvPr/>
          </p:nvSpPr>
          <p:spPr bwMode="auto">
            <a:xfrm>
              <a:off x="7005139" y="5941792"/>
              <a:ext cx="10583" cy="7560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0 h 5"/>
                <a:gd name="T4" fmla="*/ 2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2 w 7"/>
                <a:gd name="T15" fmla="*/ 3 h 5"/>
                <a:gd name="T16" fmla="*/ 4 w 7"/>
                <a:gd name="T17" fmla="*/ 5 h 5"/>
                <a:gd name="T18" fmla="*/ 5 w 7"/>
                <a:gd name="T19" fmla="*/ 5 h 5"/>
                <a:gd name="T20" fmla="*/ 7 w 7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2" name="Freeform 344"/>
            <p:cNvSpPr>
              <a:spLocks/>
            </p:cNvSpPr>
            <p:nvPr/>
          </p:nvSpPr>
          <p:spPr bwMode="auto">
            <a:xfrm>
              <a:off x="6737547" y="5979585"/>
              <a:ext cx="361325" cy="226773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3" name="Freeform 345"/>
            <p:cNvSpPr>
              <a:spLocks/>
            </p:cNvSpPr>
            <p:nvPr/>
          </p:nvSpPr>
          <p:spPr bwMode="auto">
            <a:xfrm>
              <a:off x="6737547" y="5979585"/>
              <a:ext cx="361325" cy="226773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4" name="Freeform 346"/>
            <p:cNvSpPr>
              <a:spLocks/>
            </p:cNvSpPr>
            <p:nvPr/>
          </p:nvSpPr>
          <p:spPr bwMode="auto">
            <a:xfrm>
              <a:off x="7015721" y="5949348"/>
              <a:ext cx="10583" cy="12094"/>
            </a:xfrm>
            <a:custGeom>
              <a:avLst/>
              <a:gdLst>
                <a:gd name="T0" fmla="*/ 7 w 7"/>
                <a:gd name="T1" fmla="*/ 5 h 8"/>
                <a:gd name="T2" fmla="*/ 5 w 7"/>
                <a:gd name="T3" fmla="*/ 2 h 8"/>
                <a:gd name="T4" fmla="*/ 3 w 7"/>
                <a:gd name="T5" fmla="*/ 0 h 8"/>
                <a:gd name="T6" fmla="*/ 2 w 7"/>
                <a:gd name="T7" fmla="*/ 2 h 8"/>
                <a:gd name="T8" fmla="*/ 2 w 7"/>
                <a:gd name="T9" fmla="*/ 2 h 8"/>
                <a:gd name="T10" fmla="*/ 2 w 7"/>
                <a:gd name="T11" fmla="*/ 3 h 8"/>
                <a:gd name="T12" fmla="*/ 0 w 7"/>
                <a:gd name="T13" fmla="*/ 3 h 8"/>
                <a:gd name="T14" fmla="*/ 2 w 7"/>
                <a:gd name="T15" fmla="*/ 5 h 8"/>
                <a:gd name="T16" fmla="*/ 2 w 7"/>
                <a:gd name="T17" fmla="*/ 5 h 8"/>
                <a:gd name="T18" fmla="*/ 2 w 7"/>
                <a:gd name="T19" fmla="*/ 5 h 8"/>
                <a:gd name="T20" fmla="*/ 3 w 7"/>
                <a:gd name="T21" fmla="*/ 7 h 8"/>
                <a:gd name="T22" fmla="*/ 3 w 7"/>
                <a:gd name="T23" fmla="*/ 8 h 8"/>
                <a:gd name="T24" fmla="*/ 5 w 7"/>
                <a:gd name="T25" fmla="*/ 8 h 8"/>
                <a:gd name="T26" fmla="*/ 5 w 7"/>
                <a:gd name="T27" fmla="*/ 7 h 8"/>
                <a:gd name="T28" fmla="*/ 7 w 7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5" name="Freeform 347"/>
            <p:cNvSpPr>
              <a:spLocks/>
            </p:cNvSpPr>
            <p:nvPr/>
          </p:nvSpPr>
          <p:spPr bwMode="auto">
            <a:xfrm>
              <a:off x="7020257" y="5961445"/>
              <a:ext cx="7560" cy="10583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2 w 5"/>
                <a:gd name="T5" fmla="*/ 4 h 7"/>
                <a:gd name="T6" fmla="*/ 2 w 5"/>
                <a:gd name="T7" fmla="*/ 4 h 7"/>
                <a:gd name="T8" fmla="*/ 2 w 5"/>
                <a:gd name="T9" fmla="*/ 2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4 h 7"/>
                <a:gd name="T18" fmla="*/ 0 w 5"/>
                <a:gd name="T19" fmla="*/ 4 h 7"/>
                <a:gd name="T20" fmla="*/ 0 w 5"/>
                <a:gd name="T21" fmla="*/ 5 h 7"/>
                <a:gd name="T22" fmla="*/ 2 w 5"/>
                <a:gd name="T23" fmla="*/ 7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6" name="Freeform 348"/>
            <p:cNvSpPr>
              <a:spLocks/>
            </p:cNvSpPr>
            <p:nvPr/>
          </p:nvSpPr>
          <p:spPr bwMode="auto">
            <a:xfrm>
              <a:off x="6925014" y="5633380"/>
              <a:ext cx="12094" cy="7560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8 w 8"/>
                <a:gd name="T5" fmla="*/ 2 h 5"/>
                <a:gd name="T6" fmla="*/ 7 w 8"/>
                <a:gd name="T7" fmla="*/ 2 h 5"/>
                <a:gd name="T8" fmla="*/ 5 w 8"/>
                <a:gd name="T9" fmla="*/ 2 h 5"/>
                <a:gd name="T10" fmla="*/ 3 w 8"/>
                <a:gd name="T11" fmla="*/ 0 h 5"/>
                <a:gd name="T12" fmla="*/ 2 w 8"/>
                <a:gd name="T13" fmla="*/ 0 h 5"/>
                <a:gd name="T14" fmla="*/ 2 w 8"/>
                <a:gd name="T15" fmla="*/ 0 h 5"/>
                <a:gd name="T16" fmla="*/ 0 w 8"/>
                <a:gd name="T17" fmla="*/ 4 h 5"/>
                <a:gd name="T18" fmla="*/ 0 w 8"/>
                <a:gd name="T19" fmla="*/ 5 h 5"/>
                <a:gd name="T20" fmla="*/ 2 w 8"/>
                <a:gd name="T21" fmla="*/ 5 h 5"/>
                <a:gd name="T22" fmla="*/ 2 w 8"/>
                <a:gd name="T23" fmla="*/ 5 h 5"/>
                <a:gd name="T24" fmla="*/ 3 w 8"/>
                <a:gd name="T25" fmla="*/ 5 h 5"/>
                <a:gd name="T26" fmla="*/ 5 w 8"/>
                <a:gd name="T27" fmla="*/ 5 h 5"/>
                <a:gd name="T28" fmla="*/ 7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7" name="Freeform 349"/>
            <p:cNvSpPr>
              <a:spLocks/>
            </p:cNvSpPr>
            <p:nvPr/>
          </p:nvSpPr>
          <p:spPr bwMode="auto">
            <a:xfrm>
              <a:off x="6668004" y="6153446"/>
              <a:ext cx="15119" cy="13607"/>
            </a:xfrm>
            <a:custGeom>
              <a:avLst/>
              <a:gdLst>
                <a:gd name="T0" fmla="*/ 0 w 10"/>
                <a:gd name="T1" fmla="*/ 3 h 9"/>
                <a:gd name="T2" fmla="*/ 1 w 10"/>
                <a:gd name="T3" fmla="*/ 7 h 9"/>
                <a:gd name="T4" fmla="*/ 1 w 10"/>
                <a:gd name="T5" fmla="*/ 7 h 9"/>
                <a:gd name="T6" fmla="*/ 5 w 10"/>
                <a:gd name="T7" fmla="*/ 9 h 9"/>
                <a:gd name="T8" fmla="*/ 6 w 10"/>
                <a:gd name="T9" fmla="*/ 9 h 9"/>
                <a:gd name="T10" fmla="*/ 6 w 10"/>
                <a:gd name="T11" fmla="*/ 9 h 9"/>
                <a:gd name="T12" fmla="*/ 8 w 10"/>
                <a:gd name="T13" fmla="*/ 9 h 9"/>
                <a:gd name="T14" fmla="*/ 8 w 10"/>
                <a:gd name="T15" fmla="*/ 9 h 9"/>
                <a:gd name="T16" fmla="*/ 8 w 10"/>
                <a:gd name="T17" fmla="*/ 7 h 9"/>
                <a:gd name="T18" fmla="*/ 10 w 10"/>
                <a:gd name="T19" fmla="*/ 7 h 9"/>
                <a:gd name="T20" fmla="*/ 10 w 10"/>
                <a:gd name="T21" fmla="*/ 7 h 9"/>
                <a:gd name="T22" fmla="*/ 10 w 10"/>
                <a:gd name="T23" fmla="*/ 5 h 9"/>
                <a:gd name="T24" fmla="*/ 8 w 10"/>
                <a:gd name="T25" fmla="*/ 5 h 9"/>
                <a:gd name="T26" fmla="*/ 8 w 10"/>
                <a:gd name="T27" fmla="*/ 5 h 9"/>
                <a:gd name="T28" fmla="*/ 6 w 10"/>
                <a:gd name="T29" fmla="*/ 2 h 9"/>
                <a:gd name="T30" fmla="*/ 6 w 10"/>
                <a:gd name="T31" fmla="*/ 2 h 9"/>
                <a:gd name="T32" fmla="*/ 5 w 10"/>
                <a:gd name="T33" fmla="*/ 0 h 9"/>
                <a:gd name="T34" fmla="*/ 3 w 10"/>
                <a:gd name="T35" fmla="*/ 0 h 9"/>
                <a:gd name="T36" fmla="*/ 1 w 10"/>
                <a:gd name="T37" fmla="*/ 0 h 9"/>
                <a:gd name="T38" fmla="*/ 1 w 10"/>
                <a:gd name="T39" fmla="*/ 0 h 9"/>
                <a:gd name="T40" fmla="*/ 0 w 10"/>
                <a:gd name="T41" fmla="*/ 2 h 9"/>
                <a:gd name="T42" fmla="*/ 0 w 10"/>
                <a:gd name="T43" fmla="*/ 3 h 9"/>
                <a:gd name="T44" fmla="*/ 0 w 10"/>
                <a:gd name="T4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8" name="Freeform 350"/>
            <p:cNvSpPr>
              <a:spLocks/>
            </p:cNvSpPr>
            <p:nvPr/>
          </p:nvSpPr>
          <p:spPr bwMode="auto">
            <a:xfrm>
              <a:off x="5537166" y="4625000"/>
              <a:ext cx="15119" cy="37796"/>
            </a:xfrm>
            <a:custGeom>
              <a:avLst/>
              <a:gdLst>
                <a:gd name="T0" fmla="*/ 0 w 10"/>
                <a:gd name="T1" fmla="*/ 10 h 25"/>
                <a:gd name="T2" fmla="*/ 2 w 10"/>
                <a:gd name="T3" fmla="*/ 12 h 25"/>
                <a:gd name="T4" fmla="*/ 3 w 10"/>
                <a:gd name="T5" fmla="*/ 13 h 25"/>
                <a:gd name="T6" fmla="*/ 3 w 10"/>
                <a:gd name="T7" fmla="*/ 15 h 25"/>
                <a:gd name="T8" fmla="*/ 5 w 10"/>
                <a:gd name="T9" fmla="*/ 18 h 25"/>
                <a:gd name="T10" fmla="*/ 5 w 10"/>
                <a:gd name="T11" fmla="*/ 20 h 25"/>
                <a:gd name="T12" fmla="*/ 5 w 10"/>
                <a:gd name="T13" fmla="*/ 22 h 25"/>
                <a:gd name="T14" fmla="*/ 5 w 10"/>
                <a:gd name="T15" fmla="*/ 23 h 25"/>
                <a:gd name="T16" fmla="*/ 5 w 10"/>
                <a:gd name="T17" fmla="*/ 25 h 25"/>
                <a:gd name="T18" fmla="*/ 5 w 10"/>
                <a:gd name="T19" fmla="*/ 25 h 25"/>
                <a:gd name="T20" fmla="*/ 5 w 10"/>
                <a:gd name="T21" fmla="*/ 25 h 25"/>
                <a:gd name="T22" fmla="*/ 7 w 10"/>
                <a:gd name="T23" fmla="*/ 23 h 25"/>
                <a:gd name="T24" fmla="*/ 8 w 10"/>
                <a:gd name="T25" fmla="*/ 23 h 25"/>
                <a:gd name="T26" fmla="*/ 8 w 10"/>
                <a:gd name="T27" fmla="*/ 22 h 25"/>
                <a:gd name="T28" fmla="*/ 10 w 10"/>
                <a:gd name="T29" fmla="*/ 18 h 25"/>
                <a:gd name="T30" fmla="*/ 10 w 10"/>
                <a:gd name="T31" fmla="*/ 18 h 25"/>
                <a:gd name="T32" fmla="*/ 10 w 10"/>
                <a:gd name="T33" fmla="*/ 18 h 25"/>
                <a:gd name="T34" fmla="*/ 8 w 10"/>
                <a:gd name="T35" fmla="*/ 12 h 25"/>
                <a:gd name="T36" fmla="*/ 7 w 10"/>
                <a:gd name="T37" fmla="*/ 8 h 25"/>
                <a:gd name="T38" fmla="*/ 3 w 10"/>
                <a:gd name="T39" fmla="*/ 2 h 25"/>
                <a:gd name="T40" fmla="*/ 2 w 10"/>
                <a:gd name="T41" fmla="*/ 0 h 25"/>
                <a:gd name="T42" fmla="*/ 0 w 10"/>
                <a:gd name="T43" fmla="*/ 0 h 25"/>
                <a:gd name="T44" fmla="*/ 0 w 10"/>
                <a:gd name="T45" fmla="*/ 0 h 25"/>
                <a:gd name="T46" fmla="*/ 0 w 10"/>
                <a:gd name="T47" fmla="*/ 0 h 25"/>
                <a:gd name="T48" fmla="*/ 0 w 10"/>
                <a:gd name="T49" fmla="*/ 8 h 25"/>
                <a:gd name="T50" fmla="*/ 0 w 10"/>
                <a:gd name="T51" fmla="*/ 8 h 25"/>
                <a:gd name="T52" fmla="*/ 0 w 10"/>
                <a:gd name="T5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25">
                  <a:moveTo>
                    <a:pt x="0" y="10"/>
                  </a:moveTo>
                  <a:lnTo>
                    <a:pt x="2" y="12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7" y="8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9" name="Freeform 351"/>
            <p:cNvSpPr>
              <a:spLocks/>
            </p:cNvSpPr>
            <p:nvPr/>
          </p:nvSpPr>
          <p:spPr bwMode="auto">
            <a:xfrm>
              <a:off x="5532632" y="4594764"/>
              <a:ext cx="22677" cy="19654"/>
            </a:xfrm>
            <a:custGeom>
              <a:avLst/>
              <a:gdLst>
                <a:gd name="T0" fmla="*/ 15 w 15"/>
                <a:gd name="T1" fmla="*/ 13 h 13"/>
                <a:gd name="T2" fmla="*/ 15 w 15"/>
                <a:gd name="T3" fmla="*/ 13 h 13"/>
                <a:gd name="T4" fmla="*/ 15 w 15"/>
                <a:gd name="T5" fmla="*/ 13 h 13"/>
                <a:gd name="T6" fmla="*/ 15 w 15"/>
                <a:gd name="T7" fmla="*/ 12 h 13"/>
                <a:gd name="T8" fmla="*/ 15 w 15"/>
                <a:gd name="T9" fmla="*/ 8 h 13"/>
                <a:gd name="T10" fmla="*/ 5 w 15"/>
                <a:gd name="T11" fmla="*/ 0 h 13"/>
                <a:gd name="T12" fmla="*/ 3 w 15"/>
                <a:gd name="T13" fmla="*/ 0 h 13"/>
                <a:gd name="T14" fmla="*/ 3 w 15"/>
                <a:gd name="T15" fmla="*/ 0 h 13"/>
                <a:gd name="T16" fmla="*/ 0 w 15"/>
                <a:gd name="T17" fmla="*/ 0 h 13"/>
                <a:gd name="T18" fmla="*/ 0 w 15"/>
                <a:gd name="T19" fmla="*/ 0 h 13"/>
                <a:gd name="T20" fmla="*/ 0 w 15"/>
                <a:gd name="T21" fmla="*/ 0 h 13"/>
                <a:gd name="T22" fmla="*/ 0 w 15"/>
                <a:gd name="T23" fmla="*/ 2 h 13"/>
                <a:gd name="T24" fmla="*/ 0 w 15"/>
                <a:gd name="T25" fmla="*/ 3 h 13"/>
                <a:gd name="T26" fmla="*/ 0 w 15"/>
                <a:gd name="T27" fmla="*/ 3 h 13"/>
                <a:gd name="T28" fmla="*/ 1 w 15"/>
                <a:gd name="T29" fmla="*/ 5 h 13"/>
                <a:gd name="T30" fmla="*/ 1 w 15"/>
                <a:gd name="T31" fmla="*/ 5 h 13"/>
                <a:gd name="T32" fmla="*/ 8 w 15"/>
                <a:gd name="T33" fmla="*/ 8 h 13"/>
                <a:gd name="T34" fmla="*/ 13 w 15"/>
                <a:gd name="T35" fmla="*/ 13 h 13"/>
                <a:gd name="T36" fmla="*/ 15 w 15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3">
                  <a:moveTo>
                    <a:pt x="15" y="13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8"/>
                  </a:lnTo>
                  <a:lnTo>
                    <a:pt x="13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0" name="Freeform 352"/>
            <p:cNvSpPr>
              <a:spLocks/>
            </p:cNvSpPr>
            <p:nvPr/>
          </p:nvSpPr>
          <p:spPr bwMode="auto">
            <a:xfrm>
              <a:off x="6634744" y="5376371"/>
              <a:ext cx="7560" cy="10583"/>
            </a:xfrm>
            <a:custGeom>
              <a:avLst/>
              <a:gdLst>
                <a:gd name="T0" fmla="*/ 0 w 5"/>
                <a:gd name="T1" fmla="*/ 4 h 7"/>
                <a:gd name="T2" fmla="*/ 2 w 5"/>
                <a:gd name="T3" fmla="*/ 4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3 w 5"/>
                <a:gd name="T15" fmla="*/ 2 h 7"/>
                <a:gd name="T16" fmla="*/ 3 w 5"/>
                <a:gd name="T17" fmla="*/ 0 h 7"/>
                <a:gd name="T18" fmla="*/ 2 w 5"/>
                <a:gd name="T19" fmla="*/ 0 h 7"/>
                <a:gd name="T20" fmla="*/ 2 w 5"/>
                <a:gd name="T21" fmla="*/ 0 h 7"/>
                <a:gd name="T22" fmla="*/ 0 w 5"/>
                <a:gd name="T23" fmla="*/ 2 h 7"/>
                <a:gd name="T24" fmla="*/ 0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2" y="4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1" name="Freeform 353"/>
            <p:cNvSpPr>
              <a:spLocks/>
            </p:cNvSpPr>
            <p:nvPr/>
          </p:nvSpPr>
          <p:spPr bwMode="auto">
            <a:xfrm>
              <a:off x="5496346" y="4467772"/>
              <a:ext cx="10583" cy="21166"/>
            </a:xfrm>
            <a:custGeom>
              <a:avLst/>
              <a:gdLst>
                <a:gd name="T0" fmla="*/ 4 w 7"/>
                <a:gd name="T1" fmla="*/ 9 h 14"/>
                <a:gd name="T2" fmla="*/ 4 w 7"/>
                <a:gd name="T3" fmla="*/ 10 h 14"/>
                <a:gd name="T4" fmla="*/ 4 w 7"/>
                <a:gd name="T5" fmla="*/ 12 h 14"/>
                <a:gd name="T6" fmla="*/ 4 w 7"/>
                <a:gd name="T7" fmla="*/ 14 h 14"/>
                <a:gd name="T8" fmla="*/ 4 w 7"/>
                <a:gd name="T9" fmla="*/ 14 h 14"/>
                <a:gd name="T10" fmla="*/ 4 w 7"/>
                <a:gd name="T11" fmla="*/ 14 h 14"/>
                <a:gd name="T12" fmla="*/ 5 w 7"/>
                <a:gd name="T13" fmla="*/ 14 h 14"/>
                <a:gd name="T14" fmla="*/ 5 w 7"/>
                <a:gd name="T15" fmla="*/ 14 h 14"/>
                <a:gd name="T16" fmla="*/ 7 w 7"/>
                <a:gd name="T17" fmla="*/ 12 h 14"/>
                <a:gd name="T18" fmla="*/ 7 w 7"/>
                <a:gd name="T19" fmla="*/ 10 h 14"/>
                <a:gd name="T20" fmla="*/ 7 w 7"/>
                <a:gd name="T21" fmla="*/ 10 h 14"/>
                <a:gd name="T22" fmla="*/ 4 w 7"/>
                <a:gd name="T23" fmla="*/ 4 h 14"/>
                <a:gd name="T24" fmla="*/ 4 w 7"/>
                <a:gd name="T25" fmla="*/ 2 h 14"/>
                <a:gd name="T26" fmla="*/ 4 w 7"/>
                <a:gd name="T27" fmla="*/ 2 h 14"/>
                <a:gd name="T28" fmla="*/ 2 w 7"/>
                <a:gd name="T29" fmla="*/ 2 h 14"/>
                <a:gd name="T30" fmla="*/ 2 w 7"/>
                <a:gd name="T31" fmla="*/ 2 h 14"/>
                <a:gd name="T32" fmla="*/ 0 w 7"/>
                <a:gd name="T33" fmla="*/ 0 h 14"/>
                <a:gd name="T34" fmla="*/ 0 w 7"/>
                <a:gd name="T35" fmla="*/ 2 h 14"/>
                <a:gd name="T36" fmla="*/ 0 w 7"/>
                <a:gd name="T37" fmla="*/ 5 h 14"/>
                <a:gd name="T38" fmla="*/ 0 w 7"/>
                <a:gd name="T39" fmla="*/ 7 h 14"/>
                <a:gd name="T40" fmla="*/ 0 w 7"/>
                <a:gd name="T41" fmla="*/ 7 h 14"/>
                <a:gd name="T42" fmla="*/ 0 w 7"/>
                <a:gd name="T43" fmla="*/ 7 h 14"/>
                <a:gd name="T44" fmla="*/ 0 w 7"/>
                <a:gd name="T45" fmla="*/ 7 h 14"/>
                <a:gd name="T46" fmla="*/ 2 w 7"/>
                <a:gd name="T47" fmla="*/ 7 h 14"/>
                <a:gd name="T48" fmla="*/ 2 w 7"/>
                <a:gd name="T49" fmla="*/ 9 h 14"/>
                <a:gd name="T50" fmla="*/ 4 w 7"/>
                <a:gd name="T5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4" y="9"/>
                  </a:move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2" name="Freeform 354"/>
            <p:cNvSpPr>
              <a:spLocks/>
            </p:cNvSpPr>
            <p:nvPr/>
          </p:nvSpPr>
          <p:spPr bwMode="auto">
            <a:xfrm>
              <a:off x="8060386" y="2999799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3" name="Freeform 355"/>
            <p:cNvSpPr>
              <a:spLocks/>
            </p:cNvSpPr>
            <p:nvPr/>
          </p:nvSpPr>
          <p:spPr bwMode="auto">
            <a:xfrm>
              <a:off x="6914430" y="6281951"/>
              <a:ext cx="18142" cy="7560"/>
            </a:xfrm>
            <a:custGeom>
              <a:avLst/>
              <a:gdLst>
                <a:gd name="T0" fmla="*/ 0 w 12"/>
                <a:gd name="T1" fmla="*/ 2 h 5"/>
                <a:gd name="T2" fmla="*/ 0 w 12"/>
                <a:gd name="T3" fmla="*/ 4 h 5"/>
                <a:gd name="T4" fmla="*/ 0 w 12"/>
                <a:gd name="T5" fmla="*/ 4 h 5"/>
                <a:gd name="T6" fmla="*/ 0 w 12"/>
                <a:gd name="T7" fmla="*/ 5 h 5"/>
                <a:gd name="T8" fmla="*/ 4 w 12"/>
                <a:gd name="T9" fmla="*/ 5 h 5"/>
                <a:gd name="T10" fmla="*/ 5 w 12"/>
                <a:gd name="T11" fmla="*/ 5 h 5"/>
                <a:gd name="T12" fmla="*/ 7 w 12"/>
                <a:gd name="T13" fmla="*/ 5 h 5"/>
                <a:gd name="T14" fmla="*/ 7 w 12"/>
                <a:gd name="T15" fmla="*/ 5 h 5"/>
                <a:gd name="T16" fmla="*/ 10 w 12"/>
                <a:gd name="T17" fmla="*/ 5 h 5"/>
                <a:gd name="T18" fmla="*/ 12 w 12"/>
                <a:gd name="T19" fmla="*/ 5 h 5"/>
                <a:gd name="T20" fmla="*/ 12 w 12"/>
                <a:gd name="T21" fmla="*/ 4 h 5"/>
                <a:gd name="T22" fmla="*/ 10 w 12"/>
                <a:gd name="T23" fmla="*/ 4 h 5"/>
                <a:gd name="T24" fmla="*/ 5 w 12"/>
                <a:gd name="T25" fmla="*/ 0 h 5"/>
                <a:gd name="T26" fmla="*/ 4 w 12"/>
                <a:gd name="T27" fmla="*/ 0 h 5"/>
                <a:gd name="T28" fmla="*/ 2 w 12"/>
                <a:gd name="T29" fmla="*/ 0 h 5"/>
                <a:gd name="T30" fmla="*/ 0 w 12"/>
                <a:gd name="T31" fmla="*/ 0 h 5"/>
                <a:gd name="T32" fmla="*/ 0 w 12"/>
                <a:gd name="T33" fmla="*/ 2 h 5"/>
                <a:gd name="T34" fmla="*/ 0 w 12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4" name="Line 356"/>
            <p:cNvSpPr>
              <a:spLocks noChangeShapeType="1"/>
            </p:cNvSpPr>
            <p:nvPr/>
          </p:nvSpPr>
          <p:spPr bwMode="auto">
            <a:xfrm>
              <a:off x="8158655" y="295444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5" name="Line 357"/>
            <p:cNvSpPr>
              <a:spLocks noChangeShapeType="1"/>
            </p:cNvSpPr>
            <p:nvPr/>
          </p:nvSpPr>
          <p:spPr bwMode="auto">
            <a:xfrm>
              <a:off x="8158655" y="295444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6" name="Freeform 358"/>
            <p:cNvSpPr>
              <a:spLocks/>
            </p:cNvSpPr>
            <p:nvPr/>
          </p:nvSpPr>
          <p:spPr bwMode="auto">
            <a:xfrm>
              <a:off x="8155630" y="2954444"/>
              <a:ext cx="3024" cy="4536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7" name="Freeform 359"/>
            <p:cNvSpPr>
              <a:spLocks/>
            </p:cNvSpPr>
            <p:nvPr/>
          </p:nvSpPr>
          <p:spPr bwMode="auto">
            <a:xfrm>
              <a:off x="8155630" y="2954444"/>
              <a:ext cx="3024" cy="4536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8" name="Freeform 360"/>
            <p:cNvSpPr>
              <a:spLocks/>
            </p:cNvSpPr>
            <p:nvPr/>
          </p:nvSpPr>
          <p:spPr bwMode="auto">
            <a:xfrm>
              <a:off x="8155630" y="2909087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3 h 5"/>
                <a:gd name="T4" fmla="*/ 2 w 5"/>
                <a:gd name="T5" fmla="*/ 3 h 5"/>
                <a:gd name="T6" fmla="*/ 4 w 5"/>
                <a:gd name="T7" fmla="*/ 5 h 5"/>
                <a:gd name="T8" fmla="*/ 5 w 5"/>
                <a:gd name="T9" fmla="*/ 5 h 5"/>
                <a:gd name="T10" fmla="*/ 5 w 5"/>
                <a:gd name="T11" fmla="*/ 5 h 5"/>
                <a:gd name="T12" fmla="*/ 5 w 5"/>
                <a:gd name="T13" fmla="*/ 3 h 5"/>
                <a:gd name="T14" fmla="*/ 4 w 5"/>
                <a:gd name="T15" fmla="*/ 3 h 5"/>
                <a:gd name="T16" fmla="*/ 2 w 5"/>
                <a:gd name="T17" fmla="*/ 2 h 5"/>
                <a:gd name="T18" fmla="*/ 2 w 5"/>
                <a:gd name="T19" fmla="*/ 2 h 5"/>
                <a:gd name="T20" fmla="*/ 2 w 5"/>
                <a:gd name="T21" fmla="*/ 2 h 5"/>
                <a:gd name="T22" fmla="*/ 0 w 5"/>
                <a:gd name="T23" fmla="*/ 2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9" name="Freeform 361"/>
            <p:cNvSpPr>
              <a:spLocks/>
            </p:cNvSpPr>
            <p:nvPr/>
          </p:nvSpPr>
          <p:spPr bwMode="auto">
            <a:xfrm>
              <a:off x="8244827" y="2943860"/>
              <a:ext cx="9071" cy="756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5 w 6"/>
                <a:gd name="T5" fmla="*/ 5 h 5"/>
                <a:gd name="T6" fmla="*/ 6 w 6"/>
                <a:gd name="T7" fmla="*/ 5 h 5"/>
                <a:gd name="T8" fmla="*/ 6 w 6"/>
                <a:gd name="T9" fmla="*/ 4 h 5"/>
                <a:gd name="T10" fmla="*/ 6 w 6"/>
                <a:gd name="T11" fmla="*/ 4 h 5"/>
                <a:gd name="T12" fmla="*/ 5 w 6"/>
                <a:gd name="T13" fmla="*/ 2 h 5"/>
                <a:gd name="T14" fmla="*/ 3 w 6"/>
                <a:gd name="T15" fmla="*/ 0 h 5"/>
                <a:gd name="T16" fmla="*/ 1 w 6"/>
                <a:gd name="T17" fmla="*/ 0 h 5"/>
                <a:gd name="T18" fmla="*/ 1 w 6"/>
                <a:gd name="T19" fmla="*/ 0 h 5"/>
                <a:gd name="T20" fmla="*/ 0 w 6"/>
                <a:gd name="T21" fmla="*/ 0 h 5"/>
                <a:gd name="T22" fmla="*/ 0 w 6"/>
                <a:gd name="T23" fmla="*/ 0 h 5"/>
                <a:gd name="T24" fmla="*/ 0 w 6"/>
                <a:gd name="T25" fmla="*/ 0 h 5"/>
                <a:gd name="T26" fmla="*/ 0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0" name="Freeform 362"/>
            <p:cNvSpPr>
              <a:spLocks/>
            </p:cNvSpPr>
            <p:nvPr/>
          </p:nvSpPr>
          <p:spPr bwMode="auto">
            <a:xfrm>
              <a:off x="8163188" y="2912113"/>
              <a:ext cx="13607" cy="12094"/>
            </a:xfrm>
            <a:custGeom>
              <a:avLst/>
              <a:gdLst>
                <a:gd name="T0" fmla="*/ 0 w 9"/>
                <a:gd name="T1" fmla="*/ 1 h 8"/>
                <a:gd name="T2" fmla="*/ 2 w 9"/>
                <a:gd name="T3" fmla="*/ 3 h 8"/>
                <a:gd name="T4" fmla="*/ 2 w 9"/>
                <a:gd name="T5" fmla="*/ 5 h 8"/>
                <a:gd name="T6" fmla="*/ 2 w 9"/>
                <a:gd name="T7" fmla="*/ 5 h 8"/>
                <a:gd name="T8" fmla="*/ 4 w 9"/>
                <a:gd name="T9" fmla="*/ 6 h 8"/>
                <a:gd name="T10" fmla="*/ 5 w 9"/>
                <a:gd name="T11" fmla="*/ 6 h 8"/>
                <a:gd name="T12" fmla="*/ 7 w 9"/>
                <a:gd name="T13" fmla="*/ 8 h 8"/>
                <a:gd name="T14" fmla="*/ 7 w 9"/>
                <a:gd name="T15" fmla="*/ 8 h 8"/>
                <a:gd name="T16" fmla="*/ 9 w 9"/>
                <a:gd name="T17" fmla="*/ 8 h 8"/>
                <a:gd name="T18" fmla="*/ 9 w 9"/>
                <a:gd name="T19" fmla="*/ 6 h 8"/>
                <a:gd name="T20" fmla="*/ 9 w 9"/>
                <a:gd name="T21" fmla="*/ 5 h 8"/>
                <a:gd name="T22" fmla="*/ 9 w 9"/>
                <a:gd name="T23" fmla="*/ 3 h 8"/>
                <a:gd name="T24" fmla="*/ 9 w 9"/>
                <a:gd name="T25" fmla="*/ 3 h 8"/>
                <a:gd name="T26" fmla="*/ 9 w 9"/>
                <a:gd name="T27" fmla="*/ 3 h 8"/>
                <a:gd name="T28" fmla="*/ 4 w 9"/>
                <a:gd name="T29" fmla="*/ 1 h 8"/>
                <a:gd name="T30" fmla="*/ 4 w 9"/>
                <a:gd name="T31" fmla="*/ 0 h 8"/>
                <a:gd name="T32" fmla="*/ 2 w 9"/>
                <a:gd name="T33" fmla="*/ 0 h 8"/>
                <a:gd name="T34" fmla="*/ 0 w 9"/>
                <a:gd name="T3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1" name="Freeform 363"/>
            <p:cNvSpPr>
              <a:spLocks/>
            </p:cNvSpPr>
            <p:nvPr/>
          </p:nvSpPr>
          <p:spPr bwMode="auto">
            <a:xfrm>
              <a:off x="8163188" y="2886411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2 h 5"/>
                <a:gd name="T4" fmla="*/ 0 w 5"/>
                <a:gd name="T5" fmla="*/ 3 h 5"/>
                <a:gd name="T6" fmla="*/ 2 w 5"/>
                <a:gd name="T7" fmla="*/ 3 h 5"/>
                <a:gd name="T8" fmla="*/ 4 w 5"/>
                <a:gd name="T9" fmla="*/ 5 h 5"/>
                <a:gd name="T10" fmla="*/ 4 w 5"/>
                <a:gd name="T11" fmla="*/ 5 h 5"/>
                <a:gd name="T12" fmla="*/ 5 w 5"/>
                <a:gd name="T13" fmla="*/ 5 h 5"/>
                <a:gd name="T14" fmla="*/ 4 w 5"/>
                <a:gd name="T15" fmla="*/ 5 h 5"/>
                <a:gd name="T16" fmla="*/ 4 w 5"/>
                <a:gd name="T17" fmla="*/ 3 h 5"/>
                <a:gd name="T18" fmla="*/ 2 w 5"/>
                <a:gd name="T19" fmla="*/ 2 h 5"/>
                <a:gd name="T20" fmla="*/ 0 w 5"/>
                <a:gd name="T21" fmla="*/ 2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2" name="Freeform 364"/>
            <p:cNvSpPr>
              <a:spLocks/>
            </p:cNvSpPr>
            <p:nvPr/>
          </p:nvSpPr>
          <p:spPr bwMode="auto">
            <a:xfrm>
              <a:off x="8154118" y="2898507"/>
              <a:ext cx="7560" cy="13607"/>
            </a:xfrm>
            <a:custGeom>
              <a:avLst/>
              <a:gdLst>
                <a:gd name="T0" fmla="*/ 0 w 5"/>
                <a:gd name="T1" fmla="*/ 0 h 9"/>
                <a:gd name="T2" fmla="*/ 1 w 5"/>
                <a:gd name="T3" fmla="*/ 0 h 9"/>
                <a:gd name="T4" fmla="*/ 1 w 5"/>
                <a:gd name="T5" fmla="*/ 2 h 9"/>
                <a:gd name="T6" fmla="*/ 3 w 5"/>
                <a:gd name="T7" fmla="*/ 4 h 9"/>
                <a:gd name="T8" fmla="*/ 3 w 5"/>
                <a:gd name="T9" fmla="*/ 5 h 9"/>
                <a:gd name="T10" fmla="*/ 5 w 5"/>
                <a:gd name="T11" fmla="*/ 7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7 h 9"/>
                <a:gd name="T18" fmla="*/ 5 w 5"/>
                <a:gd name="T19" fmla="*/ 5 h 9"/>
                <a:gd name="T20" fmla="*/ 5 w 5"/>
                <a:gd name="T21" fmla="*/ 4 h 9"/>
                <a:gd name="T22" fmla="*/ 3 w 5"/>
                <a:gd name="T23" fmla="*/ 2 h 9"/>
                <a:gd name="T24" fmla="*/ 3 w 5"/>
                <a:gd name="T25" fmla="*/ 0 h 9"/>
                <a:gd name="T26" fmla="*/ 1 w 5"/>
                <a:gd name="T27" fmla="*/ 0 h 9"/>
                <a:gd name="T28" fmla="*/ 1 w 5"/>
                <a:gd name="T29" fmla="*/ 0 h 9"/>
                <a:gd name="T30" fmla="*/ 0 w 5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3" name="Freeform 365"/>
            <p:cNvSpPr>
              <a:spLocks/>
            </p:cNvSpPr>
            <p:nvPr/>
          </p:nvSpPr>
          <p:spPr bwMode="auto">
            <a:xfrm>
              <a:off x="8117835" y="2958980"/>
              <a:ext cx="7560" cy="10583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4" name="Freeform 366"/>
            <p:cNvSpPr>
              <a:spLocks/>
            </p:cNvSpPr>
            <p:nvPr/>
          </p:nvSpPr>
          <p:spPr bwMode="auto">
            <a:xfrm>
              <a:off x="8117835" y="2958980"/>
              <a:ext cx="7560" cy="10583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5" name="Freeform 367"/>
            <p:cNvSpPr>
              <a:spLocks/>
            </p:cNvSpPr>
            <p:nvPr/>
          </p:nvSpPr>
          <p:spPr bwMode="auto">
            <a:xfrm>
              <a:off x="8075503" y="2989216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2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  <a:gd name="T26" fmla="*/ 3 w 3"/>
                <a:gd name="T27" fmla="*/ 4 h 4"/>
                <a:gd name="T28" fmla="*/ 3 w 3"/>
                <a:gd name="T29" fmla="*/ 4 h 4"/>
                <a:gd name="T30" fmla="*/ 3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6" name="Freeform 368"/>
            <p:cNvSpPr>
              <a:spLocks/>
            </p:cNvSpPr>
            <p:nvPr/>
          </p:nvSpPr>
          <p:spPr bwMode="auto">
            <a:xfrm>
              <a:off x="7865362" y="3244712"/>
              <a:ext cx="7560" cy="7560"/>
            </a:xfrm>
            <a:custGeom>
              <a:avLst/>
              <a:gdLst>
                <a:gd name="T0" fmla="*/ 0 w 5"/>
                <a:gd name="T1" fmla="*/ 5 h 5"/>
                <a:gd name="T2" fmla="*/ 2 w 5"/>
                <a:gd name="T3" fmla="*/ 5 h 5"/>
                <a:gd name="T4" fmla="*/ 2 w 5"/>
                <a:gd name="T5" fmla="*/ 5 h 5"/>
                <a:gd name="T6" fmla="*/ 2 w 5"/>
                <a:gd name="T7" fmla="*/ 5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5 h 5"/>
                <a:gd name="T14" fmla="*/ 4 w 5"/>
                <a:gd name="T15" fmla="*/ 5 h 5"/>
                <a:gd name="T16" fmla="*/ 5 w 5"/>
                <a:gd name="T17" fmla="*/ 3 h 5"/>
                <a:gd name="T18" fmla="*/ 5 w 5"/>
                <a:gd name="T19" fmla="*/ 2 h 5"/>
                <a:gd name="T20" fmla="*/ 4 w 5"/>
                <a:gd name="T21" fmla="*/ 2 h 5"/>
                <a:gd name="T22" fmla="*/ 4 w 5"/>
                <a:gd name="T23" fmla="*/ 0 h 5"/>
                <a:gd name="T24" fmla="*/ 4 w 5"/>
                <a:gd name="T25" fmla="*/ 0 h 5"/>
                <a:gd name="T26" fmla="*/ 4 w 5"/>
                <a:gd name="T27" fmla="*/ 0 h 5"/>
                <a:gd name="T28" fmla="*/ 2 w 5"/>
                <a:gd name="T29" fmla="*/ 0 h 5"/>
                <a:gd name="T30" fmla="*/ 2 w 5"/>
                <a:gd name="T31" fmla="*/ 0 h 5"/>
                <a:gd name="T32" fmla="*/ 2 w 5"/>
                <a:gd name="T33" fmla="*/ 0 h 5"/>
                <a:gd name="T34" fmla="*/ 0 w 5"/>
                <a:gd name="T35" fmla="*/ 2 h 5"/>
                <a:gd name="T36" fmla="*/ 0 w 5"/>
                <a:gd name="T37" fmla="*/ 2 h 5"/>
                <a:gd name="T38" fmla="*/ 0 w 5"/>
                <a:gd name="T39" fmla="*/ 3 h 5"/>
                <a:gd name="T40" fmla="*/ 0 w 5"/>
                <a:gd name="T41" fmla="*/ 3 h 5"/>
                <a:gd name="T42" fmla="*/ 0 w 5"/>
                <a:gd name="T43" fmla="*/ 5 h 5"/>
                <a:gd name="T44" fmla="*/ 0 w 5"/>
                <a:gd name="T4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7" name="Freeform 369"/>
            <p:cNvSpPr>
              <a:spLocks/>
            </p:cNvSpPr>
            <p:nvPr/>
          </p:nvSpPr>
          <p:spPr bwMode="auto">
            <a:xfrm>
              <a:off x="6657422" y="3674067"/>
              <a:ext cx="4536" cy="1513"/>
            </a:xfrm>
            <a:custGeom>
              <a:avLst/>
              <a:gdLst>
                <a:gd name="T0" fmla="*/ 0 w 3"/>
                <a:gd name="T1" fmla="*/ 0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0 h 1"/>
                <a:gd name="T18" fmla="*/ 0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8" name="Freeform 370"/>
            <p:cNvSpPr>
              <a:spLocks/>
            </p:cNvSpPr>
            <p:nvPr/>
          </p:nvSpPr>
          <p:spPr bwMode="auto">
            <a:xfrm>
              <a:off x="6710335" y="3355074"/>
              <a:ext cx="30236" cy="36283"/>
            </a:xfrm>
            <a:custGeom>
              <a:avLst/>
              <a:gdLst>
                <a:gd name="T0" fmla="*/ 0 w 20"/>
                <a:gd name="T1" fmla="*/ 15 h 24"/>
                <a:gd name="T2" fmla="*/ 3 w 20"/>
                <a:gd name="T3" fmla="*/ 22 h 24"/>
                <a:gd name="T4" fmla="*/ 3 w 20"/>
                <a:gd name="T5" fmla="*/ 22 h 24"/>
                <a:gd name="T6" fmla="*/ 3 w 20"/>
                <a:gd name="T7" fmla="*/ 22 h 24"/>
                <a:gd name="T8" fmla="*/ 8 w 20"/>
                <a:gd name="T9" fmla="*/ 24 h 24"/>
                <a:gd name="T10" fmla="*/ 8 w 20"/>
                <a:gd name="T11" fmla="*/ 22 h 24"/>
                <a:gd name="T12" fmla="*/ 13 w 20"/>
                <a:gd name="T13" fmla="*/ 17 h 24"/>
                <a:gd name="T14" fmla="*/ 17 w 20"/>
                <a:gd name="T15" fmla="*/ 14 h 24"/>
                <a:gd name="T16" fmla="*/ 17 w 20"/>
                <a:gd name="T17" fmla="*/ 14 h 24"/>
                <a:gd name="T18" fmla="*/ 20 w 20"/>
                <a:gd name="T19" fmla="*/ 5 h 24"/>
                <a:gd name="T20" fmla="*/ 20 w 20"/>
                <a:gd name="T21" fmla="*/ 2 h 24"/>
                <a:gd name="T22" fmla="*/ 20 w 20"/>
                <a:gd name="T23" fmla="*/ 2 h 24"/>
                <a:gd name="T24" fmla="*/ 20 w 20"/>
                <a:gd name="T25" fmla="*/ 0 h 24"/>
                <a:gd name="T26" fmla="*/ 20 w 20"/>
                <a:gd name="T27" fmla="*/ 0 h 24"/>
                <a:gd name="T28" fmla="*/ 17 w 20"/>
                <a:gd name="T29" fmla="*/ 0 h 24"/>
                <a:gd name="T30" fmla="*/ 7 w 20"/>
                <a:gd name="T31" fmla="*/ 7 h 24"/>
                <a:gd name="T32" fmla="*/ 0 w 20"/>
                <a:gd name="T3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4">
                  <a:moveTo>
                    <a:pt x="0" y="15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13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7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9" name="Freeform 371"/>
            <p:cNvSpPr>
              <a:spLocks/>
            </p:cNvSpPr>
            <p:nvPr/>
          </p:nvSpPr>
          <p:spPr bwMode="auto">
            <a:xfrm>
              <a:off x="6661957" y="3678604"/>
              <a:ext cx="10583" cy="7560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5 h 5"/>
                <a:gd name="T4" fmla="*/ 2 w 7"/>
                <a:gd name="T5" fmla="*/ 5 h 5"/>
                <a:gd name="T6" fmla="*/ 2 w 7"/>
                <a:gd name="T7" fmla="*/ 5 h 5"/>
                <a:gd name="T8" fmla="*/ 4 w 7"/>
                <a:gd name="T9" fmla="*/ 5 h 5"/>
                <a:gd name="T10" fmla="*/ 5 w 7"/>
                <a:gd name="T11" fmla="*/ 5 h 5"/>
                <a:gd name="T12" fmla="*/ 5 w 7"/>
                <a:gd name="T13" fmla="*/ 5 h 5"/>
                <a:gd name="T14" fmla="*/ 7 w 7"/>
                <a:gd name="T15" fmla="*/ 3 h 5"/>
                <a:gd name="T16" fmla="*/ 7 w 7"/>
                <a:gd name="T17" fmla="*/ 2 h 5"/>
                <a:gd name="T18" fmla="*/ 7 w 7"/>
                <a:gd name="T19" fmla="*/ 0 h 5"/>
                <a:gd name="T20" fmla="*/ 5 w 7"/>
                <a:gd name="T21" fmla="*/ 0 h 5"/>
                <a:gd name="T22" fmla="*/ 4 w 7"/>
                <a:gd name="T23" fmla="*/ 0 h 5"/>
                <a:gd name="T24" fmla="*/ 2 w 7"/>
                <a:gd name="T25" fmla="*/ 2 h 5"/>
                <a:gd name="T26" fmla="*/ 0 w 7"/>
                <a:gd name="T27" fmla="*/ 2 h 5"/>
                <a:gd name="T28" fmla="*/ 0 w 7"/>
                <a:gd name="T29" fmla="*/ 2 h 5"/>
                <a:gd name="T30" fmla="*/ 0 w 7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0" name="Freeform 372"/>
            <p:cNvSpPr>
              <a:spLocks/>
            </p:cNvSpPr>
            <p:nvPr/>
          </p:nvSpPr>
          <p:spPr bwMode="auto">
            <a:xfrm>
              <a:off x="5473670" y="4505565"/>
              <a:ext cx="10583" cy="7560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5 h 5"/>
                <a:gd name="T4" fmla="*/ 5 w 7"/>
                <a:gd name="T5" fmla="*/ 4 h 5"/>
                <a:gd name="T6" fmla="*/ 4 w 7"/>
                <a:gd name="T7" fmla="*/ 0 h 5"/>
                <a:gd name="T8" fmla="*/ 2 w 7"/>
                <a:gd name="T9" fmla="*/ 0 h 5"/>
                <a:gd name="T10" fmla="*/ 2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w 7"/>
                <a:gd name="T19" fmla="*/ 2 h 5"/>
                <a:gd name="T20" fmla="*/ 0 w 7"/>
                <a:gd name="T21" fmla="*/ 4 h 5"/>
                <a:gd name="T22" fmla="*/ 2 w 7"/>
                <a:gd name="T23" fmla="*/ 4 h 5"/>
                <a:gd name="T24" fmla="*/ 4 w 7"/>
                <a:gd name="T25" fmla="*/ 5 h 5"/>
                <a:gd name="T26" fmla="*/ 7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5"/>
                  </a:lnTo>
                  <a:lnTo>
                    <a:pt x="5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1" name="Freeform 373"/>
            <p:cNvSpPr>
              <a:spLocks/>
            </p:cNvSpPr>
            <p:nvPr/>
          </p:nvSpPr>
          <p:spPr bwMode="auto">
            <a:xfrm>
              <a:off x="5420757" y="4392180"/>
              <a:ext cx="18142" cy="18142"/>
            </a:xfrm>
            <a:custGeom>
              <a:avLst/>
              <a:gdLst>
                <a:gd name="T0" fmla="*/ 12 w 12"/>
                <a:gd name="T1" fmla="*/ 10 h 12"/>
                <a:gd name="T2" fmla="*/ 7 w 12"/>
                <a:gd name="T3" fmla="*/ 4 h 12"/>
                <a:gd name="T4" fmla="*/ 4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2 w 12"/>
                <a:gd name="T11" fmla="*/ 0 h 12"/>
                <a:gd name="T12" fmla="*/ 0 w 12"/>
                <a:gd name="T13" fmla="*/ 2 h 12"/>
                <a:gd name="T14" fmla="*/ 0 w 12"/>
                <a:gd name="T15" fmla="*/ 2 h 12"/>
                <a:gd name="T16" fmla="*/ 0 w 12"/>
                <a:gd name="T17" fmla="*/ 7 h 12"/>
                <a:gd name="T18" fmla="*/ 0 w 12"/>
                <a:gd name="T19" fmla="*/ 7 h 12"/>
                <a:gd name="T20" fmla="*/ 2 w 12"/>
                <a:gd name="T21" fmla="*/ 9 h 12"/>
                <a:gd name="T22" fmla="*/ 2 w 12"/>
                <a:gd name="T23" fmla="*/ 9 h 12"/>
                <a:gd name="T24" fmla="*/ 2 w 12"/>
                <a:gd name="T25" fmla="*/ 9 h 12"/>
                <a:gd name="T26" fmla="*/ 9 w 12"/>
                <a:gd name="T27" fmla="*/ 12 h 12"/>
                <a:gd name="T28" fmla="*/ 9 w 12"/>
                <a:gd name="T29" fmla="*/ 12 h 12"/>
                <a:gd name="T30" fmla="*/ 10 w 12"/>
                <a:gd name="T31" fmla="*/ 12 h 12"/>
                <a:gd name="T32" fmla="*/ 12 w 12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lnTo>
                    <a:pt x="7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2" name="Freeform 374"/>
            <p:cNvSpPr>
              <a:spLocks/>
            </p:cNvSpPr>
            <p:nvPr/>
          </p:nvSpPr>
          <p:spPr bwMode="auto">
            <a:xfrm>
              <a:off x="5411686" y="4349848"/>
              <a:ext cx="7560" cy="4536"/>
            </a:xfrm>
            <a:custGeom>
              <a:avLst/>
              <a:gdLst>
                <a:gd name="T0" fmla="*/ 5 w 5"/>
                <a:gd name="T1" fmla="*/ 3 h 3"/>
                <a:gd name="T2" fmla="*/ 5 w 5"/>
                <a:gd name="T3" fmla="*/ 2 h 3"/>
                <a:gd name="T4" fmla="*/ 3 w 5"/>
                <a:gd name="T5" fmla="*/ 2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1 w 5"/>
                <a:gd name="T15" fmla="*/ 2 h 3"/>
                <a:gd name="T16" fmla="*/ 1 w 5"/>
                <a:gd name="T17" fmla="*/ 3 h 3"/>
                <a:gd name="T18" fmla="*/ 3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3 h 3"/>
                <a:gd name="T26" fmla="*/ 5 w 5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3" name="Freeform 375"/>
            <p:cNvSpPr>
              <a:spLocks/>
            </p:cNvSpPr>
            <p:nvPr/>
          </p:nvSpPr>
          <p:spPr bwMode="auto">
            <a:xfrm>
              <a:off x="6680099" y="3686162"/>
              <a:ext cx="12094" cy="756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3 w 8"/>
                <a:gd name="T7" fmla="*/ 5 h 5"/>
                <a:gd name="T8" fmla="*/ 5 w 8"/>
                <a:gd name="T9" fmla="*/ 5 h 5"/>
                <a:gd name="T10" fmla="*/ 5 w 8"/>
                <a:gd name="T11" fmla="*/ 5 h 5"/>
                <a:gd name="T12" fmla="*/ 5 w 8"/>
                <a:gd name="T13" fmla="*/ 5 h 5"/>
                <a:gd name="T14" fmla="*/ 7 w 8"/>
                <a:gd name="T15" fmla="*/ 2 h 5"/>
                <a:gd name="T16" fmla="*/ 7 w 8"/>
                <a:gd name="T17" fmla="*/ 2 h 5"/>
                <a:gd name="T18" fmla="*/ 8 w 8"/>
                <a:gd name="T19" fmla="*/ 0 h 5"/>
                <a:gd name="T20" fmla="*/ 7 w 8"/>
                <a:gd name="T21" fmla="*/ 0 h 5"/>
                <a:gd name="T22" fmla="*/ 5 w 8"/>
                <a:gd name="T23" fmla="*/ 0 h 5"/>
                <a:gd name="T24" fmla="*/ 3 w 8"/>
                <a:gd name="T25" fmla="*/ 0 h 5"/>
                <a:gd name="T26" fmla="*/ 0 w 8"/>
                <a:gd name="T27" fmla="*/ 2 h 5"/>
                <a:gd name="T28" fmla="*/ 0 w 8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4" name="Freeform 376"/>
            <p:cNvSpPr>
              <a:spLocks/>
            </p:cNvSpPr>
            <p:nvPr/>
          </p:nvSpPr>
          <p:spPr bwMode="auto">
            <a:xfrm>
              <a:off x="6649863" y="3689185"/>
              <a:ext cx="4536" cy="4536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2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5" name="Freeform 377"/>
            <p:cNvSpPr>
              <a:spLocks/>
            </p:cNvSpPr>
            <p:nvPr/>
          </p:nvSpPr>
          <p:spPr bwMode="auto">
            <a:xfrm>
              <a:off x="6664981" y="3550099"/>
              <a:ext cx="7560" cy="19654"/>
            </a:xfrm>
            <a:custGeom>
              <a:avLst/>
              <a:gdLst>
                <a:gd name="T0" fmla="*/ 0 w 5"/>
                <a:gd name="T1" fmla="*/ 2 h 13"/>
                <a:gd name="T2" fmla="*/ 2 w 5"/>
                <a:gd name="T3" fmla="*/ 7 h 13"/>
                <a:gd name="T4" fmla="*/ 2 w 5"/>
                <a:gd name="T5" fmla="*/ 8 h 13"/>
                <a:gd name="T6" fmla="*/ 2 w 5"/>
                <a:gd name="T7" fmla="*/ 10 h 13"/>
                <a:gd name="T8" fmla="*/ 2 w 5"/>
                <a:gd name="T9" fmla="*/ 12 h 13"/>
                <a:gd name="T10" fmla="*/ 3 w 5"/>
                <a:gd name="T11" fmla="*/ 12 h 13"/>
                <a:gd name="T12" fmla="*/ 3 w 5"/>
                <a:gd name="T13" fmla="*/ 13 h 13"/>
                <a:gd name="T14" fmla="*/ 3 w 5"/>
                <a:gd name="T15" fmla="*/ 13 h 13"/>
                <a:gd name="T16" fmla="*/ 5 w 5"/>
                <a:gd name="T17" fmla="*/ 12 h 13"/>
                <a:gd name="T18" fmla="*/ 5 w 5"/>
                <a:gd name="T19" fmla="*/ 5 h 13"/>
                <a:gd name="T20" fmla="*/ 5 w 5"/>
                <a:gd name="T21" fmla="*/ 5 h 13"/>
                <a:gd name="T22" fmla="*/ 3 w 5"/>
                <a:gd name="T23" fmla="*/ 0 h 13"/>
                <a:gd name="T24" fmla="*/ 3 w 5"/>
                <a:gd name="T25" fmla="*/ 0 h 13"/>
                <a:gd name="T26" fmla="*/ 2 w 5"/>
                <a:gd name="T27" fmla="*/ 0 h 13"/>
                <a:gd name="T28" fmla="*/ 2 w 5"/>
                <a:gd name="T29" fmla="*/ 0 h 13"/>
                <a:gd name="T30" fmla="*/ 2 w 5"/>
                <a:gd name="T31" fmla="*/ 0 h 13"/>
                <a:gd name="T32" fmla="*/ 0 w 5"/>
                <a:gd name="T33" fmla="*/ 0 h 13"/>
                <a:gd name="T34" fmla="*/ 0 w 5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3">
                  <a:moveTo>
                    <a:pt x="0" y="2"/>
                  </a:move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6" name="Freeform 378"/>
            <p:cNvSpPr>
              <a:spLocks/>
            </p:cNvSpPr>
            <p:nvPr/>
          </p:nvSpPr>
          <p:spPr bwMode="auto">
            <a:xfrm>
              <a:off x="6660446" y="3666510"/>
              <a:ext cx="9071" cy="1513"/>
            </a:xfrm>
            <a:custGeom>
              <a:avLst/>
              <a:gdLst>
                <a:gd name="T0" fmla="*/ 6 w 6"/>
                <a:gd name="T1" fmla="*/ 0 h 1"/>
                <a:gd name="T2" fmla="*/ 5 w 6"/>
                <a:gd name="T3" fmla="*/ 0 h 1"/>
                <a:gd name="T4" fmla="*/ 1 w 6"/>
                <a:gd name="T5" fmla="*/ 0 h 1"/>
                <a:gd name="T6" fmla="*/ 0 w 6"/>
                <a:gd name="T7" fmla="*/ 0 h 1"/>
                <a:gd name="T8" fmla="*/ 0 w 6"/>
                <a:gd name="T9" fmla="*/ 0 h 1"/>
                <a:gd name="T10" fmla="*/ 0 w 6"/>
                <a:gd name="T11" fmla="*/ 1 h 1"/>
                <a:gd name="T12" fmla="*/ 1 w 6"/>
                <a:gd name="T13" fmla="*/ 1 h 1"/>
                <a:gd name="T14" fmla="*/ 5 w 6"/>
                <a:gd name="T15" fmla="*/ 0 h 1"/>
                <a:gd name="T16" fmla="*/ 6 w 6"/>
                <a:gd name="T17" fmla="*/ 0 h 1"/>
                <a:gd name="T18" fmla="*/ 6 w 6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7" name="Freeform 379"/>
            <p:cNvSpPr>
              <a:spLocks/>
            </p:cNvSpPr>
            <p:nvPr/>
          </p:nvSpPr>
          <p:spPr bwMode="auto">
            <a:xfrm>
              <a:off x="6652886" y="3648366"/>
              <a:ext cx="15119" cy="12094"/>
            </a:xfrm>
            <a:custGeom>
              <a:avLst/>
              <a:gdLst>
                <a:gd name="T0" fmla="*/ 3 w 10"/>
                <a:gd name="T1" fmla="*/ 7 h 8"/>
                <a:gd name="T2" fmla="*/ 3 w 10"/>
                <a:gd name="T3" fmla="*/ 7 h 8"/>
                <a:gd name="T4" fmla="*/ 8 w 10"/>
                <a:gd name="T5" fmla="*/ 8 h 8"/>
                <a:gd name="T6" fmla="*/ 8 w 10"/>
                <a:gd name="T7" fmla="*/ 8 h 8"/>
                <a:gd name="T8" fmla="*/ 8 w 10"/>
                <a:gd name="T9" fmla="*/ 7 h 8"/>
                <a:gd name="T10" fmla="*/ 10 w 10"/>
                <a:gd name="T11" fmla="*/ 5 h 8"/>
                <a:gd name="T12" fmla="*/ 10 w 10"/>
                <a:gd name="T13" fmla="*/ 3 h 8"/>
                <a:gd name="T14" fmla="*/ 10 w 10"/>
                <a:gd name="T15" fmla="*/ 2 h 8"/>
                <a:gd name="T16" fmla="*/ 10 w 10"/>
                <a:gd name="T17" fmla="*/ 2 h 8"/>
                <a:gd name="T18" fmla="*/ 8 w 10"/>
                <a:gd name="T19" fmla="*/ 2 h 8"/>
                <a:gd name="T20" fmla="*/ 8 w 10"/>
                <a:gd name="T21" fmla="*/ 2 h 8"/>
                <a:gd name="T22" fmla="*/ 6 w 10"/>
                <a:gd name="T23" fmla="*/ 2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2 h 8"/>
                <a:gd name="T30" fmla="*/ 1 w 10"/>
                <a:gd name="T31" fmla="*/ 2 h 8"/>
                <a:gd name="T32" fmla="*/ 0 w 10"/>
                <a:gd name="T33" fmla="*/ 2 h 8"/>
                <a:gd name="T34" fmla="*/ 0 w 10"/>
                <a:gd name="T35" fmla="*/ 2 h 8"/>
                <a:gd name="T36" fmla="*/ 0 w 10"/>
                <a:gd name="T37" fmla="*/ 3 h 8"/>
                <a:gd name="T38" fmla="*/ 0 w 10"/>
                <a:gd name="T39" fmla="*/ 3 h 8"/>
                <a:gd name="T40" fmla="*/ 0 w 10"/>
                <a:gd name="T41" fmla="*/ 3 h 8"/>
                <a:gd name="T42" fmla="*/ 3 w 10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8">
                  <a:moveTo>
                    <a:pt x="3" y="7"/>
                  </a:moveTo>
                  <a:lnTo>
                    <a:pt x="3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8" name="Freeform 380"/>
            <p:cNvSpPr>
              <a:spLocks/>
            </p:cNvSpPr>
            <p:nvPr/>
          </p:nvSpPr>
          <p:spPr bwMode="auto">
            <a:xfrm>
              <a:off x="7646148" y="2584049"/>
              <a:ext cx="7560" cy="7560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3 h 5"/>
                <a:gd name="T4" fmla="*/ 0 w 5"/>
                <a:gd name="T5" fmla="*/ 5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5 h 5"/>
                <a:gd name="T12" fmla="*/ 5 w 5"/>
                <a:gd name="T13" fmla="*/ 5 h 5"/>
                <a:gd name="T14" fmla="*/ 5 w 5"/>
                <a:gd name="T15" fmla="*/ 3 h 5"/>
                <a:gd name="T16" fmla="*/ 3 w 5"/>
                <a:gd name="T17" fmla="*/ 3 h 5"/>
                <a:gd name="T18" fmla="*/ 3 w 5"/>
                <a:gd name="T19" fmla="*/ 1 h 5"/>
                <a:gd name="T20" fmla="*/ 2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9" name="Freeform 381"/>
            <p:cNvSpPr>
              <a:spLocks/>
            </p:cNvSpPr>
            <p:nvPr/>
          </p:nvSpPr>
          <p:spPr bwMode="auto">
            <a:xfrm>
              <a:off x="7156319" y="3633249"/>
              <a:ext cx="37796" cy="45355"/>
            </a:xfrm>
            <a:custGeom>
              <a:avLst/>
              <a:gdLst>
                <a:gd name="T0" fmla="*/ 0 w 25"/>
                <a:gd name="T1" fmla="*/ 20 h 30"/>
                <a:gd name="T2" fmla="*/ 2 w 25"/>
                <a:gd name="T3" fmla="*/ 20 h 30"/>
                <a:gd name="T4" fmla="*/ 2 w 25"/>
                <a:gd name="T5" fmla="*/ 20 h 30"/>
                <a:gd name="T6" fmla="*/ 2 w 25"/>
                <a:gd name="T7" fmla="*/ 22 h 30"/>
                <a:gd name="T8" fmla="*/ 4 w 25"/>
                <a:gd name="T9" fmla="*/ 22 h 30"/>
                <a:gd name="T10" fmla="*/ 17 w 25"/>
                <a:gd name="T11" fmla="*/ 30 h 30"/>
                <a:gd name="T12" fmla="*/ 19 w 25"/>
                <a:gd name="T13" fmla="*/ 30 h 30"/>
                <a:gd name="T14" fmla="*/ 20 w 25"/>
                <a:gd name="T15" fmla="*/ 30 h 30"/>
                <a:gd name="T16" fmla="*/ 20 w 25"/>
                <a:gd name="T17" fmla="*/ 30 h 30"/>
                <a:gd name="T18" fmla="*/ 22 w 25"/>
                <a:gd name="T19" fmla="*/ 28 h 30"/>
                <a:gd name="T20" fmla="*/ 24 w 25"/>
                <a:gd name="T21" fmla="*/ 27 h 30"/>
                <a:gd name="T22" fmla="*/ 25 w 25"/>
                <a:gd name="T23" fmla="*/ 22 h 30"/>
                <a:gd name="T24" fmla="*/ 25 w 25"/>
                <a:gd name="T25" fmla="*/ 20 h 30"/>
                <a:gd name="T26" fmla="*/ 25 w 25"/>
                <a:gd name="T27" fmla="*/ 18 h 30"/>
                <a:gd name="T28" fmla="*/ 25 w 25"/>
                <a:gd name="T29" fmla="*/ 17 h 30"/>
                <a:gd name="T30" fmla="*/ 25 w 25"/>
                <a:gd name="T31" fmla="*/ 17 h 30"/>
                <a:gd name="T32" fmla="*/ 24 w 25"/>
                <a:gd name="T33" fmla="*/ 15 h 30"/>
                <a:gd name="T34" fmla="*/ 24 w 25"/>
                <a:gd name="T35" fmla="*/ 15 h 30"/>
                <a:gd name="T36" fmla="*/ 17 w 25"/>
                <a:gd name="T37" fmla="*/ 12 h 30"/>
                <a:gd name="T38" fmla="*/ 10 w 25"/>
                <a:gd name="T39" fmla="*/ 5 h 30"/>
                <a:gd name="T40" fmla="*/ 9 w 25"/>
                <a:gd name="T41" fmla="*/ 5 h 30"/>
                <a:gd name="T42" fmla="*/ 9 w 25"/>
                <a:gd name="T43" fmla="*/ 3 h 30"/>
                <a:gd name="T44" fmla="*/ 9 w 25"/>
                <a:gd name="T45" fmla="*/ 3 h 30"/>
                <a:gd name="T46" fmla="*/ 7 w 25"/>
                <a:gd name="T47" fmla="*/ 2 h 30"/>
                <a:gd name="T48" fmla="*/ 7 w 25"/>
                <a:gd name="T49" fmla="*/ 0 h 30"/>
                <a:gd name="T50" fmla="*/ 7 w 25"/>
                <a:gd name="T51" fmla="*/ 0 h 30"/>
                <a:gd name="T52" fmla="*/ 7 w 25"/>
                <a:gd name="T53" fmla="*/ 0 h 30"/>
                <a:gd name="T54" fmla="*/ 5 w 25"/>
                <a:gd name="T55" fmla="*/ 0 h 30"/>
                <a:gd name="T56" fmla="*/ 5 w 25"/>
                <a:gd name="T57" fmla="*/ 0 h 30"/>
                <a:gd name="T58" fmla="*/ 2 w 25"/>
                <a:gd name="T59" fmla="*/ 5 h 30"/>
                <a:gd name="T60" fmla="*/ 2 w 25"/>
                <a:gd name="T61" fmla="*/ 5 h 30"/>
                <a:gd name="T62" fmla="*/ 2 w 25"/>
                <a:gd name="T63" fmla="*/ 10 h 30"/>
                <a:gd name="T64" fmla="*/ 2 w 25"/>
                <a:gd name="T65" fmla="*/ 10 h 30"/>
                <a:gd name="T66" fmla="*/ 0 w 25"/>
                <a:gd name="T67" fmla="*/ 12 h 30"/>
                <a:gd name="T68" fmla="*/ 0 w 25"/>
                <a:gd name="T69" fmla="*/ 12 h 30"/>
                <a:gd name="T70" fmla="*/ 0 w 25"/>
                <a:gd name="T71" fmla="*/ 17 h 30"/>
                <a:gd name="T72" fmla="*/ 0 w 25"/>
                <a:gd name="T73" fmla="*/ 18 h 30"/>
                <a:gd name="T74" fmla="*/ 0 w 25"/>
                <a:gd name="T7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30">
                  <a:moveTo>
                    <a:pt x="0" y="20"/>
                  </a:move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12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0" name="Freeform 382"/>
            <p:cNvSpPr>
              <a:spLocks/>
            </p:cNvSpPr>
            <p:nvPr/>
          </p:nvSpPr>
          <p:spPr bwMode="auto">
            <a:xfrm>
              <a:off x="6755690" y="3621155"/>
              <a:ext cx="30236" cy="30236"/>
            </a:xfrm>
            <a:custGeom>
              <a:avLst/>
              <a:gdLst>
                <a:gd name="T0" fmla="*/ 10 w 20"/>
                <a:gd name="T1" fmla="*/ 1 h 20"/>
                <a:gd name="T2" fmla="*/ 8 w 20"/>
                <a:gd name="T3" fmla="*/ 0 h 20"/>
                <a:gd name="T4" fmla="*/ 8 w 20"/>
                <a:gd name="T5" fmla="*/ 0 h 20"/>
                <a:gd name="T6" fmla="*/ 7 w 20"/>
                <a:gd name="T7" fmla="*/ 0 h 20"/>
                <a:gd name="T8" fmla="*/ 7 w 20"/>
                <a:gd name="T9" fmla="*/ 0 h 20"/>
                <a:gd name="T10" fmla="*/ 3 w 20"/>
                <a:gd name="T11" fmla="*/ 0 h 20"/>
                <a:gd name="T12" fmla="*/ 2 w 20"/>
                <a:gd name="T13" fmla="*/ 0 h 20"/>
                <a:gd name="T14" fmla="*/ 2 w 20"/>
                <a:gd name="T15" fmla="*/ 0 h 20"/>
                <a:gd name="T16" fmla="*/ 0 w 20"/>
                <a:gd name="T17" fmla="*/ 0 h 20"/>
                <a:gd name="T18" fmla="*/ 0 w 20"/>
                <a:gd name="T19" fmla="*/ 0 h 20"/>
                <a:gd name="T20" fmla="*/ 0 w 20"/>
                <a:gd name="T21" fmla="*/ 1 h 20"/>
                <a:gd name="T22" fmla="*/ 0 w 20"/>
                <a:gd name="T23" fmla="*/ 1 h 20"/>
                <a:gd name="T24" fmla="*/ 2 w 20"/>
                <a:gd name="T25" fmla="*/ 5 h 20"/>
                <a:gd name="T26" fmla="*/ 2 w 20"/>
                <a:gd name="T27" fmla="*/ 5 h 20"/>
                <a:gd name="T28" fmla="*/ 3 w 20"/>
                <a:gd name="T29" fmla="*/ 5 h 20"/>
                <a:gd name="T30" fmla="*/ 5 w 20"/>
                <a:gd name="T31" fmla="*/ 6 h 20"/>
                <a:gd name="T32" fmla="*/ 7 w 20"/>
                <a:gd name="T33" fmla="*/ 6 h 20"/>
                <a:gd name="T34" fmla="*/ 8 w 20"/>
                <a:gd name="T35" fmla="*/ 6 h 20"/>
                <a:gd name="T36" fmla="*/ 10 w 20"/>
                <a:gd name="T37" fmla="*/ 11 h 20"/>
                <a:gd name="T38" fmla="*/ 10 w 20"/>
                <a:gd name="T39" fmla="*/ 11 h 20"/>
                <a:gd name="T40" fmla="*/ 10 w 20"/>
                <a:gd name="T41" fmla="*/ 13 h 20"/>
                <a:gd name="T42" fmla="*/ 10 w 20"/>
                <a:gd name="T43" fmla="*/ 13 h 20"/>
                <a:gd name="T44" fmla="*/ 10 w 20"/>
                <a:gd name="T45" fmla="*/ 13 h 20"/>
                <a:gd name="T46" fmla="*/ 8 w 20"/>
                <a:gd name="T47" fmla="*/ 13 h 20"/>
                <a:gd name="T48" fmla="*/ 8 w 20"/>
                <a:gd name="T49" fmla="*/ 13 h 20"/>
                <a:gd name="T50" fmla="*/ 8 w 20"/>
                <a:gd name="T51" fmla="*/ 13 h 20"/>
                <a:gd name="T52" fmla="*/ 8 w 20"/>
                <a:gd name="T53" fmla="*/ 13 h 20"/>
                <a:gd name="T54" fmla="*/ 8 w 20"/>
                <a:gd name="T55" fmla="*/ 11 h 20"/>
                <a:gd name="T56" fmla="*/ 7 w 20"/>
                <a:gd name="T57" fmla="*/ 11 h 20"/>
                <a:gd name="T58" fmla="*/ 7 w 20"/>
                <a:gd name="T59" fmla="*/ 10 h 20"/>
                <a:gd name="T60" fmla="*/ 7 w 20"/>
                <a:gd name="T61" fmla="*/ 10 h 20"/>
                <a:gd name="T62" fmla="*/ 5 w 20"/>
                <a:gd name="T63" fmla="*/ 10 h 20"/>
                <a:gd name="T64" fmla="*/ 7 w 20"/>
                <a:gd name="T65" fmla="*/ 11 h 20"/>
                <a:gd name="T66" fmla="*/ 7 w 20"/>
                <a:gd name="T67" fmla="*/ 15 h 20"/>
                <a:gd name="T68" fmla="*/ 7 w 20"/>
                <a:gd name="T69" fmla="*/ 15 h 20"/>
                <a:gd name="T70" fmla="*/ 7 w 20"/>
                <a:gd name="T71" fmla="*/ 16 h 20"/>
                <a:gd name="T72" fmla="*/ 7 w 20"/>
                <a:gd name="T73" fmla="*/ 16 h 20"/>
                <a:gd name="T74" fmla="*/ 8 w 20"/>
                <a:gd name="T75" fmla="*/ 18 h 20"/>
                <a:gd name="T76" fmla="*/ 8 w 20"/>
                <a:gd name="T77" fmla="*/ 18 h 20"/>
                <a:gd name="T78" fmla="*/ 10 w 20"/>
                <a:gd name="T79" fmla="*/ 18 h 20"/>
                <a:gd name="T80" fmla="*/ 10 w 20"/>
                <a:gd name="T81" fmla="*/ 16 h 20"/>
                <a:gd name="T82" fmla="*/ 12 w 20"/>
                <a:gd name="T83" fmla="*/ 16 h 20"/>
                <a:gd name="T84" fmla="*/ 12 w 20"/>
                <a:gd name="T85" fmla="*/ 16 h 20"/>
                <a:gd name="T86" fmla="*/ 12 w 20"/>
                <a:gd name="T87" fmla="*/ 18 h 20"/>
                <a:gd name="T88" fmla="*/ 13 w 20"/>
                <a:gd name="T89" fmla="*/ 18 h 20"/>
                <a:gd name="T90" fmla="*/ 17 w 20"/>
                <a:gd name="T91" fmla="*/ 20 h 20"/>
                <a:gd name="T92" fmla="*/ 17 w 20"/>
                <a:gd name="T93" fmla="*/ 20 h 20"/>
                <a:gd name="T94" fmla="*/ 20 w 20"/>
                <a:gd name="T95" fmla="*/ 20 h 20"/>
                <a:gd name="T96" fmla="*/ 20 w 20"/>
                <a:gd name="T97" fmla="*/ 20 h 20"/>
                <a:gd name="T98" fmla="*/ 20 w 20"/>
                <a:gd name="T99" fmla="*/ 15 h 20"/>
                <a:gd name="T100" fmla="*/ 20 w 20"/>
                <a:gd name="T101" fmla="*/ 15 h 20"/>
                <a:gd name="T102" fmla="*/ 18 w 20"/>
                <a:gd name="T103" fmla="*/ 13 h 20"/>
                <a:gd name="T104" fmla="*/ 18 w 20"/>
                <a:gd name="T105" fmla="*/ 13 h 20"/>
                <a:gd name="T106" fmla="*/ 18 w 20"/>
                <a:gd name="T107" fmla="*/ 11 h 20"/>
                <a:gd name="T108" fmla="*/ 17 w 20"/>
                <a:gd name="T109" fmla="*/ 10 h 20"/>
                <a:gd name="T110" fmla="*/ 17 w 20"/>
                <a:gd name="T111" fmla="*/ 8 h 20"/>
                <a:gd name="T112" fmla="*/ 10 w 20"/>
                <a:gd name="T113" fmla="*/ 3 h 20"/>
                <a:gd name="T114" fmla="*/ 10 w 20"/>
                <a:gd name="T1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20">
                  <a:moveTo>
                    <a:pt x="10" y="1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0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1" name="Freeform 383"/>
            <p:cNvSpPr>
              <a:spLocks/>
            </p:cNvSpPr>
            <p:nvPr/>
          </p:nvSpPr>
          <p:spPr bwMode="auto">
            <a:xfrm>
              <a:off x="7020257" y="3708840"/>
              <a:ext cx="51402" cy="65009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2" name="Freeform 384"/>
            <p:cNvSpPr>
              <a:spLocks/>
            </p:cNvSpPr>
            <p:nvPr/>
          </p:nvSpPr>
          <p:spPr bwMode="auto">
            <a:xfrm>
              <a:off x="7020257" y="3708840"/>
              <a:ext cx="51402" cy="65009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3" name="Freeform 385"/>
            <p:cNvSpPr>
              <a:spLocks/>
            </p:cNvSpPr>
            <p:nvPr/>
          </p:nvSpPr>
          <p:spPr bwMode="auto">
            <a:xfrm>
              <a:off x="7419376" y="3149467"/>
              <a:ext cx="4536" cy="12094"/>
            </a:xfrm>
            <a:custGeom>
              <a:avLst/>
              <a:gdLst>
                <a:gd name="T0" fmla="*/ 0 w 3"/>
                <a:gd name="T1" fmla="*/ 8 h 8"/>
                <a:gd name="T2" fmla="*/ 0 w 3"/>
                <a:gd name="T3" fmla="*/ 8 h 8"/>
                <a:gd name="T4" fmla="*/ 3 w 3"/>
                <a:gd name="T5" fmla="*/ 8 h 8"/>
                <a:gd name="T6" fmla="*/ 3 w 3"/>
                <a:gd name="T7" fmla="*/ 6 h 8"/>
                <a:gd name="T8" fmla="*/ 3 w 3"/>
                <a:gd name="T9" fmla="*/ 6 h 8"/>
                <a:gd name="T10" fmla="*/ 2 w 3"/>
                <a:gd name="T11" fmla="*/ 3 h 8"/>
                <a:gd name="T12" fmla="*/ 2 w 3"/>
                <a:gd name="T13" fmla="*/ 3 h 8"/>
                <a:gd name="T14" fmla="*/ 2 w 3"/>
                <a:gd name="T15" fmla="*/ 1 h 8"/>
                <a:gd name="T16" fmla="*/ 3 w 3"/>
                <a:gd name="T17" fmla="*/ 0 h 8"/>
                <a:gd name="T18" fmla="*/ 3 w 3"/>
                <a:gd name="T19" fmla="*/ 0 h 8"/>
                <a:gd name="T20" fmla="*/ 2 w 3"/>
                <a:gd name="T21" fmla="*/ 0 h 8"/>
                <a:gd name="T22" fmla="*/ 2 w 3"/>
                <a:gd name="T23" fmla="*/ 0 h 8"/>
                <a:gd name="T24" fmla="*/ 0 w 3"/>
                <a:gd name="T25" fmla="*/ 1 h 8"/>
                <a:gd name="T26" fmla="*/ 0 w 3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4" name="Freeform 386"/>
            <p:cNvSpPr>
              <a:spLocks/>
            </p:cNvSpPr>
            <p:nvPr/>
          </p:nvSpPr>
          <p:spPr bwMode="auto">
            <a:xfrm>
              <a:off x="7408794" y="3126791"/>
              <a:ext cx="6047" cy="19654"/>
            </a:xfrm>
            <a:custGeom>
              <a:avLst/>
              <a:gdLst>
                <a:gd name="T0" fmla="*/ 0 w 4"/>
                <a:gd name="T1" fmla="*/ 8 h 13"/>
                <a:gd name="T2" fmla="*/ 0 w 4"/>
                <a:gd name="T3" fmla="*/ 11 h 13"/>
                <a:gd name="T4" fmla="*/ 0 w 4"/>
                <a:gd name="T5" fmla="*/ 13 h 13"/>
                <a:gd name="T6" fmla="*/ 2 w 4"/>
                <a:gd name="T7" fmla="*/ 13 h 13"/>
                <a:gd name="T8" fmla="*/ 4 w 4"/>
                <a:gd name="T9" fmla="*/ 13 h 13"/>
                <a:gd name="T10" fmla="*/ 4 w 4"/>
                <a:gd name="T11" fmla="*/ 5 h 13"/>
                <a:gd name="T12" fmla="*/ 4 w 4"/>
                <a:gd name="T13" fmla="*/ 3 h 13"/>
                <a:gd name="T14" fmla="*/ 4 w 4"/>
                <a:gd name="T15" fmla="*/ 1 h 13"/>
                <a:gd name="T16" fmla="*/ 2 w 4"/>
                <a:gd name="T17" fmla="*/ 1 h 13"/>
                <a:gd name="T18" fmla="*/ 2 w 4"/>
                <a:gd name="T19" fmla="*/ 0 h 13"/>
                <a:gd name="T20" fmla="*/ 0 w 4"/>
                <a:gd name="T21" fmla="*/ 1 h 13"/>
                <a:gd name="T22" fmla="*/ 0 w 4"/>
                <a:gd name="T23" fmla="*/ 6 h 13"/>
                <a:gd name="T24" fmla="*/ 0 w 4"/>
                <a:gd name="T25" fmla="*/ 6 h 13"/>
                <a:gd name="T26" fmla="*/ 0 w 4"/>
                <a:gd name="T27" fmla="*/ 8 h 13"/>
                <a:gd name="T28" fmla="*/ 0 w 4"/>
                <a:gd name="T2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5" name="Freeform 387"/>
            <p:cNvSpPr>
              <a:spLocks/>
            </p:cNvSpPr>
            <p:nvPr/>
          </p:nvSpPr>
          <p:spPr bwMode="auto">
            <a:xfrm>
              <a:off x="7018746" y="3719421"/>
              <a:ext cx="9071" cy="16630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5 w 6"/>
                <a:gd name="T5" fmla="*/ 0 h 11"/>
                <a:gd name="T6" fmla="*/ 5 w 6"/>
                <a:gd name="T7" fmla="*/ 0 h 11"/>
                <a:gd name="T8" fmla="*/ 3 w 6"/>
                <a:gd name="T9" fmla="*/ 0 h 11"/>
                <a:gd name="T10" fmla="*/ 3 w 6"/>
                <a:gd name="T11" fmla="*/ 0 h 11"/>
                <a:gd name="T12" fmla="*/ 3 w 6"/>
                <a:gd name="T13" fmla="*/ 0 h 11"/>
                <a:gd name="T14" fmla="*/ 1 w 6"/>
                <a:gd name="T15" fmla="*/ 8 h 11"/>
                <a:gd name="T16" fmla="*/ 0 w 6"/>
                <a:gd name="T17" fmla="*/ 8 h 11"/>
                <a:gd name="T18" fmla="*/ 0 w 6"/>
                <a:gd name="T19" fmla="*/ 10 h 11"/>
                <a:gd name="T20" fmla="*/ 0 w 6"/>
                <a:gd name="T21" fmla="*/ 11 h 11"/>
                <a:gd name="T22" fmla="*/ 0 w 6"/>
                <a:gd name="T23" fmla="*/ 11 h 11"/>
                <a:gd name="T24" fmla="*/ 6 w 6"/>
                <a:gd name="T25" fmla="*/ 1 h 11"/>
                <a:gd name="T26" fmla="*/ 6 w 6"/>
                <a:gd name="T27" fmla="*/ 0 h 11"/>
                <a:gd name="T28" fmla="*/ 6 w 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6" name="Freeform 388"/>
            <p:cNvSpPr>
              <a:spLocks/>
            </p:cNvSpPr>
            <p:nvPr/>
          </p:nvSpPr>
          <p:spPr bwMode="auto">
            <a:xfrm>
              <a:off x="6770807" y="3648366"/>
              <a:ext cx="7560" cy="4536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2 w 5"/>
                <a:gd name="T5" fmla="*/ 2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3 w 5"/>
                <a:gd name="T19" fmla="*/ 2 h 3"/>
                <a:gd name="T20" fmla="*/ 2 w 5"/>
                <a:gd name="T21" fmla="*/ 0 h 3"/>
                <a:gd name="T22" fmla="*/ 2 w 5"/>
                <a:gd name="T23" fmla="*/ 0 h 3"/>
                <a:gd name="T24" fmla="*/ 2 w 5"/>
                <a:gd name="T25" fmla="*/ 0 h 3"/>
                <a:gd name="T26" fmla="*/ 0 w 5"/>
                <a:gd name="T27" fmla="*/ 0 h 3"/>
                <a:gd name="T28" fmla="*/ 0 w 5"/>
                <a:gd name="T29" fmla="*/ 0 h 3"/>
                <a:gd name="T30" fmla="*/ 0 w 5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7" name="Freeform 389"/>
            <p:cNvSpPr>
              <a:spLocks/>
            </p:cNvSpPr>
            <p:nvPr/>
          </p:nvSpPr>
          <p:spPr bwMode="auto">
            <a:xfrm>
              <a:off x="6838839" y="3501720"/>
              <a:ext cx="12094" cy="36283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8" name="Freeform 390"/>
            <p:cNvSpPr>
              <a:spLocks/>
            </p:cNvSpPr>
            <p:nvPr/>
          </p:nvSpPr>
          <p:spPr bwMode="auto">
            <a:xfrm>
              <a:off x="6838839" y="3501720"/>
              <a:ext cx="12094" cy="36283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9" name="Freeform 391"/>
            <p:cNvSpPr>
              <a:spLocks/>
            </p:cNvSpPr>
            <p:nvPr/>
          </p:nvSpPr>
          <p:spPr bwMode="auto">
            <a:xfrm>
              <a:off x="7023281" y="3734540"/>
              <a:ext cx="7560" cy="7560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3 w 5"/>
                <a:gd name="T5" fmla="*/ 3 h 5"/>
                <a:gd name="T6" fmla="*/ 5 w 5"/>
                <a:gd name="T7" fmla="*/ 1 h 5"/>
                <a:gd name="T8" fmla="*/ 5 w 5"/>
                <a:gd name="T9" fmla="*/ 1 h 5"/>
                <a:gd name="T10" fmla="*/ 5 w 5"/>
                <a:gd name="T11" fmla="*/ 1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  <a:gd name="T18" fmla="*/ 2 w 5"/>
                <a:gd name="T19" fmla="*/ 0 h 5"/>
                <a:gd name="T20" fmla="*/ 2 w 5"/>
                <a:gd name="T21" fmla="*/ 1 h 5"/>
                <a:gd name="T22" fmla="*/ 0 w 5"/>
                <a:gd name="T23" fmla="*/ 3 h 5"/>
                <a:gd name="T24" fmla="*/ 0 w 5"/>
                <a:gd name="T25" fmla="*/ 3 h 5"/>
                <a:gd name="T26" fmla="*/ 0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0" name="Freeform 392"/>
            <p:cNvSpPr>
              <a:spLocks/>
            </p:cNvSpPr>
            <p:nvPr/>
          </p:nvSpPr>
          <p:spPr bwMode="auto">
            <a:xfrm>
              <a:off x="7437518" y="3285532"/>
              <a:ext cx="68032" cy="139087"/>
            </a:xfrm>
            <a:custGeom>
              <a:avLst/>
              <a:gdLst>
                <a:gd name="T0" fmla="*/ 0 w 45"/>
                <a:gd name="T1" fmla="*/ 92 h 92"/>
                <a:gd name="T2" fmla="*/ 1 w 45"/>
                <a:gd name="T3" fmla="*/ 92 h 92"/>
                <a:gd name="T4" fmla="*/ 3 w 45"/>
                <a:gd name="T5" fmla="*/ 92 h 92"/>
                <a:gd name="T6" fmla="*/ 8 w 45"/>
                <a:gd name="T7" fmla="*/ 90 h 92"/>
                <a:gd name="T8" fmla="*/ 10 w 45"/>
                <a:gd name="T9" fmla="*/ 85 h 92"/>
                <a:gd name="T10" fmla="*/ 10 w 45"/>
                <a:gd name="T11" fmla="*/ 83 h 92"/>
                <a:gd name="T12" fmla="*/ 10 w 45"/>
                <a:gd name="T13" fmla="*/ 83 h 92"/>
                <a:gd name="T14" fmla="*/ 10 w 45"/>
                <a:gd name="T15" fmla="*/ 82 h 92"/>
                <a:gd name="T16" fmla="*/ 10 w 45"/>
                <a:gd name="T17" fmla="*/ 78 h 92"/>
                <a:gd name="T18" fmla="*/ 10 w 45"/>
                <a:gd name="T19" fmla="*/ 77 h 92"/>
                <a:gd name="T20" fmla="*/ 10 w 45"/>
                <a:gd name="T21" fmla="*/ 77 h 92"/>
                <a:gd name="T22" fmla="*/ 11 w 45"/>
                <a:gd name="T23" fmla="*/ 71 h 92"/>
                <a:gd name="T24" fmla="*/ 13 w 45"/>
                <a:gd name="T25" fmla="*/ 71 h 92"/>
                <a:gd name="T26" fmla="*/ 15 w 45"/>
                <a:gd name="T27" fmla="*/ 71 h 92"/>
                <a:gd name="T28" fmla="*/ 15 w 45"/>
                <a:gd name="T29" fmla="*/ 70 h 92"/>
                <a:gd name="T30" fmla="*/ 16 w 45"/>
                <a:gd name="T31" fmla="*/ 70 h 92"/>
                <a:gd name="T32" fmla="*/ 18 w 45"/>
                <a:gd name="T33" fmla="*/ 70 h 92"/>
                <a:gd name="T34" fmla="*/ 18 w 45"/>
                <a:gd name="T35" fmla="*/ 68 h 92"/>
                <a:gd name="T36" fmla="*/ 21 w 45"/>
                <a:gd name="T37" fmla="*/ 68 h 92"/>
                <a:gd name="T38" fmla="*/ 26 w 45"/>
                <a:gd name="T39" fmla="*/ 63 h 92"/>
                <a:gd name="T40" fmla="*/ 28 w 45"/>
                <a:gd name="T41" fmla="*/ 61 h 92"/>
                <a:gd name="T42" fmla="*/ 30 w 45"/>
                <a:gd name="T43" fmla="*/ 61 h 92"/>
                <a:gd name="T44" fmla="*/ 28 w 45"/>
                <a:gd name="T45" fmla="*/ 60 h 92"/>
                <a:gd name="T46" fmla="*/ 28 w 45"/>
                <a:gd name="T47" fmla="*/ 60 h 92"/>
                <a:gd name="T48" fmla="*/ 33 w 45"/>
                <a:gd name="T49" fmla="*/ 25 h 92"/>
                <a:gd name="T50" fmla="*/ 35 w 45"/>
                <a:gd name="T51" fmla="*/ 20 h 92"/>
                <a:gd name="T52" fmla="*/ 36 w 45"/>
                <a:gd name="T53" fmla="*/ 18 h 92"/>
                <a:gd name="T54" fmla="*/ 40 w 45"/>
                <a:gd name="T55" fmla="*/ 16 h 92"/>
                <a:gd name="T56" fmla="*/ 45 w 45"/>
                <a:gd name="T57" fmla="*/ 10 h 92"/>
                <a:gd name="T58" fmla="*/ 45 w 45"/>
                <a:gd name="T59" fmla="*/ 1 h 92"/>
                <a:gd name="T60" fmla="*/ 45 w 45"/>
                <a:gd name="T61" fmla="*/ 1 h 92"/>
                <a:gd name="T62" fmla="*/ 40 w 45"/>
                <a:gd name="T63" fmla="*/ 0 h 92"/>
                <a:gd name="T64" fmla="*/ 38 w 45"/>
                <a:gd name="T65" fmla="*/ 0 h 92"/>
                <a:gd name="T66" fmla="*/ 30 w 45"/>
                <a:gd name="T67" fmla="*/ 0 h 92"/>
                <a:gd name="T68" fmla="*/ 30 w 45"/>
                <a:gd name="T69" fmla="*/ 0 h 92"/>
                <a:gd name="T70" fmla="*/ 28 w 45"/>
                <a:gd name="T71" fmla="*/ 1 h 92"/>
                <a:gd name="T72" fmla="*/ 18 w 45"/>
                <a:gd name="T73" fmla="*/ 8 h 92"/>
                <a:gd name="T74" fmla="*/ 15 w 45"/>
                <a:gd name="T75" fmla="*/ 16 h 92"/>
                <a:gd name="T76" fmla="*/ 5 w 45"/>
                <a:gd name="T77" fmla="*/ 28 h 92"/>
                <a:gd name="T78" fmla="*/ 3 w 45"/>
                <a:gd name="T79" fmla="*/ 30 h 92"/>
                <a:gd name="T80" fmla="*/ 1 w 45"/>
                <a:gd name="T81" fmla="*/ 33 h 92"/>
                <a:gd name="T82" fmla="*/ 0 w 45"/>
                <a:gd name="T83" fmla="*/ 35 h 92"/>
                <a:gd name="T84" fmla="*/ 0 w 45"/>
                <a:gd name="T85" fmla="*/ 36 h 92"/>
                <a:gd name="T86" fmla="*/ 0 w 45"/>
                <a:gd name="T87" fmla="*/ 36 h 92"/>
                <a:gd name="T88" fmla="*/ 0 w 45"/>
                <a:gd name="T89" fmla="*/ 38 h 92"/>
                <a:gd name="T90" fmla="*/ 0 w 45"/>
                <a:gd name="T91" fmla="*/ 61 h 92"/>
                <a:gd name="T92" fmla="*/ 1 w 45"/>
                <a:gd name="T93" fmla="*/ 70 h 92"/>
                <a:gd name="T94" fmla="*/ 3 w 45"/>
                <a:gd name="T95" fmla="*/ 83 h 92"/>
                <a:gd name="T96" fmla="*/ 0 w 45"/>
                <a:gd name="T97" fmla="*/ 92 h 92"/>
                <a:gd name="T98" fmla="*/ 0 w 45"/>
                <a:gd name="T9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lnTo>
                    <a:pt x="1" y="92"/>
                  </a:lnTo>
                  <a:lnTo>
                    <a:pt x="3" y="92"/>
                  </a:lnTo>
                  <a:lnTo>
                    <a:pt x="8" y="90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1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6" y="63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3" y="25"/>
                  </a:lnTo>
                  <a:lnTo>
                    <a:pt x="35" y="20"/>
                  </a:lnTo>
                  <a:lnTo>
                    <a:pt x="36" y="18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18" y="8"/>
                  </a:lnTo>
                  <a:lnTo>
                    <a:pt x="15" y="16"/>
                  </a:lnTo>
                  <a:lnTo>
                    <a:pt x="5" y="28"/>
                  </a:lnTo>
                  <a:lnTo>
                    <a:pt x="3" y="30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61"/>
                  </a:lnTo>
                  <a:lnTo>
                    <a:pt x="1" y="70"/>
                  </a:lnTo>
                  <a:lnTo>
                    <a:pt x="3" y="83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1" name="Freeform 393"/>
            <p:cNvSpPr>
              <a:spLocks/>
            </p:cNvSpPr>
            <p:nvPr/>
          </p:nvSpPr>
          <p:spPr bwMode="auto">
            <a:xfrm>
              <a:off x="7008162" y="3568241"/>
              <a:ext cx="3024" cy="9071"/>
            </a:xfrm>
            <a:custGeom>
              <a:avLst/>
              <a:gdLst>
                <a:gd name="T0" fmla="*/ 2 w 2"/>
                <a:gd name="T1" fmla="*/ 1 h 6"/>
                <a:gd name="T2" fmla="*/ 2 w 2"/>
                <a:gd name="T3" fmla="*/ 0 h 6"/>
                <a:gd name="T4" fmla="*/ 2 w 2"/>
                <a:gd name="T5" fmla="*/ 0 h 6"/>
                <a:gd name="T6" fmla="*/ 0 w 2"/>
                <a:gd name="T7" fmla="*/ 1 h 6"/>
                <a:gd name="T8" fmla="*/ 0 w 2"/>
                <a:gd name="T9" fmla="*/ 1 h 6"/>
                <a:gd name="T10" fmla="*/ 0 w 2"/>
                <a:gd name="T11" fmla="*/ 3 h 6"/>
                <a:gd name="T12" fmla="*/ 0 w 2"/>
                <a:gd name="T13" fmla="*/ 3 h 6"/>
                <a:gd name="T14" fmla="*/ 0 w 2"/>
                <a:gd name="T15" fmla="*/ 5 h 6"/>
                <a:gd name="T16" fmla="*/ 0 w 2"/>
                <a:gd name="T17" fmla="*/ 6 h 6"/>
                <a:gd name="T18" fmla="*/ 2 w 2"/>
                <a:gd name="T19" fmla="*/ 6 h 6"/>
                <a:gd name="T20" fmla="*/ 2 w 2"/>
                <a:gd name="T21" fmla="*/ 6 h 6"/>
                <a:gd name="T22" fmla="*/ 2 w 2"/>
                <a:gd name="T23" fmla="*/ 6 h 6"/>
                <a:gd name="T24" fmla="*/ 2 w 2"/>
                <a:gd name="T25" fmla="*/ 1 h 6"/>
                <a:gd name="T26" fmla="*/ 2 w 2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2" name="Freeform 394"/>
            <p:cNvSpPr>
              <a:spLocks/>
            </p:cNvSpPr>
            <p:nvPr/>
          </p:nvSpPr>
          <p:spPr bwMode="auto">
            <a:xfrm>
              <a:off x="7301454" y="3358098"/>
              <a:ext cx="60473" cy="158741"/>
            </a:xfrm>
            <a:custGeom>
              <a:avLst/>
              <a:gdLst>
                <a:gd name="T0" fmla="*/ 0 w 40"/>
                <a:gd name="T1" fmla="*/ 104 h 105"/>
                <a:gd name="T2" fmla="*/ 0 w 40"/>
                <a:gd name="T3" fmla="*/ 104 h 105"/>
                <a:gd name="T4" fmla="*/ 1 w 40"/>
                <a:gd name="T5" fmla="*/ 105 h 105"/>
                <a:gd name="T6" fmla="*/ 3 w 40"/>
                <a:gd name="T7" fmla="*/ 104 h 105"/>
                <a:gd name="T8" fmla="*/ 3 w 40"/>
                <a:gd name="T9" fmla="*/ 104 h 105"/>
                <a:gd name="T10" fmla="*/ 3 w 40"/>
                <a:gd name="T11" fmla="*/ 102 h 105"/>
                <a:gd name="T12" fmla="*/ 8 w 40"/>
                <a:gd name="T13" fmla="*/ 95 h 105"/>
                <a:gd name="T14" fmla="*/ 8 w 40"/>
                <a:gd name="T15" fmla="*/ 92 h 105"/>
                <a:gd name="T16" fmla="*/ 8 w 40"/>
                <a:gd name="T17" fmla="*/ 90 h 105"/>
                <a:gd name="T18" fmla="*/ 11 w 40"/>
                <a:gd name="T19" fmla="*/ 80 h 105"/>
                <a:gd name="T20" fmla="*/ 11 w 40"/>
                <a:gd name="T21" fmla="*/ 75 h 105"/>
                <a:gd name="T22" fmla="*/ 11 w 40"/>
                <a:gd name="T23" fmla="*/ 74 h 105"/>
                <a:gd name="T24" fmla="*/ 13 w 40"/>
                <a:gd name="T25" fmla="*/ 74 h 105"/>
                <a:gd name="T26" fmla="*/ 18 w 40"/>
                <a:gd name="T27" fmla="*/ 60 h 105"/>
                <a:gd name="T28" fmla="*/ 21 w 40"/>
                <a:gd name="T29" fmla="*/ 52 h 105"/>
                <a:gd name="T30" fmla="*/ 21 w 40"/>
                <a:gd name="T31" fmla="*/ 50 h 105"/>
                <a:gd name="T32" fmla="*/ 23 w 40"/>
                <a:gd name="T33" fmla="*/ 50 h 105"/>
                <a:gd name="T34" fmla="*/ 23 w 40"/>
                <a:gd name="T35" fmla="*/ 50 h 105"/>
                <a:gd name="T36" fmla="*/ 23 w 40"/>
                <a:gd name="T37" fmla="*/ 50 h 105"/>
                <a:gd name="T38" fmla="*/ 23 w 40"/>
                <a:gd name="T39" fmla="*/ 49 h 105"/>
                <a:gd name="T40" fmla="*/ 25 w 40"/>
                <a:gd name="T41" fmla="*/ 49 h 105"/>
                <a:gd name="T42" fmla="*/ 25 w 40"/>
                <a:gd name="T43" fmla="*/ 49 h 105"/>
                <a:gd name="T44" fmla="*/ 26 w 40"/>
                <a:gd name="T45" fmla="*/ 40 h 105"/>
                <a:gd name="T46" fmla="*/ 26 w 40"/>
                <a:gd name="T47" fmla="*/ 37 h 105"/>
                <a:gd name="T48" fmla="*/ 26 w 40"/>
                <a:gd name="T49" fmla="*/ 35 h 105"/>
                <a:gd name="T50" fmla="*/ 28 w 40"/>
                <a:gd name="T51" fmla="*/ 32 h 105"/>
                <a:gd name="T52" fmla="*/ 30 w 40"/>
                <a:gd name="T53" fmla="*/ 30 h 105"/>
                <a:gd name="T54" fmla="*/ 33 w 40"/>
                <a:gd name="T55" fmla="*/ 22 h 105"/>
                <a:gd name="T56" fmla="*/ 36 w 40"/>
                <a:gd name="T57" fmla="*/ 17 h 105"/>
                <a:gd name="T58" fmla="*/ 36 w 40"/>
                <a:gd name="T59" fmla="*/ 13 h 105"/>
                <a:gd name="T60" fmla="*/ 36 w 40"/>
                <a:gd name="T61" fmla="*/ 13 h 105"/>
                <a:gd name="T62" fmla="*/ 36 w 40"/>
                <a:gd name="T63" fmla="*/ 12 h 105"/>
                <a:gd name="T64" fmla="*/ 36 w 40"/>
                <a:gd name="T65" fmla="*/ 12 h 105"/>
                <a:gd name="T66" fmla="*/ 36 w 40"/>
                <a:gd name="T67" fmla="*/ 10 h 105"/>
                <a:gd name="T68" fmla="*/ 36 w 40"/>
                <a:gd name="T69" fmla="*/ 8 h 105"/>
                <a:gd name="T70" fmla="*/ 36 w 40"/>
                <a:gd name="T71" fmla="*/ 8 h 105"/>
                <a:gd name="T72" fmla="*/ 36 w 40"/>
                <a:gd name="T73" fmla="*/ 8 h 105"/>
                <a:gd name="T74" fmla="*/ 36 w 40"/>
                <a:gd name="T75" fmla="*/ 7 h 105"/>
                <a:gd name="T76" fmla="*/ 40 w 40"/>
                <a:gd name="T77" fmla="*/ 3 h 105"/>
                <a:gd name="T78" fmla="*/ 40 w 40"/>
                <a:gd name="T79" fmla="*/ 2 h 105"/>
                <a:gd name="T80" fmla="*/ 36 w 40"/>
                <a:gd name="T81" fmla="*/ 0 h 105"/>
                <a:gd name="T82" fmla="*/ 36 w 40"/>
                <a:gd name="T83" fmla="*/ 2 h 105"/>
                <a:gd name="T84" fmla="*/ 35 w 40"/>
                <a:gd name="T85" fmla="*/ 3 h 105"/>
                <a:gd name="T86" fmla="*/ 33 w 40"/>
                <a:gd name="T87" fmla="*/ 3 h 105"/>
                <a:gd name="T88" fmla="*/ 33 w 40"/>
                <a:gd name="T89" fmla="*/ 5 h 105"/>
                <a:gd name="T90" fmla="*/ 33 w 40"/>
                <a:gd name="T91" fmla="*/ 5 h 105"/>
                <a:gd name="T92" fmla="*/ 31 w 40"/>
                <a:gd name="T93" fmla="*/ 8 h 105"/>
                <a:gd name="T94" fmla="*/ 31 w 40"/>
                <a:gd name="T95" fmla="*/ 8 h 105"/>
                <a:gd name="T96" fmla="*/ 31 w 40"/>
                <a:gd name="T97" fmla="*/ 13 h 105"/>
                <a:gd name="T98" fmla="*/ 26 w 40"/>
                <a:gd name="T99" fmla="*/ 23 h 105"/>
                <a:gd name="T100" fmla="*/ 26 w 40"/>
                <a:gd name="T101" fmla="*/ 27 h 105"/>
                <a:gd name="T102" fmla="*/ 20 w 40"/>
                <a:gd name="T103" fmla="*/ 39 h 105"/>
                <a:gd name="T104" fmla="*/ 15 w 40"/>
                <a:gd name="T105" fmla="*/ 44 h 105"/>
                <a:gd name="T106" fmla="*/ 13 w 40"/>
                <a:gd name="T107" fmla="*/ 44 h 105"/>
                <a:gd name="T108" fmla="*/ 13 w 40"/>
                <a:gd name="T109" fmla="*/ 45 h 105"/>
                <a:gd name="T110" fmla="*/ 8 w 40"/>
                <a:gd name="T111" fmla="*/ 54 h 105"/>
                <a:gd name="T112" fmla="*/ 1 w 40"/>
                <a:gd name="T113" fmla="*/ 72 h 105"/>
                <a:gd name="T114" fmla="*/ 0 w 40"/>
                <a:gd name="T115" fmla="*/ 75 h 105"/>
                <a:gd name="T116" fmla="*/ 0 w 40"/>
                <a:gd name="T117" fmla="*/ 75 h 105"/>
                <a:gd name="T118" fmla="*/ 0 w 40"/>
                <a:gd name="T119" fmla="*/ 82 h 105"/>
                <a:gd name="T120" fmla="*/ 0 w 40"/>
                <a:gd name="T121" fmla="*/ 99 h 105"/>
                <a:gd name="T122" fmla="*/ 0 w 40"/>
                <a:gd name="T123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" h="105">
                  <a:moveTo>
                    <a:pt x="0" y="104"/>
                  </a:moveTo>
                  <a:lnTo>
                    <a:pt x="0" y="104"/>
                  </a:lnTo>
                  <a:lnTo>
                    <a:pt x="1" y="105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8" y="95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11" y="80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8" y="60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6" y="40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3" y="22"/>
                  </a:lnTo>
                  <a:lnTo>
                    <a:pt x="36" y="17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3"/>
                  </a:lnTo>
                  <a:lnTo>
                    <a:pt x="26" y="23"/>
                  </a:lnTo>
                  <a:lnTo>
                    <a:pt x="26" y="27"/>
                  </a:lnTo>
                  <a:lnTo>
                    <a:pt x="20" y="39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8" y="54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9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3" name="Freeform 395"/>
            <p:cNvSpPr>
              <a:spLocks/>
            </p:cNvSpPr>
            <p:nvPr/>
          </p:nvSpPr>
          <p:spPr bwMode="auto">
            <a:xfrm>
              <a:off x="7472290" y="3058759"/>
              <a:ext cx="18142" cy="15119"/>
            </a:xfrm>
            <a:custGeom>
              <a:avLst/>
              <a:gdLst>
                <a:gd name="T0" fmla="*/ 12 w 12"/>
                <a:gd name="T1" fmla="*/ 1 h 10"/>
                <a:gd name="T2" fmla="*/ 10 w 12"/>
                <a:gd name="T3" fmla="*/ 1 h 10"/>
                <a:gd name="T4" fmla="*/ 7 w 12"/>
                <a:gd name="T5" fmla="*/ 0 h 10"/>
                <a:gd name="T6" fmla="*/ 7 w 12"/>
                <a:gd name="T7" fmla="*/ 0 h 10"/>
                <a:gd name="T8" fmla="*/ 5 w 12"/>
                <a:gd name="T9" fmla="*/ 1 h 10"/>
                <a:gd name="T10" fmla="*/ 3 w 12"/>
                <a:gd name="T11" fmla="*/ 3 h 10"/>
                <a:gd name="T12" fmla="*/ 0 w 12"/>
                <a:gd name="T13" fmla="*/ 6 h 10"/>
                <a:gd name="T14" fmla="*/ 0 w 12"/>
                <a:gd name="T15" fmla="*/ 6 h 10"/>
                <a:gd name="T16" fmla="*/ 0 w 12"/>
                <a:gd name="T17" fmla="*/ 6 h 10"/>
                <a:gd name="T18" fmla="*/ 0 w 12"/>
                <a:gd name="T19" fmla="*/ 8 h 10"/>
                <a:gd name="T20" fmla="*/ 2 w 12"/>
                <a:gd name="T21" fmla="*/ 10 h 10"/>
                <a:gd name="T22" fmla="*/ 2 w 12"/>
                <a:gd name="T23" fmla="*/ 10 h 10"/>
                <a:gd name="T24" fmla="*/ 3 w 12"/>
                <a:gd name="T25" fmla="*/ 10 h 10"/>
                <a:gd name="T26" fmla="*/ 3 w 12"/>
                <a:gd name="T27" fmla="*/ 10 h 10"/>
                <a:gd name="T28" fmla="*/ 5 w 12"/>
                <a:gd name="T29" fmla="*/ 8 h 10"/>
                <a:gd name="T30" fmla="*/ 5 w 12"/>
                <a:gd name="T31" fmla="*/ 8 h 10"/>
                <a:gd name="T32" fmla="*/ 3 w 12"/>
                <a:gd name="T33" fmla="*/ 6 h 10"/>
                <a:gd name="T34" fmla="*/ 3 w 12"/>
                <a:gd name="T35" fmla="*/ 6 h 10"/>
                <a:gd name="T36" fmla="*/ 3 w 12"/>
                <a:gd name="T37" fmla="*/ 5 h 10"/>
                <a:gd name="T38" fmla="*/ 8 w 12"/>
                <a:gd name="T39" fmla="*/ 3 h 10"/>
                <a:gd name="T40" fmla="*/ 10 w 12"/>
                <a:gd name="T41" fmla="*/ 1 h 10"/>
                <a:gd name="T42" fmla="*/ 12 w 1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0">
                  <a:moveTo>
                    <a:pt x="12" y="1"/>
                  </a:move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4" name="Freeform 396"/>
            <p:cNvSpPr>
              <a:spLocks/>
            </p:cNvSpPr>
            <p:nvPr/>
          </p:nvSpPr>
          <p:spPr bwMode="auto">
            <a:xfrm>
              <a:off x="7482872" y="3082949"/>
              <a:ext cx="4536" cy="1058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7 h 7"/>
                <a:gd name="T4" fmla="*/ 1 w 3"/>
                <a:gd name="T5" fmla="*/ 5 h 7"/>
                <a:gd name="T6" fmla="*/ 3 w 3"/>
                <a:gd name="T7" fmla="*/ 5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2 h 7"/>
                <a:gd name="T14" fmla="*/ 3 w 3"/>
                <a:gd name="T15" fmla="*/ 2 h 7"/>
                <a:gd name="T16" fmla="*/ 3 w 3"/>
                <a:gd name="T17" fmla="*/ 0 h 7"/>
                <a:gd name="T18" fmla="*/ 1 w 3"/>
                <a:gd name="T19" fmla="*/ 0 h 7"/>
                <a:gd name="T20" fmla="*/ 0 w 3"/>
                <a:gd name="T21" fmla="*/ 0 h 7"/>
                <a:gd name="T22" fmla="*/ 0 w 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5" name="Freeform 397"/>
            <p:cNvSpPr>
              <a:spLocks/>
            </p:cNvSpPr>
            <p:nvPr/>
          </p:nvSpPr>
          <p:spPr bwMode="auto">
            <a:xfrm>
              <a:off x="7439030" y="3131325"/>
              <a:ext cx="6047" cy="7560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5 h 5"/>
                <a:gd name="T10" fmla="*/ 0 w 4"/>
                <a:gd name="T11" fmla="*/ 5 h 5"/>
                <a:gd name="T12" fmla="*/ 0 w 4"/>
                <a:gd name="T13" fmla="*/ 5 h 5"/>
                <a:gd name="T14" fmla="*/ 4 w 4"/>
                <a:gd name="T15" fmla="*/ 5 h 5"/>
                <a:gd name="T16" fmla="*/ 4 w 4"/>
                <a:gd name="T17" fmla="*/ 5 h 5"/>
                <a:gd name="T18" fmla="*/ 4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6" name="Freeform 398"/>
            <p:cNvSpPr>
              <a:spLocks/>
            </p:cNvSpPr>
            <p:nvPr/>
          </p:nvSpPr>
          <p:spPr bwMode="auto">
            <a:xfrm>
              <a:off x="7487407" y="3093531"/>
              <a:ext cx="4536" cy="4536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3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7" name="Freeform 399"/>
            <p:cNvSpPr>
              <a:spLocks/>
            </p:cNvSpPr>
            <p:nvPr/>
          </p:nvSpPr>
          <p:spPr bwMode="auto">
            <a:xfrm>
              <a:off x="7490432" y="3043642"/>
              <a:ext cx="12094" cy="12094"/>
            </a:xfrm>
            <a:custGeom>
              <a:avLst/>
              <a:gdLst>
                <a:gd name="T0" fmla="*/ 8 w 8"/>
                <a:gd name="T1" fmla="*/ 0 h 8"/>
                <a:gd name="T2" fmla="*/ 6 w 8"/>
                <a:gd name="T3" fmla="*/ 1 h 8"/>
                <a:gd name="T4" fmla="*/ 3 w 8"/>
                <a:gd name="T5" fmla="*/ 3 h 8"/>
                <a:gd name="T6" fmla="*/ 0 w 8"/>
                <a:gd name="T7" fmla="*/ 8 h 8"/>
                <a:gd name="T8" fmla="*/ 1 w 8"/>
                <a:gd name="T9" fmla="*/ 8 h 8"/>
                <a:gd name="T10" fmla="*/ 3 w 8"/>
                <a:gd name="T11" fmla="*/ 6 h 8"/>
                <a:gd name="T12" fmla="*/ 3 w 8"/>
                <a:gd name="T13" fmla="*/ 6 h 8"/>
                <a:gd name="T14" fmla="*/ 3 w 8"/>
                <a:gd name="T15" fmla="*/ 5 h 8"/>
                <a:gd name="T16" fmla="*/ 6 w 8"/>
                <a:gd name="T17" fmla="*/ 1 h 8"/>
                <a:gd name="T18" fmla="*/ 8 w 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8" name="Freeform 400"/>
            <p:cNvSpPr>
              <a:spLocks/>
            </p:cNvSpPr>
            <p:nvPr/>
          </p:nvSpPr>
          <p:spPr bwMode="auto">
            <a:xfrm>
              <a:off x="7482872" y="3105624"/>
              <a:ext cx="4536" cy="6047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1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3 w 3"/>
                <a:gd name="T11" fmla="*/ 0 h 4"/>
                <a:gd name="T12" fmla="*/ 3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0 w 3"/>
                <a:gd name="T19" fmla="*/ 0 h 4"/>
                <a:gd name="T20" fmla="*/ 0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9" name="Freeform 401"/>
            <p:cNvSpPr>
              <a:spLocks/>
            </p:cNvSpPr>
            <p:nvPr/>
          </p:nvSpPr>
          <p:spPr bwMode="auto">
            <a:xfrm>
              <a:off x="7460196" y="3119231"/>
              <a:ext cx="9071" cy="15119"/>
            </a:xfrm>
            <a:custGeom>
              <a:avLst/>
              <a:gdLst>
                <a:gd name="T0" fmla="*/ 3 w 6"/>
                <a:gd name="T1" fmla="*/ 3 h 10"/>
                <a:gd name="T2" fmla="*/ 1 w 6"/>
                <a:gd name="T3" fmla="*/ 3 h 10"/>
                <a:gd name="T4" fmla="*/ 0 w 6"/>
                <a:gd name="T5" fmla="*/ 8 h 10"/>
                <a:gd name="T6" fmla="*/ 0 w 6"/>
                <a:gd name="T7" fmla="*/ 8 h 10"/>
                <a:gd name="T8" fmla="*/ 0 w 6"/>
                <a:gd name="T9" fmla="*/ 8 h 10"/>
                <a:gd name="T10" fmla="*/ 1 w 6"/>
                <a:gd name="T11" fmla="*/ 10 h 10"/>
                <a:gd name="T12" fmla="*/ 1 w 6"/>
                <a:gd name="T13" fmla="*/ 8 h 10"/>
                <a:gd name="T14" fmla="*/ 3 w 6"/>
                <a:gd name="T15" fmla="*/ 8 h 10"/>
                <a:gd name="T16" fmla="*/ 5 w 6"/>
                <a:gd name="T17" fmla="*/ 5 h 10"/>
                <a:gd name="T18" fmla="*/ 6 w 6"/>
                <a:gd name="T19" fmla="*/ 1 h 10"/>
                <a:gd name="T20" fmla="*/ 6 w 6"/>
                <a:gd name="T21" fmla="*/ 0 h 10"/>
                <a:gd name="T22" fmla="*/ 6 w 6"/>
                <a:gd name="T23" fmla="*/ 0 h 10"/>
                <a:gd name="T24" fmla="*/ 5 w 6"/>
                <a:gd name="T25" fmla="*/ 0 h 10"/>
                <a:gd name="T26" fmla="*/ 3 w 6"/>
                <a:gd name="T2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3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0" name="Freeform 402"/>
            <p:cNvSpPr>
              <a:spLocks/>
            </p:cNvSpPr>
            <p:nvPr/>
          </p:nvSpPr>
          <p:spPr bwMode="auto">
            <a:xfrm>
              <a:off x="7475314" y="3093531"/>
              <a:ext cx="9071" cy="4536"/>
            </a:xfrm>
            <a:custGeom>
              <a:avLst/>
              <a:gdLst>
                <a:gd name="T0" fmla="*/ 0 w 6"/>
                <a:gd name="T1" fmla="*/ 2 h 3"/>
                <a:gd name="T2" fmla="*/ 0 w 6"/>
                <a:gd name="T3" fmla="*/ 2 h 3"/>
                <a:gd name="T4" fmla="*/ 0 w 6"/>
                <a:gd name="T5" fmla="*/ 2 h 3"/>
                <a:gd name="T6" fmla="*/ 0 w 6"/>
                <a:gd name="T7" fmla="*/ 2 h 3"/>
                <a:gd name="T8" fmla="*/ 3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0 h 3"/>
                <a:gd name="T18" fmla="*/ 6 w 6"/>
                <a:gd name="T19" fmla="*/ 0 h 3"/>
                <a:gd name="T20" fmla="*/ 0 w 6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1" name="Freeform 403"/>
            <p:cNvSpPr>
              <a:spLocks/>
            </p:cNvSpPr>
            <p:nvPr/>
          </p:nvSpPr>
          <p:spPr bwMode="auto">
            <a:xfrm>
              <a:off x="7449612" y="3135860"/>
              <a:ext cx="12094" cy="10583"/>
            </a:xfrm>
            <a:custGeom>
              <a:avLst/>
              <a:gdLst>
                <a:gd name="T0" fmla="*/ 7 w 8"/>
                <a:gd name="T1" fmla="*/ 0 h 7"/>
                <a:gd name="T2" fmla="*/ 3 w 8"/>
                <a:gd name="T3" fmla="*/ 2 h 7"/>
                <a:gd name="T4" fmla="*/ 2 w 8"/>
                <a:gd name="T5" fmla="*/ 4 h 7"/>
                <a:gd name="T6" fmla="*/ 2 w 8"/>
                <a:gd name="T7" fmla="*/ 4 h 7"/>
                <a:gd name="T8" fmla="*/ 0 w 8"/>
                <a:gd name="T9" fmla="*/ 4 h 7"/>
                <a:gd name="T10" fmla="*/ 2 w 8"/>
                <a:gd name="T11" fmla="*/ 7 h 7"/>
                <a:gd name="T12" fmla="*/ 2 w 8"/>
                <a:gd name="T13" fmla="*/ 7 h 7"/>
                <a:gd name="T14" fmla="*/ 3 w 8"/>
                <a:gd name="T15" fmla="*/ 7 h 7"/>
                <a:gd name="T16" fmla="*/ 5 w 8"/>
                <a:gd name="T17" fmla="*/ 5 h 7"/>
                <a:gd name="T18" fmla="*/ 5 w 8"/>
                <a:gd name="T19" fmla="*/ 5 h 7"/>
                <a:gd name="T20" fmla="*/ 7 w 8"/>
                <a:gd name="T21" fmla="*/ 2 h 7"/>
                <a:gd name="T22" fmla="*/ 7 w 8"/>
                <a:gd name="T23" fmla="*/ 2 h 7"/>
                <a:gd name="T24" fmla="*/ 8 w 8"/>
                <a:gd name="T25" fmla="*/ 0 h 7"/>
                <a:gd name="T26" fmla="*/ 7 w 8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2" name="Freeform 404"/>
            <p:cNvSpPr>
              <a:spLocks/>
            </p:cNvSpPr>
            <p:nvPr/>
          </p:nvSpPr>
          <p:spPr bwMode="auto">
            <a:xfrm>
              <a:off x="7464731" y="3096555"/>
              <a:ext cx="12094" cy="9071"/>
            </a:xfrm>
            <a:custGeom>
              <a:avLst/>
              <a:gdLst>
                <a:gd name="T0" fmla="*/ 3 w 8"/>
                <a:gd name="T1" fmla="*/ 0 h 6"/>
                <a:gd name="T2" fmla="*/ 3 w 8"/>
                <a:gd name="T3" fmla="*/ 0 h 6"/>
                <a:gd name="T4" fmla="*/ 2 w 8"/>
                <a:gd name="T5" fmla="*/ 0 h 6"/>
                <a:gd name="T6" fmla="*/ 0 w 8"/>
                <a:gd name="T7" fmla="*/ 0 h 6"/>
                <a:gd name="T8" fmla="*/ 0 w 8"/>
                <a:gd name="T9" fmla="*/ 0 h 6"/>
                <a:gd name="T10" fmla="*/ 0 w 8"/>
                <a:gd name="T11" fmla="*/ 1 h 6"/>
                <a:gd name="T12" fmla="*/ 2 w 8"/>
                <a:gd name="T13" fmla="*/ 3 h 6"/>
                <a:gd name="T14" fmla="*/ 5 w 8"/>
                <a:gd name="T15" fmla="*/ 5 h 6"/>
                <a:gd name="T16" fmla="*/ 5 w 8"/>
                <a:gd name="T17" fmla="*/ 6 h 6"/>
                <a:gd name="T18" fmla="*/ 5 w 8"/>
                <a:gd name="T19" fmla="*/ 6 h 6"/>
                <a:gd name="T20" fmla="*/ 7 w 8"/>
                <a:gd name="T21" fmla="*/ 5 h 6"/>
                <a:gd name="T22" fmla="*/ 8 w 8"/>
                <a:gd name="T23" fmla="*/ 3 h 6"/>
                <a:gd name="T24" fmla="*/ 3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3" name="Freeform 405"/>
            <p:cNvSpPr>
              <a:spLocks/>
            </p:cNvSpPr>
            <p:nvPr/>
          </p:nvSpPr>
          <p:spPr bwMode="auto">
            <a:xfrm>
              <a:off x="6767784" y="3553122"/>
              <a:ext cx="89198" cy="83150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  <a:gd name="T74" fmla="*/ 44 w 59"/>
                <a:gd name="T75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4" name="Freeform 406"/>
            <p:cNvSpPr>
              <a:spLocks/>
            </p:cNvSpPr>
            <p:nvPr/>
          </p:nvSpPr>
          <p:spPr bwMode="auto">
            <a:xfrm>
              <a:off x="6767784" y="3553122"/>
              <a:ext cx="89198" cy="83150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5" name="Freeform 408"/>
            <p:cNvSpPr>
              <a:spLocks/>
            </p:cNvSpPr>
            <p:nvPr/>
          </p:nvSpPr>
          <p:spPr bwMode="auto">
            <a:xfrm>
              <a:off x="6902336" y="3651389"/>
              <a:ext cx="4536" cy="453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1 h 3"/>
                <a:gd name="T30" fmla="*/ 3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6" name="Freeform 409"/>
            <p:cNvSpPr>
              <a:spLocks/>
            </p:cNvSpPr>
            <p:nvPr/>
          </p:nvSpPr>
          <p:spPr bwMode="auto">
            <a:xfrm>
              <a:off x="6952226" y="3229593"/>
              <a:ext cx="21166" cy="18142"/>
            </a:xfrm>
            <a:custGeom>
              <a:avLst/>
              <a:gdLst>
                <a:gd name="T0" fmla="*/ 7 w 14"/>
                <a:gd name="T1" fmla="*/ 10 h 12"/>
                <a:gd name="T2" fmla="*/ 12 w 14"/>
                <a:gd name="T3" fmla="*/ 7 h 12"/>
                <a:gd name="T4" fmla="*/ 12 w 14"/>
                <a:gd name="T5" fmla="*/ 7 h 12"/>
                <a:gd name="T6" fmla="*/ 12 w 14"/>
                <a:gd name="T7" fmla="*/ 7 h 12"/>
                <a:gd name="T8" fmla="*/ 12 w 14"/>
                <a:gd name="T9" fmla="*/ 7 h 12"/>
                <a:gd name="T10" fmla="*/ 14 w 14"/>
                <a:gd name="T11" fmla="*/ 3 h 12"/>
                <a:gd name="T12" fmla="*/ 14 w 14"/>
                <a:gd name="T13" fmla="*/ 3 h 12"/>
                <a:gd name="T14" fmla="*/ 14 w 14"/>
                <a:gd name="T15" fmla="*/ 2 h 12"/>
                <a:gd name="T16" fmla="*/ 9 w 14"/>
                <a:gd name="T17" fmla="*/ 2 h 12"/>
                <a:gd name="T18" fmla="*/ 5 w 14"/>
                <a:gd name="T19" fmla="*/ 2 h 12"/>
                <a:gd name="T20" fmla="*/ 4 w 14"/>
                <a:gd name="T21" fmla="*/ 2 h 12"/>
                <a:gd name="T22" fmla="*/ 4 w 14"/>
                <a:gd name="T23" fmla="*/ 2 h 12"/>
                <a:gd name="T24" fmla="*/ 4 w 14"/>
                <a:gd name="T25" fmla="*/ 0 h 12"/>
                <a:gd name="T26" fmla="*/ 2 w 14"/>
                <a:gd name="T27" fmla="*/ 0 h 12"/>
                <a:gd name="T28" fmla="*/ 2 w 14"/>
                <a:gd name="T29" fmla="*/ 2 h 12"/>
                <a:gd name="T30" fmla="*/ 0 w 14"/>
                <a:gd name="T31" fmla="*/ 2 h 12"/>
                <a:gd name="T32" fmla="*/ 2 w 14"/>
                <a:gd name="T33" fmla="*/ 7 h 12"/>
                <a:gd name="T34" fmla="*/ 2 w 14"/>
                <a:gd name="T35" fmla="*/ 10 h 12"/>
                <a:gd name="T36" fmla="*/ 4 w 14"/>
                <a:gd name="T37" fmla="*/ 12 h 12"/>
                <a:gd name="T38" fmla="*/ 5 w 14"/>
                <a:gd name="T39" fmla="*/ 12 h 12"/>
                <a:gd name="T40" fmla="*/ 7 w 14"/>
                <a:gd name="T4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7" y="10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7" name="Freeform 410"/>
            <p:cNvSpPr>
              <a:spLocks/>
            </p:cNvSpPr>
            <p:nvPr/>
          </p:nvSpPr>
          <p:spPr bwMode="auto">
            <a:xfrm>
              <a:off x="6993045" y="3562193"/>
              <a:ext cx="10583" cy="21166"/>
            </a:xfrm>
            <a:custGeom>
              <a:avLst/>
              <a:gdLst>
                <a:gd name="T0" fmla="*/ 7 w 7"/>
                <a:gd name="T1" fmla="*/ 9 h 14"/>
                <a:gd name="T2" fmla="*/ 5 w 7"/>
                <a:gd name="T3" fmla="*/ 2 h 14"/>
                <a:gd name="T4" fmla="*/ 5 w 7"/>
                <a:gd name="T5" fmla="*/ 0 h 14"/>
                <a:gd name="T6" fmla="*/ 3 w 7"/>
                <a:gd name="T7" fmla="*/ 2 h 14"/>
                <a:gd name="T8" fmla="*/ 2 w 7"/>
                <a:gd name="T9" fmla="*/ 5 h 14"/>
                <a:gd name="T10" fmla="*/ 0 w 7"/>
                <a:gd name="T11" fmla="*/ 9 h 14"/>
                <a:gd name="T12" fmla="*/ 0 w 7"/>
                <a:gd name="T13" fmla="*/ 10 h 14"/>
                <a:gd name="T14" fmla="*/ 0 w 7"/>
                <a:gd name="T15" fmla="*/ 10 h 14"/>
                <a:gd name="T16" fmla="*/ 0 w 7"/>
                <a:gd name="T17" fmla="*/ 12 h 14"/>
                <a:gd name="T18" fmla="*/ 0 w 7"/>
                <a:gd name="T19" fmla="*/ 14 h 14"/>
                <a:gd name="T20" fmla="*/ 0 w 7"/>
                <a:gd name="T21" fmla="*/ 14 h 14"/>
                <a:gd name="T22" fmla="*/ 2 w 7"/>
                <a:gd name="T23" fmla="*/ 14 h 14"/>
                <a:gd name="T24" fmla="*/ 2 w 7"/>
                <a:gd name="T25" fmla="*/ 14 h 14"/>
                <a:gd name="T26" fmla="*/ 5 w 7"/>
                <a:gd name="T27" fmla="*/ 12 h 14"/>
                <a:gd name="T28" fmla="*/ 5 w 7"/>
                <a:gd name="T29" fmla="*/ 12 h 14"/>
                <a:gd name="T30" fmla="*/ 5 w 7"/>
                <a:gd name="T31" fmla="*/ 12 h 14"/>
                <a:gd name="T32" fmla="*/ 5 w 7"/>
                <a:gd name="T33" fmla="*/ 12 h 14"/>
                <a:gd name="T34" fmla="*/ 7 w 7"/>
                <a:gd name="T35" fmla="*/ 10 h 14"/>
                <a:gd name="T36" fmla="*/ 7 w 7"/>
                <a:gd name="T37" fmla="*/ 9 h 14"/>
                <a:gd name="T38" fmla="*/ 7 w 7"/>
                <a:gd name="T3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4">
                  <a:moveTo>
                    <a:pt x="7" y="9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8" name="Freeform 411"/>
            <p:cNvSpPr>
              <a:spLocks/>
            </p:cNvSpPr>
            <p:nvPr/>
          </p:nvSpPr>
          <p:spPr bwMode="auto">
            <a:xfrm>
              <a:off x="6947690" y="3651389"/>
              <a:ext cx="34772" cy="22677"/>
            </a:xfrm>
            <a:custGeom>
              <a:avLst/>
              <a:gdLst>
                <a:gd name="T0" fmla="*/ 23 w 23"/>
                <a:gd name="T1" fmla="*/ 8 h 15"/>
                <a:gd name="T2" fmla="*/ 23 w 23"/>
                <a:gd name="T3" fmla="*/ 8 h 15"/>
                <a:gd name="T4" fmla="*/ 23 w 23"/>
                <a:gd name="T5" fmla="*/ 8 h 15"/>
                <a:gd name="T6" fmla="*/ 23 w 23"/>
                <a:gd name="T7" fmla="*/ 6 h 15"/>
                <a:gd name="T8" fmla="*/ 22 w 23"/>
                <a:gd name="T9" fmla="*/ 5 h 15"/>
                <a:gd name="T10" fmla="*/ 20 w 23"/>
                <a:gd name="T11" fmla="*/ 3 h 15"/>
                <a:gd name="T12" fmla="*/ 20 w 23"/>
                <a:gd name="T13" fmla="*/ 3 h 15"/>
                <a:gd name="T14" fmla="*/ 18 w 23"/>
                <a:gd name="T15" fmla="*/ 3 h 15"/>
                <a:gd name="T16" fmla="*/ 10 w 23"/>
                <a:gd name="T17" fmla="*/ 0 h 15"/>
                <a:gd name="T18" fmla="*/ 10 w 23"/>
                <a:gd name="T19" fmla="*/ 1 h 15"/>
                <a:gd name="T20" fmla="*/ 10 w 23"/>
                <a:gd name="T21" fmla="*/ 3 h 15"/>
                <a:gd name="T22" fmla="*/ 10 w 23"/>
                <a:gd name="T23" fmla="*/ 3 h 15"/>
                <a:gd name="T24" fmla="*/ 8 w 23"/>
                <a:gd name="T25" fmla="*/ 5 h 15"/>
                <a:gd name="T26" fmla="*/ 8 w 23"/>
                <a:gd name="T27" fmla="*/ 6 h 15"/>
                <a:gd name="T28" fmla="*/ 8 w 23"/>
                <a:gd name="T29" fmla="*/ 6 h 15"/>
                <a:gd name="T30" fmla="*/ 8 w 23"/>
                <a:gd name="T31" fmla="*/ 6 h 15"/>
                <a:gd name="T32" fmla="*/ 7 w 23"/>
                <a:gd name="T33" fmla="*/ 6 h 15"/>
                <a:gd name="T34" fmla="*/ 5 w 23"/>
                <a:gd name="T35" fmla="*/ 5 h 15"/>
                <a:gd name="T36" fmla="*/ 5 w 23"/>
                <a:gd name="T37" fmla="*/ 5 h 15"/>
                <a:gd name="T38" fmla="*/ 3 w 23"/>
                <a:gd name="T39" fmla="*/ 5 h 15"/>
                <a:gd name="T40" fmla="*/ 2 w 23"/>
                <a:gd name="T41" fmla="*/ 6 h 15"/>
                <a:gd name="T42" fmla="*/ 0 w 23"/>
                <a:gd name="T43" fmla="*/ 11 h 15"/>
                <a:gd name="T44" fmla="*/ 0 w 23"/>
                <a:gd name="T45" fmla="*/ 11 h 15"/>
                <a:gd name="T46" fmla="*/ 3 w 23"/>
                <a:gd name="T47" fmla="*/ 15 h 15"/>
                <a:gd name="T48" fmla="*/ 3 w 23"/>
                <a:gd name="T49" fmla="*/ 15 h 15"/>
                <a:gd name="T50" fmla="*/ 3 w 23"/>
                <a:gd name="T51" fmla="*/ 15 h 15"/>
                <a:gd name="T52" fmla="*/ 5 w 23"/>
                <a:gd name="T53" fmla="*/ 15 h 15"/>
                <a:gd name="T54" fmla="*/ 5 w 23"/>
                <a:gd name="T55" fmla="*/ 13 h 15"/>
                <a:gd name="T56" fmla="*/ 7 w 23"/>
                <a:gd name="T57" fmla="*/ 13 h 15"/>
                <a:gd name="T58" fmla="*/ 8 w 23"/>
                <a:gd name="T59" fmla="*/ 11 h 15"/>
                <a:gd name="T60" fmla="*/ 8 w 23"/>
                <a:gd name="T61" fmla="*/ 10 h 15"/>
                <a:gd name="T62" fmla="*/ 8 w 23"/>
                <a:gd name="T63" fmla="*/ 10 h 15"/>
                <a:gd name="T64" fmla="*/ 10 w 23"/>
                <a:gd name="T65" fmla="*/ 10 h 15"/>
                <a:gd name="T66" fmla="*/ 10 w 23"/>
                <a:gd name="T67" fmla="*/ 8 h 15"/>
                <a:gd name="T68" fmla="*/ 12 w 23"/>
                <a:gd name="T69" fmla="*/ 8 h 15"/>
                <a:gd name="T70" fmla="*/ 12 w 23"/>
                <a:gd name="T71" fmla="*/ 8 h 15"/>
                <a:gd name="T72" fmla="*/ 13 w 23"/>
                <a:gd name="T73" fmla="*/ 8 h 15"/>
                <a:gd name="T74" fmla="*/ 17 w 23"/>
                <a:gd name="T75" fmla="*/ 8 h 15"/>
                <a:gd name="T76" fmla="*/ 18 w 23"/>
                <a:gd name="T77" fmla="*/ 10 h 15"/>
                <a:gd name="T78" fmla="*/ 18 w 23"/>
                <a:gd name="T79" fmla="*/ 10 h 15"/>
                <a:gd name="T80" fmla="*/ 20 w 23"/>
                <a:gd name="T81" fmla="*/ 10 h 15"/>
                <a:gd name="T82" fmla="*/ 20 w 23"/>
                <a:gd name="T83" fmla="*/ 10 h 15"/>
                <a:gd name="T84" fmla="*/ 20 w 23"/>
                <a:gd name="T85" fmla="*/ 10 h 15"/>
                <a:gd name="T86" fmla="*/ 22 w 23"/>
                <a:gd name="T87" fmla="*/ 11 h 15"/>
                <a:gd name="T88" fmla="*/ 23 w 23"/>
                <a:gd name="T89" fmla="*/ 10 h 15"/>
                <a:gd name="T90" fmla="*/ 23 w 23"/>
                <a:gd name="T91" fmla="*/ 10 h 15"/>
                <a:gd name="T92" fmla="*/ 23 w 23"/>
                <a:gd name="T9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15">
                  <a:moveTo>
                    <a:pt x="23" y="8"/>
                  </a:move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7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9" name="Freeform 412"/>
            <p:cNvSpPr>
              <a:spLocks/>
            </p:cNvSpPr>
            <p:nvPr/>
          </p:nvSpPr>
          <p:spPr bwMode="auto">
            <a:xfrm>
              <a:off x="6914430" y="3658949"/>
              <a:ext cx="28725" cy="52913"/>
            </a:xfrm>
            <a:custGeom>
              <a:avLst/>
              <a:gdLst>
                <a:gd name="T0" fmla="*/ 19 w 19"/>
                <a:gd name="T1" fmla="*/ 6 h 35"/>
                <a:gd name="T2" fmla="*/ 15 w 19"/>
                <a:gd name="T3" fmla="*/ 5 h 35"/>
                <a:gd name="T4" fmla="*/ 12 w 19"/>
                <a:gd name="T5" fmla="*/ 3 h 35"/>
                <a:gd name="T6" fmla="*/ 10 w 19"/>
                <a:gd name="T7" fmla="*/ 3 h 35"/>
                <a:gd name="T8" fmla="*/ 10 w 19"/>
                <a:gd name="T9" fmla="*/ 3 h 35"/>
                <a:gd name="T10" fmla="*/ 9 w 19"/>
                <a:gd name="T11" fmla="*/ 0 h 35"/>
                <a:gd name="T12" fmla="*/ 9 w 19"/>
                <a:gd name="T13" fmla="*/ 0 h 35"/>
                <a:gd name="T14" fmla="*/ 4 w 19"/>
                <a:gd name="T15" fmla="*/ 0 h 35"/>
                <a:gd name="T16" fmla="*/ 4 w 19"/>
                <a:gd name="T17" fmla="*/ 0 h 35"/>
                <a:gd name="T18" fmla="*/ 2 w 19"/>
                <a:gd name="T19" fmla="*/ 0 h 35"/>
                <a:gd name="T20" fmla="*/ 0 w 19"/>
                <a:gd name="T21" fmla="*/ 1 h 35"/>
                <a:gd name="T22" fmla="*/ 0 w 19"/>
                <a:gd name="T23" fmla="*/ 1 h 35"/>
                <a:gd name="T24" fmla="*/ 5 w 19"/>
                <a:gd name="T25" fmla="*/ 13 h 35"/>
                <a:gd name="T26" fmla="*/ 9 w 19"/>
                <a:gd name="T27" fmla="*/ 18 h 35"/>
                <a:gd name="T28" fmla="*/ 9 w 19"/>
                <a:gd name="T29" fmla="*/ 20 h 35"/>
                <a:gd name="T30" fmla="*/ 9 w 19"/>
                <a:gd name="T31" fmla="*/ 21 h 35"/>
                <a:gd name="T32" fmla="*/ 9 w 19"/>
                <a:gd name="T33" fmla="*/ 23 h 35"/>
                <a:gd name="T34" fmla="*/ 7 w 19"/>
                <a:gd name="T35" fmla="*/ 26 h 35"/>
                <a:gd name="T36" fmla="*/ 10 w 19"/>
                <a:gd name="T37" fmla="*/ 35 h 35"/>
                <a:gd name="T38" fmla="*/ 17 w 19"/>
                <a:gd name="T39" fmla="*/ 18 h 35"/>
                <a:gd name="T40" fmla="*/ 19 w 19"/>
                <a:gd name="T4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35">
                  <a:moveTo>
                    <a:pt x="19" y="6"/>
                  </a:moveTo>
                  <a:lnTo>
                    <a:pt x="15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13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7" y="26"/>
                  </a:lnTo>
                  <a:lnTo>
                    <a:pt x="10" y="35"/>
                  </a:lnTo>
                  <a:lnTo>
                    <a:pt x="17" y="18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0" name="Freeform 413"/>
            <p:cNvSpPr>
              <a:spLocks/>
            </p:cNvSpPr>
            <p:nvPr/>
          </p:nvSpPr>
          <p:spPr bwMode="auto">
            <a:xfrm>
              <a:off x="6955250" y="3279483"/>
              <a:ext cx="4536" cy="3024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1" name="Freeform 414"/>
            <p:cNvSpPr>
              <a:spLocks/>
            </p:cNvSpPr>
            <p:nvPr/>
          </p:nvSpPr>
          <p:spPr bwMode="auto">
            <a:xfrm>
              <a:off x="6937107" y="3545563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1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2" name="Freeform 415"/>
            <p:cNvSpPr>
              <a:spLocks/>
            </p:cNvSpPr>
            <p:nvPr/>
          </p:nvSpPr>
          <p:spPr bwMode="auto">
            <a:xfrm>
              <a:off x="6932572" y="3414035"/>
              <a:ext cx="10583" cy="755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2 h 5"/>
                <a:gd name="T4" fmla="*/ 0 w 7"/>
                <a:gd name="T5" fmla="*/ 3 h 5"/>
                <a:gd name="T6" fmla="*/ 2 w 7"/>
                <a:gd name="T7" fmla="*/ 5 h 5"/>
                <a:gd name="T8" fmla="*/ 2 w 7"/>
                <a:gd name="T9" fmla="*/ 5 h 5"/>
                <a:gd name="T10" fmla="*/ 3 w 7"/>
                <a:gd name="T11" fmla="*/ 3 h 5"/>
                <a:gd name="T12" fmla="*/ 7 w 7"/>
                <a:gd name="T13" fmla="*/ 0 h 5"/>
                <a:gd name="T14" fmla="*/ 7 w 7"/>
                <a:gd name="T15" fmla="*/ 0 h 5"/>
                <a:gd name="T16" fmla="*/ 7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3" name="Freeform 416"/>
            <p:cNvSpPr>
              <a:spLocks/>
            </p:cNvSpPr>
            <p:nvPr/>
          </p:nvSpPr>
          <p:spPr bwMode="auto">
            <a:xfrm>
              <a:off x="6950713" y="3199356"/>
              <a:ext cx="30236" cy="27213"/>
            </a:xfrm>
            <a:custGeom>
              <a:avLst/>
              <a:gdLst>
                <a:gd name="T0" fmla="*/ 18 w 20"/>
                <a:gd name="T1" fmla="*/ 15 h 18"/>
                <a:gd name="T2" fmla="*/ 18 w 20"/>
                <a:gd name="T3" fmla="*/ 15 h 18"/>
                <a:gd name="T4" fmla="*/ 18 w 20"/>
                <a:gd name="T5" fmla="*/ 15 h 18"/>
                <a:gd name="T6" fmla="*/ 18 w 20"/>
                <a:gd name="T7" fmla="*/ 13 h 18"/>
                <a:gd name="T8" fmla="*/ 20 w 20"/>
                <a:gd name="T9" fmla="*/ 12 h 18"/>
                <a:gd name="T10" fmla="*/ 20 w 20"/>
                <a:gd name="T11" fmla="*/ 7 h 18"/>
                <a:gd name="T12" fmla="*/ 20 w 20"/>
                <a:gd name="T13" fmla="*/ 7 h 18"/>
                <a:gd name="T14" fmla="*/ 18 w 20"/>
                <a:gd name="T15" fmla="*/ 5 h 18"/>
                <a:gd name="T16" fmla="*/ 16 w 20"/>
                <a:gd name="T17" fmla="*/ 0 h 18"/>
                <a:gd name="T18" fmla="*/ 16 w 20"/>
                <a:gd name="T19" fmla="*/ 0 h 18"/>
                <a:gd name="T20" fmla="*/ 15 w 20"/>
                <a:gd name="T21" fmla="*/ 0 h 18"/>
                <a:gd name="T22" fmla="*/ 15 w 20"/>
                <a:gd name="T23" fmla="*/ 0 h 18"/>
                <a:gd name="T24" fmla="*/ 13 w 20"/>
                <a:gd name="T25" fmla="*/ 0 h 18"/>
                <a:gd name="T26" fmla="*/ 0 w 20"/>
                <a:gd name="T27" fmla="*/ 12 h 18"/>
                <a:gd name="T28" fmla="*/ 0 w 20"/>
                <a:gd name="T29" fmla="*/ 12 h 18"/>
                <a:gd name="T30" fmla="*/ 0 w 20"/>
                <a:gd name="T31" fmla="*/ 12 h 18"/>
                <a:gd name="T32" fmla="*/ 0 w 20"/>
                <a:gd name="T33" fmla="*/ 13 h 18"/>
                <a:gd name="T34" fmla="*/ 0 w 20"/>
                <a:gd name="T35" fmla="*/ 13 h 18"/>
                <a:gd name="T36" fmla="*/ 1 w 20"/>
                <a:gd name="T37" fmla="*/ 15 h 18"/>
                <a:gd name="T38" fmla="*/ 3 w 20"/>
                <a:gd name="T39" fmla="*/ 18 h 18"/>
                <a:gd name="T40" fmla="*/ 3 w 20"/>
                <a:gd name="T41" fmla="*/ 18 h 18"/>
                <a:gd name="T42" fmla="*/ 3 w 20"/>
                <a:gd name="T43" fmla="*/ 18 h 18"/>
                <a:gd name="T44" fmla="*/ 5 w 20"/>
                <a:gd name="T45" fmla="*/ 17 h 18"/>
                <a:gd name="T46" fmla="*/ 5 w 20"/>
                <a:gd name="T47" fmla="*/ 15 h 18"/>
                <a:gd name="T48" fmla="*/ 5 w 20"/>
                <a:gd name="T49" fmla="*/ 15 h 18"/>
                <a:gd name="T50" fmla="*/ 5 w 20"/>
                <a:gd name="T51" fmla="*/ 15 h 18"/>
                <a:gd name="T52" fmla="*/ 6 w 20"/>
                <a:gd name="T53" fmla="*/ 15 h 18"/>
                <a:gd name="T54" fmla="*/ 8 w 20"/>
                <a:gd name="T55" fmla="*/ 15 h 18"/>
                <a:gd name="T56" fmla="*/ 8 w 20"/>
                <a:gd name="T57" fmla="*/ 15 h 18"/>
                <a:gd name="T58" fmla="*/ 10 w 20"/>
                <a:gd name="T59" fmla="*/ 15 h 18"/>
                <a:gd name="T60" fmla="*/ 11 w 20"/>
                <a:gd name="T61" fmla="*/ 17 h 18"/>
                <a:gd name="T62" fmla="*/ 18 w 20"/>
                <a:gd name="T6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8">
                  <a:moveTo>
                    <a:pt x="18" y="15"/>
                  </a:moveTo>
                  <a:lnTo>
                    <a:pt x="18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4" name="Freeform 417"/>
            <p:cNvSpPr>
              <a:spLocks/>
            </p:cNvSpPr>
            <p:nvPr/>
          </p:nvSpPr>
          <p:spPr bwMode="auto">
            <a:xfrm>
              <a:off x="6950713" y="3202381"/>
              <a:ext cx="4536" cy="7559"/>
            </a:xfrm>
            <a:custGeom>
              <a:avLst/>
              <a:gdLst>
                <a:gd name="T0" fmla="*/ 3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1 h 5"/>
                <a:gd name="T12" fmla="*/ 0 w 3"/>
                <a:gd name="T13" fmla="*/ 3 h 5"/>
                <a:gd name="T14" fmla="*/ 0 w 3"/>
                <a:gd name="T15" fmla="*/ 3 h 5"/>
                <a:gd name="T16" fmla="*/ 0 w 3"/>
                <a:gd name="T17" fmla="*/ 5 h 5"/>
                <a:gd name="T18" fmla="*/ 1 w 3"/>
                <a:gd name="T19" fmla="*/ 5 h 5"/>
                <a:gd name="T20" fmla="*/ 1 w 3"/>
                <a:gd name="T21" fmla="*/ 3 h 5"/>
                <a:gd name="T22" fmla="*/ 3 w 3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5" name="Freeform 418"/>
            <p:cNvSpPr>
              <a:spLocks/>
            </p:cNvSpPr>
            <p:nvPr/>
          </p:nvSpPr>
          <p:spPr bwMode="auto">
            <a:xfrm>
              <a:off x="6869075" y="3726980"/>
              <a:ext cx="0" cy="151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6" name="Freeform 419"/>
            <p:cNvSpPr>
              <a:spLocks/>
            </p:cNvSpPr>
            <p:nvPr/>
          </p:nvSpPr>
          <p:spPr bwMode="auto">
            <a:xfrm>
              <a:off x="6869075" y="3726980"/>
              <a:ext cx="0" cy="151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7" name="Freeform 420"/>
            <p:cNvSpPr>
              <a:spLocks/>
            </p:cNvSpPr>
            <p:nvPr/>
          </p:nvSpPr>
          <p:spPr bwMode="auto">
            <a:xfrm>
              <a:off x="6890241" y="3652903"/>
              <a:ext cx="7560" cy="6047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0 h 4"/>
                <a:gd name="T4" fmla="*/ 3 w 5"/>
                <a:gd name="T5" fmla="*/ 0 h 4"/>
                <a:gd name="T6" fmla="*/ 1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1 w 5"/>
                <a:gd name="T13" fmla="*/ 4 h 4"/>
                <a:gd name="T14" fmla="*/ 1 w 5"/>
                <a:gd name="T15" fmla="*/ 4 h 4"/>
                <a:gd name="T16" fmla="*/ 5 w 5"/>
                <a:gd name="T17" fmla="*/ 2 h 4"/>
                <a:gd name="T18" fmla="*/ 5 w 5"/>
                <a:gd name="T19" fmla="*/ 2 h 4"/>
                <a:gd name="T20" fmla="*/ 5 w 5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8" name="Freeform 421"/>
            <p:cNvSpPr>
              <a:spLocks/>
            </p:cNvSpPr>
            <p:nvPr/>
          </p:nvSpPr>
          <p:spPr bwMode="auto">
            <a:xfrm>
              <a:off x="6823720" y="3633248"/>
              <a:ext cx="12094" cy="15119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  <a:gd name="T34" fmla="*/ 7 w 8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9" name="Freeform 422"/>
            <p:cNvSpPr>
              <a:spLocks/>
            </p:cNvSpPr>
            <p:nvPr/>
          </p:nvSpPr>
          <p:spPr bwMode="auto">
            <a:xfrm>
              <a:off x="6823720" y="3633248"/>
              <a:ext cx="12094" cy="15119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0" name="Freeform 423"/>
            <p:cNvSpPr>
              <a:spLocks/>
            </p:cNvSpPr>
            <p:nvPr/>
          </p:nvSpPr>
          <p:spPr bwMode="auto">
            <a:xfrm>
              <a:off x="7497991" y="3073874"/>
              <a:ext cx="1513" cy="4535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1 h 3"/>
                <a:gd name="T24" fmla="*/ 0 w 1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1" name="Freeform 424"/>
            <p:cNvSpPr>
              <a:spLocks/>
            </p:cNvSpPr>
            <p:nvPr/>
          </p:nvSpPr>
          <p:spPr bwMode="auto">
            <a:xfrm>
              <a:off x="6798020" y="3637784"/>
              <a:ext cx="22677" cy="25700"/>
            </a:xfrm>
            <a:custGeom>
              <a:avLst/>
              <a:gdLst>
                <a:gd name="T0" fmla="*/ 0 w 15"/>
                <a:gd name="T1" fmla="*/ 2 h 17"/>
                <a:gd name="T2" fmla="*/ 2 w 15"/>
                <a:gd name="T3" fmla="*/ 7 h 17"/>
                <a:gd name="T4" fmla="*/ 5 w 15"/>
                <a:gd name="T5" fmla="*/ 12 h 17"/>
                <a:gd name="T6" fmla="*/ 9 w 15"/>
                <a:gd name="T7" fmla="*/ 17 h 17"/>
                <a:gd name="T8" fmla="*/ 10 w 15"/>
                <a:gd name="T9" fmla="*/ 17 h 17"/>
                <a:gd name="T10" fmla="*/ 10 w 15"/>
                <a:gd name="T11" fmla="*/ 17 h 17"/>
                <a:gd name="T12" fmla="*/ 15 w 15"/>
                <a:gd name="T13" fmla="*/ 15 h 17"/>
                <a:gd name="T14" fmla="*/ 15 w 15"/>
                <a:gd name="T15" fmla="*/ 12 h 17"/>
                <a:gd name="T16" fmla="*/ 14 w 15"/>
                <a:gd name="T17" fmla="*/ 12 h 17"/>
                <a:gd name="T18" fmla="*/ 12 w 15"/>
                <a:gd name="T19" fmla="*/ 10 h 17"/>
                <a:gd name="T20" fmla="*/ 5 w 15"/>
                <a:gd name="T21" fmla="*/ 7 h 17"/>
                <a:gd name="T22" fmla="*/ 0 w 15"/>
                <a:gd name="T23" fmla="*/ 2 h 17"/>
                <a:gd name="T24" fmla="*/ 0 w 15"/>
                <a:gd name="T25" fmla="*/ 2 h 17"/>
                <a:gd name="T26" fmla="*/ 0 w 15"/>
                <a:gd name="T27" fmla="*/ 0 h 17"/>
                <a:gd name="T28" fmla="*/ 0 w 15"/>
                <a:gd name="T29" fmla="*/ 2 h 17"/>
                <a:gd name="T30" fmla="*/ 0 w 15"/>
                <a:gd name="T31" fmla="*/ 2 h 17"/>
                <a:gd name="T32" fmla="*/ 0 w 15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7">
                  <a:moveTo>
                    <a:pt x="0" y="2"/>
                  </a:moveTo>
                  <a:lnTo>
                    <a:pt x="2" y="7"/>
                  </a:lnTo>
                  <a:lnTo>
                    <a:pt x="5" y="12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2" name="Freeform 425"/>
            <p:cNvSpPr>
              <a:spLocks/>
            </p:cNvSpPr>
            <p:nvPr/>
          </p:nvSpPr>
          <p:spPr bwMode="auto">
            <a:xfrm>
              <a:off x="6831281" y="3622665"/>
              <a:ext cx="28725" cy="55936"/>
            </a:xfrm>
            <a:custGeom>
              <a:avLst/>
              <a:gdLst>
                <a:gd name="T0" fmla="*/ 19 w 19"/>
                <a:gd name="T1" fmla="*/ 0 h 37"/>
                <a:gd name="T2" fmla="*/ 19 w 19"/>
                <a:gd name="T3" fmla="*/ 0 h 37"/>
                <a:gd name="T4" fmla="*/ 17 w 19"/>
                <a:gd name="T5" fmla="*/ 2 h 37"/>
                <a:gd name="T6" fmla="*/ 17 w 19"/>
                <a:gd name="T7" fmla="*/ 2 h 37"/>
                <a:gd name="T8" fmla="*/ 3 w 19"/>
                <a:gd name="T9" fmla="*/ 20 h 37"/>
                <a:gd name="T10" fmla="*/ 0 w 19"/>
                <a:gd name="T11" fmla="*/ 27 h 37"/>
                <a:gd name="T12" fmla="*/ 0 w 19"/>
                <a:gd name="T13" fmla="*/ 29 h 37"/>
                <a:gd name="T14" fmla="*/ 0 w 19"/>
                <a:gd name="T15" fmla="*/ 35 h 37"/>
                <a:gd name="T16" fmla="*/ 0 w 19"/>
                <a:gd name="T17" fmla="*/ 37 h 37"/>
                <a:gd name="T18" fmla="*/ 0 w 19"/>
                <a:gd name="T19" fmla="*/ 37 h 37"/>
                <a:gd name="T20" fmla="*/ 2 w 19"/>
                <a:gd name="T21" fmla="*/ 37 h 37"/>
                <a:gd name="T22" fmla="*/ 2 w 19"/>
                <a:gd name="T23" fmla="*/ 37 h 37"/>
                <a:gd name="T24" fmla="*/ 3 w 19"/>
                <a:gd name="T25" fmla="*/ 35 h 37"/>
                <a:gd name="T26" fmla="*/ 5 w 19"/>
                <a:gd name="T27" fmla="*/ 29 h 37"/>
                <a:gd name="T28" fmla="*/ 5 w 19"/>
                <a:gd name="T29" fmla="*/ 29 h 37"/>
                <a:gd name="T30" fmla="*/ 7 w 19"/>
                <a:gd name="T31" fmla="*/ 27 h 37"/>
                <a:gd name="T32" fmla="*/ 7 w 19"/>
                <a:gd name="T33" fmla="*/ 25 h 37"/>
                <a:gd name="T34" fmla="*/ 8 w 19"/>
                <a:gd name="T35" fmla="*/ 22 h 37"/>
                <a:gd name="T36" fmla="*/ 10 w 19"/>
                <a:gd name="T37" fmla="*/ 19 h 37"/>
                <a:gd name="T38" fmla="*/ 12 w 19"/>
                <a:gd name="T39" fmla="*/ 17 h 37"/>
                <a:gd name="T40" fmla="*/ 12 w 19"/>
                <a:gd name="T41" fmla="*/ 17 h 37"/>
                <a:gd name="T42" fmla="*/ 13 w 19"/>
                <a:gd name="T43" fmla="*/ 14 h 37"/>
                <a:gd name="T44" fmla="*/ 13 w 19"/>
                <a:gd name="T45" fmla="*/ 14 h 37"/>
                <a:gd name="T46" fmla="*/ 15 w 19"/>
                <a:gd name="T47" fmla="*/ 12 h 37"/>
                <a:gd name="T48" fmla="*/ 17 w 19"/>
                <a:gd name="T49" fmla="*/ 9 h 37"/>
                <a:gd name="T50" fmla="*/ 19 w 19"/>
                <a:gd name="T51" fmla="*/ 4 h 37"/>
                <a:gd name="T52" fmla="*/ 19 w 19"/>
                <a:gd name="T53" fmla="*/ 4 h 37"/>
                <a:gd name="T54" fmla="*/ 19 w 19"/>
                <a:gd name="T55" fmla="*/ 2 h 37"/>
                <a:gd name="T56" fmla="*/ 19 w 19"/>
                <a:gd name="T5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37">
                  <a:moveTo>
                    <a:pt x="19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8" y="22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3" name="Freeform 426"/>
            <p:cNvSpPr>
              <a:spLocks/>
            </p:cNvSpPr>
            <p:nvPr/>
          </p:nvSpPr>
          <p:spPr bwMode="auto">
            <a:xfrm>
              <a:off x="6875123" y="3784429"/>
              <a:ext cx="9071" cy="7559"/>
            </a:xfrm>
            <a:custGeom>
              <a:avLst/>
              <a:gdLst>
                <a:gd name="T0" fmla="*/ 0 w 6"/>
                <a:gd name="T1" fmla="*/ 3 h 5"/>
                <a:gd name="T2" fmla="*/ 1 w 6"/>
                <a:gd name="T3" fmla="*/ 3 h 5"/>
                <a:gd name="T4" fmla="*/ 3 w 6"/>
                <a:gd name="T5" fmla="*/ 5 h 5"/>
                <a:gd name="T6" fmla="*/ 5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6 w 6"/>
                <a:gd name="T13" fmla="*/ 3 h 5"/>
                <a:gd name="T14" fmla="*/ 6 w 6"/>
                <a:gd name="T15" fmla="*/ 3 h 5"/>
                <a:gd name="T16" fmla="*/ 6 w 6"/>
                <a:gd name="T17" fmla="*/ 2 h 5"/>
                <a:gd name="T18" fmla="*/ 6 w 6"/>
                <a:gd name="T19" fmla="*/ 0 h 5"/>
                <a:gd name="T20" fmla="*/ 6 w 6"/>
                <a:gd name="T21" fmla="*/ 0 h 5"/>
                <a:gd name="T22" fmla="*/ 6 w 6"/>
                <a:gd name="T23" fmla="*/ 0 h 5"/>
                <a:gd name="T24" fmla="*/ 5 w 6"/>
                <a:gd name="T25" fmla="*/ 0 h 5"/>
                <a:gd name="T26" fmla="*/ 5 w 6"/>
                <a:gd name="T27" fmla="*/ 0 h 5"/>
                <a:gd name="T28" fmla="*/ 1 w 6"/>
                <a:gd name="T29" fmla="*/ 2 h 5"/>
                <a:gd name="T30" fmla="*/ 0 w 6"/>
                <a:gd name="T31" fmla="*/ 2 h 5"/>
                <a:gd name="T32" fmla="*/ 0 w 6"/>
                <a:gd name="T33" fmla="*/ 2 h 5"/>
                <a:gd name="T34" fmla="*/ 0 w 6"/>
                <a:gd name="T35" fmla="*/ 3 h 5"/>
                <a:gd name="T36" fmla="*/ 0 w 6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4" name="Rectangle 427"/>
            <p:cNvSpPr>
              <a:spLocks noChangeArrowheads="1"/>
            </p:cNvSpPr>
            <p:nvPr/>
          </p:nvSpPr>
          <p:spPr bwMode="auto">
            <a:xfrm>
              <a:off x="6853956" y="3720933"/>
              <a:ext cx="3024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5" name="Freeform 428"/>
            <p:cNvSpPr>
              <a:spLocks/>
            </p:cNvSpPr>
            <p:nvPr/>
          </p:nvSpPr>
          <p:spPr bwMode="auto">
            <a:xfrm>
              <a:off x="6853956" y="3720933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6" name="Freeform 429"/>
            <p:cNvSpPr>
              <a:spLocks/>
            </p:cNvSpPr>
            <p:nvPr/>
          </p:nvSpPr>
          <p:spPr bwMode="auto">
            <a:xfrm>
              <a:off x="6853956" y="3720933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7" name="Line 430"/>
            <p:cNvSpPr>
              <a:spLocks noChangeShapeType="1"/>
            </p:cNvSpPr>
            <p:nvPr/>
          </p:nvSpPr>
          <p:spPr bwMode="auto">
            <a:xfrm>
              <a:off x="6853956" y="372093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8" name="Freeform 431"/>
            <p:cNvSpPr>
              <a:spLocks/>
            </p:cNvSpPr>
            <p:nvPr/>
          </p:nvSpPr>
          <p:spPr bwMode="auto">
            <a:xfrm>
              <a:off x="6856981" y="3652903"/>
              <a:ext cx="68032" cy="51402"/>
            </a:xfrm>
            <a:custGeom>
              <a:avLst/>
              <a:gdLst>
                <a:gd name="T0" fmla="*/ 10 w 45"/>
                <a:gd name="T1" fmla="*/ 0 h 34"/>
                <a:gd name="T2" fmla="*/ 7 w 45"/>
                <a:gd name="T3" fmla="*/ 0 h 34"/>
                <a:gd name="T4" fmla="*/ 5 w 45"/>
                <a:gd name="T5" fmla="*/ 2 h 34"/>
                <a:gd name="T6" fmla="*/ 0 w 45"/>
                <a:gd name="T7" fmla="*/ 14 h 34"/>
                <a:gd name="T8" fmla="*/ 0 w 45"/>
                <a:gd name="T9" fmla="*/ 14 h 34"/>
                <a:gd name="T10" fmla="*/ 2 w 45"/>
                <a:gd name="T11" fmla="*/ 17 h 34"/>
                <a:gd name="T12" fmla="*/ 3 w 45"/>
                <a:gd name="T13" fmla="*/ 17 h 34"/>
                <a:gd name="T14" fmla="*/ 22 w 45"/>
                <a:gd name="T15" fmla="*/ 32 h 34"/>
                <a:gd name="T16" fmla="*/ 23 w 45"/>
                <a:gd name="T17" fmla="*/ 34 h 34"/>
                <a:gd name="T18" fmla="*/ 25 w 45"/>
                <a:gd name="T19" fmla="*/ 32 h 34"/>
                <a:gd name="T20" fmla="*/ 32 w 45"/>
                <a:gd name="T21" fmla="*/ 29 h 34"/>
                <a:gd name="T22" fmla="*/ 38 w 45"/>
                <a:gd name="T23" fmla="*/ 30 h 34"/>
                <a:gd name="T24" fmla="*/ 40 w 45"/>
                <a:gd name="T25" fmla="*/ 32 h 34"/>
                <a:gd name="T26" fmla="*/ 42 w 45"/>
                <a:gd name="T27" fmla="*/ 32 h 34"/>
                <a:gd name="T28" fmla="*/ 43 w 45"/>
                <a:gd name="T29" fmla="*/ 30 h 34"/>
                <a:gd name="T30" fmla="*/ 45 w 45"/>
                <a:gd name="T31" fmla="*/ 29 h 34"/>
                <a:gd name="T32" fmla="*/ 42 w 45"/>
                <a:gd name="T33" fmla="*/ 27 h 34"/>
                <a:gd name="T34" fmla="*/ 42 w 45"/>
                <a:gd name="T35" fmla="*/ 27 h 34"/>
                <a:gd name="T36" fmla="*/ 45 w 45"/>
                <a:gd name="T37" fmla="*/ 25 h 34"/>
                <a:gd name="T38" fmla="*/ 45 w 45"/>
                <a:gd name="T39" fmla="*/ 24 h 34"/>
                <a:gd name="T40" fmla="*/ 45 w 45"/>
                <a:gd name="T41" fmla="*/ 24 h 34"/>
                <a:gd name="T42" fmla="*/ 45 w 45"/>
                <a:gd name="T43" fmla="*/ 20 h 34"/>
                <a:gd name="T44" fmla="*/ 40 w 45"/>
                <a:gd name="T45" fmla="*/ 12 h 34"/>
                <a:gd name="T46" fmla="*/ 35 w 45"/>
                <a:gd name="T47" fmla="*/ 9 h 34"/>
                <a:gd name="T48" fmla="*/ 35 w 45"/>
                <a:gd name="T49" fmla="*/ 12 h 34"/>
                <a:gd name="T50" fmla="*/ 35 w 45"/>
                <a:gd name="T51" fmla="*/ 12 h 34"/>
                <a:gd name="T52" fmla="*/ 27 w 45"/>
                <a:gd name="T53" fmla="*/ 12 h 34"/>
                <a:gd name="T54" fmla="*/ 22 w 45"/>
                <a:gd name="T55" fmla="*/ 7 h 34"/>
                <a:gd name="T56" fmla="*/ 22 w 45"/>
                <a:gd name="T57" fmla="*/ 7 h 34"/>
                <a:gd name="T58" fmla="*/ 20 w 45"/>
                <a:gd name="T59" fmla="*/ 5 h 34"/>
                <a:gd name="T60" fmla="*/ 18 w 45"/>
                <a:gd name="T61" fmla="*/ 2 h 34"/>
                <a:gd name="T62" fmla="*/ 17 w 45"/>
                <a:gd name="T63" fmla="*/ 0 h 34"/>
                <a:gd name="T64" fmla="*/ 13 w 45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4">
                  <a:moveTo>
                    <a:pt x="12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18" y="29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32" y="29"/>
                  </a:lnTo>
                  <a:lnTo>
                    <a:pt x="35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3" y="32"/>
                  </a:lnTo>
                  <a:lnTo>
                    <a:pt x="43" y="30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2" y="14"/>
                  </a:lnTo>
                  <a:lnTo>
                    <a:pt x="27" y="12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9" name="Freeform 432"/>
            <p:cNvSpPr>
              <a:spLocks/>
            </p:cNvSpPr>
            <p:nvPr/>
          </p:nvSpPr>
          <p:spPr bwMode="auto">
            <a:xfrm>
              <a:off x="6853956" y="3708838"/>
              <a:ext cx="22677" cy="196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  <a:gd name="T40" fmla="*/ 12 w 15"/>
                <a:gd name="T4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0" name="Freeform 433"/>
            <p:cNvSpPr>
              <a:spLocks/>
            </p:cNvSpPr>
            <p:nvPr/>
          </p:nvSpPr>
          <p:spPr bwMode="auto">
            <a:xfrm>
              <a:off x="6853956" y="3708838"/>
              <a:ext cx="22677" cy="196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1" name="Freeform 434"/>
            <p:cNvSpPr>
              <a:spLocks/>
            </p:cNvSpPr>
            <p:nvPr/>
          </p:nvSpPr>
          <p:spPr bwMode="auto">
            <a:xfrm>
              <a:off x="6853956" y="3719421"/>
              <a:ext cx="18142" cy="7559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  <a:gd name="T14" fmla="*/ 12 w 1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2" name="Freeform 435"/>
            <p:cNvSpPr>
              <a:spLocks/>
            </p:cNvSpPr>
            <p:nvPr/>
          </p:nvSpPr>
          <p:spPr bwMode="auto">
            <a:xfrm>
              <a:off x="6853956" y="3719421"/>
              <a:ext cx="18142" cy="7559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3" name="Freeform 436"/>
            <p:cNvSpPr>
              <a:spLocks/>
            </p:cNvSpPr>
            <p:nvPr/>
          </p:nvSpPr>
          <p:spPr bwMode="auto">
            <a:xfrm>
              <a:off x="7361926" y="3060271"/>
              <a:ext cx="9071" cy="18142"/>
            </a:xfrm>
            <a:custGeom>
              <a:avLst/>
              <a:gdLst>
                <a:gd name="T0" fmla="*/ 6 w 6"/>
                <a:gd name="T1" fmla="*/ 4 h 12"/>
                <a:gd name="T2" fmla="*/ 5 w 6"/>
                <a:gd name="T3" fmla="*/ 2 h 12"/>
                <a:gd name="T4" fmla="*/ 5 w 6"/>
                <a:gd name="T5" fmla="*/ 0 h 12"/>
                <a:gd name="T6" fmla="*/ 5 w 6"/>
                <a:gd name="T7" fmla="*/ 0 h 12"/>
                <a:gd name="T8" fmla="*/ 3 w 6"/>
                <a:gd name="T9" fmla="*/ 0 h 12"/>
                <a:gd name="T10" fmla="*/ 3 w 6"/>
                <a:gd name="T11" fmla="*/ 0 h 12"/>
                <a:gd name="T12" fmla="*/ 1 w 6"/>
                <a:gd name="T13" fmla="*/ 0 h 12"/>
                <a:gd name="T14" fmla="*/ 0 w 6"/>
                <a:gd name="T15" fmla="*/ 5 h 12"/>
                <a:gd name="T16" fmla="*/ 0 w 6"/>
                <a:gd name="T17" fmla="*/ 5 h 12"/>
                <a:gd name="T18" fmla="*/ 0 w 6"/>
                <a:gd name="T19" fmla="*/ 7 h 12"/>
                <a:gd name="T20" fmla="*/ 3 w 6"/>
                <a:gd name="T21" fmla="*/ 12 h 12"/>
                <a:gd name="T22" fmla="*/ 5 w 6"/>
                <a:gd name="T23" fmla="*/ 12 h 12"/>
                <a:gd name="T24" fmla="*/ 5 w 6"/>
                <a:gd name="T25" fmla="*/ 12 h 12"/>
                <a:gd name="T26" fmla="*/ 5 w 6"/>
                <a:gd name="T27" fmla="*/ 12 h 12"/>
                <a:gd name="T28" fmla="*/ 6 w 6"/>
                <a:gd name="T29" fmla="*/ 12 h 12"/>
                <a:gd name="T30" fmla="*/ 5 w 6"/>
                <a:gd name="T31" fmla="*/ 10 h 12"/>
                <a:gd name="T32" fmla="*/ 5 w 6"/>
                <a:gd name="T33" fmla="*/ 9 h 12"/>
                <a:gd name="T34" fmla="*/ 3 w 6"/>
                <a:gd name="T35" fmla="*/ 9 h 12"/>
                <a:gd name="T36" fmla="*/ 3 w 6"/>
                <a:gd name="T37" fmla="*/ 7 h 12"/>
                <a:gd name="T38" fmla="*/ 5 w 6"/>
                <a:gd name="T39" fmla="*/ 5 h 12"/>
                <a:gd name="T40" fmla="*/ 5 w 6"/>
                <a:gd name="T41" fmla="*/ 5 h 12"/>
                <a:gd name="T42" fmla="*/ 5 w 6"/>
                <a:gd name="T43" fmla="*/ 5 h 12"/>
                <a:gd name="T44" fmla="*/ 5 w 6"/>
                <a:gd name="T45" fmla="*/ 5 h 12"/>
                <a:gd name="T46" fmla="*/ 6 w 6"/>
                <a:gd name="T47" fmla="*/ 5 h 12"/>
                <a:gd name="T48" fmla="*/ 6 w 6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2">
                  <a:moveTo>
                    <a:pt x="6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4" name="Freeform 437"/>
            <p:cNvSpPr>
              <a:spLocks/>
            </p:cNvSpPr>
            <p:nvPr/>
          </p:nvSpPr>
          <p:spPr bwMode="auto">
            <a:xfrm>
              <a:off x="7676385" y="2538693"/>
              <a:ext cx="3024" cy="7559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1 h 5"/>
                <a:gd name="T6" fmla="*/ 2 w 2"/>
                <a:gd name="T7" fmla="*/ 1 h 5"/>
                <a:gd name="T8" fmla="*/ 0 w 2"/>
                <a:gd name="T9" fmla="*/ 3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5 h 5"/>
                <a:gd name="T18" fmla="*/ 2 w 2"/>
                <a:gd name="T19" fmla="*/ 5 h 5"/>
                <a:gd name="T20" fmla="*/ 2 w 2"/>
                <a:gd name="T21" fmla="*/ 1 h 5"/>
                <a:gd name="T22" fmla="*/ 2 w 2"/>
                <a:gd name="T23" fmla="*/ 0 h 5"/>
                <a:gd name="T24" fmla="*/ 2 w 2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5" name="Freeform 438"/>
            <p:cNvSpPr>
              <a:spLocks/>
            </p:cNvSpPr>
            <p:nvPr/>
          </p:nvSpPr>
          <p:spPr bwMode="auto">
            <a:xfrm>
              <a:off x="7697551" y="2528111"/>
              <a:ext cx="7560" cy="7559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1 w 5"/>
                <a:gd name="T7" fmla="*/ 5 h 5"/>
                <a:gd name="T8" fmla="*/ 5 w 5"/>
                <a:gd name="T9" fmla="*/ 2 h 5"/>
                <a:gd name="T10" fmla="*/ 5 w 5"/>
                <a:gd name="T11" fmla="*/ 2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6" name="Freeform 439"/>
            <p:cNvSpPr>
              <a:spLocks/>
            </p:cNvSpPr>
            <p:nvPr/>
          </p:nvSpPr>
          <p:spPr bwMode="auto">
            <a:xfrm>
              <a:off x="7697551" y="2546253"/>
              <a:ext cx="4536" cy="7559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3 h 5"/>
                <a:gd name="T4" fmla="*/ 0 w 3"/>
                <a:gd name="T5" fmla="*/ 3 h 5"/>
                <a:gd name="T6" fmla="*/ 1 w 3"/>
                <a:gd name="T7" fmla="*/ 5 h 5"/>
                <a:gd name="T8" fmla="*/ 1 w 3"/>
                <a:gd name="T9" fmla="*/ 3 h 5"/>
                <a:gd name="T10" fmla="*/ 3 w 3"/>
                <a:gd name="T11" fmla="*/ 1 h 5"/>
                <a:gd name="T12" fmla="*/ 3 w 3"/>
                <a:gd name="T13" fmla="*/ 1 h 5"/>
                <a:gd name="T14" fmla="*/ 3 w 3"/>
                <a:gd name="T15" fmla="*/ 1 h 5"/>
                <a:gd name="T16" fmla="*/ 1 w 3"/>
                <a:gd name="T17" fmla="*/ 0 h 5"/>
                <a:gd name="T18" fmla="*/ 0 w 3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7" name="Freeform 440"/>
            <p:cNvSpPr>
              <a:spLocks/>
            </p:cNvSpPr>
            <p:nvPr/>
          </p:nvSpPr>
          <p:spPr bwMode="auto">
            <a:xfrm>
              <a:off x="6935596" y="3082948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1 w 5"/>
                <a:gd name="T3" fmla="*/ 0 h 7"/>
                <a:gd name="T4" fmla="*/ 1 w 5"/>
                <a:gd name="T5" fmla="*/ 0 h 7"/>
                <a:gd name="T6" fmla="*/ 1 w 5"/>
                <a:gd name="T7" fmla="*/ 2 h 7"/>
                <a:gd name="T8" fmla="*/ 1 w 5"/>
                <a:gd name="T9" fmla="*/ 2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1 w 5"/>
                <a:gd name="T19" fmla="*/ 7 h 7"/>
                <a:gd name="T20" fmla="*/ 1 w 5"/>
                <a:gd name="T21" fmla="*/ 7 h 7"/>
                <a:gd name="T22" fmla="*/ 1 w 5"/>
                <a:gd name="T23" fmla="*/ 7 h 7"/>
                <a:gd name="T24" fmla="*/ 3 w 5"/>
                <a:gd name="T25" fmla="*/ 4 h 7"/>
                <a:gd name="T26" fmla="*/ 5 w 5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8" name="Freeform 441"/>
            <p:cNvSpPr>
              <a:spLocks/>
            </p:cNvSpPr>
            <p:nvPr/>
          </p:nvSpPr>
          <p:spPr bwMode="auto">
            <a:xfrm>
              <a:off x="7682433" y="2538693"/>
              <a:ext cx="1513" cy="7559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1 h 5"/>
                <a:gd name="T8" fmla="*/ 0 w 1"/>
                <a:gd name="T9" fmla="*/ 1 h 5"/>
                <a:gd name="T10" fmla="*/ 0 w 1"/>
                <a:gd name="T11" fmla="*/ 1 h 5"/>
                <a:gd name="T12" fmla="*/ 0 w 1"/>
                <a:gd name="T13" fmla="*/ 3 h 5"/>
                <a:gd name="T14" fmla="*/ 1 w 1"/>
                <a:gd name="T15" fmla="*/ 5 h 5"/>
                <a:gd name="T16" fmla="*/ 1 w 1"/>
                <a:gd name="T17" fmla="*/ 3 h 5"/>
                <a:gd name="T18" fmla="*/ 1 w 1"/>
                <a:gd name="T19" fmla="*/ 3 h 5"/>
                <a:gd name="T20" fmla="*/ 1 w 1"/>
                <a:gd name="T21" fmla="*/ 1 h 5"/>
                <a:gd name="T22" fmla="*/ 1 w 1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9" name="Freeform 442"/>
            <p:cNvSpPr>
              <a:spLocks/>
            </p:cNvSpPr>
            <p:nvPr/>
          </p:nvSpPr>
          <p:spPr bwMode="auto">
            <a:xfrm>
              <a:off x="7631030" y="2478220"/>
              <a:ext cx="4536" cy="755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3 h 5"/>
                <a:gd name="T6" fmla="*/ 0 w 3"/>
                <a:gd name="T7" fmla="*/ 3 h 5"/>
                <a:gd name="T8" fmla="*/ 0 w 3"/>
                <a:gd name="T9" fmla="*/ 3 h 5"/>
                <a:gd name="T10" fmla="*/ 0 w 3"/>
                <a:gd name="T11" fmla="*/ 5 h 5"/>
                <a:gd name="T12" fmla="*/ 2 w 3"/>
                <a:gd name="T13" fmla="*/ 5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0" name="Freeform 443"/>
            <p:cNvSpPr>
              <a:spLocks/>
            </p:cNvSpPr>
            <p:nvPr/>
          </p:nvSpPr>
          <p:spPr bwMode="auto">
            <a:xfrm>
              <a:off x="7631030" y="2957467"/>
              <a:ext cx="4536" cy="9071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2 w 3"/>
                <a:gd name="T5" fmla="*/ 1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0 w 3"/>
                <a:gd name="T13" fmla="*/ 1 h 6"/>
                <a:gd name="T14" fmla="*/ 0 w 3"/>
                <a:gd name="T15" fmla="*/ 6 h 6"/>
                <a:gd name="T16" fmla="*/ 2 w 3"/>
                <a:gd name="T17" fmla="*/ 6 h 6"/>
                <a:gd name="T18" fmla="*/ 2 w 3"/>
                <a:gd name="T19" fmla="*/ 6 h 6"/>
                <a:gd name="T20" fmla="*/ 3 w 3"/>
                <a:gd name="T21" fmla="*/ 3 h 6"/>
                <a:gd name="T22" fmla="*/ 3 w 3"/>
                <a:gd name="T23" fmla="*/ 3 h 6"/>
                <a:gd name="T24" fmla="*/ 3 w 3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1" name="Freeform 444"/>
            <p:cNvSpPr>
              <a:spLocks/>
            </p:cNvSpPr>
            <p:nvPr/>
          </p:nvSpPr>
          <p:spPr bwMode="auto">
            <a:xfrm>
              <a:off x="7643124" y="2543230"/>
              <a:ext cx="24189" cy="18142"/>
            </a:xfrm>
            <a:custGeom>
              <a:avLst/>
              <a:gdLst>
                <a:gd name="T0" fmla="*/ 16 w 16"/>
                <a:gd name="T1" fmla="*/ 3 h 12"/>
                <a:gd name="T2" fmla="*/ 16 w 16"/>
                <a:gd name="T3" fmla="*/ 2 h 12"/>
                <a:gd name="T4" fmla="*/ 14 w 16"/>
                <a:gd name="T5" fmla="*/ 2 h 12"/>
                <a:gd name="T6" fmla="*/ 12 w 16"/>
                <a:gd name="T7" fmla="*/ 2 h 12"/>
                <a:gd name="T8" fmla="*/ 11 w 16"/>
                <a:gd name="T9" fmla="*/ 3 h 12"/>
                <a:gd name="T10" fmla="*/ 11 w 16"/>
                <a:gd name="T11" fmla="*/ 3 h 12"/>
                <a:gd name="T12" fmla="*/ 11 w 16"/>
                <a:gd name="T13" fmla="*/ 3 h 12"/>
                <a:gd name="T14" fmla="*/ 7 w 16"/>
                <a:gd name="T15" fmla="*/ 3 h 12"/>
                <a:gd name="T16" fmla="*/ 0 w 16"/>
                <a:gd name="T17" fmla="*/ 0 h 12"/>
                <a:gd name="T18" fmla="*/ 0 w 16"/>
                <a:gd name="T19" fmla="*/ 0 h 12"/>
                <a:gd name="T20" fmla="*/ 2 w 16"/>
                <a:gd name="T21" fmla="*/ 2 h 12"/>
                <a:gd name="T22" fmla="*/ 2 w 16"/>
                <a:gd name="T23" fmla="*/ 3 h 12"/>
                <a:gd name="T24" fmla="*/ 4 w 16"/>
                <a:gd name="T25" fmla="*/ 7 h 12"/>
                <a:gd name="T26" fmla="*/ 4 w 16"/>
                <a:gd name="T27" fmla="*/ 10 h 12"/>
                <a:gd name="T28" fmla="*/ 5 w 16"/>
                <a:gd name="T29" fmla="*/ 10 h 12"/>
                <a:gd name="T30" fmla="*/ 9 w 16"/>
                <a:gd name="T31" fmla="*/ 12 h 12"/>
                <a:gd name="T32" fmla="*/ 11 w 16"/>
                <a:gd name="T33" fmla="*/ 12 h 12"/>
                <a:gd name="T34" fmla="*/ 11 w 16"/>
                <a:gd name="T35" fmla="*/ 12 h 12"/>
                <a:gd name="T36" fmla="*/ 11 w 16"/>
                <a:gd name="T37" fmla="*/ 12 h 12"/>
                <a:gd name="T38" fmla="*/ 16 w 16"/>
                <a:gd name="T39" fmla="*/ 5 h 12"/>
                <a:gd name="T40" fmla="*/ 16 w 16"/>
                <a:gd name="T4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6" y="5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2" name="Freeform 445"/>
            <p:cNvSpPr>
              <a:spLocks/>
            </p:cNvSpPr>
            <p:nvPr/>
          </p:nvSpPr>
          <p:spPr bwMode="auto">
            <a:xfrm>
              <a:off x="7653708" y="2532647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4 w 7"/>
                <a:gd name="T5" fmla="*/ 0 h 5"/>
                <a:gd name="T6" fmla="*/ 2 w 7"/>
                <a:gd name="T7" fmla="*/ 0 h 5"/>
                <a:gd name="T8" fmla="*/ 2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4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4 w 7"/>
                <a:gd name="T23" fmla="*/ 5 h 5"/>
                <a:gd name="T24" fmla="*/ 5 w 7"/>
                <a:gd name="T25" fmla="*/ 5 h 5"/>
                <a:gd name="T26" fmla="*/ 7 w 7"/>
                <a:gd name="T27" fmla="*/ 2 h 5"/>
                <a:gd name="T28" fmla="*/ 7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3" name="Freeform 446"/>
            <p:cNvSpPr>
              <a:spLocks/>
            </p:cNvSpPr>
            <p:nvPr/>
          </p:nvSpPr>
          <p:spPr bwMode="auto">
            <a:xfrm>
              <a:off x="7702086" y="2236331"/>
              <a:ext cx="4536" cy="7559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0 h 5"/>
                <a:gd name="T4" fmla="*/ 2 w 3"/>
                <a:gd name="T5" fmla="*/ 0 h 5"/>
                <a:gd name="T6" fmla="*/ 2 w 3"/>
                <a:gd name="T7" fmla="*/ 1 h 5"/>
                <a:gd name="T8" fmla="*/ 0 w 3"/>
                <a:gd name="T9" fmla="*/ 5 h 5"/>
                <a:gd name="T10" fmla="*/ 0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2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2 w 3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4" name="Freeform 447"/>
            <p:cNvSpPr>
              <a:spLocks/>
            </p:cNvSpPr>
            <p:nvPr/>
          </p:nvSpPr>
          <p:spPr bwMode="auto">
            <a:xfrm>
              <a:off x="7724762" y="2215165"/>
              <a:ext cx="3024" cy="3024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5" name="Freeform 448"/>
            <p:cNvSpPr>
              <a:spLocks/>
            </p:cNvSpPr>
            <p:nvPr/>
          </p:nvSpPr>
          <p:spPr bwMode="auto">
            <a:xfrm>
              <a:off x="7724762" y="2221212"/>
              <a:ext cx="7560" cy="1512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2 w 5"/>
                <a:gd name="T9" fmla="*/ 1 h 1"/>
                <a:gd name="T10" fmla="*/ 2 w 5"/>
                <a:gd name="T11" fmla="*/ 1 h 1"/>
                <a:gd name="T12" fmla="*/ 2 w 5"/>
                <a:gd name="T13" fmla="*/ 1 h 1"/>
                <a:gd name="T14" fmla="*/ 5 w 5"/>
                <a:gd name="T15" fmla="*/ 0 h 1"/>
                <a:gd name="T16" fmla="*/ 5 w 5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6" name="Freeform 449"/>
            <p:cNvSpPr>
              <a:spLocks/>
            </p:cNvSpPr>
            <p:nvPr/>
          </p:nvSpPr>
          <p:spPr bwMode="auto">
            <a:xfrm>
              <a:off x="7628007" y="2472174"/>
              <a:ext cx="6047" cy="6047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7" name="Freeform 450"/>
            <p:cNvSpPr>
              <a:spLocks/>
            </p:cNvSpPr>
            <p:nvPr/>
          </p:nvSpPr>
          <p:spPr bwMode="auto">
            <a:xfrm>
              <a:off x="7628007" y="2472174"/>
              <a:ext cx="6047" cy="6047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8" name="Freeform 451"/>
            <p:cNvSpPr>
              <a:spLocks/>
            </p:cNvSpPr>
            <p:nvPr/>
          </p:nvSpPr>
          <p:spPr bwMode="auto">
            <a:xfrm>
              <a:off x="7721739" y="2230284"/>
              <a:ext cx="6047" cy="6047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2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2 w 4"/>
                <a:gd name="T17" fmla="*/ 2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9" name="Freeform 452"/>
            <p:cNvSpPr>
              <a:spLocks/>
            </p:cNvSpPr>
            <p:nvPr/>
          </p:nvSpPr>
          <p:spPr bwMode="auto">
            <a:xfrm>
              <a:off x="7742905" y="2472174"/>
              <a:ext cx="7560" cy="7559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4 h 5"/>
                <a:gd name="T4" fmla="*/ 1 w 5"/>
                <a:gd name="T5" fmla="*/ 5 h 5"/>
                <a:gd name="T6" fmla="*/ 1 w 5"/>
                <a:gd name="T7" fmla="*/ 5 h 5"/>
                <a:gd name="T8" fmla="*/ 1 w 5"/>
                <a:gd name="T9" fmla="*/ 5 h 5"/>
                <a:gd name="T10" fmla="*/ 3 w 5"/>
                <a:gd name="T11" fmla="*/ 5 h 5"/>
                <a:gd name="T12" fmla="*/ 3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0 h 5"/>
                <a:gd name="T20" fmla="*/ 3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0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0" name="Freeform 453"/>
            <p:cNvSpPr>
              <a:spLocks/>
            </p:cNvSpPr>
            <p:nvPr/>
          </p:nvSpPr>
          <p:spPr bwMode="auto">
            <a:xfrm>
              <a:off x="7735346" y="2195511"/>
              <a:ext cx="1513" cy="9071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3 h 6"/>
                <a:gd name="T4" fmla="*/ 1 w 1"/>
                <a:gd name="T5" fmla="*/ 1 h 6"/>
                <a:gd name="T6" fmla="*/ 0 w 1"/>
                <a:gd name="T7" fmla="*/ 0 h 6"/>
                <a:gd name="T8" fmla="*/ 0 w 1"/>
                <a:gd name="T9" fmla="*/ 1 h 6"/>
                <a:gd name="T10" fmla="*/ 0 w 1"/>
                <a:gd name="T11" fmla="*/ 3 h 6"/>
                <a:gd name="T12" fmla="*/ 0 w 1"/>
                <a:gd name="T13" fmla="*/ 3 h 6"/>
                <a:gd name="T14" fmla="*/ 0 w 1"/>
                <a:gd name="T15" fmla="*/ 5 h 6"/>
                <a:gd name="T16" fmla="*/ 0 w 1"/>
                <a:gd name="T17" fmla="*/ 5 h 6"/>
                <a:gd name="T18" fmla="*/ 1 w 1"/>
                <a:gd name="T19" fmla="*/ 6 h 6"/>
                <a:gd name="T20" fmla="*/ 1 w 1"/>
                <a:gd name="T21" fmla="*/ 6 h 6"/>
                <a:gd name="T22" fmla="*/ 1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1" name="Freeform 454"/>
            <p:cNvSpPr>
              <a:spLocks/>
            </p:cNvSpPr>
            <p:nvPr/>
          </p:nvSpPr>
          <p:spPr bwMode="auto">
            <a:xfrm>
              <a:off x="7714180" y="2237842"/>
              <a:ext cx="3024" cy="6047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2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2" name="Freeform 455"/>
            <p:cNvSpPr>
              <a:spLocks/>
            </p:cNvSpPr>
            <p:nvPr/>
          </p:nvSpPr>
          <p:spPr bwMode="auto">
            <a:xfrm>
              <a:off x="7705109" y="2543230"/>
              <a:ext cx="7560" cy="3024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3" name="Freeform 456"/>
            <p:cNvSpPr>
              <a:spLocks/>
            </p:cNvSpPr>
            <p:nvPr/>
          </p:nvSpPr>
          <p:spPr bwMode="auto">
            <a:xfrm>
              <a:off x="7705109" y="2543230"/>
              <a:ext cx="7560" cy="3024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4" name="Freeform 457"/>
            <p:cNvSpPr>
              <a:spLocks/>
            </p:cNvSpPr>
            <p:nvPr/>
          </p:nvSpPr>
          <p:spPr bwMode="auto">
            <a:xfrm>
              <a:off x="7497991" y="3045152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5 w 5"/>
                <a:gd name="T5" fmla="*/ 0 h 5"/>
                <a:gd name="T6" fmla="*/ 5 w 5"/>
                <a:gd name="T7" fmla="*/ 0 h 5"/>
                <a:gd name="T8" fmla="*/ 3 w 5"/>
                <a:gd name="T9" fmla="*/ 0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0 w 5"/>
                <a:gd name="T21" fmla="*/ 5 h 5"/>
                <a:gd name="T22" fmla="*/ 0 w 5"/>
                <a:gd name="T23" fmla="*/ 5 h 5"/>
                <a:gd name="T24" fmla="*/ 1 w 5"/>
                <a:gd name="T25" fmla="*/ 5 h 5"/>
                <a:gd name="T26" fmla="*/ 1 w 5"/>
                <a:gd name="T27" fmla="*/ 5 h 5"/>
                <a:gd name="T28" fmla="*/ 1 w 5"/>
                <a:gd name="T29" fmla="*/ 5 h 5"/>
                <a:gd name="T30" fmla="*/ 1 w 5"/>
                <a:gd name="T31" fmla="*/ 4 h 5"/>
                <a:gd name="T32" fmla="*/ 1 w 5"/>
                <a:gd name="T33" fmla="*/ 4 h 5"/>
                <a:gd name="T34" fmla="*/ 1 w 5"/>
                <a:gd name="T35" fmla="*/ 4 h 5"/>
                <a:gd name="T36" fmla="*/ 1 w 5"/>
                <a:gd name="T37" fmla="*/ 2 h 5"/>
                <a:gd name="T38" fmla="*/ 3 w 5"/>
                <a:gd name="T39" fmla="*/ 2 h 5"/>
                <a:gd name="T40" fmla="*/ 5 w 5"/>
                <a:gd name="T4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5" name="Freeform 458"/>
            <p:cNvSpPr>
              <a:spLocks/>
            </p:cNvSpPr>
            <p:nvPr/>
          </p:nvSpPr>
          <p:spPr bwMode="auto">
            <a:xfrm>
              <a:off x="7705109" y="2535670"/>
              <a:ext cx="9071" cy="7559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6" name="Freeform 459"/>
            <p:cNvSpPr>
              <a:spLocks/>
            </p:cNvSpPr>
            <p:nvPr/>
          </p:nvSpPr>
          <p:spPr bwMode="auto">
            <a:xfrm>
              <a:off x="7705109" y="2535670"/>
              <a:ext cx="9071" cy="7559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7" name="Freeform 460"/>
            <p:cNvSpPr>
              <a:spLocks/>
            </p:cNvSpPr>
            <p:nvPr/>
          </p:nvSpPr>
          <p:spPr bwMode="auto">
            <a:xfrm>
              <a:off x="7705109" y="2228772"/>
              <a:ext cx="9071" cy="4535"/>
            </a:xfrm>
            <a:custGeom>
              <a:avLst/>
              <a:gdLst>
                <a:gd name="T0" fmla="*/ 6 w 6"/>
                <a:gd name="T1" fmla="*/ 3 h 3"/>
                <a:gd name="T2" fmla="*/ 5 w 6"/>
                <a:gd name="T3" fmla="*/ 1 h 3"/>
                <a:gd name="T4" fmla="*/ 1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1 h 3"/>
                <a:gd name="T12" fmla="*/ 0 w 6"/>
                <a:gd name="T13" fmla="*/ 1 h 3"/>
                <a:gd name="T14" fmla="*/ 0 w 6"/>
                <a:gd name="T15" fmla="*/ 1 h 3"/>
                <a:gd name="T16" fmla="*/ 1 w 6"/>
                <a:gd name="T17" fmla="*/ 3 h 3"/>
                <a:gd name="T18" fmla="*/ 6 w 6"/>
                <a:gd name="T19" fmla="*/ 3 h 3"/>
                <a:gd name="T20" fmla="*/ 6 w 6"/>
                <a:gd name="T21" fmla="*/ 3 h 3"/>
                <a:gd name="T22" fmla="*/ 6 w 6"/>
                <a:gd name="T23" fmla="*/ 3 h 3"/>
                <a:gd name="T24" fmla="*/ 6 w 6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8" name="Freeform 461"/>
            <p:cNvSpPr>
              <a:spLocks/>
            </p:cNvSpPr>
            <p:nvPr/>
          </p:nvSpPr>
          <p:spPr bwMode="auto">
            <a:xfrm>
              <a:off x="7499503" y="3017939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0 h 5"/>
                <a:gd name="T8" fmla="*/ 0 w 5"/>
                <a:gd name="T9" fmla="*/ 3 h 5"/>
                <a:gd name="T10" fmla="*/ 0 w 5"/>
                <a:gd name="T11" fmla="*/ 5 h 5"/>
                <a:gd name="T12" fmla="*/ 0 w 5"/>
                <a:gd name="T13" fmla="*/ 5 h 5"/>
                <a:gd name="T14" fmla="*/ 0 w 5"/>
                <a:gd name="T15" fmla="*/ 5 h 5"/>
                <a:gd name="T16" fmla="*/ 0 w 5"/>
                <a:gd name="T17" fmla="*/ 5 h 5"/>
                <a:gd name="T18" fmla="*/ 4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5 w 5"/>
                <a:gd name="T25" fmla="*/ 5 h 5"/>
                <a:gd name="T26" fmla="*/ 5 w 5"/>
                <a:gd name="T27" fmla="*/ 3 h 5"/>
                <a:gd name="T28" fmla="*/ 5 w 5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9" name="Freeform 462"/>
            <p:cNvSpPr>
              <a:spLocks/>
            </p:cNvSpPr>
            <p:nvPr/>
          </p:nvSpPr>
          <p:spPr bwMode="auto">
            <a:xfrm>
              <a:off x="7408794" y="3075388"/>
              <a:ext cx="10583" cy="15119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5 h 10"/>
                <a:gd name="T4" fmla="*/ 7 w 7"/>
                <a:gd name="T5" fmla="*/ 4 h 10"/>
                <a:gd name="T6" fmla="*/ 5 w 7"/>
                <a:gd name="T7" fmla="*/ 4 h 10"/>
                <a:gd name="T8" fmla="*/ 5 w 7"/>
                <a:gd name="T9" fmla="*/ 4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w 7"/>
                <a:gd name="T19" fmla="*/ 2 h 10"/>
                <a:gd name="T20" fmla="*/ 2 w 7"/>
                <a:gd name="T21" fmla="*/ 7 h 10"/>
                <a:gd name="T22" fmla="*/ 2 w 7"/>
                <a:gd name="T23" fmla="*/ 9 h 10"/>
                <a:gd name="T24" fmla="*/ 4 w 7"/>
                <a:gd name="T25" fmla="*/ 10 h 10"/>
                <a:gd name="T26" fmla="*/ 5 w 7"/>
                <a:gd name="T27" fmla="*/ 10 h 10"/>
                <a:gd name="T28" fmla="*/ 5 w 7"/>
                <a:gd name="T29" fmla="*/ 10 h 10"/>
                <a:gd name="T30" fmla="*/ 7 w 7"/>
                <a:gd name="T31" fmla="*/ 10 h 10"/>
                <a:gd name="T32" fmla="*/ 7 w 7"/>
                <a:gd name="T33" fmla="*/ 10 h 10"/>
                <a:gd name="T34" fmla="*/ 7 w 7"/>
                <a:gd name="T35" fmla="*/ 10 h 10"/>
                <a:gd name="T36" fmla="*/ 7 w 7"/>
                <a:gd name="T37" fmla="*/ 10 h 10"/>
                <a:gd name="T38" fmla="*/ 7 w 7"/>
                <a:gd name="T39" fmla="*/ 10 h 10"/>
                <a:gd name="T40" fmla="*/ 7 w 7"/>
                <a:gd name="T4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0" name="Freeform 463"/>
            <p:cNvSpPr>
              <a:spLocks/>
            </p:cNvSpPr>
            <p:nvPr/>
          </p:nvSpPr>
          <p:spPr bwMode="auto">
            <a:xfrm>
              <a:off x="7370999" y="3067828"/>
              <a:ext cx="15119" cy="13606"/>
            </a:xfrm>
            <a:custGeom>
              <a:avLst/>
              <a:gdLst>
                <a:gd name="T0" fmla="*/ 10 w 10"/>
                <a:gd name="T1" fmla="*/ 5 h 9"/>
                <a:gd name="T2" fmla="*/ 9 w 10"/>
                <a:gd name="T3" fmla="*/ 4 h 9"/>
                <a:gd name="T4" fmla="*/ 9 w 10"/>
                <a:gd name="T5" fmla="*/ 2 h 9"/>
                <a:gd name="T6" fmla="*/ 9 w 10"/>
                <a:gd name="T7" fmla="*/ 2 h 9"/>
                <a:gd name="T8" fmla="*/ 4 w 10"/>
                <a:gd name="T9" fmla="*/ 2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2 h 9"/>
                <a:gd name="T16" fmla="*/ 4 w 10"/>
                <a:gd name="T17" fmla="*/ 7 h 9"/>
                <a:gd name="T18" fmla="*/ 4 w 10"/>
                <a:gd name="T19" fmla="*/ 9 h 9"/>
                <a:gd name="T20" fmla="*/ 9 w 10"/>
                <a:gd name="T21" fmla="*/ 9 h 9"/>
                <a:gd name="T22" fmla="*/ 9 w 10"/>
                <a:gd name="T23" fmla="*/ 9 h 9"/>
                <a:gd name="T24" fmla="*/ 10 w 10"/>
                <a:gd name="T25" fmla="*/ 7 h 9"/>
                <a:gd name="T26" fmla="*/ 10 w 10"/>
                <a:gd name="T27" fmla="*/ 7 h 9"/>
                <a:gd name="T28" fmla="*/ 10 w 10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1" name="Freeform 464"/>
            <p:cNvSpPr>
              <a:spLocks/>
            </p:cNvSpPr>
            <p:nvPr/>
          </p:nvSpPr>
          <p:spPr bwMode="auto">
            <a:xfrm>
              <a:off x="7742905" y="2457055"/>
              <a:ext cx="15119" cy="15119"/>
            </a:xfrm>
            <a:custGeom>
              <a:avLst/>
              <a:gdLst>
                <a:gd name="T0" fmla="*/ 10 w 10"/>
                <a:gd name="T1" fmla="*/ 4 h 10"/>
                <a:gd name="T2" fmla="*/ 8 w 10"/>
                <a:gd name="T3" fmla="*/ 0 h 10"/>
                <a:gd name="T4" fmla="*/ 8 w 10"/>
                <a:gd name="T5" fmla="*/ 0 h 10"/>
                <a:gd name="T6" fmla="*/ 8 w 10"/>
                <a:gd name="T7" fmla="*/ 0 h 10"/>
                <a:gd name="T8" fmla="*/ 5 w 10"/>
                <a:gd name="T9" fmla="*/ 0 h 10"/>
                <a:gd name="T10" fmla="*/ 1 w 10"/>
                <a:gd name="T11" fmla="*/ 5 h 10"/>
                <a:gd name="T12" fmla="*/ 0 w 10"/>
                <a:gd name="T13" fmla="*/ 7 h 10"/>
                <a:gd name="T14" fmla="*/ 0 w 10"/>
                <a:gd name="T15" fmla="*/ 7 h 10"/>
                <a:gd name="T16" fmla="*/ 0 w 10"/>
                <a:gd name="T17" fmla="*/ 7 h 10"/>
                <a:gd name="T18" fmla="*/ 0 w 10"/>
                <a:gd name="T19" fmla="*/ 9 h 10"/>
                <a:gd name="T20" fmla="*/ 0 w 10"/>
                <a:gd name="T21" fmla="*/ 9 h 10"/>
                <a:gd name="T22" fmla="*/ 1 w 10"/>
                <a:gd name="T23" fmla="*/ 10 h 10"/>
                <a:gd name="T24" fmla="*/ 6 w 10"/>
                <a:gd name="T25" fmla="*/ 9 h 10"/>
                <a:gd name="T26" fmla="*/ 8 w 10"/>
                <a:gd name="T27" fmla="*/ 9 h 10"/>
                <a:gd name="T28" fmla="*/ 10 w 10"/>
                <a:gd name="T29" fmla="*/ 5 h 10"/>
                <a:gd name="T30" fmla="*/ 10 w 10"/>
                <a:gd name="T31" fmla="*/ 5 h 10"/>
                <a:gd name="T32" fmla="*/ 10 w 10"/>
                <a:gd name="T33" fmla="*/ 4 h 10"/>
                <a:gd name="T34" fmla="*/ 10 w 10"/>
                <a:gd name="T3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2" name="Freeform 465"/>
            <p:cNvSpPr>
              <a:spLocks/>
            </p:cNvSpPr>
            <p:nvPr/>
          </p:nvSpPr>
          <p:spPr bwMode="auto">
            <a:xfrm>
              <a:off x="7401235" y="3073874"/>
              <a:ext cx="22677" cy="22677"/>
            </a:xfrm>
            <a:custGeom>
              <a:avLst/>
              <a:gdLst>
                <a:gd name="T0" fmla="*/ 14 w 15"/>
                <a:gd name="T1" fmla="*/ 13 h 15"/>
                <a:gd name="T2" fmla="*/ 12 w 15"/>
                <a:gd name="T3" fmla="*/ 13 h 15"/>
                <a:gd name="T4" fmla="*/ 12 w 15"/>
                <a:gd name="T5" fmla="*/ 13 h 15"/>
                <a:gd name="T6" fmla="*/ 10 w 15"/>
                <a:gd name="T7" fmla="*/ 13 h 15"/>
                <a:gd name="T8" fmla="*/ 5 w 15"/>
                <a:gd name="T9" fmla="*/ 11 h 15"/>
                <a:gd name="T10" fmla="*/ 4 w 15"/>
                <a:gd name="T11" fmla="*/ 3 h 15"/>
                <a:gd name="T12" fmla="*/ 4 w 15"/>
                <a:gd name="T13" fmla="*/ 3 h 15"/>
                <a:gd name="T14" fmla="*/ 4 w 15"/>
                <a:gd name="T15" fmla="*/ 1 h 15"/>
                <a:gd name="T16" fmla="*/ 4 w 15"/>
                <a:gd name="T17" fmla="*/ 0 h 15"/>
                <a:gd name="T18" fmla="*/ 2 w 15"/>
                <a:gd name="T19" fmla="*/ 0 h 15"/>
                <a:gd name="T20" fmla="*/ 2 w 15"/>
                <a:gd name="T21" fmla="*/ 1 h 15"/>
                <a:gd name="T22" fmla="*/ 0 w 15"/>
                <a:gd name="T23" fmla="*/ 1 h 15"/>
                <a:gd name="T24" fmla="*/ 0 w 15"/>
                <a:gd name="T25" fmla="*/ 1 h 15"/>
                <a:gd name="T26" fmla="*/ 0 w 15"/>
                <a:gd name="T27" fmla="*/ 1 h 15"/>
                <a:gd name="T28" fmla="*/ 0 w 15"/>
                <a:gd name="T29" fmla="*/ 3 h 15"/>
                <a:gd name="T30" fmla="*/ 4 w 15"/>
                <a:gd name="T31" fmla="*/ 11 h 15"/>
                <a:gd name="T32" fmla="*/ 5 w 15"/>
                <a:gd name="T33" fmla="*/ 11 h 15"/>
                <a:gd name="T34" fmla="*/ 7 w 15"/>
                <a:gd name="T35" fmla="*/ 13 h 15"/>
                <a:gd name="T36" fmla="*/ 9 w 15"/>
                <a:gd name="T37" fmla="*/ 13 h 15"/>
                <a:gd name="T38" fmla="*/ 10 w 15"/>
                <a:gd name="T39" fmla="*/ 15 h 15"/>
                <a:gd name="T40" fmla="*/ 12 w 15"/>
                <a:gd name="T41" fmla="*/ 15 h 15"/>
                <a:gd name="T42" fmla="*/ 14 w 15"/>
                <a:gd name="T43" fmla="*/ 15 h 15"/>
                <a:gd name="T44" fmla="*/ 15 w 15"/>
                <a:gd name="T45" fmla="*/ 15 h 15"/>
                <a:gd name="T46" fmla="*/ 15 w 15"/>
                <a:gd name="T47" fmla="*/ 15 h 15"/>
                <a:gd name="T48" fmla="*/ 15 w 15"/>
                <a:gd name="T49" fmla="*/ 13 h 15"/>
                <a:gd name="T50" fmla="*/ 15 w 15"/>
                <a:gd name="T51" fmla="*/ 13 h 15"/>
                <a:gd name="T52" fmla="*/ 14 w 15"/>
                <a:gd name="T53" fmla="*/ 13 h 15"/>
                <a:gd name="T54" fmla="*/ 14 w 15"/>
                <a:gd name="T5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5">
                  <a:moveTo>
                    <a:pt x="14" y="13"/>
                  </a:move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3" name="Freeform 466"/>
            <p:cNvSpPr>
              <a:spLocks/>
            </p:cNvSpPr>
            <p:nvPr/>
          </p:nvSpPr>
          <p:spPr bwMode="auto">
            <a:xfrm>
              <a:off x="7396700" y="3075388"/>
              <a:ext cx="7560" cy="10582"/>
            </a:xfrm>
            <a:custGeom>
              <a:avLst/>
              <a:gdLst>
                <a:gd name="T0" fmla="*/ 3 w 5"/>
                <a:gd name="T1" fmla="*/ 4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3 w 5"/>
                <a:gd name="T15" fmla="*/ 7 h 7"/>
                <a:gd name="T16" fmla="*/ 3 w 5"/>
                <a:gd name="T17" fmla="*/ 7 h 7"/>
                <a:gd name="T18" fmla="*/ 5 w 5"/>
                <a:gd name="T19" fmla="*/ 5 h 7"/>
                <a:gd name="T20" fmla="*/ 5 w 5"/>
                <a:gd name="T21" fmla="*/ 5 h 7"/>
                <a:gd name="T22" fmla="*/ 5 w 5"/>
                <a:gd name="T23" fmla="*/ 4 h 7"/>
                <a:gd name="T24" fmla="*/ 3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4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4" name="Freeform 467"/>
            <p:cNvSpPr>
              <a:spLocks/>
            </p:cNvSpPr>
            <p:nvPr/>
          </p:nvSpPr>
          <p:spPr bwMode="auto">
            <a:xfrm>
              <a:off x="7612888" y="2989215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4 w 5"/>
                <a:gd name="T5" fmla="*/ 0 h 5"/>
                <a:gd name="T6" fmla="*/ 4 w 5"/>
                <a:gd name="T7" fmla="*/ 0 h 5"/>
                <a:gd name="T8" fmla="*/ 2 w 5"/>
                <a:gd name="T9" fmla="*/ 0 h 5"/>
                <a:gd name="T10" fmla="*/ 2 w 5"/>
                <a:gd name="T11" fmla="*/ 2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0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4 w 5"/>
                <a:gd name="T25" fmla="*/ 5 h 5"/>
                <a:gd name="T26" fmla="*/ 5 w 5"/>
                <a:gd name="T27" fmla="*/ 4 h 5"/>
                <a:gd name="T28" fmla="*/ 5 w 5"/>
                <a:gd name="T29" fmla="*/ 4 h 5"/>
                <a:gd name="T30" fmla="*/ 5 w 5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5" name="Freeform 468"/>
            <p:cNvSpPr>
              <a:spLocks/>
            </p:cNvSpPr>
            <p:nvPr/>
          </p:nvSpPr>
          <p:spPr bwMode="auto">
            <a:xfrm>
              <a:off x="7517643" y="3219009"/>
              <a:ext cx="10583" cy="10582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2 h 7"/>
                <a:gd name="T4" fmla="*/ 3 w 7"/>
                <a:gd name="T5" fmla="*/ 2 h 7"/>
                <a:gd name="T6" fmla="*/ 2 w 7"/>
                <a:gd name="T7" fmla="*/ 2 h 7"/>
                <a:gd name="T8" fmla="*/ 0 w 7"/>
                <a:gd name="T9" fmla="*/ 0 h 7"/>
                <a:gd name="T10" fmla="*/ 0 w 7"/>
                <a:gd name="T11" fmla="*/ 2 h 7"/>
                <a:gd name="T12" fmla="*/ 0 w 7"/>
                <a:gd name="T13" fmla="*/ 2 h 7"/>
                <a:gd name="T14" fmla="*/ 2 w 7"/>
                <a:gd name="T15" fmla="*/ 5 h 7"/>
                <a:gd name="T16" fmla="*/ 2 w 7"/>
                <a:gd name="T17" fmla="*/ 7 h 7"/>
                <a:gd name="T18" fmla="*/ 3 w 7"/>
                <a:gd name="T19" fmla="*/ 7 h 7"/>
                <a:gd name="T20" fmla="*/ 5 w 7"/>
                <a:gd name="T21" fmla="*/ 5 h 7"/>
                <a:gd name="T22" fmla="*/ 7 w 7"/>
                <a:gd name="T23" fmla="*/ 5 h 7"/>
                <a:gd name="T24" fmla="*/ 7 w 7"/>
                <a:gd name="T25" fmla="*/ 5 h 7"/>
                <a:gd name="T26" fmla="*/ 7 w 7"/>
                <a:gd name="T27" fmla="*/ 4 h 7"/>
                <a:gd name="T28" fmla="*/ 7 w 7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6" name="Freeform 469"/>
            <p:cNvSpPr>
              <a:spLocks/>
            </p:cNvSpPr>
            <p:nvPr/>
          </p:nvSpPr>
          <p:spPr bwMode="auto">
            <a:xfrm>
              <a:off x="7505551" y="3277972"/>
              <a:ext cx="22677" cy="19653"/>
            </a:xfrm>
            <a:custGeom>
              <a:avLst/>
              <a:gdLst>
                <a:gd name="T0" fmla="*/ 3 w 15"/>
                <a:gd name="T1" fmla="*/ 0 h 13"/>
                <a:gd name="T2" fmla="*/ 3 w 15"/>
                <a:gd name="T3" fmla="*/ 1 h 13"/>
                <a:gd name="T4" fmla="*/ 3 w 15"/>
                <a:gd name="T5" fmla="*/ 1 h 13"/>
                <a:gd name="T6" fmla="*/ 1 w 15"/>
                <a:gd name="T7" fmla="*/ 5 h 13"/>
                <a:gd name="T8" fmla="*/ 0 w 15"/>
                <a:gd name="T9" fmla="*/ 6 h 13"/>
                <a:gd name="T10" fmla="*/ 0 w 15"/>
                <a:gd name="T11" fmla="*/ 6 h 13"/>
                <a:gd name="T12" fmla="*/ 1 w 15"/>
                <a:gd name="T13" fmla="*/ 8 h 13"/>
                <a:gd name="T14" fmla="*/ 3 w 15"/>
                <a:gd name="T15" fmla="*/ 11 h 13"/>
                <a:gd name="T16" fmla="*/ 3 w 15"/>
                <a:gd name="T17" fmla="*/ 11 h 13"/>
                <a:gd name="T18" fmla="*/ 5 w 15"/>
                <a:gd name="T19" fmla="*/ 13 h 13"/>
                <a:gd name="T20" fmla="*/ 6 w 15"/>
                <a:gd name="T21" fmla="*/ 10 h 13"/>
                <a:gd name="T22" fmla="*/ 6 w 15"/>
                <a:gd name="T23" fmla="*/ 8 h 13"/>
                <a:gd name="T24" fmla="*/ 6 w 15"/>
                <a:gd name="T25" fmla="*/ 8 h 13"/>
                <a:gd name="T26" fmla="*/ 6 w 15"/>
                <a:gd name="T27" fmla="*/ 8 h 13"/>
                <a:gd name="T28" fmla="*/ 6 w 15"/>
                <a:gd name="T29" fmla="*/ 6 h 13"/>
                <a:gd name="T30" fmla="*/ 6 w 15"/>
                <a:gd name="T31" fmla="*/ 6 h 13"/>
                <a:gd name="T32" fmla="*/ 6 w 15"/>
                <a:gd name="T33" fmla="*/ 6 h 13"/>
                <a:gd name="T34" fmla="*/ 6 w 15"/>
                <a:gd name="T35" fmla="*/ 5 h 13"/>
                <a:gd name="T36" fmla="*/ 10 w 15"/>
                <a:gd name="T37" fmla="*/ 3 h 13"/>
                <a:gd name="T38" fmla="*/ 11 w 15"/>
                <a:gd name="T39" fmla="*/ 3 h 13"/>
                <a:gd name="T40" fmla="*/ 15 w 15"/>
                <a:gd name="T41" fmla="*/ 3 h 13"/>
                <a:gd name="T42" fmla="*/ 15 w 15"/>
                <a:gd name="T43" fmla="*/ 1 h 13"/>
                <a:gd name="T44" fmla="*/ 15 w 15"/>
                <a:gd name="T45" fmla="*/ 1 h 13"/>
                <a:gd name="T46" fmla="*/ 15 w 15"/>
                <a:gd name="T47" fmla="*/ 1 h 13"/>
                <a:gd name="T48" fmla="*/ 15 w 15"/>
                <a:gd name="T49" fmla="*/ 1 h 13"/>
                <a:gd name="T50" fmla="*/ 15 w 15"/>
                <a:gd name="T51" fmla="*/ 0 h 13"/>
                <a:gd name="T52" fmla="*/ 13 w 15"/>
                <a:gd name="T53" fmla="*/ 0 h 13"/>
                <a:gd name="T54" fmla="*/ 3 w 15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7" name="Freeform 470"/>
            <p:cNvSpPr>
              <a:spLocks/>
            </p:cNvSpPr>
            <p:nvPr/>
          </p:nvSpPr>
          <p:spPr bwMode="auto">
            <a:xfrm>
              <a:off x="7442055" y="3081435"/>
              <a:ext cx="12094" cy="7559"/>
            </a:xfrm>
            <a:custGeom>
              <a:avLst/>
              <a:gdLst>
                <a:gd name="T0" fmla="*/ 8 w 8"/>
                <a:gd name="T1" fmla="*/ 0 h 5"/>
                <a:gd name="T2" fmla="*/ 7 w 8"/>
                <a:gd name="T3" fmla="*/ 0 h 5"/>
                <a:gd name="T4" fmla="*/ 7 w 8"/>
                <a:gd name="T5" fmla="*/ 0 h 5"/>
                <a:gd name="T6" fmla="*/ 3 w 8"/>
                <a:gd name="T7" fmla="*/ 0 h 5"/>
                <a:gd name="T8" fmla="*/ 2 w 8"/>
                <a:gd name="T9" fmla="*/ 0 h 5"/>
                <a:gd name="T10" fmla="*/ 0 w 8"/>
                <a:gd name="T11" fmla="*/ 0 h 5"/>
                <a:gd name="T12" fmla="*/ 0 w 8"/>
                <a:gd name="T13" fmla="*/ 1 h 5"/>
                <a:gd name="T14" fmla="*/ 3 w 8"/>
                <a:gd name="T15" fmla="*/ 5 h 5"/>
                <a:gd name="T16" fmla="*/ 5 w 8"/>
                <a:gd name="T17" fmla="*/ 5 h 5"/>
                <a:gd name="T18" fmla="*/ 5 w 8"/>
                <a:gd name="T19" fmla="*/ 3 h 5"/>
                <a:gd name="T20" fmla="*/ 7 w 8"/>
                <a:gd name="T21" fmla="*/ 3 h 5"/>
                <a:gd name="T22" fmla="*/ 8 w 8"/>
                <a:gd name="T23" fmla="*/ 1 h 5"/>
                <a:gd name="T24" fmla="*/ 8 w 8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8" name="Freeform 471"/>
            <p:cNvSpPr>
              <a:spLocks/>
            </p:cNvSpPr>
            <p:nvPr/>
          </p:nvSpPr>
          <p:spPr bwMode="auto">
            <a:xfrm>
              <a:off x="7422400" y="3085971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5 h 5"/>
                <a:gd name="T14" fmla="*/ 1 w 3"/>
                <a:gd name="T15" fmla="*/ 5 h 5"/>
                <a:gd name="T16" fmla="*/ 1 w 3"/>
                <a:gd name="T17" fmla="*/ 5 h 5"/>
                <a:gd name="T18" fmla="*/ 3 w 3"/>
                <a:gd name="T19" fmla="*/ 3 h 5"/>
                <a:gd name="T20" fmla="*/ 3 w 3"/>
                <a:gd name="T21" fmla="*/ 3 h 5"/>
                <a:gd name="T22" fmla="*/ 3 w 3"/>
                <a:gd name="T23" fmla="*/ 3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9" name="Freeform 472"/>
            <p:cNvSpPr>
              <a:spLocks/>
            </p:cNvSpPr>
            <p:nvPr/>
          </p:nvSpPr>
          <p:spPr bwMode="auto">
            <a:xfrm>
              <a:off x="7552416" y="2942350"/>
              <a:ext cx="43843" cy="45355"/>
            </a:xfrm>
            <a:custGeom>
              <a:avLst/>
              <a:gdLst>
                <a:gd name="T0" fmla="*/ 29 w 29"/>
                <a:gd name="T1" fmla="*/ 11 h 30"/>
                <a:gd name="T2" fmla="*/ 22 w 29"/>
                <a:gd name="T3" fmla="*/ 5 h 30"/>
                <a:gd name="T4" fmla="*/ 20 w 29"/>
                <a:gd name="T5" fmla="*/ 5 h 30"/>
                <a:gd name="T6" fmla="*/ 17 w 29"/>
                <a:gd name="T7" fmla="*/ 5 h 30"/>
                <a:gd name="T8" fmla="*/ 15 w 29"/>
                <a:gd name="T9" fmla="*/ 5 h 30"/>
                <a:gd name="T10" fmla="*/ 14 w 29"/>
                <a:gd name="T11" fmla="*/ 1 h 30"/>
                <a:gd name="T12" fmla="*/ 12 w 29"/>
                <a:gd name="T13" fmla="*/ 0 h 30"/>
                <a:gd name="T14" fmla="*/ 10 w 29"/>
                <a:gd name="T15" fmla="*/ 0 h 30"/>
                <a:gd name="T16" fmla="*/ 10 w 29"/>
                <a:gd name="T17" fmla="*/ 0 h 30"/>
                <a:gd name="T18" fmla="*/ 9 w 29"/>
                <a:gd name="T19" fmla="*/ 1 h 30"/>
                <a:gd name="T20" fmla="*/ 7 w 29"/>
                <a:gd name="T21" fmla="*/ 3 h 30"/>
                <a:gd name="T22" fmla="*/ 7 w 29"/>
                <a:gd name="T23" fmla="*/ 5 h 30"/>
                <a:gd name="T24" fmla="*/ 9 w 29"/>
                <a:gd name="T25" fmla="*/ 8 h 30"/>
                <a:gd name="T26" fmla="*/ 10 w 29"/>
                <a:gd name="T27" fmla="*/ 8 h 30"/>
                <a:gd name="T28" fmla="*/ 10 w 29"/>
                <a:gd name="T29" fmla="*/ 8 h 30"/>
                <a:gd name="T30" fmla="*/ 10 w 29"/>
                <a:gd name="T31" fmla="*/ 6 h 30"/>
                <a:gd name="T32" fmla="*/ 10 w 29"/>
                <a:gd name="T33" fmla="*/ 6 h 30"/>
                <a:gd name="T34" fmla="*/ 10 w 29"/>
                <a:gd name="T35" fmla="*/ 5 h 30"/>
                <a:gd name="T36" fmla="*/ 12 w 29"/>
                <a:gd name="T37" fmla="*/ 5 h 30"/>
                <a:gd name="T38" fmla="*/ 14 w 29"/>
                <a:gd name="T39" fmla="*/ 10 h 30"/>
                <a:gd name="T40" fmla="*/ 14 w 29"/>
                <a:gd name="T41" fmla="*/ 10 h 30"/>
                <a:gd name="T42" fmla="*/ 14 w 29"/>
                <a:gd name="T43" fmla="*/ 10 h 30"/>
                <a:gd name="T44" fmla="*/ 14 w 29"/>
                <a:gd name="T45" fmla="*/ 11 h 30"/>
                <a:gd name="T46" fmla="*/ 14 w 29"/>
                <a:gd name="T47" fmla="*/ 11 h 30"/>
                <a:gd name="T48" fmla="*/ 9 w 29"/>
                <a:gd name="T49" fmla="*/ 20 h 30"/>
                <a:gd name="T50" fmla="*/ 7 w 29"/>
                <a:gd name="T51" fmla="*/ 20 h 30"/>
                <a:gd name="T52" fmla="*/ 7 w 29"/>
                <a:gd name="T53" fmla="*/ 20 h 30"/>
                <a:gd name="T54" fmla="*/ 7 w 29"/>
                <a:gd name="T55" fmla="*/ 20 h 30"/>
                <a:gd name="T56" fmla="*/ 5 w 29"/>
                <a:gd name="T57" fmla="*/ 15 h 30"/>
                <a:gd name="T58" fmla="*/ 5 w 29"/>
                <a:gd name="T59" fmla="*/ 15 h 30"/>
                <a:gd name="T60" fmla="*/ 5 w 29"/>
                <a:gd name="T61" fmla="*/ 11 h 30"/>
                <a:gd name="T62" fmla="*/ 0 w 29"/>
                <a:gd name="T63" fmla="*/ 13 h 30"/>
                <a:gd name="T64" fmla="*/ 0 w 29"/>
                <a:gd name="T65" fmla="*/ 13 h 30"/>
                <a:gd name="T66" fmla="*/ 2 w 29"/>
                <a:gd name="T67" fmla="*/ 23 h 30"/>
                <a:gd name="T68" fmla="*/ 4 w 29"/>
                <a:gd name="T69" fmla="*/ 25 h 30"/>
                <a:gd name="T70" fmla="*/ 5 w 29"/>
                <a:gd name="T71" fmla="*/ 30 h 30"/>
                <a:gd name="T72" fmla="*/ 10 w 29"/>
                <a:gd name="T73" fmla="*/ 30 h 30"/>
                <a:gd name="T74" fmla="*/ 19 w 29"/>
                <a:gd name="T75" fmla="*/ 28 h 30"/>
                <a:gd name="T76" fmla="*/ 19 w 29"/>
                <a:gd name="T77" fmla="*/ 28 h 30"/>
                <a:gd name="T78" fmla="*/ 19 w 29"/>
                <a:gd name="T79" fmla="*/ 28 h 30"/>
                <a:gd name="T80" fmla="*/ 19 w 29"/>
                <a:gd name="T81" fmla="*/ 28 h 30"/>
                <a:gd name="T82" fmla="*/ 17 w 29"/>
                <a:gd name="T83" fmla="*/ 23 h 30"/>
                <a:gd name="T84" fmla="*/ 17 w 29"/>
                <a:gd name="T85" fmla="*/ 23 h 30"/>
                <a:gd name="T86" fmla="*/ 14 w 29"/>
                <a:gd name="T87" fmla="*/ 20 h 30"/>
                <a:gd name="T88" fmla="*/ 14 w 29"/>
                <a:gd name="T89" fmla="*/ 20 h 30"/>
                <a:gd name="T90" fmla="*/ 14 w 29"/>
                <a:gd name="T91" fmla="*/ 20 h 30"/>
                <a:gd name="T92" fmla="*/ 12 w 29"/>
                <a:gd name="T93" fmla="*/ 18 h 30"/>
                <a:gd name="T94" fmla="*/ 12 w 29"/>
                <a:gd name="T95" fmla="*/ 16 h 30"/>
                <a:gd name="T96" fmla="*/ 17 w 29"/>
                <a:gd name="T97" fmla="*/ 8 h 30"/>
                <a:gd name="T98" fmla="*/ 19 w 29"/>
                <a:gd name="T99" fmla="*/ 8 h 30"/>
                <a:gd name="T100" fmla="*/ 19 w 29"/>
                <a:gd name="T101" fmla="*/ 10 h 30"/>
                <a:gd name="T102" fmla="*/ 20 w 29"/>
                <a:gd name="T103" fmla="*/ 10 h 30"/>
                <a:gd name="T104" fmla="*/ 20 w 29"/>
                <a:gd name="T105" fmla="*/ 10 h 30"/>
                <a:gd name="T106" fmla="*/ 22 w 29"/>
                <a:gd name="T107" fmla="*/ 16 h 30"/>
                <a:gd name="T108" fmla="*/ 22 w 29"/>
                <a:gd name="T109" fmla="*/ 18 h 30"/>
                <a:gd name="T110" fmla="*/ 20 w 29"/>
                <a:gd name="T111" fmla="*/ 20 h 30"/>
                <a:gd name="T112" fmla="*/ 20 w 29"/>
                <a:gd name="T113" fmla="*/ 20 h 30"/>
                <a:gd name="T114" fmla="*/ 20 w 29"/>
                <a:gd name="T115" fmla="*/ 21 h 30"/>
                <a:gd name="T116" fmla="*/ 20 w 29"/>
                <a:gd name="T117" fmla="*/ 21 h 30"/>
                <a:gd name="T118" fmla="*/ 24 w 29"/>
                <a:gd name="T119" fmla="*/ 23 h 30"/>
                <a:gd name="T120" fmla="*/ 24 w 29"/>
                <a:gd name="T121" fmla="*/ 21 h 30"/>
                <a:gd name="T122" fmla="*/ 25 w 29"/>
                <a:gd name="T123" fmla="*/ 18 h 30"/>
                <a:gd name="T124" fmla="*/ 29 w 29"/>
                <a:gd name="T12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0">
                  <a:moveTo>
                    <a:pt x="29" y="11"/>
                  </a:move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5" y="18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0" name="Freeform 473"/>
            <p:cNvSpPr>
              <a:spLocks/>
            </p:cNvSpPr>
            <p:nvPr/>
          </p:nvSpPr>
          <p:spPr bwMode="auto">
            <a:xfrm>
              <a:off x="7590211" y="2980143"/>
              <a:ext cx="7560" cy="9071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0 h 6"/>
                <a:gd name="T6" fmla="*/ 4 w 5"/>
                <a:gd name="T7" fmla="*/ 0 h 6"/>
                <a:gd name="T8" fmla="*/ 4 w 5"/>
                <a:gd name="T9" fmla="*/ 0 h 6"/>
                <a:gd name="T10" fmla="*/ 2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5 h 6"/>
                <a:gd name="T26" fmla="*/ 5 w 5"/>
                <a:gd name="T27" fmla="*/ 1 h 6"/>
                <a:gd name="T28" fmla="*/ 5 w 5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1" name="Freeform 474"/>
            <p:cNvSpPr>
              <a:spLocks/>
            </p:cNvSpPr>
            <p:nvPr/>
          </p:nvSpPr>
          <p:spPr bwMode="auto">
            <a:xfrm>
              <a:off x="7578115" y="2984680"/>
              <a:ext cx="15119" cy="18142"/>
            </a:xfrm>
            <a:custGeom>
              <a:avLst/>
              <a:gdLst>
                <a:gd name="T0" fmla="*/ 0 w 10"/>
                <a:gd name="T1" fmla="*/ 3 h 12"/>
                <a:gd name="T2" fmla="*/ 5 w 10"/>
                <a:gd name="T3" fmla="*/ 10 h 12"/>
                <a:gd name="T4" fmla="*/ 8 w 10"/>
                <a:gd name="T5" fmla="*/ 12 h 12"/>
                <a:gd name="T6" fmla="*/ 8 w 10"/>
                <a:gd name="T7" fmla="*/ 10 h 12"/>
                <a:gd name="T8" fmla="*/ 10 w 10"/>
                <a:gd name="T9" fmla="*/ 10 h 12"/>
                <a:gd name="T10" fmla="*/ 10 w 10"/>
                <a:gd name="T11" fmla="*/ 8 h 12"/>
                <a:gd name="T12" fmla="*/ 8 w 10"/>
                <a:gd name="T13" fmla="*/ 3 h 12"/>
                <a:gd name="T14" fmla="*/ 5 w 10"/>
                <a:gd name="T15" fmla="*/ 0 h 12"/>
                <a:gd name="T16" fmla="*/ 3 w 10"/>
                <a:gd name="T17" fmla="*/ 0 h 12"/>
                <a:gd name="T18" fmla="*/ 0 w 10"/>
                <a:gd name="T19" fmla="*/ 3 h 12"/>
                <a:gd name="T20" fmla="*/ 0 w 10"/>
                <a:gd name="T21" fmla="*/ 3 h 12"/>
                <a:gd name="T22" fmla="*/ 0 w 10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2">
                  <a:moveTo>
                    <a:pt x="0" y="3"/>
                  </a:moveTo>
                  <a:lnTo>
                    <a:pt x="5" y="10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2" name="Freeform 475"/>
            <p:cNvSpPr>
              <a:spLocks/>
            </p:cNvSpPr>
            <p:nvPr/>
          </p:nvSpPr>
          <p:spPr bwMode="auto">
            <a:xfrm>
              <a:off x="7487407" y="2966536"/>
              <a:ext cx="4536" cy="10582"/>
            </a:xfrm>
            <a:custGeom>
              <a:avLst/>
              <a:gdLst>
                <a:gd name="T0" fmla="*/ 3 w 3"/>
                <a:gd name="T1" fmla="*/ 4 h 7"/>
                <a:gd name="T2" fmla="*/ 3 w 3"/>
                <a:gd name="T3" fmla="*/ 2 h 7"/>
                <a:gd name="T4" fmla="*/ 3 w 3"/>
                <a:gd name="T5" fmla="*/ 2 h 7"/>
                <a:gd name="T6" fmla="*/ 2 w 3"/>
                <a:gd name="T7" fmla="*/ 0 h 7"/>
                <a:gd name="T8" fmla="*/ 0 w 3"/>
                <a:gd name="T9" fmla="*/ 2 h 7"/>
                <a:gd name="T10" fmla="*/ 0 w 3"/>
                <a:gd name="T11" fmla="*/ 4 h 7"/>
                <a:gd name="T12" fmla="*/ 0 w 3"/>
                <a:gd name="T13" fmla="*/ 4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5 h 7"/>
                <a:gd name="T20" fmla="*/ 2 w 3"/>
                <a:gd name="T21" fmla="*/ 7 h 7"/>
                <a:gd name="T22" fmla="*/ 3 w 3"/>
                <a:gd name="T23" fmla="*/ 7 h 7"/>
                <a:gd name="T24" fmla="*/ 3 w 3"/>
                <a:gd name="T25" fmla="*/ 7 h 7"/>
                <a:gd name="T26" fmla="*/ 3 w 3"/>
                <a:gd name="T27" fmla="*/ 5 h 7"/>
                <a:gd name="T28" fmla="*/ 3 w 3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3" y="4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3" name="Freeform 476"/>
            <p:cNvSpPr>
              <a:spLocks/>
            </p:cNvSpPr>
            <p:nvPr/>
          </p:nvSpPr>
          <p:spPr bwMode="auto">
            <a:xfrm>
              <a:off x="7611377" y="2989215"/>
              <a:ext cx="1513" cy="302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4" name="Freeform 477"/>
            <p:cNvSpPr>
              <a:spLocks/>
            </p:cNvSpPr>
            <p:nvPr/>
          </p:nvSpPr>
          <p:spPr bwMode="auto">
            <a:xfrm>
              <a:off x="7600794" y="2958979"/>
              <a:ext cx="7560" cy="13606"/>
            </a:xfrm>
            <a:custGeom>
              <a:avLst/>
              <a:gdLst>
                <a:gd name="T0" fmla="*/ 5 w 5"/>
                <a:gd name="T1" fmla="*/ 2 h 9"/>
                <a:gd name="T2" fmla="*/ 5 w 5"/>
                <a:gd name="T3" fmla="*/ 2 h 9"/>
                <a:gd name="T4" fmla="*/ 5 w 5"/>
                <a:gd name="T5" fmla="*/ 2 h 9"/>
                <a:gd name="T6" fmla="*/ 3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4 h 9"/>
                <a:gd name="T14" fmla="*/ 0 w 5"/>
                <a:gd name="T15" fmla="*/ 4 h 9"/>
                <a:gd name="T16" fmla="*/ 0 w 5"/>
                <a:gd name="T17" fmla="*/ 5 h 9"/>
                <a:gd name="T18" fmla="*/ 2 w 5"/>
                <a:gd name="T19" fmla="*/ 7 h 9"/>
                <a:gd name="T20" fmla="*/ 2 w 5"/>
                <a:gd name="T21" fmla="*/ 9 h 9"/>
                <a:gd name="T22" fmla="*/ 3 w 5"/>
                <a:gd name="T23" fmla="*/ 9 h 9"/>
                <a:gd name="T24" fmla="*/ 3 w 5"/>
                <a:gd name="T25" fmla="*/ 7 h 9"/>
                <a:gd name="T26" fmla="*/ 5 w 5"/>
                <a:gd name="T27" fmla="*/ 4 h 9"/>
                <a:gd name="T28" fmla="*/ 5 w 5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5" name="Freeform 478"/>
            <p:cNvSpPr>
              <a:spLocks/>
            </p:cNvSpPr>
            <p:nvPr/>
          </p:nvSpPr>
          <p:spPr bwMode="auto">
            <a:xfrm>
              <a:off x="7452636" y="2617308"/>
              <a:ext cx="7560" cy="9071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0 h 6"/>
                <a:gd name="T4" fmla="*/ 5 w 5"/>
                <a:gd name="T5" fmla="*/ 0 h 6"/>
                <a:gd name="T6" fmla="*/ 1 w 5"/>
                <a:gd name="T7" fmla="*/ 0 h 6"/>
                <a:gd name="T8" fmla="*/ 1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5 h 6"/>
                <a:gd name="T20" fmla="*/ 0 w 5"/>
                <a:gd name="T21" fmla="*/ 5 h 6"/>
                <a:gd name="T22" fmla="*/ 0 w 5"/>
                <a:gd name="T23" fmla="*/ 6 h 6"/>
                <a:gd name="T24" fmla="*/ 0 w 5"/>
                <a:gd name="T25" fmla="*/ 6 h 6"/>
                <a:gd name="T26" fmla="*/ 1 w 5"/>
                <a:gd name="T27" fmla="*/ 5 h 6"/>
                <a:gd name="T28" fmla="*/ 3 w 5"/>
                <a:gd name="T29" fmla="*/ 5 h 6"/>
                <a:gd name="T30" fmla="*/ 5 w 5"/>
                <a:gd name="T31" fmla="*/ 3 h 6"/>
                <a:gd name="T32" fmla="*/ 5 w 5"/>
                <a:gd name="T33" fmla="*/ 1 h 6"/>
                <a:gd name="T34" fmla="*/ 5 w 5"/>
                <a:gd name="T3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6" name="Freeform 479"/>
            <p:cNvSpPr>
              <a:spLocks/>
            </p:cNvSpPr>
            <p:nvPr/>
          </p:nvSpPr>
          <p:spPr bwMode="auto">
            <a:xfrm>
              <a:off x="7464731" y="2927231"/>
              <a:ext cx="15119" cy="27213"/>
            </a:xfrm>
            <a:custGeom>
              <a:avLst/>
              <a:gdLst>
                <a:gd name="T0" fmla="*/ 10 w 10"/>
                <a:gd name="T1" fmla="*/ 18 h 18"/>
                <a:gd name="T2" fmla="*/ 8 w 10"/>
                <a:gd name="T3" fmla="*/ 15 h 18"/>
                <a:gd name="T4" fmla="*/ 7 w 10"/>
                <a:gd name="T5" fmla="*/ 15 h 18"/>
                <a:gd name="T6" fmla="*/ 7 w 10"/>
                <a:gd name="T7" fmla="*/ 15 h 18"/>
                <a:gd name="T8" fmla="*/ 5 w 10"/>
                <a:gd name="T9" fmla="*/ 13 h 18"/>
                <a:gd name="T10" fmla="*/ 5 w 10"/>
                <a:gd name="T11" fmla="*/ 13 h 18"/>
                <a:gd name="T12" fmla="*/ 5 w 10"/>
                <a:gd name="T13" fmla="*/ 8 h 18"/>
                <a:gd name="T14" fmla="*/ 3 w 10"/>
                <a:gd name="T15" fmla="*/ 1 h 18"/>
                <a:gd name="T16" fmla="*/ 3 w 10"/>
                <a:gd name="T17" fmla="*/ 0 h 18"/>
                <a:gd name="T18" fmla="*/ 2 w 10"/>
                <a:gd name="T19" fmla="*/ 0 h 18"/>
                <a:gd name="T20" fmla="*/ 2 w 10"/>
                <a:gd name="T21" fmla="*/ 0 h 18"/>
                <a:gd name="T22" fmla="*/ 0 w 10"/>
                <a:gd name="T23" fmla="*/ 0 h 18"/>
                <a:gd name="T24" fmla="*/ 2 w 10"/>
                <a:gd name="T25" fmla="*/ 8 h 18"/>
                <a:gd name="T26" fmla="*/ 2 w 10"/>
                <a:gd name="T27" fmla="*/ 11 h 18"/>
                <a:gd name="T28" fmla="*/ 2 w 10"/>
                <a:gd name="T29" fmla="*/ 11 h 18"/>
                <a:gd name="T30" fmla="*/ 2 w 10"/>
                <a:gd name="T31" fmla="*/ 13 h 18"/>
                <a:gd name="T32" fmla="*/ 7 w 10"/>
                <a:gd name="T33" fmla="*/ 18 h 18"/>
                <a:gd name="T34" fmla="*/ 8 w 10"/>
                <a:gd name="T35" fmla="*/ 18 h 18"/>
                <a:gd name="T36" fmla="*/ 8 w 10"/>
                <a:gd name="T37" fmla="*/ 18 h 18"/>
                <a:gd name="T38" fmla="*/ 10 w 10"/>
                <a:gd name="T39" fmla="*/ 18 h 18"/>
                <a:gd name="T40" fmla="*/ 10 w 10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7" name="Freeform 480"/>
            <p:cNvSpPr>
              <a:spLocks/>
            </p:cNvSpPr>
            <p:nvPr/>
          </p:nvSpPr>
          <p:spPr bwMode="auto">
            <a:xfrm>
              <a:off x="7407282" y="2652081"/>
              <a:ext cx="12094" cy="15119"/>
            </a:xfrm>
            <a:custGeom>
              <a:avLst/>
              <a:gdLst>
                <a:gd name="T0" fmla="*/ 8 w 8"/>
                <a:gd name="T1" fmla="*/ 10 h 10"/>
                <a:gd name="T2" fmla="*/ 5 w 8"/>
                <a:gd name="T3" fmla="*/ 2 h 10"/>
                <a:gd name="T4" fmla="*/ 5 w 8"/>
                <a:gd name="T5" fmla="*/ 2 h 10"/>
                <a:gd name="T6" fmla="*/ 5 w 8"/>
                <a:gd name="T7" fmla="*/ 2 h 10"/>
                <a:gd name="T8" fmla="*/ 1 w 8"/>
                <a:gd name="T9" fmla="*/ 0 h 10"/>
                <a:gd name="T10" fmla="*/ 0 w 8"/>
                <a:gd name="T11" fmla="*/ 0 h 10"/>
                <a:gd name="T12" fmla="*/ 1 w 8"/>
                <a:gd name="T13" fmla="*/ 8 h 10"/>
                <a:gd name="T14" fmla="*/ 3 w 8"/>
                <a:gd name="T15" fmla="*/ 10 h 10"/>
                <a:gd name="T16" fmla="*/ 5 w 8"/>
                <a:gd name="T17" fmla="*/ 10 h 10"/>
                <a:gd name="T18" fmla="*/ 5 w 8"/>
                <a:gd name="T19" fmla="*/ 10 h 10"/>
                <a:gd name="T20" fmla="*/ 6 w 8"/>
                <a:gd name="T21" fmla="*/ 10 h 10"/>
                <a:gd name="T22" fmla="*/ 8 w 8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8" name="Freeform 481"/>
            <p:cNvSpPr>
              <a:spLocks/>
            </p:cNvSpPr>
            <p:nvPr/>
          </p:nvSpPr>
          <p:spPr bwMode="auto">
            <a:xfrm>
              <a:off x="7543345" y="2962003"/>
              <a:ext cx="12094" cy="19653"/>
            </a:xfrm>
            <a:custGeom>
              <a:avLst/>
              <a:gdLst>
                <a:gd name="T0" fmla="*/ 6 w 8"/>
                <a:gd name="T1" fmla="*/ 2 h 13"/>
                <a:gd name="T2" fmla="*/ 5 w 8"/>
                <a:gd name="T3" fmla="*/ 2 h 13"/>
                <a:gd name="T4" fmla="*/ 5 w 8"/>
                <a:gd name="T5" fmla="*/ 0 h 13"/>
                <a:gd name="T6" fmla="*/ 5 w 8"/>
                <a:gd name="T7" fmla="*/ 0 h 13"/>
                <a:gd name="T8" fmla="*/ 5 w 8"/>
                <a:gd name="T9" fmla="*/ 0 h 13"/>
                <a:gd name="T10" fmla="*/ 3 w 8"/>
                <a:gd name="T11" fmla="*/ 0 h 13"/>
                <a:gd name="T12" fmla="*/ 3 w 8"/>
                <a:gd name="T13" fmla="*/ 0 h 13"/>
                <a:gd name="T14" fmla="*/ 1 w 8"/>
                <a:gd name="T15" fmla="*/ 3 h 13"/>
                <a:gd name="T16" fmla="*/ 1 w 8"/>
                <a:gd name="T17" fmla="*/ 3 h 13"/>
                <a:gd name="T18" fmla="*/ 0 w 8"/>
                <a:gd name="T19" fmla="*/ 7 h 13"/>
                <a:gd name="T20" fmla="*/ 0 w 8"/>
                <a:gd name="T21" fmla="*/ 7 h 13"/>
                <a:gd name="T22" fmla="*/ 0 w 8"/>
                <a:gd name="T23" fmla="*/ 10 h 13"/>
                <a:gd name="T24" fmla="*/ 1 w 8"/>
                <a:gd name="T25" fmla="*/ 12 h 13"/>
                <a:gd name="T26" fmla="*/ 1 w 8"/>
                <a:gd name="T27" fmla="*/ 12 h 13"/>
                <a:gd name="T28" fmla="*/ 3 w 8"/>
                <a:gd name="T29" fmla="*/ 13 h 13"/>
                <a:gd name="T30" fmla="*/ 3 w 8"/>
                <a:gd name="T31" fmla="*/ 12 h 13"/>
                <a:gd name="T32" fmla="*/ 8 w 8"/>
                <a:gd name="T33" fmla="*/ 10 h 13"/>
                <a:gd name="T34" fmla="*/ 8 w 8"/>
                <a:gd name="T35" fmla="*/ 10 h 13"/>
                <a:gd name="T36" fmla="*/ 8 w 8"/>
                <a:gd name="T37" fmla="*/ 8 h 13"/>
                <a:gd name="T38" fmla="*/ 8 w 8"/>
                <a:gd name="T39" fmla="*/ 7 h 13"/>
                <a:gd name="T40" fmla="*/ 8 w 8"/>
                <a:gd name="T41" fmla="*/ 7 h 13"/>
                <a:gd name="T42" fmla="*/ 6 w 8"/>
                <a:gd name="T4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3"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9" name="Freeform 482"/>
            <p:cNvSpPr>
              <a:spLocks/>
            </p:cNvSpPr>
            <p:nvPr/>
          </p:nvSpPr>
          <p:spPr bwMode="auto">
            <a:xfrm>
              <a:off x="7649172" y="2603702"/>
              <a:ext cx="4536" cy="3024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0 w 3"/>
                <a:gd name="T21" fmla="*/ 0 h 2"/>
                <a:gd name="T22" fmla="*/ 0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0" name="Freeform 483"/>
            <p:cNvSpPr>
              <a:spLocks/>
            </p:cNvSpPr>
            <p:nvPr/>
          </p:nvSpPr>
          <p:spPr bwMode="auto">
            <a:xfrm>
              <a:off x="8049805" y="1587762"/>
              <a:ext cx="13607" cy="22677"/>
            </a:xfrm>
            <a:custGeom>
              <a:avLst/>
              <a:gdLst>
                <a:gd name="T0" fmla="*/ 0 w 9"/>
                <a:gd name="T1" fmla="*/ 10 h 15"/>
                <a:gd name="T2" fmla="*/ 0 w 9"/>
                <a:gd name="T3" fmla="*/ 13 h 15"/>
                <a:gd name="T4" fmla="*/ 0 w 9"/>
                <a:gd name="T5" fmla="*/ 15 h 15"/>
                <a:gd name="T6" fmla="*/ 2 w 9"/>
                <a:gd name="T7" fmla="*/ 15 h 15"/>
                <a:gd name="T8" fmla="*/ 3 w 9"/>
                <a:gd name="T9" fmla="*/ 15 h 15"/>
                <a:gd name="T10" fmla="*/ 5 w 9"/>
                <a:gd name="T11" fmla="*/ 11 h 15"/>
                <a:gd name="T12" fmla="*/ 7 w 9"/>
                <a:gd name="T13" fmla="*/ 10 h 15"/>
                <a:gd name="T14" fmla="*/ 9 w 9"/>
                <a:gd name="T15" fmla="*/ 8 h 15"/>
                <a:gd name="T16" fmla="*/ 9 w 9"/>
                <a:gd name="T17" fmla="*/ 6 h 15"/>
                <a:gd name="T18" fmla="*/ 7 w 9"/>
                <a:gd name="T19" fmla="*/ 1 h 15"/>
                <a:gd name="T20" fmla="*/ 7 w 9"/>
                <a:gd name="T21" fmla="*/ 1 h 15"/>
                <a:gd name="T22" fmla="*/ 2 w 9"/>
                <a:gd name="T23" fmla="*/ 0 h 15"/>
                <a:gd name="T24" fmla="*/ 2 w 9"/>
                <a:gd name="T25" fmla="*/ 0 h 15"/>
                <a:gd name="T26" fmla="*/ 2 w 9"/>
                <a:gd name="T27" fmla="*/ 0 h 15"/>
                <a:gd name="T28" fmla="*/ 2 w 9"/>
                <a:gd name="T29" fmla="*/ 1 h 15"/>
                <a:gd name="T30" fmla="*/ 0 w 9"/>
                <a:gd name="T31" fmla="*/ 10 h 15"/>
                <a:gd name="T32" fmla="*/ 0 w 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5">
                  <a:moveTo>
                    <a:pt x="0" y="10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9" y="6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1" name="Freeform 484"/>
            <p:cNvSpPr>
              <a:spLocks/>
            </p:cNvSpPr>
            <p:nvPr/>
          </p:nvSpPr>
          <p:spPr bwMode="auto">
            <a:xfrm>
              <a:off x="6586367" y="2624868"/>
              <a:ext cx="28725" cy="16629"/>
            </a:xfrm>
            <a:custGeom>
              <a:avLst/>
              <a:gdLst>
                <a:gd name="T0" fmla="*/ 19 w 19"/>
                <a:gd name="T1" fmla="*/ 10 h 11"/>
                <a:gd name="T2" fmla="*/ 19 w 19"/>
                <a:gd name="T3" fmla="*/ 8 h 11"/>
                <a:gd name="T4" fmla="*/ 19 w 19"/>
                <a:gd name="T5" fmla="*/ 8 h 11"/>
                <a:gd name="T6" fmla="*/ 15 w 19"/>
                <a:gd name="T7" fmla="*/ 6 h 11"/>
                <a:gd name="T8" fmla="*/ 9 w 19"/>
                <a:gd name="T9" fmla="*/ 1 h 11"/>
                <a:gd name="T10" fmla="*/ 7 w 19"/>
                <a:gd name="T11" fmla="*/ 0 h 11"/>
                <a:gd name="T12" fmla="*/ 7 w 19"/>
                <a:gd name="T13" fmla="*/ 0 h 11"/>
                <a:gd name="T14" fmla="*/ 5 w 19"/>
                <a:gd name="T15" fmla="*/ 1 h 11"/>
                <a:gd name="T16" fmla="*/ 4 w 19"/>
                <a:gd name="T17" fmla="*/ 1 h 11"/>
                <a:gd name="T18" fmla="*/ 0 w 19"/>
                <a:gd name="T19" fmla="*/ 5 h 11"/>
                <a:gd name="T20" fmla="*/ 0 w 19"/>
                <a:gd name="T21" fmla="*/ 5 h 11"/>
                <a:gd name="T22" fmla="*/ 0 w 19"/>
                <a:gd name="T23" fmla="*/ 5 h 11"/>
                <a:gd name="T24" fmla="*/ 2 w 19"/>
                <a:gd name="T25" fmla="*/ 10 h 11"/>
                <a:gd name="T26" fmla="*/ 4 w 19"/>
                <a:gd name="T27" fmla="*/ 11 h 11"/>
                <a:gd name="T28" fmla="*/ 7 w 19"/>
                <a:gd name="T29" fmla="*/ 11 h 11"/>
                <a:gd name="T30" fmla="*/ 15 w 19"/>
                <a:gd name="T31" fmla="*/ 10 h 11"/>
                <a:gd name="T32" fmla="*/ 19 w 19"/>
                <a:gd name="T33" fmla="*/ 10 h 11"/>
                <a:gd name="T34" fmla="*/ 19 w 19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1">
                  <a:moveTo>
                    <a:pt x="19" y="10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2" name="Freeform 485"/>
            <p:cNvSpPr>
              <a:spLocks/>
            </p:cNvSpPr>
            <p:nvPr/>
          </p:nvSpPr>
          <p:spPr bwMode="auto">
            <a:xfrm>
              <a:off x="7812448" y="2996773"/>
              <a:ext cx="22677" cy="7559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  <a:gd name="T36" fmla="*/ 7 w 15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3" name="Freeform 486"/>
            <p:cNvSpPr>
              <a:spLocks/>
            </p:cNvSpPr>
            <p:nvPr/>
          </p:nvSpPr>
          <p:spPr bwMode="auto">
            <a:xfrm>
              <a:off x="7812448" y="2996773"/>
              <a:ext cx="22677" cy="7559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4" name="Freeform 487"/>
            <p:cNvSpPr>
              <a:spLocks/>
            </p:cNvSpPr>
            <p:nvPr/>
          </p:nvSpPr>
          <p:spPr bwMode="auto">
            <a:xfrm>
              <a:off x="7041421" y="2316456"/>
              <a:ext cx="22677" cy="25700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5" name="Freeform 488"/>
            <p:cNvSpPr>
              <a:spLocks/>
            </p:cNvSpPr>
            <p:nvPr/>
          </p:nvSpPr>
          <p:spPr bwMode="auto">
            <a:xfrm>
              <a:off x="7041421" y="2316456"/>
              <a:ext cx="22677" cy="25700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6" name="Freeform 489"/>
            <p:cNvSpPr>
              <a:spLocks/>
            </p:cNvSpPr>
            <p:nvPr/>
          </p:nvSpPr>
          <p:spPr bwMode="auto">
            <a:xfrm>
              <a:off x="6664981" y="3590916"/>
              <a:ext cx="15119" cy="16629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7" name="Freeform 490"/>
            <p:cNvSpPr>
              <a:spLocks/>
            </p:cNvSpPr>
            <p:nvPr/>
          </p:nvSpPr>
          <p:spPr bwMode="auto">
            <a:xfrm>
              <a:off x="6664981" y="3590916"/>
              <a:ext cx="15119" cy="16629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8" name="Freeform 491"/>
            <p:cNvSpPr>
              <a:spLocks/>
            </p:cNvSpPr>
            <p:nvPr/>
          </p:nvSpPr>
          <p:spPr bwMode="auto">
            <a:xfrm>
              <a:off x="4734391" y="5813287"/>
              <a:ext cx="3024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9" name="Rectangle 492"/>
            <p:cNvSpPr>
              <a:spLocks noChangeArrowheads="1"/>
            </p:cNvSpPr>
            <p:nvPr/>
          </p:nvSpPr>
          <p:spPr bwMode="auto">
            <a:xfrm>
              <a:off x="6887216" y="3779894"/>
              <a:ext cx="1513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0" name="Freeform 493"/>
            <p:cNvSpPr>
              <a:spLocks/>
            </p:cNvSpPr>
            <p:nvPr/>
          </p:nvSpPr>
          <p:spPr bwMode="auto">
            <a:xfrm>
              <a:off x="6887216" y="37798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1" name="Freeform 494"/>
            <p:cNvSpPr>
              <a:spLocks/>
            </p:cNvSpPr>
            <p:nvPr/>
          </p:nvSpPr>
          <p:spPr bwMode="auto">
            <a:xfrm>
              <a:off x="6890239" y="3773847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2" name="Freeform 495"/>
            <p:cNvSpPr>
              <a:spLocks/>
            </p:cNvSpPr>
            <p:nvPr/>
          </p:nvSpPr>
          <p:spPr bwMode="auto">
            <a:xfrm>
              <a:off x="6890239" y="3773847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3" name="Freeform 496"/>
            <p:cNvSpPr>
              <a:spLocks/>
            </p:cNvSpPr>
            <p:nvPr/>
          </p:nvSpPr>
          <p:spPr bwMode="auto">
            <a:xfrm>
              <a:off x="6890239" y="3773847"/>
              <a:ext cx="7560" cy="6047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4" name="Freeform 497"/>
            <p:cNvSpPr>
              <a:spLocks/>
            </p:cNvSpPr>
            <p:nvPr/>
          </p:nvSpPr>
          <p:spPr bwMode="auto">
            <a:xfrm>
              <a:off x="6890239" y="3773847"/>
              <a:ext cx="7560" cy="6047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5" name="Freeform 498"/>
            <p:cNvSpPr>
              <a:spLocks/>
            </p:cNvSpPr>
            <p:nvPr/>
          </p:nvSpPr>
          <p:spPr bwMode="auto">
            <a:xfrm>
              <a:off x="7638589" y="5926672"/>
              <a:ext cx="18142" cy="34772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  <a:gd name="T38" fmla="*/ 12 w 12"/>
                <a:gd name="T3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6" name="Freeform 499"/>
            <p:cNvSpPr>
              <a:spLocks/>
            </p:cNvSpPr>
            <p:nvPr/>
          </p:nvSpPr>
          <p:spPr bwMode="auto">
            <a:xfrm>
              <a:off x="7638589" y="5926672"/>
              <a:ext cx="18142" cy="34772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7" name="Freeform 500"/>
            <p:cNvSpPr>
              <a:spLocks/>
            </p:cNvSpPr>
            <p:nvPr/>
          </p:nvSpPr>
          <p:spPr bwMode="auto">
            <a:xfrm>
              <a:off x="6684632" y="3262854"/>
              <a:ext cx="199560" cy="136064"/>
            </a:xfrm>
            <a:custGeom>
              <a:avLst/>
              <a:gdLst>
                <a:gd name="T0" fmla="*/ 92 w 132"/>
                <a:gd name="T1" fmla="*/ 56 h 90"/>
                <a:gd name="T2" fmla="*/ 94 w 132"/>
                <a:gd name="T3" fmla="*/ 56 h 90"/>
                <a:gd name="T4" fmla="*/ 100 w 132"/>
                <a:gd name="T5" fmla="*/ 65 h 90"/>
                <a:gd name="T6" fmla="*/ 104 w 132"/>
                <a:gd name="T7" fmla="*/ 66 h 90"/>
                <a:gd name="T8" fmla="*/ 107 w 132"/>
                <a:gd name="T9" fmla="*/ 66 h 90"/>
                <a:gd name="T10" fmla="*/ 110 w 132"/>
                <a:gd name="T11" fmla="*/ 63 h 90"/>
                <a:gd name="T12" fmla="*/ 112 w 132"/>
                <a:gd name="T13" fmla="*/ 60 h 90"/>
                <a:gd name="T14" fmla="*/ 116 w 132"/>
                <a:gd name="T15" fmla="*/ 53 h 90"/>
                <a:gd name="T16" fmla="*/ 117 w 132"/>
                <a:gd name="T17" fmla="*/ 50 h 90"/>
                <a:gd name="T18" fmla="*/ 122 w 132"/>
                <a:gd name="T19" fmla="*/ 48 h 90"/>
                <a:gd name="T20" fmla="*/ 124 w 132"/>
                <a:gd name="T21" fmla="*/ 30 h 90"/>
                <a:gd name="T22" fmla="*/ 121 w 132"/>
                <a:gd name="T23" fmla="*/ 18 h 90"/>
                <a:gd name="T24" fmla="*/ 121 w 132"/>
                <a:gd name="T25" fmla="*/ 11 h 90"/>
                <a:gd name="T26" fmla="*/ 126 w 132"/>
                <a:gd name="T27" fmla="*/ 6 h 90"/>
                <a:gd name="T28" fmla="*/ 132 w 132"/>
                <a:gd name="T29" fmla="*/ 1 h 90"/>
                <a:gd name="T30" fmla="*/ 131 w 132"/>
                <a:gd name="T31" fmla="*/ 0 h 90"/>
                <a:gd name="T32" fmla="*/ 127 w 132"/>
                <a:gd name="T33" fmla="*/ 1 h 90"/>
                <a:gd name="T34" fmla="*/ 124 w 132"/>
                <a:gd name="T35" fmla="*/ 3 h 90"/>
                <a:gd name="T36" fmla="*/ 116 w 132"/>
                <a:gd name="T37" fmla="*/ 10 h 90"/>
                <a:gd name="T38" fmla="*/ 109 w 132"/>
                <a:gd name="T39" fmla="*/ 11 h 90"/>
                <a:gd name="T40" fmla="*/ 100 w 132"/>
                <a:gd name="T41" fmla="*/ 11 h 90"/>
                <a:gd name="T42" fmla="*/ 97 w 132"/>
                <a:gd name="T43" fmla="*/ 11 h 90"/>
                <a:gd name="T44" fmla="*/ 87 w 132"/>
                <a:gd name="T45" fmla="*/ 21 h 90"/>
                <a:gd name="T46" fmla="*/ 84 w 132"/>
                <a:gd name="T47" fmla="*/ 26 h 90"/>
                <a:gd name="T48" fmla="*/ 74 w 132"/>
                <a:gd name="T49" fmla="*/ 38 h 90"/>
                <a:gd name="T50" fmla="*/ 69 w 132"/>
                <a:gd name="T51" fmla="*/ 43 h 90"/>
                <a:gd name="T52" fmla="*/ 59 w 132"/>
                <a:gd name="T53" fmla="*/ 45 h 90"/>
                <a:gd name="T54" fmla="*/ 52 w 132"/>
                <a:gd name="T55" fmla="*/ 45 h 90"/>
                <a:gd name="T56" fmla="*/ 47 w 132"/>
                <a:gd name="T57" fmla="*/ 43 h 90"/>
                <a:gd name="T58" fmla="*/ 44 w 132"/>
                <a:gd name="T59" fmla="*/ 41 h 90"/>
                <a:gd name="T60" fmla="*/ 35 w 132"/>
                <a:gd name="T61" fmla="*/ 45 h 90"/>
                <a:gd name="T62" fmla="*/ 30 w 132"/>
                <a:gd name="T63" fmla="*/ 45 h 90"/>
                <a:gd name="T64" fmla="*/ 25 w 132"/>
                <a:gd name="T65" fmla="*/ 43 h 90"/>
                <a:gd name="T66" fmla="*/ 24 w 132"/>
                <a:gd name="T67" fmla="*/ 43 h 90"/>
                <a:gd name="T68" fmla="*/ 9 w 132"/>
                <a:gd name="T69" fmla="*/ 58 h 90"/>
                <a:gd name="T70" fmla="*/ 4 w 132"/>
                <a:gd name="T71" fmla="*/ 65 h 90"/>
                <a:gd name="T72" fmla="*/ 2 w 132"/>
                <a:gd name="T73" fmla="*/ 70 h 90"/>
                <a:gd name="T74" fmla="*/ 0 w 132"/>
                <a:gd name="T75" fmla="*/ 75 h 90"/>
                <a:gd name="T76" fmla="*/ 2 w 132"/>
                <a:gd name="T77" fmla="*/ 76 h 90"/>
                <a:gd name="T78" fmla="*/ 10 w 132"/>
                <a:gd name="T79" fmla="*/ 83 h 90"/>
                <a:gd name="T80" fmla="*/ 12 w 132"/>
                <a:gd name="T81" fmla="*/ 86 h 90"/>
                <a:gd name="T82" fmla="*/ 12 w 132"/>
                <a:gd name="T83" fmla="*/ 88 h 90"/>
                <a:gd name="T84" fmla="*/ 14 w 132"/>
                <a:gd name="T85" fmla="*/ 90 h 90"/>
                <a:gd name="T86" fmla="*/ 17 w 132"/>
                <a:gd name="T87" fmla="*/ 81 h 90"/>
                <a:gd name="T88" fmla="*/ 12 w 132"/>
                <a:gd name="T89" fmla="*/ 81 h 90"/>
                <a:gd name="T90" fmla="*/ 14 w 132"/>
                <a:gd name="T91" fmla="*/ 80 h 90"/>
                <a:gd name="T92" fmla="*/ 14 w 132"/>
                <a:gd name="T93" fmla="*/ 75 h 90"/>
                <a:gd name="T94" fmla="*/ 22 w 132"/>
                <a:gd name="T95" fmla="*/ 63 h 90"/>
                <a:gd name="T96" fmla="*/ 37 w 132"/>
                <a:gd name="T97" fmla="*/ 55 h 90"/>
                <a:gd name="T98" fmla="*/ 55 w 132"/>
                <a:gd name="T99" fmla="*/ 58 h 90"/>
                <a:gd name="T100" fmla="*/ 65 w 132"/>
                <a:gd name="T101" fmla="*/ 56 h 90"/>
                <a:gd name="T102" fmla="*/ 70 w 132"/>
                <a:gd name="T103" fmla="*/ 56 h 90"/>
                <a:gd name="T104" fmla="*/ 82 w 132"/>
                <a:gd name="T105" fmla="*/ 53 h 90"/>
                <a:gd name="T106" fmla="*/ 85 w 132"/>
                <a:gd name="T107" fmla="*/ 53 h 90"/>
                <a:gd name="T108" fmla="*/ 89 w 132"/>
                <a:gd name="T10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90">
                  <a:moveTo>
                    <a:pt x="92" y="56"/>
                  </a:moveTo>
                  <a:lnTo>
                    <a:pt x="92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7" y="60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5" y="66"/>
                  </a:lnTo>
                  <a:lnTo>
                    <a:pt x="107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0" y="63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6" y="53"/>
                  </a:lnTo>
                  <a:lnTo>
                    <a:pt x="116" y="51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5"/>
                  </a:lnTo>
                  <a:lnTo>
                    <a:pt x="124" y="3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1" y="15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6" y="6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3"/>
                  </a:lnTo>
                  <a:lnTo>
                    <a:pt x="124" y="3"/>
                  </a:lnTo>
                  <a:lnTo>
                    <a:pt x="121" y="6"/>
                  </a:lnTo>
                  <a:lnTo>
                    <a:pt x="117" y="8"/>
                  </a:lnTo>
                  <a:lnTo>
                    <a:pt x="116" y="10"/>
                  </a:lnTo>
                  <a:lnTo>
                    <a:pt x="114" y="10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100" y="11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5" y="23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0" y="33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69" y="43"/>
                  </a:lnTo>
                  <a:lnTo>
                    <a:pt x="65" y="45"/>
                  </a:lnTo>
                  <a:lnTo>
                    <a:pt x="64" y="45"/>
                  </a:lnTo>
                  <a:lnTo>
                    <a:pt x="59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2" y="43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9" y="58"/>
                  </a:lnTo>
                  <a:lnTo>
                    <a:pt x="5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5" y="78"/>
                  </a:lnTo>
                  <a:lnTo>
                    <a:pt x="10" y="83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7" y="90"/>
                  </a:lnTo>
                  <a:lnTo>
                    <a:pt x="17" y="86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9" y="68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5" y="58"/>
                  </a:lnTo>
                  <a:lnTo>
                    <a:pt x="37" y="55"/>
                  </a:lnTo>
                  <a:lnTo>
                    <a:pt x="42" y="55"/>
                  </a:lnTo>
                  <a:lnTo>
                    <a:pt x="47" y="55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6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82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5" y="53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9" y="58"/>
                  </a:lnTo>
                  <a:lnTo>
                    <a:pt x="89" y="58"/>
                  </a:lnTo>
                  <a:lnTo>
                    <a:pt x="92" y="56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8" name="Freeform 501"/>
            <p:cNvSpPr>
              <a:spLocks/>
            </p:cNvSpPr>
            <p:nvPr/>
          </p:nvSpPr>
          <p:spPr bwMode="auto">
            <a:xfrm>
              <a:off x="8403566" y="6212404"/>
              <a:ext cx="19654" cy="12094"/>
            </a:xfrm>
            <a:custGeom>
              <a:avLst/>
              <a:gdLst>
                <a:gd name="T0" fmla="*/ 8 w 13"/>
                <a:gd name="T1" fmla="*/ 8 h 8"/>
                <a:gd name="T2" fmla="*/ 8 w 13"/>
                <a:gd name="T3" fmla="*/ 8 h 8"/>
                <a:gd name="T4" fmla="*/ 10 w 13"/>
                <a:gd name="T5" fmla="*/ 8 h 8"/>
                <a:gd name="T6" fmla="*/ 11 w 13"/>
                <a:gd name="T7" fmla="*/ 6 h 8"/>
                <a:gd name="T8" fmla="*/ 13 w 13"/>
                <a:gd name="T9" fmla="*/ 6 h 8"/>
                <a:gd name="T10" fmla="*/ 8 w 13"/>
                <a:gd name="T11" fmla="*/ 5 h 8"/>
                <a:gd name="T12" fmla="*/ 6 w 13"/>
                <a:gd name="T13" fmla="*/ 3 h 8"/>
                <a:gd name="T14" fmla="*/ 6 w 13"/>
                <a:gd name="T15" fmla="*/ 1 h 8"/>
                <a:gd name="T16" fmla="*/ 5 w 13"/>
                <a:gd name="T17" fmla="*/ 0 h 8"/>
                <a:gd name="T18" fmla="*/ 5 w 13"/>
                <a:gd name="T19" fmla="*/ 0 h 8"/>
                <a:gd name="T20" fmla="*/ 1 w 13"/>
                <a:gd name="T21" fmla="*/ 1 h 8"/>
                <a:gd name="T22" fmla="*/ 0 w 13"/>
                <a:gd name="T23" fmla="*/ 5 h 8"/>
                <a:gd name="T24" fmla="*/ 0 w 13"/>
                <a:gd name="T25" fmla="*/ 5 h 8"/>
                <a:gd name="T26" fmla="*/ 1 w 13"/>
                <a:gd name="T27" fmla="*/ 5 h 8"/>
                <a:gd name="T28" fmla="*/ 8 w 13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8">
                  <a:moveTo>
                    <a:pt x="8" y="8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8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9" name="Freeform 502"/>
            <p:cNvSpPr>
              <a:spLocks/>
            </p:cNvSpPr>
            <p:nvPr/>
          </p:nvSpPr>
          <p:spPr bwMode="auto">
            <a:xfrm>
              <a:off x="8054336" y="5639427"/>
              <a:ext cx="31749" cy="27213"/>
            </a:xfrm>
            <a:custGeom>
              <a:avLst/>
              <a:gdLst>
                <a:gd name="T0" fmla="*/ 21 w 21"/>
                <a:gd name="T1" fmla="*/ 5 h 18"/>
                <a:gd name="T2" fmla="*/ 21 w 21"/>
                <a:gd name="T3" fmla="*/ 5 h 18"/>
                <a:gd name="T4" fmla="*/ 17 w 21"/>
                <a:gd name="T5" fmla="*/ 3 h 18"/>
                <a:gd name="T6" fmla="*/ 14 w 21"/>
                <a:gd name="T7" fmla="*/ 1 h 18"/>
                <a:gd name="T8" fmla="*/ 11 w 21"/>
                <a:gd name="T9" fmla="*/ 0 h 18"/>
                <a:gd name="T10" fmla="*/ 11 w 21"/>
                <a:gd name="T11" fmla="*/ 0 h 18"/>
                <a:gd name="T12" fmla="*/ 9 w 21"/>
                <a:gd name="T13" fmla="*/ 1 h 18"/>
                <a:gd name="T14" fmla="*/ 7 w 21"/>
                <a:gd name="T15" fmla="*/ 1 h 18"/>
                <a:gd name="T16" fmla="*/ 4 w 21"/>
                <a:gd name="T17" fmla="*/ 6 h 18"/>
                <a:gd name="T18" fmla="*/ 4 w 21"/>
                <a:gd name="T19" fmla="*/ 6 h 18"/>
                <a:gd name="T20" fmla="*/ 4 w 21"/>
                <a:gd name="T21" fmla="*/ 8 h 18"/>
                <a:gd name="T22" fmla="*/ 2 w 21"/>
                <a:gd name="T23" fmla="*/ 10 h 18"/>
                <a:gd name="T24" fmla="*/ 0 w 21"/>
                <a:gd name="T25" fmla="*/ 13 h 18"/>
                <a:gd name="T26" fmla="*/ 2 w 21"/>
                <a:gd name="T27" fmla="*/ 15 h 18"/>
                <a:gd name="T28" fmla="*/ 2 w 21"/>
                <a:gd name="T29" fmla="*/ 16 h 18"/>
                <a:gd name="T30" fmla="*/ 4 w 21"/>
                <a:gd name="T31" fmla="*/ 16 h 18"/>
                <a:gd name="T32" fmla="*/ 4 w 21"/>
                <a:gd name="T33" fmla="*/ 16 h 18"/>
                <a:gd name="T34" fmla="*/ 9 w 21"/>
                <a:gd name="T35" fmla="*/ 18 h 18"/>
                <a:gd name="T36" fmla="*/ 14 w 21"/>
                <a:gd name="T37" fmla="*/ 18 h 18"/>
                <a:gd name="T38" fmla="*/ 19 w 21"/>
                <a:gd name="T39" fmla="*/ 16 h 18"/>
                <a:gd name="T40" fmla="*/ 21 w 21"/>
                <a:gd name="T41" fmla="*/ 16 h 18"/>
                <a:gd name="T42" fmla="*/ 21 w 21"/>
                <a:gd name="T43" fmla="*/ 15 h 18"/>
                <a:gd name="T44" fmla="*/ 21 w 21"/>
                <a:gd name="T4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8">
                  <a:moveTo>
                    <a:pt x="21" y="5"/>
                  </a:moveTo>
                  <a:lnTo>
                    <a:pt x="21" y="5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9" y="18"/>
                  </a:lnTo>
                  <a:lnTo>
                    <a:pt x="14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0" name="Freeform 503"/>
            <p:cNvSpPr>
              <a:spLocks/>
            </p:cNvSpPr>
            <p:nvPr/>
          </p:nvSpPr>
          <p:spPr bwMode="auto">
            <a:xfrm>
              <a:off x="8016542" y="5840500"/>
              <a:ext cx="6047" cy="10582"/>
            </a:xfrm>
            <a:custGeom>
              <a:avLst/>
              <a:gdLst>
                <a:gd name="T0" fmla="*/ 4 w 4"/>
                <a:gd name="T1" fmla="*/ 2 h 7"/>
                <a:gd name="T2" fmla="*/ 2 w 4"/>
                <a:gd name="T3" fmla="*/ 0 h 7"/>
                <a:gd name="T4" fmla="*/ 2 w 4"/>
                <a:gd name="T5" fmla="*/ 0 h 7"/>
                <a:gd name="T6" fmla="*/ 0 w 4"/>
                <a:gd name="T7" fmla="*/ 0 h 7"/>
                <a:gd name="T8" fmla="*/ 0 w 4"/>
                <a:gd name="T9" fmla="*/ 2 h 7"/>
                <a:gd name="T10" fmla="*/ 0 w 4"/>
                <a:gd name="T11" fmla="*/ 2 h 7"/>
                <a:gd name="T12" fmla="*/ 0 w 4"/>
                <a:gd name="T13" fmla="*/ 4 h 7"/>
                <a:gd name="T14" fmla="*/ 0 w 4"/>
                <a:gd name="T15" fmla="*/ 5 h 7"/>
                <a:gd name="T16" fmla="*/ 2 w 4"/>
                <a:gd name="T17" fmla="*/ 7 h 7"/>
                <a:gd name="T18" fmla="*/ 4 w 4"/>
                <a:gd name="T19" fmla="*/ 5 h 7"/>
                <a:gd name="T20" fmla="*/ 4 w 4"/>
                <a:gd name="T21" fmla="*/ 5 h 7"/>
                <a:gd name="T22" fmla="*/ 4 w 4"/>
                <a:gd name="T23" fmla="*/ 4 h 7"/>
                <a:gd name="T24" fmla="*/ 4 w 4"/>
                <a:gd name="T25" fmla="*/ 4 h 7"/>
                <a:gd name="T26" fmla="*/ 4 w 4"/>
                <a:gd name="T27" fmla="*/ 2 h 7"/>
                <a:gd name="T28" fmla="*/ 4 w 4"/>
                <a:gd name="T2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1" name="Freeform 504"/>
            <p:cNvSpPr>
              <a:spLocks/>
            </p:cNvSpPr>
            <p:nvPr/>
          </p:nvSpPr>
          <p:spPr bwMode="auto">
            <a:xfrm>
              <a:off x="8063408" y="5891899"/>
              <a:ext cx="27213" cy="30236"/>
            </a:xfrm>
            <a:custGeom>
              <a:avLst/>
              <a:gdLst>
                <a:gd name="T0" fmla="*/ 18 w 18"/>
                <a:gd name="T1" fmla="*/ 15 h 20"/>
                <a:gd name="T2" fmla="*/ 16 w 18"/>
                <a:gd name="T3" fmla="*/ 13 h 20"/>
                <a:gd name="T4" fmla="*/ 10 w 18"/>
                <a:gd name="T5" fmla="*/ 5 h 20"/>
                <a:gd name="T6" fmla="*/ 10 w 18"/>
                <a:gd name="T7" fmla="*/ 5 h 20"/>
                <a:gd name="T8" fmla="*/ 5 w 18"/>
                <a:gd name="T9" fmla="*/ 0 h 20"/>
                <a:gd name="T10" fmla="*/ 3 w 18"/>
                <a:gd name="T11" fmla="*/ 0 h 20"/>
                <a:gd name="T12" fmla="*/ 3 w 18"/>
                <a:gd name="T13" fmla="*/ 0 h 20"/>
                <a:gd name="T14" fmla="*/ 1 w 18"/>
                <a:gd name="T15" fmla="*/ 0 h 20"/>
                <a:gd name="T16" fmla="*/ 1 w 18"/>
                <a:gd name="T17" fmla="*/ 1 h 20"/>
                <a:gd name="T18" fmla="*/ 0 w 18"/>
                <a:gd name="T19" fmla="*/ 1 h 20"/>
                <a:gd name="T20" fmla="*/ 0 w 18"/>
                <a:gd name="T21" fmla="*/ 3 h 20"/>
                <a:gd name="T22" fmla="*/ 0 w 18"/>
                <a:gd name="T23" fmla="*/ 10 h 20"/>
                <a:gd name="T24" fmla="*/ 3 w 18"/>
                <a:gd name="T25" fmla="*/ 11 h 20"/>
                <a:gd name="T26" fmla="*/ 13 w 18"/>
                <a:gd name="T27" fmla="*/ 18 h 20"/>
                <a:gd name="T28" fmla="*/ 15 w 18"/>
                <a:gd name="T29" fmla="*/ 20 h 20"/>
                <a:gd name="T30" fmla="*/ 15 w 18"/>
                <a:gd name="T31" fmla="*/ 20 h 20"/>
                <a:gd name="T32" fmla="*/ 16 w 18"/>
                <a:gd name="T33" fmla="*/ 18 h 20"/>
                <a:gd name="T34" fmla="*/ 18 w 18"/>
                <a:gd name="T35" fmla="*/ 16 h 20"/>
                <a:gd name="T36" fmla="*/ 18 w 18"/>
                <a:gd name="T37" fmla="*/ 15 h 20"/>
                <a:gd name="T38" fmla="*/ 18 w 18"/>
                <a:gd name="T3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0">
                  <a:moveTo>
                    <a:pt x="18" y="15"/>
                  </a:moveTo>
                  <a:lnTo>
                    <a:pt x="16" y="1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2" name="Freeform 505"/>
            <p:cNvSpPr>
              <a:spLocks/>
            </p:cNvSpPr>
            <p:nvPr/>
          </p:nvSpPr>
          <p:spPr bwMode="auto">
            <a:xfrm>
              <a:off x="8064919" y="6097505"/>
              <a:ext cx="13607" cy="25700"/>
            </a:xfrm>
            <a:custGeom>
              <a:avLst/>
              <a:gdLst>
                <a:gd name="T0" fmla="*/ 0 w 9"/>
                <a:gd name="T1" fmla="*/ 5 h 17"/>
                <a:gd name="T2" fmla="*/ 0 w 9"/>
                <a:gd name="T3" fmla="*/ 17 h 17"/>
                <a:gd name="T4" fmla="*/ 2 w 9"/>
                <a:gd name="T5" fmla="*/ 17 h 17"/>
                <a:gd name="T6" fmla="*/ 2 w 9"/>
                <a:gd name="T7" fmla="*/ 17 h 17"/>
                <a:gd name="T8" fmla="*/ 4 w 9"/>
                <a:gd name="T9" fmla="*/ 15 h 17"/>
                <a:gd name="T10" fmla="*/ 5 w 9"/>
                <a:gd name="T11" fmla="*/ 14 h 17"/>
                <a:gd name="T12" fmla="*/ 7 w 9"/>
                <a:gd name="T13" fmla="*/ 12 h 17"/>
                <a:gd name="T14" fmla="*/ 9 w 9"/>
                <a:gd name="T15" fmla="*/ 9 h 17"/>
                <a:gd name="T16" fmla="*/ 9 w 9"/>
                <a:gd name="T17" fmla="*/ 7 h 17"/>
                <a:gd name="T18" fmla="*/ 9 w 9"/>
                <a:gd name="T19" fmla="*/ 7 h 17"/>
                <a:gd name="T20" fmla="*/ 9 w 9"/>
                <a:gd name="T21" fmla="*/ 5 h 17"/>
                <a:gd name="T22" fmla="*/ 5 w 9"/>
                <a:gd name="T23" fmla="*/ 0 h 17"/>
                <a:gd name="T24" fmla="*/ 5 w 9"/>
                <a:gd name="T25" fmla="*/ 0 h 17"/>
                <a:gd name="T26" fmla="*/ 4 w 9"/>
                <a:gd name="T27" fmla="*/ 2 h 17"/>
                <a:gd name="T28" fmla="*/ 2 w 9"/>
                <a:gd name="T29" fmla="*/ 2 h 17"/>
                <a:gd name="T30" fmla="*/ 0 w 9"/>
                <a:gd name="T31" fmla="*/ 5 h 17"/>
                <a:gd name="T32" fmla="*/ 0 w 9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7">
                  <a:moveTo>
                    <a:pt x="0" y="5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3" name="Freeform 506"/>
            <p:cNvSpPr>
              <a:spLocks/>
            </p:cNvSpPr>
            <p:nvPr/>
          </p:nvSpPr>
          <p:spPr bwMode="auto">
            <a:xfrm>
              <a:off x="8178306" y="6127742"/>
              <a:ext cx="28725" cy="40819"/>
            </a:xfrm>
            <a:custGeom>
              <a:avLst/>
              <a:gdLst>
                <a:gd name="T0" fmla="*/ 15 w 19"/>
                <a:gd name="T1" fmla="*/ 24 h 27"/>
                <a:gd name="T2" fmla="*/ 15 w 19"/>
                <a:gd name="T3" fmla="*/ 22 h 27"/>
                <a:gd name="T4" fmla="*/ 17 w 19"/>
                <a:gd name="T5" fmla="*/ 17 h 27"/>
                <a:gd name="T6" fmla="*/ 17 w 19"/>
                <a:gd name="T7" fmla="*/ 14 h 27"/>
                <a:gd name="T8" fmla="*/ 19 w 19"/>
                <a:gd name="T9" fmla="*/ 9 h 27"/>
                <a:gd name="T10" fmla="*/ 19 w 19"/>
                <a:gd name="T11" fmla="*/ 9 h 27"/>
                <a:gd name="T12" fmla="*/ 19 w 19"/>
                <a:gd name="T13" fmla="*/ 7 h 27"/>
                <a:gd name="T14" fmla="*/ 17 w 19"/>
                <a:gd name="T15" fmla="*/ 7 h 27"/>
                <a:gd name="T16" fmla="*/ 17 w 19"/>
                <a:gd name="T17" fmla="*/ 4 h 27"/>
                <a:gd name="T18" fmla="*/ 17 w 19"/>
                <a:gd name="T19" fmla="*/ 4 h 27"/>
                <a:gd name="T20" fmla="*/ 15 w 19"/>
                <a:gd name="T21" fmla="*/ 2 h 27"/>
                <a:gd name="T22" fmla="*/ 15 w 19"/>
                <a:gd name="T23" fmla="*/ 2 h 27"/>
                <a:gd name="T24" fmla="*/ 14 w 19"/>
                <a:gd name="T25" fmla="*/ 0 h 27"/>
                <a:gd name="T26" fmla="*/ 14 w 19"/>
                <a:gd name="T27" fmla="*/ 0 h 27"/>
                <a:gd name="T28" fmla="*/ 10 w 19"/>
                <a:gd name="T29" fmla="*/ 2 h 27"/>
                <a:gd name="T30" fmla="*/ 9 w 19"/>
                <a:gd name="T31" fmla="*/ 2 h 27"/>
                <a:gd name="T32" fmla="*/ 5 w 19"/>
                <a:gd name="T33" fmla="*/ 9 h 27"/>
                <a:gd name="T34" fmla="*/ 0 w 19"/>
                <a:gd name="T35" fmla="*/ 12 h 27"/>
                <a:gd name="T36" fmla="*/ 0 w 19"/>
                <a:gd name="T37" fmla="*/ 15 h 27"/>
                <a:gd name="T38" fmla="*/ 2 w 19"/>
                <a:gd name="T39" fmla="*/ 17 h 27"/>
                <a:gd name="T40" fmla="*/ 4 w 19"/>
                <a:gd name="T41" fmla="*/ 20 h 27"/>
                <a:gd name="T42" fmla="*/ 7 w 19"/>
                <a:gd name="T43" fmla="*/ 27 h 27"/>
                <a:gd name="T44" fmla="*/ 7 w 19"/>
                <a:gd name="T45" fmla="*/ 27 h 27"/>
                <a:gd name="T46" fmla="*/ 9 w 19"/>
                <a:gd name="T47" fmla="*/ 27 h 27"/>
                <a:gd name="T48" fmla="*/ 9 w 19"/>
                <a:gd name="T49" fmla="*/ 27 h 27"/>
                <a:gd name="T50" fmla="*/ 15 w 19"/>
                <a:gd name="T5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27">
                  <a:moveTo>
                    <a:pt x="15" y="24"/>
                  </a:moveTo>
                  <a:lnTo>
                    <a:pt x="15" y="22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9" y="2"/>
                  </a:lnTo>
                  <a:lnTo>
                    <a:pt x="5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4" name="Freeform 507"/>
            <p:cNvSpPr>
              <a:spLocks/>
            </p:cNvSpPr>
            <p:nvPr/>
          </p:nvSpPr>
          <p:spPr bwMode="auto">
            <a:xfrm>
              <a:off x="8064919" y="6197288"/>
              <a:ext cx="25701" cy="16629"/>
            </a:xfrm>
            <a:custGeom>
              <a:avLst/>
              <a:gdLst>
                <a:gd name="T0" fmla="*/ 0 w 17"/>
                <a:gd name="T1" fmla="*/ 11 h 11"/>
                <a:gd name="T2" fmla="*/ 2 w 17"/>
                <a:gd name="T3" fmla="*/ 11 h 11"/>
                <a:gd name="T4" fmla="*/ 12 w 17"/>
                <a:gd name="T5" fmla="*/ 10 h 11"/>
                <a:gd name="T6" fmla="*/ 14 w 17"/>
                <a:gd name="T7" fmla="*/ 8 h 11"/>
                <a:gd name="T8" fmla="*/ 17 w 17"/>
                <a:gd name="T9" fmla="*/ 8 h 11"/>
                <a:gd name="T10" fmla="*/ 17 w 17"/>
                <a:gd name="T11" fmla="*/ 8 h 11"/>
                <a:gd name="T12" fmla="*/ 17 w 17"/>
                <a:gd name="T13" fmla="*/ 8 h 11"/>
                <a:gd name="T14" fmla="*/ 17 w 17"/>
                <a:gd name="T15" fmla="*/ 6 h 11"/>
                <a:gd name="T16" fmla="*/ 17 w 17"/>
                <a:gd name="T17" fmla="*/ 6 h 11"/>
                <a:gd name="T18" fmla="*/ 17 w 17"/>
                <a:gd name="T19" fmla="*/ 6 h 11"/>
                <a:gd name="T20" fmla="*/ 17 w 17"/>
                <a:gd name="T21" fmla="*/ 5 h 11"/>
                <a:gd name="T22" fmla="*/ 17 w 17"/>
                <a:gd name="T23" fmla="*/ 1 h 11"/>
                <a:gd name="T24" fmla="*/ 17 w 17"/>
                <a:gd name="T25" fmla="*/ 0 h 11"/>
                <a:gd name="T26" fmla="*/ 17 w 17"/>
                <a:gd name="T27" fmla="*/ 0 h 11"/>
                <a:gd name="T28" fmla="*/ 15 w 17"/>
                <a:gd name="T29" fmla="*/ 0 h 11"/>
                <a:gd name="T30" fmla="*/ 15 w 17"/>
                <a:gd name="T31" fmla="*/ 0 h 11"/>
                <a:gd name="T32" fmla="*/ 2 w 17"/>
                <a:gd name="T33" fmla="*/ 1 h 11"/>
                <a:gd name="T34" fmla="*/ 2 w 17"/>
                <a:gd name="T35" fmla="*/ 3 h 11"/>
                <a:gd name="T36" fmla="*/ 2 w 17"/>
                <a:gd name="T37" fmla="*/ 3 h 11"/>
                <a:gd name="T38" fmla="*/ 2 w 17"/>
                <a:gd name="T39" fmla="*/ 5 h 11"/>
                <a:gd name="T40" fmla="*/ 0 w 17"/>
                <a:gd name="T41" fmla="*/ 10 h 11"/>
                <a:gd name="T42" fmla="*/ 0 w 17"/>
                <a:gd name="T43" fmla="*/ 10 h 11"/>
                <a:gd name="T44" fmla="*/ 0 w 17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lnTo>
                    <a:pt x="2" y="11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5" name="Freeform 508"/>
            <p:cNvSpPr>
              <a:spLocks/>
            </p:cNvSpPr>
            <p:nvPr/>
          </p:nvSpPr>
          <p:spPr bwMode="auto">
            <a:xfrm>
              <a:off x="7891062" y="5891899"/>
              <a:ext cx="195024" cy="140598"/>
            </a:xfrm>
            <a:custGeom>
              <a:avLst/>
              <a:gdLst>
                <a:gd name="T0" fmla="*/ 103 w 129"/>
                <a:gd name="T1" fmla="*/ 71 h 93"/>
                <a:gd name="T2" fmla="*/ 102 w 129"/>
                <a:gd name="T3" fmla="*/ 68 h 93"/>
                <a:gd name="T4" fmla="*/ 103 w 129"/>
                <a:gd name="T5" fmla="*/ 65 h 93"/>
                <a:gd name="T6" fmla="*/ 100 w 129"/>
                <a:gd name="T7" fmla="*/ 56 h 93"/>
                <a:gd name="T8" fmla="*/ 98 w 129"/>
                <a:gd name="T9" fmla="*/ 56 h 93"/>
                <a:gd name="T10" fmla="*/ 98 w 129"/>
                <a:gd name="T11" fmla="*/ 55 h 93"/>
                <a:gd name="T12" fmla="*/ 93 w 129"/>
                <a:gd name="T13" fmla="*/ 38 h 93"/>
                <a:gd name="T14" fmla="*/ 93 w 129"/>
                <a:gd name="T15" fmla="*/ 31 h 93"/>
                <a:gd name="T16" fmla="*/ 92 w 129"/>
                <a:gd name="T17" fmla="*/ 30 h 93"/>
                <a:gd name="T18" fmla="*/ 82 w 129"/>
                <a:gd name="T19" fmla="*/ 30 h 93"/>
                <a:gd name="T20" fmla="*/ 78 w 129"/>
                <a:gd name="T21" fmla="*/ 31 h 93"/>
                <a:gd name="T22" fmla="*/ 72 w 129"/>
                <a:gd name="T23" fmla="*/ 30 h 93"/>
                <a:gd name="T24" fmla="*/ 53 w 129"/>
                <a:gd name="T25" fmla="*/ 23 h 93"/>
                <a:gd name="T26" fmla="*/ 43 w 129"/>
                <a:gd name="T27" fmla="*/ 16 h 93"/>
                <a:gd name="T28" fmla="*/ 42 w 129"/>
                <a:gd name="T29" fmla="*/ 13 h 93"/>
                <a:gd name="T30" fmla="*/ 37 w 129"/>
                <a:gd name="T31" fmla="*/ 3 h 93"/>
                <a:gd name="T32" fmla="*/ 37 w 129"/>
                <a:gd name="T33" fmla="*/ 1 h 93"/>
                <a:gd name="T34" fmla="*/ 37 w 129"/>
                <a:gd name="T35" fmla="*/ 1 h 93"/>
                <a:gd name="T36" fmla="*/ 32 w 129"/>
                <a:gd name="T37" fmla="*/ 0 h 93"/>
                <a:gd name="T38" fmla="*/ 30 w 129"/>
                <a:gd name="T39" fmla="*/ 0 h 93"/>
                <a:gd name="T40" fmla="*/ 18 w 129"/>
                <a:gd name="T41" fmla="*/ 3 h 93"/>
                <a:gd name="T42" fmla="*/ 17 w 129"/>
                <a:gd name="T43" fmla="*/ 6 h 93"/>
                <a:gd name="T44" fmla="*/ 15 w 129"/>
                <a:gd name="T45" fmla="*/ 8 h 93"/>
                <a:gd name="T46" fmla="*/ 7 w 129"/>
                <a:gd name="T47" fmla="*/ 13 h 93"/>
                <a:gd name="T48" fmla="*/ 0 w 129"/>
                <a:gd name="T49" fmla="*/ 20 h 93"/>
                <a:gd name="T50" fmla="*/ 17 w 129"/>
                <a:gd name="T51" fmla="*/ 18 h 93"/>
                <a:gd name="T52" fmla="*/ 18 w 129"/>
                <a:gd name="T53" fmla="*/ 16 h 93"/>
                <a:gd name="T54" fmla="*/ 20 w 129"/>
                <a:gd name="T55" fmla="*/ 16 h 93"/>
                <a:gd name="T56" fmla="*/ 23 w 129"/>
                <a:gd name="T57" fmla="*/ 18 h 93"/>
                <a:gd name="T58" fmla="*/ 33 w 129"/>
                <a:gd name="T59" fmla="*/ 26 h 93"/>
                <a:gd name="T60" fmla="*/ 37 w 129"/>
                <a:gd name="T61" fmla="*/ 28 h 93"/>
                <a:gd name="T62" fmla="*/ 47 w 129"/>
                <a:gd name="T63" fmla="*/ 35 h 93"/>
                <a:gd name="T64" fmla="*/ 57 w 129"/>
                <a:gd name="T65" fmla="*/ 43 h 93"/>
                <a:gd name="T66" fmla="*/ 57 w 129"/>
                <a:gd name="T67" fmla="*/ 46 h 93"/>
                <a:gd name="T68" fmla="*/ 57 w 129"/>
                <a:gd name="T69" fmla="*/ 50 h 93"/>
                <a:gd name="T70" fmla="*/ 57 w 129"/>
                <a:gd name="T71" fmla="*/ 51 h 93"/>
                <a:gd name="T72" fmla="*/ 60 w 129"/>
                <a:gd name="T73" fmla="*/ 55 h 93"/>
                <a:gd name="T74" fmla="*/ 80 w 129"/>
                <a:gd name="T75" fmla="*/ 56 h 93"/>
                <a:gd name="T76" fmla="*/ 82 w 129"/>
                <a:gd name="T77" fmla="*/ 56 h 93"/>
                <a:gd name="T78" fmla="*/ 83 w 129"/>
                <a:gd name="T79" fmla="*/ 55 h 93"/>
                <a:gd name="T80" fmla="*/ 88 w 129"/>
                <a:gd name="T81" fmla="*/ 56 h 93"/>
                <a:gd name="T82" fmla="*/ 92 w 129"/>
                <a:gd name="T83" fmla="*/ 65 h 93"/>
                <a:gd name="T84" fmla="*/ 100 w 129"/>
                <a:gd name="T85" fmla="*/ 75 h 93"/>
                <a:gd name="T86" fmla="*/ 108 w 129"/>
                <a:gd name="T87" fmla="*/ 86 h 93"/>
                <a:gd name="T88" fmla="*/ 108 w 129"/>
                <a:gd name="T89" fmla="*/ 86 h 93"/>
                <a:gd name="T90" fmla="*/ 108 w 129"/>
                <a:gd name="T91" fmla="*/ 88 h 93"/>
                <a:gd name="T92" fmla="*/ 114 w 129"/>
                <a:gd name="T93" fmla="*/ 91 h 93"/>
                <a:gd name="T94" fmla="*/ 114 w 129"/>
                <a:gd name="T95" fmla="*/ 93 h 93"/>
                <a:gd name="T96" fmla="*/ 124 w 129"/>
                <a:gd name="T97" fmla="*/ 93 h 93"/>
                <a:gd name="T98" fmla="*/ 124 w 129"/>
                <a:gd name="T99" fmla="*/ 93 h 93"/>
                <a:gd name="T100" fmla="*/ 129 w 129"/>
                <a:gd name="T101" fmla="*/ 86 h 93"/>
                <a:gd name="T102" fmla="*/ 129 w 129"/>
                <a:gd name="T103" fmla="*/ 83 h 93"/>
                <a:gd name="T104" fmla="*/ 127 w 129"/>
                <a:gd name="T105" fmla="*/ 75 h 93"/>
                <a:gd name="T106" fmla="*/ 120 w 129"/>
                <a:gd name="T107" fmla="*/ 76 h 93"/>
                <a:gd name="T108" fmla="*/ 117 w 129"/>
                <a:gd name="T109" fmla="*/ 76 h 93"/>
                <a:gd name="T110" fmla="*/ 105 w 129"/>
                <a:gd name="T111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93">
                  <a:moveTo>
                    <a:pt x="105" y="71"/>
                  </a:moveTo>
                  <a:lnTo>
                    <a:pt x="103" y="71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3" y="65"/>
                  </a:lnTo>
                  <a:lnTo>
                    <a:pt x="102" y="65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7" y="53"/>
                  </a:lnTo>
                  <a:lnTo>
                    <a:pt x="93" y="38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85" y="28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2" y="30"/>
                  </a:lnTo>
                  <a:lnTo>
                    <a:pt x="65" y="28"/>
                  </a:lnTo>
                  <a:lnTo>
                    <a:pt x="53" y="23"/>
                  </a:lnTo>
                  <a:lnTo>
                    <a:pt x="47" y="20"/>
                  </a:lnTo>
                  <a:lnTo>
                    <a:pt x="43" y="16"/>
                  </a:lnTo>
                  <a:lnTo>
                    <a:pt x="43" y="15"/>
                  </a:lnTo>
                  <a:lnTo>
                    <a:pt x="42" y="13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2" y="11"/>
                  </a:lnTo>
                  <a:lnTo>
                    <a:pt x="7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33" y="26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8" y="30"/>
                  </a:lnTo>
                  <a:lnTo>
                    <a:pt x="47" y="35"/>
                  </a:lnTo>
                  <a:lnTo>
                    <a:pt x="53" y="41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77" y="56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6"/>
                  </a:lnTo>
                  <a:lnTo>
                    <a:pt x="93" y="63"/>
                  </a:lnTo>
                  <a:lnTo>
                    <a:pt x="92" y="65"/>
                  </a:lnTo>
                  <a:lnTo>
                    <a:pt x="95" y="71"/>
                  </a:lnTo>
                  <a:lnTo>
                    <a:pt x="100" y="75"/>
                  </a:lnTo>
                  <a:lnTo>
                    <a:pt x="108" y="83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12" y="91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4" y="93"/>
                  </a:lnTo>
                  <a:lnTo>
                    <a:pt x="122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7" y="90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7" y="75"/>
                  </a:lnTo>
                  <a:lnTo>
                    <a:pt x="125" y="76"/>
                  </a:lnTo>
                  <a:lnTo>
                    <a:pt x="120" y="76"/>
                  </a:lnTo>
                  <a:lnTo>
                    <a:pt x="119" y="76"/>
                  </a:lnTo>
                  <a:lnTo>
                    <a:pt x="117" y="76"/>
                  </a:lnTo>
                  <a:lnTo>
                    <a:pt x="110" y="75"/>
                  </a:lnTo>
                  <a:lnTo>
                    <a:pt x="105" y="7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6" name="Freeform 509"/>
            <p:cNvSpPr>
              <a:spLocks/>
            </p:cNvSpPr>
            <p:nvPr/>
          </p:nvSpPr>
          <p:spPr bwMode="auto">
            <a:xfrm>
              <a:off x="7993863" y="5854106"/>
              <a:ext cx="15119" cy="19653"/>
            </a:xfrm>
            <a:custGeom>
              <a:avLst/>
              <a:gdLst>
                <a:gd name="T0" fmla="*/ 10 w 10"/>
                <a:gd name="T1" fmla="*/ 1 h 13"/>
                <a:gd name="T2" fmla="*/ 9 w 10"/>
                <a:gd name="T3" fmla="*/ 0 h 13"/>
                <a:gd name="T4" fmla="*/ 9 w 10"/>
                <a:gd name="T5" fmla="*/ 0 h 13"/>
                <a:gd name="T6" fmla="*/ 7 w 10"/>
                <a:gd name="T7" fmla="*/ 0 h 13"/>
                <a:gd name="T8" fmla="*/ 7 w 10"/>
                <a:gd name="T9" fmla="*/ 1 h 13"/>
                <a:gd name="T10" fmla="*/ 4 w 10"/>
                <a:gd name="T11" fmla="*/ 6 h 13"/>
                <a:gd name="T12" fmla="*/ 0 w 10"/>
                <a:gd name="T13" fmla="*/ 11 h 13"/>
                <a:gd name="T14" fmla="*/ 0 w 10"/>
                <a:gd name="T15" fmla="*/ 11 h 13"/>
                <a:gd name="T16" fmla="*/ 0 w 10"/>
                <a:gd name="T17" fmla="*/ 13 h 13"/>
                <a:gd name="T18" fmla="*/ 2 w 10"/>
                <a:gd name="T19" fmla="*/ 13 h 13"/>
                <a:gd name="T20" fmla="*/ 2 w 10"/>
                <a:gd name="T21" fmla="*/ 13 h 13"/>
                <a:gd name="T22" fmla="*/ 5 w 10"/>
                <a:gd name="T23" fmla="*/ 10 h 13"/>
                <a:gd name="T24" fmla="*/ 7 w 10"/>
                <a:gd name="T25" fmla="*/ 10 h 13"/>
                <a:gd name="T26" fmla="*/ 10 w 10"/>
                <a:gd name="T27" fmla="*/ 1 h 13"/>
                <a:gd name="T28" fmla="*/ 10 w 10"/>
                <a:gd name="T2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4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7" name="Freeform 510"/>
            <p:cNvSpPr>
              <a:spLocks/>
            </p:cNvSpPr>
            <p:nvPr/>
          </p:nvSpPr>
          <p:spPr bwMode="auto">
            <a:xfrm>
              <a:off x="7946998" y="5866200"/>
              <a:ext cx="12094" cy="10582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2 h 7"/>
                <a:gd name="T4" fmla="*/ 6 w 8"/>
                <a:gd name="T5" fmla="*/ 0 h 7"/>
                <a:gd name="T6" fmla="*/ 6 w 8"/>
                <a:gd name="T7" fmla="*/ 0 h 7"/>
                <a:gd name="T8" fmla="*/ 5 w 8"/>
                <a:gd name="T9" fmla="*/ 0 h 7"/>
                <a:gd name="T10" fmla="*/ 5 w 8"/>
                <a:gd name="T11" fmla="*/ 0 h 7"/>
                <a:gd name="T12" fmla="*/ 3 w 8"/>
                <a:gd name="T13" fmla="*/ 0 h 7"/>
                <a:gd name="T14" fmla="*/ 0 w 8"/>
                <a:gd name="T15" fmla="*/ 3 h 7"/>
                <a:gd name="T16" fmla="*/ 0 w 8"/>
                <a:gd name="T17" fmla="*/ 5 h 7"/>
                <a:gd name="T18" fmla="*/ 0 w 8"/>
                <a:gd name="T19" fmla="*/ 7 h 7"/>
                <a:gd name="T20" fmla="*/ 3 w 8"/>
                <a:gd name="T21" fmla="*/ 7 h 7"/>
                <a:gd name="T22" fmla="*/ 5 w 8"/>
                <a:gd name="T23" fmla="*/ 7 h 7"/>
                <a:gd name="T24" fmla="*/ 5 w 8"/>
                <a:gd name="T25" fmla="*/ 7 h 7"/>
                <a:gd name="T26" fmla="*/ 8 w 8"/>
                <a:gd name="T27" fmla="*/ 3 h 7"/>
                <a:gd name="T28" fmla="*/ 8 w 8"/>
                <a:gd name="T29" fmla="*/ 3 h 7"/>
                <a:gd name="T30" fmla="*/ 8 w 8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8" name="Freeform 511"/>
            <p:cNvSpPr>
              <a:spLocks/>
            </p:cNvSpPr>
            <p:nvPr/>
          </p:nvSpPr>
          <p:spPr bwMode="auto">
            <a:xfrm>
              <a:off x="7969675" y="5866200"/>
              <a:ext cx="19654" cy="18142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7 h 12"/>
                <a:gd name="T4" fmla="*/ 11 w 13"/>
                <a:gd name="T5" fmla="*/ 7 h 12"/>
                <a:gd name="T6" fmla="*/ 10 w 13"/>
                <a:gd name="T7" fmla="*/ 5 h 12"/>
                <a:gd name="T8" fmla="*/ 6 w 13"/>
                <a:gd name="T9" fmla="*/ 3 h 12"/>
                <a:gd name="T10" fmla="*/ 3 w 13"/>
                <a:gd name="T11" fmla="*/ 2 h 12"/>
                <a:gd name="T12" fmla="*/ 1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0 h 12"/>
                <a:gd name="T24" fmla="*/ 5 w 13"/>
                <a:gd name="T25" fmla="*/ 10 h 12"/>
                <a:gd name="T26" fmla="*/ 5 w 13"/>
                <a:gd name="T27" fmla="*/ 10 h 12"/>
                <a:gd name="T28" fmla="*/ 8 w 13"/>
                <a:gd name="T29" fmla="*/ 12 h 12"/>
                <a:gd name="T30" fmla="*/ 10 w 13"/>
                <a:gd name="T31" fmla="*/ 12 h 12"/>
                <a:gd name="T32" fmla="*/ 10 w 13"/>
                <a:gd name="T33" fmla="*/ 12 h 12"/>
                <a:gd name="T34" fmla="*/ 11 w 13"/>
                <a:gd name="T35" fmla="*/ 10 h 12"/>
                <a:gd name="T36" fmla="*/ 11 w 13"/>
                <a:gd name="T37" fmla="*/ 8 h 12"/>
                <a:gd name="T38" fmla="*/ 13 w 13"/>
                <a:gd name="T39" fmla="*/ 7 h 12"/>
                <a:gd name="T40" fmla="*/ 13 w 13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6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9" name="Freeform 512"/>
            <p:cNvSpPr>
              <a:spLocks/>
            </p:cNvSpPr>
            <p:nvPr/>
          </p:nvSpPr>
          <p:spPr bwMode="auto">
            <a:xfrm>
              <a:off x="8052825" y="6070293"/>
              <a:ext cx="15119" cy="22677"/>
            </a:xfrm>
            <a:custGeom>
              <a:avLst/>
              <a:gdLst>
                <a:gd name="T0" fmla="*/ 0 w 10"/>
                <a:gd name="T1" fmla="*/ 10 h 15"/>
                <a:gd name="T2" fmla="*/ 1 w 10"/>
                <a:gd name="T3" fmla="*/ 15 h 15"/>
                <a:gd name="T4" fmla="*/ 1 w 10"/>
                <a:gd name="T5" fmla="*/ 15 h 15"/>
                <a:gd name="T6" fmla="*/ 1 w 10"/>
                <a:gd name="T7" fmla="*/ 15 h 15"/>
                <a:gd name="T8" fmla="*/ 1 w 10"/>
                <a:gd name="T9" fmla="*/ 15 h 15"/>
                <a:gd name="T10" fmla="*/ 3 w 10"/>
                <a:gd name="T11" fmla="*/ 15 h 15"/>
                <a:gd name="T12" fmla="*/ 5 w 10"/>
                <a:gd name="T13" fmla="*/ 15 h 15"/>
                <a:gd name="T14" fmla="*/ 5 w 10"/>
                <a:gd name="T15" fmla="*/ 13 h 15"/>
                <a:gd name="T16" fmla="*/ 8 w 10"/>
                <a:gd name="T17" fmla="*/ 10 h 15"/>
                <a:gd name="T18" fmla="*/ 8 w 10"/>
                <a:gd name="T19" fmla="*/ 8 h 15"/>
                <a:gd name="T20" fmla="*/ 10 w 10"/>
                <a:gd name="T21" fmla="*/ 7 h 15"/>
                <a:gd name="T22" fmla="*/ 10 w 10"/>
                <a:gd name="T23" fmla="*/ 3 h 15"/>
                <a:gd name="T24" fmla="*/ 10 w 10"/>
                <a:gd name="T25" fmla="*/ 2 h 15"/>
                <a:gd name="T26" fmla="*/ 8 w 10"/>
                <a:gd name="T27" fmla="*/ 0 h 15"/>
                <a:gd name="T28" fmla="*/ 7 w 10"/>
                <a:gd name="T29" fmla="*/ 0 h 15"/>
                <a:gd name="T30" fmla="*/ 5 w 10"/>
                <a:gd name="T31" fmla="*/ 0 h 15"/>
                <a:gd name="T32" fmla="*/ 5 w 10"/>
                <a:gd name="T33" fmla="*/ 2 h 15"/>
                <a:gd name="T34" fmla="*/ 5 w 10"/>
                <a:gd name="T35" fmla="*/ 2 h 15"/>
                <a:gd name="T36" fmla="*/ 1 w 10"/>
                <a:gd name="T37" fmla="*/ 3 h 15"/>
                <a:gd name="T38" fmla="*/ 1 w 10"/>
                <a:gd name="T39" fmla="*/ 3 h 15"/>
                <a:gd name="T40" fmla="*/ 1 w 10"/>
                <a:gd name="T41" fmla="*/ 7 h 15"/>
                <a:gd name="T42" fmla="*/ 0 w 10"/>
                <a:gd name="T43" fmla="*/ 8 h 15"/>
                <a:gd name="T44" fmla="*/ 0 w 10"/>
                <a:gd name="T4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5">
                  <a:moveTo>
                    <a:pt x="0" y="10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0" name="Freeform 513"/>
            <p:cNvSpPr>
              <a:spLocks/>
            </p:cNvSpPr>
            <p:nvPr/>
          </p:nvSpPr>
          <p:spPr bwMode="auto">
            <a:xfrm>
              <a:off x="8098178" y="6024940"/>
              <a:ext cx="34772" cy="42330"/>
            </a:xfrm>
            <a:custGeom>
              <a:avLst/>
              <a:gdLst>
                <a:gd name="T0" fmla="*/ 12 w 23"/>
                <a:gd name="T1" fmla="*/ 8 h 28"/>
                <a:gd name="T2" fmla="*/ 12 w 23"/>
                <a:gd name="T3" fmla="*/ 7 h 28"/>
                <a:gd name="T4" fmla="*/ 7 w 23"/>
                <a:gd name="T5" fmla="*/ 2 h 28"/>
                <a:gd name="T6" fmla="*/ 7 w 23"/>
                <a:gd name="T7" fmla="*/ 2 h 28"/>
                <a:gd name="T8" fmla="*/ 7 w 23"/>
                <a:gd name="T9" fmla="*/ 2 h 28"/>
                <a:gd name="T10" fmla="*/ 7 w 23"/>
                <a:gd name="T11" fmla="*/ 0 h 28"/>
                <a:gd name="T12" fmla="*/ 7 w 23"/>
                <a:gd name="T13" fmla="*/ 0 h 28"/>
                <a:gd name="T14" fmla="*/ 7 w 23"/>
                <a:gd name="T15" fmla="*/ 0 h 28"/>
                <a:gd name="T16" fmla="*/ 3 w 23"/>
                <a:gd name="T17" fmla="*/ 0 h 28"/>
                <a:gd name="T18" fmla="*/ 0 w 23"/>
                <a:gd name="T19" fmla="*/ 3 h 28"/>
                <a:gd name="T20" fmla="*/ 0 w 23"/>
                <a:gd name="T21" fmla="*/ 3 h 28"/>
                <a:gd name="T22" fmla="*/ 0 w 23"/>
                <a:gd name="T23" fmla="*/ 3 h 28"/>
                <a:gd name="T24" fmla="*/ 0 w 23"/>
                <a:gd name="T25" fmla="*/ 5 h 28"/>
                <a:gd name="T26" fmla="*/ 0 w 23"/>
                <a:gd name="T27" fmla="*/ 7 h 28"/>
                <a:gd name="T28" fmla="*/ 2 w 23"/>
                <a:gd name="T29" fmla="*/ 12 h 28"/>
                <a:gd name="T30" fmla="*/ 2 w 23"/>
                <a:gd name="T31" fmla="*/ 12 h 28"/>
                <a:gd name="T32" fmla="*/ 10 w 23"/>
                <a:gd name="T33" fmla="*/ 18 h 28"/>
                <a:gd name="T34" fmla="*/ 17 w 23"/>
                <a:gd name="T35" fmla="*/ 25 h 28"/>
                <a:gd name="T36" fmla="*/ 20 w 23"/>
                <a:gd name="T37" fmla="*/ 28 h 28"/>
                <a:gd name="T38" fmla="*/ 22 w 23"/>
                <a:gd name="T39" fmla="*/ 28 h 28"/>
                <a:gd name="T40" fmla="*/ 23 w 23"/>
                <a:gd name="T41" fmla="*/ 20 h 28"/>
                <a:gd name="T42" fmla="*/ 23 w 23"/>
                <a:gd name="T43" fmla="*/ 20 h 28"/>
                <a:gd name="T44" fmla="*/ 20 w 23"/>
                <a:gd name="T45" fmla="*/ 10 h 28"/>
                <a:gd name="T46" fmla="*/ 20 w 23"/>
                <a:gd name="T47" fmla="*/ 8 h 28"/>
                <a:gd name="T48" fmla="*/ 18 w 23"/>
                <a:gd name="T49" fmla="*/ 8 h 28"/>
                <a:gd name="T50" fmla="*/ 17 w 23"/>
                <a:gd name="T51" fmla="*/ 8 h 28"/>
                <a:gd name="T52" fmla="*/ 13 w 23"/>
                <a:gd name="T53" fmla="*/ 8 h 28"/>
                <a:gd name="T54" fmla="*/ 12 w 23"/>
                <a:gd name="T5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28">
                  <a:moveTo>
                    <a:pt x="12" y="8"/>
                  </a:moveTo>
                  <a:lnTo>
                    <a:pt x="12" y="7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0" y="18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1" name="Freeform 514"/>
            <p:cNvSpPr>
              <a:spLocks/>
            </p:cNvSpPr>
            <p:nvPr/>
          </p:nvSpPr>
          <p:spPr bwMode="auto">
            <a:xfrm>
              <a:off x="8098178" y="6157978"/>
              <a:ext cx="15119" cy="18142"/>
            </a:xfrm>
            <a:custGeom>
              <a:avLst/>
              <a:gdLst>
                <a:gd name="T0" fmla="*/ 5 w 10"/>
                <a:gd name="T1" fmla="*/ 9 h 12"/>
                <a:gd name="T2" fmla="*/ 5 w 10"/>
                <a:gd name="T3" fmla="*/ 11 h 12"/>
                <a:gd name="T4" fmla="*/ 5 w 10"/>
                <a:gd name="T5" fmla="*/ 11 h 12"/>
                <a:gd name="T6" fmla="*/ 7 w 10"/>
                <a:gd name="T7" fmla="*/ 12 h 12"/>
                <a:gd name="T8" fmla="*/ 8 w 10"/>
                <a:gd name="T9" fmla="*/ 12 h 12"/>
                <a:gd name="T10" fmla="*/ 10 w 10"/>
                <a:gd name="T11" fmla="*/ 9 h 12"/>
                <a:gd name="T12" fmla="*/ 10 w 10"/>
                <a:gd name="T13" fmla="*/ 7 h 12"/>
                <a:gd name="T14" fmla="*/ 10 w 10"/>
                <a:gd name="T15" fmla="*/ 7 h 12"/>
                <a:gd name="T16" fmla="*/ 10 w 10"/>
                <a:gd name="T17" fmla="*/ 7 h 12"/>
                <a:gd name="T18" fmla="*/ 8 w 10"/>
                <a:gd name="T19" fmla="*/ 4 h 12"/>
                <a:gd name="T20" fmla="*/ 8 w 10"/>
                <a:gd name="T21" fmla="*/ 4 h 12"/>
                <a:gd name="T22" fmla="*/ 7 w 10"/>
                <a:gd name="T23" fmla="*/ 2 h 12"/>
                <a:gd name="T24" fmla="*/ 7 w 10"/>
                <a:gd name="T25" fmla="*/ 0 h 12"/>
                <a:gd name="T26" fmla="*/ 5 w 10"/>
                <a:gd name="T27" fmla="*/ 0 h 12"/>
                <a:gd name="T28" fmla="*/ 2 w 10"/>
                <a:gd name="T29" fmla="*/ 0 h 12"/>
                <a:gd name="T30" fmla="*/ 0 w 10"/>
                <a:gd name="T31" fmla="*/ 0 h 12"/>
                <a:gd name="T32" fmla="*/ 0 w 10"/>
                <a:gd name="T33" fmla="*/ 0 h 12"/>
                <a:gd name="T34" fmla="*/ 2 w 10"/>
                <a:gd name="T35" fmla="*/ 6 h 12"/>
                <a:gd name="T36" fmla="*/ 5 w 10"/>
                <a:gd name="T3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2">
                  <a:moveTo>
                    <a:pt x="5" y="9"/>
                  </a:moveTo>
                  <a:lnTo>
                    <a:pt x="5" y="11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2" name="Freeform 515"/>
            <p:cNvSpPr>
              <a:spLocks/>
            </p:cNvSpPr>
            <p:nvPr/>
          </p:nvSpPr>
          <p:spPr bwMode="auto">
            <a:xfrm>
              <a:off x="8045266" y="6024940"/>
              <a:ext cx="7560" cy="4535"/>
            </a:xfrm>
            <a:custGeom>
              <a:avLst/>
              <a:gdLst>
                <a:gd name="T0" fmla="*/ 0 w 5"/>
                <a:gd name="T1" fmla="*/ 3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3 w 5"/>
                <a:gd name="T15" fmla="*/ 0 h 3"/>
                <a:gd name="T16" fmla="*/ 3 w 5"/>
                <a:gd name="T17" fmla="*/ 0 h 3"/>
                <a:gd name="T18" fmla="*/ 1 w 5"/>
                <a:gd name="T19" fmla="*/ 0 h 3"/>
                <a:gd name="T20" fmla="*/ 0 w 5"/>
                <a:gd name="T21" fmla="*/ 2 h 3"/>
                <a:gd name="T22" fmla="*/ 0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3" name="Freeform 516"/>
            <p:cNvSpPr>
              <a:spLocks/>
            </p:cNvSpPr>
            <p:nvPr/>
          </p:nvSpPr>
          <p:spPr bwMode="auto">
            <a:xfrm>
              <a:off x="8117833" y="5739207"/>
              <a:ext cx="45355" cy="36283"/>
            </a:xfrm>
            <a:custGeom>
              <a:avLst/>
              <a:gdLst>
                <a:gd name="T0" fmla="*/ 2 w 30"/>
                <a:gd name="T1" fmla="*/ 7 h 24"/>
                <a:gd name="T2" fmla="*/ 0 w 30"/>
                <a:gd name="T3" fmla="*/ 9 h 24"/>
                <a:gd name="T4" fmla="*/ 2 w 30"/>
                <a:gd name="T5" fmla="*/ 17 h 24"/>
                <a:gd name="T6" fmla="*/ 4 w 30"/>
                <a:gd name="T7" fmla="*/ 19 h 24"/>
                <a:gd name="T8" fmla="*/ 4 w 30"/>
                <a:gd name="T9" fmla="*/ 19 h 24"/>
                <a:gd name="T10" fmla="*/ 10 w 30"/>
                <a:gd name="T11" fmla="*/ 22 h 24"/>
                <a:gd name="T12" fmla="*/ 10 w 30"/>
                <a:gd name="T13" fmla="*/ 22 h 24"/>
                <a:gd name="T14" fmla="*/ 24 w 30"/>
                <a:gd name="T15" fmla="*/ 24 h 24"/>
                <a:gd name="T16" fmla="*/ 24 w 30"/>
                <a:gd name="T17" fmla="*/ 19 h 24"/>
                <a:gd name="T18" fmla="*/ 24 w 30"/>
                <a:gd name="T19" fmla="*/ 19 h 24"/>
                <a:gd name="T20" fmla="*/ 24 w 30"/>
                <a:gd name="T21" fmla="*/ 17 h 24"/>
                <a:gd name="T22" fmla="*/ 22 w 30"/>
                <a:gd name="T23" fmla="*/ 17 h 24"/>
                <a:gd name="T24" fmla="*/ 22 w 30"/>
                <a:gd name="T25" fmla="*/ 15 h 24"/>
                <a:gd name="T26" fmla="*/ 24 w 30"/>
                <a:gd name="T27" fmla="*/ 12 h 24"/>
                <a:gd name="T28" fmla="*/ 24 w 30"/>
                <a:gd name="T29" fmla="*/ 12 h 24"/>
                <a:gd name="T30" fmla="*/ 25 w 30"/>
                <a:gd name="T31" fmla="*/ 7 h 24"/>
                <a:gd name="T32" fmla="*/ 29 w 30"/>
                <a:gd name="T33" fmla="*/ 2 h 24"/>
                <a:gd name="T34" fmla="*/ 29 w 30"/>
                <a:gd name="T35" fmla="*/ 2 h 24"/>
                <a:gd name="T36" fmla="*/ 30 w 30"/>
                <a:gd name="T37" fmla="*/ 0 h 24"/>
                <a:gd name="T38" fmla="*/ 30 w 30"/>
                <a:gd name="T39" fmla="*/ 0 h 24"/>
                <a:gd name="T40" fmla="*/ 5 w 30"/>
                <a:gd name="T41" fmla="*/ 4 h 24"/>
                <a:gd name="T42" fmla="*/ 4 w 30"/>
                <a:gd name="T43" fmla="*/ 5 h 24"/>
                <a:gd name="T44" fmla="*/ 2 w 30"/>
                <a:gd name="T45" fmla="*/ 5 h 24"/>
                <a:gd name="T46" fmla="*/ 2 w 30"/>
                <a:gd name="T4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24">
                  <a:moveTo>
                    <a:pt x="2" y="7"/>
                  </a:moveTo>
                  <a:lnTo>
                    <a:pt x="0" y="9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24" y="24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7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4" name="Freeform 517"/>
            <p:cNvSpPr>
              <a:spLocks/>
            </p:cNvSpPr>
            <p:nvPr/>
          </p:nvSpPr>
          <p:spPr bwMode="auto">
            <a:xfrm>
              <a:off x="8155627" y="5671175"/>
              <a:ext cx="28725" cy="15119"/>
            </a:xfrm>
            <a:custGeom>
              <a:avLst/>
              <a:gdLst>
                <a:gd name="T0" fmla="*/ 0 w 19"/>
                <a:gd name="T1" fmla="*/ 4 h 10"/>
                <a:gd name="T2" fmla="*/ 2 w 19"/>
                <a:gd name="T3" fmla="*/ 7 h 10"/>
                <a:gd name="T4" fmla="*/ 2 w 19"/>
                <a:gd name="T5" fmla="*/ 7 h 10"/>
                <a:gd name="T6" fmla="*/ 5 w 19"/>
                <a:gd name="T7" fmla="*/ 9 h 10"/>
                <a:gd name="T8" fmla="*/ 7 w 19"/>
                <a:gd name="T9" fmla="*/ 9 h 10"/>
                <a:gd name="T10" fmla="*/ 10 w 19"/>
                <a:gd name="T11" fmla="*/ 10 h 10"/>
                <a:gd name="T12" fmla="*/ 10 w 19"/>
                <a:gd name="T13" fmla="*/ 10 h 10"/>
                <a:gd name="T14" fmla="*/ 14 w 19"/>
                <a:gd name="T15" fmla="*/ 10 h 10"/>
                <a:gd name="T16" fmla="*/ 15 w 19"/>
                <a:gd name="T17" fmla="*/ 10 h 10"/>
                <a:gd name="T18" fmla="*/ 17 w 19"/>
                <a:gd name="T19" fmla="*/ 9 h 10"/>
                <a:gd name="T20" fmla="*/ 19 w 19"/>
                <a:gd name="T21" fmla="*/ 9 h 10"/>
                <a:gd name="T22" fmla="*/ 19 w 19"/>
                <a:gd name="T23" fmla="*/ 7 h 10"/>
                <a:gd name="T24" fmla="*/ 19 w 19"/>
                <a:gd name="T25" fmla="*/ 4 h 10"/>
                <a:gd name="T26" fmla="*/ 19 w 19"/>
                <a:gd name="T27" fmla="*/ 4 h 10"/>
                <a:gd name="T28" fmla="*/ 15 w 19"/>
                <a:gd name="T29" fmla="*/ 2 h 10"/>
                <a:gd name="T30" fmla="*/ 15 w 19"/>
                <a:gd name="T31" fmla="*/ 2 h 10"/>
                <a:gd name="T32" fmla="*/ 14 w 19"/>
                <a:gd name="T33" fmla="*/ 2 h 10"/>
                <a:gd name="T34" fmla="*/ 10 w 19"/>
                <a:gd name="T35" fmla="*/ 0 h 10"/>
                <a:gd name="T36" fmla="*/ 9 w 19"/>
                <a:gd name="T37" fmla="*/ 0 h 10"/>
                <a:gd name="T38" fmla="*/ 9 w 19"/>
                <a:gd name="T39" fmla="*/ 0 h 10"/>
                <a:gd name="T40" fmla="*/ 7 w 19"/>
                <a:gd name="T41" fmla="*/ 2 h 10"/>
                <a:gd name="T42" fmla="*/ 5 w 19"/>
                <a:gd name="T43" fmla="*/ 2 h 10"/>
                <a:gd name="T44" fmla="*/ 0 w 19"/>
                <a:gd name="T4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5" name="Freeform 518"/>
            <p:cNvSpPr>
              <a:spLocks/>
            </p:cNvSpPr>
            <p:nvPr/>
          </p:nvSpPr>
          <p:spPr bwMode="auto">
            <a:xfrm>
              <a:off x="8116322" y="5808750"/>
              <a:ext cx="7560" cy="1209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1 w 5"/>
                <a:gd name="T5" fmla="*/ 0 h 8"/>
                <a:gd name="T6" fmla="*/ 0 w 5"/>
                <a:gd name="T7" fmla="*/ 1 h 8"/>
                <a:gd name="T8" fmla="*/ 0 w 5"/>
                <a:gd name="T9" fmla="*/ 3 h 8"/>
                <a:gd name="T10" fmla="*/ 0 w 5"/>
                <a:gd name="T11" fmla="*/ 5 h 8"/>
                <a:gd name="T12" fmla="*/ 0 w 5"/>
                <a:gd name="T13" fmla="*/ 6 h 8"/>
                <a:gd name="T14" fmla="*/ 1 w 5"/>
                <a:gd name="T15" fmla="*/ 8 h 8"/>
                <a:gd name="T16" fmla="*/ 1 w 5"/>
                <a:gd name="T17" fmla="*/ 8 h 8"/>
                <a:gd name="T18" fmla="*/ 1 w 5"/>
                <a:gd name="T19" fmla="*/ 8 h 8"/>
                <a:gd name="T20" fmla="*/ 3 w 5"/>
                <a:gd name="T21" fmla="*/ 5 h 8"/>
                <a:gd name="T22" fmla="*/ 5 w 5"/>
                <a:gd name="T23" fmla="*/ 3 h 8"/>
                <a:gd name="T24" fmla="*/ 5 w 5"/>
                <a:gd name="T25" fmla="*/ 1 h 8"/>
                <a:gd name="T26" fmla="*/ 5 w 5"/>
                <a:gd name="T27" fmla="*/ 1 h 8"/>
                <a:gd name="T28" fmla="*/ 5 w 5"/>
                <a:gd name="T29" fmla="*/ 1 h 8"/>
                <a:gd name="T30" fmla="*/ 3 w 5"/>
                <a:gd name="T31" fmla="*/ 0 h 8"/>
                <a:gd name="T32" fmla="*/ 3 w 5"/>
                <a:gd name="T33" fmla="*/ 0 h 8"/>
                <a:gd name="T34" fmla="*/ 1 w 5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6" name="Freeform 519"/>
            <p:cNvSpPr>
              <a:spLocks/>
            </p:cNvSpPr>
            <p:nvPr/>
          </p:nvSpPr>
          <p:spPr bwMode="auto">
            <a:xfrm>
              <a:off x="8054336" y="6194262"/>
              <a:ext cx="6047" cy="30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2 w 4"/>
                <a:gd name="T5" fmla="*/ 2 h 2"/>
                <a:gd name="T6" fmla="*/ 2 w 4"/>
                <a:gd name="T7" fmla="*/ 2 h 2"/>
                <a:gd name="T8" fmla="*/ 4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2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7" name="Freeform 520"/>
            <p:cNvSpPr>
              <a:spLocks/>
            </p:cNvSpPr>
            <p:nvPr/>
          </p:nvSpPr>
          <p:spPr bwMode="auto">
            <a:xfrm>
              <a:off x="8087597" y="6183682"/>
              <a:ext cx="7560" cy="10582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2 h 7"/>
                <a:gd name="T4" fmla="*/ 4 w 5"/>
                <a:gd name="T5" fmla="*/ 2 h 7"/>
                <a:gd name="T6" fmla="*/ 4 w 5"/>
                <a:gd name="T7" fmla="*/ 2 h 7"/>
                <a:gd name="T8" fmla="*/ 2 w 5"/>
                <a:gd name="T9" fmla="*/ 0 h 7"/>
                <a:gd name="T10" fmla="*/ 0 w 5"/>
                <a:gd name="T11" fmla="*/ 4 h 7"/>
                <a:gd name="T12" fmla="*/ 0 w 5"/>
                <a:gd name="T13" fmla="*/ 4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2 w 5"/>
                <a:gd name="T23" fmla="*/ 7 h 7"/>
                <a:gd name="T24" fmla="*/ 4 w 5"/>
                <a:gd name="T25" fmla="*/ 7 h 7"/>
                <a:gd name="T26" fmla="*/ 5 w 5"/>
                <a:gd name="T27" fmla="*/ 7 h 7"/>
                <a:gd name="T28" fmla="*/ 5 w 5"/>
                <a:gd name="T29" fmla="*/ 5 h 7"/>
                <a:gd name="T30" fmla="*/ 5 w 5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8" name="Freeform 521"/>
            <p:cNvSpPr>
              <a:spLocks/>
            </p:cNvSpPr>
            <p:nvPr/>
          </p:nvSpPr>
          <p:spPr bwMode="auto">
            <a:xfrm>
              <a:off x="8098178" y="6074830"/>
              <a:ext cx="7560" cy="6047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4 h 4"/>
                <a:gd name="T8" fmla="*/ 5 w 5"/>
                <a:gd name="T9" fmla="*/ 0 h 4"/>
                <a:gd name="T10" fmla="*/ 5 w 5"/>
                <a:gd name="T11" fmla="*/ 0 h 4"/>
                <a:gd name="T12" fmla="*/ 5 w 5"/>
                <a:gd name="T13" fmla="*/ 0 h 4"/>
                <a:gd name="T14" fmla="*/ 3 w 5"/>
                <a:gd name="T15" fmla="*/ 0 h 4"/>
                <a:gd name="T16" fmla="*/ 2 w 5"/>
                <a:gd name="T17" fmla="*/ 0 h 4"/>
                <a:gd name="T18" fmla="*/ 0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9" name="Freeform 522"/>
            <p:cNvSpPr>
              <a:spLocks/>
            </p:cNvSpPr>
            <p:nvPr/>
          </p:nvSpPr>
          <p:spPr bwMode="auto">
            <a:xfrm>
              <a:off x="8098178" y="6191239"/>
              <a:ext cx="7560" cy="7559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4 h 5"/>
                <a:gd name="T4" fmla="*/ 2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4 h 5"/>
                <a:gd name="T16" fmla="*/ 5 w 5"/>
                <a:gd name="T17" fmla="*/ 4 h 5"/>
                <a:gd name="T18" fmla="*/ 5 w 5"/>
                <a:gd name="T19" fmla="*/ 2 h 5"/>
                <a:gd name="T20" fmla="*/ 5 w 5"/>
                <a:gd name="T21" fmla="*/ 2 h 5"/>
                <a:gd name="T22" fmla="*/ 3 w 5"/>
                <a:gd name="T23" fmla="*/ 2 h 5"/>
                <a:gd name="T24" fmla="*/ 2 w 5"/>
                <a:gd name="T25" fmla="*/ 2 h 5"/>
                <a:gd name="T26" fmla="*/ 2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0" name="Freeform 523"/>
            <p:cNvSpPr>
              <a:spLocks/>
            </p:cNvSpPr>
            <p:nvPr/>
          </p:nvSpPr>
          <p:spPr bwMode="auto">
            <a:xfrm>
              <a:off x="8072479" y="6135302"/>
              <a:ext cx="13607" cy="13606"/>
            </a:xfrm>
            <a:custGeom>
              <a:avLst/>
              <a:gdLst>
                <a:gd name="T0" fmla="*/ 9 w 9"/>
                <a:gd name="T1" fmla="*/ 2 h 9"/>
                <a:gd name="T2" fmla="*/ 9 w 9"/>
                <a:gd name="T3" fmla="*/ 2 h 9"/>
                <a:gd name="T4" fmla="*/ 9 w 9"/>
                <a:gd name="T5" fmla="*/ 0 h 9"/>
                <a:gd name="T6" fmla="*/ 7 w 9"/>
                <a:gd name="T7" fmla="*/ 0 h 9"/>
                <a:gd name="T8" fmla="*/ 5 w 9"/>
                <a:gd name="T9" fmla="*/ 0 h 9"/>
                <a:gd name="T10" fmla="*/ 4 w 9"/>
                <a:gd name="T11" fmla="*/ 2 h 9"/>
                <a:gd name="T12" fmla="*/ 2 w 9"/>
                <a:gd name="T13" fmla="*/ 2 h 9"/>
                <a:gd name="T14" fmla="*/ 0 w 9"/>
                <a:gd name="T15" fmla="*/ 5 h 9"/>
                <a:gd name="T16" fmla="*/ 0 w 9"/>
                <a:gd name="T17" fmla="*/ 9 h 9"/>
                <a:gd name="T18" fmla="*/ 7 w 9"/>
                <a:gd name="T19" fmla="*/ 9 h 9"/>
                <a:gd name="T20" fmla="*/ 9 w 9"/>
                <a:gd name="T21" fmla="*/ 9 h 9"/>
                <a:gd name="T22" fmla="*/ 9 w 9"/>
                <a:gd name="T23" fmla="*/ 7 h 9"/>
                <a:gd name="T24" fmla="*/ 9 w 9"/>
                <a:gd name="T25" fmla="*/ 2 h 9"/>
                <a:gd name="T26" fmla="*/ 9 w 9"/>
                <a:gd name="T27" fmla="*/ 2 h 9"/>
                <a:gd name="T28" fmla="*/ 9 w 9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1" name="Freeform 524"/>
            <p:cNvSpPr>
              <a:spLocks/>
            </p:cNvSpPr>
            <p:nvPr/>
          </p:nvSpPr>
          <p:spPr bwMode="auto">
            <a:xfrm>
              <a:off x="7537297" y="5790607"/>
              <a:ext cx="52914" cy="63496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  <a:gd name="T104" fmla="*/ 20 w 35"/>
                <a:gd name="T105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2" name="Freeform 525"/>
            <p:cNvSpPr>
              <a:spLocks/>
            </p:cNvSpPr>
            <p:nvPr/>
          </p:nvSpPr>
          <p:spPr bwMode="auto">
            <a:xfrm>
              <a:off x="7537297" y="5790607"/>
              <a:ext cx="52914" cy="63496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3" name="Freeform 526"/>
            <p:cNvSpPr>
              <a:spLocks/>
            </p:cNvSpPr>
            <p:nvPr/>
          </p:nvSpPr>
          <p:spPr bwMode="auto">
            <a:xfrm>
              <a:off x="7566021" y="5840500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4" name="Freeform 527"/>
            <p:cNvSpPr>
              <a:spLocks/>
            </p:cNvSpPr>
            <p:nvPr/>
          </p:nvSpPr>
          <p:spPr bwMode="auto">
            <a:xfrm>
              <a:off x="7566021" y="5840500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5" name="Rectangle 528"/>
            <p:cNvSpPr>
              <a:spLocks noChangeArrowheads="1"/>
            </p:cNvSpPr>
            <p:nvPr/>
          </p:nvSpPr>
          <p:spPr bwMode="auto">
            <a:xfrm>
              <a:off x="7566021" y="5843523"/>
              <a:ext cx="1513" cy="1512"/>
            </a:xfrm>
            <a:prstGeom prst="rect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6" name="Freeform 529"/>
            <p:cNvSpPr>
              <a:spLocks/>
            </p:cNvSpPr>
            <p:nvPr/>
          </p:nvSpPr>
          <p:spPr bwMode="auto">
            <a:xfrm>
              <a:off x="7566021" y="5843523"/>
              <a:ext cx="15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7" name="Freeform 530"/>
            <p:cNvSpPr>
              <a:spLocks/>
            </p:cNvSpPr>
            <p:nvPr/>
          </p:nvSpPr>
          <p:spPr bwMode="auto">
            <a:xfrm>
              <a:off x="8034683" y="6062737"/>
              <a:ext cx="4536" cy="15119"/>
            </a:xfrm>
            <a:custGeom>
              <a:avLst/>
              <a:gdLst>
                <a:gd name="T0" fmla="*/ 0 w 3"/>
                <a:gd name="T1" fmla="*/ 8 h 10"/>
                <a:gd name="T2" fmla="*/ 0 w 3"/>
                <a:gd name="T3" fmla="*/ 10 h 10"/>
                <a:gd name="T4" fmla="*/ 2 w 3"/>
                <a:gd name="T5" fmla="*/ 7 h 10"/>
                <a:gd name="T6" fmla="*/ 3 w 3"/>
                <a:gd name="T7" fmla="*/ 2 h 10"/>
                <a:gd name="T8" fmla="*/ 3 w 3"/>
                <a:gd name="T9" fmla="*/ 0 h 10"/>
                <a:gd name="T10" fmla="*/ 2 w 3"/>
                <a:gd name="T11" fmla="*/ 0 h 10"/>
                <a:gd name="T12" fmla="*/ 2 w 3"/>
                <a:gd name="T13" fmla="*/ 2 h 10"/>
                <a:gd name="T14" fmla="*/ 0 w 3"/>
                <a:gd name="T15" fmla="*/ 3 h 10"/>
                <a:gd name="T16" fmla="*/ 0 w 3"/>
                <a:gd name="T17" fmla="*/ 5 h 10"/>
                <a:gd name="T18" fmla="*/ 0 w 3"/>
                <a:gd name="T19" fmla="*/ 8 h 10"/>
                <a:gd name="T20" fmla="*/ 0 w 3"/>
                <a:gd name="T21" fmla="*/ 8 h 10"/>
                <a:gd name="T22" fmla="*/ 0 w 3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0" y="8"/>
                  </a:move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8" name="Freeform 531"/>
            <p:cNvSpPr>
              <a:spLocks/>
            </p:cNvSpPr>
            <p:nvPr/>
          </p:nvSpPr>
          <p:spPr bwMode="auto">
            <a:xfrm>
              <a:off x="7954557" y="6118672"/>
              <a:ext cx="22677" cy="12094"/>
            </a:xfrm>
            <a:custGeom>
              <a:avLst/>
              <a:gdLst>
                <a:gd name="T0" fmla="*/ 0 w 15"/>
                <a:gd name="T1" fmla="*/ 6 h 8"/>
                <a:gd name="T2" fmla="*/ 1 w 15"/>
                <a:gd name="T3" fmla="*/ 6 h 8"/>
                <a:gd name="T4" fmla="*/ 3 w 15"/>
                <a:gd name="T5" fmla="*/ 8 h 8"/>
                <a:gd name="T6" fmla="*/ 3 w 15"/>
                <a:gd name="T7" fmla="*/ 8 h 8"/>
                <a:gd name="T8" fmla="*/ 10 w 15"/>
                <a:gd name="T9" fmla="*/ 5 h 8"/>
                <a:gd name="T10" fmla="*/ 10 w 15"/>
                <a:gd name="T11" fmla="*/ 5 h 8"/>
                <a:gd name="T12" fmla="*/ 15 w 15"/>
                <a:gd name="T13" fmla="*/ 1 h 8"/>
                <a:gd name="T14" fmla="*/ 15 w 15"/>
                <a:gd name="T15" fmla="*/ 0 h 8"/>
                <a:gd name="T16" fmla="*/ 15 w 15"/>
                <a:gd name="T17" fmla="*/ 0 h 8"/>
                <a:gd name="T18" fmla="*/ 13 w 15"/>
                <a:gd name="T19" fmla="*/ 0 h 8"/>
                <a:gd name="T20" fmla="*/ 11 w 15"/>
                <a:gd name="T21" fmla="*/ 1 h 8"/>
                <a:gd name="T22" fmla="*/ 6 w 15"/>
                <a:gd name="T23" fmla="*/ 1 h 8"/>
                <a:gd name="T24" fmla="*/ 1 w 15"/>
                <a:gd name="T25" fmla="*/ 6 h 8"/>
                <a:gd name="T26" fmla="*/ 0 w 15"/>
                <a:gd name="T2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6" y="1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9" name="Freeform 532"/>
            <p:cNvSpPr>
              <a:spLocks/>
            </p:cNvSpPr>
            <p:nvPr/>
          </p:nvSpPr>
          <p:spPr bwMode="auto">
            <a:xfrm>
              <a:off x="7959093" y="6062737"/>
              <a:ext cx="15119" cy="12094"/>
            </a:xfrm>
            <a:custGeom>
              <a:avLst/>
              <a:gdLst>
                <a:gd name="T0" fmla="*/ 10 w 10"/>
                <a:gd name="T1" fmla="*/ 0 h 8"/>
                <a:gd name="T2" fmla="*/ 8 w 10"/>
                <a:gd name="T3" fmla="*/ 0 h 8"/>
                <a:gd name="T4" fmla="*/ 7 w 10"/>
                <a:gd name="T5" fmla="*/ 0 h 8"/>
                <a:gd name="T6" fmla="*/ 0 w 10"/>
                <a:gd name="T7" fmla="*/ 2 h 8"/>
                <a:gd name="T8" fmla="*/ 0 w 10"/>
                <a:gd name="T9" fmla="*/ 2 h 8"/>
                <a:gd name="T10" fmla="*/ 0 w 10"/>
                <a:gd name="T11" fmla="*/ 2 h 8"/>
                <a:gd name="T12" fmla="*/ 0 w 10"/>
                <a:gd name="T13" fmla="*/ 5 h 8"/>
                <a:gd name="T14" fmla="*/ 2 w 10"/>
                <a:gd name="T15" fmla="*/ 8 h 8"/>
                <a:gd name="T16" fmla="*/ 3 w 10"/>
                <a:gd name="T17" fmla="*/ 8 h 8"/>
                <a:gd name="T18" fmla="*/ 3 w 10"/>
                <a:gd name="T19" fmla="*/ 8 h 8"/>
                <a:gd name="T20" fmla="*/ 5 w 10"/>
                <a:gd name="T21" fmla="*/ 8 h 8"/>
                <a:gd name="T22" fmla="*/ 7 w 10"/>
                <a:gd name="T23" fmla="*/ 8 h 8"/>
                <a:gd name="T24" fmla="*/ 10 w 10"/>
                <a:gd name="T25" fmla="*/ 3 h 8"/>
                <a:gd name="T26" fmla="*/ 10 w 10"/>
                <a:gd name="T27" fmla="*/ 2 h 8"/>
                <a:gd name="T28" fmla="*/ 10 w 10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0" name="Freeform 533"/>
            <p:cNvSpPr>
              <a:spLocks/>
            </p:cNvSpPr>
            <p:nvPr/>
          </p:nvSpPr>
          <p:spPr bwMode="auto">
            <a:xfrm>
              <a:off x="7954557" y="6032501"/>
              <a:ext cx="16630" cy="18142"/>
            </a:xfrm>
            <a:custGeom>
              <a:avLst/>
              <a:gdLst>
                <a:gd name="T0" fmla="*/ 11 w 11"/>
                <a:gd name="T1" fmla="*/ 5 h 12"/>
                <a:gd name="T2" fmla="*/ 10 w 11"/>
                <a:gd name="T3" fmla="*/ 2 h 12"/>
                <a:gd name="T4" fmla="*/ 10 w 11"/>
                <a:gd name="T5" fmla="*/ 0 h 12"/>
                <a:gd name="T6" fmla="*/ 6 w 11"/>
                <a:gd name="T7" fmla="*/ 0 h 12"/>
                <a:gd name="T8" fmla="*/ 6 w 11"/>
                <a:gd name="T9" fmla="*/ 0 h 12"/>
                <a:gd name="T10" fmla="*/ 6 w 11"/>
                <a:gd name="T11" fmla="*/ 0 h 12"/>
                <a:gd name="T12" fmla="*/ 3 w 11"/>
                <a:gd name="T13" fmla="*/ 2 h 12"/>
                <a:gd name="T14" fmla="*/ 1 w 11"/>
                <a:gd name="T15" fmla="*/ 3 h 12"/>
                <a:gd name="T16" fmla="*/ 0 w 11"/>
                <a:gd name="T17" fmla="*/ 8 h 12"/>
                <a:gd name="T18" fmla="*/ 0 w 11"/>
                <a:gd name="T19" fmla="*/ 10 h 12"/>
                <a:gd name="T20" fmla="*/ 5 w 11"/>
                <a:gd name="T21" fmla="*/ 12 h 12"/>
                <a:gd name="T22" fmla="*/ 5 w 11"/>
                <a:gd name="T23" fmla="*/ 12 h 12"/>
                <a:gd name="T24" fmla="*/ 5 w 11"/>
                <a:gd name="T25" fmla="*/ 10 h 12"/>
                <a:gd name="T26" fmla="*/ 6 w 11"/>
                <a:gd name="T27" fmla="*/ 8 h 12"/>
                <a:gd name="T28" fmla="*/ 8 w 11"/>
                <a:gd name="T29" fmla="*/ 8 h 12"/>
                <a:gd name="T30" fmla="*/ 10 w 11"/>
                <a:gd name="T31" fmla="*/ 7 h 12"/>
                <a:gd name="T32" fmla="*/ 11 w 11"/>
                <a:gd name="T33" fmla="*/ 7 h 12"/>
                <a:gd name="T34" fmla="*/ 11 w 11"/>
                <a:gd name="T3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1" name="Freeform 534"/>
            <p:cNvSpPr>
              <a:spLocks/>
            </p:cNvSpPr>
            <p:nvPr/>
          </p:nvSpPr>
          <p:spPr bwMode="auto">
            <a:xfrm>
              <a:off x="7984793" y="6360561"/>
              <a:ext cx="320505" cy="86173"/>
            </a:xfrm>
            <a:custGeom>
              <a:avLst/>
              <a:gdLst>
                <a:gd name="T0" fmla="*/ 1 w 212"/>
                <a:gd name="T1" fmla="*/ 32 h 57"/>
                <a:gd name="T2" fmla="*/ 5 w 212"/>
                <a:gd name="T3" fmla="*/ 35 h 57"/>
                <a:gd name="T4" fmla="*/ 16 w 212"/>
                <a:gd name="T5" fmla="*/ 35 h 57"/>
                <a:gd name="T6" fmla="*/ 35 w 212"/>
                <a:gd name="T7" fmla="*/ 33 h 57"/>
                <a:gd name="T8" fmla="*/ 36 w 212"/>
                <a:gd name="T9" fmla="*/ 35 h 57"/>
                <a:gd name="T10" fmla="*/ 43 w 212"/>
                <a:gd name="T11" fmla="*/ 37 h 57"/>
                <a:gd name="T12" fmla="*/ 62 w 212"/>
                <a:gd name="T13" fmla="*/ 37 h 57"/>
                <a:gd name="T14" fmla="*/ 90 w 212"/>
                <a:gd name="T15" fmla="*/ 43 h 57"/>
                <a:gd name="T16" fmla="*/ 95 w 212"/>
                <a:gd name="T17" fmla="*/ 47 h 57"/>
                <a:gd name="T18" fmla="*/ 95 w 212"/>
                <a:gd name="T19" fmla="*/ 55 h 57"/>
                <a:gd name="T20" fmla="*/ 100 w 212"/>
                <a:gd name="T21" fmla="*/ 57 h 57"/>
                <a:gd name="T22" fmla="*/ 128 w 212"/>
                <a:gd name="T23" fmla="*/ 55 h 57"/>
                <a:gd name="T24" fmla="*/ 133 w 212"/>
                <a:gd name="T25" fmla="*/ 52 h 57"/>
                <a:gd name="T26" fmla="*/ 167 w 212"/>
                <a:gd name="T27" fmla="*/ 45 h 57"/>
                <a:gd name="T28" fmla="*/ 197 w 212"/>
                <a:gd name="T29" fmla="*/ 42 h 57"/>
                <a:gd name="T30" fmla="*/ 197 w 212"/>
                <a:gd name="T31" fmla="*/ 43 h 57"/>
                <a:gd name="T32" fmla="*/ 198 w 212"/>
                <a:gd name="T33" fmla="*/ 45 h 57"/>
                <a:gd name="T34" fmla="*/ 200 w 212"/>
                <a:gd name="T35" fmla="*/ 45 h 57"/>
                <a:gd name="T36" fmla="*/ 207 w 212"/>
                <a:gd name="T37" fmla="*/ 42 h 57"/>
                <a:gd name="T38" fmla="*/ 208 w 212"/>
                <a:gd name="T39" fmla="*/ 40 h 57"/>
                <a:gd name="T40" fmla="*/ 212 w 212"/>
                <a:gd name="T41" fmla="*/ 32 h 57"/>
                <a:gd name="T42" fmla="*/ 210 w 212"/>
                <a:gd name="T43" fmla="*/ 18 h 57"/>
                <a:gd name="T44" fmla="*/ 182 w 212"/>
                <a:gd name="T45" fmla="*/ 28 h 57"/>
                <a:gd name="T46" fmla="*/ 178 w 212"/>
                <a:gd name="T47" fmla="*/ 33 h 57"/>
                <a:gd name="T48" fmla="*/ 175 w 212"/>
                <a:gd name="T49" fmla="*/ 35 h 57"/>
                <a:gd name="T50" fmla="*/ 168 w 212"/>
                <a:gd name="T51" fmla="*/ 35 h 57"/>
                <a:gd name="T52" fmla="*/ 167 w 212"/>
                <a:gd name="T53" fmla="*/ 32 h 57"/>
                <a:gd name="T54" fmla="*/ 167 w 212"/>
                <a:gd name="T55" fmla="*/ 27 h 57"/>
                <a:gd name="T56" fmla="*/ 168 w 212"/>
                <a:gd name="T57" fmla="*/ 25 h 57"/>
                <a:gd name="T58" fmla="*/ 168 w 212"/>
                <a:gd name="T59" fmla="*/ 25 h 57"/>
                <a:gd name="T60" fmla="*/ 170 w 212"/>
                <a:gd name="T61" fmla="*/ 22 h 57"/>
                <a:gd name="T62" fmla="*/ 170 w 212"/>
                <a:gd name="T63" fmla="*/ 17 h 57"/>
                <a:gd name="T64" fmla="*/ 162 w 212"/>
                <a:gd name="T65" fmla="*/ 15 h 57"/>
                <a:gd name="T66" fmla="*/ 152 w 212"/>
                <a:gd name="T67" fmla="*/ 18 h 57"/>
                <a:gd name="T68" fmla="*/ 147 w 212"/>
                <a:gd name="T69" fmla="*/ 22 h 57"/>
                <a:gd name="T70" fmla="*/ 145 w 212"/>
                <a:gd name="T71" fmla="*/ 22 h 57"/>
                <a:gd name="T72" fmla="*/ 143 w 212"/>
                <a:gd name="T73" fmla="*/ 20 h 57"/>
                <a:gd name="T74" fmla="*/ 142 w 212"/>
                <a:gd name="T75" fmla="*/ 18 h 57"/>
                <a:gd name="T76" fmla="*/ 140 w 212"/>
                <a:gd name="T77" fmla="*/ 18 h 57"/>
                <a:gd name="T78" fmla="*/ 128 w 212"/>
                <a:gd name="T79" fmla="*/ 18 h 57"/>
                <a:gd name="T80" fmla="*/ 117 w 212"/>
                <a:gd name="T81" fmla="*/ 18 h 57"/>
                <a:gd name="T82" fmla="*/ 115 w 212"/>
                <a:gd name="T83" fmla="*/ 18 h 57"/>
                <a:gd name="T84" fmla="*/ 115 w 212"/>
                <a:gd name="T85" fmla="*/ 17 h 57"/>
                <a:gd name="T86" fmla="*/ 115 w 212"/>
                <a:gd name="T87" fmla="*/ 13 h 57"/>
                <a:gd name="T88" fmla="*/ 112 w 212"/>
                <a:gd name="T89" fmla="*/ 12 h 57"/>
                <a:gd name="T90" fmla="*/ 88 w 212"/>
                <a:gd name="T91" fmla="*/ 13 h 57"/>
                <a:gd name="T92" fmla="*/ 83 w 212"/>
                <a:gd name="T93" fmla="*/ 15 h 57"/>
                <a:gd name="T94" fmla="*/ 82 w 212"/>
                <a:gd name="T95" fmla="*/ 17 h 57"/>
                <a:gd name="T96" fmla="*/ 80 w 212"/>
                <a:gd name="T97" fmla="*/ 18 h 57"/>
                <a:gd name="T98" fmla="*/ 70 w 212"/>
                <a:gd name="T99" fmla="*/ 20 h 57"/>
                <a:gd name="T100" fmla="*/ 60 w 212"/>
                <a:gd name="T101" fmla="*/ 22 h 57"/>
                <a:gd name="T102" fmla="*/ 57 w 212"/>
                <a:gd name="T103" fmla="*/ 20 h 57"/>
                <a:gd name="T104" fmla="*/ 40 w 212"/>
                <a:gd name="T105" fmla="*/ 5 h 57"/>
                <a:gd name="T106" fmla="*/ 38 w 212"/>
                <a:gd name="T107" fmla="*/ 7 h 57"/>
                <a:gd name="T108" fmla="*/ 10 w 212"/>
                <a:gd name="T109" fmla="*/ 12 h 57"/>
                <a:gd name="T110" fmla="*/ 8 w 212"/>
                <a:gd name="T111" fmla="*/ 10 h 57"/>
                <a:gd name="T112" fmla="*/ 6 w 212"/>
                <a:gd name="T113" fmla="*/ 8 h 57"/>
                <a:gd name="T114" fmla="*/ 5 w 212"/>
                <a:gd name="T115" fmla="*/ 5 h 57"/>
                <a:gd name="T116" fmla="*/ 5 w 212"/>
                <a:gd name="T117" fmla="*/ 0 h 57"/>
                <a:gd name="T118" fmla="*/ 3 w 212"/>
                <a:gd name="T119" fmla="*/ 3 h 57"/>
                <a:gd name="T120" fmla="*/ 0 w 212"/>
                <a:gd name="T121" fmla="*/ 22 h 57"/>
                <a:gd name="T122" fmla="*/ 0 w 212"/>
                <a:gd name="T123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57">
                  <a:moveTo>
                    <a:pt x="0" y="30"/>
                  </a:moveTo>
                  <a:lnTo>
                    <a:pt x="1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35" y="33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3" y="37"/>
                  </a:lnTo>
                  <a:lnTo>
                    <a:pt x="53" y="37"/>
                  </a:lnTo>
                  <a:lnTo>
                    <a:pt x="62" y="37"/>
                  </a:lnTo>
                  <a:lnTo>
                    <a:pt x="67" y="37"/>
                  </a:lnTo>
                  <a:lnTo>
                    <a:pt x="90" y="43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100" y="57"/>
                  </a:lnTo>
                  <a:lnTo>
                    <a:pt x="115" y="57"/>
                  </a:lnTo>
                  <a:lnTo>
                    <a:pt x="128" y="55"/>
                  </a:lnTo>
                  <a:lnTo>
                    <a:pt x="130" y="53"/>
                  </a:lnTo>
                  <a:lnTo>
                    <a:pt x="133" y="52"/>
                  </a:lnTo>
                  <a:lnTo>
                    <a:pt x="148" y="48"/>
                  </a:lnTo>
                  <a:lnTo>
                    <a:pt x="167" y="45"/>
                  </a:lnTo>
                  <a:lnTo>
                    <a:pt x="188" y="42"/>
                  </a:lnTo>
                  <a:lnTo>
                    <a:pt x="197" y="42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8" y="45"/>
                  </a:lnTo>
                  <a:lnTo>
                    <a:pt x="198" y="45"/>
                  </a:lnTo>
                  <a:lnTo>
                    <a:pt x="200" y="45"/>
                  </a:lnTo>
                  <a:lnTo>
                    <a:pt x="202" y="43"/>
                  </a:lnTo>
                  <a:lnTo>
                    <a:pt x="207" y="42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10" y="35"/>
                  </a:lnTo>
                  <a:lnTo>
                    <a:pt x="212" y="32"/>
                  </a:lnTo>
                  <a:lnTo>
                    <a:pt x="212" y="27"/>
                  </a:lnTo>
                  <a:lnTo>
                    <a:pt x="210" y="18"/>
                  </a:lnTo>
                  <a:lnTo>
                    <a:pt x="192" y="25"/>
                  </a:lnTo>
                  <a:lnTo>
                    <a:pt x="182" y="28"/>
                  </a:lnTo>
                  <a:lnTo>
                    <a:pt x="178" y="32"/>
                  </a:lnTo>
                  <a:lnTo>
                    <a:pt x="178" y="33"/>
                  </a:lnTo>
                  <a:lnTo>
                    <a:pt x="177" y="35"/>
                  </a:lnTo>
                  <a:lnTo>
                    <a:pt x="175" y="35"/>
                  </a:lnTo>
                  <a:lnTo>
                    <a:pt x="175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7" y="32"/>
                  </a:lnTo>
                  <a:lnTo>
                    <a:pt x="167" y="30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3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62" y="15"/>
                  </a:lnTo>
                  <a:lnTo>
                    <a:pt x="153" y="18"/>
                  </a:lnTo>
                  <a:lnTo>
                    <a:pt x="152" y="18"/>
                  </a:lnTo>
                  <a:lnTo>
                    <a:pt x="150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43" y="20"/>
                  </a:lnTo>
                  <a:lnTo>
                    <a:pt x="142" y="20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0" y="18"/>
                  </a:lnTo>
                  <a:lnTo>
                    <a:pt x="135" y="18"/>
                  </a:lnTo>
                  <a:lnTo>
                    <a:pt x="128" y="18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0" y="18"/>
                  </a:lnTo>
                  <a:lnTo>
                    <a:pt x="73" y="20"/>
                  </a:lnTo>
                  <a:lnTo>
                    <a:pt x="70" y="20"/>
                  </a:lnTo>
                  <a:lnTo>
                    <a:pt x="63" y="22"/>
                  </a:lnTo>
                  <a:lnTo>
                    <a:pt x="60" y="22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48" y="13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2" name="Freeform 535"/>
            <p:cNvSpPr>
              <a:spLocks/>
            </p:cNvSpPr>
            <p:nvPr/>
          </p:nvSpPr>
          <p:spPr bwMode="auto">
            <a:xfrm>
              <a:off x="7962116" y="6092973"/>
              <a:ext cx="9071" cy="7559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3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5 w 6"/>
                <a:gd name="T13" fmla="*/ 3 h 5"/>
                <a:gd name="T14" fmla="*/ 6 w 6"/>
                <a:gd name="T15" fmla="*/ 3 h 5"/>
                <a:gd name="T16" fmla="*/ 6 w 6"/>
                <a:gd name="T17" fmla="*/ 3 h 5"/>
                <a:gd name="T18" fmla="*/ 6 w 6"/>
                <a:gd name="T19" fmla="*/ 2 h 5"/>
                <a:gd name="T20" fmla="*/ 3 w 6"/>
                <a:gd name="T21" fmla="*/ 2 h 5"/>
                <a:gd name="T22" fmla="*/ 3 w 6"/>
                <a:gd name="T23" fmla="*/ 0 h 5"/>
                <a:gd name="T24" fmla="*/ 1 w 6"/>
                <a:gd name="T25" fmla="*/ 0 h 5"/>
                <a:gd name="T26" fmla="*/ 0 w 6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3" name="Freeform 536"/>
            <p:cNvSpPr>
              <a:spLocks/>
            </p:cNvSpPr>
            <p:nvPr/>
          </p:nvSpPr>
          <p:spPr bwMode="auto">
            <a:xfrm>
              <a:off x="7612887" y="5976561"/>
              <a:ext cx="54426" cy="55936"/>
            </a:xfrm>
            <a:custGeom>
              <a:avLst/>
              <a:gdLst>
                <a:gd name="T0" fmla="*/ 0 w 36"/>
                <a:gd name="T1" fmla="*/ 27 h 37"/>
                <a:gd name="T2" fmla="*/ 5 w 36"/>
                <a:gd name="T3" fmla="*/ 29 h 37"/>
                <a:gd name="T4" fmla="*/ 14 w 36"/>
                <a:gd name="T5" fmla="*/ 34 h 37"/>
                <a:gd name="T6" fmla="*/ 14 w 36"/>
                <a:gd name="T7" fmla="*/ 34 h 37"/>
                <a:gd name="T8" fmla="*/ 19 w 36"/>
                <a:gd name="T9" fmla="*/ 34 h 37"/>
                <a:gd name="T10" fmla="*/ 31 w 36"/>
                <a:gd name="T11" fmla="*/ 37 h 37"/>
                <a:gd name="T12" fmla="*/ 31 w 36"/>
                <a:gd name="T13" fmla="*/ 37 h 37"/>
                <a:gd name="T14" fmla="*/ 31 w 36"/>
                <a:gd name="T15" fmla="*/ 37 h 37"/>
                <a:gd name="T16" fmla="*/ 32 w 36"/>
                <a:gd name="T17" fmla="*/ 35 h 37"/>
                <a:gd name="T18" fmla="*/ 34 w 36"/>
                <a:gd name="T19" fmla="*/ 37 h 37"/>
                <a:gd name="T20" fmla="*/ 36 w 36"/>
                <a:gd name="T21" fmla="*/ 37 h 37"/>
                <a:gd name="T22" fmla="*/ 36 w 36"/>
                <a:gd name="T23" fmla="*/ 37 h 37"/>
                <a:gd name="T24" fmla="*/ 36 w 36"/>
                <a:gd name="T25" fmla="*/ 34 h 37"/>
                <a:gd name="T26" fmla="*/ 36 w 36"/>
                <a:gd name="T27" fmla="*/ 32 h 37"/>
                <a:gd name="T28" fmla="*/ 36 w 36"/>
                <a:gd name="T29" fmla="*/ 32 h 37"/>
                <a:gd name="T30" fmla="*/ 27 w 36"/>
                <a:gd name="T31" fmla="*/ 17 h 37"/>
                <a:gd name="T32" fmla="*/ 22 w 36"/>
                <a:gd name="T33" fmla="*/ 12 h 37"/>
                <a:gd name="T34" fmla="*/ 19 w 36"/>
                <a:gd name="T35" fmla="*/ 0 h 37"/>
                <a:gd name="T36" fmla="*/ 17 w 36"/>
                <a:gd name="T37" fmla="*/ 0 h 37"/>
                <a:gd name="T38" fmla="*/ 15 w 36"/>
                <a:gd name="T39" fmla="*/ 0 h 37"/>
                <a:gd name="T40" fmla="*/ 15 w 36"/>
                <a:gd name="T41" fmla="*/ 0 h 37"/>
                <a:gd name="T42" fmla="*/ 15 w 36"/>
                <a:gd name="T43" fmla="*/ 0 h 37"/>
                <a:gd name="T44" fmla="*/ 15 w 36"/>
                <a:gd name="T45" fmla="*/ 2 h 37"/>
                <a:gd name="T46" fmla="*/ 15 w 36"/>
                <a:gd name="T47" fmla="*/ 4 h 37"/>
                <a:gd name="T48" fmla="*/ 15 w 36"/>
                <a:gd name="T49" fmla="*/ 5 h 37"/>
                <a:gd name="T50" fmla="*/ 15 w 36"/>
                <a:gd name="T51" fmla="*/ 5 h 37"/>
                <a:gd name="T52" fmla="*/ 15 w 36"/>
                <a:gd name="T53" fmla="*/ 7 h 37"/>
                <a:gd name="T54" fmla="*/ 17 w 36"/>
                <a:gd name="T55" fmla="*/ 7 h 37"/>
                <a:gd name="T56" fmla="*/ 15 w 36"/>
                <a:gd name="T57" fmla="*/ 10 h 37"/>
                <a:gd name="T58" fmla="*/ 15 w 36"/>
                <a:gd name="T59" fmla="*/ 10 h 37"/>
                <a:gd name="T60" fmla="*/ 14 w 36"/>
                <a:gd name="T61" fmla="*/ 12 h 37"/>
                <a:gd name="T62" fmla="*/ 14 w 36"/>
                <a:gd name="T63" fmla="*/ 14 h 37"/>
                <a:gd name="T64" fmla="*/ 12 w 36"/>
                <a:gd name="T65" fmla="*/ 15 h 37"/>
                <a:gd name="T66" fmla="*/ 12 w 36"/>
                <a:gd name="T67" fmla="*/ 15 h 37"/>
                <a:gd name="T68" fmla="*/ 9 w 36"/>
                <a:gd name="T69" fmla="*/ 14 h 37"/>
                <a:gd name="T70" fmla="*/ 9 w 36"/>
                <a:gd name="T71" fmla="*/ 12 h 37"/>
                <a:gd name="T72" fmla="*/ 9 w 36"/>
                <a:gd name="T73" fmla="*/ 10 h 37"/>
                <a:gd name="T74" fmla="*/ 9 w 36"/>
                <a:gd name="T75" fmla="*/ 10 h 37"/>
                <a:gd name="T76" fmla="*/ 7 w 36"/>
                <a:gd name="T77" fmla="*/ 10 h 37"/>
                <a:gd name="T78" fmla="*/ 5 w 36"/>
                <a:gd name="T79" fmla="*/ 12 h 37"/>
                <a:gd name="T80" fmla="*/ 0 w 36"/>
                <a:gd name="T81" fmla="*/ 25 h 37"/>
                <a:gd name="T82" fmla="*/ 0 w 36"/>
                <a:gd name="T83" fmla="*/ 25 h 37"/>
                <a:gd name="T84" fmla="*/ 0 w 36"/>
                <a:gd name="T85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37">
                  <a:moveTo>
                    <a:pt x="0" y="27"/>
                  </a:moveTo>
                  <a:lnTo>
                    <a:pt x="5" y="29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9" y="34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27" y="17"/>
                  </a:lnTo>
                  <a:lnTo>
                    <a:pt x="22" y="1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4" name="Freeform 537"/>
            <p:cNvSpPr>
              <a:spLocks/>
            </p:cNvSpPr>
            <p:nvPr/>
          </p:nvSpPr>
          <p:spPr bwMode="auto">
            <a:xfrm>
              <a:off x="7906178" y="6257760"/>
              <a:ext cx="25701" cy="34772"/>
            </a:xfrm>
            <a:custGeom>
              <a:avLst/>
              <a:gdLst>
                <a:gd name="T0" fmla="*/ 0 w 17"/>
                <a:gd name="T1" fmla="*/ 6 h 23"/>
                <a:gd name="T2" fmla="*/ 2 w 17"/>
                <a:gd name="T3" fmla="*/ 15 h 23"/>
                <a:gd name="T4" fmla="*/ 2 w 17"/>
                <a:gd name="T5" fmla="*/ 16 h 23"/>
                <a:gd name="T6" fmla="*/ 2 w 17"/>
                <a:gd name="T7" fmla="*/ 18 h 23"/>
                <a:gd name="T8" fmla="*/ 3 w 17"/>
                <a:gd name="T9" fmla="*/ 20 h 23"/>
                <a:gd name="T10" fmla="*/ 5 w 17"/>
                <a:gd name="T11" fmla="*/ 21 h 23"/>
                <a:gd name="T12" fmla="*/ 7 w 17"/>
                <a:gd name="T13" fmla="*/ 21 h 23"/>
                <a:gd name="T14" fmla="*/ 8 w 17"/>
                <a:gd name="T15" fmla="*/ 21 h 23"/>
                <a:gd name="T16" fmla="*/ 12 w 17"/>
                <a:gd name="T17" fmla="*/ 23 h 23"/>
                <a:gd name="T18" fmla="*/ 12 w 17"/>
                <a:gd name="T19" fmla="*/ 23 h 23"/>
                <a:gd name="T20" fmla="*/ 13 w 17"/>
                <a:gd name="T21" fmla="*/ 23 h 23"/>
                <a:gd name="T22" fmla="*/ 13 w 17"/>
                <a:gd name="T23" fmla="*/ 21 h 23"/>
                <a:gd name="T24" fmla="*/ 17 w 17"/>
                <a:gd name="T25" fmla="*/ 13 h 23"/>
                <a:gd name="T26" fmla="*/ 17 w 17"/>
                <a:gd name="T27" fmla="*/ 13 h 23"/>
                <a:gd name="T28" fmla="*/ 15 w 17"/>
                <a:gd name="T29" fmla="*/ 11 h 23"/>
                <a:gd name="T30" fmla="*/ 10 w 17"/>
                <a:gd name="T31" fmla="*/ 6 h 23"/>
                <a:gd name="T32" fmla="*/ 7 w 17"/>
                <a:gd name="T33" fmla="*/ 6 h 23"/>
                <a:gd name="T34" fmla="*/ 5 w 17"/>
                <a:gd name="T35" fmla="*/ 3 h 23"/>
                <a:gd name="T36" fmla="*/ 5 w 17"/>
                <a:gd name="T37" fmla="*/ 0 h 23"/>
                <a:gd name="T38" fmla="*/ 5 w 17"/>
                <a:gd name="T39" fmla="*/ 0 h 23"/>
                <a:gd name="T40" fmla="*/ 2 w 17"/>
                <a:gd name="T41" fmla="*/ 0 h 23"/>
                <a:gd name="T42" fmla="*/ 2 w 17"/>
                <a:gd name="T43" fmla="*/ 1 h 23"/>
                <a:gd name="T44" fmla="*/ 0 w 17"/>
                <a:gd name="T4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23">
                  <a:moveTo>
                    <a:pt x="0" y="6"/>
                  </a:moveTo>
                  <a:lnTo>
                    <a:pt x="2" y="1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5" name="Freeform 538"/>
            <p:cNvSpPr>
              <a:spLocks/>
            </p:cNvSpPr>
            <p:nvPr/>
          </p:nvSpPr>
          <p:spPr bwMode="auto">
            <a:xfrm>
              <a:off x="7646147" y="6050640"/>
              <a:ext cx="40820" cy="39307"/>
            </a:xfrm>
            <a:custGeom>
              <a:avLst/>
              <a:gdLst>
                <a:gd name="T0" fmla="*/ 0 w 27"/>
                <a:gd name="T1" fmla="*/ 10 h 26"/>
                <a:gd name="T2" fmla="*/ 0 w 27"/>
                <a:gd name="T3" fmla="*/ 11 h 26"/>
                <a:gd name="T4" fmla="*/ 5 w 27"/>
                <a:gd name="T5" fmla="*/ 16 h 26"/>
                <a:gd name="T6" fmla="*/ 7 w 27"/>
                <a:gd name="T7" fmla="*/ 18 h 26"/>
                <a:gd name="T8" fmla="*/ 7 w 27"/>
                <a:gd name="T9" fmla="*/ 20 h 26"/>
                <a:gd name="T10" fmla="*/ 9 w 27"/>
                <a:gd name="T11" fmla="*/ 20 h 26"/>
                <a:gd name="T12" fmla="*/ 14 w 27"/>
                <a:gd name="T13" fmla="*/ 25 h 26"/>
                <a:gd name="T14" fmla="*/ 15 w 27"/>
                <a:gd name="T15" fmla="*/ 26 h 26"/>
                <a:gd name="T16" fmla="*/ 15 w 27"/>
                <a:gd name="T17" fmla="*/ 26 h 26"/>
                <a:gd name="T18" fmla="*/ 17 w 27"/>
                <a:gd name="T19" fmla="*/ 26 h 26"/>
                <a:gd name="T20" fmla="*/ 17 w 27"/>
                <a:gd name="T21" fmla="*/ 26 h 26"/>
                <a:gd name="T22" fmla="*/ 19 w 27"/>
                <a:gd name="T23" fmla="*/ 25 h 26"/>
                <a:gd name="T24" fmla="*/ 19 w 27"/>
                <a:gd name="T25" fmla="*/ 25 h 26"/>
                <a:gd name="T26" fmla="*/ 17 w 27"/>
                <a:gd name="T27" fmla="*/ 23 h 26"/>
                <a:gd name="T28" fmla="*/ 17 w 27"/>
                <a:gd name="T29" fmla="*/ 23 h 26"/>
                <a:gd name="T30" fmla="*/ 17 w 27"/>
                <a:gd name="T31" fmla="*/ 23 h 26"/>
                <a:gd name="T32" fmla="*/ 17 w 27"/>
                <a:gd name="T33" fmla="*/ 21 h 26"/>
                <a:gd name="T34" fmla="*/ 19 w 27"/>
                <a:gd name="T35" fmla="*/ 18 h 26"/>
                <a:gd name="T36" fmla="*/ 19 w 27"/>
                <a:gd name="T37" fmla="*/ 18 h 26"/>
                <a:gd name="T38" fmla="*/ 20 w 27"/>
                <a:gd name="T39" fmla="*/ 18 h 26"/>
                <a:gd name="T40" fmla="*/ 22 w 27"/>
                <a:gd name="T41" fmla="*/ 18 h 26"/>
                <a:gd name="T42" fmla="*/ 27 w 27"/>
                <a:gd name="T43" fmla="*/ 20 h 26"/>
                <a:gd name="T44" fmla="*/ 20 w 27"/>
                <a:gd name="T45" fmla="*/ 11 h 26"/>
                <a:gd name="T46" fmla="*/ 20 w 27"/>
                <a:gd name="T47" fmla="*/ 11 h 26"/>
                <a:gd name="T48" fmla="*/ 15 w 27"/>
                <a:gd name="T49" fmla="*/ 8 h 26"/>
                <a:gd name="T50" fmla="*/ 15 w 27"/>
                <a:gd name="T51" fmla="*/ 8 h 26"/>
                <a:gd name="T52" fmla="*/ 14 w 27"/>
                <a:gd name="T53" fmla="*/ 8 h 26"/>
                <a:gd name="T54" fmla="*/ 12 w 27"/>
                <a:gd name="T55" fmla="*/ 8 h 26"/>
                <a:gd name="T56" fmla="*/ 12 w 27"/>
                <a:gd name="T57" fmla="*/ 8 h 26"/>
                <a:gd name="T58" fmla="*/ 10 w 27"/>
                <a:gd name="T59" fmla="*/ 8 h 26"/>
                <a:gd name="T60" fmla="*/ 9 w 27"/>
                <a:gd name="T61" fmla="*/ 6 h 26"/>
                <a:gd name="T62" fmla="*/ 9 w 27"/>
                <a:gd name="T63" fmla="*/ 5 h 26"/>
                <a:gd name="T64" fmla="*/ 7 w 27"/>
                <a:gd name="T65" fmla="*/ 3 h 26"/>
                <a:gd name="T66" fmla="*/ 7 w 27"/>
                <a:gd name="T67" fmla="*/ 0 h 26"/>
                <a:gd name="T68" fmla="*/ 5 w 27"/>
                <a:gd name="T69" fmla="*/ 0 h 26"/>
                <a:gd name="T70" fmla="*/ 5 w 27"/>
                <a:gd name="T71" fmla="*/ 1 h 26"/>
                <a:gd name="T72" fmla="*/ 3 w 27"/>
                <a:gd name="T73" fmla="*/ 1 h 26"/>
                <a:gd name="T74" fmla="*/ 2 w 27"/>
                <a:gd name="T75" fmla="*/ 3 h 26"/>
                <a:gd name="T76" fmla="*/ 0 w 27"/>
                <a:gd name="T77" fmla="*/ 5 h 26"/>
                <a:gd name="T78" fmla="*/ 0 w 27"/>
                <a:gd name="T79" fmla="*/ 8 h 26"/>
                <a:gd name="T80" fmla="*/ 0 w 27"/>
                <a:gd name="T8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6">
                  <a:moveTo>
                    <a:pt x="0" y="10"/>
                  </a:moveTo>
                  <a:lnTo>
                    <a:pt x="0" y="11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7" y="2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6" name="Freeform 539"/>
            <p:cNvSpPr>
              <a:spLocks/>
            </p:cNvSpPr>
            <p:nvPr/>
          </p:nvSpPr>
          <p:spPr bwMode="auto">
            <a:xfrm>
              <a:off x="7643123" y="5972028"/>
              <a:ext cx="18142" cy="27213"/>
            </a:xfrm>
            <a:custGeom>
              <a:avLst/>
              <a:gdLst>
                <a:gd name="T0" fmla="*/ 0 w 12"/>
                <a:gd name="T1" fmla="*/ 3 h 18"/>
                <a:gd name="T2" fmla="*/ 4 w 12"/>
                <a:gd name="T3" fmla="*/ 8 h 18"/>
                <a:gd name="T4" fmla="*/ 7 w 12"/>
                <a:gd name="T5" fmla="*/ 15 h 18"/>
                <a:gd name="T6" fmla="*/ 7 w 12"/>
                <a:gd name="T7" fmla="*/ 17 h 18"/>
                <a:gd name="T8" fmla="*/ 9 w 12"/>
                <a:gd name="T9" fmla="*/ 18 h 18"/>
                <a:gd name="T10" fmla="*/ 9 w 12"/>
                <a:gd name="T11" fmla="*/ 18 h 18"/>
                <a:gd name="T12" fmla="*/ 11 w 12"/>
                <a:gd name="T13" fmla="*/ 18 h 18"/>
                <a:gd name="T14" fmla="*/ 12 w 12"/>
                <a:gd name="T15" fmla="*/ 17 h 18"/>
                <a:gd name="T16" fmla="*/ 12 w 12"/>
                <a:gd name="T17" fmla="*/ 15 h 18"/>
                <a:gd name="T18" fmla="*/ 11 w 12"/>
                <a:gd name="T19" fmla="*/ 12 h 18"/>
                <a:gd name="T20" fmla="*/ 7 w 12"/>
                <a:gd name="T21" fmla="*/ 5 h 18"/>
                <a:gd name="T22" fmla="*/ 5 w 12"/>
                <a:gd name="T23" fmla="*/ 0 h 18"/>
                <a:gd name="T24" fmla="*/ 5 w 12"/>
                <a:gd name="T25" fmla="*/ 0 h 18"/>
                <a:gd name="T26" fmla="*/ 4 w 12"/>
                <a:gd name="T27" fmla="*/ 0 h 18"/>
                <a:gd name="T28" fmla="*/ 4 w 12"/>
                <a:gd name="T29" fmla="*/ 0 h 18"/>
                <a:gd name="T30" fmla="*/ 0 w 12"/>
                <a:gd name="T31" fmla="*/ 3 h 18"/>
                <a:gd name="T32" fmla="*/ 0 w 12"/>
                <a:gd name="T33" fmla="*/ 3 h 18"/>
                <a:gd name="T34" fmla="*/ 0 w 12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0" y="3"/>
                  </a:moveTo>
                  <a:lnTo>
                    <a:pt x="4" y="8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2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7" name="Freeform 540"/>
            <p:cNvSpPr>
              <a:spLocks/>
            </p:cNvSpPr>
            <p:nvPr/>
          </p:nvSpPr>
          <p:spPr bwMode="auto">
            <a:xfrm>
              <a:off x="8373330" y="5651522"/>
              <a:ext cx="7560" cy="7559"/>
            </a:xfrm>
            <a:custGeom>
              <a:avLst/>
              <a:gdLst>
                <a:gd name="T0" fmla="*/ 0 w 5"/>
                <a:gd name="T1" fmla="*/ 3 h 5"/>
                <a:gd name="T2" fmla="*/ 1 w 5"/>
                <a:gd name="T3" fmla="*/ 5 h 5"/>
                <a:gd name="T4" fmla="*/ 5 w 5"/>
                <a:gd name="T5" fmla="*/ 3 h 5"/>
                <a:gd name="T6" fmla="*/ 5 w 5"/>
                <a:gd name="T7" fmla="*/ 3 h 5"/>
                <a:gd name="T8" fmla="*/ 5 w 5"/>
                <a:gd name="T9" fmla="*/ 2 h 5"/>
                <a:gd name="T10" fmla="*/ 5 w 5"/>
                <a:gd name="T11" fmla="*/ 2 h 5"/>
                <a:gd name="T12" fmla="*/ 3 w 5"/>
                <a:gd name="T13" fmla="*/ 0 h 5"/>
                <a:gd name="T14" fmla="*/ 3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0 w 5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1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8" name="Freeform 541"/>
            <p:cNvSpPr>
              <a:spLocks/>
            </p:cNvSpPr>
            <p:nvPr/>
          </p:nvSpPr>
          <p:spPr bwMode="auto">
            <a:xfrm>
              <a:off x="8046778" y="6461855"/>
              <a:ext cx="10583" cy="7559"/>
            </a:xfrm>
            <a:custGeom>
              <a:avLst/>
              <a:gdLst>
                <a:gd name="T0" fmla="*/ 0 w 7"/>
                <a:gd name="T1" fmla="*/ 1 h 5"/>
                <a:gd name="T2" fmla="*/ 2 w 7"/>
                <a:gd name="T3" fmla="*/ 3 h 5"/>
                <a:gd name="T4" fmla="*/ 4 w 7"/>
                <a:gd name="T5" fmla="*/ 3 h 5"/>
                <a:gd name="T6" fmla="*/ 5 w 7"/>
                <a:gd name="T7" fmla="*/ 5 h 5"/>
                <a:gd name="T8" fmla="*/ 5 w 7"/>
                <a:gd name="T9" fmla="*/ 5 h 5"/>
                <a:gd name="T10" fmla="*/ 7 w 7"/>
                <a:gd name="T11" fmla="*/ 5 h 5"/>
                <a:gd name="T12" fmla="*/ 7 w 7"/>
                <a:gd name="T13" fmla="*/ 5 h 5"/>
                <a:gd name="T14" fmla="*/ 5 w 7"/>
                <a:gd name="T15" fmla="*/ 0 h 5"/>
                <a:gd name="T16" fmla="*/ 4 w 7"/>
                <a:gd name="T17" fmla="*/ 0 h 5"/>
                <a:gd name="T18" fmla="*/ 2 w 7"/>
                <a:gd name="T19" fmla="*/ 0 h 5"/>
                <a:gd name="T20" fmla="*/ 0 w 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9" name="Freeform 542"/>
            <p:cNvSpPr>
              <a:spLocks/>
            </p:cNvSpPr>
            <p:nvPr/>
          </p:nvSpPr>
          <p:spPr bwMode="auto">
            <a:xfrm>
              <a:off x="8185863" y="6229034"/>
              <a:ext cx="15119" cy="21166"/>
            </a:xfrm>
            <a:custGeom>
              <a:avLst/>
              <a:gdLst>
                <a:gd name="T0" fmla="*/ 0 w 10"/>
                <a:gd name="T1" fmla="*/ 12 h 14"/>
                <a:gd name="T2" fmla="*/ 2 w 10"/>
                <a:gd name="T3" fmla="*/ 14 h 14"/>
                <a:gd name="T4" fmla="*/ 7 w 10"/>
                <a:gd name="T5" fmla="*/ 14 h 14"/>
                <a:gd name="T6" fmla="*/ 7 w 10"/>
                <a:gd name="T7" fmla="*/ 14 h 14"/>
                <a:gd name="T8" fmla="*/ 7 w 10"/>
                <a:gd name="T9" fmla="*/ 14 h 14"/>
                <a:gd name="T10" fmla="*/ 9 w 10"/>
                <a:gd name="T11" fmla="*/ 14 h 14"/>
                <a:gd name="T12" fmla="*/ 9 w 10"/>
                <a:gd name="T13" fmla="*/ 12 h 14"/>
                <a:gd name="T14" fmla="*/ 10 w 10"/>
                <a:gd name="T15" fmla="*/ 10 h 14"/>
                <a:gd name="T16" fmla="*/ 10 w 10"/>
                <a:gd name="T17" fmla="*/ 7 h 14"/>
                <a:gd name="T18" fmla="*/ 9 w 10"/>
                <a:gd name="T19" fmla="*/ 7 h 14"/>
                <a:gd name="T20" fmla="*/ 9 w 10"/>
                <a:gd name="T21" fmla="*/ 5 h 14"/>
                <a:gd name="T22" fmla="*/ 7 w 10"/>
                <a:gd name="T23" fmla="*/ 4 h 14"/>
                <a:gd name="T24" fmla="*/ 4 w 10"/>
                <a:gd name="T25" fmla="*/ 2 h 14"/>
                <a:gd name="T26" fmla="*/ 4 w 10"/>
                <a:gd name="T27" fmla="*/ 0 h 14"/>
                <a:gd name="T28" fmla="*/ 2 w 10"/>
                <a:gd name="T29" fmla="*/ 0 h 14"/>
                <a:gd name="T30" fmla="*/ 4 w 10"/>
                <a:gd name="T31" fmla="*/ 2 h 14"/>
                <a:gd name="T32" fmla="*/ 4 w 10"/>
                <a:gd name="T33" fmla="*/ 2 h 14"/>
                <a:gd name="T34" fmla="*/ 4 w 10"/>
                <a:gd name="T35" fmla="*/ 4 h 14"/>
                <a:gd name="T36" fmla="*/ 5 w 10"/>
                <a:gd name="T37" fmla="*/ 9 h 14"/>
                <a:gd name="T38" fmla="*/ 5 w 10"/>
                <a:gd name="T39" fmla="*/ 9 h 14"/>
                <a:gd name="T40" fmla="*/ 4 w 10"/>
                <a:gd name="T41" fmla="*/ 10 h 14"/>
                <a:gd name="T42" fmla="*/ 4 w 10"/>
                <a:gd name="T43" fmla="*/ 12 h 14"/>
                <a:gd name="T44" fmla="*/ 2 w 10"/>
                <a:gd name="T45" fmla="*/ 10 h 14"/>
                <a:gd name="T46" fmla="*/ 2 w 10"/>
                <a:gd name="T47" fmla="*/ 10 h 14"/>
                <a:gd name="T48" fmla="*/ 0 w 10"/>
                <a:gd name="T49" fmla="*/ 12 h 14"/>
                <a:gd name="T50" fmla="*/ 0 w 10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0" y="12"/>
                  </a:moveTo>
                  <a:lnTo>
                    <a:pt x="2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0" name="Freeform 543"/>
            <p:cNvSpPr>
              <a:spLocks/>
            </p:cNvSpPr>
            <p:nvPr/>
          </p:nvSpPr>
          <p:spPr bwMode="auto">
            <a:xfrm>
              <a:off x="8377865" y="5631869"/>
              <a:ext cx="19654" cy="12094"/>
            </a:xfrm>
            <a:custGeom>
              <a:avLst/>
              <a:gdLst>
                <a:gd name="T0" fmla="*/ 2 w 13"/>
                <a:gd name="T1" fmla="*/ 8 h 8"/>
                <a:gd name="T2" fmla="*/ 3 w 13"/>
                <a:gd name="T3" fmla="*/ 8 h 8"/>
                <a:gd name="T4" fmla="*/ 5 w 13"/>
                <a:gd name="T5" fmla="*/ 8 h 8"/>
                <a:gd name="T6" fmla="*/ 5 w 13"/>
                <a:gd name="T7" fmla="*/ 8 h 8"/>
                <a:gd name="T8" fmla="*/ 7 w 13"/>
                <a:gd name="T9" fmla="*/ 8 h 8"/>
                <a:gd name="T10" fmla="*/ 12 w 13"/>
                <a:gd name="T11" fmla="*/ 5 h 8"/>
                <a:gd name="T12" fmla="*/ 13 w 13"/>
                <a:gd name="T13" fmla="*/ 5 h 8"/>
                <a:gd name="T14" fmla="*/ 13 w 13"/>
                <a:gd name="T15" fmla="*/ 3 h 8"/>
                <a:gd name="T16" fmla="*/ 13 w 13"/>
                <a:gd name="T17" fmla="*/ 3 h 8"/>
                <a:gd name="T18" fmla="*/ 13 w 13"/>
                <a:gd name="T19" fmla="*/ 1 h 8"/>
                <a:gd name="T20" fmla="*/ 12 w 13"/>
                <a:gd name="T21" fmla="*/ 0 h 8"/>
                <a:gd name="T22" fmla="*/ 8 w 13"/>
                <a:gd name="T23" fmla="*/ 0 h 8"/>
                <a:gd name="T24" fmla="*/ 8 w 13"/>
                <a:gd name="T25" fmla="*/ 0 h 8"/>
                <a:gd name="T26" fmla="*/ 7 w 13"/>
                <a:gd name="T27" fmla="*/ 0 h 8"/>
                <a:gd name="T28" fmla="*/ 5 w 13"/>
                <a:gd name="T29" fmla="*/ 0 h 8"/>
                <a:gd name="T30" fmla="*/ 0 w 13"/>
                <a:gd name="T31" fmla="*/ 1 h 8"/>
                <a:gd name="T32" fmla="*/ 0 w 13"/>
                <a:gd name="T33" fmla="*/ 1 h 8"/>
                <a:gd name="T34" fmla="*/ 0 w 13"/>
                <a:gd name="T35" fmla="*/ 3 h 8"/>
                <a:gd name="T36" fmla="*/ 0 w 13"/>
                <a:gd name="T37" fmla="*/ 3 h 8"/>
                <a:gd name="T38" fmla="*/ 0 w 13"/>
                <a:gd name="T39" fmla="*/ 3 h 8"/>
                <a:gd name="T40" fmla="*/ 0 w 13"/>
                <a:gd name="T41" fmla="*/ 6 h 8"/>
                <a:gd name="T42" fmla="*/ 0 w 13"/>
                <a:gd name="T43" fmla="*/ 6 h 8"/>
                <a:gd name="T44" fmla="*/ 2 w 13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8">
                  <a:moveTo>
                    <a:pt x="2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1" name="Freeform 544"/>
            <p:cNvSpPr>
              <a:spLocks/>
            </p:cNvSpPr>
            <p:nvPr/>
          </p:nvSpPr>
          <p:spPr bwMode="auto">
            <a:xfrm>
              <a:off x="8335534" y="6118672"/>
              <a:ext cx="15119" cy="12094"/>
            </a:xfrm>
            <a:custGeom>
              <a:avLst/>
              <a:gdLst>
                <a:gd name="T0" fmla="*/ 0 w 10"/>
                <a:gd name="T1" fmla="*/ 1 h 8"/>
                <a:gd name="T2" fmla="*/ 1 w 10"/>
                <a:gd name="T3" fmla="*/ 1 h 8"/>
                <a:gd name="T4" fmla="*/ 1 w 10"/>
                <a:gd name="T5" fmla="*/ 3 h 8"/>
                <a:gd name="T6" fmla="*/ 5 w 10"/>
                <a:gd name="T7" fmla="*/ 6 h 8"/>
                <a:gd name="T8" fmla="*/ 6 w 10"/>
                <a:gd name="T9" fmla="*/ 8 h 8"/>
                <a:gd name="T10" fmla="*/ 8 w 10"/>
                <a:gd name="T11" fmla="*/ 8 h 8"/>
                <a:gd name="T12" fmla="*/ 8 w 10"/>
                <a:gd name="T13" fmla="*/ 8 h 8"/>
                <a:gd name="T14" fmla="*/ 10 w 10"/>
                <a:gd name="T15" fmla="*/ 8 h 8"/>
                <a:gd name="T16" fmla="*/ 10 w 10"/>
                <a:gd name="T17" fmla="*/ 8 h 8"/>
                <a:gd name="T18" fmla="*/ 10 w 10"/>
                <a:gd name="T19" fmla="*/ 6 h 8"/>
                <a:gd name="T20" fmla="*/ 8 w 10"/>
                <a:gd name="T21" fmla="*/ 3 h 8"/>
                <a:gd name="T22" fmla="*/ 8 w 10"/>
                <a:gd name="T23" fmla="*/ 1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0 h 8"/>
                <a:gd name="T30" fmla="*/ 1 w 10"/>
                <a:gd name="T31" fmla="*/ 0 h 8"/>
                <a:gd name="T32" fmla="*/ 0 w 10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3"/>
                  </a:lnTo>
                  <a:lnTo>
                    <a:pt x="8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2" name="Freeform 545"/>
            <p:cNvSpPr>
              <a:spLocks/>
            </p:cNvSpPr>
            <p:nvPr/>
          </p:nvSpPr>
          <p:spPr bwMode="auto">
            <a:xfrm>
              <a:off x="8350652" y="6077853"/>
              <a:ext cx="9071" cy="4535"/>
            </a:xfrm>
            <a:custGeom>
              <a:avLst/>
              <a:gdLst>
                <a:gd name="T0" fmla="*/ 0 w 6"/>
                <a:gd name="T1" fmla="*/ 2 h 3"/>
                <a:gd name="T2" fmla="*/ 1 w 6"/>
                <a:gd name="T3" fmla="*/ 3 h 3"/>
                <a:gd name="T4" fmla="*/ 3 w 6"/>
                <a:gd name="T5" fmla="*/ 3 h 3"/>
                <a:gd name="T6" fmla="*/ 3 w 6"/>
                <a:gd name="T7" fmla="*/ 3 h 3"/>
                <a:gd name="T8" fmla="*/ 6 w 6"/>
                <a:gd name="T9" fmla="*/ 2 h 3"/>
                <a:gd name="T10" fmla="*/ 6 w 6"/>
                <a:gd name="T11" fmla="*/ 2 h 3"/>
                <a:gd name="T12" fmla="*/ 6 w 6"/>
                <a:gd name="T13" fmla="*/ 2 h 3"/>
                <a:gd name="T14" fmla="*/ 5 w 6"/>
                <a:gd name="T15" fmla="*/ 2 h 3"/>
                <a:gd name="T16" fmla="*/ 3 w 6"/>
                <a:gd name="T17" fmla="*/ 0 h 3"/>
                <a:gd name="T18" fmla="*/ 1 w 6"/>
                <a:gd name="T19" fmla="*/ 0 h 3"/>
                <a:gd name="T20" fmla="*/ 0 w 6"/>
                <a:gd name="T21" fmla="*/ 0 h 3"/>
                <a:gd name="T22" fmla="*/ 0 w 6"/>
                <a:gd name="T23" fmla="*/ 2 h 3"/>
                <a:gd name="T24" fmla="*/ 0 w 6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3" name="Freeform 546"/>
            <p:cNvSpPr>
              <a:spLocks/>
            </p:cNvSpPr>
            <p:nvPr/>
          </p:nvSpPr>
          <p:spPr bwMode="auto">
            <a:xfrm>
              <a:off x="8392983" y="6303112"/>
              <a:ext cx="18142" cy="60473"/>
            </a:xfrm>
            <a:custGeom>
              <a:avLst/>
              <a:gdLst>
                <a:gd name="T0" fmla="*/ 0 w 12"/>
                <a:gd name="T1" fmla="*/ 35 h 40"/>
                <a:gd name="T2" fmla="*/ 3 w 12"/>
                <a:gd name="T3" fmla="*/ 40 h 40"/>
                <a:gd name="T4" fmla="*/ 5 w 12"/>
                <a:gd name="T5" fmla="*/ 40 h 40"/>
                <a:gd name="T6" fmla="*/ 5 w 12"/>
                <a:gd name="T7" fmla="*/ 38 h 40"/>
                <a:gd name="T8" fmla="*/ 10 w 12"/>
                <a:gd name="T9" fmla="*/ 31 h 40"/>
                <a:gd name="T10" fmla="*/ 12 w 12"/>
                <a:gd name="T11" fmla="*/ 30 h 40"/>
                <a:gd name="T12" fmla="*/ 12 w 12"/>
                <a:gd name="T13" fmla="*/ 30 h 40"/>
                <a:gd name="T14" fmla="*/ 12 w 12"/>
                <a:gd name="T15" fmla="*/ 28 h 40"/>
                <a:gd name="T16" fmla="*/ 10 w 12"/>
                <a:gd name="T17" fmla="*/ 28 h 40"/>
                <a:gd name="T18" fmla="*/ 8 w 12"/>
                <a:gd name="T19" fmla="*/ 25 h 40"/>
                <a:gd name="T20" fmla="*/ 7 w 12"/>
                <a:gd name="T21" fmla="*/ 23 h 40"/>
                <a:gd name="T22" fmla="*/ 5 w 12"/>
                <a:gd name="T23" fmla="*/ 20 h 40"/>
                <a:gd name="T24" fmla="*/ 5 w 12"/>
                <a:gd name="T25" fmla="*/ 20 h 40"/>
                <a:gd name="T26" fmla="*/ 3 w 12"/>
                <a:gd name="T27" fmla="*/ 20 h 40"/>
                <a:gd name="T28" fmla="*/ 3 w 12"/>
                <a:gd name="T29" fmla="*/ 20 h 40"/>
                <a:gd name="T30" fmla="*/ 3 w 12"/>
                <a:gd name="T31" fmla="*/ 20 h 40"/>
                <a:gd name="T32" fmla="*/ 3 w 12"/>
                <a:gd name="T33" fmla="*/ 16 h 40"/>
                <a:gd name="T34" fmla="*/ 7 w 12"/>
                <a:gd name="T35" fmla="*/ 5 h 40"/>
                <a:gd name="T36" fmla="*/ 7 w 12"/>
                <a:gd name="T37" fmla="*/ 3 h 40"/>
                <a:gd name="T38" fmla="*/ 7 w 12"/>
                <a:gd name="T39" fmla="*/ 0 h 40"/>
                <a:gd name="T40" fmla="*/ 7 w 12"/>
                <a:gd name="T41" fmla="*/ 0 h 40"/>
                <a:gd name="T42" fmla="*/ 7 w 12"/>
                <a:gd name="T43" fmla="*/ 0 h 40"/>
                <a:gd name="T44" fmla="*/ 7 w 12"/>
                <a:gd name="T45" fmla="*/ 0 h 40"/>
                <a:gd name="T46" fmla="*/ 2 w 12"/>
                <a:gd name="T47" fmla="*/ 3 h 40"/>
                <a:gd name="T48" fmla="*/ 0 w 12"/>
                <a:gd name="T49" fmla="*/ 16 h 40"/>
                <a:gd name="T50" fmla="*/ 2 w 12"/>
                <a:gd name="T51" fmla="*/ 31 h 40"/>
                <a:gd name="T52" fmla="*/ 2 w 12"/>
                <a:gd name="T53" fmla="*/ 33 h 40"/>
                <a:gd name="T54" fmla="*/ 0 w 12"/>
                <a:gd name="T55" fmla="*/ 33 h 40"/>
                <a:gd name="T56" fmla="*/ 0 w 12"/>
                <a:gd name="T57" fmla="*/ 35 h 40"/>
                <a:gd name="T58" fmla="*/ 0 w 12"/>
                <a:gd name="T59" fmla="*/ 35 h 40"/>
                <a:gd name="T60" fmla="*/ 0 w 12"/>
                <a:gd name="T6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40">
                  <a:moveTo>
                    <a:pt x="0" y="35"/>
                  </a:moveTo>
                  <a:lnTo>
                    <a:pt x="3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8" y="25"/>
                  </a:lnTo>
                  <a:lnTo>
                    <a:pt x="7" y="23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16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4" name="Freeform 547"/>
            <p:cNvSpPr>
              <a:spLocks/>
            </p:cNvSpPr>
            <p:nvPr/>
          </p:nvSpPr>
          <p:spPr bwMode="auto">
            <a:xfrm>
              <a:off x="8382400" y="6194262"/>
              <a:ext cx="10583" cy="10582"/>
            </a:xfrm>
            <a:custGeom>
              <a:avLst/>
              <a:gdLst>
                <a:gd name="T0" fmla="*/ 2 w 7"/>
                <a:gd name="T1" fmla="*/ 5 h 7"/>
                <a:gd name="T2" fmla="*/ 4 w 7"/>
                <a:gd name="T3" fmla="*/ 7 h 7"/>
                <a:gd name="T4" fmla="*/ 5 w 7"/>
                <a:gd name="T5" fmla="*/ 7 h 7"/>
                <a:gd name="T6" fmla="*/ 5 w 7"/>
                <a:gd name="T7" fmla="*/ 5 h 7"/>
                <a:gd name="T8" fmla="*/ 7 w 7"/>
                <a:gd name="T9" fmla="*/ 5 h 7"/>
                <a:gd name="T10" fmla="*/ 7 w 7"/>
                <a:gd name="T11" fmla="*/ 3 h 7"/>
                <a:gd name="T12" fmla="*/ 7 w 7"/>
                <a:gd name="T13" fmla="*/ 3 h 7"/>
                <a:gd name="T14" fmla="*/ 7 w 7"/>
                <a:gd name="T15" fmla="*/ 2 h 7"/>
                <a:gd name="T16" fmla="*/ 7 w 7"/>
                <a:gd name="T17" fmla="*/ 2 h 7"/>
                <a:gd name="T18" fmla="*/ 5 w 7"/>
                <a:gd name="T19" fmla="*/ 0 h 7"/>
                <a:gd name="T20" fmla="*/ 5 w 7"/>
                <a:gd name="T21" fmla="*/ 0 h 7"/>
                <a:gd name="T22" fmla="*/ 5 w 7"/>
                <a:gd name="T23" fmla="*/ 0 h 7"/>
                <a:gd name="T24" fmla="*/ 0 w 7"/>
                <a:gd name="T25" fmla="*/ 2 h 7"/>
                <a:gd name="T26" fmla="*/ 0 w 7"/>
                <a:gd name="T27" fmla="*/ 2 h 7"/>
                <a:gd name="T28" fmla="*/ 0 w 7"/>
                <a:gd name="T29" fmla="*/ 2 h 7"/>
                <a:gd name="T30" fmla="*/ 0 w 7"/>
                <a:gd name="T31" fmla="*/ 5 h 7"/>
                <a:gd name="T32" fmla="*/ 0 w 7"/>
                <a:gd name="T33" fmla="*/ 5 h 7"/>
                <a:gd name="T34" fmla="*/ 2 w 7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5" name="Freeform 548"/>
            <p:cNvSpPr>
              <a:spLocks/>
            </p:cNvSpPr>
            <p:nvPr/>
          </p:nvSpPr>
          <p:spPr bwMode="auto">
            <a:xfrm>
              <a:off x="8365770" y="6357538"/>
              <a:ext cx="19654" cy="13606"/>
            </a:xfrm>
            <a:custGeom>
              <a:avLst/>
              <a:gdLst>
                <a:gd name="T0" fmla="*/ 0 w 13"/>
                <a:gd name="T1" fmla="*/ 9 h 9"/>
                <a:gd name="T2" fmla="*/ 1 w 13"/>
                <a:gd name="T3" fmla="*/ 9 h 9"/>
                <a:gd name="T4" fmla="*/ 1 w 13"/>
                <a:gd name="T5" fmla="*/ 9 h 9"/>
                <a:gd name="T6" fmla="*/ 3 w 13"/>
                <a:gd name="T7" fmla="*/ 9 h 9"/>
                <a:gd name="T8" fmla="*/ 3 w 13"/>
                <a:gd name="T9" fmla="*/ 9 h 9"/>
                <a:gd name="T10" fmla="*/ 11 w 13"/>
                <a:gd name="T11" fmla="*/ 4 h 9"/>
                <a:gd name="T12" fmla="*/ 11 w 13"/>
                <a:gd name="T13" fmla="*/ 0 h 9"/>
                <a:gd name="T14" fmla="*/ 13 w 13"/>
                <a:gd name="T15" fmla="*/ 0 h 9"/>
                <a:gd name="T16" fmla="*/ 13 w 13"/>
                <a:gd name="T17" fmla="*/ 0 h 9"/>
                <a:gd name="T18" fmla="*/ 11 w 13"/>
                <a:gd name="T19" fmla="*/ 0 h 9"/>
                <a:gd name="T20" fmla="*/ 11 w 13"/>
                <a:gd name="T21" fmla="*/ 0 h 9"/>
                <a:gd name="T22" fmla="*/ 3 w 13"/>
                <a:gd name="T23" fmla="*/ 2 h 9"/>
                <a:gd name="T24" fmla="*/ 3 w 13"/>
                <a:gd name="T25" fmla="*/ 4 h 9"/>
                <a:gd name="T26" fmla="*/ 0 w 13"/>
                <a:gd name="T27" fmla="*/ 7 h 9"/>
                <a:gd name="T28" fmla="*/ 0 w 13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6" name="Freeform 549"/>
            <p:cNvSpPr>
              <a:spLocks/>
            </p:cNvSpPr>
            <p:nvPr/>
          </p:nvSpPr>
          <p:spPr bwMode="auto">
            <a:xfrm>
              <a:off x="8312858" y="5934231"/>
              <a:ext cx="7560" cy="10582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7 h 7"/>
                <a:gd name="T12" fmla="*/ 5 w 5"/>
                <a:gd name="T13" fmla="*/ 7 h 7"/>
                <a:gd name="T14" fmla="*/ 5 w 5"/>
                <a:gd name="T15" fmla="*/ 5 h 7"/>
                <a:gd name="T16" fmla="*/ 5 w 5"/>
                <a:gd name="T17" fmla="*/ 3 h 7"/>
                <a:gd name="T18" fmla="*/ 3 w 5"/>
                <a:gd name="T19" fmla="*/ 3 h 7"/>
                <a:gd name="T20" fmla="*/ 3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3 w 5"/>
                <a:gd name="T27" fmla="*/ 3 h 7"/>
                <a:gd name="T28" fmla="*/ 3 w 5"/>
                <a:gd name="T29" fmla="*/ 2 h 7"/>
                <a:gd name="T30" fmla="*/ 3 w 5"/>
                <a:gd name="T31" fmla="*/ 2 h 7"/>
                <a:gd name="T32" fmla="*/ 1 w 5"/>
                <a:gd name="T33" fmla="*/ 2 h 7"/>
                <a:gd name="T34" fmla="*/ 1 w 5"/>
                <a:gd name="T35" fmla="*/ 0 h 7"/>
                <a:gd name="T36" fmla="*/ 1 w 5"/>
                <a:gd name="T37" fmla="*/ 0 h 7"/>
                <a:gd name="T38" fmla="*/ 1 w 5"/>
                <a:gd name="T39" fmla="*/ 0 h 7"/>
                <a:gd name="T40" fmla="*/ 0 w 5"/>
                <a:gd name="T41" fmla="*/ 0 h 7"/>
                <a:gd name="T42" fmla="*/ 0 w 5"/>
                <a:gd name="T43" fmla="*/ 2 h 7"/>
                <a:gd name="T44" fmla="*/ 0 w 5"/>
                <a:gd name="T4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7" name="Freeform 550"/>
            <p:cNvSpPr>
              <a:spLocks/>
            </p:cNvSpPr>
            <p:nvPr/>
          </p:nvSpPr>
          <p:spPr bwMode="auto">
            <a:xfrm>
              <a:off x="8991662" y="6198798"/>
              <a:ext cx="250961" cy="181418"/>
            </a:xfrm>
            <a:custGeom>
              <a:avLst/>
              <a:gdLst>
                <a:gd name="T0" fmla="*/ 1 w 166"/>
                <a:gd name="T1" fmla="*/ 89 h 120"/>
                <a:gd name="T2" fmla="*/ 6 w 166"/>
                <a:gd name="T3" fmla="*/ 102 h 120"/>
                <a:gd name="T4" fmla="*/ 10 w 166"/>
                <a:gd name="T5" fmla="*/ 105 h 120"/>
                <a:gd name="T6" fmla="*/ 21 w 166"/>
                <a:gd name="T7" fmla="*/ 117 h 120"/>
                <a:gd name="T8" fmla="*/ 23 w 166"/>
                <a:gd name="T9" fmla="*/ 119 h 120"/>
                <a:gd name="T10" fmla="*/ 38 w 166"/>
                <a:gd name="T11" fmla="*/ 120 h 120"/>
                <a:gd name="T12" fmla="*/ 40 w 166"/>
                <a:gd name="T13" fmla="*/ 120 h 120"/>
                <a:gd name="T14" fmla="*/ 63 w 166"/>
                <a:gd name="T15" fmla="*/ 115 h 120"/>
                <a:gd name="T16" fmla="*/ 88 w 166"/>
                <a:gd name="T17" fmla="*/ 105 h 120"/>
                <a:gd name="T18" fmla="*/ 105 w 166"/>
                <a:gd name="T19" fmla="*/ 94 h 120"/>
                <a:gd name="T20" fmla="*/ 106 w 166"/>
                <a:gd name="T21" fmla="*/ 89 h 120"/>
                <a:gd name="T22" fmla="*/ 106 w 166"/>
                <a:gd name="T23" fmla="*/ 84 h 120"/>
                <a:gd name="T24" fmla="*/ 106 w 166"/>
                <a:gd name="T25" fmla="*/ 82 h 120"/>
                <a:gd name="T26" fmla="*/ 108 w 166"/>
                <a:gd name="T27" fmla="*/ 79 h 120"/>
                <a:gd name="T28" fmla="*/ 131 w 166"/>
                <a:gd name="T29" fmla="*/ 74 h 120"/>
                <a:gd name="T30" fmla="*/ 140 w 166"/>
                <a:gd name="T31" fmla="*/ 74 h 120"/>
                <a:gd name="T32" fmla="*/ 136 w 166"/>
                <a:gd name="T33" fmla="*/ 69 h 120"/>
                <a:gd name="T34" fmla="*/ 135 w 166"/>
                <a:gd name="T35" fmla="*/ 67 h 120"/>
                <a:gd name="T36" fmla="*/ 130 w 166"/>
                <a:gd name="T37" fmla="*/ 65 h 120"/>
                <a:gd name="T38" fmla="*/ 123 w 166"/>
                <a:gd name="T39" fmla="*/ 59 h 120"/>
                <a:gd name="T40" fmla="*/ 121 w 166"/>
                <a:gd name="T41" fmla="*/ 55 h 120"/>
                <a:gd name="T42" fmla="*/ 121 w 166"/>
                <a:gd name="T43" fmla="*/ 50 h 120"/>
                <a:gd name="T44" fmla="*/ 123 w 166"/>
                <a:gd name="T45" fmla="*/ 45 h 120"/>
                <a:gd name="T46" fmla="*/ 135 w 166"/>
                <a:gd name="T47" fmla="*/ 34 h 120"/>
                <a:gd name="T48" fmla="*/ 145 w 166"/>
                <a:gd name="T49" fmla="*/ 25 h 120"/>
                <a:gd name="T50" fmla="*/ 153 w 166"/>
                <a:gd name="T51" fmla="*/ 17 h 120"/>
                <a:gd name="T52" fmla="*/ 166 w 166"/>
                <a:gd name="T53" fmla="*/ 0 h 120"/>
                <a:gd name="T54" fmla="*/ 163 w 166"/>
                <a:gd name="T55" fmla="*/ 2 h 120"/>
                <a:gd name="T56" fmla="*/ 150 w 166"/>
                <a:gd name="T57" fmla="*/ 12 h 120"/>
                <a:gd name="T58" fmla="*/ 133 w 166"/>
                <a:gd name="T59" fmla="*/ 24 h 120"/>
                <a:gd name="T60" fmla="*/ 116 w 166"/>
                <a:gd name="T61" fmla="*/ 37 h 120"/>
                <a:gd name="T62" fmla="*/ 95 w 166"/>
                <a:gd name="T63" fmla="*/ 47 h 120"/>
                <a:gd name="T64" fmla="*/ 90 w 166"/>
                <a:gd name="T65" fmla="*/ 49 h 120"/>
                <a:gd name="T66" fmla="*/ 85 w 166"/>
                <a:gd name="T67" fmla="*/ 50 h 120"/>
                <a:gd name="T68" fmla="*/ 63 w 166"/>
                <a:gd name="T69" fmla="*/ 50 h 120"/>
                <a:gd name="T70" fmla="*/ 48 w 166"/>
                <a:gd name="T71" fmla="*/ 57 h 120"/>
                <a:gd name="T72" fmla="*/ 48 w 166"/>
                <a:gd name="T73" fmla="*/ 62 h 120"/>
                <a:gd name="T74" fmla="*/ 48 w 166"/>
                <a:gd name="T75" fmla="*/ 69 h 120"/>
                <a:gd name="T76" fmla="*/ 46 w 166"/>
                <a:gd name="T77" fmla="*/ 70 h 120"/>
                <a:gd name="T78" fmla="*/ 45 w 166"/>
                <a:gd name="T79" fmla="*/ 74 h 120"/>
                <a:gd name="T80" fmla="*/ 41 w 166"/>
                <a:gd name="T81" fmla="*/ 74 h 120"/>
                <a:gd name="T82" fmla="*/ 40 w 166"/>
                <a:gd name="T83" fmla="*/ 74 h 120"/>
                <a:gd name="T84" fmla="*/ 33 w 166"/>
                <a:gd name="T85" fmla="*/ 72 h 120"/>
                <a:gd name="T86" fmla="*/ 20 w 166"/>
                <a:gd name="T87" fmla="*/ 75 h 120"/>
                <a:gd name="T88" fmla="*/ 18 w 166"/>
                <a:gd name="T89" fmla="*/ 79 h 120"/>
                <a:gd name="T90" fmla="*/ 18 w 166"/>
                <a:gd name="T91" fmla="*/ 82 h 120"/>
                <a:gd name="T92" fmla="*/ 15 w 166"/>
                <a:gd name="T93" fmla="*/ 85 h 120"/>
                <a:gd name="T94" fmla="*/ 13 w 166"/>
                <a:gd name="T95" fmla="*/ 89 h 120"/>
                <a:gd name="T96" fmla="*/ 11 w 166"/>
                <a:gd name="T97" fmla="*/ 89 h 120"/>
                <a:gd name="T98" fmla="*/ 8 w 166"/>
                <a:gd name="T99" fmla="*/ 89 h 120"/>
                <a:gd name="T100" fmla="*/ 6 w 166"/>
                <a:gd name="T101" fmla="*/ 89 h 120"/>
                <a:gd name="T102" fmla="*/ 3 w 166"/>
                <a:gd name="T103" fmla="*/ 87 h 120"/>
                <a:gd name="T104" fmla="*/ 1 w 166"/>
                <a:gd name="T105" fmla="*/ 85 h 120"/>
                <a:gd name="T106" fmla="*/ 1 w 166"/>
                <a:gd name="T107" fmla="*/ 8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" h="120">
                  <a:moveTo>
                    <a:pt x="0" y="87"/>
                  </a:moveTo>
                  <a:lnTo>
                    <a:pt x="1" y="89"/>
                  </a:lnTo>
                  <a:lnTo>
                    <a:pt x="1" y="90"/>
                  </a:lnTo>
                  <a:lnTo>
                    <a:pt x="6" y="102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5" y="115"/>
                  </a:lnTo>
                  <a:lnTo>
                    <a:pt x="21" y="117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31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40" y="120"/>
                  </a:lnTo>
                  <a:lnTo>
                    <a:pt x="55" y="119"/>
                  </a:lnTo>
                  <a:lnTo>
                    <a:pt x="63" y="115"/>
                  </a:lnTo>
                  <a:lnTo>
                    <a:pt x="80" y="109"/>
                  </a:lnTo>
                  <a:lnTo>
                    <a:pt x="88" y="105"/>
                  </a:lnTo>
                  <a:lnTo>
                    <a:pt x="98" y="97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6" y="89"/>
                  </a:lnTo>
                  <a:lnTo>
                    <a:pt x="106" y="85"/>
                  </a:lnTo>
                  <a:lnTo>
                    <a:pt x="106" y="84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11" y="79"/>
                  </a:lnTo>
                  <a:lnTo>
                    <a:pt x="131" y="74"/>
                  </a:lnTo>
                  <a:lnTo>
                    <a:pt x="135" y="72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1" y="65"/>
                  </a:lnTo>
                  <a:lnTo>
                    <a:pt x="130" y="65"/>
                  </a:lnTo>
                  <a:lnTo>
                    <a:pt x="126" y="60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1" y="55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35" y="34"/>
                  </a:lnTo>
                  <a:lnTo>
                    <a:pt x="143" y="27"/>
                  </a:lnTo>
                  <a:lnTo>
                    <a:pt x="145" y="25"/>
                  </a:lnTo>
                  <a:lnTo>
                    <a:pt x="146" y="24"/>
                  </a:lnTo>
                  <a:lnTo>
                    <a:pt x="153" y="17"/>
                  </a:lnTo>
                  <a:lnTo>
                    <a:pt x="165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2"/>
                  </a:lnTo>
                  <a:lnTo>
                    <a:pt x="151" y="9"/>
                  </a:lnTo>
                  <a:lnTo>
                    <a:pt x="150" y="12"/>
                  </a:lnTo>
                  <a:lnTo>
                    <a:pt x="145" y="15"/>
                  </a:lnTo>
                  <a:lnTo>
                    <a:pt x="133" y="24"/>
                  </a:lnTo>
                  <a:lnTo>
                    <a:pt x="123" y="32"/>
                  </a:lnTo>
                  <a:lnTo>
                    <a:pt x="116" y="37"/>
                  </a:lnTo>
                  <a:lnTo>
                    <a:pt x="100" y="44"/>
                  </a:lnTo>
                  <a:lnTo>
                    <a:pt x="95" y="47"/>
                  </a:lnTo>
                  <a:lnTo>
                    <a:pt x="93" y="47"/>
                  </a:lnTo>
                  <a:lnTo>
                    <a:pt x="90" y="49"/>
                  </a:lnTo>
                  <a:lnTo>
                    <a:pt x="88" y="49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63" y="50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8" y="62"/>
                  </a:lnTo>
                  <a:lnTo>
                    <a:pt x="48" y="67"/>
                  </a:lnTo>
                  <a:lnTo>
                    <a:pt x="48" y="69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5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3" y="72"/>
                  </a:lnTo>
                  <a:lnTo>
                    <a:pt x="28" y="72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16" y="84"/>
                  </a:lnTo>
                  <a:lnTo>
                    <a:pt x="15" y="85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8" name="Freeform 551"/>
            <p:cNvSpPr>
              <a:spLocks/>
            </p:cNvSpPr>
            <p:nvPr/>
          </p:nvSpPr>
          <p:spPr bwMode="auto">
            <a:xfrm>
              <a:off x="8430779" y="6239617"/>
              <a:ext cx="12094" cy="7559"/>
            </a:xfrm>
            <a:custGeom>
              <a:avLst/>
              <a:gdLst>
                <a:gd name="T0" fmla="*/ 0 w 8"/>
                <a:gd name="T1" fmla="*/ 3 h 5"/>
                <a:gd name="T2" fmla="*/ 2 w 8"/>
                <a:gd name="T3" fmla="*/ 5 h 5"/>
                <a:gd name="T4" fmla="*/ 2 w 8"/>
                <a:gd name="T5" fmla="*/ 5 h 5"/>
                <a:gd name="T6" fmla="*/ 8 w 8"/>
                <a:gd name="T7" fmla="*/ 3 h 5"/>
                <a:gd name="T8" fmla="*/ 8 w 8"/>
                <a:gd name="T9" fmla="*/ 2 h 5"/>
                <a:gd name="T10" fmla="*/ 8 w 8"/>
                <a:gd name="T11" fmla="*/ 2 h 5"/>
                <a:gd name="T12" fmla="*/ 8 w 8"/>
                <a:gd name="T13" fmla="*/ 2 h 5"/>
                <a:gd name="T14" fmla="*/ 8 w 8"/>
                <a:gd name="T15" fmla="*/ 2 h 5"/>
                <a:gd name="T16" fmla="*/ 7 w 8"/>
                <a:gd name="T17" fmla="*/ 0 h 5"/>
                <a:gd name="T18" fmla="*/ 7 w 8"/>
                <a:gd name="T19" fmla="*/ 0 h 5"/>
                <a:gd name="T20" fmla="*/ 2 w 8"/>
                <a:gd name="T21" fmla="*/ 2 h 5"/>
                <a:gd name="T22" fmla="*/ 0 w 8"/>
                <a:gd name="T23" fmla="*/ 3 h 5"/>
                <a:gd name="T24" fmla="*/ 0 w 8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9" name="Freeform 552"/>
            <p:cNvSpPr>
              <a:spLocks/>
            </p:cNvSpPr>
            <p:nvPr/>
          </p:nvSpPr>
          <p:spPr bwMode="auto">
            <a:xfrm>
              <a:off x="8456477" y="6182168"/>
              <a:ext cx="12094" cy="16629"/>
            </a:xfrm>
            <a:custGeom>
              <a:avLst/>
              <a:gdLst>
                <a:gd name="T0" fmla="*/ 8 w 8"/>
                <a:gd name="T1" fmla="*/ 10 h 11"/>
                <a:gd name="T2" fmla="*/ 8 w 8"/>
                <a:gd name="T3" fmla="*/ 5 h 11"/>
                <a:gd name="T4" fmla="*/ 8 w 8"/>
                <a:gd name="T5" fmla="*/ 3 h 11"/>
                <a:gd name="T6" fmla="*/ 7 w 8"/>
                <a:gd name="T7" fmla="*/ 3 h 11"/>
                <a:gd name="T8" fmla="*/ 7 w 8"/>
                <a:gd name="T9" fmla="*/ 3 h 11"/>
                <a:gd name="T10" fmla="*/ 5 w 8"/>
                <a:gd name="T11" fmla="*/ 3 h 11"/>
                <a:gd name="T12" fmla="*/ 5 w 8"/>
                <a:gd name="T13" fmla="*/ 5 h 11"/>
                <a:gd name="T14" fmla="*/ 5 w 8"/>
                <a:gd name="T15" fmla="*/ 5 h 11"/>
                <a:gd name="T16" fmla="*/ 3 w 8"/>
                <a:gd name="T17" fmla="*/ 3 h 11"/>
                <a:gd name="T18" fmla="*/ 3 w 8"/>
                <a:gd name="T19" fmla="*/ 3 h 11"/>
                <a:gd name="T20" fmla="*/ 3 w 8"/>
                <a:gd name="T21" fmla="*/ 3 h 11"/>
                <a:gd name="T22" fmla="*/ 3 w 8"/>
                <a:gd name="T23" fmla="*/ 3 h 11"/>
                <a:gd name="T24" fmla="*/ 5 w 8"/>
                <a:gd name="T25" fmla="*/ 1 h 11"/>
                <a:gd name="T26" fmla="*/ 7 w 8"/>
                <a:gd name="T27" fmla="*/ 1 h 11"/>
                <a:gd name="T28" fmla="*/ 5 w 8"/>
                <a:gd name="T29" fmla="*/ 0 h 11"/>
                <a:gd name="T30" fmla="*/ 5 w 8"/>
                <a:gd name="T31" fmla="*/ 0 h 11"/>
                <a:gd name="T32" fmla="*/ 3 w 8"/>
                <a:gd name="T33" fmla="*/ 1 h 11"/>
                <a:gd name="T34" fmla="*/ 3 w 8"/>
                <a:gd name="T35" fmla="*/ 1 h 11"/>
                <a:gd name="T36" fmla="*/ 1 w 8"/>
                <a:gd name="T37" fmla="*/ 3 h 11"/>
                <a:gd name="T38" fmla="*/ 0 w 8"/>
                <a:gd name="T39" fmla="*/ 6 h 11"/>
                <a:gd name="T40" fmla="*/ 0 w 8"/>
                <a:gd name="T41" fmla="*/ 8 h 11"/>
                <a:gd name="T42" fmla="*/ 1 w 8"/>
                <a:gd name="T43" fmla="*/ 10 h 11"/>
                <a:gd name="T44" fmla="*/ 5 w 8"/>
                <a:gd name="T45" fmla="*/ 11 h 11"/>
                <a:gd name="T46" fmla="*/ 5 w 8"/>
                <a:gd name="T47" fmla="*/ 11 h 11"/>
                <a:gd name="T48" fmla="*/ 5 w 8"/>
                <a:gd name="T49" fmla="*/ 11 h 11"/>
                <a:gd name="T50" fmla="*/ 7 w 8"/>
                <a:gd name="T51" fmla="*/ 11 h 11"/>
                <a:gd name="T52" fmla="*/ 8 w 8"/>
                <a:gd name="T53" fmla="*/ 10 h 11"/>
                <a:gd name="T54" fmla="*/ 8 w 8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0" name="Freeform 553"/>
            <p:cNvSpPr>
              <a:spLocks/>
            </p:cNvSpPr>
            <p:nvPr/>
          </p:nvSpPr>
          <p:spPr bwMode="auto">
            <a:xfrm>
              <a:off x="6486585" y="6541980"/>
              <a:ext cx="39307" cy="36283"/>
            </a:xfrm>
            <a:custGeom>
              <a:avLst/>
              <a:gdLst>
                <a:gd name="T0" fmla="*/ 26 w 26"/>
                <a:gd name="T1" fmla="*/ 12 h 24"/>
                <a:gd name="T2" fmla="*/ 20 w 26"/>
                <a:gd name="T3" fmla="*/ 5 h 24"/>
                <a:gd name="T4" fmla="*/ 16 w 26"/>
                <a:gd name="T5" fmla="*/ 3 h 24"/>
                <a:gd name="T6" fmla="*/ 6 w 26"/>
                <a:gd name="T7" fmla="*/ 0 h 24"/>
                <a:gd name="T8" fmla="*/ 5 w 26"/>
                <a:gd name="T9" fmla="*/ 0 h 24"/>
                <a:gd name="T10" fmla="*/ 3 w 26"/>
                <a:gd name="T11" fmla="*/ 0 h 24"/>
                <a:gd name="T12" fmla="*/ 1 w 26"/>
                <a:gd name="T13" fmla="*/ 0 h 24"/>
                <a:gd name="T14" fmla="*/ 1 w 26"/>
                <a:gd name="T15" fmla="*/ 2 h 24"/>
                <a:gd name="T16" fmla="*/ 0 w 26"/>
                <a:gd name="T17" fmla="*/ 12 h 24"/>
                <a:gd name="T18" fmla="*/ 0 w 26"/>
                <a:gd name="T19" fmla="*/ 14 h 24"/>
                <a:gd name="T20" fmla="*/ 0 w 26"/>
                <a:gd name="T21" fmla="*/ 15 h 24"/>
                <a:gd name="T22" fmla="*/ 0 w 26"/>
                <a:gd name="T23" fmla="*/ 17 h 24"/>
                <a:gd name="T24" fmla="*/ 0 w 26"/>
                <a:gd name="T25" fmla="*/ 17 h 24"/>
                <a:gd name="T26" fmla="*/ 10 w 26"/>
                <a:gd name="T27" fmla="*/ 24 h 24"/>
                <a:gd name="T28" fmla="*/ 25 w 26"/>
                <a:gd name="T29" fmla="*/ 14 h 24"/>
                <a:gd name="T30" fmla="*/ 26 w 26"/>
                <a:gd name="T3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0" y="5"/>
                  </a:lnTo>
                  <a:lnTo>
                    <a:pt x="16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0" y="24"/>
                  </a:lnTo>
                  <a:lnTo>
                    <a:pt x="25" y="1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1" name="Freeform 554"/>
            <p:cNvSpPr>
              <a:spLocks/>
            </p:cNvSpPr>
            <p:nvPr/>
          </p:nvSpPr>
          <p:spPr bwMode="auto">
            <a:xfrm>
              <a:off x="8456477" y="6204846"/>
              <a:ext cx="55937" cy="83149"/>
            </a:xfrm>
            <a:custGeom>
              <a:avLst/>
              <a:gdLst>
                <a:gd name="T0" fmla="*/ 0 w 37"/>
                <a:gd name="T1" fmla="*/ 30 h 55"/>
                <a:gd name="T2" fmla="*/ 1 w 37"/>
                <a:gd name="T3" fmla="*/ 50 h 55"/>
                <a:gd name="T4" fmla="*/ 1 w 37"/>
                <a:gd name="T5" fmla="*/ 51 h 55"/>
                <a:gd name="T6" fmla="*/ 3 w 37"/>
                <a:gd name="T7" fmla="*/ 53 h 55"/>
                <a:gd name="T8" fmla="*/ 5 w 37"/>
                <a:gd name="T9" fmla="*/ 55 h 55"/>
                <a:gd name="T10" fmla="*/ 7 w 37"/>
                <a:gd name="T11" fmla="*/ 55 h 55"/>
                <a:gd name="T12" fmla="*/ 8 w 37"/>
                <a:gd name="T13" fmla="*/ 55 h 55"/>
                <a:gd name="T14" fmla="*/ 10 w 37"/>
                <a:gd name="T15" fmla="*/ 53 h 55"/>
                <a:gd name="T16" fmla="*/ 12 w 37"/>
                <a:gd name="T17" fmla="*/ 51 h 55"/>
                <a:gd name="T18" fmla="*/ 13 w 37"/>
                <a:gd name="T19" fmla="*/ 50 h 55"/>
                <a:gd name="T20" fmla="*/ 23 w 37"/>
                <a:gd name="T21" fmla="*/ 36 h 55"/>
                <a:gd name="T22" fmla="*/ 27 w 37"/>
                <a:gd name="T23" fmla="*/ 31 h 55"/>
                <a:gd name="T24" fmla="*/ 32 w 37"/>
                <a:gd name="T25" fmla="*/ 23 h 55"/>
                <a:gd name="T26" fmla="*/ 35 w 37"/>
                <a:gd name="T27" fmla="*/ 5 h 55"/>
                <a:gd name="T28" fmla="*/ 37 w 37"/>
                <a:gd name="T29" fmla="*/ 1 h 55"/>
                <a:gd name="T30" fmla="*/ 35 w 37"/>
                <a:gd name="T31" fmla="*/ 1 h 55"/>
                <a:gd name="T32" fmla="*/ 35 w 37"/>
                <a:gd name="T33" fmla="*/ 0 h 55"/>
                <a:gd name="T34" fmla="*/ 33 w 37"/>
                <a:gd name="T35" fmla="*/ 0 h 55"/>
                <a:gd name="T36" fmla="*/ 33 w 37"/>
                <a:gd name="T37" fmla="*/ 0 h 55"/>
                <a:gd name="T38" fmla="*/ 33 w 37"/>
                <a:gd name="T39" fmla="*/ 1 h 55"/>
                <a:gd name="T40" fmla="*/ 27 w 37"/>
                <a:gd name="T41" fmla="*/ 3 h 55"/>
                <a:gd name="T42" fmla="*/ 23 w 37"/>
                <a:gd name="T43" fmla="*/ 5 h 55"/>
                <a:gd name="T44" fmla="*/ 13 w 37"/>
                <a:gd name="T45" fmla="*/ 11 h 55"/>
                <a:gd name="T46" fmla="*/ 10 w 37"/>
                <a:gd name="T47" fmla="*/ 15 h 55"/>
                <a:gd name="T48" fmla="*/ 5 w 37"/>
                <a:gd name="T49" fmla="*/ 20 h 55"/>
                <a:gd name="T50" fmla="*/ 3 w 37"/>
                <a:gd name="T51" fmla="*/ 21 h 55"/>
                <a:gd name="T52" fmla="*/ 0 w 37"/>
                <a:gd name="T5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5">
                  <a:moveTo>
                    <a:pt x="0" y="30"/>
                  </a:moveTo>
                  <a:lnTo>
                    <a:pt x="1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23" y="36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5" y="5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5" y="20"/>
                  </a:lnTo>
                  <a:lnTo>
                    <a:pt x="3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2" name="Freeform 555"/>
            <p:cNvSpPr>
              <a:spLocks/>
            </p:cNvSpPr>
            <p:nvPr/>
          </p:nvSpPr>
          <p:spPr bwMode="auto">
            <a:xfrm>
              <a:off x="8382400" y="5654546"/>
              <a:ext cx="7560" cy="7559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5 w 5"/>
                <a:gd name="T9" fmla="*/ 3 h 5"/>
                <a:gd name="T10" fmla="*/ 5 w 5"/>
                <a:gd name="T11" fmla="*/ 3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  <a:gd name="T22" fmla="*/ 0 w 5"/>
                <a:gd name="T23" fmla="*/ 3 h 5"/>
                <a:gd name="T24" fmla="*/ 0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3" name="Freeform 556"/>
            <p:cNvSpPr>
              <a:spLocks/>
            </p:cNvSpPr>
            <p:nvPr/>
          </p:nvSpPr>
          <p:spPr bwMode="auto">
            <a:xfrm>
              <a:off x="8151093" y="6198798"/>
              <a:ext cx="12094" cy="13606"/>
            </a:xfrm>
            <a:custGeom>
              <a:avLst/>
              <a:gdLst>
                <a:gd name="T0" fmla="*/ 0 w 8"/>
                <a:gd name="T1" fmla="*/ 7 h 9"/>
                <a:gd name="T2" fmla="*/ 0 w 8"/>
                <a:gd name="T3" fmla="*/ 9 h 9"/>
                <a:gd name="T4" fmla="*/ 0 w 8"/>
                <a:gd name="T5" fmla="*/ 9 h 9"/>
                <a:gd name="T6" fmla="*/ 2 w 8"/>
                <a:gd name="T7" fmla="*/ 9 h 9"/>
                <a:gd name="T8" fmla="*/ 3 w 8"/>
                <a:gd name="T9" fmla="*/ 7 h 9"/>
                <a:gd name="T10" fmla="*/ 5 w 8"/>
                <a:gd name="T11" fmla="*/ 5 h 9"/>
                <a:gd name="T12" fmla="*/ 7 w 8"/>
                <a:gd name="T13" fmla="*/ 4 h 9"/>
                <a:gd name="T14" fmla="*/ 8 w 8"/>
                <a:gd name="T15" fmla="*/ 2 h 9"/>
                <a:gd name="T16" fmla="*/ 8 w 8"/>
                <a:gd name="T17" fmla="*/ 0 h 9"/>
                <a:gd name="T18" fmla="*/ 8 w 8"/>
                <a:gd name="T19" fmla="*/ 0 h 9"/>
                <a:gd name="T20" fmla="*/ 8 w 8"/>
                <a:gd name="T21" fmla="*/ 0 h 9"/>
                <a:gd name="T22" fmla="*/ 5 w 8"/>
                <a:gd name="T23" fmla="*/ 0 h 9"/>
                <a:gd name="T24" fmla="*/ 2 w 8"/>
                <a:gd name="T25" fmla="*/ 2 h 9"/>
                <a:gd name="T26" fmla="*/ 2 w 8"/>
                <a:gd name="T27" fmla="*/ 4 h 9"/>
                <a:gd name="T28" fmla="*/ 0 w 8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4" name="Freeform 557"/>
            <p:cNvSpPr>
              <a:spLocks/>
            </p:cNvSpPr>
            <p:nvPr/>
          </p:nvSpPr>
          <p:spPr bwMode="auto">
            <a:xfrm>
              <a:off x="8143533" y="6153446"/>
              <a:ext cx="7560" cy="13606"/>
            </a:xfrm>
            <a:custGeom>
              <a:avLst/>
              <a:gdLst>
                <a:gd name="T0" fmla="*/ 0 w 5"/>
                <a:gd name="T1" fmla="*/ 7 h 9"/>
                <a:gd name="T2" fmla="*/ 0 w 5"/>
                <a:gd name="T3" fmla="*/ 7 h 9"/>
                <a:gd name="T4" fmla="*/ 3 w 5"/>
                <a:gd name="T5" fmla="*/ 9 h 9"/>
                <a:gd name="T6" fmla="*/ 3 w 5"/>
                <a:gd name="T7" fmla="*/ 9 h 9"/>
                <a:gd name="T8" fmla="*/ 3 w 5"/>
                <a:gd name="T9" fmla="*/ 0 h 9"/>
                <a:gd name="T10" fmla="*/ 5 w 5"/>
                <a:gd name="T11" fmla="*/ 0 h 9"/>
                <a:gd name="T12" fmla="*/ 3 w 5"/>
                <a:gd name="T13" fmla="*/ 0 h 9"/>
                <a:gd name="T14" fmla="*/ 2 w 5"/>
                <a:gd name="T15" fmla="*/ 2 h 9"/>
                <a:gd name="T16" fmla="*/ 2 w 5"/>
                <a:gd name="T17" fmla="*/ 2 h 9"/>
                <a:gd name="T18" fmla="*/ 0 w 5"/>
                <a:gd name="T19" fmla="*/ 3 h 9"/>
                <a:gd name="T20" fmla="*/ 0 w 5"/>
                <a:gd name="T21" fmla="*/ 5 h 9"/>
                <a:gd name="T22" fmla="*/ 0 w 5"/>
                <a:gd name="T2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0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5" name="Freeform 558"/>
            <p:cNvSpPr>
              <a:spLocks/>
            </p:cNvSpPr>
            <p:nvPr/>
          </p:nvSpPr>
          <p:spPr bwMode="auto">
            <a:xfrm>
              <a:off x="8131440" y="6067270"/>
              <a:ext cx="31749" cy="18142"/>
            </a:xfrm>
            <a:custGeom>
              <a:avLst/>
              <a:gdLst>
                <a:gd name="T0" fmla="*/ 15 w 21"/>
                <a:gd name="T1" fmla="*/ 12 h 12"/>
                <a:gd name="T2" fmla="*/ 18 w 21"/>
                <a:gd name="T3" fmla="*/ 12 h 12"/>
                <a:gd name="T4" fmla="*/ 20 w 21"/>
                <a:gd name="T5" fmla="*/ 12 h 12"/>
                <a:gd name="T6" fmla="*/ 20 w 21"/>
                <a:gd name="T7" fmla="*/ 12 h 12"/>
                <a:gd name="T8" fmla="*/ 21 w 21"/>
                <a:gd name="T9" fmla="*/ 7 h 12"/>
                <a:gd name="T10" fmla="*/ 21 w 21"/>
                <a:gd name="T11" fmla="*/ 7 h 12"/>
                <a:gd name="T12" fmla="*/ 21 w 21"/>
                <a:gd name="T13" fmla="*/ 5 h 12"/>
                <a:gd name="T14" fmla="*/ 20 w 21"/>
                <a:gd name="T15" fmla="*/ 4 h 12"/>
                <a:gd name="T16" fmla="*/ 18 w 21"/>
                <a:gd name="T17" fmla="*/ 4 h 12"/>
                <a:gd name="T18" fmla="*/ 16 w 21"/>
                <a:gd name="T19" fmla="*/ 2 h 12"/>
                <a:gd name="T20" fmla="*/ 15 w 21"/>
                <a:gd name="T21" fmla="*/ 2 h 12"/>
                <a:gd name="T22" fmla="*/ 13 w 21"/>
                <a:gd name="T23" fmla="*/ 2 h 12"/>
                <a:gd name="T24" fmla="*/ 10 w 21"/>
                <a:gd name="T25" fmla="*/ 2 h 12"/>
                <a:gd name="T26" fmla="*/ 8 w 21"/>
                <a:gd name="T27" fmla="*/ 0 h 12"/>
                <a:gd name="T28" fmla="*/ 6 w 21"/>
                <a:gd name="T29" fmla="*/ 0 h 12"/>
                <a:gd name="T30" fmla="*/ 5 w 21"/>
                <a:gd name="T31" fmla="*/ 0 h 12"/>
                <a:gd name="T32" fmla="*/ 0 w 21"/>
                <a:gd name="T33" fmla="*/ 0 h 12"/>
                <a:gd name="T34" fmla="*/ 0 w 21"/>
                <a:gd name="T35" fmla="*/ 0 h 12"/>
                <a:gd name="T36" fmla="*/ 1 w 21"/>
                <a:gd name="T37" fmla="*/ 2 h 12"/>
                <a:gd name="T38" fmla="*/ 1 w 21"/>
                <a:gd name="T39" fmla="*/ 4 h 12"/>
                <a:gd name="T40" fmla="*/ 3 w 21"/>
                <a:gd name="T41" fmla="*/ 4 h 12"/>
                <a:gd name="T42" fmla="*/ 15 w 21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2">
                  <a:moveTo>
                    <a:pt x="15" y="12"/>
                  </a:moveTo>
                  <a:lnTo>
                    <a:pt x="18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6" name="Freeform 559"/>
            <p:cNvSpPr>
              <a:spLocks/>
            </p:cNvSpPr>
            <p:nvPr/>
          </p:nvSpPr>
          <p:spPr bwMode="auto">
            <a:xfrm>
              <a:off x="8151093" y="6138326"/>
              <a:ext cx="19654" cy="22677"/>
            </a:xfrm>
            <a:custGeom>
              <a:avLst/>
              <a:gdLst>
                <a:gd name="T0" fmla="*/ 12 w 13"/>
                <a:gd name="T1" fmla="*/ 13 h 15"/>
                <a:gd name="T2" fmla="*/ 12 w 13"/>
                <a:gd name="T3" fmla="*/ 10 h 15"/>
                <a:gd name="T4" fmla="*/ 12 w 13"/>
                <a:gd name="T5" fmla="*/ 2 h 15"/>
                <a:gd name="T6" fmla="*/ 13 w 13"/>
                <a:gd name="T7" fmla="*/ 2 h 15"/>
                <a:gd name="T8" fmla="*/ 13 w 13"/>
                <a:gd name="T9" fmla="*/ 0 h 15"/>
                <a:gd name="T10" fmla="*/ 13 w 13"/>
                <a:gd name="T11" fmla="*/ 0 h 15"/>
                <a:gd name="T12" fmla="*/ 13 w 13"/>
                <a:gd name="T13" fmla="*/ 0 h 15"/>
                <a:gd name="T14" fmla="*/ 12 w 13"/>
                <a:gd name="T15" fmla="*/ 0 h 15"/>
                <a:gd name="T16" fmla="*/ 8 w 13"/>
                <a:gd name="T17" fmla="*/ 0 h 15"/>
                <a:gd name="T18" fmla="*/ 8 w 13"/>
                <a:gd name="T19" fmla="*/ 2 h 15"/>
                <a:gd name="T20" fmla="*/ 3 w 13"/>
                <a:gd name="T21" fmla="*/ 3 h 15"/>
                <a:gd name="T22" fmla="*/ 3 w 13"/>
                <a:gd name="T23" fmla="*/ 3 h 15"/>
                <a:gd name="T24" fmla="*/ 2 w 13"/>
                <a:gd name="T25" fmla="*/ 5 h 15"/>
                <a:gd name="T26" fmla="*/ 0 w 13"/>
                <a:gd name="T27" fmla="*/ 8 h 15"/>
                <a:gd name="T28" fmla="*/ 0 w 13"/>
                <a:gd name="T29" fmla="*/ 12 h 15"/>
                <a:gd name="T30" fmla="*/ 0 w 13"/>
                <a:gd name="T31" fmla="*/ 12 h 15"/>
                <a:gd name="T32" fmla="*/ 0 w 13"/>
                <a:gd name="T33" fmla="*/ 13 h 15"/>
                <a:gd name="T34" fmla="*/ 2 w 13"/>
                <a:gd name="T35" fmla="*/ 15 h 15"/>
                <a:gd name="T36" fmla="*/ 2 w 13"/>
                <a:gd name="T37" fmla="*/ 15 h 15"/>
                <a:gd name="T38" fmla="*/ 5 w 13"/>
                <a:gd name="T39" fmla="*/ 15 h 15"/>
                <a:gd name="T40" fmla="*/ 8 w 13"/>
                <a:gd name="T41" fmla="*/ 15 h 15"/>
                <a:gd name="T42" fmla="*/ 12 w 13"/>
                <a:gd name="T4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5">
                  <a:moveTo>
                    <a:pt x="12" y="13"/>
                  </a:moveTo>
                  <a:lnTo>
                    <a:pt x="12" y="10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7" name="Freeform 560"/>
            <p:cNvSpPr>
              <a:spLocks/>
            </p:cNvSpPr>
            <p:nvPr/>
          </p:nvSpPr>
          <p:spPr bwMode="auto">
            <a:xfrm>
              <a:off x="8120857" y="6089950"/>
              <a:ext cx="12094" cy="21166"/>
            </a:xfrm>
            <a:custGeom>
              <a:avLst/>
              <a:gdLst>
                <a:gd name="T0" fmla="*/ 0 w 8"/>
                <a:gd name="T1" fmla="*/ 12 h 14"/>
                <a:gd name="T2" fmla="*/ 2 w 8"/>
                <a:gd name="T3" fmla="*/ 14 h 14"/>
                <a:gd name="T4" fmla="*/ 5 w 8"/>
                <a:gd name="T5" fmla="*/ 14 h 14"/>
                <a:gd name="T6" fmla="*/ 7 w 8"/>
                <a:gd name="T7" fmla="*/ 12 h 14"/>
                <a:gd name="T8" fmla="*/ 7 w 8"/>
                <a:gd name="T9" fmla="*/ 12 h 14"/>
                <a:gd name="T10" fmla="*/ 8 w 8"/>
                <a:gd name="T11" fmla="*/ 10 h 14"/>
                <a:gd name="T12" fmla="*/ 7 w 8"/>
                <a:gd name="T13" fmla="*/ 4 h 14"/>
                <a:gd name="T14" fmla="*/ 7 w 8"/>
                <a:gd name="T15" fmla="*/ 2 h 14"/>
                <a:gd name="T16" fmla="*/ 5 w 8"/>
                <a:gd name="T17" fmla="*/ 2 h 14"/>
                <a:gd name="T18" fmla="*/ 5 w 8"/>
                <a:gd name="T19" fmla="*/ 2 h 14"/>
                <a:gd name="T20" fmla="*/ 5 w 8"/>
                <a:gd name="T21" fmla="*/ 2 h 14"/>
                <a:gd name="T22" fmla="*/ 3 w 8"/>
                <a:gd name="T23" fmla="*/ 0 h 14"/>
                <a:gd name="T24" fmla="*/ 2 w 8"/>
                <a:gd name="T25" fmla="*/ 0 h 14"/>
                <a:gd name="T26" fmla="*/ 0 w 8"/>
                <a:gd name="T27" fmla="*/ 10 h 14"/>
                <a:gd name="T28" fmla="*/ 0 w 8"/>
                <a:gd name="T2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4">
                  <a:moveTo>
                    <a:pt x="0" y="12"/>
                  </a:moveTo>
                  <a:lnTo>
                    <a:pt x="2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8" name="Freeform 561"/>
            <p:cNvSpPr>
              <a:spLocks/>
            </p:cNvSpPr>
            <p:nvPr/>
          </p:nvSpPr>
          <p:spPr bwMode="auto">
            <a:xfrm>
              <a:off x="8188889" y="6092973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9" name="Freeform 562"/>
            <p:cNvSpPr>
              <a:spLocks/>
            </p:cNvSpPr>
            <p:nvPr/>
          </p:nvSpPr>
          <p:spPr bwMode="auto">
            <a:xfrm>
              <a:off x="8170748" y="6089950"/>
              <a:ext cx="18142" cy="13606"/>
            </a:xfrm>
            <a:custGeom>
              <a:avLst/>
              <a:gdLst>
                <a:gd name="T0" fmla="*/ 0 w 12"/>
                <a:gd name="T1" fmla="*/ 7 h 9"/>
                <a:gd name="T2" fmla="*/ 0 w 12"/>
                <a:gd name="T3" fmla="*/ 9 h 9"/>
                <a:gd name="T4" fmla="*/ 4 w 12"/>
                <a:gd name="T5" fmla="*/ 9 h 9"/>
                <a:gd name="T6" fmla="*/ 5 w 12"/>
                <a:gd name="T7" fmla="*/ 7 h 9"/>
                <a:gd name="T8" fmla="*/ 10 w 12"/>
                <a:gd name="T9" fmla="*/ 4 h 9"/>
                <a:gd name="T10" fmla="*/ 12 w 12"/>
                <a:gd name="T11" fmla="*/ 4 h 9"/>
                <a:gd name="T12" fmla="*/ 12 w 12"/>
                <a:gd name="T13" fmla="*/ 4 h 9"/>
                <a:gd name="T14" fmla="*/ 12 w 12"/>
                <a:gd name="T15" fmla="*/ 2 h 9"/>
                <a:gd name="T16" fmla="*/ 10 w 12"/>
                <a:gd name="T17" fmla="*/ 2 h 9"/>
                <a:gd name="T18" fmla="*/ 7 w 12"/>
                <a:gd name="T19" fmla="*/ 0 h 9"/>
                <a:gd name="T20" fmla="*/ 7 w 12"/>
                <a:gd name="T21" fmla="*/ 0 h 9"/>
                <a:gd name="T22" fmla="*/ 2 w 12"/>
                <a:gd name="T23" fmla="*/ 0 h 9"/>
                <a:gd name="T24" fmla="*/ 2 w 12"/>
                <a:gd name="T25" fmla="*/ 0 h 9"/>
                <a:gd name="T26" fmla="*/ 0 w 12"/>
                <a:gd name="T27" fmla="*/ 0 h 9"/>
                <a:gd name="T28" fmla="*/ 0 w 12"/>
                <a:gd name="T29" fmla="*/ 2 h 9"/>
                <a:gd name="T30" fmla="*/ 0 w 12"/>
                <a:gd name="T31" fmla="*/ 2 h 9"/>
                <a:gd name="T32" fmla="*/ 0 w 12"/>
                <a:gd name="T33" fmla="*/ 5 h 9"/>
                <a:gd name="T34" fmla="*/ 0 w 12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0" name="Freeform 563"/>
            <p:cNvSpPr>
              <a:spLocks/>
            </p:cNvSpPr>
            <p:nvPr/>
          </p:nvSpPr>
          <p:spPr bwMode="auto">
            <a:xfrm>
              <a:off x="8170748" y="6186706"/>
              <a:ext cx="18142" cy="19653"/>
            </a:xfrm>
            <a:custGeom>
              <a:avLst/>
              <a:gdLst>
                <a:gd name="T0" fmla="*/ 0 w 12"/>
                <a:gd name="T1" fmla="*/ 7 h 13"/>
                <a:gd name="T2" fmla="*/ 7 w 12"/>
                <a:gd name="T3" fmla="*/ 13 h 13"/>
                <a:gd name="T4" fmla="*/ 7 w 12"/>
                <a:gd name="T5" fmla="*/ 13 h 13"/>
                <a:gd name="T6" fmla="*/ 9 w 12"/>
                <a:gd name="T7" fmla="*/ 13 h 13"/>
                <a:gd name="T8" fmla="*/ 10 w 12"/>
                <a:gd name="T9" fmla="*/ 13 h 13"/>
                <a:gd name="T10" fmla="*/ 10 w 12"/>
                <a:gd name="T11" fmla="*/ 13 h 13"/>
                <a:gd name="T12" fmla="*/ 12 w 12"/>
                <a:gd name="T13" fmla="*/ 7 h 13"/>
                <a:gd name="T14" fmla="*/ 12 w 12"/>
                <a:gd name="T15" fmla="*/ 7 h 13"/>
                <a:gd name="T16" fmla="*/ 10 w 12"/>
                <a:gd name="T17" fmla="*/ 5 h 13"/>
                <a:gd name="T18" fmla="*/ 7 w 12"/>
                <a:gd name="T19" fmla="*/ 5 h 13"/>
                <a:gd name="T20" fmla="*/ 4 w 12"/>
                <a:gd name="T21" fmla="*/ 0 h 13"/>
                <a:gd name="T22" fmla="*/ 2 w 12"/>
                <a:gd name="T23" fmla="*/ 2 h 13"/>
                <a:gd name="T24" fmla="*/ 2 w 12"/>
                <a:gd name="T25" fmla="*/ 2 h 13"/>
                <a:gd name="T26" fmla="*/ 0 w 12"/>
                <a:gd name="T27" fmla="*/ 3 h 13"/>
                <a:gd name="T28" fmla="*/ 0 w 12"/>
                <a:gd name="T29" fmla="*/ 3 h 13"/>
                <a:gd name="T30" fmla="*/ 0 w 12"/>
                <a:gd name="T3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7" y="5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1" name="Freeform 564"/>
            <p:cNvSpPr>
              <a:spLocks/>
            </p:cNvSpPr>
            <p:nvPr/>
          </p:nvSpPr>
          <p:spPr bwMode="auto">
            <a:xfrm>
              <a:off x="8125391" y="6209381"/>
              <a:ext cx="13607" cy="7559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 h 5"/>
                <a:gd name="T4" fmla="*/ 2 w 9"/>
                <a:gd name="T5" fmla="*/ 2 h 5"/>
                <a:gd name="T6" fmla="*/ 5 w 9"/>
                <a:gd name="T7" fmla="*/ 5 h 5"/>
                <a:gd name="T8" fmla="*/ 5 w 9"/>
                <a:gd name="T9" fmla="*/ 5 h 5"/>
                <a:gd name="T10" fmla="*/ 7 w 9"/>
                <a:gd name="T11" fmla="*/ 5 h 5"/>
                <a:gd name="T12" fmla="*/ 9 w 9"/>
                <a:gd name="T13" fmla="*/ 5 h 5"/>
                <a:gd name="T14" fmla="*/ 9 w 9"/>
                <a:gd name="T15" fmla="*/ 5 h 5"/>
                <a:gd name="T16" fmla="*/ 9 w 9"/>
                <a:gd name="T17" fmla="*/ 5 h 5"/>
                <a:gd name="T18" fmla="*/ 9 w 9"/>
                <a:gd name="T19" fmla="*/ 3 h 5"/>
                <a:gd name="T20" fmla="*/ 7 w 9"/>
                <a:gd name="T21" fmla="*/ 2 h 5"/>
                <a:gd name="T22" fmla="*/ 2 w 9"/>
                <a:gd name="T23" fmla="*/ 0 h 5"/>
                <a:gd name="T24" fmla="*/ 0 w 9"/>
                <a:gd name="T25" fmla="*/ 0 h 5"/>
                <a:gd name="T26" fmla="*/ 0 w 9"/>
                <a:gd name="T27" fmla="*/ 0 h 5"/>
                <a:gd name="T28" fmla="*/ 0 w 9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2" name="Freeform 565"/>
            <p:cNvSpPr>
              <a:spLocks/>
            </p:cNvSpPr>
            <p:nvPr/>
          </p:nvSpPr>
          <p:spPr bwMode="auto">
            <a:xfrm>
              <a:off x="8184353" y="5934232"/>
              <a:ext cx="9071" cy="10582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5 w 6"/>
                <a:gd name="T5" fmla="*/ 7 h 7"/>
                <a:gd name="T6" fmla="*/ 6 w 6"/>
                <a:gd name="T7" fmla="*/ 7 h 7"/>
                <a:gd name="T8" fmla="*/ 6 w 6"/>
                <a:gd name="T9" fmla="*/ 7 h 7"/>
                <a:gd name="T10" fmla="*/ 6 w 6"/>
                <a:gd name="T11" fmla="*/ 7 h 7"/>
                <a:gd name="T12" fmla="*/ 6 w 6"/>
                <a:gd name="T13" fmla="*/ 3 h 7"/>
                <a:gd name="T14" fmla="*/ 6 w 6"/>
                <a:gd name="T15" fmla="*/ 2 h 7"/>
                <a:gd name="T16" fmla="*/ 6 w 6"/>
                <a:gd name="T17" fmla="*/ 2 h 7"/>
                <a:gd name="T18" fmla="*/ 5 w 6"/>
                <a:gd name="T19" fmla="*/ 2 h 7"/>
                <a:gd name="T20" fmla="*/ 3 w 6"/>
                <a:gd name="T21" fmla="*/ 0 h 7"/>
                <a:gd name="T22" fmla="*/ 0 w 6"/>
                <a:gd name="T23" fmla="*/ 2 h 7"/>
                <a:gd name="T24" fmla="*/ 0 w 6"/>
                <a:gd name="T25" fmla="*/ 2 h 7"/>
                <a:gd name="T26" fmla="*/ 0 w 6"/>
                <a:gd name="T27" fmla="*/ 2 h 7"/>
                <a:gd name="T28" fmla="*/ 3 w 6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3" name="Freeform 566"/>
            <p:cNvSpPr>
              <a:spLocks/>
            </p:cNvSpPr>
            <p:nvPr/>
          </p:nvSpPr>
          <p:spPr bwMode="auto">
            <a:xfrm>
              <a:off x="8358212" y="6153446"/>
              <a:ext cx="46867" cy="36283"/>
            </a:xfrm>
            <a:custGeom>
              <a:avLst/>
              <a:gdLst>
                <a:gd name="T0" fmla="*/ 0 w 31"/>
                <a:gd name="T1" fmla="*/ 15 h 24"/>
                <a:gd name="T2" fmla="*/ 0 w 31"/>
                <a:gd name="T3" fmla="*/ 20 h 24"/>
                <a:gd name="T4" fmla="*/ 0 w 31"/>
                <a:gd name="T5" fmla="*/ 20 h 24"/>
                <a:gd name="T6" fmla="*/ 3 w 31"/>
                <a:gd name="T7" fmla="*/ 22 h 24"/>
                <a:gd name="T8" fmla="*/ 3 w 31"/>
                <a:gd name="T9" fmla="*/ 24 h 24"/>
                <a:gd name="T10" fmla="*/ 5 w 31"/>
                <a:gd name="T11" fmla="*/ 24 h 24"/>
                <a:gd name="T12" fmla="*/ 5 w 31"/>
                <a:gd name="T13" fmla="*/ 22 h 24"/>
                <a:gd name="T14" fmla="*/ 5 w 31"/>
                <a:gd name="T15" fmla="*/ 22 h 24"/>
                <a:gd name="T16" fmla="*/ 5 w 31"/>
                <a:gd name="T17" fmla="*/ 20 h 24"/>
                <a:gd name="T18" fmla="*/ 5 w 31"/>
                <a:gd name="T19" fmla="*/ 17 h 24"/>
                <a:gd name="T20" fmla="*/ 5 w 31"/>
                <a:gd name="T21" fmla="*/ 17 h 24"/>
                <a:gd name="T22" fmla="*/ 5 w 31"/>
                <a:gd name="T23" fmla="*/ 15 h 24"/>
                <a:gd name="T24" fmla="*/ 8 w 31"/>
                <a:gd name="T25" fmla="*/ 14 h 24"/>
                <a:gd name="T26" fmla="*/ 20 w 31"/>
                <a:gd name="T27" fmla="*/ 9 h 24"/>
                <a:gd name="T28" fmla="*/ 28 w 31"/>
                <a:gd name="T29" fmla="*/ 5 h 24"/>
                <a:gd name="T30" fmla="*/ 31 w 31"/>
                <a:gd name="T31" fmla="*/ 3 h 24"/>
                <a:gd name="T32" fmla="*/ 31 w 31"/>
                <a:gd name="T33" fmla="*/ 3 h 24"/>
                <a:gd name="T34" fmla="*/ 31 w 31"/>
                <a:gd name="T35" fmla="*/ 2 h 24"/>
                <a:gd name="T36" fmla="*/ 30 w 31"/>
                <a:gd name="T37" fmla="*/ 2 h 24"/>
                <a:gd name="T38" fmla="*/ 30 w 31"/>
                <a:gd name="T39" fmla="*/ 0 h 24"/>
                <a:gd name="T40" fmla="*/ 26 w 31"/>
                <a:gd name="T41" fmla="*/ 0 h 24"/>
                <a:gd name="T42" fmla="*/ 18 w 31"/>
                <a:gd name="T43" fmla="*/ 2 h 24"/>
                <a:gd name="T44" fmla="*/ 16 w 31"/>
                <a:gd name="T45" fmla="*/ 3 h 24"/>
                <a:gd name="T46" fmla="*/ 15 w 31"/>
                <a:gd name="T47" fmla="*/ 3 h 24"/>
                <a:gd name="T48" fmla="*/ 8 w 31"/>
                <a:gd name="T49" fmla="*/ 9 h 24"/>
                <a:gd name="T50" fmla="*/ 0 w 31"/>
                <a:gd name="T51" fmla="*/ 15 h 24"/>
                <a:gd name="T52" fmla="*/ 0 w 31"/>
                <a:gd name="T5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24">
                  <a:moveTo>
                    <a:pt x="0" y="15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8" y="14"/>
                  </a:lnTo>
                  <a:lnTo>
                    <a:pt x="20" y="9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8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4" name="Freeform 567"/>
            <p:cNvSpPr>
              <a:spLocks/>
            </p:cNvSpPr>
            <p:nvPr/>
          </p:nvSpPr>
          <p:spPr bwMode="auto">
            <a:xfrm>
              <a:off x="8244825" y="6055177"/>
              <a:ext cx="39307" cy="27213"/>
            </a:xfrm>
            <a:custGeom>
              <a:avLst/>
              <a:gdLst>
                <a:gd name="T0" fmla="*/ 26 w 26"/>
                <a:gd name="T1" fmla="*/ 0 h 18"/>
                <a:gd name="T2" fmla="*/ 26 w 26"/>
                <a:gd name="T3" fmla="*/ 0 h 18"/>
                <a:gd name="T4" fmla="*/ 23 w 26"/>
                <a:gd name="T5" fmla="*/ 0 h 18"/>
                <a:gd name="T6" fmla="*/ 6 w 26"/>
                <a:gd name="T7" fmla="*/ 5 h 18"/>
                <a:gd name="T8" fmla="*/ 6 w 26"/>
                <a:gd name="T9" fmla="*/ 7 h 18"/>
                <a:gd name="T10" fmla="*/ 5 w 26"/>
                <a:gd name="T11" fmla="*/ 8 h 18"/>
                <a:gd name="T12" fmla="*/ 0 w 26"/>
                <a:gd name="T13" fmla="*/ 15 h 18"/>
                <a:gd name="T14" fmla="*/ 0 w 26"/>
                <a:gd name="T15" fmla="*/ 17 h 18"/>
                <a:gd name="T16" fmla="*/ 0 w 26"/>
                <a:gd name="T17" fmla="*/ 17 h 18"/>
                <a:gd name="T18" fmla="*/ 0 w 26"/>
                <a:gd name="T19" fmla="*/ 18 h 18"/>
                <a:gd name="T20" fmla="*/ 0 w 26"/>
                <a:gd name="T21" fmla="*/ 18 h 18"/>
                <a:gd name="T22" fmla="*/ 1 w 26"/>
                <a:gd name="T23" fmla="*/ 18 h 18"/>
                <a:gd name="T24" fmla="*/ 6 w 26"/>
                <a:gd name="T25" fmla="*/ 17 h 18"/>
                <a:gd name="T26" fmla="*/ 16 w 26"/>
                <a:gd name="T27" fmla="*/ 12 h 18"/>
                <a:gd name="T28" fmla="*/ 21 w 26"/>
                <a:gd name="T29" fmla="*/ 8 h 18"/>
                <a:gd name="T30" fmla="*/ 23 w 26"/>
                <a:gd name="T31" fmla="*/ 7 h 18"/>
                <a:gd name="T32" fmla="*/ 23 w 26"/>
                <a:gd name="T33" fmla="*/ 7 h 18"/>
                <a:gd name="T34" fmla="*/ 26 w 26"/>
                <a:gd name="T35" fmla="*/ 2 h 18"/>
                <a:gd name="T36" fmla="*/ 26 w 26"/>
                <a:gd name="T37" fmla="*/ 0 h 18"/>
                <a:gd name="T38" fmla="*/ 26 w 26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lnTo>
                    <a:pt x="26" y="0"/>
                  </a:lnTo>
                  <a:lnTo>
                    <a:pt x="23" y="0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6" y="17"/>
                  </a:lnTo>
                  <a:lnTo>
                    <a:pt x="16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5" name="Freeform 568"/>
            <p:cNvSpPr>
              <a:spLocks/>
            </p:cNvSpPr>
            <p:nvPr/>
          </p:nvSpPr>
          <p:spPr bwMode="auto">
            <a:xfrm>
              <a:off x="8287157" y="6198798"/>
              <a:ext cx="22677" cy="18142"/>
            </a:xfrm>
            <a:custGeom>
              <a:avLst/>
              <a:gdLst>
                <a:gd name="T0" fmla="*/ 15 w 15"/>
                <a:gd name="T1" fmla="*/ 5 h 12"/>
                <a:gd name="T2" fmla="*/ 13 w 15"/>
                <a:gd name="T3" fmla="*/ 4 h 12"/>
                <a:gd name="T4" fmla="*/ 12 w 15"/>
                <a:gd name="T5" fmla="*/ 2 h 12"/>
                <a:gd name="T6" fmla="*/ 10 w 15"/>
                <a:gd name="T7" fmla="*/ 0 h 12"/>
                <a:gd name="T8" fmla="*/ 10 w 15"/>
                <a:gd name="T9" fmla="*/ 0 h 12"/>
                <a:gd name="T10" fmla="*/ 8 w 15"/>
                <a:gd name="T11" fmla="*/ 0 h 12"/>
                <a:gd name="T12" fmla="*/ 8 w 15"/>
                <a:gd name="T13" fmla="*/ 0 h 12"/>
                <a:gd name="T14" fmla="*/ 0 w 15"/>
                <a:gd name="T15" fmla="*/ 5 h 12"/>
                <a:gd name="T16" fmla="*/ 0 w 15"/>
                <a:gd name="T17" fmla="*/ 5 h 12"/>
                <a:gd name="T18" fmla="*/ 0 w 15"/>
                <a:gd name="T19" fmla="*/ 9 h 12"/>
                <a:gd name="T20" fmla="*/ 2 w 15"/>
                <a:gd name="T21" fmla="*/ 12 h 12"/>
                <a:gd name="T22" fmla="*/ 2 w 15"/>
                <a:gd name="T23" fmla="*/ 12 h 12"/>
                <a:gd name="T24" fmla="*/ 2 w 15"/>
                <a:gd name="T25" fmla="*/ 12 h 12"/>
                <a:gd name="T26" fmla="*/ 3 w 15"/>
                <a:gd name="T27" fmla="*/ 12 h 12"/>
                <a:gd name="T28" fmla="*/ 3 w 15"/>
                <a:gd name="T29" fmla="*/ 12 h 12"/>
                <a:gd name="T30" fmla="*/ 7 w 15"/>
                <a:gd name="T31" fmla="*/ 12 h 12"/>
                <a:gd name="T32" fmla="*/ 7 w 15"/>
                <a:gd name="T33" fmla="*/ 12 h 12"/>
                <a:gd name="T34" fmla="*/ 7 w 15"/>
                <a:gd name="T35" fmla="*/ 12 h 12"/>
                <a:gd name="T36" fmla="*/ 10 w 15"/>
                <a:gd name="T37" fmla="*/ 7 h 12"/>
                <a:gd name="T38" fmla="*/ 15 w 15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6" name="Freeform 569"/>
            <p:cNvSpPr>
              <a:spLocks/>
            </p:cNvSpPr>
            <p:nvPr/>
          </p:nvSpPr>
          <p:spPr bwMode="auto">
            <a:xfrm>
              <a:off x="8306811" y="6035524"/>
              <a:ext cx="55937" cy="22677"/>
            </a:xfrm>
            <a:custGeom>
              <a:avLst/>
              <a:gdLst>
                <a:gd name="T0" fmla="*/ 2 w 37"/>
                <a:gd name="T1" fmla="*/ 11 h 15"/>
                <a:gd name="T2" fmla="*/ 4 w 37"/>
                <a:gd name="T3" fmla="*/ 11 h 15"/>
                <a:gd name="T4" fmla="*/ 4 w 37"/>
                <a:gd name="T5" fmla="*/ 11 h 15"/>
                <a:gd name="T6" fmla="*/ 5 w 37"/>
                <a:gd name="T7" fmla="*/ 11 h 15"/>
                <a:gd name="T8" fmla="*/ 5 w 37"/>
                <a:gd name="T9" fmla="*/ 10 h 15"/>
                <a:gd name="T10" fmla="*/ 10 w 37"/>
                <a:gd name="T11" fmla="*/ 8 h 15"/>
                <a:gd name="T12" fmla="*/ 12 w 37"/>
                <a:gd name="T13" fmla="*/ 8 h 15"/>
                <a:gd name="T14" fmla="*/ 14 w 37"/>
                <a:gd name="T15" fmla="*/ 10 h 15"/>
                <a:gd name="T16" fmla="*/ 15 w 37"/>
                <a:gd name="T17" fmla="*/ 11 h 15"/>
                <a:gd name="T18" fmla="*/ 17 w 37"/>
                <a:gd name="T19" fmla="*/ 11 h 15"/>
                <a:gd name="T20" fmla="*/ 17 w 37"/>
                <a:gd name="T21" fmla="*/ 13 h 15"/>
                <a:gd name="T22" fmla="*/ 17 w 37"/>
                <a:gd name="T23" fmla="*/ 13 h 15"/>
                <a:gd name="T24" fmla="*/ 17 w 37"/>
                <a:gd name="T25" fmla="*/ 15 h 15"/>
                <a:gd name="T26" fmla="*/ 20 w 37"/>
                <a:gd name="T27" fmla="*/ 15 h 15"/>
                <a:gd name="T28" fmla="*/ 24 w 37"/>
                <a:gd name="T29" fmla="*/ 13 h 15"/>
                <a:gd name="T30" fmla="*/ 24 w 37"/>
                <a:gd name="T31" fmla="*/ 13 h 15"/>
                <a:gd name="T32" fmla="*/ 37 w 37"/>
                <a:gd name="T33" fmla="*/ 3 h 15"/>
                <a:gd name="T34" fmla="*/ 37 w 37"/>
                <a:gd name="T35" fmla="*/ 0 h 15"/>
                <a:gd name="T36" fmla="*/ 35 w 37"/>
                <a:gd name="T37" fmla="*/ 1 h 15"/>
                <a:gd name="T38" fmla="*/ 20 w 37"/>
                <a:gd name="T39" fmla="*/ 0 h 15"/>
                <a:gd name="T40" fmla="*/ 19 w 37"/>
                <a:gd name="T41" fmla="*/ 0 h 15"/>
                <a:gd name="T42" fmla="*/ 14 w 37"/>
                <a:gd name="T43" fmla="*/ 0 h 15"/>
                <a:gd name="T44" fmla="*/ 12 w 37"/>
                <a:gd name="T45" fmla="*/ 0 h 15"/>
                <a:gd name="T46" fmla="*/ 12 w 37"/>
                <a:gd name="T47" fmla="*/ 0 h 15"/>
                <a:gd name="T48" fmla="*/ 7 w 37"/>
                <a:gd name="T49" fmla="*/ 1 h 15"/>
                <a:gd name="T50" fmla="*/ 7 w 37"/>
                <a:gd name="T51" fmla="*/ 1 h 15"/>
                <a:gd name="T52" fmla="*/ 2 w 37"/>
                <a:gd name="T53" fmla="*/ 5 h 15"/>
                <a:gd name="T54" fmla="*/ 2 w 37"/>
                <a:gd name="T55" fmla="*/ 6 h 15"/>
                <a:gd name="T56" fmla="*/ 0 w 37"/>
                <a:gd name="T57" fmla="*/ 8 h 15"/>
                <a:gd name="T58" fmla="*/ 2 w 37"/>
                <a:gd name="T59" fmla="*/ 8 h 15"/>
                <a:gd name="T60" fmla="*/ 2 w 37"/>
                <a:gd name="T6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15">
                  <a:moveTo>
                    <a:pt x="2" y="11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7" name="Freeform 570"/>
            <p:cNvSpPr>
              <a:spLocks/>
            </p:cNvSpPr>
            <p:nvPr/>
          </p:nvSpPr>
          <p:spPr bwMode="auto">
            <a:xfrm>
              <a:off x="8358213" y="6141349"/>
              <a:ext cx="12094" cy="12094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8 h 8"/>
                <a:gd name="T4" fmla="*/ 0 w 8"/>
                <a:gd name="T5" fmla="*/ 8 h 8"/>
                <a:gd name="T6" fmla="*/ 3 w 8"/>
                <a:gd name="T7" fmla="*/ 8 h 8"/>
                <a:gd name="T8" fmla="*/ 3 w 8"/>
                <a:gd name="T9" fmla="*/ 8 h 8"/>
                <a:gd name="T10" fmla="*/ 8 w 8"/>
                <a:gd name="T11" fmla="*/ 5 h 8"/>
                <a:gd name="T12" fmla="*/ 8 w 8"/>
                <a:gd name="T13" fmla="*/ 1 h 8"/>
                <a:gd name="T14" fmla="*/ 8 w 8"/>
                <a:gd name="T15" fmla="*/ 1 h 8"/>
                <a:gd name="T16" fmla="*/ 6 w 8"/>
                <a:gd name="T17" fmla="*/ 0 h 8"/>
                <a:gd name="T18" fmla="*/ 5 w 8"/>
                <a:gd name="T19" fmla="*/ 0 h 8"/>
                <a:gd name="T20" fmla="*/ 0 w 8"/>
                <a:gd name="T21" fmla="*/ 0 h 8"/>
                <a:gd name="T22" fmla="*/ 0 w 8"/>
                <a:gd name="T23" fmla="*/ 6 h 8"/>
                <a:gd name="T24" fmla="*/ 0 w 8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8" y="5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8" name="Freeform 571"/>
            <p:cNvSpPr>
              <a:spLocks/>
            </p:cNvSpPr>
            <p:nvPr/>
          </p:nvSpPr>
          <p:spPr bwMode="auto">
            <a:xfrm>
              <a:off x="8223660" y="6161003"/>
              <a:ext cx="37796" cy="25700"/>
            </a:xfrm>
            <a:custGeom>
              <a:avLst/>
              <a:gdLst>
                <a:gd name="T0" fmla="*/ 0 w 25"/>
                <a:gd name="T1" fmla="*/ 17 h 17"/>
                <a:gd name="T2" fmla="*/ 2 w 25"/>
                <a:gd name="T3" fmla="*/ 17 h 17"/>
                <a:gd name="T4" fmla="*/ 5 w 25"/>
                <a:gd name="T5" fmla="*/ 17 h 17"/>
                <a:gd name="T6" fmla="*/ 10 w 25"/>
                <a:gd name="T7" fmla="*/ 15 h 17"/>
                <a:gd name="T8" fmla="*/ 12 w 25"/>
                <a:gd name="T9" fmla="*/ 14 h 17"/>
                <a:gd name="T10" fmla="*/ 12 w 25"/>
                <a:gd name="T11" fmla="*/ 12 h 17"/>
                <a:gd name="T12" fmla="*/ 14 w 25"/>
                <a:gd name="T13" fmla="*/ 12 h 17"/>
                <a:gd name="T14" fmla="*/ 14 w 25"/>
                <a:gd name="T15" fmla="*/ 10 h 17"/>
                <a:gd name="T16" fmla="*/ 14 w 25"/>
                <a:gd name="T17" fmla="*/ 10 h 17"/>
                <a:gd name="T18" fmla="*/ 14 w 25"/>
                <a:gd name="T19" fmla="*/ 9 h 17"/>
                <a:gd name="T20" fmla="*/ 19 w 25"/>
                <a:gd name="T21" fmla="*/ 7 h 17"/>
                <a:gd name="T22" fmla="*/ 20 w 25"/>
                <a:gd name="T23" fmla="*/ 5 h 17"/>
                <a:gd name="T24" fmla="*/ 22 w 25"/>
                <a:gd name="T25" fmla="*/ 4 h 17"/>
                <a:gd name="T26" fmla="*/ 24 w 25"/>
                <a:gd name="T27" fmla="*/ 4 h 17"/>
                <a:gd name="T28" fmla="*/ 25 w 25"/>
                <a:gd name="T29" fmla="*/ 4 h 17"/>
                <a:gd name="T30" fmla="*/ 25 w 25"/>
                <a:gd name="T31" fmla="*/ 4 h 17"/>
                <a:gd name="T32" fmla="*/ 19 w 25"/>
                <a:gd name="T33" fmla="*/ 0 h 17"/>
                <a:gd name="T34" fmla="*/ 15 w 25"/>
                <a:gd name="T35" fmla="*/ 2 h 17"/>
                <a:gd name="T36" fmla="*/ 0 w 25"/>
                <a:gd name="T37" fmla="*/ 15 h 17"/>
                <a:gd name="T38" fmla="*/ 0 w 25"/>
                <a:gd name="T39" fmla="*/ 15 h 17"/>
                <a:gd name="T40" fmla="*/ 0 w 25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lnTo>
                    <a:pt x="2" y="17"/>
                  </a:lnTo>
                  <a:lnTo>
                    <a:pt x="5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9" name="Freeform 572"/>
            <p:cNvSpPr>
              <a:spLocks/>
            </p:cNvSpPr>
            <p:nvPr/>
          </p:nvSpPr>
          <p:spPr bwMode="auto">
            <a:xfrm>
              <a:off x="8184353" y="5707458"/>
              <a:ext cx="37796" cy="22677"/>
            </a:xfrm>
            <a:custGeom>
              <a:avLst/>
              <a:gdLst>
                <a:gd name="T0" fmla="*/ 15 w 25"/>
                <a:gd name="T1" fmla="*/ 11 h 15"/>
                <a:gd name="T2" fmla="*/ 21 w 25"/>
                <a:gd name="T3" fmla="*/ 10 h 15"/>
                <a:gd name="T4" fmla="*/ 23 w 25"/>
                <a:gd name="T5" fmla="*/ 10 h 15"/>
                <a:gd name="T6" fmla="*/ 23 w 25"/>
                <a:gd name="T7" fmla="*/ 10 h 15"/>
                <a:gd name="T8" fmla="*/ 25 w 25"/>
                <a:gd name="T9" fmla="*/ 8 h 15"/>
                <a:gd name="T10" fmla="*/ 25 w 25"/>
                <a:gd name="T11" fmla="*/ 6 h 15"/>
                <a:gd name="T12" fmla="*/ 21 w 25"/>
                <a:gd name="T13" fmla="*/ 1 h 15"/>
                <a:gd name="T14" fmla="*/ 20 w 25"/>
                <a:gd name="T15" fmla="*/ 0 h 15"/>
                <a:gd name="T16" fmla="*/ 18 w 25"/>
                <a:gd name="T17" fmla="*/ 0 h 15"/>
                <a:gd name="T18" fmla="*/ 18 w 25"/>
                <a:gd name="T19" fmla="*/ 0 h 15"/>
                <a:gd name="T20" fmla="*/ 8 w 25"/>
                <a:gd name="T21" fmla="*/ 3 h 15"/>
                <a:gd name="T22" fmla="*/ 3 w 25"/>
                <a:gd name="T23" fmla="*/ 6 h 15"/>
                <a:gd name="T24" fmla="*/ 1 w 25"/>
                <a:gd name="T25" fmla="*/ 8 h 15"/>
                <a:gd name="T26" fmla="*/ 0 w 25"/>
                <a:gd name="T27" fmla="*/ 8 h 15"/>
                <a:gd name="T28" fmla="*/ 0 w 25"/>
                <a:gd name="T29" fmla="*/ 11 h 15"/>
                <a:gd name="T30" fmla="*/ 0 w 25"/>
                <a:gd name="T31" fmla="*/ 11 h 15"/>
                <a:gd name="T32" fmla="*/ 1 w 25"/>
                <a:gd name="T33" fmla="*/ 13 h 15"/>
                <a:gd name="T34" fmla="*/ 5 w 25"/>
                <a:gd name="T35" fmla="*/ 15 h 15"/>
                <a:gd name="T36" fmla="*/ 5 w 25"/>
                <a:gd name="T37" fmla="*/ 15 h 15"/>
                <a:gd name="T38" fmla="*/ 11 w 25"/>
                <a:gd name="T39" fmla="*/ 13 h 15"/>
                <a:gd name="T40" fmla="*/ 15 w 25"/>
                <a:gd name="T4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5">
                  <a:moveTo>
                    <a:pt x="15" y="11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3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3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0" name="Freeform 573"/>
            <p:cNvSpPr>
              <a:spLocks/>
            </p:cNvSpPr>
            <p:nvPr/>
          </p:nvSpPr>
          <p:spPr bwMode="auto">
            <a:xfrm>
              <a:off x="8256920" y="5938765"/>
              <a:ext cx="10583" cy="6047"/>
            </a:xfrm>
            <a:custGeom>
              <a:avLst/>
              <a:gdLst>
                <a:gd name="T0" fmla="*/ 0 w 7"/>
                <a:gd name="T1" fmla="*/ 0 h 4"/>
                <a:gd name="T2" fmla="*/ 2 w 7"/>
                <a:gd name="T3" fmla="*/ 2 h 4"/>
                <a:gd name="T4" fmla="*/ 2 w 7"/>
                <a:gd name="T5" fmla="*/ 2 h 4"/>
                <a:gd name="T6" fmla="*/ 2 w 7"/>
                <a:gd name="T7" fmla="*/ 2 h 4"/>
                <a:gd name="T8" fmla="*/ 5 w 7"/>
                <a:gd name="T9" fmla="*/ 4 h 4"/>
                <a:gd name="T10" fmla="*/ 5 w 7"/>
                <a:gd name="T11" fmla="*/ 2 h 4"/>
                <a:gd name="T12" fmla="*/ 7 w 7"/>
                <a:gd name="T13" fmla="*/ 2 h 4"/>
                <a:gd name="T14" fmla="*/ 7 w 7"/>
                <a:gd name="T15" fmla="*/ 0 h 4"/>
                <a:gd name="T16" fmla="*/ 2 w 7"/>
                <a:gd name="T17" fmla="*/ 0 h 4"/>
                <a:gd name="T18" fmla="*/ 0 w 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1" name="Freeform 574"/>
            <p:cNvSpPr>
              <a:spLocks/>
            </p:cNvSpPr>
            <p:nvPr/>
          </p:nvSpPr>
          <p:spPr bwMode="auto">
            <a:xfrm>
              <a:off x="8226684" y="6236595"/>
              <a:ext cx="15119" cy="7559"/>
            </a:xfrm>
            <a:custGeom>
              <a:avLst/>
              <a:gdLst>
                <a:gd name="T0" fmla="*/ 0 w 10"/>
                <a:gd name="T1" fmla="*/ 4 h 5"/>
                <a:gd name="T2" fmla="*/ 2 w 10"/>
                <a:gd name="T3" fmla="*/ 5 h 5"/>
                <a:gd name="T4" fmla="*/ 3 w 10"/>
                <a:gd name="T5" fmla="*/ 5 h 5"/>
                <a:gd name="T6" fmla="*/ 5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10 w 10"/>
                <a:gd name="T13" fmla="*/ 4 h 5"/>
                <a:gd name="T14" fmla="*/ 10 w 10"/>
                <a:gd name="T15" fmla="*/ 4 h 5"/>
                <a:gd name="T16" fmla="*/ 7 w 10"/>
                <a:gd name="T17" fmla="*/ 2 h 5"/>
                <a:gd name="T18" fmla="*/ 5 w 10"/>
                <a:gd name="T19" fmla="*/ 2 h 5"/>
                <a:gd name="T20" fmla="*/ 3 w 10"/>
                <a:gd name="T21" fmla="*/ 0 h 5"/>
                <a:gd name="T22" fmla="*/ 3 w 10"/>
                <a:gd name="T23" fmla="*/ 0 h 5"/>
                <a:gd name="T24" fmla="*/ 0 w 10"/>
                <a:gd name="T25" fmla="*/ 4 h 5"/>
                <a:gd name="T26" fmla="*/ 0 w 10"/>
                <a:gd name="T27" fmla="*/ 4 h 5"/>
                <a:gd name="T28" fmla="*/ 0 w 10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2" name="Freeform 575"/>
            <p:cNvSpPr>
              <a:spLocks/>
            </p:cNvSpPr>
            <p:nvPr/>
          </p:nvSpPr>
          <p:spPr bwMode="auto">
            <a:xfrm>
              <a:off x="8211567" y="5823870"/>
              <a:ext cx="87685" cy="54426"/>
            </a:xfrm>
            <a:custGeom>
              <a:avLst/>
              <a:gdLst>
                <a:gd name="T0" fmla="*/ 42 w 58"/>
                <a:gd name="T1" fmla="*/ 36 h 36"/>
                <a:gd name="T2" fmla="*/ 52 w 58"/>
                <a:gd name="T3" fmla="*/ 35 h 36"/>
                <a:gd name="T4" fmla="*/ 57 w 58"/>
                <a:gd name="T5" fmla="*/ 31 h 36"/>
                <a:gd name="T6" fmla="*/ 58 w 58"/>
                <a:gd name="T7" fmla="*/ 30 h 36"/>
                <a:gd name="T8" fmla="*/ 57 w 58"/>
                <a:gd name="T9" fmla="*/ 26 h 36"/>
                <a:gd name="T10" fmla="*/ 42 w 58"/>
                <a:gd name="T11" fmla="*/ 10 h 36"/>
                <a:gd name="T12" fmla="*/ 38 w 58"/>
                <a:gd name="T13" fmla="*/ 8 h 36"/>
                <a:gd name="T14" fmla="*/ 38 w 58"/>
                <a:gd name="T15" fmla="*/ 6 h 36"/>
                <a:gd name="T16" fmla="*/ 42 w 58"/>
                <a:gd name="T17" fmla="*/ 3 h 36"/>
                <a:gd name="T18" fmla="*/ 42 w 58"/>
                <a:gd name="T19" fmla="*/ 3 h 36"/>
                <a:gd name="T20" fmla="*/ 35 w 58"/>
                <a:gd name="T21" fmla="*/ 0 h 36"/>
                <a:gd name="T22" fmla="*/ 27 w 58"/>
                <a:gd name="T23" fmla="*/ 0 h 36"/>
                <a:gd name="T24" fmla="*/ 23 w 58"/>
                <a:gd name="T25" fmla="*/ 0 h 36"/>
                <a:gd name="T26" fmla="*/ 23 w 58"/>
                <a:gd name="T27" fmla="*/ 3 h 36"/>
                <a:gd name="T28" fmla="*/ 23 w 58"/>
                <a:gd name="T29" fmla="*/ 5 h 36"/>
                <a:gd name="T30" fmla="*/ 15 w 58"/>
                <a:gd name="T31" fmla="*/ 10 h 36"/>
                <a:gd name="T32" fmla="*/ 7 w 58"/>
                <a:gd name="T33" fmla="*/ 11 h 36"/>
                <a:gd name="T34" fmla="*/ 7 w 58"/>
                <a:gd name="T35" fmla="*/ 10 h 36"/>
                <a:gd name="T36" fmla="*/ 5 w 58"/>
                <a:gd name="T37" fmla="*/ 10 h 36"/>
                <a:gd name="T38" fmla="*/ 2 w 58"/>
                <a:gd name="T39" fmla="*/ 13 h 36"/>
                <a:gd name="T40" fmla="*/ 0 w 58"/>
                <a:gd name="T41" fmla="*/ 20 h 36"/>
                <a:gd name="T42" fmla="*/ 2 w 58"/>
                <a:gd name="T43" fmla="*/ 21 h 36"/>
                <a:gd name="T44" fmla="*/ 10 w 58"/>
                <a:gd name="T45" fmla="*/ 26 h 36"/>
                <a:gd name="T46" fmla="*/ 17 w 58"/>
                <a:gd name="T47" fmla="*/ 28 h 36"/>
                <a:gd name="T48" fmla="*/ 20 w 58"/>
                <a:gd name="T49" fmla="*/ 25 h 36"/>
                <a:gd name="T50" fmla="*/ 23 w 58"/>
                <a:gd name="T51" fmla="*/ 18 h 36"/>
                <a:gd name="T52" fmla="*/ 25 w 58"/>
                <a:gd name="T53" fmla="*/ 16 h 36"/>
                <a:gd name="T54" fmla="*/ 30 w 58"/>
                <a:gd name="T55" fmla="*/ 15 h 36"/>
                <a:gd name="T56" fmla="*/ 30 w 58"/>
                <a:gd name="T57" fmla="*/ 15 h 36"/>
                <a:gd name="T58" fmla="*/ 33 w 58"/>
                <a:gd name="T59" fmla="*/ 16 h 36"/>
                <a:gd name="T60" fmla="*/ 32 w 58"/>
                <a:gd name="T61" fmla="*/ 20 h 36"/>
                <a:gd name="T62" fmla="*/ 23 w 58"/>
                <a:gd name="T63" fmla="*/ 26 h 36"/>
                <a:gd name="T64" fmla="*/ 22 w 58"/>
                <a:gd name="T65" fmla="*/ 28 h 36"/>
                <a:gd name="T66" fmla="*/ 25 w 58"/>
                <a:gd name="T67" fmla="*/ 33 h 36"/>
                <a:gd name="T68" fmla="*/ 37 w 58"/>
                <a:gd name="T6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" h="36">
                  <a:moveTo>
                    <a:pt x="37" y="36"/>
                  </a:moveTo>
                  <a:lnTo>
                    <a:pt x="42" y="36"/>
                  </a:lnTo>
                  <a:lnTo>
                    <a:pt x="47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7" y="31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45" y="13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6"/>
                  </a:lnTo>
                  <a:lnTo>
                    <a:pt x="15" y="10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7" y="28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2" y="20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3" y="31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3" name="Freeform 576"/>
            <p:cNvSpPr>
              <a:spLocks/>
            </p:cNvSpPr>
            <p:nvPr/>
          </p:nvSpPr>
          <p:spPr bwMode="auto">
            <a:xfrm>
              <a:off x="8216101" y="5931208"/>
              <a:ext cx="40820" cy="63496"/>
            </a:xfrm>
            <a:custGeom>
              <a:avLst/>
              <a:gdLst>
                <a:gd name="T0" fmla="*/ 0 w 27"/>
                <a:gd name="T1" fmla="*/ 7 h 42"/>
                <a:gd name="T2" fmla="*/ 2 w 27"/>
                <a:gd name="T3" fmla="*/ 7 h 42"/>
                <a:gd name="T4" fmla="*/ 4 w 27"/>
                <a:gd name="T5" fmla="*/ 10 h 42"/>
                <a:gd name="T6" fmla="*/ 5 w 27"/>
                <a:gd name="T7" fmla="*/ 12 h 42"/>
                <a:gd name="T8" fmla="*/ 5 w 27"/>
                <a:gd name="T9" fmla="*/ 12 h 42"/>
                <a:gd name="T10" fmla="*/ 7 w 27"/>
                <a:gd name="T11" fmla="*/ 12 h 42"/>
                <a:gd name="T12" fmla="*/ 7 w 27"/>
                <a:gd name="T13" fmla="*/ 14 h 42"/>
                <a:gd name="T14" fmla="*/ 10 w 27"/>
                <a:gd name="T15" fmla="*/ 14 h 42"/>
                <a:gd name="T16" fmla="*/ 10 w 27"/>
                <a:gd name="T17" fmla="*/ 14 h 42"/>
                <a:gd name="T18" fmla="*/ 14 w 27"/>
                <a:gd name="T19" fmla="*/ 20 h 42"/>
                <a:gd name="T20" fmla="*/ 14 w 27"/>
                <a:gd name="T21" fmla="*/ 20 h 42"/>
                <a:gd name="T22" fmla="*/ 14 w 27"/>
                <a:gd name="T23" fmla="*/ 24 h 42"/>
                <a:gd name="T24" fmla="*/ 14 w 27"/>
                <a:gd name="T25" fmla="*/ 24 h 42"/>
                <a:gd name="T26" fmla="*/ 10 w 27"/>
                <a:gd name="T27" fmla="*/ 29 h 42"/>
                <a:gd name="T28" fmla="*/ 9 w 27"/>
                <a:gd name="T29" fmla="*/ 29 h 42"/>
                <a:gd name="T30" fmla="*/ 9 w 27"/>
                <a:gd name="T31" fmla="*/ 30 h 42"/>
                <a:gd name="T32" fmla="*/ 5 w 27"/>
                <a:gd name="T33" fmla="*/ 32 h 42"/>
                <a:gd name="T34" fmla="*/ 5 w 27"/>
                <a:gd name="T35" fmla="*/ 32 h 42"/>
                <a:gd name="T36" fmla="*/ 5 w 27"/>
                <a:gd name="T37" fmla="*/ 34 h 42"/>
                <a:gd name="T38" fmla="*/ 5 w 27"/>
                <a:gd name="T39" fmla="*/ 34 h 42"/>
                <a:gd name="T40" fmla="*/ 5 w 27"/>
                <a:gd name="T41" fmla="*/ 34 h 42"/>
                <a:gd name="T42" fmla="*/ 10 w 27"/>
                <a:gd name="T43" fmla="*/ 39 h 42"/>
                <a:gd name="T44" fmla="*/ 14 w 27"/>
                <a:gd name="T45" fmla="*/ 40 h 42"/>
                <a:gd name="T46" fmla="*/ 14 w 27"/>
                <a:gd name="T47" fmla="*/ 40 h 42"/>
                <a:gd name="T48" fmla="*/ 15 w 27"/>
                <a:gd name="T49" fmla="*/ 40 h 42"/>
                <a:gd name="T50" fmla="*/ 17 w 27"/>
                <a:gd name="T51" fmla="*/ 42 h 42"/>
                <a:gd name="T52" fmla="*/ 19 w 27"/>
                <a:gd name="T53" fmla="*/ 40 h 42"/>
                <a:gd name="T54" fmla="*/ 27 w 27"/>
                <a:gd name="T55" fmla="*/ 27 h 42"/>
                <a:gd name="T56" fmla="*/ 27 w 27"/>
                <a:gd name="T57" fmla="*/ 25 h 42"/>
                <a:gd name="T58" fmla="*/ 27 w 27"/>
                <a:gd name="T59" fmla="*/ 24 h 42"/>
                <a:gd name="T60" fmla="*/ 25 w 27"/>
                <a:gd name="T61" fmla="*/ 20 h 42"/>
                <a:gd name="T62" fmla="*/ 24 w 27"/>
                <a:gd name="T63" fmla="*/ 17 h 42"/>
                <a:gd name="T64" fmla="*/ 24 w 27"/>
                <a:gd name="T65" fmla="*/ 17 h 42"/>
                <a:gd name="T66" fmla="*/ 25 w 27"/>
                <a:gd name="T67" fmla="*/ 7 h 42"/>
                <a:gd name="T68" fmla="*/ 25 w 27"/>
                <a:gd name="T69" fmla="*/ 5 h 42"/>
                <a:gd name="T70" fmla="*/ 25 w 27"/>
                <a:gd name="T71" fmla="*/ 5 h 42"/>
                <a:gd name="T72" fmla="*/ 25 w 27"/>
                <a:gd name="T73" fmla="*/ 5 h 42"/>
                <a:gd name="T74" fmla="*/ 25 w 27"/>
                <a:gd name="T75" fmla="*/ 5 h 42"/>
                <a:gd name="T76" fmla="*/ 25 w 27"/>
                <a:gd name="T77" fmla="*/ 4 h 42"/>
                <a:gd name="T78" fmla="*/ 25 w 27"/>
                <a:gd name="T79" fmla="*/ 4 h 42"/>
                <a:gd name="T80" fmla="*/ 24 w 27"/>
                <a:gd name="T81" fmla="*/ 4 h 42"/>
                <a:gd name="T82" fmla="*/ 17 w 27"/>
                <a:gd name="T83" fmla="*/ 0 h 42"/>
                <a:gd name="T84" fmla="*/ 14 w 27"/>
                <a:gd name="T85" fmla="*/ 0 h 42"/>
                <a:gd name="T86" fmla="*/ 5 w 27"/>
                <a:gd name="T87" fmla="*/ 2 h 42"/>
                <a:gd name="T88" fmla="*/ 4 w 27"/>
                <a:gd name="T89" fmla="*/ 2 h 42"/>
                <a:gd name="T90" fmla="*/ 4 w 27"/>
                <a:gd name="T91" fmla="*/ 4 h 42"/>
                <a:gd name="T92" fmla="*/ 2 w 27"/>
                <a:gd name="T93" fmla="*/ 4 h 42"/>
                <a:gd name="T94" fmla="*/ 2 w 27"/>
                <a:gd name="T95" fmla="*/ 4 h 42"/>
                <a:gd name="T96" fmla="*/ 0 w 27"/>
                <a:gd name="T9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42">
                  <a:moveTo>
                    <a:pt x="0" y="7"/>
                  </a:moveTo>
                  <a:lnTo>
                    <a:pt x="2" y="7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0" y="39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2"/>
                  </a:lnTo>
                  <a:lnTo>
                    <a:pt x="19" y="4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5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4" name="Freeform 577"/>
            <p:cNvSpPr>
              <a:spLocks/>
            </p:cNvSpPr>
            <p:nvPr/>
          </p:nvSpPr>
          <p:spPr bwMode="auto">
            <a:xfrm>
              <a:off x="6664976" y="2568929"/>
              <a:ext cx="18142" cy="24189"/>
            </a:xfrm>
            <a:custGeom>
              <a:avLst/>
              <a:gdLst>
                <a:gd name="T0" fmla="*/ 8 w 12"/>
                <a:gd name="T1" fmla="*/ 0 h 16"/>
                <a:gd name="T2" fmla="*/ 8 w 12"/>
                <a:gd name="T3" fmla="*/ 0 h 16"/>
                <a:gd name="T4" fmla="*/ 7 w 12"/>
                <a:gd name="T5" fmla="*/ 0 h 16"/>
                <a:gd name="T6" fmla="*/ 5 w 12"/>
                <a:gd name="T7" fmla="*/ 0 h 16"/>
                <a:gd name="T8" fmla="*/ 3 w 12"/>
                <a:gd name="T9" fmla="*/ 1 h 16"/>
                <a:gd name="T10" fmla="*/ 3 w 12"/>
                <a:gd name="T11" fmla="*/ 1 h 16"/>
                <a:gd name="T12" fmla="*/ 2 w 12"/>
                <a:gd name="T13" fmla="*/ 3 h 16"/>
                <a:gd name="T14" fmla="*/ 2 w 12"/>
                <a:gd name="T15" fmla="*/ 5 h 16"/>
                <a:gd name="T16" fmla="*/ 2 w 12"/>
                <a:gd name="T17" fmla="*/ 5 h 16"/>
                <a:gd name="T18" fmla="*/ 2 w 12"/>
                <a:gd name="T19" fmla="*/ 6 h 16"/>
                <a:gd name="T20" fmla="*/ 2 w 12"/>
                <a:gd name="T21" fmla="*/ 8 h 16"/>
                <a:gd name="T22" fmla="*/ 2 w 12"/>
                <a:gd name="T23" fmla="*/ 11 h 16"/>
                <a:gd name="T24" fmla="*/ 2 w 12"/>
                <a:gd name="T25" fmla="*/ 13 h 16"/>
                <a:gd name="T26" fmla="*/ 0 w 12"/>
                <a:gd name="T27" fmla="*/ 15 h 16"/>
                <a:gd name="T28" fmla="*/ 0 w 12"/>
                <a:gd name="T29" fmla="*/ 15 h 16"/>
                <a:gd name="T30" fmla="*/ 2 w 12"/>
                <a:gd name="T31" fmla="*/ 16 h 16"/>
                <a:gd name="T32" fmla="*/ 2 w 12"/>
                <a:gd name="T33" fmla="*/ 15 h 16"/>
                <a:gd name="T34" fmla="*/ 3 w 12"/>
                <a:gd name="T35" fmla="*/ 15 h 16"/>
                <a:gd name="T36" fmla="*/ 5 w 12"/>
                <a:gd name="T37" fmla="*/ 13 h 16"/>
                <a:gd name="T38" fmla="*/ 12 w 12"/>
                <a:gd name="T39" fmla="*/ 8 h 16"/>
                <a:gd name="T40" fmla="*/ 10 w 12"/>
                <a:gd name="T41" fmla="*/ 6 h 16"/>
                <a:gd name="T42" fmla="*/ 10 w 12"/>
                <a:gd name="T43" fmla="*/ 1 h 16"/>
                <a:gd name="T44" fmla="*/ 10 w 12"/>
                <a:gd name="T45" fmla="*/ 1 h 16"/>
                <a:gd name="T46" fmla="*/ 10 w 12"/>
                <a:gd name="T47" fmla="*/ 0 h 16"/>
                <a:gd name="T48" fmla="*/ 8 w 12"/>
                <a:gd name="T4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6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5" name="Freeform 578"/>
            <p:cNvSpPr>
              <a:spLocks/>
            </p:cNvSpPr>
            <p:nvPr/>
          </p:nvSpPr>
          <p:spPr bwMode="auto">
            <a:xfrm>
              <a:off x="5854644" y="2328552"/>
              <a:ext cx="22677" cy="60473"/>
            </a:xfrm>
            <a:custGeom>
              <a:avLst/>
              <a:gdLst>
                <a:gd name="T0" fmla="*/ 12 w 15"/>
                <a:gd name="T1" fmla="*/ 4 h 40"/>
                <a:gd name="T2" fmla="*/ 12 w 15"/>
                <a:gd name="T3" fmla="*/ 4 h 40"/>
                <a:gd name="T4" fmla="*/ 10 w 15"/>
                <a:gd name="T5" fmla="*/ 2 h 40"/>
                <a:gd name="T6" fmla="*/ 10 w 15"/>
                <a:gd name="T7" fmla="*/ 2 h 40"/>
                <a:gd name="T8" fmla="*/ 9 w 15"/>
                <a:gd name="T9" fmla="*/ 2 h 40"/>
                <a:gd name="T10" fmla="*/ 9 w 15"/>
                <a:gd name="T11" fmla="*/ 2 h 40"/>
                <a:gd name="T12" fmla="*/ 9 w 15"/>
                <a:gd name="T13" fmla="*/ 0 h 40"/>
                <a:gd name="T14" fmla="*/ 7 w 15"/>
                <a:gd name="T15" fmla="*/ 0 h 40"/>
                <a:gd name="T16" fmla="*/ 7 w 15"/>
                <a:gd name="T17" fmla="*/ 2 h 40"/>
                <a:gd name="T18" fmla="*/ 2 w 15"/>
                <a:gd name="T19" fmla="*/ 9 h 40"/>
                <a:gd name="T20" fmla="*/ 2 w 15"/>
                <a:gd name="T21" fmla="*/ 10 h 40"/>
                <a:gd name="T22" fmla="*/ 0 w 15"/>
                <a:gd name="T23" fmla="*/ 10 h 40"/>
                <a:gd name="T24" fmla="*/ 0 w 15"/>
                <a:gd name="T25" fmla="*/ 12 h 40"/>
                <a:gd name="T26" fmla="*/ 2 w 15"/>
                <a:gd name="T27" fmla="*/ 14 h 40"/>
                <a:gd name="T28" fmla="*/ 4 w 15"/>
                <a:gd name="T29" fmla="*/ 17 h 40"/>
                <a:gd name="T30" fmla="*/ 5 w 15"/>
                <a:gd name="T31" fmla="*/ 19 h 40"/>
                <a:gd name="T32" fmla="*/ 7 w 15"/>
                <a:gd name="T33" fmla="*/ 25 h 40"/>
                <a:gd name="T34" fmla="*/ 7 w 15"/>
                <a:gd name="T35" fmla="*/ 25 h 40"/>
                <a:gd name="T36" fmla="*/ 7 w 15"/>
                <a:gd name="T37" fmla="*/ 27 h 40"/>
                <a:gd name="T38" fmla="*/ 10 w 15"/>
                <a:gd name="T39" fmla="*/ 34 h 40"/>
                <a:gd name="T40" fmla="*/ 12 w 15"/>
                <a:gd name="T41" fmla="*/ 39 h 40"/>
                <a:gd name="T42" fmla="*/ 12 w 15"/>
                <a:gd name="T43" fmla="*/ 40 h 40"/>
                <a:gd name="T44" fmla="*/ 14 w 15"/>
                <a:gd name="T45" fmla="*/ 40 h 40"/>
                <a:gd name="T46" fmla="*/ 14 w 15"/>
                <a:gd name="T47" fmla="*/ 40 h 40"/>
                <a:gd name="T48" fmla="*/ 15 w 15"/>
                <a:gd name="T49" fmla="*/ 37 h 40"/>
                <a:gd name="T50" fmla="*/ 15 w 15"/>
                <a:gd name="T51" fmla="*/ 37 h 40"/>
                <a:gd name="T52" fmla="*/ 15 w 15"/>
                <a:gd name="T53" fmla="*/ 32 h 40"/>
                <a:gd name="T54" fmla="*/ 15 w 15"/>
                <a:gd name="T55" fmla="*/ 32 h 40"/>
                <a:gd name="T56" fmla="*/ 15 w 15"/>
                <a:gd name="T57" fmla="*/ 30 h 40"/>
                <a:gd name="T58" fmla="*/ 15 w 15"/>
                <a:gd name="T59" fmla="*/ 22 h 40"/>
                <a:gd name="T60" fmla="*/ 14 w 15"/>
                <a:gd name="T61" fmla="*/ 19 h 40"/>
                <a:gd name="T62" fmla="*/ 12 w 15"/>
                <a:gd name="T63" fmla="*/ 17 h 40"/>
                <a:gd name="T64" fmla="*/ 12 w 15"/>
                <a:gd name="T65" fmla="*/ 14 h 40"/>
                <a:gd name="T66" fmla="*/ 12 w 15"/>
                <a:gd name="T67" fmla="*/ 10 h 40"/>
                <a:gd name="T68" fmla="*/ 12 w 15"/>
                <a:gd name="T69" fmla="*/ 5 h 40"/>
                <a:gd name="T70" fmla="*/ 12 w 15"/>
                <a:gd name="T71" fmla="*/ 5 h 40"/>
                <a:gd name="T72" fmla="*/ 12 w 15"/>
                <a:gd name="T73" fmla="*/ 5 h 40"/>
                <a:gd name="T74" fmla="*/ 12 w 15"/>
                <a:gd name="T7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40">
                  <a:moveTo>
                    <a:pt x="12" y="4"/>
                  </a:move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2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10" y="34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6" name="Freeform 579"/>
            <p:cNvSpPr>
              <a:spLocks/>
            </p:cNvSpPr>
            <p:nvPr/>
          </p:nvSpPr>
          <p:spPr bwMode="auto">
            <a:xfrm>
              <a:off x="5860691" y="2389025"/>
              <a:ext cx="15119" cy="25700"/>
            </a:xfrm>
            <a:custGeom>
              <a:avLst/>
              <a:gdLst>
                <a:gd name="T0" fmla="*/ 0 w 10"/>
                <a:gd name="T1" fmla="*/ 9 h 17"/>
                <a:gd name="T2" fmla="*/ 5 w 10"/>
                <a:gd name="T3" fmla="*/ 17 h 17"/>
                <a:gd name="T4" fmla="*/ 6 w 10"/>
                <a:gd name="T5" fmla="*/ 17 h 17"/>
                <a:gd name="T6" fmla="*/ 6 w 10"/>
                <a:gd name="T7" fmla="*/ 17 h 17"/>
                <a:gd name="T8" fmla="*/ 10 w 10"/>
                <a:gd name="T9" fmla="*/ 12 h 17"/>
                <a:gd name="T10" fmla="*/ 8 w 10"/>
                <a:gd name="T11" fmla="*/ 7 h 17"/>
                <a:gd name="T12" fmla="*/ 8 w 10"/>
                <a:gd name="T13" fmla="*/ 7 h 17"/>
                <a:gd name="T14" fmla="*/ 6 w 10"/>
                <a:gd name="T15" fmla="*/ 5 h 17"/>
                <a:gd name="T16" fmla="*/ 6 w 10"/>
                <a:gd name="T17" fmla="*/ 4 h 17"/>
                <a:gd name="T18" fmla="*/ 5 w 10"/>
                <a:gd name="T19" fmla="*/ 2 h 17"/>
                <a:gd name="T20" fmla="*/ 3 w 10"/>
                <a:gd name="T21" fmla="*/ 0 h 17"/>
                <a:gd name="T22" fmla="*/ 1 w 10"/>
                <a:gd name="T23" fmla="*/ 0 h 17"/>
                <a:gd name="T24" fmla="*/ 0 w 10"/>
                <a:gd name="T25" fmla="*/ 0 h 17"/>
                <a:gd name="T26" fmla="*/ 0 w 10"/>
                <a:gd name="T27" fmla="*/ 7 h 17"/>
                <a:gd name="T28" fmla="*/ 0 w 10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0" y="9"/>
                  </a:move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10" y="12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7" name="Freeform 580"/>
            <p:cNvSpPr>
              <a:spLocks/>
            </p:cNvSpPr>
            <p:nvPr/>
          </p:nvSpPr>
          <p:spPr bwMode="auto">
            <a:xfrm>
              <a:off x="5872786" y="2331576"/>
              <a:ext cx="19654" cy="45355"/>
            </a:xfrm>
            <a:custGeom>
              <a:avLst/>
              <a:gdLst>
                <a:gd name="T0" fmla="*/ 13 w 13"/>
                <a:gd name="T1" fmla="*/ 18 h 30"/>
                <a:gd name="T2" fmla="*/ 12 w 13"/>
                <a:gd name="T3" fmla="*/ 10 h 30"/>
                <a:gd name="T4" fmla="*/ 10 w 13"/>
                <a:gd name="T5" fmla="*/ 7 h 30"/>
                <a:gd name="T6" fmla="*/ 8 w 13"/>
                <a:gd name="T7" fmla="*/ 7 h 30"/>
                <a:gd name="T8" fmla="*/ 8 w 13"/>
                <a:gd name="T9" fmla="*/ 3 h 30"/>
                <a:gd name="T10" fmla="*/ 7 w 13"/>
                <a:gd name="T11" fmla="*/ 0 h 30"/>
                <a:gd name="T12" fmla="*/ 7 w 13"/>
                <a:gd name="T13" fmla="*/ 0 h 30"/>
                <a:gd name="T14" fmla="*/ 3 w 13"/>
                <a:gd name="T15" fmla="*/ 0 h 30"/>
                <a:gd name="T16" fmla="*/ 2 w 13"/>
                <a:gd name="T17" fmla="*/ 2 h 30"/>
                <a:gd name="T18" fmla="*/ 0 w 13"/>
                <a:gd name="T19" fmla="*/ 2 h 30"/>
                <a:gd name="T20" fmla="*/ 0 w 13"/>
                <a:gd name="T21" fmla="*/ 7 h 30"/>
                <a:gd name="T22" fmla="*/ 0 w 13"/>
                <a:gd name="T23" fmla="*/ 10 h 30"/>
                <a:gd name="T24" fmla="*/ 0 w 13"/>
                <a:gd name="T25" fmla="*/ 12 h 30"/>
                <a:gd name="T26" fmla="*/ 2 w 13"/>
                <a:gd name="T27" fmla="*/ 15 h 30"/>
                <a:gd name="T28" fmla="*/ 2 w 13"/>
                <a:gd name="T29" fmla="*/ 15 h 30"/>
                <a:gd name="T30" fmla="*/ 5 w 13"/>
                <a:gd name="T31" fmla="*/ 25 h 30"/>
                <a:gd name="T32" fmla="*/ 7 w 13"/>
                <a:gd name="T33" fmla="*/ 28 h 30"/>
                <a:gd name="T34" fmla="*/ 8 w 13"/>
                <a:gd name="T35" fmla="*/ 30 h 30"/>
                <a:gd name="T36" fmla="*/ 12 w 13"/>
                <a:gd name="T37" fmla="*/ 23 h 30"/>
                <a:gd name="T38" fmla="*/ 13 w 13"/>
                <a:gd name="T3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0">
                  <a:moveTo>
                    <a:pt x="13" y="18"/>
                  </a:moveTo>
                  <a:lnTo>
                    <a:pt x="12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25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12" y="23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8" name="Freeform 581"/>
            <p:cNvSpPr>
              <a:spLocks/>
            </p:cNvSpPr>
            <p:nvPr/>
          </p:nvSpPr>
          <p:spPr bwMode="auto">
            <a:xfrm>
              <a:off x="5842550" y="2343669"/>
              <a:ext cx="19654" cy="22677"/>
            </a:xfrm>
            <a:custGeom>
              <a:avLst/>
              <a:gdLst>
                <a:gd name="T0" fmla="*/ 8 w 13"/>
                <a:gd name="T1" fmla="*/ 4 h 15"/>
                <a:gd name="T2" fmla="*/ 3 w 13"/>
                <a:gd name="T3" fmla="*/ 4 h 15"/>
                <a:gd name="T4" fmla="*/ 3 w 13"/>
                <a:gd name="T5" fmla="*/ 4 h 15"/>
                <a:gd name="T6" fmla="*/ 3 w 13"/>
                <a:gd name="T7" fmla="*/ 2 h 15"/>
                <a:gd name="T8" fmla="*/ 2 w 13"/>
                <a:gd name="T9" fmla="*/ 2 h 15"/>
                <a:gd name="T10" fmla="*/ 2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2 h 15"/>
                <a:gd name="T18" fmla="*/ 0 w 13"/>
                <a:gd name="T19" fmla="*/ 2 h 15"/>
                <a:gd name="T20" fmla="*/ 0 w 13"/>
                <a:gd name="T21" fmla="*/ 4 h 15"/>
                <a:gd name="T22" fmla="*/ 0 w 13"/>
                <a:gd name="T23" fmla="*/ 9 h 15"/>
                <a:gd name="T24" fmla="*/ 0 w 13"/>
                <a:gd name="T25" fmla="*/ 9 h 15"/>
                <a:gd name="T26" fmla="*/ 0 w 13"/>
                <a:gd name="T27" fmla="*/ 10 h 15"/>
                <a:gd name="T28" fmla="*/ 5 w 13"/>
                <a:gd name="T29" fmla="*/ 15 h 15"/>
                <a:gd name="T30" fmla="*/ 5 w 13"/>
                <a:gd name="T31" fmla="*/ 15 h 15"/>
                <a:gd name="T32" fmla="*/ 7 w 13"/>
                <a:gd name="T33" fmla="*/ 15 h 15"/>
                <a:gd name="T34" fmla="*/ 12 w 13"/>
                <a:gd name="T35" fmla="*/ 15 h 15"/>
                <a:gd name="T36" fmla="*/ 13 w 13"/>
                <a:gd name="T37" fmla="*/ 14 h 15"/>
                <a:gd name="T38" fmla="*/ 13 w 13"/>
                <a:gd name="T39" fmla="*/ 12 h 15"/>
                <a:gd name="T40" fmla="*/ 13 w 13"/>
                <a:gd name="T41" fmla="*/ 12 h 15"/>
                <a:gd name="T42" fmla="*/ 13 w 13"/>
                <a:gd name="T43" fmla="*/ 10 h 15"/>
                <a:gd name="T44" fmla="*/ 8 w 13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5">
                  <a:moveTo>
                    <a:pt x="8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9" name="Freeform 582"/>
            <p:cNvSpPr>
              <a:spLocks/>
            </p:cNvSpPr>
            <p:nvPr/>
          </p:nvSpPr>
          <p:spPr bwMode="auto">
            <a:xfrm>
              <a:off x="5839527" y="2422285"/>
              <a:ext cx="13607" cy="37795"/>
            </a:xfrm>
            <a:custGeom>
              <a:avLst/>
              <a:gdLst>
                <a:gd name="T0" fmla="*/ 2 w 9"/>
                <a:gd name="T1" fmla="*/ 2 h 25"/>
                <a:gd name="T2" fmla="*/ 0 w 9"/>
                <a:gd name="T3" fmla="*/ 3 h 25"/>
                <a:gd name="T4" fmla="*/ 0 w 9"/>
                <a:gd name="T5" fmla="*/ 17 h 25"/>
                <a:gd name="T6" fmla="*/ 4 w 9"/>
                <a:gd name="T7" fmla="*/ 23 h 25"/>
                <a:gd name="T8" fmla="*/ 5 w 9"/>
                <a:gd name="T9" fmla="*/ 25 h 25"/>
                <a:gd name="T10" fmla="*/ 5 w 9"/>
                <a:gd name="T11" fmla="*/ 25 h 25"/>
                <a:gd name="T12" fmla="*/ 7 w 9"/>
                <a:gd name="T13" fmla="*/ 25 h 25"/>
                <a:gd name="T14" fmla="*/ 7 w 9"/>
                <a:gd name="T15" fmla="*/ 25 h 25"/>
                <a:gd name="T16" fmla="*/ 7 w 9"/>
                <a:gd name="T17" fmla="*/ 22 h 25"/>
                <a:gd name="T18" fmla="*/ 9 w 9"/>
                <a:gd name="T19" fmla="*/ 10 h 25"/>
                <a:gd name="T20" fmla="*/ 9 w 9"/>
                <a:gd name="T21" fmla="*/ 8 h 25"/>
                <a:gd name="T22" fmla="*/ 5 w 9"/>
                <a:gd name="T23" fmla="*/ 0 h 25"/>
                <a:gd name="T24" fmla="*/ 5 w 9"/>
                <a:gd name="T25" fmla="*/ 0 h 25"/>
                <a:gd name="T26" fmla="*/ 4 w 9"/>
                <a:gd name="T27" fmla="*/ 0 h 25"/>
                <a:gd name="T28" fmla="*/ 4 w 9"/>
                <a:gd name="T29" fmla="*/ 0 h 25"/>
                <a:gd name="T30" fmla="*/ 2 w 9"/>
                <a:gd name="T31" fmla="*/ 2 h 25"/>
                <a:gd name="T32" fmla="*/ 2 w 9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5">
                  <a:moveTo>
                    <a:pt x="2" y="2"/>
                  </a:moveTo>
                  <a:lnTo>
                    <a:pt x="0" y="3"/>
                  </a:lnTo>
                  <a:lnTo>
                    <a:pt x="0" y="17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0" name="Freeform 583"/>
            <p:cNvSpPr>
              <a:spLocks/>
            </p:cNvSpPr>
            <p:nvPr/>
          </p:nvSpPr>
          <p:spPr bwMode="auto">
            <a:xfrm>
              <a:off x="6577291" y="2928743"/>
              <a:ext cx="4536" cy="6047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4 h 4"/>
                <a:gd name="T4" fmla="*/ 3 w 3"/>
                <a:gd name="T5" fmla="*/ 4 h 4"/>
                <a:gd name="T6" fmla="*/ 3 w 3"/>
                <a:gd name="T7" fmla="*/ 4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1" name="Freeform 584"/>
            <p:cNvSpPr>
              <a:spLocks/>
            </p:cNvSpPr>
            <p:nvPr/>
          </p:nvSpPr>
          <p:spPr bwMode="auto">
            <a:xfrm>
              <a:off x="6574268" y="2697434"/>
              <a:ext cx="10583" cy="7559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2 h 5"/>
                <a:gd name="T4" fmla="*/ 3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3 h 5"/>
                <a:gd name="T14" fmla="*/ 2 w 7"/>
                <a:gd name="T15" fmla="*/ 5 h 5"/>
                <a:gd name="T16" fmla="*/ 3 w 7"/>
                <a:gd name="T17" fmla="*/ 5 h 5"/>
                <a:gd name="T18" fmla="*/ 5 w 7"/>
                <a:gd name="T19" fmla="*/ 5 h 5"/>
                <a:gd name="T20" fmla="*/ 7 w 7"/>
                <a:gd name="T21" fmla="*/ 3 h 5"/>
                <a:gd name="T22" fmla="*/ 7 w 7"/>
                <a:gd name="T23" fmla="*/ 2 h 5"/>
                <a:gd name="T24" fmla="*/ 7 w 7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2" name="Freeform 585"/>
            <p:cNvSpPr>
              <a:spLocks/>
            </p:cNvSpPr>
            <p:nvPr/>
          </p:nvSpPr>
          <p:spPr bwMode="auto">
            <a:xfrm>
              <a:off x="6563684" y="2723136"/>
              <a:ext cx="13607" cy="16629"/>
            </a:xfrm>
            <a:custGeom>
              <a:avLst/>
              <a:gdLst>
                <a:gd name="T0" fmla="*/ 4 w 9"/>
                <a:gd name="T1" fmla="*/ 0 h 11"/>
                <a:gd name="T2" fmla="*/ 2 w 9"/>
                <a:gd name="T3" fmla="*/ 1 h 11"/>
                <a:gd name="T4" fmla="*/ 0 w 9"/>
                <a:gd name="T5" fmla="*/ 1 h 11"/>
                <a:gd name="T6" fmla="*/ 0 w 9"/>
                <a:gd name="T7" fmla="*/ 8 h 11"/>
                <a:gd name="T8" fmla="*/ 0 w 9"/>
                <a:gd name="T9" fmla="*/ 10 h 11"/>
                <a:gd name="T10" fmla="*/ 4 w 9"/>
                <a:gd name="T11" fmla="*/ 11 h 11"/>
                <a:gd name="T12" fmla="*/ 7 w 9"/>
                <a:gd name="T13" fmla="*/ 10 h 11"/>
                <a:gd name="T14" fmla="*/ 7 w 9"/>
                <a:gd name="T15" fmla="*/ 8 h 11"/>
                <a:gd name="T16" fmla="*/ 9 w 9"/>
                <a:gd name="T17" fmla="*/ 8 h 11"/>
                <a:gd name="T18" fmla="*/ 9 w 9"/>
                <a:gd name="T19" fmla="*/ 8 h 11"/>
                <a:gd name="T20" fmla="*/ 9 w 9"/>
                <a:gd name="T21" fmla="*/ 6 h 11"/>
                <a:gd name="T22" fmla="*/ 9 w 9"/>
                <a:gd name="T23" fmla="*/ 6 h 11"/>
                <a:gd name="T24" fmla="*/ 9 w 9"/>
                <a:gd name="T25" fmla="*/ 3 h 11"/>
                <a:gd name="T26" fmla="*/ 9 w 9"/>
                <a:gd name="T27" fmla="*/ 1 h 11"/>
                <a:gd name="T28" fmla="*/ 9 w 9"/>
                <a:gd name="T29" fmla="*/ 0 h 11"/>
                <a:gd name="T30" fmla="*/ 9 w 9"/>
                <a:gd name="T31" fmla="*/ 0 h 11"/>
                <a:gd name="T32" fmla="*/ 4 w 9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3" name="Freeform 586"/>
            <p:cNvSpPr>
              <a:spLocks/>
            </p:cNvSpPr>
            <p:nvPr/>
          </p:nvSpPr>
          <p:spPr bwMode="auto">
            <a:xfrm>
              <a:off x="6566707" y="2747322"/>
              <a:ext cx="7560" cy="6047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4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0 h 4"/>
                <a:gd name="T10" fmla="*/ 2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2 h 4"/>
                <a:gd name="T18" fmla="*/ 0 w 5"/>
                <a:gd name="T19" fmla="*/ 2 h 4"/>
                <a:gd name="T20" fmla="*/ 0 w 5"/>
                <a:gd name="T21" fmla="*/ 2 h 4"/>
                <a:gd name="T22" fmla="*/ 2 w 5"/>
                <a:gd name="T23" fmla="*/ 4 h 4"/>
                <a:gd name="T24" fmla="*/ 3 w 5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4" name="Freeform 587"/>
            <p:cNvSpPr>
              <a:spLocks/>
            </p:cNvSpPr>
            <p:nvPr/>
          </p:nvSpPr>
          <p:spPr bwMode="auto">
            <a:xfrm>
              <a:off x="6601481" y="2624868"/>
              <a:ext cx="6047" cy="4535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2 w 4"/>
                <a:gd name="T9" fmla="*/ 3 h 3"/>
                <a:gd name="T10" fmla="*/ 4 w 4"/>
                <a:gd name="T11" fmla="*/ 3 h 3"/>
                <a:gd name="T12" fmla="*/ 4 w 4"/>
                <a:gd name="T13" fmla="*/ 3 h 3"/>
                <a:gd name="T14" fmla="*/ 4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0 h 3"/>
                <a:gd name="T22" fmla="*/ 0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5" name="Freeform 588"/>
            <p:cNvSpPr>
              <a:spLocks/>
            </p:cNvSpPr>
            <p:nvPr/>
          </p:nvSpPr>
          <p:spPr bwMode="auto">
            <a:xfrm>
              <a:off x="6566707" y="2757906"/>
              <a:ext cx="3024" cy="12094"/>
            </a:xfrm>
            <a:custGeom>
              <a:avLst/>
              <a:gdLst>
                <a:gd name="T0" fmla="*/ 0 w 2"/>
                <a:gd name="T1" fmla="*/ 5 h 8"/>
                <a:gd name="T2" fmla="*/ 0 w 2"/>
                <a:gd name="T3" fmla="*/ 7 h 8"/>
                <a:gd name="T4" fmla="*/ 0 w 2"/>
                <a:gd name="T5" fmla="*/ 7 h 8"/>
                <a:gd name="T6" fmla="*/ 2 w 2"/>
                <a:gd name="T7" fmla="*/ 7 h 8"/>
                <a:gd name="T8" fmla="*/ 2 w 2"/>
                <a:gd name="T9" fmla="*/ 8 h 8"/>
                <a:gd name="T10" fmla="*/ 2 w 2"/>
                <a:gd name="T11" fmla="*/ 7 h 8"/>
                <a:gd name="T12" fmla="*/ 2 w 2"/>
                <a:gd name="T13" fmla="*/ 5 h 8"/>
                <a:gd name="T14" fmla="*/ 2 w 2"/>
                <a:gd name="T15" fmla="*/ 5 h 8"/>
                <a:gd name="T16" fmla="*/ 2 w 2"/>
                <a:gd name="T17" fmla="*/ 3 h 8"/>
                <a:gd name="T18" fmla="*/ 2 w 2"/>
                <a:gd name="T19" fmla="*/ 2 h 8"/>
                <a:gd name="T20" fmla="*/ 2 w 2"/>
                <a:gd name="T21" fmla="*/ 0 h 8"/>
                <a:gd name="T22" fmla="*/ 2 w 2"/>
                <a:gd name="T23" fmla="*/ 0 h 8"/>
                <a:gd name="T24" fmla="*/ 2 w 2"/>
                <a:gd name="T25" fmla="*/ 0 h 8"/>
                <a:gd name="T26" fmla="*/ 0 w 2"/>
                <a:gd name="T27" fmla="*/ 0 h 8"/>
                <a:gd name="T28" fmla="*/ 0 w 2"/>
                <a:gd name="T29" fmla="*/ 5 h 8"/>
                <a:gd name="T30" fmla="*/ 0 w 2"/>
                <a:gd name="T3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6" name="Freeform 589"/>
            <p:cNvSpPr>
              <a:spLocks/>
            </p:cNvSpPr>
            <p:nvPr/>
          </p:nvSpPr>
          <p:spPr bwMode="auto">
            <a:xfrm>
              <a:off x="6574268" y="2909087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2 w 3"/>
                <a:gd name="T7" fmla="*/ 5 h 5"/>
                <a:gd name="T8" fmla="*/ 3 w 3"/>
                <a:gd name="T9" fmla="*/ 3 h 5"/>
                <a:gd name="T10" fmla="*/ 2 w 3"/>
                <a:gd name="T11" fmla="*/ 2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7" name="Freeform 590"/>
            <p:cNvSpPr>
              <a:spLocks/>
            </p:cNvSpPr>
            <p:nvPr/>
          </p:nvSpPr>
          <p:spPr bwMode="auto">
            <a:xfrm>
              <a:off x="6578803" y="2916647"/>
              <a:ext cx="10583" cy="15119"/>
            </a:xfrm>
            <a:custGeom>
              <a:avLst/>
              <a:gdLst>
                <a:gd name="T0" fmla="*/ 4 w 7"/>
                <a:gd name="T1" fmla="*/ 8 h 10"/>
                <a:gd name="T2" fmla="*/ 5 w 7"/>
                <a:gd name="T3" fmla="*/ 10 h 10"/>
                <a:gd name="T4" fmla="*/ 7 w 7"/>
                <a:gd name="T5" fmla="*/ 8 h 10"/>
                <a:gd name="T6" fmla="*/ 7 w 7"/>
                <a:gd name="T7" fmla="*/ 7 h 10"/>
                <a:gd name="T8" fmla="*/ 7 w 7"/>
                <a:gd name="T9" fmla="*/ 7 h 10"/>
                <a:gd name="T10" fmla="*/ 7 w 7"/>
                <a:gd name="T11" fmla="*/ 5 h 10"/>
                <a:gd name="T12" fmla="*/ 5 w 7"/>
                <a:gd name="T13" fmla="*/ 3 h 10"/>
                <a:gd name="T14" fmla="*/ 0 w 7"/>
                <a:gd name="T15" fmla="*/ 0 h 10"/>
                <a:gd name="T16" fmla="*/ 0 w 7"/>
                <a:gd name="T17" fmla="*/ 2 h 10"/>
                <a:gd name="T18" fmla="*/ 0 w 7"/>
                <a:gd name="T19" fmla="*/ 2 h 10"/>
                <a:gd name="T20" fmla="*/ 0 w 7"/>
                <a:gd name="T21" fmla="*/ 2 h 10"/>
                <a:gd name="T22" fmla="*/ 0 w 7"/>
                <a:gd name="T23" fmla="*/ 2 h 10"/>
                <a:gd name="T24" fmla="*/ 0 w 7"/>
                <a:gd name="T25" fmla="*/ 3 h 10"/>
                <a:gd name="T26" fmla="*/ 4 w 7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8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8" name="Freeform 591"/>
            <p:cNvSpPr>
              <a:spLocks/>
            </p:cNvSpPr>
            <p:nvPr/>
          </p:nvSpPr>
          <p:spPr bwMode="auto">
            <a:xfrm>
              <a:off x="6601481" y="2608238"/>
              <a:ext cx="10583" cy="16629"/>
            </a:xfrm>
            <a:custGeom>
              <a:avLst/>
              <a:gdLst>
                <a:gd name="T0" fmla="*/ 7 w 7"/>
                <a:gd name="T1" fmla="*/ 4 h 11"/>
                <a:gd name="T2" fmla="*/ 7 w 7"/>
                <a:gd name="T3" fmla="*/ 2 h 11"/>
                <a:gd name="T4" fmla="*/ 2 w 7"/>
                <a:gd name="T5" fmla="*/ 0 h 11"/>
                <a:gd name="T6" fmla="*/ 2 w 7"/>
                <a:gd name="T7" fmla="*/ 0 h 11"/>
                <a:gd name="T8" fmla="*/ 0 w 7"/>
                <a:gd name="T9" fmla="*/ 2 h 11"/>
                <a:gd name="T10" fmla="*/ 0 w 7"/>
                <a:gd name="T11" fmla="*/ 4 h 11"/>
                <a:gd name="T12" fmla="*/ 0 w 7"/>
                <a:gd name="T13" fmla="*/ 9 h 11"/>
                <a:gd name="T14" fmla="*/ 2 w 7"/>
                <a:gd name="T15" fmla="*/ 9 h 11"/>
                <a:gd name="T16" fmla="*/ 2 w 7"/>
                <a:gd name="T17" fmla="*/ 9 h 11"/>
                <a:gd name="T18" fmla="*/ 4 w 7"/>
                <a:gd name="T19" fmla="*/ 11 h 11"/>
                <a:gd name="T20" fmla="*/ 4 w 7"/>
                <a:gd name="T21" fmla="*/ 11 h 11"/>
                <a:gd name="T22" fmla="*/ 5 w 7"/>
                <a:gd name="T23" fmla="*/ 11 h 11"/>
                <a:gd name="T24" fmla="*/ 5 w 7"/>
                <a:gd name="T25" fmla="*/ 11 h 11"/>
                <a:gd name="T26" fmla="*/ 7 w 7"/>
                <a:gd name="T27" fmla="*/ 6 h 11"/>
                <a:gd name="T28" fmla="*/ 7 w 7"/>
                <a:gd name="T29" fmla="*/ 6 h 11"/>
                <a:gd name="T30" fmla="*/ 7 w 7"/>
                <a:gd name="T3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lnTo>
                    <a:pt x="7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9" name="Freeform 592"/>
            <p:cNvSpPr>
              <a:spLocks/>
            </p:cNvSpPr>
            <p:nvPr/>
          </p:nvSpPr>
          <p:spPr bwMode="auto">
            <a:xfrm>
              <a:off x="6637763" y="2584049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1 w 3"/>
                <a:gd name="T13" fmla="*/ 3 h 3"/>
                <a:gd name="T14" fmla="*/ 3 w 3"/>
                <a:gd name="T15" fmla="*/ 3 h 3"/>
                <a:gd name="T16" fmla="*/ 3 w 3"/>
                <a:gd name="T17" fmla="*/ 3 h 3"/>
                <a:gd name="T18" fmla="*/ 3 w 3"/>
                <a:gd name="T19" fmla="*/ 1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0" name="Freeform 593"/>
            <p:cNvSpPr>
              <a:spLocks/>
            </p:cNvSpPr>
            <p:nvPr/>
          </p:nvSpPr>
          <p:spPr bwMode="auto">
            <a:xfrm>
              <a:off x="6692189" y="2543230"/>
              <a:ext cx="7560" cy="4535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2 w 5"/>
                <a:gd name="T9" fmla="*/ 2 h 3"/>
                <a:gd name="T10" fmla="*/ 4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5 w 5"/>
                <a:gd name="T17" fmla="*/ 2 h 3"/>
                <a:gd name="T18" fmla="*/ 4 w 5"/>
                <a:gd name="T19" fmla="*/ 2 h 3"/>
                <a:gd name="T20" fmla="*/ 4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1" name="Freeform 594"/>
            <p:cNvSpPr>
              <a:spLocks/>
            </p:cNvSpPr>
            <p:nvPr/>
          </p:nvSpPr>
          <p:spPr bwMode="auto">
            <a:xfrm>
              <a:off x="6631717" y="2588585"/>
              <a:ext cx="6047" cy="4535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2 h 3"/>
                <a:gd name="T12" fmla="*/ 2 w 4"/>
                <a:gd name="T13" fmla="*/ 3 h 3"/>
                <a:gd name="T14" fmla="*/ 2 w 4"/>
                <a:gd name="T15" fmla="*/ 3 h 3"/>
                <a:gd name="T16" fmla="*/ 4 w 4"/>
                <a:gd name="T17" fmla="*/ 3 h 3"/>
                <a:gd name="T18" fmla="*/ 4 w 4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2" name="Freeform 595"/>
            <p:cNvSpPr>
              <a:spLocks/>
            </p:cNvSpPr>
            <p:nvPr/>
          </p:nvSpPr>
          <p:spPr bwMode="auto">
            <a:xfrm>
              <a:off x="6698238" y="2538693"/>
              <a:ext cx="4536" cy="7559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1 h 5"/>
                <a:gd name="T4" fmla="*/ 1 w 3"/>
                <a:gd name="T5" fmla="*/ 0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1 h 5"/>
                <a:gd name="T14" fmla="*/ 0 w 3"/>
                <a:gd name="T15" fmla="*/ 1 h 5"/>
                <a:gd name="T16" fmla="*/ 1 w 3"/>
                <a:gd name="T17" fmla="*/ 1 h 5"/>
                <a:gd name="T18" fmla="*/ 3 w 3"/>
                <a:gd name="T19" fmla="*/ 3 h 5"/>
                <a:gd name="T20" fmla="*/ 3 w 3"/>
                <a:gd name="T21" fmla="*/ 5 h 5"/>
                <a:gd name="T22" fmla="*/ 3 w 3"/>
                <a:gd name="T23" fmla="*/ 3 h 5"/>
                <a:gd name="T24" fmla="*/ 3 w 3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3" name="Freeform 596"/>
            <p:cNvSpPr>
              <a:spLocks/>
            </p:cNvSpPr>
            <p:nvPr/>
          </p:nvSpPr>
          <p:spPr bwMode="auto">
            <a:xfrm>
              <a:off x="6702772" y="2535670"/>
              <a:ext cx="7560" cy="7559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2 w 5"/>
                <a:gd name="T13" fmla="*/ 5 h 5"/>
                <a:gd name="T14" fmla="*/ 3 w 5"/>
                <a:gd name="T15" fmla="*/ 5 h 5"/>
                <a:gd name="T16" fmla="*/ 3 w 5"/>
                <a:gd name="T17" fmla="*/ 5 h 5"/>
                <a:gd name="T18" fmla="*/ 5 w 5"/>
                <a:gd name="T19" fmla="*/ 5 h 5"/>
                <a:gd name="T20" fmla="*/ 5 w 5"/>
                <a:gd name="T21" fmla="*/ 3 h 5"/>
                <a:gd name="T22" fmla="*/ 5 w 5"/>
                <a:gd name="T23" fmla="*/ 3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4" name="Freeform 597"/>
            <p:cNvSpPr>
              <a:spLocks/>
            </p:cNvSpPr>
            <p:nvPr/>
          </p:nvSpPr>
          <p:spPr bwMode="auto">
            <a:xfrm>
              <a:off x="6677072" y="2561372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4 w 4"/>
                <a:gd name="T5" fmla="*/ 0 h 3"/>
                <a:gd name="T6" fmla="*/ 2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1 h 3"/>
                <a:gd name="T14" fmla="*/ 0 w 4"/>
                <a:gd name="T15" fmla="*/ 1 h 3"/>
                <a:gd name="T16" fmla="*/ 2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  <a:gd name="T28" fmla="*/ 4 w 4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5" name="Freeform 598"/>
            <p:cNvSpPr>
              <a:spLocks/>
            </p:cNvSpPr>
            <p:nvPr/>
          </p:nvSpPr>
          <p:spPr bwMode="auto">
            <a:xfrm>
              <a:off x="6684629" y="2547765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4 w 5"/>
                <a:gd name="T5" fmla="*/ 0 h 5"/>
                <a:gd name="T6" fmla="*/ 2 w 5"/>
                <a:gd name="T7" fmla="*/ 2 h 5"/>
                <a:gd name="T8" fmla="*/ 2 w 5"/>
                <a:gd name="T9" fmla="*/ 2 h 5"/>
                <a:gd name="T10" fmla="*/ 0 w 5"/>
                <a:gd name="T11" fmla="*/ 4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2 w 5"/>
                <a:gd name="T19" fmla="*/ 5 h 5"/>
                <a:gd name="T20" fmla="*/ 4 w 5"/>
                <a:gd name="T21" fmla="*/ 5 h 5"/>
                <a:gd name="T22" fmla="*/ 4 w 5"/>
                <a:gd name="T23" fmla="*/ 4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6" name="Freeform 599"/>
            <p:cNvSpPr>
              <a:spLocks/>
            </p:cNvSpPr>
            <p:nvPr/>
          </p:nvSpPr>
          <p:spPr bwMode="auto">
            <a:xfrm>
              <a:off x="6657418" y="2573466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2 h 5"/>
                <a:gd name="T4" fmla="*/ 2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3 h 5"/>
                <a:gd name="T12" fmla="*/ 0 w 3"/>
                <a:gd name="T13" fmla="*/ 5 h 5"/>
                <a:gd name="T14" fmla="*/ 0 w 3"/>
                <a:gd name="T15" fmla="*/ 5 h 5"/>
                <a:gd name="T16" fmla="*/ 2 w 3"/>
                <a:gd name="T17" fmla="*/ 5 h 5"/>
                <a:gd name="T18" fmla="*/ 2 w 3"/>
                <a:gd name="T19" fmla="*/ 3 h 5"/>
                <a:gd name="T20" fmla="*/ 2 w 3"/>
                <a:gd name="T21" fmla="*/ 3 h 5"/>
                <a:gd name="T22" fmla="*/ 3 w 3"/>
                <a:gd name="T23" fmla="*/ 2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7" name="Freeform 600"/>
            <p:cNvSpPr>
              <a:spLocks/>
            </p:cNvSpPr>
            <p:nvPr/>
          </p:nvSpPr>
          <p:spPr bwMode="auto">
            <a:xfrm>
              <a:off x="6645323" y="2581025"/>
              <a:ext cx="19654" cy="15119"/>
            </a:xfrm>
            <a:custGeom>
              <a:avLst/>
              <a:gdLst>
                <a:gd name="T0" fmla="*/ 13 w 13"/>
                <a:gd name="T1" fmla="*/ 3 h 10"/>
                <a:gd name="T2" fmla="*/ 11 w 13"/>
                <a:gd name="T3" fmla="*/ 3 h 10"/>
                <a:gd name="T4" fmla="*/ 6 w 13"/>
                <a:gd name="T5" fmla="*/ 2 h 10"/>
                <a:gd name="T6" fmla="*/ 5 w 13"/>
                <a:gd name="T7" fmla="*/ 0 h 10"/>
                <a:gd name="T8" fmla="*/ 3 w 13"/>
                <a:gd name="T9" fmla="*/ 0 h 10"/>
                <a:gd name="T10" fmla="*/ 3 w 13"/>
                <a:gd name="T11" fmla="*/ 2 h 10"/>
                <a:gd name="T12" fmla="*/ 1 w 13"/>
                <a:gd name="T13" fmla="*/ 2 h 10"/>
                <a:gd name="T14" fmla="*/ 0 w 13"/>
                <a:gd name="T15" fmla="*/ 3 h 10"/>
                <a:gd name="T16" fmla="*/ 0 w 13"/>
                <a:gd name="T17" fmla="*/ 7 h 10"/>
                <a:gd name="T18" fmla="*/ 0 w 13"/>
                <a:gd name="T19" fmla="*/ 7 h 10"/>
                <a:gd name="T20" fmla="*/ 0 w 13"/>
                <a:gd name="T21" fmla="*/ 8 h 10"/>
                <a:gd name="T22" fmla="*/ 0 w 13"/>
                <a:gd name="T23" fmla="*/ 8 h 10"/>
                <a:gd name="T24" fmla="*/ 0 w 13"/>
                <a:gd name="T25" fmla="*/ 10 h 10"/>
                <a:gd name="T26" fmla="*/ 1 w 13"/>
                <a:gd name="T27" fmla="*/ 10 h 10"/>
                <a:gd name="T28" fmla="*/ 3 w 13"/>
                <a:gd name="T29" fmla="*/ 10 h 10"/>
                <a:gd name="T30" fmla="*/ 6 w 13"/>
                <a:gd name="T31" fmla="*/ 10 h 10"/>
                <a:gd name="T32" fmla="*/ 10 w 13"/>
                <a:gd name="T33" fmla="*/ 10 h 10"/>
                <a:gd name="T34" fmla="*/ 10 w 13"/>
                <a:gd name="T35" fmla="*/ 10 h 10"/>
                <a:gd name="T36" fmla="*/ 10 w 13"/>
                <a:gd name="T37" fmla="*/ 10 h 10"/>
                <a:gd name="T38" fmla="*/ 11 w 13"/>
                <a:gd name="T39" fmla="*/ 10 h 10"/>
                <a:gd name="T40" fmla="*/ 11 w 13"/>
                <a:gd name="T41" fmla="*/ 8 h 10"/>
                <a:gd name="T42" fmla="*/ 13 w 13"/>
                <a:gd name="T43" fmla="*/ 5 h 10"/>
                <a:gd name="T44" fmla="*/ 13 w 13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lnTo>
                    <a:pt x="11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8" name="Freeform 601"/>
            <p:cNvSpPr>
              <a:spLocks/>
            </p:cNvSpPr>
            <p:nvPr/>
          </p:nvSpPr>
          <p:spPr bwMode="auto">
            <a:xfrm>
              <a:off x="6566707" y="2878851"/>
              <a:ext cx="7560" cy="10582"/>
            </a:xfrm>
            <a:custGeom>
              <a:avLst/>
              <a:gdLst>
                <a:gd name="T0" fmla="*/ 5 w 5"/>
                <a:gd name="T1" fmla="*/ 3 h 7"/>
                <a:gd name="T2" fmla="*/ 3 w 5"/>
                <a:gd name="T3" fmla="*/ 3 h 7"/>
                <a:gd name="T4" fmla="*/ 3 w 5"/>
                <a:gd name="T5" fmla="*/ 0 h 7"/>
                <a:gd name="T6" fmla="*/ 3 w 5"/>
                <a:gd name="T7" fmla="*/ 0 h 7"/>
                <a:gd name="T8" fmla="*/ 2 w 5"/>
                <a:gd name="T9" fmla="*/ 0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5 h 7"/>
                <a:gd name="T20" fmla="*/ 0 w 5"/>
                <a:gd name="T21" fmla="*/ 7 h 7"/>
                <a:gd name="T22" fmla="*/ 0 w 5"/>
                <a:gd name="T23" fmla="*/ 7 h 7"/>
                <a:gd name="T24" fmla="*/ 2 w 5"/>
                <a:gd name="T25" fmla="*/ 7 h 7"/>
                <a:gd name="T26" fmla="*/ 3 w 5"/>
                <a:gd name="T27" fmla="*/ 7 h 7"/>
                <a:gd name="T28" fmla="*/ 3 w 5"/>
                <a:gd name="T29" fmla="*/ 5 h 7"/>
                <a:gd name="T30" fmla="*/ 3 w 5"/>
                <a:gd name="T31" fmla="*/ 5 h 7"/>
                <a:gd name="T32" fmla="*/ 3 w 5"/>
                <a:gd name="T33" fmla="*/ 5 h 7"/>
                <a:gd name="T34" fmla="*/ 5 w 5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9" name="Freeform 602"/>
            <p:cNvSpPr>
              <a:spLocks/>
            </p:cNvSpPr>
            <p:nvPr/>
          </p:nvSpPr>
          <p:spPr bwMode="auto">
            <a:xfrm>
              <a:off x="6646836" y="2570443"/>
              <a:ext cx="6047" cy="6047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2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4 h 4"/>
                <a:gd name="T14" fmla="*/ 0 w 4"/>
                <a:gd name="T15" fmla="*/ 4 h 4"/>
                <a:gd name="T16" fmla="*/ 2 w 4"/>
                <a:gd name="T17" fmla="*/ 4 h 4"/>
                <a:gd name="T18" fmla="*/ 4 w 4"/>
                <a:gd name="T19" fmla="*/ 4 h 4"/>
                <a:gd name="T20" fmla="*/ 4 w 4"/>
                <a:gd name="T21" fmla="*/ 4 h 4"/>
                <a:gd name="T22" fmla="*/ 4 w 4"/>
                <a:gd name="T23" fmla="*/ 4 h 4"/>
                <a:gd name="T24" fmla="*/ 4 w 4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0" name="Freeform 603"/>
            <p:cNvSpPr>
              <a:spLocks/>
            </p:cNvSpPr>
            <p:nvPr/>
          </p:nvSpPr>
          <p:spPr bwMode="auto">
            <a:xfrm>
              <a:off x="6566707" y="2883388"/>
              <a:ext cx="22677" cy="22677"/>
            </a:xfrm>
            <a:custGeom>
              <a:avLst/>
              <a:gdLst>
                <a:gd name="T0" fmla="*/ 5 w 15"/>
                <a:gd name="T1" fmla="*/ 15 h 15"/>
                <a:gd name="T2" fmla="*/ 7 w 15"/>
                <a:gd name="T3" fmla="*/ 15 h 15"/>
                <a:gd name="T4" fmla="*/ 7 w 15"/>
                <a:gd name="T5" fmla="*/ 15 h 15"/>
                <a:gd name="T6" fmla="*/ 10 w 15"/>
                <a:gd name="T7" fmla="*/ 14 h 15"/>
                <a:gd name="T8" fmla="*/ 15 w 15"/>
                <a:gd name="T9" fmla="*/ 7 h 15"/>
                <a:gd name="T10" fmla="*/ 15 w 15"/>
                <a:gd name="T11" fmla="*/ 7 h 15"/>
                <a:gd name="T12" fmla="*/ 15 w 15"/>
                <a:gd name="T13" fmla="*/ 5 h 15"/>
                <a:gd name="T14" fmla="*/ 15 w 15"/>
                <a:gd name="T15" fmla="*/ 2 h 15"/>
                <a:gd name="T16" fmla="*/ 15 w 15"/>
                <a:gd name="T17" fmla="*/ 0 h 15"/>
                <a:gd name="T18" fmla="*/ 13 w 15"/>
                <a:gd name="T19" fmla="*/ 0 h 15"/>
                <a:gd name="T20" fmla="*/ 10 w 15"/>
                <a:gd name="T21" fmla="*/ 0 h 15"/>
                <a:gd name="T22" fmla="*/ 10 w 15"/>
                <a:gd name="T23" fmla="*/ 0 h 15"/>
                <a:gd name="T24" fmla="*/ 7 w 15"/>
                <a:gd name="T25" fmla="*/ 2 h 15"/>
                <a:gd name="T26" fmla="*/ 5 w 15"/>
                <a:gd name="T27" fmla="*/ 2 h 15"/>
                <a:gd name="T28" fmla="*/ 2 w 15"/>
                <a:gd name="T29" fmla="*/ 5 h 15"/>
                <a:gd name="T30" fmla="*/ 0 w 15"/>
                <a:gd name="T31" fmla="*/ 5 h 15"/>
                <a:gd name="T32" fmla="*/ 0 w 15"/>
                <a:gd name="T33" fmla="*/ 5 h 15"/>
                <a:gd name="T34" fmla="*/ 0 w 15"/>
                <a:gd name="T35" fmla="*/ 5 h 15"/>
                <a:gd name="T36" fmla="*/ 5 w 15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5">
                  <a:moveTo>
                    <a:pt x="5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10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1" name="Freeform 604"/>
            <p:cNvSpPr>
              <a:spLocks/>
            </p:cNvSpPr>
            <p:nvPr/>
          </p:nvSpPr>
          <p:spPr bwMode="auto">
            <a:xfrm>
              <a:off x="6503212" y="3776870"/>
              <a:ext cx="6047" cy="3024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4 w 4"/>
                <a:gd name="T13" fmla="*/ 2 h 2"/>
                <a:gd name="T14" fmla="*/ 4 w 4"/>
                <a:gd name="T15" fmla="*/ 0 h 2"/>
                <a:gd name="T16" fmla="*/ 2 w 4"/>
                <a:gd name="T17" fmla="*/ 0 h 2"/>
                <a:gd name="T18" fmla="*/ 2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2" name="Freeform 605"/>
            <p:cNvSpPr>
              <a:spLocks/>
            </p:cNvSpPr>
            <p:nvPr/>
          </p:nvSpPr>
          <p:spPr bwMode="auto">
            <a:xfrm>
              <a:off x="6486583" y="3779894"/>
              <a:ext cx="9071" cy="7559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3" name="Freeform 606"/>
            <p:cNvSpPr>
              <a:spLocks/>
            </p:cNvSpPr>
            <p:nvPr/>
          </p:nvSpPr>
          <p:spPr bwMode="auto">
            <a:xfrm>
              <a:off x="6486583" y="3779894"/>
              <a:ext cx="9071" cy="7559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4" name="Freeform 607"/>
            <p:cNvSpPr>
              <a:spLocks/>
            </p:cNvSpPr>
            <p:nvPr/>
          </p:nvSpPr>
          <p:spPr bwMode="auto">
            <a:xfrm>
              <a:off x="6438206" y="3787453"/>
              <a:ext cx="18142" cy="4535"/>
            </a:xfrm>
            <a:custGeom>
              <a:avLst/>
              <a:gdLst>
                <a:gd name="T0" fmla="*/ 12 w 12"/>
                <a:gd name="T1" fmla="*/ 0 h 3"/>
                <a:gd name="T2" fmla="*/ 12 w 12"/>
                <a:gd name="T3" fmla="*/ 0 h 3"/>
                <a:gd name="T4" fmla="*/ 10 w 12"/>
                <a:gd name="T5" fmla="*/ 0 h 3"/>
                <a:gd name="T6" fmla="*/ 3 w 12"/>
                <a:gd name="T7" fmla="*/ 0 h 3"/>
                <a:gd name="T8" fmla="*/ 1 w 12"/>
                <a:gd name="T9" fmla="*/ 0 h 3"/>
                <a:gd name="T10" fmla="*/ 1 w 12"/>
                <a:gd name="T11" fmla="*/ 0 h 3"/>
                <a:gd name="T12" fmla="*/ 0 w 12"/>
                <a:gd name="T13" fmla="*/ 1 h 3"/>
                <a:gd name="T14" fmla="*/ 0 w 12"/>
                <a:gd name="T15" fmla="*/ 1 h 3"/>
                <a:gd name="T16" fmla="*/ 0 w 12"/>
                <a:gd name="T17" fmla="*/ 3 h 3"/>
                <a:gd name="T18" fmla="*/ 1 w 12"/>
                <a:gd name="T19" fmla="*/ 3 h 3"/>
                <a:gd name="T20" fmla="*/ 8 w 12"/>
                <a:gd name="T21" fmla="*/ 1 h 3"/>
                <a:gd name="T22" fmla="*/ 12 w 12"/>
                <a:gd name="T23" fmla="*/ 1 h 3"/>
                <a:gd name="T24" fmla="*/ 12 w 12"/>
                <a:gd name="T25" fmla="*/ 1 h 3"/>
                <a:gd name="T26" fmla="*/ 12 w 12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5" name="Freeform 609"/>
            <p:cNvSpPr>
              <a:spLocks/>
            </p:cNvSpPr>
            <p:nvPr/>
          </p:nvSpPr>
          <p:spPr bwMode="auto">
            <a:xfrm>
              <a:off x="6556127" y="2890948"/>
              <a:ext cx="15119" cy="33260"/>
            </a:xfrm>
            <a:custGeom>
              <a:avLst/>
              <a:gdLst>
                <a:gd name="T0" fmla="*/ 2 w 10"/>
                <a:gd name="T1" fmla="*/ 17 h 22"/>
                <a:gd name="T2" fmla="*/ 2 w 10"/>
                <a:gd name="T3" fmla="*/ 19 h 22"/>
                <a:gd name="T4" fmla="*/ 4 w 10"/>
                <a:gd name="T5" fmla="*/ 20 h 22"/>
                <a:gd name="T6" fmla="*/ 4 w 10"/>
                <a:gd name="T7" fmla="*/ 22 h 22"/>
                <a:gd name="T8" fmla="*/ 5 w 10"/>
                <a:gd name="T9" fmla="*/ 22 h 22"/>
                <a:gd name="T10" fmla="*/ 5 w 10"/>
                <a:gd name="T11" fmla="*/ 22 h 22"/>
                <a:gd name="T12" fmla="*/ 7 w 10"/>
                <a:gd name="T13" fmla="*/ 22 h 22"/>
                <a:gd name="T14" fmla="*/ 9 w 10"/>
                <a:gd name="T15" fmla="*/ 20 h 22"/>
                <a:gd name="T16" fmla="*/ 10 w 10"/>
                <a:gd name="T17" fmla="*/ 19 h 22"/>
                <a:gd name="T18" fmla="*/ 10 w 10"/>
                <a:gd name="T19" fmla="*/ 17 h 22"/>
                <a:gd name="T20" fmla="*/ 10 w 10"/>
                <a:gd name="T21" fmla="*/ 17 h 22"/>
                <a:gd name="T22" fmla="*/ 10 w 10"/>
                <a:gd name="T23" fmla="*/ 15 h 22"/>
                <a:gd name="T24" fmla="*/ 10 w 10"/>
                <a:gd name="T25" fmla="*/ 14 h 22"/>
                <a:gd name="T26" fmla="*/ 10 w 10"/>
                <a:gd name="T27" fmla="*/ 10 h 22"/>
                <a:gd name="T28" fmla="*/ 10 w 10"/>
                <a:gd name="T29" fmla="*/ 10 h 22"/>
                <a:gd name="T30" fmla="*/ 10 w 10"/>
                <a:gd name="T31" fmla="*/ 7 h 22"/>
                <a:gd name="T32" fmla="*/ 9 w 10"/>
                <a:gd name="T33" fmla="*/ 5 h 22"/>
                <a:gd name="T34" fmla="*/ 9 w 10"/>
                <a:gd name="T35" fmla="*/ 5 h 22"/>
                <a:gd name="T36" fmla="*/ 7 w 10"/>
                <a:gd name="T37" fmla="*/ 4 h 22"/>
                <a:gd name="T38" fmla="*/ 7 w 10"/>
                <a:gd name="T39" fmla="*/ 2 h 22"/>
                <a:gd name="T40" fmla="*/ 7 w 10"/>
                <a:gd name="T41" fmla="*/ 2 h 22"/>
                <a:gd name="T42" fmla="*/ 7 w 10"/>
                <a:gd name="T43" fmla="*/ 2 h 22"/>
                <a:gd name="T44" fmla="*/ 5 w 10"/>
                <a:gd name="T45" fmla="*/ 2 h 22"/>
                <a:gd name="T46" fmla="*/ 4 w 10"/>
                <a:gd name="T47" fmla="*/ 0 h 22"/>
                <a:gd name="T48" fmla="*/ 4 w 10"/>
                <a:gd name="T49" fmla="*/ 0 h 22"/>
                <a:gd name="T50" fmla="*/ 4 w 10"/>
                <a:gd name="T51" fmla="*/ 2 h 22"/>
                <a:gd name="T52" fmla="*/ 0 w 10"/>
                <a:gd name="T53" fmla="*/ 7 h 22"/>
                <a:gd name="T54" fmla="*/ 0 w 10"/>
                <a:gd name="T55" fmla="*/ 9 h 22"/>
                <a:gd name="T56" fmla="*/ 0 w 10"/>
                <a:gd name="T57" fmla="*/ 17 h 22"/>
                <a:gd name="T58" fmla="*/ 2 w 10"/>
                <a:gd name="T5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22">
                  <a:moveTo>
                    <a:pt x="2" y="17"/>
                  </a:moveTo>
                  <a:lnTo>
                    <a:pt x="2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6" name="Freeform 610"/>
            <p:cNvSpPr>
              <a:spLocks/>
            </p:cNvSpPr>
            <p:nvPr/>
          </p:nvSpPr>
          <p:spPr bwMode="auto">
            <a:xfrm>
              <a:off x="6525891" y="3772336"/>
              <a:ext cx="18142" cy="1512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0 w 12"/>
                <a:gd name="T5" fmla="*/ 1 h 1"/>
                <a:gd name="T6" fmla="*/ 2 w 12"/>
                <a:gd name="T7" fmla="*/ 1 h 1"/>
                <a:gd name="T8" fmla="*/ 2 w 12"/>
                <a:gd name="T9" fmla="*/ 1 h 1"/>
                <a:gd name="T10" fmla="*/ 7 w 12"/>
                <a:gd name="T11" fmla="*/ 1 h 1"/>
                <a:gd name="T12" fmla="*/ 10 w 12"/>
                <a:gd name="T13" fmla="*/ 1 h 1"/>
                <a:gd name="T14" fmla="*/ 12 w 12"/>
                <a:gd name="T15" fmla="*/ 1 h 1"/>
                <a:gd name="T16" fmla="*/ 12 w 12"/>
                <a:gd name="T17" fmla="*/ 1 h 1"/>
                <a:gd name="T18" fmla="*/ 12 w 12"/>
                <a:gd name="T19" fmla="*/ 1 h 1"/>
                <a:gd name="T20" fmla="*/ 12 w 12"/>
                <a:gd name="T21" fmla="*/ 1 h 1"/>
                <a:gd name="T22" fmla="*/ 10 w 12"/>
                <a:gd name="T23" fmla="*/ 1 h 1"/>
                <a:gd name="T24" fmla="*/ 10 w 12"/>
                <a:gd name="T25" fmla="*/ 0 h 1"/>
                <a:gd name="T26" fmla="*/ 4 w 12"/>
                <a:gd name="T27" fmla="*/ 0 h 1"/>
                <a:gd name="T28" fmla="*/ 4 w 12"/>
                <a:gd name="T29" fmla="*/ 0 h 1"/>
                <a:gd name="T30" fmla="*/ 0 w 12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7" name="Freeform 611"/>
            <p:cNvSpPr>
              <a:spLocks/>
            </p:cNvSpPr>
            <p:nvPr/>
          </p:nvSpPr>
          <p:spPr bwMode="auto">
            <a:xfrm>
              <a:off x="6356567" y="3784430"/>
              <a:ext cx="37796" cy="4535"/>
            </a:xfrm>
            <a:custGeom>
              <a:avLst/>
              <a:gdLst>
                <a:gd name="T0" fmla="*/ 25 w 25"/>
                <a:gd name="T1" fmla="*/ 0 h 3"/>
                <a:gd name="T2" fmla="*/ 24 w 25"/>
                <a:gd name="T3" fmla="*/ 0 h 3"/>
                <a:gd name="T4" fmla="*/ 24 w 25"/>
                <a:gd name="T5" fmla="*/ 0 h 3"/>
                <a:gd name="T6" fmla="*/ 5 w 25"/>
                <a:gd name="T7" fmla="*/ 0 h 3"/>
                <a:gd name="T8" fmla="*/ 4 w 25"/>
                <a:gd name="T9" fmla="*/ 0 h 3"/>
                <a:gd name="T10" fmla="*/ 2 w 25"/>
                <a:gd name="T11" fmla="*/ 2 h 3"/>
                <a:gd name="T12" fmla="*/ 2 w 25"/>
                <a:gd name="T13" fmla="*/ 2 h 3"/>
                <a:gd name="T14" fmla="*/ 0 w 25"/>
                <a:gd name="T15" fmla="*/ 2 h 3"/>
                <a:gd name="T16" fmla="*/ 0 w 25"/>
                <a:gd name="T17" fmla="*/ 3 h 3"/>
                <a:gd name="T18" fmla="*/ 2 w 25"/>
                <a:gd name="T19" fmla="*/ 3 h 3"/>
                <a:gd name="T20" fmla="*/ 2 w 25"/>
                <a:gd name="T21" fmla="*/ 3 h 3"/>
                <a:gd name="T22" fmla="*/ 4 w 25"/>
                <a:gd name="T23" fmla="*/ 3 h 3"/>
                <a:gd name="T24" fmla="*/ 12 w 25"/>
                <a:gd name="T25" fmla="*/ 3 h 3"/>
                <a:gd name="T26" fmla="*/ 24 w 25"/>
                <a:gd name="T27" fmla="*/ 0 h 3"/>
                <a:gd name="T28" fmla="*/ 24 w 25"/>
                <a:gd name="T29" fmla="*/ 0 h 3"/>
                <a:gd name="T30" fmla="*/ 25 w 25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">
                  <a:moveTo>
                    <a:pt x="25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12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8" name="Freeform 612"/>
            <p:cNvSpPr>
              <a:spLocks/>
            </p:cNvSpPr>
            <p:nvPr/>
          </p:nvSpPr>
          <p:spPr bwMode="auto">
            <a:xfrm>
              <a:off x="6309701" y="3807107"/>
              <a:ext cx="19654" cy="25700"/>
            </a:xfrm>
            <a:custGeom>
              <a:avLst/>
              <a:gdLst>
                <a:gd name="T0" fmla="*/ 13 w 13"/>
                <a:gd name="T1" fmla="*/ 5 h 17"/>
                <a:gd name="T2" fmla="*/ 13 w 13"/>
                <a:gd name="T3" fmla="*/ 0 h 17"/>
                <a:gd name="T4" fmla="*/ 13 w 13"/>
                <a:gd name="T5" fmla="*/ 0 h 17"/>
                <a:gd name="T6" fmla="*/ 13 w 13"/>
                <a:gd name="T7" fmla="*/ 0 h 17"/>
                <a:gd name="T8" fmla="*/ 11 w 13"/>
                <a:gd name="T9" fmla="*/ 0 h 17"/>
                <a:gd name="T10" fmla="*/ 3 w 13"/>
                <a:gd name="T11" fmla="*/ 7 h 17"/>
                <a:gd name="T12" fmla="*/ 3 w 13"/>
                <a:gd name="T13" fmla="*/ 9 h 17"/>
                <a:gd name="T14" fmla="*/ 1 w 13"/>
                <a:gd name="T15" fmla="*/ 10 h 17"/>
                <a:gd name="T16" fmla="*/ 1 w 13"/>
                <a:gd name="T17" fmla="*/ 10 h 17"/>
                <a:gd name="T18" fmla="*/ 1 w 13"/>
                <a:gd name="T19" fmla="*/ 12 h 17"/>
                <a:gd name="T20" fmla="*/ 0 w 13"/>
                <a:gd name="T21" fmla="*/ 14 h 17"/>
                <a:gd name="T22" fmla="*/ 0 w 13"/>
                <a:gd name="T23" fmla="*/ 15 h 17"/>
                <a:gd name="T24" fmla="*/ 1 w 13"/>
                <a:gd name="T25" fmla="*/ 15 h 17"/>
                <a:gd name="T26" fmla="*/ 1 w 13"/>
                <a:gd name="T27" fmla="*/ 15 h 17"/>
                <a:gd name="T28" fmla="*/ 1 w 13"/>
                <a:gd name="T29" fmla="*/ 17 h 17"/>
                <a:gd name="T30" fmla="*/ 3 w 13"/>
                <a:gd name="T31" fmla="*/ 17 h 17"/>
                <a:gd name="T32" fmla="*/ 3 w 13"/>
                <a:gd name="T33" fmla="*/ 17 h 17"/>
                <a:gd name="T34" fmla="*/ 5 w 13"/>
                <a:gd name="T35" fmla="*/ 15 h 17"/>
                <a:gd name="T36" fmla="*/ 10 w 13"/>
                <a:gd name="T37" fmla="*/ 14 h 17"/>
                <a:gd name="T38" fmla="*/ 10 w 13"/>
                <a:gd name="T39" fmla="*/ 12 h 17"/>
                <a:gd name="T40" fmla="*/ 13 w 13"/>
                <a:gd name="T41" fmla="*/ 9 h 17"/>
                <a:gd name="T42" fmla="*/ 13 w 13"/>
                <a:gd name="T43" fmla="*/ 9 h 17"/>
                <a:gd name="T44" fmla="*/ 13 w 13"/>
                <a:gd name="T4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5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9" name="Freeform 613"/>
            <p:cNvSpPr>
              <a:spLocks/>
            </p:cNvSpPr>
            <p:nvPr/>
          </p:nvSpPr>
          <p:spPr bwMode="auto">
            <a:xfrm>
              <a:off x="6397387" y="3781407"/>
              <a:ext cx="27213" cy="7559"/>
            </a:xfrm>
            <a:custGeom>
              <a:avLst/>
              <a:gdLst>
                <a:gd name="T0" fmla="*/ 18 w 18"/>
                <a:gd name="T1" fmla="*/ 4 h 5"/>
                <a:gd name="T2" fmla="*/ 17 w 18"/>
                <a:gd name="T3" fmla="*/ 4 h 5"/>
                <a:gd name="T4" fmla="*/ 15 w 18"/>
                <a:gd name="T5" fmla="*/ 4 h 5"/>
                <a:gd name="T6" fmla="*/ 10 w 18"/>
                <a:gd name="T7" fmla="*/ 2 h 5"/>
                <a:gd name="T8" fmla="*/ 5 w 18"/>
                <a:gd name="T9" fmla="*/ 2 h 5"/>
                <a:gd name="T10" fmla="*/ 5 w 18"/>
                <a:gd name="T11" fmla="*/ 2 h 5"/>
                <a:gd name="T12" fmla="*/ 3 w 18"/>
                <a:gd name="T13" fmla="*/ 0 h 5"/>
                <a:gd name="T14" fmla="*/ 2 w 18"/>
                <a:gd name="T15" fmla="*/ 0 h 5"/>
                <a:gd name="T16" fmla="*/ 2 w 18"/>
                <a:gd name="T17" fmla="*/ 0 h 5"/>
                <a:gd name="T18" fmla="*/ 0 w 18"/>
                <a:gd name="T19" fmla="*/ 2 h 5"/>
                <a:gd name="T20" fmla="*/ 0 w 18"/>
                <a:gd name="T21" fmla="*/ 2 h 5"/>
                <a:gd name="T22" fmla="*/ 0 w 18"/>
                <a:gd name="T23" fmla="*/ 4 h 5"/>
                <a:gd name="T24" fmla="*/ 0 w 18"/>
                <a:gd name="T25" fmla="*/ 4 h 5"/>
                <a:gd name="T26" fmla="*/ 2 w 18"/>
                <a:gd name="T27" fmla="*/ 4 h 5"/>
                <a:gd name="T28" fmla="*/ 2 w 18"/>
                <a:gd name="T29" fmla="*/ 5 h 5"/>
                <a:gd name="T30" fmla="*/ 10 w 18"/>
                <a:gd name="T31" fmla="*/ 5 h 5"/>
                <a:gd name="T32" fmla="*/ 13 w 18"/>
                <a:gd name="T33" fmla="*/ 5 h 5"/>
                <a:gd name="T34" fmla="*/ 17 w 18"/>
                <a:gd name="T35" fmla="*/ 5 h 5"/>
                <a:gd name="T36" fmla="*/ 18 w 18"/>
                <a:gd name="T37" fmla="*/ 4 h 5"/>
                <a:gd name="T38" fmla="*/ 18 w 18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0" name="Freeform 614"/>
            <p:cNvSpPr>
              <a:spLocks/>
            </p:cNvSpPr>
            <p:nvPr/>
          </p:nvSpPr>
          <p:spPr bwMode="auto">
            <a:xfrm>
              <a:off x="6329354" y="3795013"/>
              <a:ext cx="22677" cy="10582"/>
            </a:xfrm>
            <a:custGeom>
              <a:avLst/>
              <a:gdLst>
                <a:gd name="T0" fmla="*/ 15 w 15"/>
                <a:gd name="T1" fmla="*/ 0 h 7"/>
                <a:gd name="T2" fmla="*/ 13 w 15"/>
                <a:gd name="T3" fmla="*/ 0 h 7"/>
                <a:gd name="T4" fmla="*/ 13 w 15"/>
                <a:gd name="T5" fmla="*/ 0 h 7"/>
                <a:gd name="T6" fmla="*/ 12 w 15"/>
                <a:gd name="T7" fmla="*/ 0 h 7"/>
                <a:gd name="T8" fmla="*/ 8 w 15"/>
                <a:gd name="T9" fmla="*/ 0 h 7"/>
                <a:gd name="T10" fmla="*/ 7 w 15"/>
                <a:gd name="T11" fmla="*/ 2 h 7"/>
                <a:gd name="T12" fmla="*/ 3 w 15"/>
                <a:gd name="T13" fmla="*/ 3 h 7"/>
                <a:gd name="T14" fmla="*/ 2 w 15"/>
                <a:gd name="T15" fmla="*/ 5 h 7"/>
                <a:gd name="T16" fmla="*/ 0 w 15"/>
                <a:gd name="T17" fmla="*/ 5 h 7"/>
                <a:gd name="T18" fmla="*/ 0 w 15"/>
                <a:gd name="T19" fmla="*/ 5 h 7"/>
                <a:gd name="T20" fmla="*/ 2 w 15"/>
                <a:gd name="T21" fmla="*/ 7 h 7"/>
                <a:gd name="T22" fmla="*/ 3 w 15"/>
                <a:gd name="T23" fmla="*/ 7 h 7"/>
                <a:gd name="T24" fmla="*/ 5 w 15"/>
                <a:gd name="T25" fmla="*/ 5 h 7"/>
                <a:gd name="T26" fmla="*/ 8 w 15"/>
                <a:gd name="T27" fmla="*/ 2 h 7"/>
                <a:gd name="T28" fmla="*/ 8 w 15"/>
                <a:gd name="T29" fmla="*/ 2 h 7"/>
                <a:gd name="T30" fmla="*/ 13 w 15"/>
                <a:gd name="T31" fmla="*/ 0 h 7"/>
                <a:gd name="T32" fmla="*/ 13 w 15"/>
                <a:gd name="T33" fmla="*/ 2 h 7"/>
                <a:gd name="T34" fmla="*/ 15 w 15"/>
                <a:gd name="T35" fmla="*/ 2 h 7"/>
                <a:gd name="T36" fmla="*/ 15 w 15"/>
                <a:gd name="T37" fmla="*/ 0 h 7"/>
                <a:gd name="T38" fmla="*/ 15 w 15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1" name="Freeform 615"/>
            <p:cNvSpPr>
              <a:spLocks/>
            </p:cNvSpPr>
            <p:nvPr/>
          </p:nvSpPr>
          <p:spPr bwMode="auto">
            <a:xfrm>
              <a:off x="6528914" y="2966537"/>
              <a:ext cx="12094" cy="37795"/>
            </a:xfrm>
            <a:custGeom>
              <a:avLst/>
              <a:gdLst>
                <a:gd name="T0" fmla="*/ 8 w 8"/>
                <a:gd name="T1" fmla="*/ 10 h 25"/>
                <a:gd name="T2" fmla="*/ 8 w 8"/>
                <a:gd name="T3" fmla="*/ 4 h 25"/>
                <a:gd name="T4" fmla="*/ 8 w 8"/>
                <a:gd name="T5" fmla="*/ 2 h 25"/>
                <a:gd name="T6" fmla="*/ 7 w 8"/>
                <a:gd name="T7" fmla="*/ 0 h 25"/>
                <a:gd name="T8" fmla="*/ 7 w 8"/>
                <a:gd name="T9" fmla="*/ 0 h 25"/>
                <a:gd name="T10" fmla="*/ 7 w 8"/>
                <a:gd name="T11" fmla="*/ 0 h 25"/>
                <a:gd name="T12" fmla="*/ 2 w 8"/>
                <a:gd name="T13" fmla="*/ 12 h 25"/>
                <a:gd name="T14" fmla="*/ 0 w 8"/>
                <a:gd name="T15" fmla="*/ 17 h 25"/>
                <a:gd name="T16" fmla="*/ 0 w 8"/>
                <a:gd name="T17" fmla="*/ 19 h 25"/>
                <a:gd name="T18" fmla="*/ 0 w 8"/>
                <a:gd name="T19" fmla="*/ 19 h 25"/>
                <a:gd name="T20" fmla="*/ 0 w 8"/>
                <a:gd name="T21" fmla="*/ 24 h 25"/>
                <a:gd name="T22" fmla="*/ 0 w 8"/>
                <a:gd name="T23" fmla="*/ 24 h 25"/>
                <a:gd name="T24" fmla="*/ 0 w 8"/>
                <a:gd name="T25" fmla="*/ 24 h 25"/>
                <a:gd name="T26" fmla="*/ 3 w 8"/>
                <a:gd name="T27" fmla="*/ 25 h 25"/>
                <a:gd name="T28" fmla="*/ 5 w 8"/>
                <a:gd name="T29" fmla="*/ 25 h 25"/>
                <a:gd name="T30" fmla="*/ 7 w 8"/>
                <a:gd name="T31" fmla="*/ 19 h 25"/>
                <a:gd name="T32" fmla="*/ 7 w 8"/>
                <a:gd name="T33" fmla="*/ 19 h 25"/>
                <a:gd name="T34" fmla="*/ 8 w 8"/>
                <a:gd name="T35" fmla="*/ 17 h 25"/>
                <a:gd name="T36" fmla="*/ 8 w 8"/>
                <a:gd name="T37" fmla="*/ 15 h 25"/>
                <a:gd name="T38" fmla="*/ 8 w 8"/>
                <a:gd name="T39" fmla="*/ 14 h 25"/>
                <a:gd name="T40" fmla="*/ 8 w 8"/>
                <a:gd name="T4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25">
                  <a:moveTo>
                    <a:pt x="8" y="10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2" name="Freeform 616"/>
            <p:cNvSpPr>
              <a:spLocks/>
            </p:cNvSpPr>
            <p:nvPr/>
          </p:nvSpPr>
          <p:spPr bwMode="auto">
            <a:xfrm>
              <a:off x="6506235" y="3773848"/>
              <a:ext cx="15119" cy="3024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3 w 10"/>
                <a:gd name="T7" fmla="*/ 0 h 2"/>
                <a:gd name="T8" fmla="*/ 0 w 10"/>
                <a:gd name="T9" fmla="*/ 0 h 2"/>
                <a:gd name="T10" fmla="*/ 0 w 10"/>
                <a:gd name="T11" fmla="*/ 0 h 2"/>
                <a:gd name="T12" fmla="*/ 0 w 10"/>
                <a:gd name="T13" fmla="*/ 0 h 2"/>
                <a:gd name="T14" fmla="*/ 0 w 10"/>
                <a:gd name="T15" fmla="*/ 0 h 2"/>
                <a:gd name="T16" fmla="*/ 0 w 10"/>
                <a:gd name="T17" fmla="*/ 0 h 2"/>
                <a:gd name="T18" fmla="*/ 2 w 10"/>
                <a:gd name="T19" fmla="*/ 0 h 2"/>
                <a:gd name="T20" fmla="*/ 3 w 10"/>
                <a:gd name="T21" fmla="*/ 0 h 2"/>
                <a:gd name="T22" fmla="*/ 5 w 10"/>
                <a:gd name="T23" fmla="*/ 0 h 2"/>
                <a:gd name="T24" fmla="*/ 7 w 10"/>
                <a:gd name="T25" fmla="*/ 0 h 2"/>
                <a:gd name="T26" fmla="*/ 10 w 10"/>
                <a:gd name="T27" fmla="*/ 2 h 2"/>
                <a:gd name="T28" fmla="*/ 10 w 10"/>
                <a:gd name="T29" fmla="*/ 2 h 2"/>
                <a:gd name="T30" fmla="*/ 10 w 10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3" name="Freeform 617"/>
            <p:cNvSpPr>
              <a:spLocks/>
            </p:cNvSpPr>
            <p:nvPr/>
          </p:nvSpPr>
          <p:spPr bwMode="auto">
            <a:xfrm>
              <a:off x="6556127" y="2773026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4 w 5"/>
                <a:gd name="T5" fmla="*/ 2 h 7"/>
                <a:gd name="T6" fmla="*/ 4 w 5"/>
                <a:gd name="T7" fmla="*/ 2 h 7"/>
                <a:gd name="T8" fmla="*/ 4 w 5"/>
                <a:gd name="T9" fmla="*/ 2 h 7"/>
                <a:gd name="T10" fmla="*/ 4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2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4" name="Freeform 618"/>
            <p:cNvSpPr>
              <a:spLocks/>
            </p:cNvSpPr>
            <p:nvPr/>
          </p:nvSpPr>
          <p:spPr bwMode="auto">
            <a:xfrm>
              <a:off x="6710332" y="2535670"/>
              <a:ext cx="4536" cy="4535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2 w 3"/>
                <a:gd name="T11" fmla="*/ 2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5" name="Freeform 619"/>
            <p:cNvSpPr>
              <a:spLocks/>
            </p:cNvSpPr>
            <p:nvPr/>
          </p:nvSpPr>
          <p:spPr bwMode="auto">
            <a:xfrm>
              <a:off x="6556127" y="2807798"/>
              <a:ext cx="15119" cy="25700"/>
            </a:xfrm>
            <a:custGeom>
              <a:avLst/>
              <a:gdLst>
                <a:gd name="T0" fmla="*/ 5 w 10"/>
                <a:gd name="T1" fmla="*/ 17 h 17"/>
                <a:gd name="T2" fmla="*/ 7 w 10"/>
                <a:gd name="T3" fmla="*/ 17 h 17"/>
                <a:gd name="T4" fmla="*/ 9 w 10"/>
                <a:gd name="T5" fmla="*/ 15 h 17"/>
                <a:gd name="T6" fmla="*/ 9 w 10"/>
                <a:gd name="T7" fmla="*/ 15 h 17"/>
                <a:gd name="T8" fmla="*/ 9 w 10"/>
                <a:gd name="T9" fmla="*/ 15 h 17"/>
                <a:gd name="T10" fmla="*/ 10 w 10"/>
                <a:gd name="T11" fmla="*/ 12 h 17"/>
                <a:gd name="T12" fmla="*/ 10 w 10"/>
                <a:gd name="T13" fmla="*/ 10 h 17"/>
                <a:gd name="T14" fmla="*/ 9 w 10"/>
                <a:gd name="T15" fmla="*/ 9 h 17"/>
                <a:gd name="T16" fmla="*/ 9 w 10"/>
                <a:gd name="T17" fmla="*/ 9 h 17"/>
                <a:gd name="T18" fmla="*/ 9 w 10"/>
                <a:gd name="T19" fmla="*/ 9 h 17"/>
                <a:gd name="T20" fmla="*/ 7 w 10"/>
                <a:gd name="T21" fmla="*/ 5 h 17"/>
                <a:gd name="T22" fmla="*/ 5 w 10"/>
                <a:gd name="T23" fmla="*/ 4 h 17"/>
                <a:gd name="T24" fmla="*/ 2 w 10"/>
                <a:gd name="T25" fmla="*/ 2 h 17"/>
                <a:gd name="T26" fmla="*/ 2 w 10"/>
                <a:gd name="T27" fmla="*/ 0 h 17"/>
                <a:gd name="T28" fmla="*/ 0 w 10"/>
                <a:gd name="T29" fmla="*/ 0 h 17"/>
                <a:gd name="T30" fmla="*/ 0 w 10"/>
                <a:gd name="T31" fmla="*/ 2 h 17"/>
                <a:gd name="T32" fmla="*/ 2 w 10"/>
                <a:gd name="T33" fmla="*/ 4 h 17"/>
                <a:gd name="T34" fmla="*/ 2 w 10"/>
                <a:gd name="T35" fmla="*/ 5 h 17"/>
                <a:gd name="T36" fmla="*/ 2 w 10"/>
                <a:gd name="T37" fmla="*/ 7 h 17"/>
                <a:gd name="T38" fmla="*/ 5 w 10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lnTo>
                    <a:pt x="7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6" name="Freeform 620"/>
            <p:cNvSpPr>
              <a:spLocks/>
            </p:cNvSpPr>
            <p:nvPr/>
          </p:nvSpPr>
          <p:spPr bwMode="auto">
            <a:xfrm>
              <a:off x="6556127" y="2871295"/>
              <a:ext cx="7560" cy="18142"/>
            </a:xfrm>
            <a:custGeom>
              <a:avLst/>
              <a:gdLst>
                <a:gd name="T0" fmla="*/ 5 w 5"/>
                <a:gd name="T1" fmla="*/ 5 h 12"/>
                <a:gd name="T2" fmla="*/ 4 w 5"/>
                <a:gd name="T3" fmla="*/ 5 h 12"/>
                <a:gd name="T4" fmla="*/ 4 w 5"/>
                <a:gd name="T5" fmla="*/ 3 h 12"/>
                <a:gd name="T6" fmla="*/ 2 w 5"/>
                <a:gd name="T7" fmla="*/ 0 h 12"/>
                <a:gd name="T8" fmla="*/ 2 w 5"/>
                <a:gd name="T9" fmla="*/ 0 h 12"/>
                <a:gd name="T10" fmla="*/ 0 w 5"/>
                <a:gd name="T11" fmla="*/ 5 h 12"/>
                <a:gd name="T12" fmla="*/ 0 w 5"/>
                <a:gd name="T13" fmla="*/ 7 h 12"/>
                <a:gd name="T14" fmla="*/ 0 w 5"/>
                <a:gd name="T15" fmla="*/ 7 h 12"/>
                <a:gd name="T16" fmla="*/ 0 w 5"/>
                <a:gd name="T17" fmla="*/ 8 h 12"/>
                <a:gd name="T18" fmla="*/ 0 w 5"/>
                <a:gd name="T19" fmla="*/ 10 h 12"/>
                <a:gd name="T20" fmla="*/ 0 w 5"/>
                <a:gd name="T21" fmla="*/ 10 h 12"/>
                <a:gd name="T22" fmla="*/ 4 w 5"/>
                <a:gd name="T23" fmla="*/ 12 h 12"/>
                <a:gd name="T24" fmla="*/ 4 w 5"/>
                <a:gd name="T25" fmla="*/ 12 h 12"/>
                <a:gd name="T26" fmla="*/ 5 w 5"/>
                <a:gd name="T27" fmla="*/ 8 h 12"/>
                <a:gd name="T28" fmla="*/ 5 w 5"/>
                <a:gd name="T29" fmla="*/ 7 h 12"/>
                <a:gd name="T30" fmla="*/ 5 w 5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2">
                  <a:moveTo>
                    <a:pt x="5" y="5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7" name="Freeform 621"/>
            <p:cNvSpPr>
              <a:spLocks/>
            </p:cNvSpPr>
            <p:nvPr/>
          </p:nvSpPr>
          <p:spPr bwMode="auto">
            <a:xfrm>
              <a:off x="6556127" y="2783609"/>
              <a:ext cx="15119" cy="24189"/>
            </a:xfrm>
            <a:custGeom>
              <a:avLst/>
              <a:gdLst>
                <a:gd name="T0" fmla="*/ 5 w 10"/>
                <a:gd name="T1" fmla="*/ 3 h 16"/>
                <a:gd name="T2" fmla="*/ 4 w 10"/>
                <a:gd name="T3" fmla="*/ 1 h 16"/>
                <a:gd name="T4" fmla="*/ 2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1 h 16"/>
                <a:gd name="T12" fmla="*/ 2 w 10"/>
                <a:gd name="T13" fmla="*/ 5 h 16"/>
                <a:gd name="T14" fmla="*/ 2 w 10"/>
                <a:gd name="T15" fmla="*/ 5 h 16"/>
                <a:gd name="T16" fmla="*/ 2 w 10"/>
                <a:gd name="T17" fmla="*/ 6 h 16"/>
                <a:gd name="T18" fmla="*/ 4 w 10"/>
                <a:gd name="T19" fmla="*/ 10 h 16"/>
                <a:gd name="T20" fmla="*/ 5 w 10"/>
                <a:gd name="T21" fmla="*/ 11 h 16"/>
                <a:gd name="T22" fmla="*/ 7 w 10"/>
                <a:gd name="T23" fmla="*/ 13 h 16"/>
                <a:gd name="T24" fmla="*/ 7 w 10"/>
                <a:gd name="T25" fmla="*/ 13 h 16"/>
                <a:gd name="T26" fmla="*/ 10 w 10"/>
                <a:gd name="T27" fmla="*/ 16 h 16"/>
                <a:gd name="T28" fmla="*/ 10 w 10"/>
                <a:gd name="T29" fmla="*/ 16 h 16"/>
                <a:gd name="T30" fmla="*/ 10 w 10"/>
                <a:gd name="T31" fmla="*/ 16 h 16"/>
                <a:gd name="T32" fmla="*/ 10 w 10"/>
                <a:gd name="T33" fmla="*/ 16 h 16"/>
                <a:gd name="T34" fmla="*/ 10 w 10"/>
                <a:gd name="T35" fmla="*/ 13 h 16"/>
                <a:gd name="T36" fmla="*/ 10 w 10"/>
                <a:gd name="T37" fmla="*/ 13 h 16"/>
                <a:gd name="T38" fmla="*/ 5 w 10"/>
                <a:gd name="T39" fmla="*/ 3 h 16"/>
                <a:gd name="T40" fmla="*/ 5 w 10"/>
                <a:gd name="T4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6">
                  <a:moveTo>
                    <a:pt x="5" y="3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8" name="Freeform 622"/>
            <p:cNvSpPr>
              <a:spLocks/>
            </p:cNvSpPr>
            <p:nvPr/>
          </p:nvSpPr>
          <p:spPr bwMode="auto">
            <a:xfrm>
              <a:off x="6556127" y="2800239"/>
              <a:ext cx="18142" cy="18142"/>
            </a:xfrm>
            <a:custGeom>
              <a:avLst/>
              <a:gdLst>
                <a:gd name="T0" fmla="*/ 10 w 12"/>
                <a:gd name="T1" fmla="*/ 12 h 12"/>
                <a:gd name="T2" fmla="*/ 10 w 12"/>
                <a:gd name="T3" fmla="*/ 12 h 12"/>
                <a:gd name="T4" fmla="*/ 12 w 12"/>
                <a:gd name="T5" fmla="*/ 12 h 12"/>
                <a:gd name="T6" fmla="*/ 12 w 12"/>
                <a:gd name="T7" fmla="*/ 10 h 12"/>
                <a:gd name="T8" fmla="*/ 12 w 12"/>
                <a:gd name="T9" fmla="*/ 10 h 12"/>
                <a:gd name="T10" fmla="*/ 12 w 12"/>
                <a:gd name="T11" fmla="*/ 9 h 12"/>
                <a:gd name="T12" fmla="*/ 12 w 12"/>
                <a:gd name="T13" fmla="*/ 9 h 12"/>
                <a:gd name="T14" fmla="*/ 10 w 12"/>
                <a:gd name="T15" fmla="*/ 7 h 12"/>
                <a:gd name="T16" fmla="*/ 9 w 12"/>
                <a:gd name="T17" fmla="*/ 5 h 12"/>
                <a:gd name="T18" fmla="*/ 9 w 12"/>
                <a:gd name="T19" fmla="*/ 5 h 12"/>
                <a:gd name="T20" fmla="*/ 5 w 12"/>
                <a:gd name="T21" fmla="*/ 2 h 12"/>
                <a:gd name="T22" fmla="*/ 2 w 12"/>
                <a:gd name="T23" fmla="*/ 0 h 12"/>
                <a:gd name="T24" fmla="*/ 0 w 12"/>
                <a:gd name="T25" fmla="*/ 0 h 12"/>
                <a:gd name="T26" fmla="*/ 0 w 12"/>
                <a:gd name="T27" fmla="*/ 0 h 12"/>
                <a:gd name="T28" fmla="*/ 2 w 12"/>
                <a:gd name="T29" fmla="*/ 2 h 12"/>
                <a:gd name="T30" fmla="*/ 4 w 12"/>
                <a:gd name="T31" fmla="*/ 5 h 12"/>
                <a:gd name="T32" fmla="*/ 4 w 12"/>
                <a:gd name="T33" fmla="*/ 7 h 12"/>
                <a:gd name="T34" fmla="*/ 9 w 12"/>
                <a:gd name="T35" fmla="*/ 12 h 12"/>
                <a:gd name="T36" fmla="*/ 10 w 12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10" y="12"/>
                  </a:move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9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9" name="Freeform 623"/>
            <p:cNvSpPr>
              <a:spLocks/>
            </p:cNvSpPr>
            <p:nvPr/>
          </p:nvSpPr>
          <p:spPr bwMode="auto">
            <a:xfrm>
              <a:off x="6541008" y="2904554"/>
              <a:ext cx="18142" cy="39307"/>
            </a:xfrm>
            <a:custGeom>
              <a:avLst/>
              <a:gdLst>
                <a:gd name="T0" fmla="*/ 4 w 12"/>
                <a:gd name="T1" fmla="*/ 0 h 26"/>
                <a:gd name="T2" fmla="*/ 4 w 12"/>
                <a:gd name="T3" fmla="*/ 0 h 26"/>
                <a:gd name="T4" fmla="*/ 4 w 12"/>
                <a:gd name="T5" fmla="*/ 0 h 26"/>
                <a:gd name="T6" fmla="*/ 0 w 12"/>
                <a:gd name="T7" fmla="*/ 6 h 26"/>
                <a:gd name="T8" fmla="*/ 0 w 12"/>
                <a:gd name="T9" fmla="*/ 6 h 26"/>
                <a:gd name="T10" fmla="*/ 0 w 12"/>
                <a:gd name="T11" fmla="*/ 8 h 26"/>
                <a:gd name="T12" fmla="*/ 0 w 12"/>
                <a:gd name="T13" fmla="*/ 20 h 26"/>
                <a:gd name="T14" fmla="*/ 0 w 12"/>
                <a:gd name="T15" fmla="*/ 23 h 26"/>
                <a:gd name="T16" fmla="*/ 0 w 12"/>
                <a:gd name="T17" fmla="*/ 26 h 26"/>
                <a:gd name="T18" fmla="*/ 2 w 12"/>
                <a:gd name="T19" fmla="*/ 25 h 26"/>
                <a:gd name="T20" fmla="*/ 2 w 12"/>
                <a:gd name="T21" fmla="*/ 25 h 26"/>
                <a:gd name="T22" fmla="*/ 2 w 12"/>
                <a:gd name="T23" fmla="*/ 23 h 26"/>
                <a:gd name="T24" fmla="*/ 4 w 12"/>
                <a:gd name="T25" fmla="*/ 23 h 26"/>
                <a:gd name="T26" fmla="*/ 4 w 12"/>
                <a:gd name="T27" fmla="*/ 21 h 26"/>
                <a:gd name="T28" fmla="*/ 4 w 12"/>
                <a:gd name="T29" fmla="*/ 18 h 26"/>
                <a:gd name="T30" fmla="*/ 2 w 12"/>
                <a:gd name="T31" fmla="*/ 20 h 26"/>
                <a:gd name="T32" fmla="*/ 2 w 12"/>
                <a:gd name="T33" fmla="*/ 20 h 26"/>
                <a:gd name="T34" fmla="*/ 2 w 12"/>
                <a:gd name="T35" fmla="*/ 20 h 26"/>
                <a:gd name="T36" fmla="*/ 2 w 12"/>
                <a:gd name="T37" fmla="*/ 18 h 26"/>
                <a:gd name="T38" fmla="*/ 4 w 12"/>
                <a:gd name="T39" fmla="*/ 13 h 26"/>
                <a:gd name="T40" fmla="*/ 5 w 12"/>
                <a:gd name="T41" fmla="*/ 11 h 26"/>
                <a:gd name="T42" fmla="*/ 7 w 12"/>
                <a:gd name="T43" fmla="*/ 11 h 26"/>
                <a:gd name="T44" fmla="*/ 7 w 12"/>
                <a:gd name="T45" fmla="*/ 11 h 26"/>
                <a:gd name="T46" fmla="*/ 10 w 12"/>
                <a:gd name="T47" fmla="*/ 11 h 26"/>
                <a:gd name="T48" fmla="*/ 10 w 12"/>
                <a:gd name="T49" fmla="*/ 13 h 26"/>
                <a:gd name="T50" fmla="*/ 10 w 12"/>
                <a:gd name="T51" fmla="*/ 13 h 26"/>
                <a:gd name="T52" fmla="*/ 10 w 12"/>
                <a:gd name="T53" fmla="*/ 16 h 26"/>
                <a:gd name="T54" fmla="*/ 7 w 12"/>
                <a:gd name="T55" fmla="*/ 18 h 26"/>
                <a:gd name="T56" fmla="*/ 7 w 12"/>
                <a:gd name="T57" fmla="*/ 18 h 26"/>
                <a:gd name="T58" fmla="*/ 7 w 12"/>
                <a:gd name="T59" fmla="*/ 18 h 26"/>
                <a:gd name="T60" fmla="*/ 9 w 12"/>
                <a:gd name="T61" fmla="*/ 18 h 26"/>
                <a:gd name="T62" fmla="*/ 9 w 12"/>
                <a:gd name="T63" fmla="*/ 18 h 26"/>
                <a:gd name="T64" fmla="*/ 10 w 12"/>
                <a:gd name="T65" fmla="*/ 18 h 26"/>
                <a:gd name="T66" fmla="*/ 12 w 12"/>
                <a:gd name="T67" fmla="*/ 16 h 26"/>
                <a:gd name="T68" fmla="*/ 10 w 12"/>
                <a:gd name="T69" fmla="*/ 13 h 26"/>
                <a:gd name="T70" fmla="*/ 10 w 12"/>
                <a:gd name="T71" fmla="*/ 13 h 26"/>
                <a:gd name="T72" fmla="*/ 10 w 12"/>
                <a:gd name="T73" fmla="*/ 10 h 26"/>
                <a:gd name="T74" fmla="*/ 9 w 12"/>
                <a:gd name="T75" fmla="*/ 6 h 26"/>
                <a:gd name="T76" fmla="*/ 9 w 12"/>
                <a:gd name="T77" fmla="*/ 5 h 26"/>
                <a:gd name="T78" fmla="*/ 5 w 12"/>
                <a:gd name="T79" fmla="*/ 0 h 26"/>
                <a:gd name="T80" fmla="*/ 4 w 12"/>
                <a:gd name="T8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2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9" y="6"/>
                  </a:lnTo>
                  <a:lnTo>
                    <a:pt x="9" y="5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0" name="Freeform 624"/>
            <p:cNvSpPr>
              <a:spLocks/>
            </p:cNvSpPr>
            <p:nvPr/>
          </p:nvSpPr>
          <p:spPr bwMode="auto">
            <a:xfrm>
              <a:off x="6547055" y="2883389"/>
              <a:ext cx="9071" cy="7559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2 h 5"/>
                <a:gd name="T4" fmla="*/ 1 w 6"/>
                <a:gd name="T5" fmla="*/ 4 h 5"/>
                <a:gd name="T6" fmla="*/ 1 w 6"/>
                <a:gd name="T7" fmla="*/ 4 h 5"/>
                <a:gd name="T8" fmla="*/ 3 w 6"/>
                <a:gd name="T9" fmla="*/ 5 h 5"/>
                <a:gd name="T10" fmla="*/ 5 w 6"/>
                <a:gd name="T11" fmla="*/ 4 h 5"/>
                <a:gd name="T12" fmla="*/ 6 w 6"/>
                <a:gd name="T13" fmla="*/ 4 h 5"/>
                <a:gd name="T14" fmla="*/ 5 w 6"/>
                <a:gd name="T15" fmla="*/ 2 h 5"/>
                <a:gd name="T16" fmla="*/ 5 w 6"/>
                <a:gd name="T17" fmla="*/ 2 h 5"/>
                <a:gd name="T18" fmla="*/ 5 w 6"/>
                <a:gd name="T19" fmla="*/ 0 h 5"/>
                <a:gd name="T20" fmla="*/ 3 w 6"/>
                <a:gd name="T21" fmla="*/ 0 h 5"/>
                <a:gd name="T22" fmla="*/ 1 w 6"/>
                <a:gd name="T23" fmla="*/ 2 h 5"/>
                <a:gd name="T24" fmla="*/ 0 w 6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1" name="Freeform 625"/>
            <p:cNvSpPr>
              <a:spLocks/>
            </p:cNvSpPr>
            <p:nvPr/>
          </p:nvSpPr>
          <p:spPr bwMode="auto">
            <a:xfrm>
              <a:off x="6551591" y="2732207"/>
              <a:ext cx="4536" cy="13606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2 h 9"/>
                <a:gd name="T6" fmla="*/ 2 w 3"/>
                <a:gd name="T7" fmla="*/ 0 h 9"/>
                <a:gd name="T8" fmla="*/ 2 w 3"/>
                <a:gd name="T9" fmla="*/ 2 h 9"/>
                <a:gd name="T10" fmla="*/ 0 w 3"/>
                <a:gd name="T11" fmla="*/ 2 h 9"/>
                <a:gd name="T12" fmla="*/ 0 w 3"/>
                <a:gd name="T13" fmla="*/ 2 h 9"/>
                <a:gd name="T14" fmla="*/ 0 w 3"/>
                <a:gd name="T15" fmla="*/ 5 h 9"/>
                <a:gd name="T16" fmla="*/ 0 w 3"/>
                <a:gd name="T17" fmla="*/ 5 h 9"/>
                <a:gd name="T18" fmla="*/ 0 w 3"/>
                <a:gd name="T19" fmla="*/ 7 h 9"/>
                <a:gd name="T20" fmla="*/ 0 w 3"/>
                <a:gd name="T21" fmla="*/ 7 h 9"/>
                <a:gd name="T22" fmla="*/ 2 w 3"/>
                <a:gd name="T23" fmla="*/ 9 h 9"/>
                <a:gd name="T24" fmla="*/ 2 w 3"/>
                <a:gd name="T25" fmla="*/ 9 h 9"/>
                <a:gd name="T26" fmla="*/ 3 w 3"/>
                <a:gd name="T27" fmla="*/ 9 h 9"/>
                <a:gd name="T28" fmla="*/ 3 w 3"/>
                <a:gd name="T29" fmla="*/ 9 h 9"/>
                <a:gd name="T30" fmla="*/ 3 w 3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2" name="Freeform 626"/>
            <p:cNvSpPr>
              <a:spLocks/>
            </p:cNvSpPr>
            <p:nvPr/>
          </p:nvSpPr>
          <p:spPr bwMode="auto">
            <a:xfrm>
              <a:off x="6547055" y="2822916"/>
              <a:ext cx="12094" cy="37795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3" name="Freeform 627"/>
            <p:cNvSpPr>
              <a:spLocks/>
            </p:cNvSpPr>
            <p:nvPr/>
          </p:nvSpPr>
          <p:spPr bwMode="auto">
            <a:xfrm>
              <a:off x="6547055" y="2822916"/>
              <a:ext cx="12094" cy="37795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4" name="Freeform 628"/>
            <p:cNvSpPr>
              <a:spLocks/>
            </p:cNvSpPr>
            <p:nvPr/>
          </p:nvSpPr>
          <p:spPr bwMode="auto">
            <a:xfrm>
              <a:off x="6541008" y="2992240"/>
              <a:ext cx="7560" cy="12094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5 h 8"/>
                <a:gd name="T4" fmla="*/ 0 w 5"/>
                <a:gd name="T5" fmla="*/ 7 h 8"/>
                <a:gd name="T6" fmla="*/ 0 w 5"/>
                <a:gd name="T7" fmla="*/ 7 h 8"/>
                <a:gd name="T8" fmla="*/ 4 w 5"/>
                <a:gd name="T9" fmla="*/ 8 h 8"/>
                <a:gd name="T10" fmla="*/ 4 w 5"/>
                <a:gd name="T11" fmla="*/ 7 h 8"/>
                <a:gd name="T12" fmla="*/ 4 w 5"/>
                <a:gd name="T13" fmla="*/ 7 h 8"/>
                <a:gd name="T14" fmla="*/ 4 w 5"/>
                <a:gd name="T15" fmla="*/ 5 h 8"/>
                <a:gd name="T16" fmla="*/ 5 w 5"/>
                <a:gd name="T17" fmla="*/ 5 h 8"/>
                <a:gd name="T18" fmla="*/ 5 w 5"/>
                <a:gd name="T19" fmla="*/ 3 h 8"/>
                <a:gd name="T20" fmla="*/ 4 w 5"/>
                <a:gd name="T21" fmla="*/ 2 h 8"/>
                <a:gd name="T22" fmla="*/ 4 w 5"/>
                <a:gd name="T23" fmla="*/ 2 h 8"/>
                <a:gd name="T24" fmla="*/ 4 w 5"/>
                <a:gd name="T25" fmla="*/ 2 h 8"/>
                <a:gd name="T26" fmla="*/ 4 w 5"/>
                <a:gd name="T27" fmla="*/ 0 h 8"/>
                <a:gd name="T28" fmla="*/ 4 w 5"/>
                <a:gd name="T29" fmla="*/ 0 h 8"/>
                <a:gd name="T30" fmla="*/ 4 w 5"/>
                <a:gd name="T31" fmla="*/ 0 h 8"/>
                <a:gd name="T32" fmla="*/ 2 w 5"/>
                <a:gd name="T33" fmla="*/ 0 h 8"/>
                <a:gd name="T34" fmla="*/ 2 w 5"/>
                <a:gd name="T35" fmla="*/ 0 h 8"/>
                <a:gd name="T36" fmla="*/ 0 w 5"/>
                <a:gd name="T3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5" name="Freeform 629"/>
            <p:cNvSpPr>
              <a:spLocks/>
            </p:cNvSpPr>
            <p:nvPr/>
          </p:nvSpPr>
          <p:spPr bwMode="auto">
            <a:xfrm>
              <a:off x="6468442" y="5515458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3 w 3"/>
                <a:gd name="T7" fmla="*/ 2 h 5"/>
                <a:gd name="T8" fmla="*/ 3 w 3"/>
                <a:gd name="T9" fmla="*/ 0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2 w 3"/>
                <a:gd name="T17" fmla="*/ 0 h 5"/>
                <a:gd name="T18" fmla="*/ 0 w 3"/>
                <a:gd name="T19" fmla="*/ 5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6" name="Freeform 630"/>
            <p:cNvSpPr>
              <a:spLocks/>
            </p:cNvSpPr>
            <p:nvPr/>
          </p:nvSpPr>
          <p:spPr bwMode="auto">
            <a:xfrm>
              <a:off x="6318771" y="5507899"/>
              <a:ext cx="176882" cy="323529"/>
            </a:xfrm>
            <a:custGeom>
              <a:avLst/>
              <a:gdLst>
                <a:gd name="T0" fmla="*/ 0 w 117"/>
                <a:gd name="T1" fmla="*/ 179 h 214"/>
                <a:gd name="T2" fmla="*/ 9 w 117"/>
                <a:gd name="T3" fmla="*/ 148 h 214"/>
                <a:gd name="T4" fmla="*/ 10 w 117"/>
                <a:gd name="T5" fmla="*/ 143 h 214"/>
                <a:gd name="T6" fmla="*/ 10 w 117"/>
                <a:gd name="T7" fmla="*/ 140 h 214"/>
                <a:gd name="T8" fmla="*/ 12 w 117"/>
                <a:gd name="T9" fmla="*/ 128 h 214"/>
                <a:gd name="T10" fmla="*/ 14 w 117"/>
                <a:gd name="T11" fmla="*/ 132 h 214"/>
                <a:gd name="T12" fmla="*/ 17 w 117"/>
                <a:gd name="T13" fmla="*/ 135 h 214"/>
                <a:gd name="T14" fmla="*/ 19 w 117"/>
                <a:gd name="T15" fmla="*/ 128 h 214"/>
                <a:gd name="T16" fmla="*/ 20 w 117"/>
                <a:gd name="T17" fmla="*/ 122 h 214"/>
                <a:gd name="T18" fmla="*/ 19 w 117"/>
                <a:gd name="T19" fmla="*/ 117 h 214"/>
                <a:gd name="T20" fmla="*/ 14 w 117"/>
                <a:gd name="T21" fmla="*/ 115 h 214"/>
                <a:gd name="T22" fmla="*/ 10 w 117"/>
                <a:gd name="T23" fmla="*/ 115 h 214"/>
                <a:gd name="T24" fmla="*/ 12 w 117"/>
                <a:gd name="T25" fmla="*/ 107 h 214"/>
                <a:gd name="T26" fmla="*/ 20 w 117"/>
                <a:gd name="T27" fmla="*/ 82 h 214"/>
                <a:gd name="T28" fmla="*/ 12 w 117"/>
                <a:gd name="T29" fmla="*/ 52 h 214"/>
                <a:gd name="T30" fmla="*/ 7 w 117"/>
                <a:gd name="T31" fmla="*/ 50 h 214"/>
                <a:gd name="T32" fmla="*/ 5 w 117"/>
                <a:gd name="T33" fmla="*/ 40 h 214"/>
                <a:gd name="T34" fmla="*/ 12 w 117"/>
                <a:gd name="T35" fmla="*/ 20 h 214"/>
                <a:gd name="T36" fmla="*/ 15 w 117"/>
                <a:gd name="T37" fmla="*/ 28 h 214"/>
                <a:gd name="T38" fmla="*/ 27 w 117"/>
                <a:gd name="T39" fmla="*/ 32 h 214"/>
                <a:gd name="T40" fmla="*/ 35 w 117"/>
                <a:gd name="T41" fmla="*/ 32 h 214"/>
                <a:gd name="T42" fmla="*/ 52 w 117"/>
                <a:gd name="T43" fmla="*/ 27 h 214"/>
                <a:gd name="T44" fmla="*/ 69 w 117"/>
                <a:gd name="T45" fmla="*/ 12 h 214"/>
                <a:gd name="T46" fmla="*/ 89 w 117"/>
                <a:gd name="T47" fmla="*/ 7 h 214"/>
                <a:gd name="T48" fmla="*/ 104 w 117"/>
                <a:gd name="T49" fmla="*/ 13 h 214"/>
                <a:gd name="T50" fmla="*/ 101 w 117"/>
                <a:gd name="T51" fmla="*/ 33 h 214"/>
                <a:gd name="T52" fmla="*/ 106 w 117"/>
                <a:gd name="T53" fmla="*/ 37 h 214"/>
                <a:gd name="T54" fmla="*/ 107 w 117"/>
                <a:gd name="T55" fmla="*/ 35 h 214"/>
                <a:gd name="T56" fmla="*/ 111 w 117"/>
                <a:gd name="T57" fmla="*/ 42 h 214"/>
                <a:gd name="T58" fmla="*/ 117 w 117"/>
                <a:gd name="T59" fmla="*/ 73 h 214"/>
                <a:gd name="T60" fmla="*/ 112 w 117"/>
                <a:gd name="T61" fmla="*/ 83 h 214"/>
                <a:gd name="T62" fmla="*/ 111 w 117"/>
                <a:gd name="T63" fmla="*/ 85 h 214"/>
                <a:gd name="T64" fmla="*/ 107 w 117"/>
                <a:gd name="T65" fmla="*/ 88 h 214"/>
                <a:gd name="T66" fmla="*/ 101 w 117"/>
                <a:gd name="T67" fmla="*/ 95 h 214"/>
                <a:gd name="T68" fmla="*/ 99 w 117"/>
                <a:gd name="T69" fmla="*/ 102 h 214"/>
                <a:gd name="T70" fmla="*/ 102 w 117"/>
                <a:gd name="T71" fmla="*/ 125 h 214"/>
                <a:gd name="T72" fmla="*/ 97 w 117"/>
                <a:gd name="T73" fmla="*/ 143 h 214"/>
                <a:gd name="T74" fmla="*/ 89 w 117"/>
                <a:gd name="T75" fmla="*/ 177 h 214"/>
                <a:gd name="T76" fmla="*/ 84 w 117"/>
                <a:gd name="T77" fmla="*/ 194 h 214"/>
                <a:gd name="T78" fmla="*/ 80 w 117"/>
                <a:gd name="T79" fmla="*/ 199 h 214"/>
                <a:gd name="T80" fmla="*/ 70 w 117"/>
                <a:gd name="T81" fmla="*/ 192 h 214"/>
                <a:gd name="T82" fmla="*/ 45 w 117"/>
                <a:gd name="T83" fmla="*/ 179 h 214"/>
                <a:gd name="T84" fmla="*/ 44 w 117"/>
                <a:gd name="T85" fmla="*/ 195 h 214"/>
                <a:gd name="T86" fmla="*/ 45 w 117"/>
                <a:gd name="T87" fmla="*/ 199 h 214"/>
                <a:gd name="T88" fmla="*/ 34 w 117"/>
                <a:gd name="T89" fmla="*/ 210 h 214"/>
                <a:gd name="T90" fmla="*/ 29 w 117"/>
                <a:gd name="T91" fmla="*/ 214 h 214"/>
                <a:gd name="T92" fmla="*/ 24 w 117"/>
                <a:gd name="T93" fmla="*/ 209 h 214"/>
                <a:gd name="T94" fmla="*/ 10 w 117"/>
                <a:gd name="T95" fmla="*/ 197 h 214"/>
                <a:gd name="T96" fmla="*/ 10 w 117"/>
                <a:gd name="T97" fmla="*/ 194 h 214"/>
                <a:gd name="T98" fmla="*/ 5 w 117"/>
                <a:gd name="T99" fmla="*/ 19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214">
                  <a:moveTo>
                    <a:pt x="5" y="190"/>
                  </a:moveTo>
                  <a:lnTo>
                    <a:pt x="5" y="187"/>
                  </a:lnTo>
                  <a:lnTo>
                    <a:pt x="2" y="180"/>
                  </a:lnTo>
                  <a:lnTo>
                    <a:pt x="0" y="179"/>
                  </a:lnTo>
                  <a:lnTo>
                    <a:pt x="0" y="162"/>
                  </a:lnTo>
                  <a:lnTo>
                    <a:pt x="4" y="155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0"/>
                  </a:lnTo>
                  <a:lnTo>
                    <a:pt x="9" y="140"/>
                  </a:lnTo>
                  <a:lnTo>
                    <a:pt x="10" y="135"/>
                  </a:lnTo>
                  <a:lnTo>
                    <a:pt x="10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27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2" y="115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0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0" y="110"/>
                  </a:lnTo>
                  <a:lnTo>
                    <a:pt x="12" y="107"/>
                  </a:lnTo>
                  <a:lnTo>
                    <a:pt x="12" y="105"/>
                  </a:lnTo>
                  <a:lnTo>
                    <a:pt x="17" y="93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15" y="6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3"/>
                  </a:lnTo>
                  <a:lnTo>
                    <a:pt x="35" y="32"/>
                  </a:lnTo>
                  <a:lnTo>
                    <a:pt x="37" y="32"/>
                  </a:lnTo>
                  <a:lnTo>
                    <a:pt x="49" y="27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65" y="13"/>
                  </a:lnTo>
                  <a:lnTo>
                    <a:pt x="67" y="12"/>
                  </a:lnTo>
                  <a:lnTo>
                    <a:pt x="69" y="12"/>
                  </a:lnTo>
                  <a:lnTo>
                    <a:pt x="80" y="2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7" y="10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6" y="17"/>
                  </a:lnTo>
                  <a:lnTo>
                    <a:pt x="109" y="28"/>
                  </a:lnTo>
                  <a:lnTo>
                    <a:pt x="106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1" y="42"/>
                  </a:lnTo>
                  <a:lnTo>
                    <a:pt x="111" y="50"/>
                  </a:lnTo>
                  <a:lnTo>
                    <a:pt x="112" y="57"/>
                  </a:lnTo>
                  <a:lnTo>
                    <a:pt x="116" y="68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6" y="78"/>
                  </a:lnTo>
                  <a:lnTo>
                    <a:pt x="114" y="80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07" y="88"/>
                  </a:lnTo>
                  <a:lnTo>
                    <a:pt x="104" y="90"/>
                  </a:lnTo>
                  <a:lnTo>
                    <a:pt x="104" y="92"/>
                  </a:lnTo>
                  <a:lnTo>
                    <a:pt x="102" y="93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101" y="105"/>
                  </a:lnTo>
                  <a:lnTo>
                    <a:pt x="102" y="107"/>
                  </a:lnTo>
                  <a:lnTo>
                    <a:pt x="104" y="117"/>
                  </a:lnTo>
                  <a:lnTo>
                    <a:pt x="102" y="125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3"/>
                  </a:lnTo>
                  <a:lnTo>
                    <a:pt x="97" y="145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89" y="177"/>
                  </a:lnTo>
                  <a:lnTo>
                    <a:pt x="84" y="189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4" y="195"/>
                  </a:lnTo>
                  <a:lnTo>
                    <a:pt x="82" y="195"/>
                  </a:lnTo>
                  <a:lnTo>
                    <a:pt x="82" y="197"/>
                  </a:lnTo>
                  <a:lnTo>
                    <a:pt x="80" y="199"/>
                  </a:lnTo>
                  <a:lnTo>
                    <a:pt x="74" y="197"/>
                  </a:lnTo>
                  <a:lnTo>
                    <a:pt x="72" y="195"/>
                  </a:lnTo>
                  <a:lnTo>
                    <a:pt x="70" y="194"/>
                  </a:lnTo>
                  <a:lnTo>
                    <a:pt x="70" y="192"/>
                  </a:lnTo>
                  <a:lnTo>
                    <a:pt x="67" y="190"/>
                  </a:lnTo>
                  <a:lnTo>
                    <a:pt x="65" y="187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5" y="180"/>
                  </a:lnTo>
                  <a:lnTo>
                    <a:pt x="44" y="192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4" y="200"/>
                  </a:lnTo>
                  <a:lnTo>
                    <a:pt x="44" y="202"/>
                  </a:lnTo>
                  <a:lnTo>
                    <a:pt x="40" y="205"/>
                  </a:lnTo>
                  <a:lnTo>
                    <a:pt x="34" y="210"/>
                  </a:lnTo>
                  <a:lnTo>
                    <a:pt x="32" y="210"/>
                  </a:lnTo>
                  <a:lnTo>
                    <a:pt x="29" y="212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15" y="209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5" y="190"/>
                  </a:lnTo>
                  <a:lnTo>
                    <a:pt x="5" y="190"/>
                  </a:lnTo>
                  <a:close/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7" name="Freeform 631"/>
            <p:cNvSpPr>
              <a:spLocks/>
            </p:cNvSpPr>
            <p:nvPr/>
          </p:nvSpPr>
          <p:spPr bwMode="auto">
            <a:xfrm>
              <a:off x="6311212" y="5787585"/>
              <a:ext cx="15119" cy="22677"/>
            </a:xfrm>
            <a:custGeom>
              <a:avLst/>
              <a:gdLst>
                <a:gd name="T0" fmla="*/ 10 w 10"/>
                <a:gd name="T1" fmla="*/ 7 h 15"/>
                <a:gd name="T2" fmla="*/ 10 w 10"/>
                <a:gd name="T3" fmla="*/ 7 h 15"/>
                <a:gd name="T4" fmla="*/ 9 w 10"/>
                <a:gd name="T5" fmla="*/ 7 h 15"/>
                <a:gd name="T6" fmla="*/ 9 w 10"/>
                <a:gd name="T7" fmla="*/ 9 h 15"/>
                <a:gd name="T8" fmla="*/ 9 w 10"/>
                <a:gd name="T9" fmla="*/ 9 h 15"/>
                <a:gd name="T10" fmla="*/ 7 w 10"/>
                <a:gd name="T11" fmla="*/ 14 h 15"/>
                <a:gd name="T12" fmla="*/ 5 w 10"/>
                <a:gd name="T13" fmla="*/ 15 h 15"/>
                <a:gd name="T14" fmla="*/ 5 w 10"/>
                <a:gd name="T15" fmla="*/ 15 h 15"/>
                <a:gd name="T16" fmla="*/ 4 w 10"/>
                <a:gd name="T17" fmla="*/ 15 h 15"/>
                <a:gd name="T18" fmla="*/ 4 w 10"/>
                <a:gd name="T19" fmla="*/ 15 h 15"/>
                <a:gd name="T20" fmla="*/ 0 w 10"/>
                <a:gd name="T21" fmla="*/ 9 h 15"/>
                <a:gd name="T22" fmla="*/ 0 w 10"/>
                <a:gd name="T23" fmla="*/ 9 h 15"/>
                <a:gd name="T24" fmla="*/ 0 w 10"/>
                <a:gd name="T25" fmla="*/ 5 h 15"/>
                <a:gd name="T26" fmla="*/ 0 w 10"/>
                <a:gd name="T27" fmla="*/ 4 h 15"/>
                <a:gd name="T28" fmla="*/ 2 w 10"/>
                <a:gd name="T29" fmla="*/ 2 h 15"/>
                <a:gd name="T30" fmla="*/ 2 w 10"/>
                <a:gd name="T31" fmla="*/ 0 h 15"/>
                <a:gd name="T32" fmla="*/ 5 w 10"/>
                <a:gd name="T33" fmla="*/ 2 h 15"/>
                <a:gd name="T34" fmla="*/ 7 w 10"/>
                <a:gd name="T35" fmla="*/ 2 h 15"/>
                <a:gd name="T36" fmla="*/ 10 w 10"/>
                <a:gd name="T3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7"/>
                  </a:moveTo>
                  <a:lnTo>
                    <a:pt x="10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8" name="Freeform 632"/>
            <p:cNvSpPr>
              <a:spLocks/>
            </p:cNvSpPr>
            <p:nvPr/>
          </p:nvSpPr>
          <p:spPr bwMode="auto">
            <a:xfrm>
              <a:off x="6463905" y="5510925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3 w 3"/>
                <a:gd name="T5" fmla="*/ 5 h 5"/>
                <a:gd name="T6" fmla="*/ 3 w 3"/>
                <a:gd name="T7" fmla="*/ 5 h 5"/>
                <a:gd name="T8" fmla="*/ 3 w 3"/>
                <a:gd name="T9" fmla="*/ 3 h 5"/>
                <a:gd name="T10" fmla="*/ 3 w 3"/>
                <a:gd name="T11" fmla="*/ 1 h 5"/>
                <a:gd name="T12" fmla="*/ 3 w 3"/>
                <a:gd name="T13" fmla="*/ 0 h 5"/>
                <a:gd name="T14" fmla="*/ 1 w 3"/>
                <a:gd name="T15" fmla="*/ 0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9" name="Freeform 633"/>
            <p:cNvSpPr>
              <a:spLocks/>
            </p:cNvSpPr>
            <p:nvPr/>
          </p:nvSpPr>
          <p:spPr bwMode="auto">
            <a:xfrm>
              <a:off x="6397387" y="5270544"/>
              <a:ext cx="105827" cy="222236"/>
            </a:xfrm>
            <a:custGeom>
              <a:avLst/>
              <a:gdLst>
                <a:gd name="T0" fmla="*/ 69 w 70"/>
                <a:gd name="T1" fmla="*/ 40 h 147"/>
                <a:gd name="T2" fmla="*/ 67 w 70"/>
                <a:gd name="T3" fmla="*/ 37 h 147"/>
                <a:gd name="T4" fmla="*/ 67 w 70"/>
                <a:gd name="T5" fmla="*/ 37 h 147"/>
                <a:gd name="T6" fmla="*/ 69 w 70"/>
                <a:gd name="T7" fmla="*/ 38 h 147"/>
                <a:gd name="T8" fmla="*/ 70 w 70"/>
                <a:gd name="T9" fmla="*/ 43 h 147"/>
                <a:gd name="T10" fmla="*/ 69 w 70"/>
                <a:gd name="T11" fmla="*/ 68 h 147"/>
                <a:gd name="T12" fmla="*/ 65 w 70"/>
                <a:gd name="T13" fmla="*/ 84 h 147"/>
                <a:gd name="T14" fmla="*/ 55 w 70"/>
                <a:gd name="T15" fmla="*/ 95 h 147"/>
                <a:gd name="T16" fmla="*/ 52 w 70"/>
                <a:gd name="T17" fmla="*/ 102 h 147"/>
                <a:gd name="T18" fmla="*/ 52 w 70"/>
                <a:gd name="T19" fmla="*/ 105 h 147"/>
                <a:gd name="T20" fmla="*/ 52 w 70"/>
                <a:gd name="T21" fmla="*/ 114 h 147"/>
                <a:gd name="T22" fmla="*/ 49 w 70"/>
                <a:gd name="T23" fmla="*/ 124 h 147"/>
                <a:gd name="T24" fmla="*/ 45 w 70"/>
                <a:gd name="T25" fmla="*/ 129 h 147"/>
                <a:gd name="T26" fmla="*/ 44 w 70"/>
                <a:gd name="T27" fmla="*/ 132 h 147"/>
                <a:gd name="T28" fmla="*/ 39 w 70"/>
                <a:gd name="T29" fmla="*/ 134 h 147"/>
                <a:gd name="T30" fmla="*/ 35 w 70"/>
                <a:gd name="T31" fmla="*/ 144 h 147"/>
                <a:gd name="T32" fmla="*/ 37 w 70"/>
                <a:gd name="T33" fmla="*/ 142 h 147"/>
                <a:gd name="T34" fmla="*/ 37 w 70"/>
                <a:gd name="T35" fmla="*/ 144 h 147"/>
                <a:gd name="T36" fmla="*/ 33 w 70"/>
                <a:gd name="T37" fmla="*/ 147 h 147"/>
                <a:gd name="T38" fmla="*/ 32 w 70"/>
                <a:gd name="T39" fmla="*/ 147 h 147"/>
                <a:gd name="T40" fmla="*/ 28 w 70"/>
                <a:gd name="T41" fmla="*/ 145 h 147"/>
                <a:gd name="T42" fmla="*/ 28 w 70"/>
                <a:gd name="T43" fmla="*/ 140 h 147"/>
                <a:gd name="T44" fmla="*/ 22 w 70"/>
                <a:gd name="T45" fmla="*/ 137 h 147"/>
                <a:gd name="T46" fmla="*/ 20 w 70"/>
                <a:gd name="T47" fmla="*/ 135 h 147"/>
                <a:gd name="T48" fmla="*/ 12 w 70"/>
                <a:gd name="T49" fmla="*/ 129 h 147"/>
                <a:gd name="T50" fmla="*/ 2 w 70"/>
                <a:gd name="T51" fmla="*/ 107 h 147"/>
                <a:gd name="T52" fmla="*/ 10 w 70"/>
                <a:gd name="T53" fmla="*/ 82 h 147"/>
                <a:gd name="T54" fmla="*/ 2 w 70"/>
                <a:gd name="T55" fmla="*/ 72 h 147"/>
                <a:gd name="T56" fmla="*/ 0 w 70"/>
                <a:gd name="T57" fmla="*/ 63 h 147"/>
                <a:gd name="T58" fmla="*/ 10 w 70"/>
                <a:gd name="T59" fmla="*/ 38 h 147"/>
                <a:gd name="T60" fmla="*/ 15 w 70"/>
                <a:gd name="T61" fmla="*/ 35 h 147"/>
                <a:gd name="T62" fmla="*/ 44 w 70"/>
                <a:gd name="T63" fmla="*/ 23 h 147"/>
                <a:gd name="T64" fmla="*/ 52 w 70"/>
                <a:gd name="T65" fmla="*/ 25 h 147"/>
                <a:gd name="T66" fmla="*/ 54 w 70"/>
                <a:gd name="T67" fmla="*/ 27 h 147"/>
                <a:gd name="T68" fmla="*/ 55 w 70"/>
                <a:gd name="T69" fmla="*/ 30 h 147"/>
                <a:gd name="T70" fmla="*/ 57 w 70"/>
                <a:gd name="T71" fmla="*/ 28 h 147"/>
                <a:gd name="T72" fmla="*/ 60 w 70"/>
                <a:gd name="T73" fmla="*/ 23 h 147"/>
                <a:gd name="T74" fmla="*/ 62 w 70"/>
                <a:gd name="T75" fmla="*/ 2 h 147"/>
                <a:gd name="T76" fmla="*/ 64 w 70"/>
                <a:gd name="T77" fmla="*/ 2 h 147"/>
                <a:gd name="T78" fmla="*/ 65 w 70"/>
                <a:gd name="T79" fmla="*/ 0 h 147"/>
                <a:gd name="T80" fmla="*/ 70 w 70"/>
                <a:gd name="T81" fmla="*/ 3 h 147"/>
                <a:gd name="T82" fmla="*/ 70 w 70"/>
                <a:gd name="T83" fmla="*/ 18 h 147"/>
                <a:gd name="T84" fmla="*/ 70 w 70"/>
                <a:gd name="T85" fmla="*/ 20 h 147"/>
                <a:gd name="T86" fmla="*/ 69 w 70"/>
                <a:gd name="T87" fmla="*/ 23 h 147"/>
                <a:gd name="T88" fmla="*/ 65 w 70"/>
                <a:gd name="T89" fmla="*/ 30 h 147"/>
                <a:gd name="T90" fmla="*/ 65 w 70"/>
                <a:gd name="T91" fmla="*/ 33 h 147"/>
                <a:gd name="T92" fmla="*/ 67 w 70"/>
                <a:gd name="T93" fmla="*/ 40 h 147"/>
                <a:gd name="T94" fmla="*/ 69 w 70"/>
                <a:gd name="T95" fmla="*/ 42 h 147"/>
                <a:gd name="T96" fmla="*/ 69 w 70"/>
                <a:gd name="T97" fmla="*/ 42 h 147"/>
                <a:gd name="T98" fmla="*/ 69 w 70"/>
                <a:gd name="T99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" h="147">
                  <a:moveTo>
                    <a:pt x="69" y="40"/>
                  </a:move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5" y="35"/>
                  </a:lnTo>
                  <a:lnTo>
                    <a:pt x="69" y="38"/>
                  </a:lnTo>
                  <a:lnTo>
                    <a:pt x="69" y="42"/>
                  </a:lnTo>
                  <a:lnTo>
                    <a:pt x="70" y="43"/>
                  </a:lnTo>
                  <a:lnTo>
                    <a:pt x="70" y="43"/>
                  </a:lnTo>
                  <a:lnTo>
                    <a:pt x="69" y="68"/>
                  </a:lnTo>
                  <a:lnTo>
                    <a:pt x="67" y="82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55" y="95"/>
                  </a:lnTo>
                  <a:lnTo>
                    <a:pt x="54" y="97"/>
                  </a:lnTo>
                  <a:lnTo>
                    <a:pt x="52" y="102"/>
                  </a:lnTo>
                  <a:lnTo>
                    <a:pt x="52" y="104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14"/>
                  </a:lnTo>
                  <a:lnTo>
                    <a:pt x="50" y="119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5" y="129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4"/>
                  </a:lnTo>
                  <a:lnTo>
                    <a:pt x="39" y="134"/>
                  </a:lnTo>
                  <a:lnTo>
                    <a:pt x="35" y="142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5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7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4"/>
                  </a:lnTo>
                  <a:lnTo>
                    <a:pt x="12" y="129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5" y="94"/>
                  </a:lnTo>
                  <a:lnTo>
                    <a:pt x="10" y="82"/>
                  </a:lnTo>
                  <a:lnTo>
                    <a:pt x="3" y="74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5"/>
                  </a:lnTo>
                  <a:lnTo>
                    <a:pt x="22" y="32"/>
                  </a:lnTo>
                  <a:lnTo>
                    <a:pt x="44" y="23"/>
                  </a:lnTo>
                  <a:lnTo>
                    <a:pt x="47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7" y="28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59" y="15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9" y="2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7" y="27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9" y="4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0" name="Freeform 634"/>
            <p:cNvSpPr>
              <a:spLocks/>
            </p:cNvSpPr>
            <p:nvPr/>
          </p:nvSpPr>
          <p:spPr bwMode="auto">
            <a:xfrm>
              <a:off x="6563684" y="5308341"/>
              <a:ext cx="37796" cy="12094"/>
            </a:xfrm>
            <a:custGeom>
              <a:avLst/>
              <a:gdLst>
                <a:gd name="T0" fmla="*/ 0 w 25"/>
                <a:gd name="T1" fmla="*/ 3 h 8"/>
                <a:gd name="T2" fmla="*/ 2 w 25"/>
                <a:gd name="T3" fmla="*/ 7 h 8"/>
                <a:gd name="T4" fmla="*/ 2 w 25"/>
                <a:gd name="T5" fmla="*/ 7 h 8"/>
                <a:gd name="T6" fmla="*/ 2 w 25"/>
                <a:gd name="T7" fmla="*/ 7 h 8"/>
                <a:gd name="T8" fmla="*/ 4 w 25"/>
                <a:gd name="T9" fmla="*/ 8 h 8"/>
                <a:gd name="T10" fmla="*/ 4 w 25"/>
                <a:gd name="T11" fmla="*/ 8 h 8"/>
                <a:gd name="T12" fmla="*/ 4 w 25"/>
                <a:gd name="T13" fmla="*/ 8 h 8"/>
                <a:gd name="T14" fmla="*/ 9 w 25"/>
                <a:gd name="T15" fmla="*/ 8 h 8"/>
                <a:gd name="T16" fmla="*/ 17 w 25"/>
                <a:gd name="T17" fmla="*/ 7 h 8"/>
                <a:gd name="T18" fmla="*/ 22 w 25"/>
                <a:gd name="T19" fmla="*/ 7 h 8"/>
                <a:gd name="T20" fmla="*/ 25 w 25"/>
                <a:gd name="T21" fmla="*/ 0 h 8"/>
                <a:gd name="T22" fmla="*/ 20 w 25"/>
                <a:gd name="T23" fmla="*/ 2 h 8"/>
                <a:gd name="T24" fmla="*/ 9 w 25"/>
                <a:gd name="T25" fmla="*/ 2 h 8"/>
                <a:gd name="T26" fmla="*/ 9 w 25"/>
                <a:gd name="T27" fmla="*/ 2 h 8"/>
                <a:gd name="T28" fmla="*/ 9 w 25"/>
                <a:gd name="T29" fmla="*/ 2 h 8"/>
                <a:gd name="T30" fmla="*/ 7 w 25"/>
                <a:gd name="T31" fmla="*/ 0 h 8"/>
                <a:gd name="T32" fmla="*/ 4 w 25"/>
                <a:gd name="T33" fmla="*/ 0 h 8"/>
                <a:gd name="T34" fmla="*/ 2 w 25"/>
                <a:gd name="T35" fmla="*/ 0 h 8"/>
                <a:gd name="T36" fmla="*/ 2 w 25"/>
                <a:gd name="T37" fmla="*/ 2 h 8"/>
                <a:gd name="T38" fmla="*/ 2 w 25"/>
                <a:gd name="T39" fmla="*/ 2 h 8"/>
                <a:gd name="T40" fmla="*/ 0 w 25"/>
                <a:gd name="T41" fmla="*/ 3 h 8"/>
                <a:gd name="T42" fmla="*/ 0 w 25"/>
                <a:gd name="T43" fmla="*/ 3 h 8"/>
                <a:gd name="T44" fmla="*/ 0 w 25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9" y="8"/>
                  </a:lnTo>
                  <a:lnTo>
                    <a:pt x="17" y="7"/>
                  </a:lnTo>
                  <a:lnTo>
                    <a:pt x="22" y="7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1" name="Freeform 635"/>
            <p:cNvSpPr>
              <a:spLocks/>
            </p:cNvSpPr>
            <p:nvPr/>
          </p:nvSpPr>
          <p:spPr bwMode="auto">
            <a:xfrm>
              <a:off x="6539497" y="5267521"/>
              <a:ext cx="4536" cy="10582"/>
            </a:xfrm>
            <a:custGeom>
              <a:avLst/>
              <a:gdLst>
                <a:gd name="T0" fmla="*/ 0 w 3"/>
                <a:gd name="T1" fmla="*/ 5 h 7"/>
                <a:gd name="T2" fmla="*/ 0 w 3"/>
                <a:gd name="T3" fmla="*/ 5 h 7"/>
                <a:gd name="T4" fmla="*/ 0 w 3"/>
                <a:gd name="T5" fmla="*/ 7 h 7"/>
                <a:gd name="T6" fmla="*/ 1 w 3"/>
                <a:gd name="T7" fmla="*/ 7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4 h 7"/>
                <a:gd name="T14" fmla="*/ 3 w 3"/>
                <a:gd name="T15" fmla="*/ 2 h 7"/>
                <a:gd name="T16" fmla="*/ 3 w 3"/>
                <a:gd name="T17" fmla="*/ 0 h 7"/>
                <a:gd name="T18" fmla="*/ 3 w 3"/>
                <a:gd name="T19" fmla="*/ 0 h 7"/>
                <a:gd name="T20" fmla="*/ 1 w 3"/>
                <a:gd name="T21" fmla="*/ 0 h 7"/>
                <a:gd name="T22" fmla="*/ 1 w 3"/>
                <a:gd name="T23" fmla="*/ 2 h 7"/>
                <a:gd name="T24" fmla="*/ 0 w 3"/>
                <a:gd name="T25" fmla="*/ 4 h 7"/>
                <a:gd name="T26" fmla="*/ 0 w 3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2" name="Freeform 636"/>
            <p:cNvSpPr>
              <a:spLocks/>
            </p:cNvSpPr>
            <p:nvPr/>
          </p:nvSpPr>
          <p:spPr bwMode="auto">
            <a:xfrm>
              <a:off x="5555305" y="5684782"/>
              <a:ext cx="12094" cy="12094"/>
            </a:xfrm>
            <a:custGeom>
              <a:avLst/>
              <a:gdLst>
                <a:gd name="T0" fmla="*/ 0 w 8"/>
                <a:gd name="T1" fmla="*/ 8 h 8"/>
                <a:gd name="T2" fmla="*/ 1 w 8"/>
                <a:gd name="T3" fmla="*/ 8 h 8"/>
                <a:gd name="T4" fmla="*/ 6 w 8"/>
                <a:gd name="T5" fmla="*/ 6 h 8"/>
                <a:gd name="T6" fmla="*/ 8 w 8"/>
                <a:gd name="T7" fmla="*/ 6 h 8"/>
                <a:gd name="T8" fmla="*/ 6 w 8"/>
                <a:gd name="T9" fmla="*/ 0 h 8"/>
                <a:gd name="T10" fmla="*/ 6 w 8"/>
                <a:gd name="T11" fmla="*/ 0 h 8"/>
                <a:gd name="T12" fmla="*/ 1 w 8"/>
                <a:gd name="T13" fmla="*/ 1 h 8"/>
                <a:gd name="T14" fmla="*/ 1 w 8"/>
                <a:gd name="T15" fmla="*/ 3 h 8"/>
                <a:gd name="T16" fmla="*/ 0 w 8"/>
                <a:gd name="T17" fmla="*/ 8 h 8"/>
                <a:gd name="T18" fmla="*/ 0 w 8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1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3" name="Freeform 637"/>
            <p:cNvSpPr>
              <a:spLocks/>
            </p:cNvSpPr>
            <p:nvPr/>
          </p:nvSpPr>
          <p:spPr bwMode="auto">
            <a:xfrm>
              <a:off x="5544724" y="5636403"/>
              <a:ext cx="48378" cy="30236"/>
            </a:xfrm>
            <a:custGeom>
              <a:avLst/>
              <a:gdLst>
                <a:gd name="T0" fmla="*/ 0 w 32"/>
                <a:gd name="T1" fmla="*/ 17 h 20"/>
                <a:gd name="T2" fmla="*/ 2 w 32"/>
                <a:gd name="T3" fmla="*/ 18 h 20"/>
                <a:gd name="T4" fmla="*/ 2 w 32"/>
                <a:gd name="T5" fmla="*/ 18 h 20"/>
                <a:gd name="T6" fmla="*/ 13 w 32"/>
                <a:gd name="T7" fmla="*/ 20 h 20"/>
                <a:gd name="T8" fmla="*/ 20 w 32"/>
                <a:gd name="T9" fmla="*/ 18 h 20"/>
                <a:gd name="T10" fmla="*/ 20 w 32"/>
                <a:gd name="T11" fmla="*/ 18 h 20"/>
                <a:gd name="T12" fmla="*/ 22 w 32"/>
                <a:gd name="T13" fmla="*/ 17 h 20"/>
                <a:gd name="T14" fmla="*/ 23 w 32"/>
                <a:gd name="T15" fmla="*/ 17 h 20"/>
                <a:gd name="T16" fmla="*/ 28 w 32"/>
                <a:gd name="T17" fmla="*/ 13 h 20"/>
                <a:gd name="T18" fmla="*/ 30 w 32"/>
                <a:gd name="T19" fmla="*/ 10 h 20"/>
                <a:gd name="T20" fmla="*/ 32 w 32"/>
                <a:gd name="T21" fmla="*/ 5 h 20"/>
                <a:gd name="T22" fmla="*/ 30 w 32"/>
                <a:gd name="T23" fmla="*/ 3 h 20"/>
                <a:gd name="T24" fmla="*/ 28 w 32"/>
                <a:gd name="T25" fmla="*/ 2 h 20"/>
                <a:gd name="T26" fmla="*/ 28 w 32"/>
                <a:gd name="T27" fmla="*/ 2 h 20"/>
                <a:gd name="T28" fmla="*/ 27 w 32"/>
                <a:gd name="T29" fmla="*/ 0 h 20"/>
                <a:gd name="T30" fmla="*/ 20 w 32"/>
                <a:gd name="T31" fmla="*/ 2 h 20"/>
                <a:gd name="T32" fmla="*/ 13 w 32"/>
                <a:gd name="T33" fmla="*/ 2 h 20"/>
                <a:gd name="T34" fmla="*/ 13 w 32"/>
                <a:gd name="T35" fmla="*/ 2 h 20"/>
                <a:gd name="T36" fmla="*/ 10 w 32"/>
                <a:gd name="T37" fmla="*/ 3 h 20"/>
                <a:gd name="T38" fmla="*/ 8 w 32"/>
                <a:gd name="T39" fmla="*/ 3 h 20"/>
                <a:gd name="T40" fmla="*/ 2 w 32"/>
                <a:gd name="T41" fmla="*/ 10 h 20"/>
                <a:gd name="T42" fmla="*/ 0 w 32"/>
                <a:gd name="T43" fmla="*/ 15 h 20"/>
                <a:gd name="T44" fmla="*/ 0 w 32"/>
                <a:gd name="T45" fmla="*/ 17 h 20"/>
                <a:gd name="T46" fmla="*/ 0 w 32"/>
                <a:gd name="T4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0">
                  <a:moveTo>
                    <a:pt x="0" y="17"/>
                  </a:moveTo>
                  <a:lnTo>
                    <a:pt x="2" y="18"/>
                  </a:lnTo>
                  <a:lnTo>
                    <a:pt x="2" y="18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8" y="13"/>
                  </a:lnTo>
                  <a:lnTo>
                    <a:pt x="30" y="10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4" name="Freeform 638"/>
            <p:cNvSpPr>
              <a:spLocks/>
            </p:cNvSpPr>
            <p:nvPr/>
          </p:nvSpPr>
          <p:spPr bwMode="auto">
            <a:xfrm>
              <a:off x="6336915" y="5515458"/>
              <a:ext cx="15119" cy="15119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10 h 10"/>
                <a:gd name="T4" fmla="*/ 2 w 10"/>
                <a:gd name="T5" fmla="*/ 10 h 10"/>
                <a:gd name="T6" fmla="*/ 2 w 10"/>
                <a:gd name="T7" fmla="*/ 10 h 10"/>
                <a:gd name="T8" fmla="*/ 10 w 10"/>
                <a:gd name="T9" fmla="*/ 5 h 10"/>
                <a:gd name="T10" fmla="*/ 10 w 10"/>
                <a:gd name="T11" fmla="*/ 2 h 10"/>
                <a:gd name="T12" fmla="*/ 10 w 10"/>
                <a:gd name="T13" fmla="*/ 2 h 10"/>
                <a:gd name="T14" fmla="*/ 10 w 10"/>
                <a:gd name="T15" fmla="*/ 0 h 10"/>
                <a:gd name="T16" fmla="*/ 8 w 10"/>
                <a:gd name="T17" fmla="*/ 0 h 10"/>
                <a:gd name="T18" fmla="*/ 8 w 10"/>
                <a:gd name="T19" fmla="*/ 0 h 10"/>
                <a:gd name="T20" fmla="*/ 5 w 10"/>
                <a:gd name="T21" fmla="*/ 0 h 10"/>
                <a:gd name="T22" fmla="*/ 5 w 10"/>
                <a:gd name="T23" fmla="*/ 0 h 10"/>
                <a:gd name="T24" fmla="*/ 0 w 10"/>
                <a:gd name="T25" fmla="*/ 7 h 10"/>
                <a:gd name="T26" fmla="*/ 0 w 10"/>
                <a:gd name="T27" fmla="*/ 8 h 10"/>
                <a:gd name="T28" fmla="*/ 0 w 10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5" name="Freeform 639"/>
            <p:cNvSpPr>
              <a:spLocks/>
            </p:cNvSpPr>
            <p:nvPr/>
          </p:nvSpPr>
          <p:spPr bwMode="auto">
            <a:xfrm>
              <a:off x="5853135" y="5568374"/>
              <a:ext cx="49890" cy="45355"/>
            </a:xfrm>
            <a:custGeom>
              <a:avLst/>
              <a:gdLst>
                <a:gd name="T0" fmla="*/ 0 w 33"/>
                <a:gd name="T1" fmla="*/ 3 h 30"/>
                <a:gd name="T2" fmla="*/ 0 w 33"/>
                <a:gd name="T3" fmla="*/ 12 h 30"/>
                <a:gd name="T4" fmla="*/ 0 w 33"/>
                <a:gd name="T5" fmla="*/ 12 h 30"/>
                <a:gd name="T6" fmla="*/ 5 w 33"/>
                <a:gd name="T7" fmla="*/ 13 h 30"/>
                <a:gd name="T8" fmla="*/ 6 w 33"/>
                <a:gd name="T9" fmla="*/ 13 h 30"/>
                <a:gd name="T10" fmla="*/ 6 w 33"/>
                <a:gd name="T11" fmla="*/ 12 h 30"/>
                <a:gd name="T12" fmla="*/ 8 w 33"/>
                <a:gd name="T13" fmla="*/ 12 h 30"/>
                <a:gd name="T14" fmla="*/ 8 w 33"/>
                <a:gd name="T15" fmla="*/ 12 h 30"/>
                <a:gd name="T16" fmla="*/ 10 w 33"/>
                <a:gd name="T17" fmla="*/ 13 h 30"/>
                <a:gd name="T18" fmla="*/ 15 w 33"/>
                <a:gd name="T19" fmla="*/ 15 h 30"/>
                <a:gd name="T20" fmla="*/ 16 w 33"/>
                <a:gd name="T21" fmla="*/ 18 h 30"/>
                <a:gd name="T22" fmla="*/ 21 w 33"/>
                <a:gd name="T23" fmla="*/ 23 h 30"/>
                <a:gd name="T24" fmla="*/ 23 w 33"/>
                <a:gd name="T25" fmla="*/ 27 h 30"/>
                <a:gd name="T26" fmla="*/ 26 w 33"/>
                <a:gd name="T27" fmla="*/ 28 h 30"/>
                <a:gd name="T28" fmla="*/ 28 w 33"/>
                <a:gd name="T29" fmla="*/ 30 h 30"/>
                <a:gd name="T30" fmla="*/ 30 w 33"/>
                <a:gd name="T31" fmla="*/ 30 h 30"/>
                <a:gd name="T32" fmla="*/ 31 w 33"/>
                <a:gd name="T33" fmla="*/ 28 h 30"/>
                <a:gd name="T34" fmla="*/ 31 w 33"/>
                <a:gd name="T35" fmla="*/ 25 h 30"/>
                <a:gd name="T36" fmla="*/ 33 w 33"/>
                <a:gd name="T37" fmla="*/ 23 h 30"/>
                <a:gd name="T38" fmla="*/ 31 w 33"/>
                <a:gd name="T39" fmla="*/ 13 h 30"/>
                <a:gd name="T40" fmla="*/ 31 w 33"/>
                <a:gd name="T41" fmla="*/ 12 h 30"/>
                <a:gd name="T42" fmla="*/ 28 w 33"/>
                <a:gd name="T43" fmla="*/ 8 h 30"/>
                <a:gd name="T44" fmla="*/ 28 w 33"/>
                <a:gd name="T45" fmla="*/ 8 h 30"/>
                <a:gd name="T46" fmla="*/ 28 w 33"/>
                <a:gd name="T47" fmla="*/ 8 h 30"/>
                <a:gd name="T48" fmla="*/ 26 w 33"/>
                <a:gd name="T49" fmla="*/ 7 h 30"/>
                <a:gd name="T50" fmla="*/ 23 w 33"/>
                <a:gd name="T51" fmla="*/ 5 h 30"/>
                <a:gd name="T52" fmla="*/ 20 w 33"/>
                <a:gd name="T53" fmla="*/ 3 h 30"/>
                <a:gd name="T54" fmla="*/ 5 w 33"/>
                <a:gd name="T55" fmla="*/ 0 h 30"/>
                <a:gd name="T56" fmla="*/ 3 w 33"/>
                <a:gd name="T57" fmla="*/ 0 h 30"/>
                <a:gd name="T58" fmla="*/ 1 w 33"/>
                <a:gd name="T59" fmla="*/ 2 h 30"/>
                <a:gd name="T60" fmla="*/ 1 w 33"/>
                <a:gd name="T61" fmla="*/ 2 h 30"/>
                <a:gd name="T62" fmla="*/ 0 w 33"/>
                <a:gd name="T63" fmla="*/ 2 h 30"/>
                <a:gd name="T64" fmla="*/ 0 w 33"/>
                <a:gd name="T65" fmla="*/ 3 h 30"/>
                <a:gd name="T66" fmla="*/ 0 w 33"/>
                <a:gd name="T6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30">
                  <a:moveTo>
                    <a:pt x="0" y="3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3"/>
                  </a:lnTo>
                  <a:lnTo>
                    <a:pt x="15" y="15"/>
                  </a:lnTo>
                  <a:lnTo>
                    <a:pt x="16" y="18"/>
                  </a:lnTo>
                  <a:lnTo>
                    <a:pt x="21" y="23"/>
                  </a:lnTo>
                  <a:lnTo>
                    <a:pt x="23" y="27"/>
                  </a:lnTo>
                  <a:lnTo>
                    <a:pt x="26" y="28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6" name="Freeform 640"/>
            <p:cNvSpPr>
              <a:spLocks/>
            </p:cNvSpPr>
            <p:nvPr/>
          </p:nvSpPr>
          <p:spPr bwMode="auto">
            <a:xfrm>
              <a:off x="6299120" y="5778514"/>
              <a:ext cx="10583" cy="12094"/>
            </a:xfrm>
            <a:custGeom>
              <a:avLst/>
              <a:gdLst>
                <a:gd name="T0" fmla="*/ 0 w 7"/>
                <a:gd name="T1" fmla="*/ 3 h 8"/>
                <a:gd name="T2" fmla="*/ 2 w 7"/>
                <a:gd name="T3" fmla="*/ 6 h 8"/>
                <a:gd name="T4" fmla="*/ 3 w 7"/>
                <a:gd name="T5" fmla="*/ 8 h 8"/>
                <a:gd name="T6" fmla="*/ 3 w 7"/>
                <a:gd name="T7" fmla="*/ 8 h 8"/>
                <a:gd name="T8" fmla="*/ 5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5 w 7"/>
                <a:gd name="T15" fmla="*/ 6 h 8"/>
                <a:gd name="T16" fmla="*/ 7 w 7"/>
                <a:gd name="T17" fmla="*/ 1 h 8"/>
                <a:gd name="T18" fmla="*/ 7 w 7"/>
                <a:gd name="T19" fmla="*/ 0 h 8"/>
                <a:gd name="T20" fmla="*/ 2 w 7"/>
                <a:gd name="T21" fmla="*/ 1 h 8"/>
                <a:gd name="T22" fmla="*/ 0 w 7"/>
                <a:gd name="T23" fmla="*/ 1 h 8"/>
                <a:gd name="T24" fmla="*/ 0 w 7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1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7" name="Freeform 641"/>
            <p:cNvSpPr>
              <a:spLocks/>
            </p:cNvSpPr>
            <p:nvPr/>
          </p:nvSpPr>
          <p:spPr bwMode="auto">
            <a:xfrm>
              <a:off x="5683811" y="5565348"/>
              <a:ext cx="123969" cy="90709"/>
            </a:xfrm>
            <a:custGeom>
              <a:avLst/>
              <a:gdLst>
                <a:gd name="T0" fmla="*/ 2 w 82"/>
                <a:gd name="T1" fmla="*/ 25 h 60"/>
                <a:gd name="T2" fmla="*/ 3 w 82"/>
                <a:gd name="T3" fmla="*/ 27 h 60"/>
                <a:gd name="T4" fmla="*/ 8 w 82"/>
                <a:gd name="T5" fmla="*/ 34 h 60"/>
                <a:gd name="T6" fmla="*/ 12 w 82"/>
                <a:gd name="T7" fmla="*/ 34 h 60"/>
                <a:gd name="T8" fmla="*/ 12 w 82"/>
                <a:gd name="T9" fmla="*/ 32 h 60"/>
                <a:gd name="T10" fmla="*/ 18 w 82"/>
                <a:gd name="T11" fmla="*/ 29 h 60"/>
                <a:gd name="T12" fmla="*/ 22 w 82"/>
                <a:gd name="T13" fmla="*/ 27 h 60"/>
                <a:gd name="T14" fmla="*/ 25 w 82"/>
                <a:gd name="T15" fmla="*/ 30 h 60"/>
                <a:gd name="T16" fmla="*/ 28 w 82"/>
                <a:gd name="T17" fmla="*/ 34 h 60"/>
                <a:gd name="T18" fmla="*/ 27 w 82"/>
                <a:gd name="T19" fmla="*/ 40 h 60"/>
                <a:gd name="T20" fmla="*/ 27 w 82"/>
                <a:gd name="T21" fmla="*/ 44 h 60"/>
                <a:gd name="T22" fmla="*/ 27 w 82"/>
                <a:gd name="T23" fmla="*/ 45 h 60"/>
                <a:gd name="T24" fmla="*/ 28 w 82"/>
                <a:gd name="T25" fmla="*/ 49 h 60"/>
                <a:gd name="T26" fmla="*/ 32 w 82"/>
                <a:gd name="T27" fmla="*/ 49 h 60"/>
                <a:gd name="T28" fmla="*/ 37 w 82"/>
                <a:gd name="T29" fmla="*/ 50 h 60"/>
                <a:gd name="T30" fmla="*/ 40 w 82"/>
                <a:gd name="T31" fmla="*/ 50 h 60"/>
                <a:gd name="T32" fmla="*/ 42 w 82"/>
                <a:gd name="T33" fmla="*/ 52 h 60"/>
                <a:gd name="T34" fmla="*/ 43 w 82"/>
                <a:gd name="T35" fmla="*/ 59 h 60"/>
                <a:gd name="T36" fmla="*/ 45 w 82"/>
                <a:gd name="T37" fmla="*/ 60 h 60"/>
                <a:gd name="T38" fmla="*/ 55 w 82"/>
                <a:gd name="T39" fmla="*/ 57 h 60"/>
                <a:gd name="T40" fmla="*/ 58 w 82"/>
                <a:gd name="T41" fmla="*/ 55 h 60"/>
                <a:gd name="T42" fmla="*/ 63 w 82"/>
                <a:gd name="T43" fmla="*/ 47 h 60"/>
                <a:gd name="T44" fmla="*/ 65 w 82"/>
                <a:gd name="T45" fmla="*/ 44 h 60"/>
                <a:gd name="T46" fmla="*/ 67 w 82"/>
                <a:gd name="T47" fmla="*/ 42 h 60"/>
                <a:gd name="T48" fmla="*/ 70 w 82"/>
                <a:gd name="T49" fmla="*/ 40 h 60"/>
                <a:gd name="T50" fmla="*/ 78 w 82"/>
                <a:gd name="T51" fmla="*/ 34 h 60"/>
                <a:gd name="T52" fmla="*/ 82 w 82"/>
                <a:gd name="T53" fmla="*/ 27 h 60"/>
                <a:gd name="T54" fmla="*/ 82 w 82"/>
                <a:gd name="T55" fmla="*/ 25 h 60"/>
                <a:gd name="T56" fmla="*/ 77 w 82"/>
                <a:gd name="T57" fmla="*/ 20 h 60"/>
                <a:gd name="T58" fmla="*/ 75 w 82"/>
                <a:gd name="T59" fmla="*/ 19 h 60"/>
                <a:gd name="T60" fmla="*/ 73 w 82"/>
                <a:gd name="T61" fmla="*/ 20 h 60"/>
                <a:gd name="T62" fmla="*/ 68 w 82"/>
                <a:gd name="T63" fmla="*/ 22 h 60"/>
                <a:gd name="T64" fmla="*/ 67 w 82"/>
                <a:gd name="T65" fmla="*/ 20 h 60"/>
                <a:gd name="T66" fmla="*/ 62 w 82"/>
                <a:gd name="T67" fmla="*/ 19 h 60"/>
                <a:gd name="T68" fmla="*/ 60 w 82"/>
                <a:gd name="T69" fmla="*/ 17 h 60"/>
                <a:gd name="T70" fmla="*/ 60 w 82"/>
                <a:gd name="T71" fmla="*/ 14 h 60"/>
                <a:gd name="T72" fmla="*/ 60 w 82"/>
                <a:gd name="T73" fmla="*/ 4 h 60"/>
                <a:gd name="T74" fmla="*/ 65 w 82"/>
                <a:gd name="T75" fmla="*/ 4 h 60"/>
                <a:gd name="T76" fmla="*/ 68 w 82"/>
                <a:gd name="T77" fmla="*/ 2 h 60"/>
                <a:gd name="T78" fmla="*/ 67 w 82"/>
                <a:gd name="T79" fmla="*/ 0 h 60"/>
                <a:gd name="T80" fmla="*/ 55 w 82"/>
                <a:gd name="T81" fmla="*/ 0 h 60"/>
                <a:gd name="T82" fmla="*/ 50 w 82"/>
                <a:gd name="T83" fmla="*/ 0 h 60"/>
                <a:gd name="T84" fmla="*/ 33 w 82"/>
                <a:gd name="T85" fmla="*/ 5 h 60"/>
                <a:gd name="T86" fmla="*/ 27 w 82"/>
                <a:gd name="T87" fmla="*/ 9 h 60"/>
                <a:gd name="T88" fmla="*/ 10 w 82"/>
                <a:gd name="T89" fmla="*/ 17 h 60"/>
                <a:gd name="T90" fmla="*/ 5 w 82"/>
                <a:gd name="T91" fmla="*/ 19 h 60"/>
                <a:gd name="T92" fmla="*/ 3 w 82"/>
                <a:gd name="T93" fmla="*/ 19 h 60"/>
                <a:gd name="T94" fmla="*/ 2 w 82"/>
                <a:gd name="T95" fmla="*/ 19 h 60"/>
                <a:gd name="T96" fmla="*/ 2 w 82"/>
                <a:gd name="T97" fmla="*/ 20 h 60"/>
                <a:gd name="T98" fmla="*/ 0 w 82"/>
                <a:gd name="T99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2" h="60">
                  <a:moveTo>
                    <a:pt x="0" y="22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5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3" y="29"/>
                  </a:lnTo>
                  <a:lnTo>
                    <a:pt x="25" y="30"/>
                  </a:lnTo>
                  <a:lnTo>
                    <a:pt x="27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28" y="49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5" y="49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8" y="55"/>
                  </a:lnTo>
                  <a:lnTo>
                    <a:pt x="63" y="50"/>
                  </a:lnTo>
                  <a:lnTo>
                    <a:pt x="63" y="47"/>
                  </a:lnTo>
                  <a:lnTo>
                    <a:pt x="65" y="45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3" y="39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77" y="20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20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5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8" y="7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9"/>
                  </a:lnTo>
                  <a:lnTo>
                    <a:pt x="20" y="12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8" name="Freeform 642"/>
            <p:cNvSpPr>
              <a:spLocks/>
            </p:cNvSpPr>
            <p:nvPr/>
          </p:nvSpPr>
          <p:spPr bwMode="auto">
            <a:xfrm>
              <a:off x="6525893" y="6439177"/>
              <a:ext cx="18142" cy="7559"/>
            </a:xfrm>
            <a:custGeom>
              <a:avLst/>
              <a:gdLst>
                <a:gd name="T0" fmla="*/ 12 w 12"/>
                <a:gd name="T1" fmla="*/ 1 h 5"/>
                <a:gd name="T2" fmla="*/ 10 w 12"/>
                <a:gd name="T3" fmla="*/ 1 h 5"/>
                <a:gd name="T4" fmla="*/ 10 w 12"/>
                <a:gd name="T5" fmla="*/ 1 h 5"/>
                <a:gd name="T6" fmla="*/ 2 w 12"/>
                <a:gd name="T7" fmla="*/ 0 h 5"/>
                <a:gd name="T8" fmla="*/ 2 w 12"/>
                <a:gd name="T9" fmla="*/ 0 h 5"/>
                <a:gd name="T10" fmla="*/ 2 w 12"/>
                <a:gd name="T11" fmla="*/ 0 h 5"/>
                <a:gd name="T12" fmla="*/ 2 w 12"/>
                <a:gd name="T13" fmla="*/ 0 h 5"/>
                <a:gd name="T14" fmla="*/ 0 w 12"/>
                <a:gd name="T15" fmla="*/ 1 h 5"/>
                <a:gd name="T16" fmla="*/ 0 w 12"/>
                <a:gd name="T17" fmla="*/ 1 h 5"/>
                <a:gd name="T18" fmla="*/ 2 w 12"/>
                <a:gd name="T19" fmla="*/ 1 h 5"/>
                <a:gd name="T20" fmla="*/ 4 w 12"/>
                <a:gd name="T21" fmla="*/ 3 h 5"/>
                <a:gd name="T22" fmla="*/ 5 w 12"/>
                <a:gd name="T23" fmla="*/ 5 h 5"/>
                <a:gd name="T24" fmla="*/ 5 w 12"/>
                <a:gd name="T25" fmla="*/ 5 h 5"/>
                <a:gd name="T26" fmla="*/ 10 w 12"/>
                <a:gd name="T27" fmla="*/ 3 h 5"/>
                <a:gd name="T28" fmla="*/ 12 w 12"/>
                <a:gd name="T29" fmla="*/ 1 h 5"/>
                <a:gd name="T30" fmla="*/ 12 w 12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12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9" name="Freeform 643"/>
            <p:cNvSpPr>
              <a:spLocks/>
            </p:cNvSpPr>
            <p:nvPr/>
          </p:nvSpPr>
          <p:spPr bwMode="auto">
            <a:xfrm>
              <a:off x="6544038" y="6421036"/>
              <a:ext cx="25701" cy="19653"/>
            </a:xfrm>
            <a:custGeom>
              <a:avLst/>
              <a:gdLst>
                <a:gd name="T0" fmla="*/ 17 w 17"/>
                <a:gd name="T1" fmla="*/ 3 h 13"/>
                <a:gd name="T2" fmla="*/ 15 w 17"/>
                <a:gd name="T3" fmla="*/ 2 h 13"/>
                <a:gd name="T4" fmla="*/ 13 w 17"/>
                <a:gd name="T5" fmla="*/ 2 h 13"/>
                <a:gd name="T6" fmla="*/ 12 w 17"/>
                <a:gd name="T7" fmla="*/ 0 h 13"/>
                <a:gd name="T8" fmla="*/ 12 w 17"/>
                <a:gd name="T9" fmla="*/ 0 h 13"/>
                <a:gd name="T10" fmla="*/ 12 w 17"/>
                <a:gd name="T11" fmla="*/ 0 h 13"/>
                <a:gd name="T12" fmla="*/ 5 w 17"/>
                <a:gd name="T13" fmla="*/ 7 h 13"/>
                <a:gd name="T14" fmla="*/ 2 w 17"/>
                <a:gd name="T15" fmla="*/ 10 h 13"/>
                <a:gd name="T16" fmla="*/ 2 w 17"/>
                <a:gd name="T17" fmla="*/ 12 h 13"/>
                <a:gd name="T18" fmla="*/ 0 w 17"/>
                <a:gd name="T19" fmla="*/ 12 h 13"/>
                <a:gd name="T20" fmla="*/ 2 w 17"/>
                <a:gd name="T21" fmla="*/ 13 h 13"/>
                <a:gd name="T22" fmla="*/ 2 w 17"/>
                <a:gd name="T23" fmla="*/ 13 h 13"/>
                <a:gd name="T24" fmla="*/ 2 w 17"/>
                <a:gd name="T25" fmla="*/ 13 h 13"/>
                <a:gd name="T26" fmla="*/ 5 w 17"/>
                <a:gd name="T27" fmla="*/ 12 h 13"/>
                <a:gd name="T28" fmla="*/ 5 w 17"/>
                <a:gd name="T29" fmla="*/ 12 h 13"/>
                <a:gd name="T30" fmla="*/ 8 w 17"/>
                <a:gd name="T31" fmla="*/ 10 h 13"/>
                <a:gd name="T32" fmla="*/ 13 w 17"/>
                <a:gd name="T33" fmla="*/ 8 h 13"/>
                <a:gd name="T34" fmla="*/ 13 w 17"/>
                <a:gd name="T35" fmla="*/ 8 h 13"/>
                <a:gd name="T36" fmla="*/ 15 w 17"/>
                <a:gd name="T37" fmla="*/ 7 h 13"/>
                <a:gd name="T38" fmla="*/ 17 w 17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">
                  <a:moveTo>
                    <a:pt x="17" y="3"/>
                  </a:move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0" name="Freeform 644"/>
            <p:cNvSpPr>
              <a:spLocks/>
            </p:cNvSpPr>
            <p:nvPr/>
          </p:nvSpPr>
          <p:spPr bwMode="auto">
            <a:xfrm>
              <a:off x="6642305" y="3652902"/>
              <a:ext cx="4536" cy="13606"/>
            </a:xfrm>
            <a:custGeom>
              <a:avLst/>
              <a:gdLst>
                <a:gd name="T0" fmla="*/ 0 w 3"/>
                <a:gd name="T1" fmla="*/ 5 h 9"/>
                <a:gd name="T2" fmla="*/ 2 w 3"/>
                <a:gd name="T3" fmla="*/ 7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3 w 3"/>
                <a:gd name="T11" fmla="*/ 9 h 9"/>
                <a:gd name="T12" fmla="*/ 3 w 3"/>
                <a:gd name="T13" fmla="*/ 9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5 h 9"/>
                <a:gd name="T20" fmla="*/ 3 w 3"/>
                <a:gd name="T21" fmla="*/ 2 h 9"/>
                <a:gd name="T22" fmla="*/ 2 w 3"/>
                <a:gd name="T23" fmla="*/ 2 h 9"/>
                <a:gd name="T24" fmla="*/ 3 w 3"/>
                <a:gd name="T25" fmla="*/ 2 h 9"/>
                <a:gd name="T26" fmla="*/ 3 w 3"/>
                <a:gd name="T27" fmla="*/ 0 h 9"/>
                <a:gd name="T28" fmla="*/ 3 w 3"/>
                <a:gd name="T29" fmla="*/ 0 h 9"/>
                <a:gd name="T30" fmla="*/ 3 w 3"/>
                <a:gd name="T31" fmla="*/ 0 h 9"/>
                <a:gd name="T32" fmla="*/ 3 w 3"/>
                <a:gd name="T33" fmla="*/ 0 h 9"/>
                <a:gd name="T34" fmla="*/ 2 w 3"/>
                <a:gd name="T35" fmla="*/ 2 h 9"/>
                <a:gd name="T36" fmla="*/ 2 w 3"/>
                <a:gd name="T37" fmla="*/ 2 h 9"/>
                <a:gd name="T38" fmla="*/ 0 w 3"/>
                <a:gd name="T39" fmla="*/ 4 h 9"/>
                <a:gd name="T40" fmla="*/ 0 w 3"/>
                <a:gd name="T41" fmla="*/ 4 h 9"/>
                <a:gd name="T42" fmla="*/ 0 w 3"/>
                <a:gd name="T4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0" y="5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1" name="Freeform 645"/>
            <p:cNvSpPr>
              <a:spLocks/>
            </p:cNvSpPr>
            <p:nvPr/>
          </p:nvSpPr>
          <p:spPr bwMode="auto">
            <a:xfrm>
              <a:off x="7755003" y="1463794"/>
              <a:ext cx="18142" cy="15119"/>
            </a:xfrm>
            <a:custGeom>
              <a:avLst/>
              <a:gdLst>
                <a:gd name="T0" fmla="*/ 12 w 12"/>
                <a:gd name="T1" fmla="*/ 5 h 10"/>
                <a:gd name="T2" fmla="*/ 10 w 12"/>
                <a:gd name="T3" fmla="*/ 2 h 10"/>
                <a:gd name="T4" fmla="*/ 7 w 12"/>
                <a:gd name="T5" fmla="*/ 0 h 10"/>
                <a:gd name="T6" fmla="*/ 5 w 12"/>
                <a:gd name="T7" fmla="*/ 0 h 10"/>
                <a:gd name="T8" fmla="*/ 3 w 12"/>
                <a:gd name="T9" fmla="*/ 0 h 10"/>
                <a:gd name="T10" fmla="*/ 3 w 12"/>
                <a:gd name="T11" fmla="*/ 0 h 10"/>
                <a:gd name="T12" fmla="*/ 2 w 12"/>
                <a:gd name="T13" fmla="*/ 2 h 10"/>
                <a:gd name="T14" fmla="*/ 2 w 12"/>
                <a:gd name="T15" fmla="*/ 2 h 10"/>
                <a:gd name="T16" fmla="*/ 0 w 12"/>
                <a:gd name="T17" fmla="*/ 3 h 10"/>
                <a:gd name="T18" fmla="*/ 0 w 12"/>
                <a:gd name="T19" fmla="*/ 3 h 10"/>
                <a:gd name="T20" fmla="*/ 2 w 12"/>
                <a:gd name="T21" fmla="*/ 7 h 10"/>
                <a:gd name="T22" fmla="*/ 5 w 12"/>
                <a:gd name="T23" fmla="*/ 10 h 10"/>
                <a:gd name="T24" fmla="*/ 7 w 12"/>
                <a:gd name="T25" fmla="*/ 10 h 10"/>
                <a:gd name="T26" fmla="*/ 7 w 12"/>
                <a:gd name="T27" fmla="*/ 10 h 10"/>
                <a:gd name="T28" fmla="*/ 7 w 12"/>
                <a:gd name="T29" fmla="*/ 10 h 10"/>
                <a:gd name="T30" fmla="*/ 10 w 12"/>
                <a:gd name="T31" fmla="*/ 8 h 10"/>
                <a:gd name="T32" fmla="*/ 12 w 12"/>
                <a:gd name="T33" fmla="*/ 7 h 10"/>
                <a:gd name="T34" fmla="*/ 12 w 12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2" y="7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2" name="Freeform 646"/>
            <p:cNvSpPr>
              <a:spLocks/>
            </p:cNvSpPr>
            <p:nvPr/>
          </p:nvSpPr>
          <p:spPr bwMode="auto">
            <a:xfrm>
              <a:off x="7758026" y="1456234"/>
              <a:ext cx="9071" cy="4535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0 h 3"/>
                <a:gd name="T4" fmla="*/ 1 w 6"/>
                <a:gd name="T5" fmla="*/ 0 h 3"/>
                <a:gd name="T6" fmla="*/ 1 w 6"/>
                <a:gd name="T7" fmla="*/ 0 h 3"/>
                <a:gd name="T8" fmla="*/ 0 w 6"/>
                <a:gd name="T9" fmla="*/ 2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5 w 6"/>
                <a:gd name="T21" fmla="*/ 3 h 3"/>
                <a:gd name="T22" fmla="*/ 5 w 6"/>
                <a:gd name="T23" fmla="*/ 3 h 3"/>
                <a:gd name="T24" fmla="*/ 6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3" name="Freeform 647"/>
            <p:cNvSpPr>
              <a:spLocks/>
            </p:cNvSpPr>
            <p:nvPr/>
          </p:nvSpPr>
          <p:spPr bwMode="auto">
            <a:xfrm>
              <a:off x="7705112" y="1534850"/>
              <a:ext cx="0" cy="4535"/>
            </a:xfrm>
            <a:custGeom>
              <a:avLst/>
              <a:gdLst>
                <a:gd name="T0" fmla="*/ 0 h 3"/>
                <a:gd name="T1" fmla="*/ 0 h 3"/>
                <a:gd name="T2" fmla="*/ 0 h 3"/>
                <a:gd name="T3" fmla="*/ 0 h 3"/>
                <a:gd name="T4" fmla="*/ 1 h 3"/>
                <a:gd name="T5" fmla="*/ 1 h 3"/>
                <a:gd name="T6" fmla="*/ 1 h 3"/>
                <a:gd name="T7" fmla="*/ 3 h 3"/>
                <a:gd name="T8" fmla="*/ 1 h 3"/>
                <a:gd name="T9" fmla="*/ 1 h 3"/>
                <a:gd name="T10" fmla="*/ 1 h 3"/>
                <a:gd name="T11" fmla="*/ 0 h 3"/>
                <a:gd name="T12" fmla="*/ 0 h 3"/>
                <a:gd name="T1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4" name="Freeform 648"/>
            <p:cNvSpPr>
              <a:spLocks/>
            </p:cNvSpPr>
            <p:nvPr/>
          </p:nvSpPr>
          <p:spPr bwMode="auto">
            <a:xfrm>
              <a:off x="7788262" y="1463794"/>
              <a:ext cx="7560" cy="4535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1 w 5"/>
                <a:gd name="T13" fmla="*/ 2 h 3"/>
                <a:gd name="T14" fmla="*/ 3 w 5"/>
                <a:gd name="T15" fmla="*/ 3 h 3"/>
                <a:gd name="T16" fmla="*/ 3 w 5"/>
                <a:gd name="T17" fmla="*/ 3 h 3"/>
                <a:gd name="T18" fmla="*/ 3 w 5"/>
                <a:gd name="T19" fmla="*/ 2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1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5" name="Freeform 649"/>
            <p:cNvSpPr>
              <a:spLocks/>
            </p:cNvSpPr>
            <p:nvPr/>
          </p:nvSpPr>
          <p:spPr bwMode="auto">
            <a:xfrm>
              <a:off x="7689994" y="1557526"/>
              <a:ext cx="31749" cy="16629"/>
            </a:xfrm>
            <a:custGeom>
              <a:avLst/>
              <a:gdLst>
                <a:gd name="T0" fmla="*/ 0 w 21"/>
                <a:gd name="T1" fmla="*/ 5 h 11"/>
                <a:gd name="T2" fmla="*/ 1 w 21"/>
                <a:gd name="T3" fmla="*/ 6 h 11"/>
                <a:gd name="T4" fmla="*/ 1 w 21"/>
                <a:gd name="T5" fmla="*/ 8 h 11"/>
                <a:gd name="T6" fmla="*/ 3 w 21"/>
                <a:gd name="T7" fmla="*/ 8 h 11"/>
                <a:gd name="T8" fmla="*/ 8 w 21"/>
                <a:gd name="T9" fmla="*/ 10 h 11"/>
                <a:gd name="T10" fmla="*/ 13 w 21"/>
                <a:gd name="T11" fmla="*/ 11 h 11"/>
                <a:gd name="T12" fmla="*/ 15 w 21"/>
                <a:gd name="T13" fmla="*/ 11 h 11"/>
                <a:gd name="T14" fmla="*/ 16 w 21"/>
                <a:gd name="T15" fmla="*/ 10 h 11"/>
                <a:gd name="T16" fmla="*/ 20 w 21"/>
                <a:gd name="T17" fmla="*/ 11 h 11"/>
                <a:gd name="T18" fmla="*/ 20 w 21"/>
                <a:gd name="T19" fmla="*/ 11 h 11"/>
                <a:gd name="T20" fmla="*/ 21 w 21"/>
                <a:gd name="T21" fmla="*/ 10 h 11"/>
                <a:gd name="T22" fmla="*/ 21 w 21"/>
                <a:gd name="T23" fmla="*/ 10 h 11"/>
                <a:gd name="T24" fmla="*/ 21 w 21"/>
                <a:gd name="T25" fmla="*/ 10 h 11"/>
                <a:gd name="T26" fmla="*/ 20 w 21"/>
                <a:gd name="T27" fmla="*/ 8 h 11"/>
                <a:gd name="T28" fmla="*/ 20 w 21"/>
                <a:gd name="T29" fmla="*/ 8 h 11"/>
                <a:gd name="T30" fmla="*/ 18 w 21"/>
                <a:gd name="T31" fmla="*/ 5 h 11"/>
                <a:gd name="T32" fmla="*/ 16 w 21"/>
                <a:gd name="T33" fmla="*/ 5 h 11"/>
                <a:gd name="T34" fmla="*/ 10 w 21"/>
                <a:gd name="T35" fmla="*/ 1 h 11"/>
                <a:gd name="T36" fmla="*/ 6 w 21"/>
                <a:gd name="T37" fmla="*/ 0 h 11"/>
                <a:gd name="T38" fmla="*/ 3 w 21"/>
                <a:gd name="T39" fmla="*/ 0 h 11"/>
                <a:gd name="T40" fmla="*/ 3 w 21"/>
                <a:gd name="T41" fmla="*/ 0 h 11"/>
                <a:gd name="T42" fmla="*/ 0 w 21"/>
                <a:gd name="T43" fmla="*/ 3 h 11"/>
                <a:gd name="T44" fmla="*/ 0 w 21"/>
                <a:gd name="T45" fmla="*/ 3 h 11"/>
                <a:gd name="T46" fmla="*/ 0 w 21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1">
                  <a:moveTo>
                    <a:pt x="0" y="5"/>
                  </a:moveTo>
                  <a:lnTo>
                    <a:pt x="1" y="6"/>
                  </a:lnTo>
                  <a:lnTo>
                    <a:pt x="1" y="8"/>
                  </a:lnTo>
                  <a:lnTo>
                    <a:pt x="3" y="8"/>
                  </a:lnTo>
                  <a:lnTo>
                    <a:pt x="8" y="10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6" name="Freeform 650"/>
            <p:cNvSpPr>
              <a:spLocks/>
            </p:cNvSpPr>
            <p:nvPr/>
          </p:nvSpPr>
          <p:spPr bwMode="auto">
            <a:xfrm>
              <a:off x="7714183" y="1491007"/>
              <a:ext cx="6047" cy="3024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2 w 4"/>
                <a:gd name="T13" fmla="*/ 2 h 2"/>
                <a:gd name="T14" fmla="*/ 4 w 4"/>
                <a:gd name="T15" fmla="*/ 2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7" name="Freeform 651"/>
            <p:cNvSpPr>
              <a:spLocks/>
            </p:cNvSpPr>
            <p:nvPr/>
          </p:nvSpPr>
          <p:spPr bwMode="auto">
            <a:xfrm>
              <a:off x="7747443" y="1504614"/>
              <a:ext cx="22677" cy="30236"/>
            </a:xfrm>
            <a:custGeom>
              <a:avLst/>
              <a:gdLst>
                <a:gd name="T0" fmla="*/ 5 w 15"/>
                <a:gd name="T1" fmla="*/ 0 h 20"/>
                <a:gd name="T2" fmla="*/ 2 w 15"/>
                <a:gd name="T3" fmla="*/ 0 h 20"/>
                <a:gd name="T4" fmla="*/ 2 w 15"/>
                <a:gd name="T5" fmla="*/ 0 h 20"/>
                <a:gd name="T6" fmla="*/ 0 w 15"/>
                <a:gd name="T7" fmla="*/ 0 h 20"/>
                <a:gd name="T8" fmla="*/ 0 w 15"/>
                <a:gd name="T9" fmla="*/ 5 h 20"/>
                <a:gd name="T10" fmla="*/ 0 w 15"/>
                <a:gd name="T11" fmla="*/ 5 h 20"/>
                <a:gd name="T12" fmla="*/ 2 w 15"/>
                <a:gd name="T13" fmla="*/ 16 h 20"/>
                <a:gd name="T14" fmla="*/ 2 w 15"/>
                <a:gd name="T15" fmla="*/ 18 h 20"/>
                <a:gd name="T16" fmla="*/ 3 w 15"/>
                <a:gd name="T17" fmla="*/ 18 h 20"/>
                <a:gd name="T18" fmla="*/ 3 w 15"/>
                <a:gd name="T19" fmla="*/ 20 h 20"/>
                <a:gd name="T20" fmla="*/ 5 w 15"/>
                <a:gd name="T21" fmla="*/ 20 h 20"/>
                <a:gd name="T22" fmla="*/ 5 w 15"/>
                <a:gd name="T23" fmla="*/ 20 h 20"/>
                <a:gd name="T24" fmla="*/ 5 w 15"/>
                <a:gd name="T25" fmla="*/ 20 h 20"/>
                <a:gd name="T26" fmla="*/ 7 w 15"/>
                <a:gd name="T27" fmla="*/ 20 h 20"/>
                <a:gd name="T28" fmla="*/ 8 w 15"/>
                <a:gd name="T29" fmla="*/ 20 h 20"/>
                <a:gd name="T30" fmla="*/ 8 w 15"/>
                <a:gd name="T31" fmla="*/ 20 h 20"/>
                <a:gd name="T32" fmla="*/ 10 w 15"/>
                <a:gd name="T33" fmla="*/ 20 h 20"/>
                <a:gd name="T34" fmla="*/ 10 w 15"/>
                <a:gd name="T35" fmla="*/ 20 h 20"/>
                <a:gd name="T36" fmla="*/ 15 w 15"/>
                <a:gd name="T37" fmla="*/ 13 h 20"/>
                <a:gd name="T38" fmla="*/ 15 w 15"/>
                <a:gd name="T39" fmla="*/ 13 h 20"/>
                <a:gd name="T40" fmla="*/ 15 w 15"/>
                <a:gd name="T41" fmla="*/ 11 h 20"/>
                <a:gd name="T42" fmla="*/ 15 w 15"/>
                <a:gd name="T43" fmla="*/ 10 h 20"/>
                <a:gd name="T44" fmla="*/ 15 w 15"/>
                <a:gd name="T45" fmla="*/ 10 h 20"/>
                <a:gd name="T46" fmla="*/ 12 w 15"/>
                <a:gd name="T47" fmla="*/ 5 h 20"/>
                <a:gd name="T48" fmla="*/ 12 w 15"/>
                <a:gd name="T49" fmla="*/ 5 h 20"/>
                <a:gd name="T50" fmla="*/ 5 w 15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0">
                  <a:moveTo>
                    <a:pt x="5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8" name="Freeform 652"/>
            <p:cNvSpPr>
              <a:spLocks/>
            </p:cNvSpPr>
            <p:nvPr/>
          </p:nvSpPr>
          <p:spPr bwMode="auto">
            <a:xfrm>
              <a:off x="7789774" y="1451697"/>
              <a:ext cx="7560" cy="9071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2 w 5"/>
                <a:gd name="T7" fmla="*/ 0 h 6"/>
                <a:gd name="T8" fmla="*/ 2 w 5"/>
                <a:gd name="T9" fmla="*/ 0 h 6"/>
                <a:gd name="T10" fmla="*/ 0 w 5"/>
                <a:gd name="T11" fmla="*/ 3 h 6"/>
                <a:gd name="T12" fmla="*/ 0 w 5"/>
                <a:gd name="T13" fmla="*/ 3 h 6"/>
                <a:gd name="T14" fmla="*/ 0 w 5"/>
                <a:gd name="T15" fmla="*/ 3 h 6"/>
                <a:gd name="T16" fmla="*/ 0 w 5"/>
                <a:gd name="T17" fmla="*/ 5 h 6"/>
                <a:gd name="T18" fmla="*/ 0 w 5"/>
                <a:gd name="T19" fmla="*/ 5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6 h 6"/>
                <a:gd name="T26" fmla="*/ 4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1 h 6"/>
                <a:gd name="T34" fmla="*/ 5 w 5"/>
                <a:gd name="T35" fmla="*/ 0 h 6"/>
                <a:gd name="T36" fmla="*/ 5 w 5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9" name="Freeform 653"/>
            <p:cNvSpPr>
              <a:spLocks/>
            </p:cNvSpPr>
            <p:nvPr/>
          </p:nvSpPr>
          <p:spPr bwMode="auto">
            <a:xfrm>
              <a:off x="7712670" y="1504614"/>
              <a:ext cx="1513" cy="151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0" name="Freeform 654"/>
            <p:cNvSpPr>
              <a:spLocks/>
            </p:cNvSpPr>
            <p:nvPr/>
          </p:nvSpPr>
          <p:spPr bwMode="auto">
            <a:xfrm>
              <a:off x="7712670" y="1521243"/>
              <a:ext cx="37796" cy="48378"/>
            </a:xfrm>
            <a:custGeom>
              <a:avLst/>
              <a:gdLst>
                <a:gd name="T0" fmla="*/ 21 w 25"/>
                <a:gd name="T1" fmla="*/ 4 h 32"/>
                <a:gd name="T2" fmla="*/ 20 w 25"/>
                <a:gd name="T3" fmla="*/ 0 h 32"/>
                <a:gd name="T4" fmla="*/ 18 w 25"/>
                <a:gd name="T5" fmla="*/ 0 h 32"/>
                <a:gd name="T6" fmla="*/ 18 w 25"/>
                <a:gd name="T7" fmla="*/ 0 h 32"/>
                <a:gd name="T8" fmla="*/ 16 w 25"/>
                <a:gd name="T9" fmla="*/ 0 h 32"/>
                <a:gd name="T10" fmla="*/ 15 w 25"/>
                <a:gd name="T11" fmla="*/ 0 h 32"/>
                <a:gd name="T12" fmla="*/ 15 w 25"/>
                <a:gd name="T13" fmla="*/ 0 h 32"/>
                <a:gd name="T14" fmla="*/ 15 w 25"/>
                <a:gd name="T15" fmla="*/ 2 h 32"/>
                <a:gd name="T16" fmla="*/ 16 w 25"/>
                <a:gd name="T17" fmla="*/ 2 h 32"/>
                <a:gd name="T18" fmla="*/ 16 w 25"/>
                <a:gd name="T19" fmla="*/ 4 h 32"/>
                <a:gd name="T20" fmla="*/ 18 w 25"/>
                <a:gd name="T21" fmla="*/ 5 h 32"/>
                <a:gd name="T22" fmla="*/ 18 w 25"/>
                <a:gd name="T23" fmla="*/ 7 h 32"/>
                <a:gd name="T24" fmla="*/ 11 w 25"/>
                <a:gd name="T25" fmla="*/ 9 h 32"/>
                <a:gd name="T26" fmla="*/ 11 w 25"/>
                <a:gd name="T27" fmla="*/ 9 h 32"/>
                <a:gd name="T28" fmla="*/ 10 w 25"/>
                <a:gd name="T29" fmla="*/ 7 h 32"/>
                <a:gd name="T30" fmla="*/ 10 w 25"/>
                <a:gd name="T31" fmla="*/ 7 h 32"/>
                <a:gd name="T32" fmla="*/ 10 w 25"/>
                <a:gd name="T33" fmla="*/ 7 h 32"/>
                <a:gd name="T34" fmla="*/ 6 w 25"/>
                <a:gd name="T35" fmla="*/ 10 h 32"/>
                <a:gd name="T36" fmla="*/ 5 w 25"/>
                <a:gd name="T37" fmla="*/ 12 h 32"/>
                <a:gd name="T38" fmla="*/ 1 w 25"/>
                <a:gd name="T39" fmla="*/ 15 h 32"/>
                <a:gd name="T40" fmla="*/ 0 w 25"/>
                <a:gd name="T41" fmla="*/ 20 h 32"/>
                <a:gd name="T42" fmla="*/ 1 w 25"/>
                <a:gd name="T43" fmla="*/ 24 h 32"/>
                <a:gd name="T44" fmla="*/ 8 w 25"/>
                <a:gd name="T45" fmla="*/ 32 h 32"/>
                <a:gd name="T46" fmla="*/ 8 w 25"/>
                <a:gd name="T47" fmla="*/ 32 h 32"/>
                <a:gd name="T48" fmla="*/ 10 w 25"/>
                <a:gd name="T49" fmla="*/ 32 h 32"/>
                <a:gd name="T50" fmla="*/ 11 w 25"/>
                <a:gd name="T51" fmla="*/ 32 h 32"/>
                <a:gd name="T52" fmla="*/ 13 w 25"/>
                <a:gd name="T53" fmla="*/ 32 h 32"/>
                <a:gd name="T54" fmla="*/ 15 w 25"/>
                <a:gd name="T55" fmla="*/ 29 h 32"/>
                <a:gd name="T56" fmla="*/ 21 w 25"/>
                <a:gd name="T57" fmla="*/ 22 h 32"/>
                <a:gd name="T58" fmla="*/ 25 w 25"/>
                <a:gd name="T59" fmla="*/ 17 h 32"/>
                <a:gd name="T60" fmla="*/ 25 w 25"/>
                <a:gd name="T61" fmla="*/ 15 h 32"/>
                <a:gd name="T62" fmla="*/ 25 w 25"/>
                <a:gd name="T63" fmla="*/ 14 h 32"/>
                <a:gd name="T64" fmla="*/ 25 w 25"/>
                <a:gd name="T65" fmla="*/ 10 h 32"/>
                <a:gd name="T66" fmla="*/ 21 w 25"/>
                <a:gd name="T6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2">
                  <a:moveTo>
                    <a:pt x="21" y="4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29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1" name="Freeform 655"/>
            <p:cNvSpPr>
              <a:spLocks/>
            </p:cNvSpPr>
            <p:nvPr/>
          </p:nvSpPr>
          <p:spPr bwMode="auto">
            <a:xfrm>
              <a:off x="7818498" y="1441117"/>
              <a:ext cx="42330" cy="30236"/>
            </a:xfrm>
            <a:custGeom>
              <a:avLst/>
              <a:gdLst>
                <a:gd name="T0" fmla="*/ 28 w 28"/>
                <a:gd name="T1" fmla="*/ 10 h 20"/>
                <a:gd name="T2" fmla="*/ 28 w 28"/>
                <a:gd name="T3" fmla="*/ 8 h 20"/>
                <a:gd name="T4" fmla="*/ 28 w 28"/>
                <a:gd name="T5" fmla="*/ 8 h 20"/>
                <a:gd name="T6" fmla="*/ 28 w 28"/>
                <a:gd name="T7" fmla="*/ 8 h 20"/>
                <a:gd name="T8" fmla="*/ 26 w 28"/>
                <a:gd name="T9" fmla="*/ 8 h 20"/>
                <a:gd name="T10" fmla="*/ 26 w 28"/>
                <a:gd name="T11" fmla="*/ 10 h 20"/>
                <a:gd name="T12" fmla="*/ 25 w 28"/>
                <a:gd name="T13" fmla="*/ 10 h 20"/>
                <a:gd name="T14" fmla="*/ 25 w 28"/>
                <a:gd name="T15" fmla="*/ 12 h 20"/>
                <a:gd name="T16" fmla="*/ 20 w 28"/>
                <a:gd name="T17" fmla="*/ 8 h 20"/>
                <a:gd name="T18" fmla="*/ 18 w 28"/>
                <a:gd name="T19" fmla="*/ 5 h 20"/>
                <a:gd name="T20" fmla="*/ 13 w 28"/>
                <a:gd name="T21" fmla="*/ 2 h 20"/>
                <a:gd name="T22" fmla="*/ 8 w 28"/>
                <a:gd name="T23" fmla="*/ 0 h 20"/>
                <a:gd name="T24" fmla="*/ 8 w 28"/>
                <a:gd name="T25" fmla="*/ 2 h 20"/>
                <a:gd name="T26" fmla="*/ 1 w 28"/>
                <a:gd name="T27" fmla="*/ 8 h 20"/>
                <a:gd name="T28" fmla="*/ 0 w 28"/>
                <a:gd name="T29" fmla="*/ 12 h 20"/>
                <a:gd name="T30" fmla="*/ 0 w 28"/>
                <a:gd name="T31" fmla="*/ 13 h 20"/>
                <a:gd name="T32" fmla="*/ 1 w 28"/>
                <a:gd name="T33" fmla="*/ 13 h 20"/>
                <a:gd name="T34" fmla="*/ 8 w 28"/>
                <a:gd name="T35" fmla="*/ 20 h 20"/>
                <a:gd name="T36" fmla="*/ 10 w 28"/>
                <a:gd name="T37" fmla="*/ 20 h 20"/>
                <a:gd name="T38" fmla="*/ 11 w 28"/>
                <a:gd name="T39" fmla="*/ 20 h 20"/>
                <a:gd name="T40" fmla="*/ 25 w 28"/>
                <a:gd name="T41" fmla="*/ 15 h 20"/>
                <a:gd name="T42" fmla="*/ 28 w 28"/>
                <a:gd name="T43" fmla="*/ 12 h 20"/>
                <a:gd name="T44" fmla="*/ 28 w 28"/>
                <a:gd name="T45" fmla="*/ 12 h 20"/>
                <a:gd name="T46" fmla="*/ 28 w 28"/>
                <a:gd name="T47" fmla="*/ 12 h 20"/>
                <a:gd name="T48" fmla="*/ 28 w 28"/>
                <a:gd name="T49" fmla="*/ 10 h 20"/>
                <a:gd name="T50" fmla="*/ 28 w 28"/>
                <a:gd name="T5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0">
                  <a:moveTo>
                    <a:pt x="28" y="10"/>
                  </a:move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3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25" y="15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2" name="Freeform 656"/>
            <p:cNvSpPr>
              <a:spLocks/>
            </p:cNvSpPr>
            <p:nvPr/>
          </p:nvSpPr>
          <p:spPr bwMode="auto">
            <a:xfrm>
              <a:off x="7803380" y="1459257"/>
              <a:ext cx="7560" cy="7559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1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5 h 5"/>
                <a:gd name="T16" fmla="*/ 3 w 5"/>
                <a:gd name="T17" fmla="*/ 3 h 5"/>
                <a:gd name="T18" fmla="*/ 5 w 5"/>
                <a:gd name="T19" fmla="*/ 1 h 5"/>
                <a:gd name="T20" fmla="*/ 5 w 5"/>
                <a:gd name="T21" fmla="*/ 1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3" name="Freeform 657"/>
            <p:cNvSpPr>
              <a:spLocks/>
            </p:cNvSpPr>
            <p:nvPr/>
          </p:nvSpPr>
          <p:spPr bwMode="auto">
            <a:xfrm>
              <a:off x="7845711" y="1501589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0 h 5"/>
                <a:gd name="T4" fmla="*/ 2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0 w 3"/>
                <a:gd name="T11" fmla="*/ 3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4" name="Freeform 658"/>
            <p:cNvSpPr>
              <a:spLocks/>
            </p:cNvSpPr>
            <p:nvPr/>
          </p:nvSpPr>
          <p:spPr bwMode="auto">
            <a:xfrm>
              <a:off x="7668829" y="1489493"/>
              <a:ext cx="68032" cy="57449"/>
            </a:xfrm>
            <a:custGeom>
              <a:avLst/>
              <a:gdLst>
                <a:gd name="T0" fmla="*/ 45 w 45"/>
                <a:gd name="T1" fmla="*/ 1 h 38"/>
                <a:gd name="T2" fmla="*/ 42 w 45"/>
                <a:gd name="T3" fmla="*/ 0 h 38"/>
                <a:gd name="T4" fmla="*/ 42 w 45"/>
                <a:gd name="T5" fmla="*/ 0 h 38"/>
                <a:gd name="T6" fmla="*/ 37 w 45"/>
                <a:gd name="T7" fmla="*/ 6 h 38"/>
                <a:gd name="T8" fmla="*/ 32 w 45"/>
                <a:gd name="T9" fmla="*/ 18 h 38"/>
                <a:gd name="T10" fmla="*/ 24 w 45"/>
                <a:gd name="T11" fmla="*/ 20 h 38"/>
                <a:gd name="T12" fmla="*/ 22 w 45"/>
                <a:gd name="T13" fmla="*/ 18 h 38"/>
                <a:gd name="T14" fmla="*/ 22 w 45"/>
                <a:gd name="T15" fmla="*/ 16 h 38"/>
                <a:gd name="T16" fmla="*/ 19 w 45"/>
                <a:gd name="T17" fmla="*/ 15 h 38"/>
                <a:gd name="T18" fmla="*/ 14 w 45"/>
                <a:gd name="T19" fmla="*/ 15 h 38"/>
                <a:gd name="T20" fmla="*/ 12 w 45"/>
                <a:gd name="T21" fmla="*/ 16 h 38"/>
                <a:gd name="T22" fmla="*/ 12 w 45"/>
                <a:gd name="T23" fmla="*/ 20 h 38"/>
                <a:gd name="T24" fmla="*/ 7 w 45"/>
                <a:gd name="T25" fmla="*/ 21 h 38"/>
                <a:gd name="T26" fmla="*/ 5 w 45"/>
                <a:gd name="T27" fmla="*/ 20 h 38"/>
                <a:gd name="T28" fmla="*/ 0 w 45"/>
                <a:gd name="T29" fmla="*/ 20 h 38"/>
                <a:gd name="T30" fmla="*/ 0 w 45"/>
                <a:gd name="T31" fmla="*/ 20 h 38"/>
                <a:gd name="T32" fmla="*/ 2 w 45"/>
                <a:gd name="T33" fmla="*/ 25 h 38"/>
                <a:gd name="T34" fmla="*/ 5 w 45"/>
                <a:gd name="T35" fmla="*/ 25 h 38"/>
                <a:gd name="T36" fmla="*/ 9 w 45"/>
                <a:gd name="T37" fmla="*/ 23 h 38"/>
                <a:gd name="T38" fmla="*/ 12 w 45"/>
                <a:gd name="T39" fmla="*/ 23 h 38"/>
                <a:gd name="T40" fmla="*/ 9 w 45"/>
                <a:gd name="T41" fmla="*/ 30 h 38"/>
                <a:gd name="T42" fmla="*/ 7 w 45"/>
                <a:gd name="T43" fmla="*/ 31 h 38"/>
                <a:gd name="T44" fmla="*/ 7 w 45"/>
                <a:gd name="T45" fmla="*/ 33 h 38"/>
                <a:gd name="T46" fmla="*/ 7 w 45"/>
                <a:gd name="T47" fmla="*/ 36 h 38"/>
                <a:gd name="T48" fmla="*/ 7 w 45"/>
                <a:gd name="T49" fmla="*/ 38 h 38"/>
                <a:gd name="T50" fmla="*/ 15 w 45"/>
                <a:gd name="T51" fmla="*/ 33 h 38"/>
                <a:gd name="T52" fmla="*/ 20 w 45"/>
                <a:gd name="T53" fmla="*/ 31 h 38"/>
                <a:gd name="T54" fmla="*/ 20 w 45"/>
                <a:gd name="T55" fmla="*/ 28 h 38"/>
                <a:gd name="T56" fmla="*/ 22 w 45"/>
                <a:gd name="T57" fmla="*/ 26 h 38"/>
                <a:gd name="T58" fmla="*/ 24 w 45"/>
                <a:gd name="T59" fmla="*/ 28 h 38"/>
                <a:gd name="T60" fmla="*/ 25 w 45"/>
                <a:gd name="T61" fmla="*/ 30 h 38"/>
                <a:gd name="T62" fmla="*/ 27 w 45"/>
                <a:gd name="T63" fmla="*/ 31 h 38"/>
                <a:gd name="T64" fmla="*/ 30 w 45"/>
                <a:gd name="T65" fmla="*/ 30 h 38"/>
                <a:gd name="T66" fmla="*/ 45 w 45"/>
                <a:gd name="T67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8">
                  <a:moveTo>
                    <a:pt x="45" y="5"/>
                  </a:moveTo>
                  <a:lnTo>
                    <a:pt x="45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6"/>
                  </a:lnTo>
                  <a:lnTo>
                    <a:pt x="35" y="11"/>
                  </a:lnTo>
                  <a:lnTo>
                    <a:pt x="32" y="18"/>
                  </a:lnTo>
                  <a:lnTo>
                    <a:pt x="27" y="20"/>
                  </a:lnTo>
                  <a:lnTo>
                    <a:pt x="24" y="20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5"/>
                  </a:lnTo>
                  <a:lnTo>
                    <a:pt x="15" y="33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2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5" y="25"/>
                  </a:lnTo>
                  <a:lnTo>
                    <a:pt x="4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5" name="Freeform 659"/>
            <p:cNvSpPr>
              <a:spLocks/>
            </p:cNvSpPr>
            <p:nvPr/>
          </p:nvSpPr>
          <p:spPr bwMode="auto">
            <a:xfrm>
              <a:off x="7234936" y="2003510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2 h 3"/>
                <a:gd name="T16" fmla="*/ 2 w 5"/>
                <a:gd name="T17" fmla="*/ 3 h 3"/>
                <a:gd name="T18" fmla="*/ 2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  <a:gd name="T28" fmla="*/ 5 w 5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6" name="Freeform 660"/>
            <p:cNvSpPr>
              <a:spLocks/>
            </p:cNvSpPr>
            <p:nvPr/>
          </p:nvSpPr>
          <p:spPr bwMode="auto">
            <a:xfrm>
              <a:off x="7250056" y="1991416"/>
              <a:ext cx="18142" cy="19653"/>
            </a:xfrm>
            <a:custGeom>
              <a:avLst/>
              <a:gdLst>
                <a:gd name="T0" fmla="*/ 5 w 12"/>
                <a:gd name="T1" fmla="*/ 13 h 13"/>
                <a:gd name="T2" fmla="*/ 9 w 12"/>
                <a:gd name="T3" fmla="*/ 11 h 13"/>
                <a:gd name="T4" fmla="*/ 10 w 12"/>
                <a:gd name="T5" fmla="*/ 3 h 13"/>
                <a:gd name="T6" fmla="*/ 12 w 12"/>
                <a:gd name="T7" fmla="*/ 1 h 13"/>
                <a:gd name="T8" fmla="*/ 12 w 12"/>
                <a:gd name="T9" fmla="*/ 0 h 13"/>
                <a:gd name="T10" fmla="*/ 12 w 12"/>
                <a:gd name="T11" fmla="*/ 0 h 13"/>
                <a:gd name="T12" fmla="*/ 10 w 12"/>
                <a:gd name="T13" fmla="*/ 0 h 13"/>
                <a:gd name="T14" fmla="*/ 10 w 12"/>
                <a:gd name="T15" fmla="*/ 0 h 13"/>
                <a:gd name="T16" fmla="*/ 3 w 12"/>
                <a:gd name="T17" fmla="*/ 3 h 13"/>
                <a:gd name="T18" fmla="*/ 0 w 12"/>
                <a:gd name="T19" fmla="*/ 6 h 13"/>
                <a:gd name="T20" fmla="*/ 0 w 12"/>
                <a:gd name="T21" fmla="*/ 8 h 13"/>
                <a:gd name="T22" fmla="*/ 5 w 12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9" y="11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7" name="Freeform 661"/>
            <p:cNvSpPr>
              <a:spLocks/>
            </p:cNvSpPr>
            <p:nvPr/>
          </p:nvSpPr>
          <p:spPr bwMode="auto">
            <a:xfrm>
              <a:off x="7310528" y="1885588"/>
              <a:ext cx="21166" cy="7559"/>
            </a:xfrm>
            <a:custGeom>
              <a:avLst/>
              <a:gdLst>
                <a:gd name="T0" fmla="*/ 0 w 14"/>
                <a:gd name="T1" fmla="*/ 3 h 5"/>
                <a:gd name="T2" fmla="*/ 0 w 14"/>
                <a:gd name="T3" fmla="*/ 3 h 5"/>
                <a:gd name="T4" fmla="*/ 2 w 14"/>
                <a:gd name="T5" fmla="*/ 5 h 5"/>
                <a:gd name="T6" fmla="*/ 2 w 14"/>
                <a:gd name="T7" fmla="*/ 5 h 5"/>
                <a:gd name="T8" fmla="*/ 4 w 14"/>
                <a:gd name="T9" fmla="*/ 5 h 5"/>
                <a:gd name="T10" fmla="*/ 7 w 14"/>
                <a:gd name="T11" fmla="*/ 5 h 5"/>
                <a:gd name="T12" fmla="*/ 10 w 14"/>
                <a:gd name="T13" fmla="*/ 5 h 5"/>
                <a:gd name="T14" fmla="*/ 10 w 14"/>
                <a:gd name="T15" fmla="*/ 5 h 5"/>
                <a:gd name="T16" fmla="*/ 12 w 14"/>
                <a:gd name="T17" fmla="*/ 5 h 5"/>
                <a:gd name="T18" fmla="*/ 14 w 14"/>
                <a:gd name="T19" fmla="*/ 5 h 5"/>
                <a:gd name="T20" fmla="*/ 5 w 14"/>
                <a:gd name="T21" fmla="*/ 1 h 5"/>
                <a:gd name="T22" fmla="*/ 4 w 14"/>
                <a:gd name="T23" fmla="*/ 0 h 5"/>
                <a:gd name="T24" fmla="*/ 2 w 14"/>
                <a:gd name="T25" fmla="*/ 0 h 5"/>
                <a:gd name="T26" fmla="*/ 2 w 14"/>
                <a:gd name="T27" fmla="*/ 1 h 5"/>
                <a:gd name="T28" fmla="*/ 0 w 14"/>
                <a:gd name="T29" fmla="*/ 3 h 5"/>
                <a:gd name="T30" fmla="*/ 0 w 14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">
                  <a:moveTo>
                    <a:pt x="0" y="3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8" name="Freeform 662"/>
            <p:cNvSpPr>
              <a:spLocks/>
            </p:cNvSpPr>
            <p:nvPr/>
          </p:nvSpPr>
          <p:spPr bwMode="auto">
            <a:xfrm>
              <a:off x="7212260" y="2033746"/>
              <a:ext cx="10583" cy="3024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5 w 7"/>
                <a:gd name="T5" fmla="*/ 0 h 2"/>
                <a:gd name="T6" fmla="*/ 2 w 7"/>
                <a:gd name="T7" fmla="*/ 0 h 2"/>
                <a:gd name="T8" fmla="*/ 2 w 7"/>
                <a:gd name="T9" fmla="*/ 0 h 2"/>
                <a:gd name="T10" fmla="*/ 0 w 7"/>
                <a:gd name="T11" fmla="*/ 0 h 2"/>
                <a:gd name="T12" fmla="*/ 0 w 7"/>
                <a:gd name="T13" fmla="*/ 2 h 2"/>
                <a:gd name="T14" fmla="*/ 0 w 7"/>
                <a:gd name="T15" fmla="*/ 2 h 2"/>
                <a:gd name="T16" fmla="*/ 0 w 7"/>
                <a:gd name="T17" fmla="*/ 2 h 2"/>
                <a:gd name="T18" fmla="*/ 5 w 7"/>
                <a:gd name="T19" fmla="*/ 2 h 2"/>
                <a:gd name="T20" fmla="*/ 7 w 7"/>
                <a:gd name="T21" fmla="*/ 2 h 2"/>
                <a:gd name="T22" fmla="*/ 7 w 7"/>
                <a:gd name="T23" fmla="*/ 2 h 2"/>
                <a:gd name="T24" fmla="*/ 7 w 7"/>
                <a:gd name="T25" fmla="*/ 0 h 2"/>
                <a:gd name="T26" fmla="*/ 7 w 7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9" name="Freeform 663"/>
            <p:cNvSpPr>
              <a:spLocks/>
            </p:cNvSpPr>
            <p:nvPr/>
          </p:nvSpPr>
          <p:spPr bwMode="auto">
            <a:xfrm>
              <a:off x="7656734" y="1557525"/>
              <a:ext cx="7560" cy="16629"/>
            </a:xfrm>
            <a:custGeom>
              <a:avLst/>
              <a:gdLst>
                <a:gd name="T0" fmla="*/ 5 w 5"/>
                <a:gd name="T1" fmla="*/ 3 h 11"/>
                <a:gd name="T2" fmla="*/ 5 w 5"/>
                <a:gd name="T3" fmla="*/ 3 h 11"/>
                <a:gd name="T4" fmla="*/ 2 w 5"/>
                <a:gd name="T5" fmla="*/ 0 h 11"/>
                <a:gd name="T6" fmla="*/ 2 w 5"/>
                <a:gd name="T7" fmla="*/ 0 h 11"/>
                <a:gd name="T8" fmla="*/ 2 w 5"/>
                <a:gd name="T9" fmla="*/ 0 h 11"/>
                <a:gd name="T10" fmla="*/ 0 w 5"/>
                <a:gd name="T11" fmla="*/ 0 h 11"/>
                <a:gd name="T12" fmla="*/ 0 w 5"/>
                <a:gd name="T13" fmla="*/ 5 h 11"/>
                <a:gd name="T14" fmla="*/ 0 w 5"/>
                <a:gd name="T15" fmla="*/ 5 h 11"/>
                <a:gd name="T16" fmla="*/ 0 w 5"/>
                <a:gd name="T17" fmla="*/ 8 h 11"/>
                <a:gd name="T18" fmla="*/ 0 w 5"/>
                <a:gd name="T19" fmla="*/ 8 h 11"/>
                <a:gd name="T20" fmla="*/ 2 w 5"/>
                <a:gd name="T21" fmla="*/ 10 h 11"/>
                <a:gd name="T22" fmla="*/ 2 w 5"/>
                <a:gd name="T23" fmla="*/ 11 h 11"/>
                <a:gd name="T24" fmla="*/ 2 w 5"/>
                <a:gd name="T25" fmla="*/ 11 h 11"/>
                <a:gd name="T26" fmla="*/ 3 w 5"/>
                <a:gd name="T27" fmla="*/ 10 h 11"/>
                <a:gd name="T28" fmla="*/ 5 w 5"/>
                <a:gd name="T29" fmla="*/ 5 h 11"/>
                <a:gd name="T30" fmla="*/ 5 w 5"/>
                <a:gd name="T31" fmla="*/ 5 h 11"/>
                <a:gd name="T32" fmla="*/ 5 w 5"/>
                <a:gd name="T33" fmla="*/ 3 h 11"/>
                <a:gd name="T34" fmla="*/ 5 w 5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1">
                  <a:moveTo>
                    <a:pt x="5" y="3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0" name="Freeform 664"/>
            <p:cNvSpPr>
              <a:spLocks/>
            </p:cNvSpPr>
            <p:nvPr/>
          </p:nvSpPr>
          <p:spPr bwMode="auto">
            <a:xfrm>
              <a:off x="7207723" y="2041304"/>
              <a:ext cx="9071" cy="4535"/>
            </a:xfrm>
            <a:custGeom>
              <a:avLst/>
              <a:gdLst>
                <a:gd name="T0" fmla="*/ 1 w 6"/>
                <a:gd name="T1" fmla="*/ 0 h 3"/>
                <a:gd name="T2" fmla="*/ 1 w 6"/>
                <a:gd name="T3" fmla="*/ 0 h 3"/>
                <a:gd name="T4" fmla="*/ 0 w 6"/>
                <a:gd name="T5" fmla="*/ 0 h 3"/>
                <a:gd name="T6" fmla="*/ 0 w 6"/>
                <a:gd name="T7" fmla="*/ 2 h 3"/>
                <a:gd name="T8" fmla="*/ 0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3 w 6"/>
                <a:gd name="T15" fmla="*/ 2 h 3"/>
                <a:gd name="T16" fmla="*/ 5 w 6"/>
                <a:gd name="T17" fmla="*/ 2 h 3"/>
                <a:gd name="T18" fmla="*/ 5 w 6"/>
                <a:gd name="T19" fmla="*/ 2 h 3"/>
                <a:gd name="T20" fmla="*/ 6 w 6"/>
                <a:gd name="T21" fmla="*/ 2 h 3"/>
                <a:gd name="T22" fmla="*/ 6 w 6"/>
                <a:gd name="T23" fmla="*/ 0 h 3"/>
                <a:gd name="T24" fmla="*/ 5 w 6"/>
                <a:gd name="T25" fmla="*/ 0 h 3"/>
                <a:gd name="T26" fmla="*/ 5 w 6"/>
                <a:gd name="T27" fmla="*/ 0 h 3"/>
                <a:gd name="T28" fmla="*/ 5 w 6"/>
                <a:gd name="T29" fmla="*/ 0 h 3"/>
                <a:gd name="T30" fmla="*/ 1 w 6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1" name="Freeform 665"/>
            <p:cNvSpPr>
              <a:spLocks/>
            </p:cNvSpPr>
            <p:nvPr/>
          </p:nvSpPr>
          <p:spPr bwMode="auto">
            <a:xfrm>
              <a:off x="7302969" y="1852329"/>
              <a:ext cx="6047" cy="30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2 w 4"/>
                <a:gd name="T7" fmla="*/ 2 h 2"/>
                <a:gd name="T8" fmla="*/ 2 w 4"/>
                <a:gd name="T9" fmla="*/ 2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2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0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2" name="Freeform 666"/>
            <p:cNvSpPr>
              <a:spLocks/>
            </p:cNvSpPr>
            <p:nvPr/>
          </p:nvSpPr>
          <p:spPr bwMode="auto">
            <a:xfrm>
              <a:off x="7309015" y="1840234"/>
              <a:ext cx="7560" cy="9071"/>
            </a:xfrm>
            <a:custGeom>
              <a:avLst/>
              <a:gdLst>
                <a:gd name="T0" fmla="*/ 0 w 5"/>
                <a:gd name="T1" fmla="*/ 5 h 6"/>
                <a:gd name="T2" fmla="*/ 1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3 h 6"/>
                <a:gd name="T14" fmla="*/ 5 w 5"/>
                <a:gd name="T15" fmla="*/ 1 h 6"/>
                <a:gd name="T16" fmla="*/ 5 w 5"/>
                <a:gd name="T17" fmla="*/ 1 h 6"/>
                <a:gd name="T18" fmla="*/ 3 w 5"/>
                <a:gd name="T19" fmla="*/ 0 h 6"/>
                <a:gd name="T20" fmla="*/ 3 w 5"/>
                <a:gd name="T21" fmla="*/ 0 h 6"/>
                <a:gd name="T22" fmla="*/ 3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0 w 5"/>
                <a:gd name="T31" fmla="*/ 5 h 6"/>
                <a:gd name="T32" fmla="*/ 0 w 5"/>
                <a:gd name="T33" fmla="*/ 5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3" name="Freeform 667"/>
            <p:cNvSpPr>
              <a:spLocks/>
            </p:cNvSpPr>
            <p:nvPr/>
          </p:nvSpPr>
          <p:spPr bwMode="auto">
            <a:xfrm>
              <a:off x="7290875" y="1950596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4" name="Freeform 668"/>
            <p:cNvSpPr>
              <a:spLocks/>
            </p:cNvSpPr>
            <p:nvPr/>
          </p:nvSpPr>
          <p:spPr bwMode="auto">
            <a:xfrm>
              <a:off x="7265172" y="1955132"/>
              <a:ext cx="10583" cy="10582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  <a:gd name="T4" fmla="*/ 5 w 7"/>
                <a:gd name="T5" fmla="*/ 5 h 7"/>
                <a:gd name="T6" fmla="*/ 5 w 7"/>
                <a:gd name="T7" fmla="*/ 5 h 7"/>
                <a:gd name="T8" fmla="*/ 5 w 7"/>
                <a:gd name="T9" fmla="*/ 5 h 7"/>
                <a:gd name="T10" fmla="*/ 5 w 7"/>
                <a:gd name="T11" fmla="*/ 4 h 7"/>
                <a:gd name="T12" fmla="*/ 7 w 7"/>
                <a:gd name="T13" fmla="*/ 4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0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4 w 7"/>
                <a:gd name="T27" fmla="*/ 2 h 7"/>
                <a:gd name="T28" fmla="*/ 4 w 7"/>
                <a:gd name="T29" fmla="*/ 4 h 7"/>
                <a:gd name="T30" fmla="*/ 2 w 7"/>
                <a:gd name="T31" fmla="*/ 5 h 7"/>
                <a:gd name="T32" fmla="*/ 0 w 7"/>
                <a:gd name="T33" fmla="*/ 7 h 7"/>
                <a:gd name="T34" fmla="*/ 2 w 7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5" name="Freeform 669"/>
            <p:cNvSpPr>
              <a:spLocks/>
            </p:cNvSpPr>
            <p:nvPr/>
          </p:nvSpPr>
          <p:spPr bwMode="auto">
            <a:xfrm>
              <a:off x="7271221" y="1985369"/>
              <a:ext cx="12094" cy="7559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3 w 8"/>
                <a:gd name="T9" fmla="*/ 4 h 5"/>
                <a:gd name="T10" fmla="*/ 5 w 8"/>
                <a:gd name="T11" fmla="*/ 2 h 5"/>
                <a:gd name="T12" fmla="*/ 6 w 8"/>
                <a:gd name="T13" fmla="*/ 2 h 5"/>
                <a:gd name="T14" fmla="*/ 8 w 8"/>
                <a:gd name="T15" fmla="*/ 2 h 5"/>
                <a:gd name="T16" fmla="*/ 8 w 8"/>
                <a:gd name="T17" fmla="*/ 2 h 5"/>
                <a:gd name="T18" fmla="*/ 8 w 8"/>
                <a:gd name="T19" fmla="*/ 2 h 5"/>
                <a:gd name="T20" fmla="*/ 8 w 8"/>
                <a:gd name="T21" fmla="*/ 2 h 5"/>
                <a:gd name="T22" fmla="*/ 8 w 8"/>
                <a:gd name="T23" fmla="*/ 0 h 5"/>
                <a:gd name="T24" fmla="*/ 6 w 8"/>
                <a:gd name="T25" fmla="*/ 0 h 5"/>
                <a:gd name="T26" fmla="*/ 3 w 8"/>
                <a:gd name="T27" fmla="*/ 2 h 5"/>
                <a:gd name="T28" fmla="*/ 1 w 8"/>
                <a:gd name="T29" fmla="*/ 2 h 5"/>
                <a:gd name="T30" fmla="*/ 1 w 8"/>
                <a:gd name="T31" fmla="*/ 2 h 5"/>
                <a:gd name="T32" fmla="*/ 0 w 8"/>
                <a:gd name="T33" fmla="*/ 4 h 5"/>
                <a:gd name="T34" fmla="*/ 0 w 8"/>
                <a:gd name="T35" fmla="*/ 4 h 5"/>
                <a:gd name="T36" fmla="*/ 0 w 8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6" name="Freeform 670"/>
            <p:cNvSpPr>
              <a:spLocks/>
            </p:cNvSpPr>
            <p:nvPr/>
          </p:nvSpPr>
          <p:spPr bwMode="auto">
            <a:xfrm>
              <a:off x="7585678" y="1566595"/>
              <a:ext cx="4536" cy="13606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0 h 9"/>
                <a:gd name="T6" fmla="*/ 2 w 3"/>
                <a:gd name="T7" fmla="*/ 0 h 9"/>
                <a:gd name="T8" fmla="*/ 0 w 3"/>
                <a:gd name="T9" fmla="*/ 2 h 9"/>
                <a:gd name="T10" fmla="*/ 0 w 3"/>
                <a:gd name="T11" fmla="*/ 2 h 9"/>
                <a:gd name="T12" fmla="*/ 2 w 3"/>
                <a:gd name="T13" fmla="*/ 7 h 9"/>
                <a:gd name="T14" fmla="*/ 2 w 3"/>
                <a:gd name="T15" fmla="*/ 9 h 9"/>
                <a:gd name="T16" fmla="*/ 2 w 3"/>
                <a:gd name="T17" fmla="*/ 9 h 9"/>
                <a:gd name="T18" fmla="*/ 3 w 3"/>
                <a:gd name="T19" fmla="*/ 7 h 9"/>
                <a:gd name="T20" fmla="*/ 3 w 3"/>
                <a:gd name="T21" fmla="*/ 5 h 9"/>
                <a:gd name="T22" fmla="*/ 3 w 3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7" name="Freeform 671"/>
            <p:cNvSpPr>
              <a:spLocks/>
            </p:cNvSpPr>
            <p:nvPr/>
          </p:nvSpPr>
          <p:spPr bwMode="auto">
            <a:xfrm>
              <a:off x="7634057" y="1602878"/>
              <a:ext cx="4536" cy="4535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3 h 3"/>
                <a:gd name="T10" fmla="*/ 1 w 3"/>
                <a:gd name="T11" fmla="*/ 3 h 3"/>
                <a:gd name="T12" fmla="*/ 1 w 3"/>
                <a:gd name="T13" fmla="*/ 3 h 3"/>
                <a:gd name="T14" fmla="*/ 3 w 3"/>
                <a:gd name="T15" fmla="*/ 1 h 3"/>
                <a:gd name="T16" fmla="*/ 3 w 3"/>
                <a:gd name="T17" fmla="*/ 1 h 3"/>
                <a:gd name="T18" fmla="*/ 3 w 3"/>
                <a:gd name="T19" fmla="*/ 1 h 3"/>
                <a:gd name="T20" fmla="*/ 3 w 3"/>
                <a:gd name="T21" fmla="*/ 0 h 3"/>
                <a:gd name="T22" fmla="*/ 1 w 3"/>
                <a:gd name="T23" fmla="*/ 0 h 3"/>
                <a:gd name="T24" fmla="*/ 1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8" name="Freeform 672"/>
            <p:cNvSpPr>
              <a:spLocks/>
            </p:cNvSpPr>
            <p:nvPr/>
          </p:nvSpPr>
          <p:spPr bwMode="auto">
            <a:xfrm>
              <a:off x="7605332" y="1625557"/>
              <a:ext cx="7560" cy="15119"/>
            </a:xfrm>
            <a:custGeom>
              <a:avLst/>
              <a:gdLst>
                <a:gd name="T0" fmla="*/ 0 w 5"/>
                <a:gd name="T1" fmla="*/ 8 h 10"/>
                <a:gd name="T2" fmla="*/ 0 w 5"/>
                <a:gd name="T3" fmla="*/ 10 h 10"/>
                <a:gd name="T4" fmla="*/ 0 w 5"/>
                <a:gd name="T5" fmla="*/ 10 h 10"/>
                <a:gd name="T6" fmla="*/ 2 w 5"/>
                <a:gd name="T7" fmla="*/ 10 h 10"/>
                <a:gd name="T8" fmla="*/ 4 w 5"/>
                <a:gd name="T9" fmla="*/ 8 h 10"/>
                <a:gd name="T10" fmla="*/ 5 w 5"/>
                <a:gd name="T11" fmla="*/ 8 h 10"/>
                <a:gd name="T12" fmla="*/ 5 w 5"/>
                <a:gd name="T13" fmla="*/ 6 h 10"/>
                <a:gd name="T14" fmla="*/ 5 w 5"/>
                <a:gd name="T15" fmla="*/ 0 h 10"/>
                <a:gd name="T16" fmla="*/ 5 w 5"/>
                <a:gd name="T17" fmla="*/ 0 h 10"/>
                <a:gd name="T18" fmla="*/ 5 w 5"/>
                <a:gd name="T19" fmla="*/ 0 h 10"/>
                <a:gd name="T20" fmla="*/ 2 w 5"/>
                <a:gd name="T21" fmla="*/ 0 h 10"/>
                <a:gd name="T22" fmla="*/ 0 w 5"/>
                <a:gd name="T23" fmla="*/ 0 h 10"/>
                <a:gd name="T24" fmla="*/ 0 w 5"/>
                <a:gd name="T25" fmla="*/ 0 h 10"/>
                <a:gd name="T26" fmla="*/ 0 w 5"/>
                <a:gd name="T27" fmla="*/ 1 h 10"/>
                <a:gd name="T28" fmla="*/ 0 w 5"/>
                <a:gd name="T29" fmla="*/ 3 h 10"/>
                <a:gd name="T30" fmla="*/ 0 w 5"/>
                <a:gd name="T31" fmla="*/ 5 h 10"/>
                <a:gd name="T32" fmla="*/ 0 w 5"/>
                <a:gd name="T33" fmla="*/ 5 h 10"/>
                <a:gd name="T34" fmla="*/ 0 w 5"/>
                <a:gd name="T35" fmla="*/ 8 h 10"/>
                <a:gd name="T36" fmla="*/ 0 w 5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9" name="Freeform 673"/>
            <p:cNvSpPr>
              <a:spLocks/>
            </p:cNvSpPr>
            <p:nvPr/>
          </p:nvSpPr>
          <p:spPr bwMode="auto">
            <a:xfrm>
              <a:off x="7643127" y="1557525"/>
              <a:ext cx="3024" cy="7559"/>
            </a:xfrm>
            <a:custGeom>
              <a:avLst/>
              <a:gdLst>
                <a:gd name="T0" fmla="*/ 2 w 2"/>
                <a:gd name="T1" fmla="*/ 3 h 5"/>
                <a:gd name="T2" fmla="*/ 2 w 2"/>
                <a:gd name="T3" fmla="*/ 1 h 5"/>
                <a:gd name="T4" fmla="*/ 2 w 2"/>
                <a:gd name="T5" fmla="*/ 1 h 5"/>
                <a:gd name="T6" fmla="*/ 2 w 2"/>
                <a:gd name="T7" fmla="*/ 0 h 5"/>
                <a:gd name="T8" fmla="*/ 0 w 2"/>
                <a:gd name="T9" fmla="*/ 3 h 5"/>
                <a:gd name="T10" fmla="*/ 0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0" name="Freeform 674"/>
            <p:cNvSpPr>
              <a:spLocks/>
            </p:cNvSpPr>
            <p:nvPr/>
          </p:nvSpPr>
          <p:spPr bwMode="auto">
            <a:xfrm>
              <a:off x="7612891" y="1604391"/>
              <a:ext cx="18142" cy="15119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4 h 10"/>
                <a:gd name="T4" fmla="*/ 9 w 12"/>
                <a:gd name="T5" fmla="*/ 4 h 10"/>
                <a:gd name="T6" fmla="*/ 9 w 12"/>
                <a:gd name="T7" fmla="*/ 5 h 10"/>
                <a:gd name="T8" fmla="*/ 7 w 12"/>
                <a:gd name="T9" fmla="*/ 5 h 10"/>
                <a:gd name="T10" fmla="*/ 7 w 12"/>
                <a:gd name="T11" fmla="*/ 5 h 10"/>
                <a:gd name="T12" fmla="*/ 7 w 12"/>
                <a:gd name="T13" fmla="*/ 4 h 10"/>
                <a:gd name="T14" fmla="*/ 5 w 12"/>
                <a:gd name="T15" fmla="*/ 4 h 10"/>
                <a:gd name="T16" fmla="*/ 5 w 12"/>
                <a:gd name="T17" fmla="*/ 2 h 10"/>
                <a:gd name="T18" fmla="*/ 5 w 12"/>
                <a:gd name="T19" fmla="*/ 2 h 10"/>
                <a:gd name="T20" fmla="*/ 4 w 12"/>
                <a:gd name="T21" fmla="*/ 0 h 10"/>
                <a:gd name="T22" fmla="*/ 4 w 12"/>
                <a:gd name="T23" fmla="*/ 0 h 10"/>
                <a:gd name="T24" fmla="*/ 2 w 12"/>
                <a:gd name="T25" fmla="*/ 0 h 10"/>
                <a:gd name="T26" fmla="*/ 2 w 12"/>
                <a:gd name="T27" fmla="*/ 0 h 10"/>
                <a:gd name="T28" fmla="*/ 2 w 12"/>
                <a:gd name="T29" fmla="*/ 0 h 10"/>
                <a:gd name="T30" fmla="*/ 2 w 12"/>
                <a:gd name="T31" fmla="*/ 2 h 10"/>
                <a:gd name="T32" fmla="*/ 0 w 12"/>
                <a:gd name="T33" fmla="*/ 2 h 10"/>
                <a:gd name="T34" fmla="*/ 0 w 12"/>
                <a:gd name="T35" fmla="*/ 4 h 10"/>
                <a:gd name="T36" fmla="*/ 0 w 12"/>
                <a:gd name="T37" fmla="*/ 5 h 10"/>
                <a:gd name="T38" fmla="*/ 0 w 12"/>
                <a:gd name="T39" fmla="*/ 5 h 10"/>
                <a:gd name="T40" fmla="*/ 0 w 12"/>
                <a:gd name="T41" fmla="*/ 7 h 10"/>
                <a:gd name="T42" fmla="*/ 2 w 12"/>
                <a:gd name="T43" fmla="*/ 10 h 10"/>
                <a:gd name="T44" fmla="*/ 4 w 12"/>
                <a:gd name="T45" fmla="*/ 10 h 10"/>
                <a:gd name="T46" fmla="*/ 5 w 12"/>
                <a:gd name="T47" fmla="*/ 10 h 10"/>
                <a:gd name="T48" fmla="*/ 5 w 12"/>
                <a:gd name="T49" fmla="*/ 10 h 10"/>
                <a:gd name="T50" fmla="*/ 7 w 12"/>
                <a:gd name="T51" fmla="*/ 9 h 10"/>
                <a:gd name="T52" fmla="*/ 12 w 12"/>
                <a:gd name="T5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1" name="Freeform 675"/>
            <p:cNvSpPr>
              <a:spLocks/>
            </p:cNvSpPr>
            <p:nvPr/>
          </p:nvSpPr>
          <p:spPr bwMode="auto">
            <a:xfrm>
              <a:off x="7608357" y="1611950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4 h 5"/>
                <a:gd name="T10" fmla="*/ 0 w 2"/>
                <a:gd name="T11" fmla="*/ 4 h 5"/>
                <a:gd name="T12" fmla="*/ 2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2" name="Freeform 676"/>
            <p:cNvSpPr>
              <a:spLocks/>
            </p:cNvSpPr>
            <p:nvPr/>
          </p:nvSpPr>
          <p:spPr bwMode="auto">
            <a:xfrm>
              <a:off x="7623475" y="1602878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3 h 3"/>
                <a:gd name="T16" fmla="*/ 2 w 3"/>
                <a:gd name="T17" fmla="*/ 3 h 3"/>
                <a:gd name="T18" fmla="*/ 2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1 h 3"/>
                <a:gd name="T26" fmla="*/ 3 w 3"/>
                <a:gd name="T27" fmla="*/ 1 h 3"/>
                <a:gd name="T28" fmla="*/ 3 w 3"/>
                <a:gd name="T29" fmla="*/ 1 h 3"/>
                <a:gd name="T30" fmla="*/ 3 w 3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3" name="Freeform 677"/>
            <p:cNvSpPr>
              <a:spLocks/>
            </p:cNvSpPr>
            <p:nvPr/>
          </p:nvSpPr>
          <p:spPr bwMode="auto">
            <a:xfrm>
              <a:off x="7596262" y="1580202"/>
              <a:ext cx="22677" cy="24189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4" name="Freeform 678"/>
            <p:cNvSpPr>
              <a:spLocks/>
            </p:cNvSpPr>
            <p:nvPr/>
          </p:nvSpPr>
          <p:spPr bwMode="auto">
            <a:xfrm>
              <a:off x="7596262" y="1580202"/>
              <a:ext cx="22677" cy="24189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5" name="Freeform 679"/>
            <p:cNvSpPr>
              <a:spLocks/>
            </p:cNvSpPr>
            <p:nvPr/>
          </p:nvSpPr>
          <p:spPr bwMode="auto">
            <a:xfrm>
              <a:off x="7615914" y="15922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6" name="Freeform 680"/>
            <p:cNvSpPr>
              <a:spLocks/>
            </p:cNvSpPr>
            <p:nvPr/>
          </p:nvSpPr>
          <p:spPr bwMode="auto">
            <a:xfrm>
              <a:off x="7615914" y="15922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7" name="Freeform 681"/>
            <p:cNvSpPr>
              <a:spLocks/>
            </p:cNvSpPr>
            <p:nvPr/>
          </p:nvSpPr>
          <p:spPr bwMode="auto">
            <a:xfrm>
              <a:off x="7615914" y="1589274"/>
              <a:ext cx="7560" cy="13606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8" name="Freeform 682"/>
            <p:cNvSpPr>
              <a:spLocks/>
            </p:cNvSpPr>
            <p:nvPr/>
          </p:nvSpPr>
          <p:spPr bwMode="auto">
            <a:xfrm>
              <a:off x="7615914" y="1589274"/>
              <a:ext cx="7560" cy="13606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9" name="Line 683"/>
            <p:cNvSpPr>
              <a:spLocks noChangeShapeType="1"/>
            </p:cNvSpPr>
            <p:nvPr/>
          </p:nvSpPr>
          <p:spPr bwMode="auto">
            <a:xfrm>
              <a:off x="7615914" y="159229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0" name="Line 684"/>
            <p:cNvSpPr>
              <a:spLocks noChangeShapeType="1"/>
            </p:cNvSpPr>
            <p:nvPr/>
          </p:nvSpPr>
          <p:spPr bwMode="auto">
            <a:xfrm>
              <a:off x="7615914" y="159229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1" name="Freeform 685"/>
            <p:cNvSpPr>
              <a:spLocks/>
            </p:cNvSpPr>
            <p:nvPr/>
          </p:nvSpPr>
          <p:spPr bwMode="auto">
            <a:xfrm>
              <a:off x="7242497" y="1998975"/>
              <a:ext cx="3024" cy="151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2" name="Freeform 686"/>
            <p:cNvSpPr>
              <a:spLocks/>
            </p:cNvSpPr>
            <p:nvPr/>
          </p:nvSpPr>
          <p:spPr bwMode="auto">
            <a:xfrm>
              <a:off x="6584856" y="2800237"/>
              <a:ext cx="24189" cy="33260"/>
            </a:xfrm>
            <a:custGeom>
              <a:avLst/>
              <a:gdLst>
                <a:gd name="T0" fmla="*/ 0 w 16"/>
                <a:gd name="T1" fmla="*/ 12 h 22"/>
                <a:gd name="T2" fmla="*/ 3 w 16"/>
                <a:gd name="T3" fmla="*/ 20 h 22"/>
                <a:gd name="T4" fmla="*/ 3 w 16"/>
                <a:gd name="T5" fmla="*/ 20 h 22"/>
                <a:gd name="T6" fmla="*/ 3 w 16"/>
                <a:gd name="T7" fmla="*/ 22 h 22"/>
                <a:gd name="T8" fmla="*/ 5 w 16"/>
                <a:gd name="T9" fmla="*/ 22 h 22"/>
                <a:gd name="T10" fmla="*/ 5 w 16"/>
                <a:gd name="T11" fmla="*/ 22 h 22"/>
                <a:gd name="T12" fmla="*/ 6 w 16"/>
                <a:gd name="T13" fmla="*/ 22 h 22"/>
                <a:gd name="T14" fmla="*/ 8 w 16"/>
                <a:gd name="T15" fmla="*/ 22 h 22"/>
                <a:gd name="T16" fmla="*/ 10 w 16"/>
                <a:gd name="T17" fmla="*/ 22 h 22"/>
                <a:gd name="T18" fmla="*/ 11 w 16"/>
                <a:gd name="T19" fmla="*/ 20 h 22"/>
                <a:gd name="T20" fmla="*/ 13 w 16"/>
                <a:gd name="T21" fmla="*/ 20 h 22"/>
                <a:gd name="T22" fmla="*/ 16 w 16"/>
                <a:gd name="T23" fmla="*/ 5 h 22"/>
                <a:gd name="T24" fmla="*/ 16 w 16"/>
                <a:gd name="T25" fmla="*/ 2 h 22"/>
                <a:gd name="T26" fmla="*/ 16 w 16"/>
                <a:gd name="T27" fmla="*/ 2 h 22"/>
                <a:gd name="T28" fmla="*/ 16 w 16"/>
                <a:gd name="T29" fmla="*/ 0 h 22"/>
                <a:gd name="T30" fmla="*/ 16 w 16"/>
                <a:gd name="T31" fmla="*/ 0 h 22"/>
                <a:gd name="T32" fmla="*/ 15 w 16"/>
                <a:gd name="T33" fmla="*/ 0 h 22"/>
                <a:gd name="T34" fmla="*/ 13 w 16"/>
                <a:gd name="T35" fmla="*/ 0 h 22"/>
                <a:gd name="T36" fmla="*/ 13 w 16"/>
                <a:gd name="T37" fmla="*/ 0 h 22"/>
                <a:gd name="T38" fmla="*/ 11 w 16"/>
                <a:gd name="T39" fmla="*/ 0 h 22"/>
                <a:gd name="T40" fmla="*/ 11 w 16"/>
                <a:gd name="T41" fmla="*/ 2 h 22"/>
                <a:gd name="T42" fmla="*/ 11 w 16"/>
                <a:gd name="T43" fmla="*/ 4 h 22"/>
                <a:gd name="T44" fmla="*/ 11 w 16"/>
                <a:gd name="T45" fmla="*/ 5 h 22"/>
                <a:gd name="T46" fmla="*/ 10 w 16"/>
                <a:gd name="T47" fmla="*/ 5 h 22"/>
                <a:gd name="T48" fmla="*/ 10 w 16"/>
                <a:gd name="T49" fmla="*/ 5 h 22"/>
                <a:gd name="T50" fmla="*/ 8 w 16"/>
                <a:gd name="T51" fmla="*/ 7 h 22"/>
                <a:gd name="T52" fmla="*/ 1 w 16"/>
                <a:gd name="T53" fmla="*/ 10 h 22"/>
                <a:gd name="T54" fmla="*/ 0 w 16"/>
                <a:gd name="T5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2">
                  <a:moveTo>
                    <a:pt x="0" y="12"/>
                  </a:moveTo>
                  <a:lnTo>
                    <a:pt x="3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7"/>
                  </a:lnTo>
                  <a:lnTo>
                    <a:pt x="1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3" name="Freeform 687"/>
            <p:cNvSpPr>
              <a:spLocks/>
            </p:cNvSpPr>
            <p:nvPr/>
          </p:nvSpPr>
          <p:spPr bwMode="auto">
            <a:xfrm>
              <a:off x="6596950" y="2898503"/>
              <a:ext cx="10583" cy="6047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2 w 7"/>
                <a:gd name="T5" fmla="*/ 4 h 4"/>
                <a:gd name="T6" fmla="*/ 5 w 7"/>
                <a:gd name="T7" fmla="*/ 2 h 4"/>
                <a:gd name="T8" fmla="*/ 7 w 7"/>
                <a:gd name="T9" fmla="*/ 2 h 4"/>
                <a:gd name="T10" fmla="*/ 7 w 7"/>
                <a:gd name="T11" fmla="*/ 2 h 4"/>
                <a:gd name="T12" fmla="*/ 5 w 7"/>
                <a:gd name="T13" fmla="*/ 2 h 4"/>
                <a:gd name="T14" fmla="*/ 5 w 7"/>
                <a:gd name="T15" fmla="*/ 0 h 4"/>
                <a:gd name="T16" fmla="*/ 5 w 7"/>
                <a:gd name="T17" fmla="*/ 0 h 4"/>
                <a:gd name="T18" fmla="*/ 3 w 7"/>
                <a:gd name="T19" fmla="*/ 0 h 4"/>
                <a:gd name="T20" fmla="*/ 2 w 7"/>
                <a:gd name="T21" fmla="*/ 2 h 4"/>
                <a:gd name="T22" fmla="*/ 0 w 7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4" name="Freeform 688"/>
            <p:cNvSpPr>
              <a:spLocks/>
            </p:cNvSpPr>
            <p:nvPr/>
          </p:nvSpPr>
          <p:spPr bwMode="auto">
            <a:xfrm>
              <a:off x="6554617" y="3010378"/>
              <a:ext cx="12094" cy="10582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3 h 7"/>
                <a:gd name="T4" fmla="*/ 8 w 8"/>
                <a:gd name="T5" fmla="*/ 3 h 7"/>
                <a:gd name="T6" fmla="*/ 6 w 8"/>
                <a:gd name="T7" fmla="*/ 2 h 7"/>
                <a:gd name="T8" fmla="*/ 6 w 8"/>
                <a:gd name="T9" fmla="*/ 2 h 7"/>
                <a:gd name="T10" fmla="*/ 5 w 8"/>
                <a:gd name="T11" fmla="*/ 2 h 7"/>
                <a:gd name="T12" fmla="*/ 1 w 8"/>
                <a:gd name="T13" fmla="*/ 0 h 7"/>
                <a:gd name="T14" fmla="*/ 0 w 8"/>
                <a:gd name="T15" fmla="*/ 0 h 7"/>
                <a:gd name="T16" fmla="*/ 0 w 8"/>
                <a:gd name="T17" fmla="*/ 2 h 7"/>
                <a:gd name="T18" fmla="*/ 6 w 8"/>
                <a:gd name="T19" fmla="*/ 7 h 7"/>
                <a:gd name="T20" fmla="*/ 6 w 8"/>
                <a:gd name="T21" fmla="*/ 7 h 7"/>
                <a:gd name="T22" fmla="*/ 6 w 8"/>
                <a:gd name="T23" fmla="*/ 7 h 7"/>
                <a:gd name="T24" fmla="*/ 8 w 8"/>
                <a:gd name="T25" fmla="*/ 7 h 7"/>
                <a:gd name="T26" fmla="*/ 8 w 8"/>
                <a:gd name="T27" fmla="*/ 7 h 7"/>
                <a:gd name="T28" fmla="*/ 8 w 8"/>
                <a:gd name="T29" fmla="*/ 7 h 7"/>
                <a:gd name="T30" fmla="*/ 8 w 8"/>
                <a:gd name="T31" fmla="*/ 5 h 7"/>
                <a:gd name="T32" fmla="*/ 8 w 8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5" name="Freeform 689"/>
            <p:cNvSpPr>
              <a:spLocks/>
            </p:cNvSpPr>
            <p:nvPr/>
          </p:nvSpPr>
          <p:spPr bwMode="auto">
            <a:xfrm>
              <a:off x="6609043" y="2875827"/>
              <a:ext cx="7560" cy="13606"/>
            </a:xfrm>
            <a:custGeom>
              <a:avLst/>
              <a:gdLst>
                <a:gd name="T0" fmla="*/ 0 w 5"/>
                <a:gd name="T1" fmla="*/ 9 h 9"/>
                <a:gd name="T2" fmla="*/ 0 w 5"/>
                <a:gd name="T3" fmla="*/ 9 h 9"/>
                <a:gd name="T4" fmla="*/ 4 w 5"/>
                <a:gd name="T5" fmla="*/ 7 h 9"/>
                <a:gd name="T6" fmla="*/ 4 w 5"/>
                <a:gd name="T7" fmla="*/ 5 h 9"/>
                <a:gd name="T8" fmla="*/ 5 w 5"/>
                <a:gd name="T9" fmla="*/ 5 h 9"/>
                <a:gd name="T10" fmla="*/ 5 w 5"/>
                <a:gd name="T11" fmla="*/ 4 h 9"/>
                <a:gd name="T12" fmla="*/ 5 w 5"/>
                <a:gd name="T13" fmla="*/ 4 h 9"/>
                <a:gd name="T14" fmla="*/ 5 w 5"/>
                <a:gd name="T15" fmla="*/ 2 h 9"/>
                <a:gd name="T16" fmla="*/ 5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4 w 5"/>
                <a:gd name="T23" fmla="*/ 0 h 9"/>
                <a:gd name="T24" fmla="*/ 2 w 5"/>
                <a:gd name="T25" fmla="*/ 0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  <a:gd name="T32" fmla="*/ 0 w 5"/>
                <a:gd name="T33" fmla="*/ 2 h 9"/>
                <a:gd name="T34" fmla="*/ 0 w 5"/>
                <a:gd name="T35" fmla="*/ 4 h 9"/>
                <a:gd name="T36" fmla="*/ 0 w 5"/>
                <a:gd name="T37" fmla="*/ 4 h 9"/>
                <a:gd name="T38" fmla="*/ 0 w 5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0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6" name="Freeform 690"/>
            <p:cNvSpPr>
              <a:spLocks/>
            </p:cNvSpPr>
            <p:nvPr/>
          </p:nvSpPr>
          <p:spPr bwMode="auto">
            <a:xfrm>
              <a:off x="6569737" y="3004332"/>
              <a:ext cx="4536" cy="9071"/>
            </a:xfrm>
            <a:custGeom>
              <a:avLst/>
              <a:gdLst>
                <a:gd name="T0" fmla="*/ 3 w 3"/>
                <a:gd name="T1" fmla="*/ 2 h 6"/>
                <a:gd name="T2" fmla="*/ 3 w 3"/>
                <a:gd name="T3" fmla="*/ 0 h 6"/>
                <a:gd name="T4" fmla="*/ 3 w 3"/>
                <a:gd name="T5" fmla="*/ 0 h 6"/>
                <a:gd name="T6" fmla="*/ 1 w 3"/>
                <a:gd name="T7" fmla="*/ 0 h 6"/>
                <a:gd name="T8" fmla="*/ 0 w 3"/>
                <a:gd name="T9" fmla="*/ 2 h 6"/>
                <a:gd name="T10" fmla="*/ 0 w 3"/>
                <a:gd name="T11" fmla="*/ 2 h 6"/>
                <a:gd name="T12" fmla="*/ 0 w 3"/>
                <a:gd name="T13" fmla="*/ 4 h 6"/>
                <a:gd name="T14" fmla="*/ 0 w 3"/>
                <a:gd name="T15" fmla="*/ 4 h 6"/>
                <a:gd name="T16" fmla="*/ 0 w 3"/>
                <a:gd name="T17" fmla="*/ 6 h 6"/>
                <a:gd name="T18" fmla="*/ 0 w 3"/>
                <a:gd name="T19" fmla="*/ 6 h 6"/>
                <a:gd name="T20" fmla="*/ 1 w 3"/>
                <a:gd name="T21" fmla="*/ 6 h 6"/>
                <a:gd name="T22" fmla="*/ 3 w 3"/>
                <a:gd name="T23" fmla="*/ 4 h 6"/>
                <a:gd name="T24" fmla="*/ 3 w 3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7" name="Freeform 691"/>
            <p:cNvSpPr>
              <a:spLocks/>
            </p:cNvSpPr>
            <p:nvPr/>
          </p:nvSpPr>
          <p:spPr bwMode="auto">
            <a:xfrm>
              <a:off x="6593926" y="2671733"/>
              <a:ext cx="6047" cy="6047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4 w 4"/>
                <a:gd name="T15" fmla="*/ 2 h 4"/>
                <a:gd name="T16" fmla="*/ 4 w 4"/>
                <a:gd name="T17" fmla="*/ 2 h 4"/>
                <a:gd name="T18" fmla="*/ 2 w 4"/>
                <a:gd name="T19" fmla="*/ 0 h 4"/>
                <a:gd name="T20" fmla="*/ 2 w 4"/>
                <a:gd name="T21" fmla="*/ 0 h 4"/>
                <a:gd name="T22" fmla="*/ 0 w 4"/>
                <a:gd name="T23" fmla="*/ 0 h 4"/>
                <a:gd name="T24" fmla="*/ 0 w 4"/>
                <a:gd name="T25" fmla="*/ 0 h 4"/>
                <a:gd name="T26" fmla="*/ 0 w 4"/>
                <a:gd name="T27" fmla="*/ 2 h 4"/>
                <a:gd name="T28" fmla="*/ 0 w 4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8" name="Freeform 692"/>
            <p:cNvSpPr>
              <a:spLocks/>
            </p:cNvSpPr>
            <p:nvPr/>
          </p:nvSpPr>
          <p:spPr bwMode="auto">
            <a:xfrm>
              <a:off x="6589390" y="2667196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2 w 5"/>
                <a:gd name="T7" fmla="*/ 2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0 h 2"/>
                <a:gd name="T16" fmla="*/ 5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9" name="Freeform 693"/>
            <p:cNvSpPr>
              <a:spLocks/>
            </p:cNvSpPr>
            <p:nvPr/>
          </p:nvSpPr>
          <p:spPr bwMode="auto">
            <a:xfrm>
              <a:off x="6766272" y="2550788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3 h 3"/>
                <a:gd name="T6" fmla="*/ 3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1 w 5"/>
                <a:gd name="T19" fmla="*/ 0 h 3"/>
                <a:gd name="T20" fmla="*/ 0 w 5"/>
                <a:gd name="T21" fmla="*/ 0 h 3"/>
                <a:gd name="T22" fmla="*/ 0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0" name="Freeform 694"/>
            <p:cNvSpPr>
              <a:spLocks/>
            </p:cNvSpPr>
            <p:nvPr/>
          </p:nvSpPr>
          <p:spPr bwMode="auto">
            <a:xfrm>
              <a:off x="6615091" y="2632425"/>
              <a:ext cx="4536" cy="453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1 h 3"/>
                <a:gd name="T14" fmla="*/ 0 w 3"/>
                <a:gd name="T15" fmla="*/ 0 h 3"/>
                <a:gd name="T16" fmla="*/ 0 w 3"/>
                <a:gd name="T17" fmla="*/ 1 h 3"/>
                <a:gd name="T18" fmla="*/ 0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1" name="Freeform 695"/>
            <p:cNvSpPr>
              <a:spLocks/>
            </p:cNvSpPr>
            <p:nvPr/>
          </p:nvSpPr>
          <p:spPr bwMode="auto">
            <a:xfrm>
              <a:off x="6589390" y="2682314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2 w 5"/>
                <a:gd name="T15" fmla="*/ 0 h 3"/>
                <a:gd name="T16" fmla="*/ 2 w 5"/>
                <a:gd name="T17" fmla="*/ 0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2 h 3"/>
                <a:gd name="T24" fmla="*/ 0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2" name="Freeform 696"/>
            <p:cNvSpPr>
              <a:spLocks/>
            </p:cNvSpPr>
            <p:nvPr/>
          </p:nvSpPr>
          <p:spPr bwMode="auto">
            <a:xfrm>
              <a:off x="6586367" y="3772333"/>
              <a:ext cx="10583" cy="4535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1 h 3"/>
                <a:gd name="T6" fmla="*/ 2 w 7"/>
                <a:gd name="T7" fmla="*/ 1 h 3"/>
                <a:gd name="T8" fmla="*/ 2 w 7"/>
                <a:gd name="T9" fmla="*/ 1 h 3"/>
                <a:gd name="T10" fmla="*/ 2 w 7"/>
                <a:gd name="T11" fmla="*/ 1 h 3"/>
                <a:gd name="T12" fmla="*/ 4 w 7"/>
                <a:gd name="T13" fmla="*/ 1 h 3"/>
                <a:gd name="T14" fmla="*/ 7 w 7"/>
                <a:gd name="T15" fmla="*/ 3 h 3"/>
                <a:gd name="T16" fmla="*/ 5 w 7"/>
                <a:gd name="T17" fmla="*/ 1 h 3"/>
                <a:gd name="T18" fmla="*/ 4 w 7"/>
                <a:gd name="T19" fmla="*/ 1 h 3"/>
                <a:gd name="T20" fmla="*/ 4 w 7"/>
                <a:gd name="T21" fmla="*/ 0 h 3"/>
                <a:gd name="T22" fmla="*/ 2 w 7"/>
                <a:gd name="T23" fmla="*/ 0 h 3"/>
                <a:gd name="T24" fmla="*/ 2 w 7"/>
                <a:gd name="T25" fmla="*/ 0 h 3"/>
                <a:gd name="T26" fmla="*/ 0 w 7"/>
                <a:gd name="T27" fmla="*/ 0 h 3"/>
                <a:gd name="T28" fmla="*/ 0 w 7"/>
                <a:gd name="T29" fmla="*/ 1 h 3"/>
                <a:gd name="T30" fmla="*/ 0 w 7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3" name="Freeform 697"/>
            <p:cNvSpPr>
              <a:spLocks/>
            </p:cNvSpPr>
            <p:nvPr/>
          </p:nvSpPr>
          <p:spPr bwMode="auto">
            <a:xfrm>
              <a:off x="6894777" y="3327859"/>
              <a:ext cx="22677" cy="12094"/>
            </a:xfrm>
            <a:custGeom>
              <a:avLst/>
              <a:gdLst>
                <a:gd name="T0" fmla="*/ 15 w 15"/>
                <a:gd name="T1" fmla="*/ 2 h 8"/>
                <a:gd name="T2" fmla="*/ 15 w 15"/>
                <a:gd name="T3" fmla="*/ 0 h 8"/>
                <a:gd name="T4" fmla="*/ 13 w 15"/>
                <a:gd name="T5" fmla="*/ 0 h 8"/>
                <a:gd name="T6" fmla="*/ 13 w 15"/>
                <a:gd name="T7" fmla="*/ 0 h 8"/>
                <a:gd name="T8" fmla="*/ 12 w 15"/>
                <a:gd name="T9" fmla="*/ 0 h 8"/>
                <a:gd name="T10" fmla="*/ 3 w 15"/>
                <a:gd name="T11" fmla="*/ 2 h 8"/>
                <a:gd name="T12" fmla="*/ 2 w 15"/>
                <a:gd name="T13" fmla="*/ 2 h 8"/>
                <a:gd name="T14" fmla="*/ 2 w 15"/>
                <a:gd name="T15" fmla="*/ 2 h 8"/>
                <a:gd name="T16" fmla="*/ 0 w 15"/>
                <a:gd name="T17" fmla="*/ 3 h 8"/>
                <a:gd name="T18" fmla="*/ 0 w 15"/>
                <a:gd name="T19" fmla="*/ 5 h 8"/>
                <a:gd name="T20" fmla="*/ 0 w 15"/>
                <a:gd name="T21" fmla="*/ 5 h 8"/>
                <a:gd name="T22" fmla="*/ 3 w 15"/>
                <a:gd name="T23" fmla="*/ 8 h 8"/>
                <a:gd name="T24" fmla="*/ 5 w 15"/>
                <a:gd name="T25" fmla="*/ 8 h 8"/>
                <a:gd name="T26" fmla="*/ 5 w 15"/>
                <a:gd name="T27" fmla="*/ 8 h 8"/>
                <a:gd name="T28" fmla="*/ 7 w 15"/>
                <a:gd name="T29" fmla="*/ 8 h 8"/>
                <a:gd name="T30" fmla="*/ 8 w 15"/>
                <a:gd name="T31" fmla="*/ 7 h 8"/>
                <a:gd name="T32" fmla="*/ 8 w 15"/>
                <a:gd name="T33" fmla="*/ 7 h 8"/>
                <a:gd name="T34" fmla="*/ 10 w 15"/>
                <a:gd name="T35" fmla="*/ 7 h 8"/>
                <a:gd name="T36" fmla="*/ 10 w 15"/>
                <a:gd name="T37" fmla="*/ 5 h 8"/>
                <a:gd name="T38" fmla="*/ 10 w 15"/>
                <a:gd name="T39" fmla="*/ 5 h 8"/>
                <a:gd name="T40" fmla="*/ 10 w 15"/>
                <a:gd name="T41" fmla="*/ 3 h 8"/>
                <a:gd name="T42" fmla="*/ 10 w 15"/>
                <a:gd name="T43" fmla="*/ 3 h 8"/>
                <a:gd name="T44" fmla="*/ 10 w 15"/>
                <a:gd name="T45" fmla="*/ 3 h 8"/>
                <a:gd name="T46" fmla="*/ 12 w 15"/>
                <a:gd name="T47" fmla="*/ 3 h 8"/>
                <a:gd name="T48" fmla="*/ 15 w 15"/>
                <a:gd name="T49" fmla="*/ 2 h 8"/>
                <a:gd name="T50" fmla="*/ 15 w 15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8">
                  <a:moveTo>
                    <a:pt x="15" y="2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4" name="Freeform 698"/>
            <p:cNvSpPr>
              <a:spLocks/>
            </p:cNvSpPr>
            <p:nvPr/>
          </p:nvSpPr>
          <p:spPr bwMode="auto">
            <a:xfrm>
              <a:off x="6872100" y="3504742"/>
              <a:ext cx="133039" cy="15571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5" name="Freeform 699"/>
            <p:cNvSpPr>
              <a:spLocks/>
            </p:cNvSpPr>
            <p:nvPr/>
          </p:nvSpPr>
          <p:spPr bwMode="auto">
            <a:xfrm>
              <a:off x="6872100" y="3504742"/>
              <a:ext cx="133039" cy="15571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6" name="Freeform 700"/>
            <p:cNvSpPr>
              <a:spLocks/>
            </p:cNvSpPr>
            <p:nvPr/>
          </p:nvSpPr>
          <p:spPr bwMode="auto">
            <a:xfrm>
              <a:off x="6584853" y="2995261"/>
              <a:ext cx="9071" cy="7559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1 h 5"/>
                <a:gd name="T4" fmla="*/ 0 w 6"/>
                <a:gd name="T5" fmla="*/ 1 h 5"/>
                <a:gd name="T6" fmla="*/ 0 w 6"/>
                <a:gd name="T7" fmla="*/ 5 h 5"/>
                <a:gd name="T8" fmla="*/ 0 w 6"/>
                <a:gd name="T9" fmla="*/ 5 h 5"/>
                <a:gd name="T10" fmla="*/ 0 w 6"/>
                <a:gd name="T11" fmla="*/ 5 h 5"/>
                <a:gd name="T12" fmla="*/ 0 w 6"/>
                <a:gd name="T13" fmla="*/ 5 h 5"/>
                <a:gd name="T14" fmla="*/ 1 w 6"/>
                <a:gd name="T15" fmla="*/ 5 h 5"/>
                <a:gd name="T16" fmla="*/ 3 w 6"/>
                <a:gd name="T17" fmla="*/ 5 h 5"/>
                <a:gd name="T18" fmla="*/ 3 w 6"/>
                <a:gd name="T19" fmla="*/ 5 h 5"/>
                <a:gd name="T20" fmla="*/ 5 w 6"/>
                <a:gd name="T21" fmla="*/ 5 h 5"/>
                <a:gd name="T22" fmla="*/ 6 w 6"/>
                <a:gd name="T23" fmla="*/ 5 h 5"/>
                <a:gd name="T24" fmla="*/ 6 w 6"/>
                <a:gd name="T25" fmla="*/ 3 h 5"/>
                <a:gd name="T26" fmla="*/ 6 w 6"/>
                <a:gd name="T27" fmla="*/ 3 h 5"/>
                <a:gd name="T28" fmla="*/ 6 w 6"/>
                <a:gd name="T29" fmla="*/ 1 h 5"/>
                <a:gd name="T30" fmla="*/ 6 w 6"/>
                <a:gd name="T31" fmla="*/ 1 h 5"/>
                <a:gd name="T32" fmla="*/ 5 w 6"/>
                <a:gd name="T33" fmla="*/ 0 h 5"/>
                <a:gd name="T34" fmla="*/ 5 w 6"/>
                <a:gd name="T35" fmla="*/ 0 h 5"/>
                <a:gd name="T36" fmla="*/ 5 w 6"/>
                <a:gd name="T37" fmla="*/ 0 h 5"/>
                <a:gd name="T38" fmla="*/ 3 w 6"/>
                <a:gd name="T39" fmla="*/ 0 h 5"/>
                <a:gd name="T40" fmla="*/ 1 w 6"/>
                <a:gd name="T41" fmla="*/ 0 h 5"/>
                <a:gd name="T42" fmla="*/ 0 w 6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7" name="Freeform 701"/>
            <p:cNvSpPr>
              <a:spLocks/>
            </p:cNvSpPr>
            <p:nvPr/>
          </p:nvSpPr>
          <p:spPr bwMode="auto">
            <a:xfrm>
              <a:off x="6929549" y="3081433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1 h 3"/>
                <a:gd name="T16" fmla="*/ 2 w 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8" name="Freeform 702"/>
            <p:cNvSpPr>
              <a:spLocks/>
            </p:cNvSpPr>
            <p:nvPr/>
          </p:nvSpPr>
          <p:spPr bwMode="auto">
            <a:xfrm>
              <a:off x="6925013" y="3078410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9" name="Rectangle 703"/>
            <p:cNvSpPr>
              <a:spLocks noChangeArrowheads="1"/>
            </p:cNvSpPr>
            <p:nvPr/>
          </p:nvSpPr>
          <p:spPr bwMode="auto">
            <a:xfrm>
              <a:off x="6890242" y="3613592"/>
              <a:ext cx="1513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0" name="Freeform 704"/>
            <p:cNvSpPr>
              <a:spLocks/>
            </p:cNvSpPr>
            <p:nvPr/>
          </p:nvSpPr>
          <p:spPr bwMode="auto">
            <a:xfrm>
              <a:off x="6890242" y="3613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1" name="Freeform 705"/>
            <p:cNvSpPr>
              <a:spLocks/>
            </p:cNvSpPr>
            <p:nvPr/>
          </p:nvSpPr>
          <p:spPr bwMode="auto">
            <a:xfrm>
              <a:off x="6554620" y="3772333"/>
              <a:ext cx="12094" cy="4535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1 w 8"/>
                <a:gd name="T5" fmla="*/ 3 h 3"/>
                <a:gd name="T6" fmla="*/ 1 w 8"/>
                <a:gd name="T7" fmla="*/ 3 h 3"/>
                <a:gd name="T8" fmla="*/ 1 w 8"/>
                <a:gd name="T9" fmla="*/ 3 h 3"/>
                <a:gd name="T10" fmla="*/ 1 w 8"/>
                <a:gd name="T11" fmla="*/ 1 h 3"/>
                <a:gd name="T12" fmla="*/ 1 w 8"/>
                <a:gd name="T13" fmla="*/ 1 h 3"/>
                <a:gd name="T14" fmla="*/ 3 w 8"/>
                <a:gd name="T15" fmla="*/ 1 h 3"/>
                <a:gd name="T16" fmla="*/ 6 w 8"/>
                <a:gd name="T17" fmla="*/ 1 h 3"/>
                <a:gd name="T18" fmla="*/ 8 w 8"/>
                <a:gd name="T19" fmla="*/ 1 h 3"/>
                <a:gd name="T20" fmla="*/ 8 w 8"/>
                <a:gd name="T21" fmla="*/ 1 h 3"/>
                <a:gd name="T22" fmla="*/ 8 w 8"/>
                <a:gd name="T23" fmla="*/ 3 h 3"/>
                <a:gd name="T24" fmla="*/ 8 w 8"/>
                <a:gd name="T25" fmla="*/ 1 h 3"/>
                <a:gd name="T26" fmla="*/ 8 w 8"/>
                <a:gd name="T27" fmla="*/ 1 h 3"/>
                <a:gd name="T28" fmla="*/ 3 w 8"/>
                <a:gd name="T29" fmla="*/ 0 h 3"/>
                <a:gd name="T30" fmla="*/ 1 w 8"/>
                <a:gd name="T31" fmla="*/ 0 h 3"/>
                <a:gd name="T32" fmla="*/ 1 w 8"/>
                <a:gd name="T33" fmla="*/ 0 h 3"/>
                <a:gd name="T34" fmla="*/ 0 w 8"/>
                <a:gd name="T35" fmla="*/ 0 h 3"/>
                <a:gd name="T36" fmla="*/ 0 w 8"/>
                <a:gd name="T37" fmla="*/ 1 h 3"/>
                <a:gd name="T38" fmla="*/ 0 w 8"/>
                <a:gd name="T39" fmla="*/ 1 h 3"/>
                <a:gd name="T40" fmla="*/ 0 w 8"/>
                <a:gd name="T41" fmla="*/ 1 h 3"/>
                <a:gd name="T42" fmla="*/ 0 w 8"/>
                <a:gd name="T4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2" name="Freeform 706"/>
            <p:cNvSpPr>
              <a:spLocks/>
            </p:cNvSpPr>
            <p:nvPr/>
          </p:nvSpPr>
          <p:spPr bwMode="auto">
            <a:xfrm>
              <a:off x="6569738" y="3772333"/>
              <a:ext cx="15119" cy="1512"/>
            </a:xfrm>
            <a:custGeom>
              <a:avLst/>
              <a:gdLst>
                <a:gd name="T0" fmla="*/ 0 w 10"/>
                <a:gd name="T1" fmla="*/ 1 h 1"/>
                <a:gd name="T2" fmla="*/ 1 w 10"/>
                <a:gd name="T3" fmla="*/ 1 h 1"/>
                <a:gd name="T4" fmla="*/ 6 w 10"/>
                <a:gd name="T5" fmla="*/ 1 h 1"/>
                <a:gd name="T6" fmla="*/ 8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3 w 10"/>
                <a:gd name="T13" fmla="*/ 0 h 1"/>
                <a:gd name="T14" fmla="*/ 1 w 10"/>
                <a:gd name="T15" fmla="*/ 0 h 1"/>
                <a:gd name="T16" fmla="*/ 1 w 10"/>
                <a:gd name="T17" fmla="*/ 0 h 1"/>
                <a:gd name="T18" fmla="*/ 0 w 10"/>
                <a:gd name="T19" fmla="*/ 1 h 1"/>
                <a:gd name="T20" fmla="*/ 0 w 10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3" name="Freeform 707"/>
            <p:cNvSpPr>
              <a:spLocks/>
            </p:cNvSpPr>
            <p:nvPr/>
          </p:nvSpPr>
          <p:spPr bwMode="auto">
            <a:xfrm>
              <a:off x="7026306" y="2434377"/>
              <a:ext cx="12094" cy="7559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1 w 8"/>
                <a:gd name="T9" fmla="*/ 4 h 5"/>
                <a:gd name="T10" fmla="*/ 5 w 8"/>
                <a:gd name="T11" fmla="*/ 2 h 5"/>
                <a:gd name="T12" fmla="*/ 6 w 8"/>
                <a:gd name="T13" fmla="*/ 0 h 5"/>
                <a:gd name="T14" fmla="*/ 8 w 8"/>
                <a:gd name="T15" fmla="*/ 2 h 5"/>
                <a:gd name="T16" fmla="*/ 8 w 8"/>
                <a:gd name="T17" fmla="*/ 0 h 5"/>
                <a:gd name="T18" fmla="*/ 8 w 8"/>
                <a:gd name="T19" fmla="*/ 0 h 5"/>
                <a:gd name="T20" fmla="*/ 8 w 8"/>
                <a:gd name="T21" fmla="*/ 0 h 5"/>
                <a:gd name="T22" fmla="*/ 1 w 8"/>
                <a:gd name="T23" fmla="*/ 0 h 5"/>
                <a:gd name="T24" fmla="*/ 0 w 8"/>
                <a:gd name="T25" fmla="*/ 2 h 5"/>
                <a:gd name="T26" fmla="*/ 0 w 8"/>
                <a:gd name="T27" fmla="*/ 4 h 5"/>
                <a:gd name="T28" fmla="*/ 0 w 8"/>
                <a:gd name="T29" fmla="*/ 4 h 5"/>
                <a:gd name="T30" fmla="*/ 0 w 8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4" name="Freeform 708"/>
            <p:cNvSpPr>
              <a:spLocks/>
            </p:cNvSpPr>
            <p:nvPr/>
          </p:nvSpPr>
          <p:spPr bwMode="auto">
            <a:xfrm>
              <a:off x="6929551" y="3085970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2 h 3"/>
                <a:gd name="T16" fmla="*/ 2 w 2"/>
                <a:gd name="T17" fmla="*/ 0 h 3"/>
                <a:gd name="T18" fmla="*/ 2 w 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5" name="Freeform 709"/>
            <p:cNvSpPr>
              <a:spLocks/>
            </p:cNvSpPr>
            <p:nvPr/>
          </p:nvSpPr>
          <p:spPr bwMode="auto">
            <a:xfrm>
              <a:off x="6717896" y="2525086"/>
              <a:ext cx="3024" cy="10582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2 h 7"/>
                <a:gd name="T6" fmla="*/ 0 w 2"/>
                <a:gd name="T7" fmla="*/ 2 h 7"/>
                <a:gd name="T8" fmla="*/ 0 w 2"/>
                <a:gd name="T9" fmla="*/ 5 h 7"/>
                <a:gd name="T10" fmla="*/ 0 w 2"/>
                <a:gd name="T11" fmla="*/ 7 h 7"/>
                <a:gd name="T12" fmla="*/ 0 w 2"/>
                <a:gd name="T13" fmla="*/ 7 h 7"/>
                <a:gd name="T14" fmla="*/ 0 w 2"/>
                <a:gd name="T15" fmla="*/ 5 h 7"/>
                <a:gd name="T16" fmla="*/ 2 w 2"/>
                <a:gd name="T17" fmla="*/ 5 h 7"/>
                <a:gd name="T18" fmla="*/ 2 w 2"/>
                <a:gd name="T19" fmla="*/ 4 h 7"/>
                <a:gd name="T20" fmla="*/ 2 w 2"/>
                <a:gd name="T21" fmla="*/ 4 h 7"/>
                <a:gd name="T22" fmla="*/ 2 w 2"/>
                <a:gd name="T23" fmla="*/ 2 h 7"/>
                <a:gd name="T24" fmla="*/ 2 w 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6" name="Freeform 710"/>
            <p:cNvSpPr>
              <a:spLocks/>
            </p:cNvSpPr>
            <p:nvPr/>
          </p:nvSpPr>
          <p:spPr bwMode="auto">
            <a:xfrm>
              <a:off x="7653711" y="1604391"/>
              <a:ext cx="7560" cy="6047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4 h 4"/>
                <a:gd name="T4" fmla="*/ 2 w 5"/>
                <a:gd name="T5" fmla="*/ 4 h 4"/>
                <a:gd name="T6" fmla="*/ 4 w 5"/>
                <a:gd name="T7" fmla="*/ 4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2 h 4"/>
                <a:gd name="T16" fmla="*/ 4 w 5"/>
                <a:gd name="T17" fmla="*/ 2 h 4"/>
                <a:gd name="T18" fmla="*/ 4 w 5"/>
                <a:gd name="T19" fmla="*/ 0 h 4"/>
                <a:gd name="T20" fmla="*/ 4 w 5"/>
                <a:gd name="T21" fmla="*/ 0 h 4"/>
                <a:gd name="T22" fmla="*/ 2 w 5"/>
                <a:gd name="T23" fmla="*/ 0 h 4"/>
                <a:gd name="T24" fmla="*/ 2 w 5"/>
                <a:gd name="T25" fmla="*/ 0 h 4"/>
                <a:gd name="T26" fmla="*/ 0 w 5"/>
                <a:gd name="T27" fmla="*/ 0 h 4"/>
                <a:gd name="T28" fmla="*/ 0 w 5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7" name="Freeform 711"/>
            <p:cNvSpPr>
              <a:spLocks/>
            </p:cNvSpPr>
            <p:nvPr/>
          </p:nvSpPr>
          <p:spPr bwMode="auto">
            <a:xfrm>
              <a:off x="7826059" y="1562063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2 h 3"/>
                <a:gd name="T14" fmla="*/ 0 w 3"/>
                <a:gd name="T15" fmla="*/ 2 h 3"/>
                <a:gd name="T16" fmla="*/ 0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3 w 3"/>
                <a:gd name="T23" fmla="*/ 2 h 3"/>
                <a:gd name="T24" fmla="*/ 3 w 3"/>
                <a:gd name="T25" fmla="*/ 2 h 3"/>
                <a:gd name="T26" fmla="*/ 3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8" name="Freeform 712"/>
            <p:cNvSpPr>
              <a:spLocks/>
            </p:cNvSpPr>
            <p:nvPr/>
          </p:nvSpPr>
          <p:spPr bwMode="auto">
            <a:xfrm>
              <a:off x="7656734" y="1617997"/>
              <a:ext cx="4536" cy="1512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3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0 w 3"/>
                <a:gd name="T21" fmla="*/ 0 h 1"/>
                <a:gd name="T22" fmla="*/ 0 w 3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9" name="Freeform 713"/>
            <p:cNvSpPr>
              <a:spLocks/>
            </p:cNvSpPr>
            <p:nvPr/>
          </p:nvSpPr>
          <p:spPr bwMode="auto">
            <a:xfrm>
              <a:off x="7378560" y="1875007"/>
              <a:ext cx="6047" cy="4535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4 w 4"/>
                <a:gd name="T5" fmla="*/ 3 h 3"/>
                <a:gd name="T6" fmla="*/ 4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4 w 4"/>
                <a:gd name="T13" fmla="*/ 2 h 3"/>
                <a:gd name="T14" fmla="*/ 4 w 4"/>
                <a:gd name="T15" fmla="*/ 2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2 w 4"/>
                <a:gd name="T23" fmla="*/ 0 h 3"/>
                <a:gd name="T24" fmla="*/ 0 w 4"/>
                <a:gd name="T25" fmla="*/ 2 h 3"/>
                <a:gd name="T26" fmla="*/ 0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0" name="Freeform 714"/>
            <p:cNvSpPr>
              <a:spLocks/>
            </p:cNvSpPr>
            <p:nvPr/>
          </p:nvSpPr>
          <p:spPr bwMode="auto">
            <a:xfrm>
              <a:off x="7340763" y="1879542"/>
              <a:ext cx="22677" cy="6047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2 h 4"/>
                <a:gd name="T4" fmla="*/ 4 w 15"/>
                <a:gd name="T5" fmla="*/ 4 h 4"/>
                <a:gd name="T6" fmla="*/ 12 w 15"/>
                <a:gd name="T7" fmla="*/ 4 h 4"/>
                <a:gd name="T8" fmla="*/ 14 w 15"/>
                <a:gd name="T9" fmla="*/ 4 h 4"/>
                <a:gd name="T10" fmla="*/ 15 w 15"/>
                <a:gd name="T11" fmla="*/ 4 h 4"/>
                <a:gd name="T12" fmla="*/ 15 w 15"/>
                <a:gd name="T13" fmla="*/ 2 h 4"/>
                <a:gd name="T14" fmla="*/ 15 w 15"/>
                <a:gd name="T15" fmla="*/ 2 h 4"/>
                <a:gd name="T16" fmla="*/ 14 w 15"/>
                <a:gd name="T17" fmla="*/ 2 h 4"/>
                <a:gd name="T18" fmla="*/ 14 w 15"/>
                <a:gd name="T19" fmla="*/ 0 h 4"/>
                <a:gd name="T20" fmla="*/ 14 w 15"/>
                <a:gd name="T21" fmla="*/ 0 h 4"/>
                <a:gd name="T22" fmla="*/ 9 w 15"/>
                <a:gd name="T23" fmla="*/ 0 h 4"/>
                <a:gd name="T24" fmla="*/ 5 w 15"/>
                <a:gd name="T25" fmla="*/ 0 h 4"/>
                <a:gd name="T26" fmla="*/ 2 w 15"/>
                <a:gd name="T27" fmla="*/ 0 h 4"/>
                <a:gd name="T28" fmla="*/ 2 w 15"/>
                <a:gd name="T29" fmla="*/ 0 h 4"/>
                <a:gd name="T30" fmla="*/ 0 w 15"/>
                <a:gd name="T31" fmla="*/ 0 h 4"/>
                <a:gd name="T32" fmla="*/ 0 w 15"/>
                <a:gd name="T33" fmla="*/ 2 h 4"/>
                <a:gd name="T34" fmla="*/ 0 w 15"/>
                <a:gd name="T35" fmla="*/ 2 h 4"/>
                <a:gd name="T36" fmla="*/ 0 w 15"/>
                <a:gd name="T3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1" name="Freeform 715"/>
            <p:cNvSpPr>
              <a:spLocks/>
            </p:cNvSpPr>
            <p:nvPr/>
          </p:nvSpPr>
          <p:spPr bwMode="auto">
            <a:xfrm>
              <a:off x="7113992" y="2212142"/>
              <a:ext cx="7560" cy="13606"/>
            </a:xfrm>
            <a:custGeom>
              <a:avLst/>
              <a:gdLst>
                <a:gd name="T0" fmla="*/ 5 w 5"/>
                <a:gd name="T1" fmla="*/ 0 h 9"/>
                <a:gd name="T2" fmla="*/ 3 w 5"/>
                <a:gd name="T3" fmla="*/ 4 h 9"/>
                <a:gd name="T4" fmla="*/ 2 w 5"/>
                <a:gd name="T5" fmla="*/ 4 h 9"/>
                <a:gd name="T6" fmla="*/ 0 w 5"/>
                <a:gd name="T7" fmla="*/ 6 h 9"/>
                <a:gd name="T8" fmla="*/ 0 w 5"/>
                <a:gd name="T9" fmla="*/ 7 h 9"/>
                <a:gd name="T10" fmla="*/ 2 w 5"/>
                <a:gd name="T11" fmla="*/ 7 h 9"/>
                <a:gd name="T12" fmla="*/ 2 w 5"/>
                <a:gd name="T13" fmla="*/ 9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4 h 9"/>
                <a:gd name="T22" fmla="*/ 5 w 5"/>
                <a:gd name="T23" fmla="*/ 2 h 9"/>
                <a:gd name="T24" fmla="*/ 5 w 5"/>
                <a:gd name="T25" fmla="*/ 0 h 9"/>
                <a:gd name="T26" fmla="*/ 5 w 5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2" name="Freeform 716"/>
            <p:cNvSpPr>
              <a:spLocks/>
            </p:cNvSpPr>
            <p:nvPr/>
          </p:nvSpPr>
          <p:spPr bwMode="auto">
            <a:xfrm>
              <a:off x="7103408" y="2177370"/>
              <a:ext cx="15119" cy="15119"/>
            </a:xfrm>
            <a:custGeom>
              <a:avLst/>
              <a:gdLst>
                <a:gd name="T0" fmla="*/ 10 w 10"/>
                <a:gd name="T1" fmla="*/ 2 h 10"/>
                <a:gd name="T2" fmla="*/ 7 w 10"/>
                <a:gd name="T3" fmla="*/ 2 h 10"/>
                <a:gd name="T4" fmla="*/ 5 w 10"/>
                <a:gd name="T5" fmla="*/ 0 h 10"/>
                <a:gd name="T6" fmla="*/ 4 w 10"/>
                <a:gd name="T7" fmla="*/ 2 h 10"/>
                <a:gd name="T8" fmla="*/ 4 w 10"/>
                <a:gd name="T9" fmla="*/ 3 h 10"/>
                <a:gd name="T10" fmla="*/ 2 w 10"/>
                <a:gd name="T11" fmla="*/ 3 h 10"/>
                <a:gd name="T12" fmla="*/ 2 w 10"/>
                <a:gd name="T13" fmla="*/ 5 h 10"/>
                <a:gd name="T14" fmla="*/ 2 w 10"/>
                <a:gd name="T15" fmla="*/ 5 h 10"/>
                <a:gd name="T16" fmla="*/ 0 w 10"/>
                <a:gd name="T17" fmla="*/ 7 h 10"/>
                <a:gd name="T18" fmla="*/ 0 w 10"/>
                <a:gd name="T19" fmla="*/ 8 h 10"/>
                <a:gd name="T20" fmla="*/ 0 w 10"/>
                <a:gd name="T21" fmla="*/ 8 h 10"/>
                <a:gd name="T22" fmla="*/ 0 w 10"/>
                <a:gd name="T23" fmla="*/ 10 h 10"/>
                <a:gd name="T24" fmla="*/ 2 w 10"/>
                <a:gd name="T25" fmla="*/ 10 h 10"/>
                <a:gd name="T26" fmla="*/ 7 w 10"/>
                <a:gd name="T27" fmla="*/ 10 h 10"/>
                <a:gd name="T28" fmla="*/ 9 w 10"/>
                <a:gd name="T29" fmla="*/ 8 h 10"/>
                <a:gd name="T30" fmla="*/ 10 w 10"/>
                <a:gd name="T31" fmla="*/ 3 h 10"/>
                <a:gd name="T32" fmla="*/ 10 w 10"/>
                <a:gd name="T33" fmla="*/ 3 h 10"/>
                <a:gd name="T34" fmla="*/ 10 w 10"/>
                <a:gd name="T35" fmla="*/ 3 h 10"/>
                <a:gd name="T36" fmla="*/ 10 w 10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0" y="2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3" name="Freeform 717"/>
            <p:cNvSpPr>
              <a:spLocks/>
            </p:cNvSpPr>
            <p:nvPr/>
          </p:nvSpPr>
          <p:spPr bwMode="auto">
            <a:xfrm>
              <a:off x="7121552" y="2181906"/>
              <a:ext cx="3024" cy="604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4" name="Freeform 718"/>
            <p:cNvSpPr>
              <a:spLocks/>
            </p:cNvSpPr>
            <p:nvPr/>
          </p:nvSpPr>
          <p:spPr bwMode="auto">
            <a:xfrm>
              <a:off x="7091315" y="2255985"/>
              <a:ext cx="18142" cy="18142"/>
            </a:xfrm>
            <a:custGeom>
              <a:avLst/>
              <a:gdLst>
                <a:gd name="T0" fmla="*/ 7 w 12"/>
                <a:gd name="T1" fmla="*/ 2 h 12"/>
                <a:gd name="T2" fmla="*/ 2 w 12"/>
                <a:gd name="T3" fmla="*/ 8 h 12"/>
                <a:gd name="T4" fmla="*/ 0 w 12"/>
                <a:gd name="T5" fmla="*/ 8 h 12"/>
                <a:gd name="T6" fmla="*/ 0 w 12"/>
                <a:gd name="T7" fmla="*/ 10 h 12"/>
                <a:gd name="T8" fmla="*/ 0 w 12"/>
                <a:gd name="T9" fmla="*/ 12 h 12"/>
                <a:gd name="T10" fmla="*/ 0 w 12"/>
                <a:gd name="T11" fmla="*/ 12 h 12"/>
                <a:gd name="T12" fmla="*/ 2 w 12"/>
                <a:gd name="T13" fmla="*/ 12 h 12"/>
                <a:gd name="T14" fmla="*/ 5 w 12"/>
                <a:gd name="T15" fmla="*/ 10 h 12"/>
                <a:gd name="T16" fmla="*/ 10 w 12"/>
                <a:gd name="T17" fmla="*/ 7 h 12"/>
                <a:gd name="T18" fmla="*/ 10 w 12"/>
                <a:gd name="T19" fmla="*/ 7 h 12"/>
                <a:gd name="T20" fmla="*/ 10 w 12"/>
                <a:gd name="T21" fmla="*/ 5 h 12"/>
                <a:gd name="T22" fmla="*/ 12 w 12"/>
                <a:gd name="T23" fmla="*/ 2 h 12"/>
                <a:gd name="T24" fmla="*/ 12 w 12"/>
                <a:gd name="T25" fmla="*/ 2 h 12"/>
                <a:gd name="T26" fmla="*/ 12 w 12"/>
                <a:gd name="T27" fmla="*/ 0 h 12"/>
                <a:gd name="T28" fmla="*/ 12 w 12"/>
                <a:gd name="T29" fmla="*/ 0 h 12"/>
                <a:gd name="T30" fmla="*/ 12 w 12"/>
                <a:gd name="T31" fmla="*/ 0 h 12"/>
                <a:gd name="T32" fmla="*/ 12 w 12"/>
                <a:gd name="T33" fmla="*/ 0 h 12"/>
                <a:gd name="T34" fmla="*/ 10 w 12"/>
                <a:gd name="T35" fmla="*/ 0 h 12"/>
                <a:gd name="T36" fmla="*/ 8 w 12"/>
                <a:gd name="T37" fmla="*/ 0 h 12"/>
                <a:gd name="T38" fmla="*/ 8 w 12"/>
                <a:gd name="T39" fmla="*/ 2 h 12"/>
                <a:gd name="T40" fmla="*/ 7 w 12"/>
                <a:gd name="T4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5" name="Freeform 719"/>
            <p:cNvSpPr>
              <a:spLocks/>
            </p:cNvSpPr>
            <p:nvPr/>
          </p:nvSpPr>
          <p:spPr bwMode="auto">
            <a:xfrm>
              <a:off x="7124575" y="2189464"/>
              <a:ext cx="1513" cy="6047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4 h 4"/>
                <a:gd name="T12" fmla="*/ 0 w 1"/>
                <a:gd name="T13" fmla="*/ 4 h 4"/>
                <a:gd name="T14" fmla="*/ 0 w 1"/>
                <a:gd name="T15" fmla="*/ 4 h 4"/>
                <a:gd name="T16" fmla="*/ 1 w 1"/>
                <a:gd name="T17" fmla="*/ 4 h 4"/>
                <a:gd name="T18" fmla="*/ 1 w 1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6" name="Freeform 720"/>
            <p:cNvSpPr>
              <a:spLocks/>
            </p:cNvSpPr>
            <p:nvPr/>
          </p:nvSpPr>
          <p:spPr bwMode="auto">
            <a:xfrm>
              <a:off x="7050496" y="2311923"/>
              <a:ext cx="10583" cy="12094"/>
            </a:xfrm>
            <a:custGeom>
              <a:avLst/>
              <a:gdLst>
                <a:gd name="T0" fmla="*/ 7 w 7"/>
                <a:gd name="T1" fmla="*/ 3 h 8"/>
                <a:gd name="T2" fmla="*/ 7 w 7"/>
                <a:gd name="T3" fmla="*/ 1 h 8"/>
                <a:gd name="T4" fmla="*/ 5 w 7"/>
                <a:gd name="T5" fmla="*/ 0 h 8"/>
                <a:gd name="T6" fmla="*/ 5 w 7"/>
                <a:gd name="T7" fmla="*/ 0 h 8"/>
                <a:gd name="T8" fmla="*/ 4 w 7"/>
                <a:gd name="T9" fmla="*/ 0 h 8"/>
                <a:gd name="T10" fmla="*/ 2 w 7"/>
                <a:gd name="T11" fmla="*/ 1 h 8"/>
                <a:gd name="T12" fmla="*/ 0 w 7"/>
                <a:gd name="T13" fmla="*/ 1 h 8"/>
                <a:gd name="T14" fmla="*/ 0 w 7"/>
                <a:gd name="T15" fmla="*/ 1 h 8"/>
                <a:gd name="T16" fmla="*/ 0 w 7"/>
                <a:gd name="T17" fmla="*/ 3 h 8"/>
                <a:gd name="T18" fmla="*/ 0 w 7"/>
                <a:gd name="T19" fmla="*/ 3 h 8"/>
                <a:gd name="T20" fmla="*/ 5 w 7"/>
                <a:gd name="T21" fmla="*/ 8 h 8"/>
                <a:gd name="T22" fmla="*/ 5 w 7"/>
                <a:gd name="T23" fmla="*/ 8 h 8"/>
                <a:gd name="T24" fmla="*/ 5 w 7"/>
                <a:gd name="T25" fmla="*/ 8 h 8"/>
                <a:gd name="T26" fmla="*/ 5 w 7"/>
                <a:gd name="T27" fmla="*/ 6 h 8"/>
                <a:gd name="T28" fmla="*/ 7 w 7"/>
                <a:gd name="T29" fmla="*/ 6 h 8"/>
                <a:gd name="T30" fmla="*/ 7 w 7"/>
                <a:gd name="T31" fmla="*/ 3 h 8"/>
                <a:gd name="T32" fmla="*/ 7 w 7"/>
                <a:gd name="T33" fmla="*/ 3 h 8"/>
                <a:gd name="T34" fmla="*/ 7 w 7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7" name="Freeform 721"/>
            <p:cNvSpPr>
              <a:spLocks/>
            </p:cNvSpPr>
            <p:nvPr/>
          </p:nvSpPr>
          <p:spPr bwMode="auto">
            <a:xfrm>
              <a:off x="7035377" y="2278662"/>
              <a:ext cx="25701" cy="15119"/>
            </a:xfrm>
            <a:custGeom>
              <a:avLst/>
              <a:gdLst>
                <a:gd name="T0" fmla="*/ 17 w 17"/>
                <a:gd name="T1" fmla="*/ 5 h 10"/>
                <a:gd name="T2" fmla="*/ 12 w 17"/>
                <a:gd name="T3" fmla="*/ 0 h 10"/>
                <a:gd name="T4" fmla="*/ 12 w 17"/>
                <a:gd name="T5" fmla="*/ 0 h 10"/>
                <a:gd name="T6" fmla="*/ 4 w 17"/>
                <a:gd name="T7" fmla="*/ 5 h 10"/>
                <a:gd name="T8" fmla="*/ 0 w 17"/>
                <a:gd name="T9" fmla="*/ 7 h 10"/>
                <a:gd name="T10" fmla="*/ 0 w 17"/>
                <a:gd name="T11" fmla="*/ 7 h 10"/>
                <a:gd name="T12" fmla="*/ 0 w 17"/>
                <a:gd name="T13" fmla="*/ 7 h 10"/>
                <a:gd name="T14" fmla="*/ 0 w 17"/>
                <a:gd name="T15" fmla="*/ 7 h 10"/>
                <a:gd name="T16" fmla="*/ 2 w 17"/>
                <a:gd name="T17" fmla="*/ 7 h 10"/>
                <a:gd name="T18" fmla="*/ 5 w 17"/>
                <a:gd name="T19" fmla="*/ 5 h 10"/>
                <a:gd name="T20" fmla="*/ 9 w 17"/>
                <a:gd name="T21" fmla="*/ 8 h 10"/>
                <a:gd name="T22" fmla="*/ 10 w 17"/>
                <a:gd name="T23" fmla="*/ 10 h 10"/>
                <a:gd name="T24" fmla="*/ 12 w 17"/>
                <a:gd name="T25" fmla="*/ 10 h 10"/>
                <a:gd name="T26" fmla="*/ 12 w 17"/>
                <a:gd name="T27" fmla="*/ 10 h 10"/>
                <a:gd name="T28" fmla="*/ 14 w 17"/>
                <a:gd name="T29" fmla="*/ 8 h 10"/>
                <a:gd name="T30" fmla="*/ 15 w 17"/>
                <a:gd name="T31" fmla="*/ 8 h 10"/>
                <a:gd name="T32" fmla="*/ 15 w 17"/>
                <a:gd name="T33" fmla="*/ 8 h 10"/>
                <a:gd name="T34" fmla="*/ 17 w 17"/>
                <a:gd name="T35" fmla="*/ 7 h 10"/>
                <a:gd name="T36" fmla="*/ 17 w 17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7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8" name="Freeform 722"/>
            <p:cNvSpPr>
              <a:spLocks/>
            </p:cNvSpPr>
            <p:nvPr/>
          </p:nvSpPr>
          <p:spPr bwMode="auto">
            <a:xfrm>
              <a:off x="7182024" y="2083638"/>
              <a:ext cx="3024" cy="755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2 h 5"/>
                <a:gd name="T4" fmla="*/ 0 w 2"/>
                <a:gd name="T5" fmla="*/ 2 h 5"/>
                <a:gd name="T6" fmla="*/ 0 w 2"/>
                <a:gd name="T7" fmla="*/ 4 h 5"/>
                <a:gd name="T8" fmla="*/ 0 w 2"/>
                <a:gd name="T9" fmla="*/ 5 h 5"/>
                <a:gd name="T10" fmla="*/ 0 w 2"/>
                <a:gd name="T11" fmla="*/ 5 h 5"/>
                <a:gd name="T12" fmla="*/ 0 w 2"/>
                <a:gd name="T13" fmla="*/ 5 h 5"/>
                <a:gd name="T14" fmla="*/ 0 w 2"/>
                <a:gd name="T15" fmla="*/ 5 h 5"/>
                <a:gd name="T16" fmla="*/ 0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9" name="Freeform 723"/>
            <p:cNvSpPr>
              <a:spLocks/>
            </p:cNvSpPr>
            <p:nvPr/>
          </p:nvSpPr>
          <p:spPr bwMode="auto">
            <a:xfrm>
              <a:off x="7061079" y="2320992"/>
              <a:ext cx="4536" cy="1058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0" name="Freeform 724"/>
            <p:cNvSpPr>
              <a:spLocks/>
            </p:cNvSpPr>
            <p:nvPr/>
          </p:nvSpPr>
          <p:spPr bwMode="auto">
            <a:xfrm>
              <a:off x="7061079" y="2320992"/>
              <a:ext cx="4536" cy="1058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1" name="Freeform 725"/>
            <p:cNvSpPr>
              <a:spLocks/>
            </p:cNvSpPr>
            <p:nvPr/>
          </p:nvSpPr>
          <p:spPr bwMode="auto">
            <a:xfrm>
              <a:off x="7080732" y="2259008"/>
              <a:ext cx="15119" cy="9071"/>
            </a:xfrm>
            <a:custGeom>
              <a:avLst/>
              <a:gdLst>
                <a:gd name="T0" fmla="*/ 10 w 10"/>
                <a:gd name="T1" fmla="*/ 0 h 6"/>
                <a:gd name="T2" fmla="*/ 5 w 10"/>
                <a:gd name="T3" fmla="*/ 0 h 6"/>
                <a:gd name="T4" fmla="*/ 2 w 10"/>
                <a:gd name="T5" fmla="*/ 1 h 6"/>
                <a:gd name="T6" fmla="*/ 0 w 10"/>
                <a:gd name="T7" fmla="*/ 3 h 6"/>
                <a:gd name="T8" fmla="*/ 0 w 10"/>
                <a:gd name="T9" fmla="*/ 5 h 6"/>
                <a:gd name="T10" fmla="*/ 0 w 10"/>
                <a:gd name="T11" fmla="*/ 5 h 6"/>
                <a:gd name="T12" fmla="*/ 2 w 10"/>
                <a:gd name="T13" fmla="*/ 6 h 6"/>
                <a:gd name="T14" fmla="*/ 2 w 10"/>
                <a:gd name="T15" fmla="*/ 6 h 6"/>
                <a:gd name="T16" fmla="*/ 2 w 10"/>
                <a:gd name="T17" fmla="*/ 6 h 6"/>
                <a:gd name="T18" fmla="*/ 4 w 10"/>
                <a:gd name="T19" fmla="*/ 6 h 6"/>
                <a:gd name="T20" fmla="*/ 4 w 10"/>
                <a:gd name="T21" fmla="*/ 5 h 6"/>
                <a:gd name="T22" fmla="*/ 4 w 10"/>
                <a:gd name="T23" fmla="*/ 5 h 6"/>
                <a:gd name="T24" fmla="*/ 4 w 10"/>
                <a:gd name="T25" fmla="*/ 5 h 6"/>
                <a:gd name="T26" fmla="*/ 5 w 10"/>
                <a:gd name="T27" fmla="*/ 3 h 6"/>
                <a:gd name="T28" fmla="*/ 7 w 10"/>
                <a:gd name="T29" fmla="*/ 3 h 6"/>
                <a:gd name="T30" fmla="*/ 9 w 10"/>
                <a:gd name="T31" fmla="*/ 3 h 6"/>
                <a:gd name="T32" fmla="*/ 10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2" name="Freeform 726"/>
            <p:cNvSpPr>
              <a:spLocks/>
            </p:cNvSpPr>
            <p:nvPr/>
          </p:nvSpPr>
          <p:spPr bwMode="auto">
            <a:xfrm>
              <a:off x="7186559" y="2086661"/>
              <a:ext cx="6047" cy="755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3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5 h 5"/>
                <a:gd name="T20" fmla="*/ 0 w 4"/>
                <a:gd name="T21" fmla="*/ 5 h 5"/>
                <a:gd name="T22" fmla="*/ 4 w 4"/>
                <a:gd name="T23" fmla="*/ 3 h 5"/>
                <a:gd name="T24" fmla="*/ 4 w 4"/>
                <a:gd name="T25" fmla="*/ 2 h 5"/>
                <a:gd name="T26" fmla="*/ 4 w 4"/>
                <a:gd name="T27" fmla="*/ 2 h 5"/>
                <a:gd name="T28" fmla="*/ 4 w 4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3" name="Freeform 727"/>
            <p:cNvSpPr>
              <a:spLocks/>
            </p:cNvSpPr>
            <p:nvPr/>
          </p:nvSpPr>
          <p:spPr bwMode="auto">
            <a:xfrm>
              <a:off x="7177487" y="2068519"/>
              <a:ext cx="4536" cy="6047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0 w 3"/>
                <a:gd name="T13" fmla="*/ 4 h 4"/>
                <a:gd name="T14" fmla="*/ 1 w 3"/>
                <a:gd name="T15" fmla="*/ 4 h 4"/>
                <a:gd name="T16" fmla="*/ 1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  <a:gd name="T24" fmla="*/ 1 w 3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4" name="Freeform 728"/>
            <p:cNvSpPr>
              <a:spLocks/>
            </p:cNvSpPr>
            <p:nvPr/>
          </p:nvSpPr>
          <p:spPr bwMode="auto">
            <a:xfrm>
              <a:off x="7177487" y="2083638"/>
              <a:ext cx="4536" cy="6047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2 h 4"/>
                <a:gd name="T4" fmla="*/ 1 w 3"/>
                <a:gd name="T5" fmla="*/ 2 h 4"/>
                <a:gd name="T6" fmla="*/ 1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1 w 3"/>
                <a:gd name="T13" fmla="*/ 4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0 w 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5" name="Freeform 729"/>
            <p:cNvSpPr>
              <a:spLocks/>
            </p:cNvSpPr>
            <p:nvPr/>
          </p:nvSpPr>
          <p:spPr bwMode="auto">
            <a:xfrm>
              <a:off x="7166906" y="2104802"/>
              <a:ext cx="10583" cy="9071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1 h 6"/>
                <a:gd name="T4" fmla="*/ 7 w 7"/>
                <a:gd name="T5" fmla="*/ 0 h 6"/>
                <a:gd name="T6" fmla="*/ 5 w 7"/>
                <a:gd name="T7" fmla="*/ 0 h 6"/>
                <a:gd name="T8" fmla="*/ 3 w 7"/>
                <a:gd name="T9" fmla="*/ 1 h 6"/>
                <a:gd name="T10" fmla="*/ 3 w 7"/>
                <a:gd name="T11" fmla="*/ 1 h 6"/>
                <a:gd name="T12" fmla="*/ 2 w 7"/>
                <a:gd name="T13" fmla="*/ 1 h 6"/>
                <a:gd name="T14" fmla="*/ 0 w 7"/>
                <a:gd name="T15" fmla="*/ 3 h 6"/>
                <a:gd name="T16" fmla="*/ 0 w 7"/>
                <a:gd name="T17" fmla="*/ 3 h 6"/>
                <a:gd name="T18" fmla="*/ 2 w 7"/>
                <a:gd name="T19" fmla="*/ 6 h 6"/>
                <a:gd name="T20" fmla="*/ 3 w 7"/>
                <a:gd name="T21" fmla="*/ 6 h 6"/>
                <a:gd name="T22" fmla="*/ 3 w 7"/>
                <a:gd name="T23" fmla="*/ 6 h 6"/>
                <a:gd name="T24" fmla="*/ 7 w 7"/>
                <a:gd name="T25" fmla="*/ 5 h 6"/>
                <a:gd name="T26" fmla="*/ 7 w 7"/>
                <a:gd name="T27" fmla="*/ 3 h 6"/>
                <a:gd name="T28" fmla="*/ 7 w 7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6" name="Freeform 730"/>
            <p:cNvSpPr>
              <a:spLocks/>
            </p:cNvSpPr>
            <p:nvPr/>
          </p:nvSpPr>
          <p:spPr bwMode="auto">
            <a:xfrm>
              <a:off x="7179001" y="1912802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4 w 7"/>
                <a:gd name="T7" fmla="*/ 2 h 5"/>
                <a:gd name="T8" fmla="*/ 0 w 7"/>
                <a:gd name="T9" fmla="*/ 3 h 5"/>
                <a:gd name="T10" fmla="*/ 0 w 7"/>
                <a:gd name="T11" fmla="*/ 5 h 5"/>
                <a:gd name="T12" fmla="*/ 0 w 7"/>
                <a:gd name="T13" fmla="*/ 5 h 5"/>
                <a:gd name="T14" fmla="*/ 2 w 7"/>
                <a:gd name="T15" fmla="*/ 5 h 5"/>
                <a:gd name="T16" fmla="*/ 5 w 7"/>
                <a:gd name="T17" fmla="*/ 3 h 5"/>
                <a:gd name="T18" fmla="*/ 7 w 7"/>
                <a:gd name="T19" fmla="*/ 2 h 5"/>
                <a:gd name="T20" fmla="*/ 7 w 7"/>
                <a:gd name="T21" fmla="*/ 0 h 5"/>
                <a:gd name="T22" fmla="*/ 7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7" name="Freeform 731"/>
            <p:cNvSpPr>
              <a:spLocks/>
            </p:cNvSpPr>
            <p:nvPr/>
          </p:nvSpPr>
          <p:spPr bwMode="auto">
            <a:xfrm>
              <a:off x="7035377" y="2271103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8" name="Freeform 732"/>
            <p:cNvSpPr>
              <a:spLocks/>
            </p:cNvSpPr>
            <p:nvPr/>
          </p:nvSpPr>
          <p:spPr bwMode="auto">
            <a:xfrm>
              <a:off x="7144228" y="2113874"/>
              <a:ext cx="18142" cy="25700"/>
            </a:xfrm>
            <a:custGeom>
              <a:avLst/>
              <a:gdLst>
                <a:gd name="T0" fmla="*/ 12 w 12"/>
                <a:gd name="T1" fmla="*/ 10 h 17"/>
                <a:gd name="T2" fmla="*/ 10 w 12"/>
                <a:gd name="T3" fmla="*/ 2 h 17"/>
                <a:gd name="T4" fmla="*/ 10 w 12"/>
                <a:gd name="T5" fmla="*/ 0 h 17"/>
                <a:gd name="T6" fmla="*/ 10 w 12"/>
                <a:gd name="T7" fmla="*/ 0 h 17"/>
                <a:gd name="T8" fmla="*/ 7 w 12"/>
                <a:gd name="T9" fmla="*/ 2 h 17"/>
                <a:gd name="T10" fmla="*/ 7 w 12"/>
                <a:gd name="T11" fmla="*/ 2 h 17"/>
                <a:gd name="T12" fmla="*/ 5 w 12"/>
                <a:gd name="T13" fmla="*/ 4 h 17"/>
                <a:gd name="T14" fmla="*/ 0 w 12"/>
                <a:gd name="T15" fmla="*/ 10 h 17"/>
                <a:gd name="T16" fmla="*/ 0 w 12"/>
                <a:gd name="T17" fmla="*/ 12 h 17"/>
                <a:gd name="T18" fmla="*/ 0 w 12"/>
                <a:gd name="T19" fmla="*/ 17 h 17"/>
                <a:gd name="T20" fmla="*/ 5 w 12"/>
                <a:gd name="T21" fmla="*/ 15 h 17"/>
                <a:gd name="T22" fmla="*/ 7 w 12"/>
                <a:gd name="T23" fmla="*/ 14 h 17"/>
                <a:gd name="T24" fmla="*/ 12 w 12"/>
                <a:gd name="T25" fmla="*/ 12 h 17"/>
                <a:gd name="T26" fmla="*/ 12 w 12"/>
                <a:gd name="T27" fmla="*/ 10 h 17"/>
                <a:gd name="T28" fmla="*/ 12 w 12"/>
                <a:gd name="T2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7">
                  <a:moveTo>
                    <a:pt x="12" y="10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9" name="Freeform 733"/>
            <p:cNvSpPr>
              <a:spLocks/>
            </p:cNvSpPr>
            <p:nvPr/>
          </p:nvSpPr>
          <p:spPr bwMode="auto">
            <a:xfrm>
              <a:off x="7166906" y="2060960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0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4 h 5"/>
                <a:gd name="T14" fmla="*/ 0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0" name="Freeform 734"/>
            <p:cNvSpPr>
              <a:spLocks/>
            </p:cNvSpPr>
            <p:nvPr/>
          </p:nvSpPr>
          <p:spPr bwMode="auto">
            <a:xfrm>
              <a:off x="7133646" y="2181906"/>
              <a:ext cx="7560" cy="7559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2 h 5"/>
                <a:gd name="T4" fmla="*/ 2 w 5"/>
                <a:gd name="T5" fmla="*/ 2 h 5"/>
                <a:gd name="T6" fmla="*/ 0 w 5"/>
                <a:gd name="T7" fmla="*/ 4 h 5"/>
                <a:gd name="T8" fmla="*/ 0 w 5"/>
                <a:gd name="T9" fmla="*/ 4 h 5"/>
                <a:gd name="T10" fmla="*/ 0 w 5"/>
                <a:gd name="T11" fmla="*/ 4 h 5"/>
                <a:gd name="T12" fmla="*/ 0 w 5"/>
                <a:gd name="T13" fmla="*/ 5 h 5"/>
                <a:gd name="T14" fmla="*/ 2 w 5"/>
                <a:gd name="T15" fmla="*/ 5 h 5"/>
                <a:gd name="T16" fmla="*/ 2 w 5"/>
                <a:gd name="T17" fmla="*/ 5 h 5"/>
                <a:gd name="T18" fmla="*/ 4 w 5"/>
                <a:gd name="T19" fmla="*/ 2 h 5"/>
                <a:gd name="T20" fmla="*/ 5 w 5"/>
                <a:gd name="T21" fmla="*/ 2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1" name="Freeform 735"/>
            <p:cNvSpPr>
              <a:spLocks/>
            </p:cNvSpPr>
            <p:nvPr/>
          </p:nvSpPr>
          <p:spPr bwMode="auto">
            <a:xfrm>
              <a:off x="7144228" y="2139575"/>
              <a:ext cx="30236" cy="19653"/>
            </a:xfrm>
            <a:custGeom>
              <a:avLst/>
              <a:gdLst>
                <a:gd name="T0" fmla="*/ 20 w 20"/>
                <a:gd name="T1" fmla="*/ 2 h 13"/>
                <a:gd name="T2" fmla="*/ 10 w 20"/>
                <a:gd name="T3" fmla="*/ 0 h 13"/>
                <a:gd name="T4" fmla="*/ 8 w 20"/>
                <a:gd name="T5" fmla="*/ 2 h 13"/>
                <a:gd name="T6" fmla="*/ 8 w 20"/>
                <a:gd name="T7" fmla="*/ 2 h 13"/>
                <a:gd name="T8" fmla="*/ 7 w 20"/>
                <a:gd name="T9" fmla="*/ 2 h 13"/>
                <a:gd name="T10" fmla="*/ 7 w 20"/>
                <a:gd name="T11" fmla="*/ 2 h 13"/>
                <a:gd name="T12" fmla="*/ 5 w 20"/>
                <a:gd name="T13" fmla="*/ 3 h 13"/>
                <a:gd name="T14" fmla="*/ 5 w 20"/>
                <a:gd name="T15" fmla="*/ 3 h 13"/>
                <a:gd name="T16" fmla="*/ 3 w 20"/>
                <a:gd name="T17" fmla="*/ 3 h 13"/>
                <a:gd name="T18" fmla="*/ 3 w 20"/>
                <a:gd name="T19" fmla="*/ 5 h 13"/>
                <a:gd name="T20" fmla="*/ 2 w 20"/>
                <a:gd name="T21" fmla="*/ 8 h 13"/>
                <a:gd name="T22" fmla="*/ 0 w 20"/>
                <a:gd name="T23" fmla="*/ 12 h 13"/>
                <a:gd name="T24" fmla="*/ 2 w 20"/>
                <a:gd name="T25" fmla="*/ 13 h 13"/>
                <a:gd name="T26" fmla="*/ 2 w 20"/>
                <a:gd name="T27" fmla="*/ 13 h 13"/>
                <a:gd name="T28" fmla="*/ 3 w 20"/>
                <a:gd name="T29" fmla="*/ 13 h 13"/>
                <a:gd name="T30" fmla="*/ 5 w 20"/>
                <a:gd name="T31" fmla="*/ 13 h 13"/>
                <a:gd name="T32" fmla="*/ 7 w 20"/>
                <a:gd name="T33" fmla="*/ 12 h 13"/>
                <a:gd name="T34" fmla="*/ 7 w 20"/>
                <a:gd name="T35" fmla="*/ 10 h 13"/>
                <a:gd name="T36" fmla="*/ 8 w 20"/>
                <a:gd name="T37" fmla="*/ 10 h 13"/>
                <a:gd name="T38" fmla="*/ 12 w 20"/>
                <a:gd name="T39" fmla="*/ 7 h 13"/>
                <a:gd name="T40" fmla="*/ 13 w 20"/>
                <a:gd name="T41" fmla="*/ 7 h 13"/>
                <a:gd name="T42" fmla="*/ 15 w 20"/>
                <a:gd name="T43" fmla="*/ 5 h 13"/>
                <a:gd name="T44" fmla="*/ 17 w 20"/>
                <a:gd name="T45" fmla="*/ 3 h 13"/>
                <a:gd name="T46" fmla="*/ 20 w 20"/>
                <a:gd name="T47" fmla="*/ 3 h 13"/>
                <a:gd name="T48" fmla="*/ 20 w 20"/>
                <a:gd name="T49" fmla="*/ 3 h 13"/>
                <a:gd name="T50" fmla="*/ 20 w 20"/>
                <a:gd name="T51" fmla="*/ 3 h 13"/>
                <a:gd name="T52" fmla="*/ 20 w 20"/>
                <a:gd name="T53" fmla="*/ 2 h 13"/>
                <a:gd name="T54" fmla="*/ 20 w 20"/>
                <a:gd name="T55" fmla="*/ 2 h 13"/>
                <a:gd name="T56" fmla="*/ 20 w 20"/>
                <a:gd name="T5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13">
                  <a:moveTo>
                    <a:pt x="20" y="2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2" name="Freeform 736"/>
            <p:cNvSpPr>
              <a:spLocks/>
            </p:cNvSpPr>
            <p:nvPr/>
          </p:nvSpPr>
          <p:spPr bwMode="auto">
            <a:xfrm>
              <a:off x="7106433" y="2251449"/>
              <a:ext cx="19654" cy="19653"/>
            </a:xfrm>
            <a:custGeom>
              <a:avLst/>
              <a:gdLst>
                <a:gd name="T0" fmla="*/ 0 w 13"/>
                <a:gd name="T1" fmla="*/ 10 h 13"/>
                <a:gd name="T2" fmla="*/ 2 w 13"/>
                <a:gd name="T3" fmla="*/ 11 h 13"/>
                <a:gd name="T4" fmla="*/ 5 w 13"/>
                <a:gd name="T5" fmla="*/ 13 h 13"/>
                <a:gd name="T6" fmla="*/ 5 w 13"/>
                <a:gd name="T7" fmla="*/ 13 h 13"/>
                <a:gd name="T8" fmla="*/ 7 w 13"/>
                <a:gd name="T9" fmla="*/ 13 h 13"/>
                <a:gd name="T10" fmla="*/ 8 w 13"/>
                <a:gd name="T11" fmla="*/ 13 h 13"/>
                <a:gd name="T12" fmla="*/ 10 w 13"/>
                <a:gd name="T13" fmla="*/ 11 h 13"/>
                <a:gd name="T14" fmla="*/ 12 w 13"/>
                <a:gd name="T15" fmla="*/ 11 h 13"/>
                <a:gd name="T16" fmla="*/ 12 w 13"/>
                <a:gd name="T17" fmla="*/ 11 h 13"/>
                <a:gd name="T18" fmla="*/ 13 w 13"/>
                <a:gd name="T19" fmla="*/ 10 h 13"/>
                <a:gd name="T20" fmla="*/ 13 w 13"/>
                <a:gd name="T21" fmla="*/ 10 h 13"/>
                <a:gd name="T22" fmla="*/ 13 w 13"/>
                <a:gd name="T23" fmla="*/ 8 h 13"/>
                <a:gd name="T24" fmla="*/ 12 w 13"/>
                <a:gd name="T25" fmla="*/ 3 h 13"/>
                <a:gd name="T26" fmla="*/ 12 w 13"/>
                <a:gd name="T27" fmla="*/ 3 h 13"/>
                <a:gd name="T28" fmla="*/ 10 w 13"/>
                <a:gd name="T29" fmla="*/ 0 h 13"/>
                <a:gd name="T30" fmla="*/ 10 w 13"/>
                <a:gd name="T31" fmla="*/ 0 h 13"/>
                <a:gd name="T32" fmla="*/ 10 w 13"/>
                <a:gd name="T33" fmla="*/ 0 h 13"/>
                <a:gd name="T34" fmla="*/ 7 w 13"/>
                <a:gd name="T35" fmla="*/ 1 h 13"/>
                <a:gd name="T36" fmla="*/ 5 w 13"/>
                <a:gd name="T37" fmla="*/ 1 h 13"/>
                <a:gd name="T38" fmla="*/ 5 w 13"/>
                <a:gd name="T39" fmla="*/ 1 h 13"/>
                <a:gd name="T40" fmla="*/ 0 w 13"/>
                <a:gd name="T41" fmla="*/ 10 h 13"/>
                <a:gd name="T42" fmla="*/ 0 w 13"/>
                <a:gd name="T4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0" y="10"/>
                  </a:moveTo>
                  <a:lnTo>
                    <a:pt x="2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3" name="Freeform 737"/>
            <p:cNvSpPr>
              <a:spLocks/>
            </p:cNvSpPr>
            <p:nvPr/>
          </p:nvSpPr>
          <p:spPr bwMode="auto">
            <a:xfrm>
              <a:off x="7113992" y="2200047"/>
              <a:ext cx="27213" cy="48378"/>
            </a:xfrm>
            <a:custGeom>
              <a:avLst/>
              <a:gdLst>
                <a:gd name="T0" fmla="*/ 13 w 18"/>
                <a:gd name="T1" fmla="*/ 0 h 32"/>
                <a:gd name="T2" fmla="*/ 12 w 18"/>
                <a:gd name="T3" fmla="*/ 0 h 32"/>
                <a:gd name="T4" fmla="*/ 12 w 18"/>
                <a:gd name="T5" fmla="*/ 0 h 32"/>
                <a:gd name="T6" fmla="*/ 12 w 18"/>
                <a:gd name="T7" fmla="*/ 0 h 32"/>
                <a:gd name="T8" fmla="*/ 12 w 18"/>
                <a:gd name="T9" fmla="*/ 0 h 32"/>
                <a:gd name="T10" fmla="*/ 10 w 18"/>
                <a:gd name="T11" fmla="*/ 3 h 32"/>
                <a:gd name="T12" fmla="*/ 3 w 18"/>
                <a:gd name="T13" fmla="*/ 20 h 32"/>
                <a:gd name="T14" fmla="*/ 3 w 18"/>
                <a:gd name="T15" fmla="*/ 22 h 32"/>
                <a:gd name="T16" fmla="*/ 0 w 18"/>
                <a:gd name="T17" fmla="*/ 30 h 32"/>
                <a:gd name="T18" fmla="*/ 0 w 18"/>
                <a:gd name="T19" fmla="*/ 32 h 32"/>
                <a:gd name="T20" fmla="*/ 0 w 18"/>
                <a:gd name="T21" fmla="*/ 32 h 32"/>
                <a:gd name="T22" fmla="*/ 0 w 18"/>
                <a:gd name="T23" fmla="*/ 32 h 32"/>
                <a:gd name="T24" fmla="*/ 3 w 18"/>
                <a:gd name="T25" fmla="*/ 30 h 32"/>
                <a:gd name="T26" fmla="*/ 3 w 18"/>
                <a:gd name="T27" fmla="*/ 30 h 32"/>
                <a:gd name="T28" fmla="*/ 5 w 18"/>
                <a:gd name="T29" fmla="*/ 29 h 32"/>
                <a:gd name="T30" fmla="*/ 7 w 18"/>
                <a:gd name="T31" fmla="*/ 27 h 32"/>
                <a:gd name="T32" fmla="*/ 8 w 18"/>
                <a:gd name="T33" fmla="*/ 27 h 32"/>
                <a:gd name="T34" fmla="*/ 8 w 18"/>
                <a:gd name="T35" fmla="*/ 27 h 32"/>
                <a:gd name="T36" fmla="*/ 17 w 18"/>
                <a:gd name="T37" fmla="*/ 20 h 32"/>
                <a:gd name="T38" fmla="*/ 18 w 18"/>
                <a:gd name="T39" fmla="*/ 17 h 32"/>
                <a:gd name="T40" fmla="*/ 18 w 18"/>
                <a:gd name="T41" fmla="*/ 10 h 32"/>
                <a:gd name="T42" fmla="*/ 17 w 18"/>
                <a:gd name="T43" fmla="*/ 10 h 32"/>
                <a:gd name="T44" fmla="*/ 15 w 18"/>
                <a:gd name="T45" fmla="*/ 7 h 32"/>
                <a:gd name="T46" fmla="*/ 13 w 18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32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5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4" name="Freeform 738"/>
            <p:cNvSpPr>
              <a:spLocks/>
            </p:cNvSpPr>
            <p:nvPr/>
          </p:nvSpPr>
          <p:spPr bwMode="auto">
            <a:xfrm>
              <a:off x="6819188" y="2449497"/>
              <a:ext cx="24189" cy="22677"/>
            </a:xfrm>
            <a:custGeom>
              <a:avLst/>
              <a:gdLst>
                <a:gd name="T0" fmla="*/ 16 w 16"/>
                <a:gd name="T1" fmla="*/ 9 h 15"/>
                <a:gd name="T2" fmla="*/ 13 w 16"/>
                <a:gd name="T3" fmla="*/ 2 h 15"/>
                <a:gd name="T4" fmla="*/ 13 w 16"/>
                <a:gd name="T5" fmla="*/ 2 h 15"/>
                <a:gd name="T6" fmla="*/ 10 w 16"/>
                <a:gd name="T7" fmla="*/ 0 h 15"/>
                <a:gd name="T8" fmla="*/ 3 w 16"/>
                <a:gd name="T9" fmla="*/ 4 h 15"/>
                <a:gd name="T10" fmla="*/ 1 w 16"/>
                <a:gd name="T11" fmla="*/ 4 h 15"/>
                <a:gd name="T12" fmla="*/ 0 w 16"/>
                <a:gd name="T13" fmla="*/ 5 h 15"/>
                <a:gd name="T14" fmla="*/ 0 w 16"/>
                <a:gd name="T15" fmla="*/ 5 h 15"/>
                <a:gd name="T16" fmla="*/ 0 w 16"/>
                <a:gd name="T17" fmla="*/ 7 h 15"/>
                <a:gd name="T18" fmla="*/ 0 w 16"/>
                <a:gd name="T19" fmla="*/ 7 h 15"/>
                <a:gd name="T20" fmla="*/ 0 w 16"/>
                <a:gd name="T21" fmla="*/ 9 h 15"/>
                <a:gd name="T22" fmla="*/ 0 w 16"/>
                <a:gd name="T23" fmla="*/ 9 h 15"/>
                <a:gd name="T24" fmla="*/ 6 w 16"/>
                <a:gd name="T25" fmla="*/ 15 h 15"/>
                <a:gd name="T26" fmla="*/ 11 w 16"/>
                <a:gd name="T27" fmla="*/ 15 h 15"/>
                <a:gd name="T28" fmla="*/ 11 w 16"/>
                <a:gd name="T29" fmla="*/ 14 h 15"/>
                <a:gd name="T30" fmla="*/ 13 w 16"/>
                <a:gd name="T31" fmla="*/ 14 h 15"/>
                <a:gd name="T32" fmla="*/ 15 w 16"/>
                <a:gd name="T33" fmla="*/ 12 h 15"/>
                <a:gd name="T34" fmla="*/ 15 w 16"/>
                <a:gd name="T35" fmla="*/ 12 h 15"/>
                <a:gd name="T36" fmla="*/ 16 w 16"/>
                <a:gd name="T37" fmla="*/ 10 h 15"/>
                <a:gd name="T38" fmla="*/ 16 w 16"/>
                <a:gd name="T39" fmla="*/ 9 h 15"/>
                <a:gd name="T40" fmla="*/ 16 w 16"/>
                <a:gd name="T4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5">
                  <a:moveTo>
                    <a:pt x="16" y="9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5" name="Freeform 739"/>
            <p:cNvSpPr>
              <a:spLocks/>
            </p:cNvSpPr>
            <p:nvPr/>
          </p:nvSpPr>
          <p:spPr bwMode="auto">
            <a:xfrm>
              <a:off x="6683122" y="2568931"/>
              <a:ext cx="19654" cy="7559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0 h 5"/>
                <a:gd name="T4" fmla="*/ 1 w 13"/>
                <a:gd name="T5" fmla="*/ 3 h 5"/>
                <a:gd name="T6" fmla="*/ 3 w 13"/>
                <a:gd name="T7" fmla="*/ 3 h 5"/>
                <a:gd name="T8" fmla="*/ 3 w 13"/>
                <a:gd name="T9" fmla="*/ 5 h 5"/>
                <a:gd name="T10" fmla="*/ 8 w 13"/>
                <a:gd name="T11" fmla="*/ 5 h 5"/>
                <a:gd name="T12" fmla="*/ 10 w 13"/>
                <a:gd name="T13" fmla="*/ 5 h 5"/>
                <a:gd name="T14" fmla="*/ 11 w 13"/>
                <a:gd name="T15" fmla="*/ 5 h 5"/>
                <a:gd name="T16" fmla="*/ 11 w 13"/>
                <a:gd name="T17" fmla="*/ 5 h 5"/>
                <a:gd name="T18" fmla="*/ 13 w 13"/>
                <a:gd name="T19" fmla="*/ 5 h 5"/>
                <a:gd name="T20" fmla="*/ 13 w 13"/>
                <a:gd name="T21" fmla="*/ 5 h 5"/>
                <a:gd name="T22" fmla="*/ 13 w 13"/>
                <a:gd name="T23" fmla="*/ 3 h 5"/>
                <a:gd name="T24" fmla="*/ 13 w 13"/>
                <a:gd name="T25" fmla="*/ 3 h 5"/>
                <a:gd name="T26" fmla="*/ 8 w 13"/>
                <a:gd name="T27" fmla="*/ 1 h 5"/>
                <a:gd name="T28" fmla="*/ 6 w 13"/>
                <a:gd name="T29" fmla="*/ 0 h 5"/>
                <a:gd name="T30" fmla="*/ 0 w 1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6" name="Freeform 740"/>
            <p:cNvSpPr>
              <a:spLocks/>
            </p:cNvSpPr>
            <p:nvPr/>
          </p:nvSpPr>
          <p:spPr bwMode="auto">
            <a:xfrm>
              <a:off x="6782902" y="2494849"/>
              <a:ext cx="21166" cy="22677"/>
            </a:xfrm>
            <a:custGeom>
              <a:avLst/>
              <a:gdLst>
                <a:gd name="T0" fmla="*/ 14 w 14"/>
                <a:gd name="T1" fmla="*/ 0 h 15"/>
                <a:gd name="T2" fmla="*/ 12 w 14"/>
                <a:gd name="T3" fmla="*/ 0 h 15"/>
                <a:gd name="T4" fmla="*/ 2 w 14"/>
                <a:gd name="T5" fmla="*/ 4 h 15"/>
                <a:gd name="T6" fmla="*/ 0 w 14"/>
                <a:gd name="T7" fmla="*/ 9 h 15"/>
                <a:gd name="T8" fmla="*/ 0 w 14"/>
                <a:gd name="T9" fmla="*/ 9 h 15"/>
                <a:gd name="T10" fmla="*/ 0 w 14"/>
                <a:gd name="T11" fmla="*/ 10 h 15"/>
                <a:gd name="T12" fmla="*/ 0 w 14"/>
                <a:gd name="T13" fmla="*/ 10 h 15"/>
                <a:gd name="T14" fmla="*/ 2 w 14"/>
                <a:gd name="T15" fmla="*/ 12 h 15"/>
                <a:gd name="T16" fmla="*/ 5 w 14"/>
                <a:gd name="T17" fmla="*/ 15 h 15"/>
                <a:gd name="T18" fmla="*/ 5 w 14"/>
                <a:gd name="T19" fmla="*/ 15 h 15"/>
                <a:gd name="T20" fmla="*/ 7 w 14"/>
                <a:gd name="T21" fmla="*/ 15 h 15"/>
                <a:gd name="T22" fmla="*/ 7 w 14"/>
                <a:gd name="T23" fmla="*/ 15 h 15"/>
                <a:gd name="T24" fmla="*/ 12 w 14"/>
                <a:gd name="T25" fmla="*/ 12 h 15"/>
                <a:gd name="T26" fmla="*/ 14 w 14"/>
                <a:gd name="T27" fmla="*/ 9 h 15"/>
                <a:gd name="T28" fmla="*/ 12 w 14"/>
                <a:gd name="T29" fmla="*/ 5 h 15"/>
                <a:gd name="T30" fmla="*/ 14 w 14"/>
                <a:gd name="T31" fmla="*/ 2 h 15"/>
                <a:gd name="T32" fmla="*/ 14 w 14"/>
                <a:gd name="T33" fmla="*/ 2 h 15"/>
                <a:gd name="T34" fmla="*/ 14 w 14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2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2" y="12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7" name="Freeform 741"/>
            <p:cNvSpPr>
              <a:spLocks/>
            </p:cNvSpPr>
            <p:nvPr/>
          </p:nvSpPr>
          <p:spPr bwMode="auto">
            <a:xfrm>
              <a:off x="6811626" y="2494849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0 w 5"/>
                <a:gd name="T11" fmla="*/ 0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3 w 5"/>
                <a:gd name="T19" fmla="*/ 2 h 2"/>
                <a:gd name="T20" fmla="*/ 3 w 5"/>
                <a:gd name="T21" fmla="*/ 2 h 2"/>
                <a:gd name="T22" fmla="*/ 3 w 5"/>
                <a:gd name="T23" fmla="*/ 2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8" name="Freeform 742"/>
            <p:cNvSpPr>
              <a:spLocks/>
            </p:cNvSpPr>
            <p:nvPr/>
          </p:nvSpPr>
          <p:spPr bwMode="auto">
            <a:xfrm>
              <a:off x="6805580" y="2493340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1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1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3 h 3"/>
                <a:gd name="T18" fmla="*/ 2 w 4"/>
                <a:gd name="T19" fmla="*/ 3 h 3"/>
                <a:gd name="T20" fmla="*/ 2 w 4"/>
                <a:gd name="T21" fmla="*/ 3 h 3"/>
                <a:gd name="T22" fmla="*/ 4 w 4"/>
                <a:gd name="T23" fmla="*/ 3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9" name="Freeform 743"/>
            <p:cNvSpPr>
              <a:spLocks/>
            </p:cNvSpPr>
            <p:nvPr/>
          </p:nvSpPr>
          <p:spPr bwMode="auto">
            <a:xfrm>
              <a:off x="6804068" y="2500898"/>
              <a:ext cx="15119" cy="9071"/>
            </a:xfrm>
            <a:custGeom>
              <a:avLst/>
              <a:gdLst>
                <a:gd name="T0" fmla="*/ 3 w 10"/>
                <a:gd name="T1" fmla="*/ 0 h 6"/>
                <a:gd name="T2" fmla="*/ 1 w 10"/>
                <a:gd name="T3" fmla="*/ 0 h 6"/>
                <a:gd name="T4" fmla="*/ 1 w 10"/>
                <a:gd name="T5" fmla="*/ 0 h 6"/>
                <a:gd name="T6" fmla="*/ 0 w 10"/>
                <a:gd name="T7" fmla="*/ 1 h 6"/>
                <a:gd name="T8" fmla="*/ 0 w 10"/>
                <a:gd name="T9" fmla="*/ 3 h 6"/>
                <a:gd name="T10" fmla="*/ 0 w 10"/>
                <a:gd name="T11" fmla="*/ 3 h 6"/>
                <a:gd name="T12" fmla="*/ 3 w 10"/>
                <a:gd name="T13" fmla="*/ 5 h 6"/>
                <a:gd name="T14" fmla="*/ 3 w 10"/>
                <a:gd name="T15" fmla="*/ 6 h 6"/>
                <a:gd name="T16" fmla="*/ 5 w 10"/>
                <a:gd name="T17" fmla="*/ 6 h 6"/>
                <a:gd name="T18" fmla="*/ 6 w 10"/>
                <a:gd name="T19" fmla="*/ 5 h 6"/>
                <a:gd name="T20" fmla="*/ 8 w 10"/>
                <a:gd name="T21" fmla="*/ 5 h 6"/>
                <a:gd name="T22" fmla="*/ 10 w 10"/>
                <a:gd name="T23" fmla="*/ 3 h 6"/>
                <a:gd name="T24" fmla="*/ 10 w 10"/>
                <a:gd name="T25" fmla="*/ 1 h 6"/>
                <a:gd name="T26" fmla="*/ 10 w 10"/>
                <a:gd name="T27" fmla="*/ 1 h 6"/>
                <a:gd name="T28" fmla="*/ 10 w 10"/>
                <a:gd name="T29" fmla="*/ 1 h 6"/>
                <a:gd name="T30" fmla="*/ 8 w 10"/>
                <a:gd name="T31" fmla="*/ 0 h 6"/>
                <a:gd name="T32" fmla="*/ 3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0" name="Freeform 744"/>
            <p:cNvSpPr>
              <a:spLocks/>
            </p:cNvSpPr>
            <p:nvPr/>
          </p:nvSpPr>
          <p:spPr bwMode="auto">
            <a:xfrm>
              <a:off x="6692192" y="2561372"/>
              <a:ext cx="18142" cy="1512"/>
            </a:xfrm>
            <a:custGeom>
              <a:avLst/>
              <a:gdLst>
                <a:gd name="T0" fmla="*/ 5 w 12"/>
                <a:gd name="T1" fmla="*/ 1 h 1"/>
                <a:gd name="T2" fmla="*/ 5 w 12"/>
                <a:gd name="T3" fmla="*/ 1 h 1"/>
                <a:gd name="T4" fmla="*/ 9 w 12"/>
                <a:gd name="T5" fmla="*/ 1 h 1"/>
                <a:gd name="T6" fmla="*/ 10 w 12"/>
                <a:gd name="T7" fmla="*/ 1 h 1"/>
                <a:gd name="T8" fmla="*/ 12 w 12"/>
                <a:gd name="T9" fmla="*/ 1 h 1"/>
                <a:gd name="T10" fmla="*/ 7 w 12"/>
                <a:gd name="T11" fmla="*/ 0 h 1"/>
                <a:gd name="T12" fmla="*/ 2 w 12"/>
                <a:gd name="T13" fmla="*/ 0 h 1"/>
                <a:gd name="T14" fmla="*/ 0 w 12"/>
                <a:gd name="T15" fmla="*/ 0 h 1"/>
                <a:gd name="T16" fmla="*/ 0 w 12"/>
                <a:gd name="T17" fmla="*/ 1 h 1"/>
                <a:gd name="T18" fmla="*/ 5 w 1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">
                  <a:moveTo>
                    <a:pt x="5" y="1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1" name="Freeform 745"/>
            <p:cNvSpPr>
              <a:spLocks/>
            </p:cNvSpPr>
            <p:nvPr/>
          </p:nvSpPr>
          <p:spPr bwMode="auto">
            <a:xfrm>
              <a:off x="6720914" y="2540206"/>
              <a:ext cx="7560" cy="7559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2 h 5"/>
                <a:gd name="T4" fmla="*/ 5 w 5"/>
                <a:gd name="T5" fmla="*/ 0 h 5"/>
                <a:gd name="T6" fmla="*/ 3 w 5"/>
                <a:gd name="T7" fmla="*/ 2 h 5"/>
                <a:gd name="T8" fmla="*/ 0 w 5"/>
                <a:gd name="T9" fmla="*/ 4 h 5"/>
                <a:gd name="T10" fmla="*/ 0 w 5"/>
                <a:gd name="T11" fmla="*/ 5 h 5"/>
                <a:gd name="T12" fmla="*/ 0 w 5"/>
                <a:gd name="T13" fmla="*/ 5 h 5"/>
                <a:gd name="T14" fmla="*/ 5 w 5"/>
                <a:gd name="T15" fmla="*/ 5 h 5"/>
                <a:gd name="T16" fmla="*/ 5 w 5"/>
                <a:gd name="T17" fmla="*/ 5 h 5"/>
                <a:gd name="T18" fmla="*/ 5 w 5"/>
                <a:gd name="T19" fmla="*/ 4 h 5"/>
                <a:gd name="T20" fmla="*/ 5 w 5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2" name="Freeform 746"/>
            <p:cNvSpPr>
              <a:spLocks/>
            </p:cNvSpPr>
            <p:nvPr/>
          </p:nvSpPr>
          <p:spPr bwMode="auto">
            <a:xfrm>
              <a:off x="6729990" y="2535669"/>
              <a:ext cx="18142" cy="10582"/>
            </a:xfrm>
            <a:custGeom>
              <a:avLst/>
              <a:gdLst>
                <a:gd name="T0" fmla="*/ 2 w 12"/>
                <a:gd name="T1" fmla="*/ 0 h 7"/>
                <a:gd name="T2" fmla="*/ 2 w 12"/>
                <a:gd name="T3" fmla="*/ 2 h 7"/>
                <a:gd name="T4" fmla="*/ 0 w 12"/>
                <a:gd name="T5" fmla="*/ 5 h 7"/>
                <a:gd name="T6" fmla="*/ 0 w 12"/>
                <a:gd name="T7" fmla="*/ 5 h 7"/>
                <a:gd name="T8" fmla="*/ 0 w 12"/>
                <a:gd name="T9" fmla="*/ 7 h 7"/>
                <a:gd name="T10" fmla="*/ 0 w 12"/>
                <a:gd name="T11" fmla="*/ 7 h 7"/>
                <a:gd name="T12" fmla="*/ 9 w 12"/>
                <a:gd name="T13" fmla="*/ 7 h 7"/>
                <a:gd name="T14" fmla="*/ 10 w 12"/>
                <a:gd name="T15" fmla="*/ 7 h 7"/>
                <a:gd name="T16" fmla="*/ 10 w 12"/>
                <a:gd name="T17" fmla="*/ 5 h 7"/>
                <a:gd name="T18" fmla="*/ 12 w 12"/>
                <a:gd name="T19" fmla="*/ 5 h 7"/>
                <a:gd name="T20" fmla="*/ 12 w 12"/>
                <a:gd name="T21" fmla="*/ 3 h 7"/>
                <a:gd name="T22" fmla="*/ 12 w 12"/>
                <a:gd name="T23" fmla="*/ 2 h 7"/>
                <a:gd name="T24" fmla="*/ 10 w 12"/>
                <a:gd name="T25" fmla="*/ 2 h 7"/>
                <a:gd name="T26" fmla="*/ 10 w 12"/>
                <a:gd name="T27" fmla="*/ 2 h 7"/>
                <a:gd name="T28" fmla="*/ 2 w 1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3" name="Freeform 747"/>
            <p:cNvSpPr>
              <a:spLocks/>
            </p:cNvSpPr>
            <p:nvPr/>
          </p:nvSpPr>
          <p:spPr bwMode="auto">
            <a:xfrm>
              <a:off x="6743592" y="2523577"/>
              <a:ext cx="9071" cy="9071"/>
            </a:xfrm>
            <a:custGeom>
              <a:avLst/>
              <a:gdLst>
                <a:gd name="T0" fmla="*/ 6 w 6"/>
                <a:gd name="T1" fmla="*/ 0 h 6"/>
                <a:gd name="T2" fmla="*/ 5 w 6"/>
                <a:gd name="T3" fmla="*/ 0 h 6"/>
                <a:gd name="T4" fmla="*/ 5 w 6"/>
                <a:gd name="T5" fmla="*/ 0 h 6"/>
                <a:gd name="T6" fmla="*/ 5 w 6"/>
                <a:gd name="T7" fmla="*/ 0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3 h 6"/>
                <a:gd name="T16" fmla="*/ 1 w 6"/>
                <a:gd name="T17" fmla="*/ 5 h 6"/>
                <a:gd name="T18" fmla="*/ 1 w 6"/>
                <a:gd name="T19" fmla="*/ 6 h 6"/>
                <a:gd name="T20" fmla="*/ 3 w 6"/>
                <a:gd name="T21" fmla="*/ 6 h 6"/>
                <a:gd name="T22" fmla="*/ 3 w 6"/>
                <a:gd name="T23" fmla="*/ 6 h 6"/>
                <a:gd name="T24" fmla="*/ 6 w 6"/>
                <a:gd name="T25" fmla="*/ 3 h 6"/>
                <a:gd name="T26" fmla="*/ 6 w 6"/>
                <a:gd name="T27" fmla="*/ 1 h 6"/>
                <a:gd name="T28" fmla="*/ 6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4" name="Freeform 748"/>
            <p:cNvSpPr>
              <a:spLocks/>
            </p:cNvSpPr>
            <p:nvPr/>
          </p:nvSpPr>
          <p:spPr bwMode="auto">
            <a:xfrm>
              <a:off x="6965828" y="2387511"/>
              <a:ext cx="4536" cy="4535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1 w 3"/>
                <a:gd name="T21" fmla="*/ 3 h 3"/>
                <a:gd name="T22" fmla="*/ 1 w 3"/>
                <a:gd name="T23" fmla="*/ 3 h 3"/>
                <a:gd name="T24" fmla="*/ 3 w 3"/>
                <a:gd name="T25" fmla="*/ 1 h 3"/>
                <a:gd name="T26" fmla="*/ 3 w 3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5" name="Freeform 749"/>
            <p:cNvSpPr>
              <a:spLocks/>
            </p:cNvSpPr>
            <p:nvPr/>
          </p:nvSpPr>
          <p:spPr bwMode="auto">
            <a:xfrm>
              <a:off x="6823720" y="2482756"/>
              <a:ext cx="15119" cy="12094"/>
            </a:xfrm>
            <a:custGeom>
              <a:avLst/>
              <a:gdLst>
                <a:gd name="T0" fmla="*/ 0 w 10"/>
                <a:gd name="T1" fmla="*/ 7 h 8"/>
                <a:gd name="T2" fmla="*/ 0 w 10"/>
                <a:gd name="T3" fmla="*/ 8 h 8"/>
                <a:gd name="T4" fmla="*/ 5 w 10"/>
                <a:gd name="T5" fmla="*/ 8 h 8"/>
                <a:gd name="T6" fmla="*/ 7 w 10"/>
                <a:gd name="T7" fmla="*/ 8 h 8"/>
                <a:gd name="T8" fmla="*/ 8 w 10"/>
                <a:gd name="T9" fmla="*/ 8 h 8"/>
                <a:gd name="T10" fmla="*/ 8 w 10"/>
                <a:gd name="T11" fmla="*/ 8 h 8"/>
                <a:gd name="T12" fmla="*/ 10 w 10"/>
                <a:gd name="T13" fmla="*/ 8 h 8"/>
                <a:gd name="T14" fmla="*/ 10 w 10"/>
                <a:gd name="T15" fmla="*/ 8 h 8"/>
                <a:gd name="T16" fmla="*/ 10 w 10"/>
                <a:gd name="T17" fmla="*/ 5 h 8"/>
                <a:gd name="T18" fmla="*/ 10 w 10"/>
                <a:gd name="T19" fmla="*/ 5 h 8"/>
                <a:gd name="T20" fmla="*/ 8 w 10"/>
                <a:gd name="T21" fmla="*/ 2 h 8"/>
                <a:gd name="T22" fmla="*/ 8 w 10"/>
                <a:gd name="T23" fmla="*/ 2 h 8"/>
                <a:gd name="T24" fmla="*/ 8 w 10"/>
                <a:gd name="T25" fmla="*/ 2 h 8"/>
                <a:gd name="T26" fmla="*/ 7 w 10"/>
                <a:gd name="T27" fmla="*/ 0 h 8"/>
                <a:gd name="T28" fmla="*/ 7 w 10"/>
                <a:gd name="T29" fmla="*/ 0 h 8"/>
                <a:gd name="T30" fmla="*/ 7 w 10"/>
                <a:gd name="T31" fmla="*/ 0 h 8"/>
                <a:gd name="T32" fmla="*/ 5 w 10"/>
                <a:gd name="T33" fmla="*/ 2 h 8"/>
                <a:gd name="T34" fmla="*/ 0 w 10"/>
                <a:gd name="T35" fmla="*/ 5 h 8"/>
                <a:gd name="T36" fmla="*/ 0 w 10"/>
                <a:gd name="T37" fmla="*/ 5 h 8"/>
                <a:gd name="T38" fmla="*/ 0 w 10"/>
                <a:gd name="T3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8">
                  <a:moveTo>
                    <a:pt x="0" y="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6" name="Freeform 750"/>
            <p:cNvSpPr>
              <a:spLocks/>
            </p:cNvSpPr>
            <p:nvPr/>
          </p:nvSpPr>
          <p:spPr bwMode="auto">
            <a:xfrm>
              <a:off x="6856980" y="2467639"/>
              <a:ext cx="15119" cy="10582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7 h 7"/>
                <a:gd name="T4" fmla="*/ 3 w 10"/>
                <a:gd name="T5" fmla="*/ 7 h 7"/>
                <a:gd name="T6" fmla="*/ 7 w 10"/>
                <a:gd name="T7" fmla="*/ 7 h 7"/>
                <a:gd name="T8" fmla="*/ 10 w 10"/>
                <a:gd name="T9" fmla="*/ 7 h 7"/>
                <a:gd name="T10" fmla="*/ 10 w 10"/>
                <a:gd name="T11" fmla="*/ 7 h 7"/>
                <a:gd name="T12" fmla="*/ 10 w 10"/>
                <a:gd name="T13" fmla="*/ 7 h 7"/>
                <a:gd name="T14" fmla="*/ 10 w 10"/>
                <a:gd name="T15" fmla="*/ 5 h 7"/>
                <a:gd name="T16" fmla="*/ 10 w 10"/>
                <a:gd name="T17" fmla="*/ 5 h 7"/>
                <a:gd name="T18" fmla="*/ 10 w 10"/>
                <a:gd name="T19" fmla="*/ 3 h 7"/>
                <a:gd name="T20" fmla="*/ 10 w 10"/>
                <a:gd name="T21" fmla="*/ 2 h 7"/>
                <a:gd name="T22" fmla="*/ 8 w 10"/>
                <a:gd name="T23" fmla="*/ 2 h 7"/>
                <a:gd name="T24" fmla="*/ 8 w 10"/>
                <a:gd name="T25" fmla="*/ 2 h 7"/>
                <a:gd name="T26" fmla="*/ 5 w 10"/>
                <a:gd name="T27" fmla="*/ 0 h 7"/>
                <a:gd name="T28" fmla="*/ 5 w 10"/>
                <a:gd name="T29" fmla="*/ 0 h 7"/>
                <a:gd name="T30" fmla="*/ 5 w 10"/>
                <a:gd name="T31" fmla="*/ 0 h 7"/>
                <a:gd name="T32" fmla="*/ 3 w 10"/>
                <a:gd name="T33" fmla="*/ 2 h 7"/>
                <a:gd name="T34" fmla="*/ 3 w 10"/>
                <a:gd name="T35" fmla="*/ 2 h 7"/>
                <a:gd name="T36" fmla="*/ 2 w 10"/>
                <a:gd name="T37" fmla="*/ 3 h 7"/>
                <a:gd name="T38" fmla="*/ 0 w 10"/>
                <a:gd name="T39" fmla="*/ 5 h 7"/>
                <a:gd name="T40" fmla="*/ 2 w 10"/>
                <a:gd name="T41" fmla="*/ 5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7" name="Freeform 751"/>
            <p:cNvSpPr>
              <a:spLocks/>
            </p:cNvSpPr>
            <p:nvPr/>
          </p:nvSpPr>
          <p:spPr bwMode="auto">
            <a:xfrm>
              <a:off x="7027815" y="2271103"/>
              <a:ext cx="25701" cy="18142"/>
            </a:xfrm>
            <a:custGeom>
              <a:avLst/>
              <a:gdLst>
                <a:gd name="T0" fmla="*/ 17 w 17"/>
                <a:gd name="T1" fmla="*/ 2 h 12"/>
                <a:gd name="T2" fmla="*/ 17 w 17"/>
                <a:gd name="T3" fmla="*/ 2 h 12"/>
                <a:gd name="T4" fmla="*/ 15 w 17"/>
                <a:gd name="T5" fmla="*/ 0 h 12"/>
                <a:gd name="T6" fmla="*/ 15 w 17"/>
                <a:gd name="T7" fmla="*/ 0 h 12"/>
                <a:gd name="T8" fmla="*/ 14 w 17"/>
                <a:gd name="T9" fmla="*/ 2 h 12"/>
                <a:gd name="T10" fmla="*/ 15 w 17"/>
                <a:gd name="T11" fmla="*/ 2 h 12"/>
                <a:gd name="T12" fmla="*/ 14 w 17"/>
                <a:gd name="T13" fmla="*/ 2 h 12"/>
                <a:gd name="T14" fmla="*/ 14 w 17"/>
                <a:gd name="T15" fmla="*/ 3 h 12"/>
                <a:gd name="T16" fmla="*/ 12 w 17"/>
                <a:gd name="T17" fmla="*/ 3 h 12"/>
                <a:gd name="T18" fmla="*/ 12 w 17"/>
                <a:gd name="T19" fmla="*/ 3 h 12"/>
                <a:gd name="T20" fmla="*/ 7 w 17"/>
                <a:gd name="T21" fmla="*/ 5 h 12"/>
                <a:gd name="T22" fmla="*/ 5 w 17"/>
                <a:gd name="T23" fmla="*/ 7 h 12"/>
                <a:gd name="T24" fmla="*/ 5 w 17"/>
                <a:gd name="T25" fmla="*/ 5 h 12"/>
                <a:gd name="T26" fmla="*/ 4 w 17"/>
                <a:gd name="T27" fmla="*/ 5 h 12"/>
                <a:gd name="T28" fmla="*/ 4 w 17"/>
                <a:gd name="T29" fmla="*/ 5 h 12"/>
                <a:gd name="T30" fmla="*/ 2 w 17"/>
                <a:gd name="T31" fmla="*/ 7 h 12"/>
                <a:gd name="T32" fmla="*/ 0 w 17"/>
                <a:gd name="T33" fmla="*/ 10 h 12"/>
                <a:gd name="T34" fmla="*/ 2 w 17"/>
                <a:gd name="T35" fmla="*/ 12 h 12"/>
                <a:gd name="T36" fmla="*/ 2 w 17"/>
                <a:gd name="T37" fmla="*/ 12 h 12"/>
                <a:gd name="T38" fmla="*/ 4 w 17"/>
                <a:gd name="T39" fmla="*/ 10 h 12"/>
                <a:gd name="T40" fmla="*/ 12 w 17"/>
                <a:gd name="T41" fmla="*/ 7 h 12"/>
                <a:gd name="T42" fmla="*/ 15 w 17"/>
                <a:gd name="T43" fmla="*/ 3 h 12"/>
                <a:gd name="T44" fmla="*/ 15 w 17"/>
                <a:gd name="T45" fmla="*/ 3 h 12"/>
                <a:gd name="T46" fmla="*/ 17 w 17"/>
                <a:gd name="T47" fmla="*/ 3 h 12"/>
                <a:gd name="T48" fmla="*/ 17 w 17"/>
                <a:gd name="T49" fmla="*/ 3 h 12"/>
                <a:gd name="T50" fmla="*/ 17 w 17"/>
                <a:gd name="T51" fmla="*/ 2 h 12"/>
                <a:gd name="T52" fmla="*/ 17 w 17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12" y="7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8" name="Freeform 752"/>
            <p:cNvSpPr>
              <a:spLocks/>
            </p:cNvSpPr>
            <p:nvPr/>
          </p:nvSpPr>
          <p:spPr bwMode="auto">
            <a:xfrm>
              <a:off x="6958272" y="2389025"/>
              <a:ext cx="4536" cy="6047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0 h 4"/>
                <a:gd name="T4" fmla="*/ 3 w 3"/>
                <a:gd name="T5" fmla="*/ 0 h 4"/>
                <a:gd name="T6" fmla="*/ 0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3 w 3"/>
                <a:gd name="T13" fmla="*/ 4 h 4"/>
                <a:gd name="T14" fmla="*/ 3 w 3"/>
                <a:gd name="T15" fmla="*/ 4 h 4"/>
                <a:gd name="T16" fmla="*/ 3 w 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9" name="Freeform 753"/>
            <p:cNvSpPr>
              <a:spLocks/>
            </p:cNvSpPr>
            <p:nvPr/>
          </p:nvSpPr>
          <p:spPr bwMode="auto">
            <a:xfrm>
              <a:off x="6838842" y="2485780"/>
              <a:ext cx="7560" cy="9071"/>
            </a:xfrm>
            <a:custGeom>
              <a:avLst/>
              <a:gdLst>
                <a:gd name="T0" fmla="*/ 3 w 5"/>
                <a:gd name="T1" fmla="*/ 5 h 6"/>
                <a:gd name="T2" fmla="*/ 2 w 5"/>
                <a:gd name="T3" fmla="*/ 1 h 6"/>
                <a:gd name="T4" fmla="*/ 2 w 5"/>
                <a:gd name="T5" fmla="*/ 0 h 6"/>
                <a:gd name="T6" fmla="*/ 2 w 5"/>
                <a:gd name="T7" fmla="*/ 0 h 6"/>
                <a:gd name="T8" fmla="*/ 0 w 5"/>
                <a:gd name="T9" fmla="*/ 0 h 6"/>
                <a:gd name="T10" fmla="*/ 0 w 5"/>
                <a:gd name="T11" fmla="*/ 1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5 h 6"/>
                <a:gd name="T18" fmla="*/ 0 w 5"/>
                <a:gd name="T19" fmla="*/ 6 h 6"/>
                <a:gd name="T20" fmla="*/ 0 w 5"/>
                <a:gd name="T21" fmla="*/ 6 h 6"/>
                <a:gd name="T22" fmla="*/ 2 w 5"/>
                <a:gd name="T23" fmla="*/ 6 h 6"/>
                <a:gd name="T24" fmla="*/ 3 w 5"/>
                <a:gd name="T25" fmla="*/ 6 h 6"/>
                <a:gd name="T26" fmla="*/ 3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6 h 6"/>
                <a:gd name="T34" fmla="*/ 3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0" name="Freeform 754"/>
            <p:cNvSpPr>
              <a:spLocks/>
            </p:cNvSpPr>
            <p:nvPr/>
          </p:nvSpPr>
          <p:spPr bwMode="auto">
            <a:xfrm>
              <a:off x="6905361" y="2432868"/>
              <a:ext cx="0" cy="151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1" name="Freeform 755"/>
            <p:cNvSpPr>
              <a:spLocks/>
            </p:cNvSpPr>
            <p:nvPr/>
          </p:nvSpPr>
          <p:spPr bwMode="auto">
            <a:xfrm>
              <a:off x="6902338" y="2434379"/>
              <a:ext cx="7560" cy="6047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2 w 5"/>
                <a:gd name="T5" fmla="*/ 2 h 4"/>
                <a:gd name="T6" fmla="*/ 0 w 5"/>
                <a:gd name="T7" fmla="*/ 4 h 4"/>
                <a:gd name="T8" fmla="*/ 0 w 5"/>
                <a:gd name="T9" fmla="*/ 4 h 4"/>
                <a:gd name="T10" fmla="*/ 0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3 w 5"/>
                <a:gd name="T17" fmla="*/ 4 h 4"/>
                <a:gd name="T18" fmla="*/ 5 w 5"/>
                <a:gd name="T19" fmla="*/ 4 h 4"/>
                <a:gd name="T20" fmla="*/ 5 w 5"/>
                <a:gd name="T21" fmla="*/ 4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2" name="Freeform 756"/>
            <p:cNvSpPr>
              <a:spLocks/>
            </p:cNvSpPr>
            <p:nvPr/>
          </p:nvSpPr>
          <p:spPr bwMode="auto">
            <a:xfrm>
              <a:off x="6843377" y="2479734"/>
              <a:ext cx="18142" cy="18142"/>
            </a:xfrm>
            <a:custGeom>
              <a:avLst/>
              <a:gdLst>
                <a:gd name="T0" fmla="*/ 2 w 12"/>
                <a:gd name="T1" fmla="*/ 2 h 12"/>
                <a:gd name="T2" fmla="*/ 0 w 12"/>
                <a:gd name="T3" fmla="*/ 4 h 12"/>
                <a:gd name="T4" fmla="*/ 4 w 12"/>
                <a:gd name="T5" fmla="*/ 10 h 12"/>
                <a:gd name="T6" fmla="*/ 4 w 12"/>
                <a:gd name="T7" fmla="*/ 10 h 12"/>
                <a:gd name="T8" fmla="*/ 4 w 12"/>
                <a:gd name="T9" fmla="*/ 10 h 12"/>
                <a:gd name="T10" fmla="*/ 4 w 12"/>
                <a:gd name="T11" fmla="*/ 12 h 12"/>
                <a:gd name="T12" fmla="*/ 5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11 w 12"/>
                <a:gd name="T19" fmla="*/ 12 h 12"/>
                <a:gd name="T20" fmla="*/ 12 w 12"/>
                <a:gd name="T21" fmla="*/ 12 h 12"/>
                <a:gd name="T22" fmla="*/ 12 w 12"/>
                <a:gd name="T23" fmla="*/ 12 h 12"/>
                <a:gd name="T24" fmla="*/ 12 w 12"/>
                <a:gd name="T25" fmla="*/ 10 h 12"/>
                <a:gd name="T26" fmla="*/ 12 w 12"/>
                <a:gd name="T27" fmla="*/ 10 h 12"/>
                <a:gd name="T28" fmla="*/ 12 w 12"/>
                <a:gd name="T29" fmla="*/ 9 h 12"/>
                <a:gd name="T30" fmla="*/ 12 w 12"/>
                <a:gd name="T31" fmla="*/ 9 h 12"/>
                <a:gd name="T32" fmla="*/ 9 w 12"/>
                <a:gd name="T33" fmla="*/ 2 h 12"/>
                <a:gd name="T34" fmla="*/ 9 w 12"/>
                <a:gd name="T35" fmla="*/ 0 h 12"/>
                <a:gd name="T36" fmla="*/ 9 w 12"/>
                <a:gd name="T37" fmla="*/ 0 h 12"/>
                <a:gd name="T38" fmla="*/ 2 w 12"/>
                <a:gd name="T3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2" y="2"/>
                  </a:moveTo>
                  <a:lnTo>
                    <a:pt x="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3" name="Freeform 757"/>
            <p:cNvSpPr>
              <a:spLocks/>
            </p:cNvSpPr>
            <p:nvPr/>
          </p:nvSpPr>
          <p:spPr bwMode="auto">
            <a:xfrm>
              <a:off x="6850933" y="2434379"/>
              <a:ext cx="58962" cy="28724"/>
            </a:xfrm>
            <a:custGeom>
              <a:avLst/>
              <a:gdLst>
                <a:gd name="T0" fmla="*/ 34 w 39"/>
                <a:gd name="T1" fmla="*/ 7 h 19"/>
                <a:gd name="T2" fmla="*/ 32 w 39"/>
                <a:gd name="T3" fmla="*/ 7 h 19"/>
                <a:gd name="T4" fmla="*/ 32 w 39"/>
                <a:gd name="T5" fmla="*/ 7 h 19"/>
                <a:gd name="T6" fmla="*/ 31 w 39"/>
                <a:gd name="T7" fmla="*/ 7 h 19"/>
                <a:gd name="T8" fmla="*/ 31 w 39"/>
                <a:gd name="T9" fmla="*/ 7 h 19"/>
                <a:gd name="T10" fmla="*/ 31 w 39"/>
                <a:gd name="T11" fmla="*/ 7 h 19"/>
                <a:gd name="T12" fmla="*/ 31 w 39"/>
                <a:gd name="T13" fmla="*/ 4 h 19"/>
                <a:gd name="T14" fmla="*/ 31 w 39"/>
                <a:gd name="T15" fmla="*/ 4 h 19"/>
                <a:gd name="T16" fmla="*/ 31 w 39"/>
                <a:gd name="T17" fmla="*/ 0 h 19"/>
                <a:gd name="T18" fmla="*/ 31 w 39"/>
                <a:gd name="T19" fmla="*/ 0 h 19"/>
                <a:gd name="T20" fmla="*/ 24 w 39"/>
                <a:gd name="T21" fmla="*/ 2 h 19"/>
                <a:gd name="T22" fmla="*/ 16 w 39"/>
                <a:gd name="T23" fmla="*/ 2 h 19"/>
                <a:gd name="T24" fmla="*/ 9 w 39"/>
                <a:gd name="T25" fmla="*/ 7 h 19"/>
                <a:gd name="T26" fmla="*/ 6 w 39"/>
                <a:gd name="T27" fmla="*/ 9 h 19"/>
                <a:gd name="T28" fmla="*/ 4 w 39"/>
                <a:gd name="T29" fmla="*/ 9 h 19"/>
                <a:gd name="T30" fmla="*/ 2 w 39"/>
                <a:gd name="T31" fmla="*/ 10 h 19"/>
                <a:gd name="T32" fmla="*/ 0 w 39"/>
                <a:gd name="T33" fmla="*/ 10 h 19"/>
                <a:gd name="T34" fmla="*/ 0 w 39"/>
                <a:gd name="T35" fmla="*/ 12 h 19"/>
                <a:gd name="T36" fmla="*/ 0 w 39"/>
                <a:gd name="T37" fmla="*/ 14 h 19"/>
                <a:gd name="T38" fmla="*/ 0 w 39"/>
                <a:gd name="T39" fmla="*/ 15 h 19"/>
                <a:gd name="T40" fmla="*/ 0 w 39"/>
                <a:gd name="T41" fmla="*/ 15 h 19"/>
                <a:gd name="T42" fmla="*/ 0 w 39"/>
                <a:gd name="T43" fmla="*/ 15 h 19"/>
                <a:gd name="T44" fmla="*/ 6 w 39"/>
                <a:gd name="T45" fmla="*/ 17 h 19"/>
                <a:gd name="T46" fmla="*/ 7 w 39"/>
                <a:gd name="T47" fmla="*/ 19 h 19"/>
                <a:gd name="T48" fmla="*/ 9 w 39"/>
                <a:gd name="T49" fmla="*/ 19 h 19"/>
                <a:gd name="T50" fmla="*/ 24 w 39"/>
                <a:gd name="T51" fmla="*/ 15 h 19"/>
                <a:gd name="T52" fmla="*/ 27 w 39"/>
                <a:gd name="T53" fmla="*/ 15 h 19"/>
                <a:gd name="T54" fmla="*/ 29 w 39"/>
                <a:gd name="T55" fmla="*/ 15 h 19"/>
                <a:gd name="T56" fmla="*/ 32 w 39"/>
                <a:gd name="T57" fmla="*/ 14 h 19"/>
                <a:gd name="T58" fmla="*/ 34 w 39"/>
                <a:gd name="T59" fmla="*/ 14 h 19"/>
                <a:gd name="T60" fmla="*/ 36 w 39"/>
                <a:gd name="T61" fmla="*/ 12 h 19"/>
                <a:gd name="T62" fmla="*/ 37 w 39"/>
                <a:gd name="T63" fmla="*/ 12 h 19"/>
                <a:gd name="T64" fmla="*/ 37 w 39"/>
                <a:gd name="T65" fmla="*/ 10 h 19"/>
                <a:gd name="T66" fmla="*/ 39 w 39"/>
                <a:gd name="T67" fmla="*/ 10 h 19"/>
                <a:gd name="T68" fmla="*/ 36 w 39"/>
                <a:gd name="T69" fmla="*/ 7 h 19"/>
                <a:gd name="T70" fmla="*/ 36 w 39"/>
                <a:gd name="T71" fmla="*/ 7 h 19"/>
                <a:gd name="T72" fmla="*/ 34 w 39"/>
                <a:gd name="T73" fmla="*/ 7 h 19"/>
                <a:gd name="T74" fmla="*/ 34 w 39"/>
                <a:gd name="T75" fmla="*/ 7 h 19"/>
                <a:gd name="T76" fmla="*/ 34 w 39"/>
                <a:gd name="T7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" h="19">
                  <a:moveTo>
                    <a:pt x="34" y="7"/>
                  </a:moveTo>
                  <a:lnTo>
                    <a:pt x="32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4" name="Freeform 758"/>
            <p:cNvSpPr>
              <a:spLocks/>
            </p:cNvSpPr>
            <p:nvPr/>
          </p:nvSpPr>
          <p:spPr bwMode="auto">
            <a:xfrm>
              <a:off x="6856982" y="2411701"/>
              <a:ext cx="34772" cy="18142"/>
            </a:xfrm>
            <a:custGeom>
              <a:avLst/>
              <a:gdLst>
                <a:gd name="T0" fmla="*/ 23 w 23"/>
                <a:gd name="T1" fmla="*/ 0 h 12"/>
                <a:gd name="T2" fmla="*/ 23 w 23"/>
                <a:gd name="T3" fmla="*/ 0 h 12"/>
                <a:gd name="T4" fmla="*/ 20 w 23"/>
                <a:gd name="T5" fmla="*/ 0 h 12"/>
                <a:gd name="T6" fmla="*/ 20 w 23"/>
                <a:gd name="T7" fmla="*/ 2 h 12"/>
                <a:gd name="T8" fmla="*/ 17 w 23"/>
                <a:gd name="T9" fmla="*/ 4 h 12"/>
                <a:gd name="T10" fmla="*/ 17 w 23"/>
                <a:gd name="T11" fmla="*/ 5 h 12"/>
                <a:gd name="T12" fmla="*/ 10 w 23"/>
                <a:gd name="T13" fmla="*/ 7 h 12"/>
                <a:gd name="T14" fmla="*/ 8 w 23"/>
                <a:gd name="T15" fmla="*/ 9 h 12"/>
                <a:gd name="T16" fmla="*/ 5 w 23"/>
                <a:gd name="T17" fmla="*/ 9 h 12"/>
                <a:gd name="T18" fmla="*/ 5 w 23"/>
                <a:gd name="T19" fmla="*/ 9 h 12"/>
                <a:gd name="T20" fmla="*/ 3 w 23"/>
                <a:gd name="T21" fmla="*/ 9 h 12"/>
                <a:gd name="T22" fmla="*/ 2 w 23"/>
                <a:gd name="T23" fmla="*/ 9 h 12"/>
                <a:gd name="T24" fmla="*/ 0 w 23"/>
                <a:gd name="T25" fmla="*/ 9 h 12"/>
                <a:gd name="T26" fmla="*/ 0 w 23"/>
                <a:gd name="T27" fmla="*/ 9 h 12"/>
                <a:gd name="T28" fmla="*/ 2 w 23"/>
                <a:gd name="T29" fmla="*/ 10 h 12"/>
                <a:gd name="T30" fmla="*/ 2 w 23"/>
                <a:gd name="T31" fmla="*/ 10 h 12"/>
                <a:gd name="T32" fmla="*/ 10 w 23"/>
                <a:gd name="T33" fmla="*/ 12 h 12"/>
                <a:gd name="T34" fmla="*/ 15 w 23"/>
                <a:gd name="T35" fmla="*/ 12 h 12"/>
                <a:gd name="T36" fmla="*/ 18 w 23"/>
                <a:gd name="T37" fmla="*/ 12 h 12"/>
                <a:gd name="T38" fmla="*/ 20 w 23"/>
                <a:gd name="T39" fmla="*/ 10 h 12"/>
                <a:gd name="T40" fmla="*/ 22 w 23"/>
                <a:gd name="T41" fmla="*/ 10 h 12"/>
                <a:gd name="T42" fmla="*/ 22 w 23"/>
                <a:gd name="T43" fmla="*/ 10 h 12"/>
                <a:gd name="T44" fmla="*/ 23 w 23"/>
                <a:gd name="T45" fmla="*/ 9 h 12"/>
                <a:gd name="T46" fmla="*/ 23 w 23"/>
                <a:gd name="T47" fmla="*/ 9 h 12"/>
                <a:gd name="T48" fmla="*/ 23 w 23"/>
                <a:gd name="T4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lnTo>
                    <a:pt x="23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0" y="7"/>
                  </a:lnTo>
                  <a:lnTo>
                    <a:pt x="8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12"/>
                  </a:lnTo>
                  <a:lnTo>
                    <a:pt x="15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5" name="Line 759"/>
            <p:cNvSpPr>
              <a:spLocks noChangeShapeType="1"/>
            </p:cNvSpPr>
            <p:nvPr/>
          </p:nvSpPr>
          <p:spPr bwMode="auto">
            <a:xfrm>
              <a:off x="7491945" y="166335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6" name="Line 760"/>
            <p:cNvSpPr>
              <a:spLocks noChangeShapeType="1"/>
            </p:cNvSpPr>
            <p:nvPr/>
          </p:nvSpPr>
          <p:spPr bwMode="auto">
            <a:xfrm>
              <a:off x="7491945" y="166335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7" name="Freeform 761"/>
            <p:cNvSpPr>
              <a:spLocks/>
            </p:cNvSpPr>
            <p:nvPr/>
          </p:nvSpPr>
          <p:spPr bwMode="auto">
            <a:xfrm>
              <a:off x="7479851" y="1627068"/>
              <a:ext cx="52914" cy="4837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8" name="Freeform 762"/>
            <p:cNvSpPr>
              <a:spLocks/>
            </p:cNvSpPr>
            <p:nvPr/>
          </p:nvSpPr>
          <p:spPr bwMode="auto">
            <a:xfrm>
              <a:off x="7479851" y="1627068"/>
              <a:ext cx="52914" cy="4837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9" name="Freeform 763"/>
            <p:cNvSpPr>
              <a:spLocks/>
            </p:cNvSpPr>
            <p:nvPr/>
          </p:nvSpPr>
          <p:spPr bwMode="auto">
            <a:xfrm>
              <a:off x="7540323" y="1572642"/>
              <a:ext cx="3024" cy="15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0" name="Freeform 764"/>
            <p:cNvSpPr>
              <a:spLocks/>
            </p:cNvSpPr>
            <p:nvPr/>
          </p:nvSpPr>
          <p:spPr bwMode="auto">
            <a:xfrm>
              <a:off x="7529741" y="1592299"/>
              <a:ext cx="3024" cy="453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0 w 2"/>
                <a:gd name="T13" fmla="*/ 0 h 3"/>
                <a:gd name="T14" fmla="*/ 0 w 2"/>
                <a:gd name="T15" fmla="*/ 0 h 3"/>
                <a:gd name="T16" fmla="*/ 0 w 2"/>
                <a:gd name="T17" fmla="*/ 0 h 3"/>
                <a:gd name="T18" fmla="*/ 0 w 2"/>
                <a:gd name="T19" fmla="*/ 2 h 3"/>
                <a:gd name="T20" fmla="*/ 0 w 2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1" name="Freeform 765"/>
            <p:cNvSpPr>
              <a:spLocks/>
            </p:cNvSpPr>
            <p:nvPr/>
          </p:nvSpPr>
          <p:spPr bwMode="auto">
            <a:xfrm>
              <a:off x="7544858" y="1587761"/>
              <a:ext cx="15119" cy="9071"/>
            </a:xfrm>
            <a:custGeom>
              <a:avLst/>
              <a:gdLst>
                <a:gd name="T0" fmla="*/ 4 w 10"/>
                <a:gd name="T1" fmla="*/ 0 h 6"/>
                <a:gd name="T2" fmla="*/ 4 w 10"/>
                <a:gd name="T3" fmla="*/ 0 h 6"/>
                <a:gd name="T4" fmla="*/ 4 w 10"/>
                <a:gd name="T5" fmla="*/ 0 h 6"/>
                <a:gd name="T6" fmla="*/ 2 w 10"/>
                <a:gd name="T7" fmla="*/ 0 h 6"/>
                <a:gd name="T8" fmla="*/ 2 w 10"/>
                <a:gd name="T9" fmla="*/ 0 h 6"/>
                <a:gd name="T10" fmla="*/ 0 w 10"/>
                <a:gd name="T11" fmla="*/ 3 h 6"/>
                <a:gd name="T12" fmla="*/ 0 w 10"/>
                <a:gd name="T13" fmla="*/ 3 h 6"/>
                <a:gd name="T14" fmla="*/ 0 w 10"/>
                <a:gd name="T15" fmla="*/ 3 h 6"/>
                <a:gd name="T16" fmla="*/ 0 w 10"/>
                <a:gd name="T17" fmla="*/ 5 h 6"/>
                <a:gd name="T18" fmla="*/ 2 w 10"/>
                <a:gd name="T19" fmla="*/ 5 h 6"/>
                <a:gd name="T20" fmla="*/ 4 w 10"/>
                <a:gd name="T21" fmla="*/ 5 h 6"/>
                <a:gd name="T22" fmla="*/ 7 w 10"/>
                <a:gd name="T23" fmla="*/ 6 h 6"/>
                <a:gd name="T24" fmla="*/ 9 w 10"/>
                <a:gd name="T25" fmla="*/ 6 h 6"/>
                <a:gd name="T26" fmla="*/ 9 w 10"/>
                <a:gd name="T27" fmla="*/ 6 h 6"/>
                <a:gd name="T28" fmla="*/ 10 w 10"/>
                <a:gd name="T29" fmla="*/ 6 h 6"/>
                <a:gd name="T30" fmla="*/ 10 w 10"/>
                <a:gd name="T31" fmla="*/ 5 h 6"/>
                <a:gd name="T32" fmla="*/ 10 w 10"/>
                <a:gd name="T33" fmla="*/ 5 h 6"/>
                <a:gd name="T34" fmla="*/ 9 w 10"/>
                <a:gd name="T35" fmla="*/ 5 h 6"/>
                <a:gd name="T36" fmla="*/ 9 w 10"/>
                <a:gd name="T37" fmla="*/ 3 h 6"/>
                <a:gd name="T38" fmla="*/ 4 w 10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2" name="Freeform 766"/>
            <p:cNvSpPr>
              <a:spLocks/>
            </p:cNvSpPr>
            <p:nvPr/>
          </p:nvSpPr>
          <p:spPr bwMode="auto">
            <a:xfrm>
              <a:off x="7532764" y="1574155"/>
              <a:ext cx="10583" cy="21166"/>
            </a:xfrm>
            <a:custGeom>
              <a:avLst/>
              <a:gdLst>
                <a:gd name="T0" fmla="*/ 5 w 7"/>
                <a:gd name="T1" fmla="*/ 0 h 14"/>
                <a:gd name="T2" fmla="*/ 3 w 7"/>
                <a:gd name="T3" fmla="*/ 2 h 14"/>
                <a:gd name="T4" fmla="*/ 0 w 7"/>
                <a:gd name="T5" fmla="*/ 7 h 14"/>
                <a:gd name="T6" fmla="*/ 0 w 7"/>
                <a:gd name="T7" fmla="*/ 10 h 14"/>
                <a:gd name="T8" fmla="*/ 2 w 7"/>
                <a:gd name="T9" fmla="*/ 14 h 14"/>
                <a:gd name="T10" fmla="*/ 2 w 7"/>
                <a:gd name="T11" fmla="*/ 14 h 14"/>
                <a:gd name="T12" fmla="*/ 3 w 7"/>
                <a:gd name="T13" fmla="*/ 14 h 14"/>
                <a:gd name="T14" fmla="*/ 3 w 7"/>
                <a:gd name="T15" fmla="*/ 14 h 14"/>
                <a:gd name="T16" fmla="*/ 5 w 7"/>
                <a:gd name="T17" fmla="*/ 14 h 14"/>
                <a:gd name="T18" fmla="*/ 5 w 7"/>
                <a:gd name="T19" fmla="*/ 12 h 14"/>
                <a:gd name="T20" fmla="*/ 5 w 7"/>
                <a:gd name="T21" fmla="*/ 12 h 14"/>
                <a:gd name="T22" fmla="*/ 5 w 7"/>
                <a:gd name="T23" fmla="*/ 12 h 14"/>
                <a:gd name="T24" fmla="*/ 7 w 7"/>
                <a:gd name="T25" fmla="*/ 9 h 14"/>
                <a:gd name="T26" fmla="*/ 7 w 7"/>
                <a:gd name="T27" fmla="*/ 9 h 14"/>
                <a:gd name="T28" fmla="*/ 7 w 7"/>
                <a:gd name="T29" fmla="*/ 2 h 14"/>
                <a:gd name="T30" fmla="*/ 5 w 7"/>
                <a:gd name="T31" fmla="*/ 0 h 14"/>
                <a:gd name="T32" fmla="*/ 5 w 7"/>
                <a:gd name="T33" fmla="*/ 0 h 14"/>
                <a:gd name="T34" fmla="*/ 5 w 7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lnTo>
                    <a:pt x="3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3" name="Freeform 767"/>
            <p:cNvSpPr>
              <a:spLocks/>
            </p:cNvSpPr>
            <p:nvPr/>
          </p:nvSpPr>
          <p:spPr bwMode="auto">
            <a:xfrm>
              <a:off x="7514621" y="1596831"/>
              <a:ext cx="48378" cy="43842"/>
            </a:xfrm>
            <a:custGeom>
              <a:avLst/>
              <a:gdLst>
                <a:gd name="T0" fmla="*/ 20 w 32"/>
                <a:gd name="T1" fmla="*/ 9 h 29"/>
                <a:gd name="T2" fmla="*/ 19 w 32"/>
                <a:gd name="T3" fmla="*/ 7 h 29"/>
                <a:gd name="T4" fmla="*/ 19 w 32"/>
                <a:gd name="T5" fmla="*/ 7 h 29"/>
                <a:gd name="T6" fmla="*/ 19 w 32"/>
                <a:gd name="T7" fmla="*/ 5 h 29"/>
                <a:gd name="T8" fmla="*/ 19 w 32"/>
                <a:gd name="T9" fmla="*/ 5 h 29"/>
                <a:gd name="T10" fmla="*/ 19 w 32"/>
                <a:gd name="T11" fmla="*/ 4 h 29"/>
                <a:gd name="T12" fmla="*/ 19 w 32"/>
                <a:gd name="T13" fmla="*/ 2 h 29"/>
                <a:gd name="T14" fmla="*/ 17 w 32"/>
                <a:gd name="T15" fmla="*/ 0 h 29"/>
                <a:gd name="T16" fmla="*/ 17 w 32"/>
                <a:gd name="T17" fmla="*/ 0 h 29"/>
                <a:gd name="T18" fmla="*/ 17 w 32"/>
                <a:gd name="T19" fmla="*/ 0 h 29"/>
                <a:gd name="T20" fmla="*/ 15 w 32"/>
                <a:gd name="T21" fmla="*/ 2 h 29"/>
                <a:gd name="T22" fmla="*/ 15 w 32"/>
                <a:gd name="T23" fmla="*/ 2 h 29"/>
                <a:gd name="T24" fmla="*/ 14 w 32"/>
                <a:gd name="T25" fmla="*/ 4 h 29"/>
                <a:gd name="T26" fmla="*/ 12 w 32"/>
                <a:gd name="T27" fmla="*/ 7 h 29"/>
                <a:gd name="T28" fmla="*/ 10 w 32"/>
                <a:gd name="T29" fmla="*/ 7 h 29"/>
                <a:gd name="T30" fmla="*/ 9 w 32"/>
                <a:gd name="T31" fmla="*/ 7 h 29"/>
                <a:gd name="T32" fmla="*/ 5 w 32"/>
                <a:gd name="T33" fmla="*/ 7 h 29"/>
                <a:gd name="T34" fmla="*/ 5 w 32"/>
                <a:gd name="T35" fmla="*/ 9 h 29"/>
                <a:gd name="T36" fmla="*/ 4 w 32"/>
                <a:gd name="T37" fmla="*/ 9 h 29"/>
                <a:gd name="T38" fmla="*/ 0 w 32"/>
                <a:gd name="T39" fmla="*/ 14 h 29"/>
                <a:gd name="T40" fmla="*/ 0 w 32"/>
                <a:gd name="T41" fmla="*/ 15 h 29"/>
                <a:gd name="T42" fmla="*/ 0 w 32"/>
                <a:gd name="T43" fmla="*/ 15 h 29"/>
                <a:gd name="T44" fmla="*/ 2 w 32"/>
                <a:gd name="T45" fmla="*/ 15 h 29"/>
                <a:gd name="T46" fmla="*/ 2 w 32"/>
                <a:gd name="T47" fmla="*/ 17 h 29"/>
                <a:gd name="T48" fmla="*/ 2 w 32"/>
                <a:gd name="T49" fmla="*/ 17 h 29"/>
                <a:gd name="T50" fmla="*/ 5 w 32"/>
                <a:gd name="T51" fmla="*/ 19 h 29"/>
                <a:gd name="T52" fmla="*/ 7 w 32"/>
                <a:gd name="T53" fmla="*/ 20 h 29"/>
                <a:gd name="T54" fmla="*/ 9 w 32"/>
                <a:gd name="T55" fmla="*/ 22 h 29"/>
                <a:gd name="T56" fmla="*/ 10 w 32"/>
                <a:gd name="T57" fmla="*/ 24 h 29"/>
                <a:gd name="T58" fmla="*/ 12 w 32"/>
                <a:gd name="T59" fmla="*/ 25 h 29"/>
                <a:gd name="T60" fmla="*/ 12 w 32"/>
                <a:gd name="T61" fmla="*/ 27 h 29"/>
                <a:gd name="T62" fmla="*/ 12 w 32"/>
                <a:gd name="T63" fmla="*/ 29 h 29"/>
                <a:gd name="T64" fmla="*/ 12 w 32"/>
                <a:gd name="T65" fmla="*/ 29 h 29"/>
                <a:gd name="T66" fmla="*/ 14 w 32"/>
                <a:gd name="T67" fmla="*/ 29 h 29"/>
                <a:gd name="T68" fmla="*/ 14 w 32"/>
                <a:gd name="T69" fmla="*/ 29 h 29"/>
                <a:gd name="T70" fmla="*/ 15 w 32"/>
                <a:gd name="T71" fmla="*/ 29 h 29"/>
                <a:gd name="T72" fmla="*/ 19 w 32"/>
                <a:gd name="T73" fmla="*/ 27 h 29"/>
                <a:gd name="T74" fmla="*/ 20 w 32"/>
                <a:gd name="T75" fmla="*/ 27 h 29"/>
                <a:gd name="T76" fmla="*/ 22 w 32"/>
                <a:gd name="T77" fmla="*/ 25 h 29"/>
                <a:gd name="T78" fmla="*/ 24 w 32"/>
                <a:gd name="T79" fmla="*/ 24 h 29"/>
                <a:gd name="T80" fmla="*/ 25 w 32"/>
                <a:gd name="T81" fmla="*/ 19 h 29"/>
                <a:gd name="T82" fmla="*/ 32 w 32"/>
                <a:gd name="T83" fmla="*/ 12 h 29"/>
                <a:gd name="T84" fmla="*/ 32 w 32"/>
                <a:gd name="T85" fmla="*/ 12 h 29"/>
                <a:gd name="T86" fmla="*/ 32 w 32"/>
                <a:gd name="T87" fmla="*/ 10 h 29"/>
                <a:gd name="T88" fmla="*/ 32 w 32"/>
                <a:gd name="T89" fmla="*/ 9 h 29"/>
                <a:gd name="T90" fmla="*/ 32 w 32"/>
                <a:gd name="T91" fmla="*/ 9 h 29"/>
                <a:gd name="T92" fmla="*/ 30 w 32"/>
                <a:gd name="T93" fmla="*/ 9 h 29"/>
                <a:gd name="T94" fmla="*/ 30 w 32"/>
                <a:gd name="T95" fmla="*/ 7 h 29"/>
                <a:gd name="T96" fmla="*/ 27 w 32"/>
                <a:gd name="T97" fmla="*/ 5 h 29"/>
                <a:gd name="T98" fmla="*/ 27 w 32"/>
                <a:gd name="T99" fmla="*/ 5 h 29"/>
                <a:gd name="T100" fmla="*/ 27 w 32"/>
                <a:gd name="T101" fmla="*/ 5 h 29"/>
                <a:gd name="T102" fmla="*/ 25 w 32"/>
                <a:gd name="T103" fmla="*/ 5 h 29"/>
                <a:gd name="T104" fmla="*/ 25 w 32"/>
                <a:gd name="T105" fmla="*/ 5 h 29"/>
                <a:gd name="T106" fmla="*/ 24 w 32"/>
                <a:gd name="T107" fmla="*/ 7 h 29"/>
                <a:gd name="T108" fmla="*/ 24 w 32"/>
                <a:gd name="T109" fmla="*/ 7 h 29"/>
                <a:gd name="T110" fmla="*/ 24 w 32"/>
                <a:gd name="T111" fmla="*/ 9 h 29"/>
                <a:gd name="T112" fmla="*/ 24 w 32"/>
                <a:gd name="T113" fmla="*/ 9 h 29"/>
                <a:gd name="T114" fmla="*/ 24 w 32"/>
                <a:gd name="T115" fmla="*/ 10 h 29"/>
                <a:gd name="T116" fmla="*/ 24 w 32"/>
                <a:gd name="T117" fmla="*/ 10 h 29"/>
                <a:gd name="T118" fmla="*/ 22 w 32"/>
                <a:gd name="T119" fmla="*/ 10 h 29"/>
                <a:gd name="T120" fmla="*/ 20 w 32"/>
                <a:gd name="T12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29">
                  <a:moveTo>
                    <a:pt x="20" y="9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5" y="19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4" name="Freeform 768"/>
            <p:cNvSpPr>
              <a:spLocks/>
            </p:cNvSpPr>
            <p:nvPr/>
          </p:nvSpPr>
          <p:spPr bwMode="auto">
            <a:xfrm>
              <a:off x="7547882" y="1599855"/>
              <a:ext cx="3024" cy="302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5" name="Freeform 769"/>
            <p:cNvSpPr>
              <a:spLocks/>
            </p:cNvSpPr>
            <p:nvPr/>
          </p:nvSpPr>
          <p:spPr bwMode="auto">
            <a:xfrm>
              <a:off x="7520669" y="1592299"/>
              <a:ext cx="1513" cy="4535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0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6" name="Freeform 770"/>
            <p:cNvSpPr>
              <a:spLocks/>
            </p:cNvSpPr>
            <p:nvPr/>
          </p:nvSpPr>
          <p:spPr bwMode="auto">
            <a:xfrm>
              <a:off x="7179001" y="2106314"/>
              <a:ext cx="13607" cy="7559"/>
            </a:xfrm>
            <a:custGeom>
              <a:avLst/>
              <a:gdLst>
                <a:gd name="T0" fmla="*/ 2 w 9"/>
                <a:gd name="T1" fmla="*/ 5 h 5"/>
                <a:gd name="T2" fmla="*/ 7 w 9"/>
                <a:gd name="T3" fmla="*/ 2 h 5"/>
                <a:gd name="T4" fmla="*/ 9 w 9"/>
                <a:gd name="T5" fmla="*/ 2 h 5"/>
                <a:gd name="T6" fmla="*/ 9 w 9"/>
                <a:gd name="T7" fmla="*/ 0 h 5"/>
                <a:gd name="T8" fmla="*/ 7 w 9"/>
                <a:gd name="T9" fmla="*/ 0 h 5"/>
                <a:gd name="T10" fmla="*/ 5 w 9"/>
                <a:gd name="T11" fmla="*/ 0 h 5"/>
                <a:gd name="T12" fmla="*/ 2 w 9"/>
                <a:gd name="T13" fmla="*/ 2 h 5"/>
                <a:gd name="T14" fmla="*/ 2 w 9"/>
                <a:gd name="T15" fmla="*/ 2 h 5"/>
                <a:gd name="T16" fmla="*/ 0 w 9"/>
                <a:gd name="T17" fmla="*/ 4 h 5"/>
                <a:gd name="T18" fmla="*/ 0 w 9"/>
                <a:gd name="T19" fmla="*/ 5 h 5"/>
                <a:gd name="T20" fmla="*/ 0 w 9"/>
                <a:gd name="T21" fmla="*/ 5 h 5"/>
                <a:gd name="T22" fmla="*/ 2 w 9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2" y="5"/>
                  </a:move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7" name="Freeform 771"/>
            <p:cNvSpPr>
              <a:spLocks/>
            </p:cNvSpPr>
            <p:nvPr/>
          </p:nvSpPr>
          <p:spPr bwMode="auto">
            <a:xfrm>
              <a:off x="7520669" y="1581715"/>
              <a:ext cx="4536" cy="755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1 w 3"/>
                <a:gd name="T7" fmla="*/ 0 h 5"/>
                <a:gd name="T8" fmla="*/ 1 w 3"/>
                <a:gd name="T9" fmla="*/ 2 h 5"/>
                <a:gd name="T10" fmla="*/ 0 w 3"/>
                <a:gd name="T11" fmla="*/ 4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4 h 5"/>
                <a:gd name="T24" fmla="*/ 3 w 3"/>
                <a:gd name="T25" fmla="*/ 4 h 5"/>
                <a:gd name="T26" fmla="*/ 3 w 3"/>
                <a:gd name="T27" fmla="*/ 2 h 5"/>
                <a:gd name="T28" fmla="*/ 3 w 3"/>
                <a:gd name="T29" fmla="*/ 2 h 5"/>
                <a:gd name="T30" fmla="*/ 3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8" name="Freeform 772"/>
            <p:cNvSpPr>
              <a:spLocks/>
            </p:cNvSpPr>
            <p:nvPr/>
          </p:nvSpPr>
          <p:spPr bwMode="auto">
            <a:xfrm>
              <a:off x="7528229" y="1584738"/>
              <a:ext cx="4536" cy="3024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2 h 2"/>
                <a:gd name="T10" fmla="*/ 1 w 3"/>
                <a:gd name="T11" fmla="*/ 2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9" name="Freeform 773"/>
            <p:cNvSpPr>
              <a:spLocks/>
            </p:cNvSpPr>
            <p:nvPr/>
          </p:nvSpPr>
          <p:spPr bwMode="auto">
            <a:xfrm>
              <a:off x="7550907" y="1610438"/>
              <a:ext cx="22677" cy="22677"/>
            </a:xfrm>
            <a:custGeom>
              <a:avLst/>
              <a:gdLst>
                <a:gd name="T0" fmla="*/ 0 w 15"/>
                <a:gd name="T1" fmla="*/ 15 h 15"/>
                <a:gd name="T2" fmla="*/ 1 w 15"/>
                <a:gd name="T3" fmla="*/ 15 h 15"/>
                <a:gd name="T4" fmla="*/ 1 w 15"/>
                <a:gd name="T5" fmla="*/ 15 h 15"/>
                <a:gd name="T6" fmla="*/ 10 w 15"/>
                <a:gd name="T7" fmla="*/ 13 h 15"/>
                <a:gd name="T8" fmla="*/ 11 w 15"/>
                <a:gd name="T9" fmla="*/ 13 h 15"/>
                <a:gd name="T10" fmla="*/ 15 w 15"/>
                <a:gd name="T11" fmla="*/ 5 h 15"/>
                <a:gd name="T12" fmla="*/ 15 w 15"/>
                <a:gd name="T13" fmla="*/ 5 h 15"/>
                <a:gd name="T14" fmla="*/ 15 w 15"/>
                <a:gd name="T15" fmla="*/ 3 h 15"/>
                <a:gd name="T16" fmla="*/ 13 w 15"/>
                <a:gd name="T17" fmla="*/ 1 h 15"/>
                <a:gd name="T18" fmla="*/ 13 w 15"/>
                <a:gd name="T19" fmla="*/ 1 h 15"/>
                <a:gd name="T20" fmla="*/ 11 w 15"/>
                <a:gd name="T21" fmla="*/ 1 h 15"/>
                <a:gd name="T22" fmla="*/ 11 w 15"/>
                <a:gd name="T23" fmla="*/ 0 h 15"/>
                <a:gd name="T24" fmla="*/ 11 w 15"/>
                <a:gd name="T25" fmla="*/ 0 h 15"/>
                <a:gd name="T26" fmla="*/ 3 w 15"/>
                <a:gd name="T27" fmla="*/ 11 h 15"/>
                <a:gd name="T28" fmla="*/ 3 w 15"/>
                <a:gd name="T29" fmla="*/ 11 h 15"/>
                <a:gd name="T30" fmla="*/ 0 w 15"/>
                <a:gd name="T31" fmla="*/ 15 h 15"/>
                <a:gd name="T32" fmla="*/ 0 w 15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0" name="Freeform 774"/>
            <p:cNvSpPr>
              <a:spLocks/>
            </p:cNvSpPr>
            <p:nvPr/>
          </p:nvSpPr>
          <p:spPr bwMode="auto">
            <a:xfrm>
              <a:off x="7445080" y="1732896"/>
              <a:ext cx="9071" cy="18142"/>
            </a:xfrm>
            <a:custGeom>
              <a:avLst/>
              <a:gdLst>
                <a:gd name="T0" fmla="*/ 1 w 6"/>
                <a:gd name="T1" fmla="*/ 10 h 12"/>
                <a:gd name="T2" fmla="*/ 5 w 6"/>
                <a:gd name="T3" fmla="*/ 5 h 12"/>
                <a:gd name="T4" fmla="*/ 6 w 6"/>
                <a:gd name="T5" fmla="*/ 5 h 12"/>
                <a:gd name="T6" fmla="*/ 6 w 6"/>
                <a:gd name="T7" fmla="*/ 2 h 12"/>
                <a:gd name="T8" fmla="*/ 6 w 6"/>
                <a:gd name="T9" fmla="*/ 0 h 12"/>
                <a:gd name="T10" fmla="*/ 6 w 6"/>
                <a:gd name="T11" fmla="*/ 2 h 12"/>
                <a:gd name="T12" fmla="*/ 3 w 6"/>
                <a:gd name="T13" fmla="*/ 4 h 12"/>
                <a:gd name="T14" fmla="*/ 1 w 6"/>
                <a:gd name="T15" fmla="*/ 4 h 12"/>
                <a:gd name="T16" fmla="*/ 1 w 6"/>
                <a:gd name="T17" fmla="*/ 5 h 12"/>
                <a:gd name="T18" fmla="*/ 0 w 6"/>
                <a:gd name="T19" fmla="*/ 7 h 12"/>
                <a:gd name="T20" fmla="*/ 0 w 6"/>
                <a:gd name="T21" fmla="*/ 7 h 12"/>
                <a:gd name="T22" fmla="*/ 0 w 6"/>
                <a:gd name="T23" fmla="*/ 10 h 12"/>
                <a:gd name="T24" fmla="*/ 0 w 6"/>
                <a:gd name="T25" fmla="*/ 10 h 12"/>
                <a:gd name="T26" fmla="*/ 0 w 6"/>
                <a:gd name="T27" fmla="*/ 12 h 12"/>
                <a:gd name="T28" fmla="*/ 1 w 6"/>
                <a:gd name="T2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2">
                  <a:moveTo>
                    <a:pt x="1" y="10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1" name="Freeform 775"/>
            <p:cNvSpPr>
              <a:spLocks/>
            </p:cNvSpPr>
            <p:nvPr/>
          </p:nvSpPr>
          <p:spPr bwMode="auto">
            <a:xfrm>
              <a:off x="7429960" y="1758596"/>
              <a:ext cx="16630" cy="18142"/>
            </a:xfrm>
            <a:custGeom>
              <a:avLst/>
              <a:gdLst>
                <a:gd name="T0" fmla="*/ 3 w 11"/>
                <a:gd name="T1" fmla="*/ 5 h 12"/>
                <a:gd name="T2" fmla="*/ 3 w 11"/>
                <a:gd name="T3" fmla="*/ 5 h 12"/>
                <a:gd name="T4" fmla="*/ 3 w 11"/>
                <a:gd name="T5" fmla="*/ 7 h 12"/>
                <a:gd name="T6" fmla="*/ 3 w 11"/>
                <a:gd name="T7" fmla="*/ 12 h 12"/>
                <a:gd name="T8" fmla="*/ 5 w 11"/>
                <a:gd name="T9" fmla="*/ 12 h 12"/>
                <a:gd name="T10" fmla="*/ 5 w 11"/>
                <a:gd name="T11" fmla="*/ 12 h 12"/>
                <a:gd name="T12" fmla="*/ 5 w 11"/>
                <a:gd name="T13" fmla="*/ 12 h 12"/>
                <a:gd name="T14" fmla="*/ 6 w 11"/>
                <a:gd name="T15" fmla="*/ 12 h 12"/>
                <a:gd name="T16" fmla="*/ 8 w 11"/>
                <a:gd name="T17" fmla="*/ 10 h 12"/>
                <a:gd name="T18" fmla="*/ 11 w 11"/>
                <a:gd name="T19" fmla="*/ 7 h 12"/>
                <a:gd name="T20" fmla="*/ 11 w 11"/>
                <a:gd name="T21" fmla="*/ 7 h 12"/>
                <a:gd name="T22" fmla="*/ 11 w 11"/>
                <a:gd name="T23" fmla="*/ 5 h 12"/>
                <a:gd name="T24" fmla="*/ 11 w 11"/>
                <a:gd name="T25" fmla="*/ 5 h 12"/>
                <a:gd name="T26" fmla="*/ 11 w 11"/>
                <a:gd name="T27" fmla="*/ 5 h 12"/>
                <a:gd name="T28" fmla="*/ 10 w 11"/>
                <a:gd name="T29" fmla="*/ 2 h 12"/>
                <a:gd name="T30" fmla="*/ 8 w 11"/>
                <a:gd name="T31" fmla="*/ 0 h 12"/>
                <a:gd name="T32" fmla="*/ 8 w 11"/>
                <a:gd name="T33" fmla="*/ 0 h 12"/>
                <a:gd name="T34" fmla="*/ 1 w 11"/>
                <a:gd name="T35" fmla="*/ 0 h 12"/>
                <a:gd name="T36" fmla="*/ 0 w 11"/>
                <a:gd name="T37" fmla="*/ 0 h 12"/>
                <a:gd name="T38" fmla="*/ 0 w 11"/>
                <a:gd name="T39" fmla="*/ 2 h 12"/>
                <a:gd name="T40" fmla="*/ 0 w 11"/>
                <a:gd name="T41" fmla="*/ 2 h 12"/>
                <a:gd name="T42" fmla="*/ 0 w 11"/>
                <a:gd name="T43" fmla="*/ 2 h 12"/>
                <a:gd name="T44" fmla="*/ 1 w 11"/>
                <a:gd name="T45" fmla="*/ 3 h 12"/>
                <a:gd name="T46" fmla="*/ 3 w 11"/>
                <a:gd name="T4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2">
                  <a:moveTo>
                    <a:pt x="3" y="5"/>
                  </a:moveTo>
                  <a:lnTo>
                    <a:pt x="3" y="5"/>
                  </a:lnTo>
                  <a:lnTo>
                    <a:pt x="3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2" name="Freeform 776"/>
            <p:cNvSpPr>
              <a:spLocks/>
            </p:cNvSpPr>
            <p:nvPr/>
          </p:nvSpPr>
          <p:spPr bwMode="auto">
            <a:xfrm>
              <a:off x="7377047" y="1808486"/>
              <a:ext cx="19654" cy="21166"/>
            </a:xfrm>
            <a:custGeom>
              <a:avLst/>
              <a:gdLst>
                <a:gd name="T0" fmla="*/ 3 w 13"/>
                <a:gd name="T1" fmla="*/ 14 h 14"/>
                <a:gd name="T2" fmla="*/ 6 w 13"/>
                <a:gd name="T3" fmla="*/ 12 h 14"/>
                <a:gd name="T4" fmla="*/ 8 w 13"/>
                <a:gd name="T5" fmla="*/ 12 h 14"/>
                <a:gd name="T6" fmla="*/ 10 w 13"/>
                <a:gd name="T7" fmla="*/ 12 h 14"/>
                <a:gd name="T8" fmla="*/ 10 w 13"/>
                <a:gd name="T9" fmla="*/ 12 h 14"/>
                <a:gd name="T10" fmla="*/ 13 w 13"/>
                <a:gd name="T11" fmla="*/ 7 h 14"/>
                <a:gd name="T12" fmla="*/ 13 w 13"/>
                <a:gd name="T13" fmla="*/ 7 h 14"/>
                <a:gd name="T14" fmla="*/ 11 w 13"/>
                <a:gd name="T15" fmla="*/ 2 h 14"/>
                <a:gd name="T16" fmla="*/ 11 w 13"/>
                <a:gd name="T17" fmla="*/ 2 h 14"/>
                <a:gd name="T18" fmla="*/ 10 w 13"/>
                <a:gd name="T19" fmla="*/ 2 h 14"/>
                <a:gd name="T20" fmla="*/ 10 w 13"/>
                <a:gd name="T21" fmla="*/ 2 h 14"/>
                <a:gd name="T22" fmla="*/ 8 w 13"/>
                <a:gd name="T23" fmla="*/ 0 h 14"/>
                <a:gd name="T24" fmla="*/ 5 w 13"/>
                <a:gd name="T25" fmla="*/ 2 h 14"/>
                <a:gd name="T26" fmla="*/ 5 w 13"/>
                <a:gd name="T27" fmla="*/ 2 h 14"/>
                <a:gd name="T28" fmla="*/ 3 w 13"/>
                <a:gd name="T29" fmla="*/ 4 h 14"/>
                <a:gd name="T30" fmla="*/ 1 w 13"/>
                <a:gd name="T31" fmla="*/ 5 h 14"/>
                <a:gd name="T32" fmla="*/ 1 w 13"/>
                <a:gd name="T33" fmla="*/ 5 h 14"/>
                <a:gd name="T34" fmla="*/ 0 w 13"/>
                <a:gd name="T35" fmla="*/ 12 h 14"/>
                <a:gd name="T36" fmla="*/ 0 w 13"/>
                <a:gd name="T37" fmla="*/ 14 h 14"/>
                <a:gd name="T38" fmla="*/ 0 w 13"/>
                <a:gd name="T39" fmla="*/ 14 h 14"/>
                <a:gd name="T40" fmla="*/ 0 w 13"/>
                <a:gd name="T41" fmla="*/ 14 h 14"/>
                <a:gd name="T42" fmla="*/ 3 w 13"/>
                <a:gd name="T4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3" y="14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3" name="Freeform 777"/>
            <p:cNvSpPr>
              <a:spLocks/>
            </p:cNvSpPr>
            <p:nvPr/>
          </p:nvSpPr>
          <p:spPr bwMode="auto">
            <a:xfrm>
              <a:off x="7371001" y="1834188"/>
              <a:ext cx="7560" cy="3024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4 w 5"/>
                <a:gd name="T11" fmla="*/ 2 h 2"/>
                <a:gd name="T12" fmla="*/ 4 w 5"/>
                <a:gd name="T13" fmla="*/ 0 h 2"/>
                <a:gd name="T14" fmla="*/ 2 w 5"/>
                <a:gd name="T15" fmla="*/ 0 h 2"/>
                <a:gd name="T16" fmla="*/ 2 w 5"/>
                <a:gd name="T17" fmla="*/ 2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4" name="Freeform 778"/>
            <p:cNvSpPr>
              <a:spLocks/>
            </p:cNvSpPr>
            <p:nvPr/>
          </p:nvSpPr>
          <p:spPr bwMode="auto">
            <a:xfrm>
              <a:off x="7355880" y="1862911"/>
              <a:ext cx="3024" cy="453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2 w 2"/>
                <a:gd name="T11" fmla="*/ 0 h 3"/>
                <a:gd name="T12" fmla="*/ 2 w 2"/>
                <a:gd name="T13" fmla="*/ 0 h 3"/>
                <a:gd name="T14" fmla="*/ 0 w 2"/>
                <a:gd name="T15" fmla="*/ 1 h 3"/>
                <a:gd name="T16" fmla="*/ 0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5" name="Freeform 779"/>
            <p:cNvSpPr>
              <a:spLocks/>
            </p:cNvSpPr>
            <p:nvPr/>
          </p:nvSpPr>
          <p:spPr bwMode="auto">
            <a:xfrm>
              <a:off x="7522181" y="1649748"/>
              <a:ext cx="7560" cy="13606"/>
            </a:xfrm>
            <a:custGeom>
              <a:avLst/>
              <a:gdLst>
                <a:gd name="T0" fmla="*/ 0 w 5"/>
                <a:gd name="T1" fmla="*/ 9 h 9"/>
                <a:gd name="T2" fmla="*/ 2 w 5"/>
                <a:gd name="T3" fmla="*/ 9 h 9"/>
                <a:gd name="T4" fmla="*/ 2 w 5"/>
                <a:gd name="T5" fmla="*/ 9 h 9"/>
                <a:gd name="T6" fmla="*/ 2 w 5"/>
                <a:gd name="T7" fmla="*/ 9 h 9"/>
                <a:gd name="T8" fmla="*/ 5 w 5"/>
                <a:gd name="T9" fmla="*/ 2 h 9"/>
                <a:gd name="T10" fmla="*/ 5 w 5"/>
                <a:gd name="T11" fmla="*/ 0 h 9"/>
                <a:gd name="T12" fmla="*/ 5 w 5"/>
                <a:gd name="T13" fmla="*/ 0 h 9"/>
                <a:gd name="T14" fmla="*/ 2 w 5"/>
                <a:gd name="T15" fmla="*/ 2 h 9"/>
                <a:gd name="T16" fmla="*/ 2 w 5"/>
                <a:gd name="T17" fmla="*/ 4 h 9"/>
                <a:gd name="T18" fmla="*/ 2 w 5"/>
                <a:gd name="T19" fmla="*/ 4 h 9"/>
                <a:gd name="T20" fmla="*/ 2 w 5"/>
                <a:gd name="T21" fmla="*/ 4 h 9"/>
                <a:gd name="T22" fmla="*/ 2 w 5"/>
                <a:gd name="T23" fmla="*/ 7 h 9"/>
                <a:gd name="T24" fmla="*/ 2 w 5"/>
                <a:gd name="T25" fmla="*/ 7 h 9"/>
                <a:gd name="T26" fmla="*/ 0 w 5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6" name="Freeform 780"/>
            <p:cNvSpPr>
              <a:spLocks/>
            </p:cNvSpPr>
            <p:nvPr/>
          </p:nvSpPr>
          <p:spPr bwMode="auto">
            <a:xfrm>
              <a:off x="7555442" y="1572642"/>
              <a:ext cx="27213" cy="31748"/>
            </a:xfrm>
            <a:custGeom>
              <a:avLst/>
              <a:gdLst>
                <a:gd name="T0" fmla="*/ 18 w 18"/>
                <a:gd name="T1" fmla="*/ 15 h 21"/>
                <a:gd name="T2" fmla="*/ 17 w 18"/>
                <a:gd name="T3" fmla="*/ 15 h 21"/>
                <a:gd name="T4" fmla="*/ 13 w 18"/>
                <a:gd name="T5" fmla="*/ 13 h 21"/>
                <a:gd name="T6" fmla="*/ 8 w 18"/>
                <a:gd name="T7" fmla="*/ 8 h 21"/>
                <a:gd name="T8" fmla="*/ 8 w 18"/>
                <a:gd name="T9" fmla="*/ 6 h 21"/>
                <a:gd name="T10" fmla="*/ 5 w 18"/>
                <a:gd name="T11" fmla="*/ 0 h 21"/>
                <a:gd name="T12" fmla="*/ 5 w 18"/>
                <a:gd name="T13" fmla="*/ 0 h 21"/>
                <a:gd name="T14" fmla="*/ 2 w 18"/>
                <a:gd name="T15" fmla="*/ 1 h 21"/>
                <a:gd name="T16" fmla="*/ 2 w 18"/>
                <a:gd name="T17" fmla="*/ 1 h 21"/>
                <a:gd name="T18" fmla="*/ 0 w 18"/>
                <a:gd name="T19" fmla="*/ 3 h 21"/>
                <a:gd name="T20" fmla="*/ 0 w 18"/>
                <a:gd name="T21" fmla="*/ 3 h 21"/>
                <a:gd name="T22" fmla="*/ 0 w 18"/>
                <a:gd name="T23" fmla="*/ 5 h 21"/>
                <a:gd name="T24" fmla="*/ 0 w 18"/>
                <a:gd name="T25" fmla="*/ 5 h 21"/>
                <a:gd name="T26" fmla="*/ 3 w 18"/>
                <a:gd name="T27" fmla="*/ 6 h 21"/>
                <a:gd name="T28" fmla="*/ 3 w 18"/>
                <a:gd name="T29" fmla="*/ 6 h 21"/>
                <a:gd name="T30" fmla="*/ 3 w 18"/>
                <a:gd name="T31" fmla="*/ 6 h 21"/>
                <a:gd name="T32" fmla="*/ 5 w 18"/>
                <a:gd name="T33" fmla="*/ 8 h 21"/>
                <a:gd name="T34" fmla="*/ 5 w 18"/>
                <a:gd name="T35" fmla="*/ 10 h 21"/>
                <a:gd name="T36" fmla="*/ 5 w 18"/>
                <a:gd name="T37" fmla="*/ 10 h 21"/>
                <a:gd name="T38" fmla="*/ 7 w 18"/>
                <a:gd name="T39" fmla="*/ 13 h 21"/>
                <a:gd name="T40" fmla="*/ 7 w 18"/>
                <a:gd name="T41" fmla="*/ 13 h 21"/>
                <a:gd name="T42" fmla="*/ 7 w 18"/>
                <a:gd name="T43" fmla="*/ 15 h 21"/>
                <a:gd name="T44" fmla="*/ 7 w 18"/>
                <a:gd name="T45" fmla="*/ 15 h 21"/>
                <a:gd name="T46" fmla="*/ 7 w 18"/>
                <a:gd name="T47" fmla="*/ 15 h 21"/>
                <a:gd name="T48" fmla="*/ 7 w 18"/>
                <a:gd name="T49" fmla="*/ 16 h 21"/>
                <a:gd name="T50" fmla="*/ 7 w 18"/>
                <a:gd name="T51" fmla="*/ 18 h 21"/>
                <a:gd name="T52" fmla="*/ 7 w 18"/>
                <a:gd name="T53" fmla="*/ 20 h 21"/>
                <a:gd name="T54" fmla="*/ 7 w 18"/>
                <a:gd name="T55" fmla="*/ 20 h 21"/>
                <a:gd name="T56" fmla="*/ 8 w 18"/>
                <a:gd name="T57" fmla="*/ 20 h 21"/>
                <a:gd name="T58" fmla="*/ 8 w 18"/>
                <a:gd name="T59" fmla="*/ 20 h 21"/>
                <a:gd name="T60" fmla="*/ 12 w 18"/>
                <a:gd name="T61" fmla="*/ 21 h 21"/>
                <a:gd name="T62" fmla="*/ 13 w 18"/>
                <a:gd name="T63" fmla="*/ 21 h 21"/>
                <a:gd name="T64" fmla="*/ 15 w 18"/>
                <a:gd name="T65" fmla="*/ 20 h 21"/>
                <a:gd name="T66" fmla="*/ 15 w 18"/>
                <a:gd name="T67" fmla="*/ 20 h 21"/>
                <a:gd name="T68" fmla="*/ 18 w 18"/>
                <a:gd name="T69" fmla="*/ 16 h 21"/>
                <a:gd name="T70" fmla="*/ 18 w 18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" h="21">
                  <a:moveTo>
                    <a:pt x="18" y="15"/>
                  </a:moveTo>
                  <a:lnTo>
                    <a:pt x="17" y="15"/>
                  </a:lnTo>
                  <a:lnTo>
                    <a:pt x="13" y="13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7" name="Freeform 781"/>
            <p:cNvSpPr>
              <a:spLocks/>
            </p:cNvSpPr>
            <p:nvPr/>
          </p:nvSpPr>
          <p:spPr bwMode="auto">
            <a:xfrm>
              <a:off x="7566024" y="1574155"/>
              <a:ext cx="1513" cy="6047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4 h 4"/>
                <a:gd name="T14" fmla="*/ 1 w 1"/>
                <a:gd name="T15" fmla="*/ 4 h 4"/>
                <a:gd name="T16" fmla="*/ 1 w 1"/>
                <a:gd name="T17" fmla="*/ 2 h 4"/>
                <a:gd name="T18" fmla="*/ 1 w 1"/>
                <a:gd name="T19" fmla="*/ 2 h 4"/>
                <a:gd name="T20" fmla="*/ 1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8" name="Freeform 782"/>
            <p:cNvSpPr>
              <a:spLocks/>
            </p:cNvSpPr>
            <p:nvPr/>
          </p:nvSpPr>
          <p:spPr bwMode="auto">
            <a:xfrm>
              <a:off x="7575095" y="1584737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2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2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9" name="Freeform 783"/>
            <p:cNvSpPr>
              <a:spLocks/>
            </p:cNvSpPr>
            <p:nvPr/>
          </p:nvSpPr>
          <p:spPr bwMode="auto">
            <a:xfrm>
              <a:off x="7507062" y="1602878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0" name="Freeform 784"/>
            <p:cNvSpPr>
              <a:spLocks/>
            </p:cNvSpPr>
            <p:nvPr/>
          </p:nvSpPr>
          <p:spPr bwMode="auto">
            <a:xfrm>
              <a:off x="7513111" y="1592296"/>
              <a:ext cx="16630" cy="19653"/>
            </a:xfrm>
            <a:custGeom>
              <a:avLst/>
              <a:gdLst>
                <a:gd name="T0" fmla="*/ 10 w 11"/>
                <a:gd name="T1" fmla="*/ 2 h 13"/>
                <a:gd name="T2" fmla="*/ 8 w 11"/>
                <a:gd name="T3" fmla="*/ 2 h 13"/>
                <a:gd name="T4" fmla="*/ 8 w 11"/>
                <a:gd name="T5" fmla="*/ 2 h 13"/>
                <a:gd name="T6" fmla="*/ 6 w 11"/>
                <a:gd name="T7" fmla="*/ 3 h 13"/>
                <a:gd name="T8" fmla="*/ 5 w 11"/>
                <a:gd name="T9" fmla="*/ 5 h 13"/>
                <a:gd name="T10" fmla="*/ 5 w 11"/>
                <a:gd name="T11" fmla="*/ 7 h 13"/>
                <a:gd name="T12" fmla="*/ 5 w 11"/>
                <a:gd name="T13" fmla="*/ 5 h 13"/>
                <a:gd name="T14" fmla="*/ 5 w 11"/>
                <a:gd name="T15" fmla="*/ 5 h 13"/>
                <a:gd name="T16" fmla="*/ 5 w 11"/>
                <a:gd name="T17" fmla="*/ 3 h 13"/>
                <a:gd name="T18" fmla="*/ 5 w 11"/>
                <a:gd name="T19" fmla="*/ 3 h 13"/>
                <a:gd name="T20" fmla="*/ 5 w 11"/>
                <a:gd name="T21" fmla="*/ 2 h 13"/>
                <a:gd name="T22" fmla="*/ 3 w 11"/>
                <a:gd name="T23" fmla="*/ 0 h 13"/>
                <a:gd name="T24" fmla="*/ 3 w 11"/>
                <a:gd name="T25" fmla="*/ 0 h 13"/>
                <a:gd name="T26" fmla="*/ 1 w 11"/>
                <a:gd name="T27" fmla="*/ 0 h 13"/>
                <a:gd name="T28" fmla="*/ 0 w 11"/>
                <a:gd name="T29" fmla="*/ 8 h 13"/>
                <a:gd name="T30" fmla="*/ 0 w 11"/>
                <a:gd name="T31" fmla="*/ 8 h 13"/>
                <a:gd name="T32" fmla="*/ 1 w 11"/>
                <a:gd name="T33" fmla="*/ 12 h 13"/>
                <a:gd name="T34" fmla="*/ 1 w 11"/>
                <a:gd name="T35" fmla="*/ 12 h 13"/>
                <a:gd name="T36" fmla="*/ 1 w 11"/>
                <a:gd name="T37" fmla="*/ 13 h 13"/>
                <a:gd name="T38" fmla="*/ 1 w 11"/>
                <a:gd name="T39" fmla="*/ 13 h 13"/>
                <a:gd name="T40" fmla="*/ 3 w 11"/>
                <a:gd name="T41" fmla="*/ 13 h 13"/>
                <a:gd name="T42" fmla="*/ 10 w 11"/>
                <a:gd name="T43" fmla="*/ 7 h 13"/>
                <a:gd name="T44" fmla="*/ 11 w 11"/>
                <a:gd name="T45" fmla="*/ 7 h 13"/>
                <a:gd name="T46" fmla="*/ 11 w 11"/>
                <a:gd name="T47" fmla="*/ 5 h 13"/>
                <a:gd name="T48" fmla="*/ 11 w 11"/>
                <a:gd name="T49" fmla="*/ 5 h 13"/>
                <a:gd name="T50" fmla="*/ 10 w 11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13">
                  <a:moveTo>
                    <a:pt x="10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1" name="Freeform 785"/>
            <p:cNvSpPr>
              <a:spLocks/>
            </p:cNvSpPr>
            <p:nvPr/>
          </p:nvSpPr>
          <p:spPr bwMode="auto">
            <a:xfrm>
              <a:off x="7505552" y="1630088"/>
              <a:ext cx="4536" cy="4535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1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2" name="Freeform 786"/>
            <p:cNvSpPr>
              <a:spLocks/>
            </p:cNvSpPr>
            <p:nvPr/>
          </p:nvSpPr>
          <p:spPr bwMode="auto">
            <a:xfrm>
              <a:off x="7271218" y="1832672"/>
              <a:ext cx="9071" cy="9071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3 h 6"/>
                <a:gd name="T4" fmla="*/ 5 w 6"/>
                <a:gd name="T5" fmla="*/ 1 h 6"/>
                <a:gd name="T6" fmla="*/ 5 w 6"/>
                <a:gd name="T7" fmla="*/ 1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1 h 6"/>
                <a:gd name="T16" fmla="*/ 0 w 6"/>
                <a:gd name="T17" fmla="*/ 1 h 6"/>
                <a:gd name="T18" fmla="*/ 0 w 6"/>
                <a:gd name="T19" fmla="*/ 1 h 6"/>
                <a:gd name="T20" fmla="*/ 1 w 6"/>
                <a:gd name="T21" fmla="*/ 5 h 6"/>
                <a:gd name="T22" fmla="*/ 3 w 6"/>
                <a:gd name="T23" fmla="*/ 6 h 6"/>
                <a:gd name="T24" fmla="*/ 3 w 6"/>
                <a:gd name="T25" fmla="*/ 6 h 6"/>
                <a:gd name="T26" fmla="*/ 5 w 6"/>
                <a:gd name="T27" fmla="*/ 6 h 6"/>
                <a:gd name="T28" fmla="*/ 5 w 6"/>
                <a:gd name="T29" fmla="*/ 6 h 6"/>
                <a:gd name="T30" fmla="*/ 5 w 6"/>
                <a:gd name="T31" fmla="*/ 6 h 6"/>
                <a:gd name="T32" fmla="*/ 5 w 6"/>
                <a:gd name="T33" fmla="*/ 5 h 6"/>
                <a:gd name="T34" fmla="*/ 6 w 6"/>
                <a:gd name="T35" fmla="*/ 5 h 6"/>
                <a:gd name="T36" fmla="*/ 6 w 6"/>
                <a:gd name="T37" fmla="*/ 3 h 6"/>
                <a:gd name="T38" fmla="*/ 6 w 6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3" name="Freeform 787"/>
            <p:cNvSpPr>
              <a:spLocks/>
            </p:cNvSpPr>
            <p:nvPr/>
          </p:nvSpPr>
          <p:spPr bwMode="auto">
            <a:xfrm>
              <a:off x="7197142" y="1855350"/>
              <a:ext cx="22677" cy="39307"/>
            </a:xfrm>
            <a:custGeom>
              <a:avLst/>
              <a:gdLst>
                <a:gd name="T0" fmla="*/ 15 w 15"/>
                <a:gd name="T1" fmla="*/ 3 h 26"/>
                <a:gd name="T2" fmla="*/ 15 w 15"/>
                <a:gd name="T3" fmla="*/ 3 h 26"/>
                <a:gd name="T4" fmla="*/ 12 w 15"/>
                <a:gd name="T5" fmla="*/ 0 h 26"/>
                <a:gd name="T6" fmla="*/ 12 w 15"/>
                <a:gd name="T7" fmla="*/ 0 h 26"/>
                <a:gd name="T8" fmla="*/ 7 w 15"/>
                <a:gd name="T9" fmla="*/ 10 h 26"/>
                <a:gd name="T10" fmla="*/ 0 w 15"/>
                <a:gd name="T11" fmla="*/ 25 h 26"/>
                <a:gd name="T12" fmla="*/ 0 w 15"/>
                <a:gd name="T13" fmla="*/ 26 h 26"/>
                <a:gd name="T14" fmla="*/ 0 w 15"/>
                <a:gd name="T15" fmla="*/ 26 h 26"/>
                <a:gd name="T16" fmla="*/ 2 w 15"/>
                <a:gd name="T17" fmla="*/ 26 h 26"/>
                <a:gd name="T18" fmla="*/ 8 w 15"/>
                <a:gd name="T19" fmla="*/ 21 h 26"/>
                <a:gd name="T20" fmla="*/ 13 w 15"/>
                <a:gd name="T21" fmla="*/ 15 h 26"/>
                <a:gd name="T22" fmla="*/ 13 w 15"/>
                <a:gd name="T23" fmla="*/ 15 h 26"/>
                <a:gd name="T24" fmla="*/ 13 w 15"/>
                <a:gd name="T25" fmla="*/ 13 h 26"/>
                <a:gd name="T26" fmla="*/ 13 w 15"/>
                <a:gd name="T27" fmla="*/ 8 h 26"/>
                <a:gd name="T28" fmla="*/ 13 w 15"/>
                <a:gd name="T29" fmla="*/ 8 h 26"/>
                <a:gd name="T30" fmla="*/ 12 w 15"/>
                <a:gd name="T31" fmla="*/ 8 h 26"/>
                <a:gd name="T32" fmla="*/ 12 w 15"/>
                <a:gd name="T33" fmla="*/ 10 h 26"/>
                <a:gd name="T34" fmla="*/ 12 w 15"/>
                <a:gd name="T35" fmla="*/ 10 h 26"/>
                <a:gd name="T36" fmla="*/ 10 w 15"/>
                <a:gd name="T37" fmla="*/ 8 h 26"/>
                <a:gd name="T38" fmla="*/ 10 w 15"/>
                <a:gd name="T39" fmla="*/ 8 h 26"/>
                <a:gd name="T40" fmla="*/ 10 w 15"/>
                <a:gd name="T41" fmla="*/ 8 h 26"/>
                <a:gd name="T42" fmla="*/ 13 w 15"/>
                <a:gd name="T43" fmla="*/ 5 h 26"/>
                <a:gd name="T44" fmla="*/ 15 w 15"/>
                <a:gd name="T45" fmla="*/ 3 h 26"/>
                <a:gd name="T46" fmla="*/ 15 w 15"/>
                <a:gd name="T47" fmla="*/ 3 h 26"/>
                <a:gd name="T48" fmla="*/ 15 w 15"/>
                <a:gd name="T49" fmla="*/ 3 h 26"/>
                <a:gd name="T50" fmla="*/ 15 w 15"/>
                <a:gd name="T5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6">
                  <a:moveTo>
                    <a:pt x="15" y="3"/>
                  </a:moveTo>
                  <a:lnTo>
                    <a:pt x="15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0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8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4" name="Freeform 788"/>
            <p:cNvSpPr>
              <a:spLocks/>
            </p:cNvSpPr>
            <p:nvPr/>
          </p:nvSpPr>
          <p:spPr bwMode="auto">
            <a:xfrm>
              <a:off x="7313552" y="1763131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5" name="Freeform 789"/>
            <p:cNvSpPr>
              <a:spLocks/>
            </p:cNvSpPr>
            <p:nvPr/>
          </p:nvSpPr>
          <p:spPr bwMode="auto">
            <a:xfrm>
              <a:off x="7290874" y="1740453"/>
              <a:ext cx="52914" cy="58960"/>
            </a:xfrm>
            <a:custGeom>
              <a:avLst/>
              <a:gdLst>
                <a:gd name="T0" fmla="*/ 33 w 35"/>
                <a:gd name="T1" fmla="*/ 9 h 39"/>
                <a:gd name="T2" fmla="*/ 28 w 35"/>
                <a:gd name="T3" fmla="*/ 0 h 39"/>
                <a:gd name="T4" fmla="*/ 25 w 35"/>
                <a:gd name="T5" fmla="*/ 0 h 39"/>
                <a:gd name="T6" fmla="*/ 23 w 35"/>
                <a:gd name="T7" fmla="*/ 2 h 39"/>
                <a:gd name="T8" fmla="*/ 23 w 35"/>
                <a:gd name="T9" fmla="*/ 4 h 39"/>
                <a:gd name="T10" fmla="*/ 23 w 35"/>
                <a:gd name="T11" fmla="*/ 5 h 39"/>
                <a:gd name="T12" fmla="*/ 18 w 35"/>
                <a:gd name="T13" fmla="*/ 22 h 39"/>
                <a:gd name="T14" fmla="*/ 18 w 35"/>
                <a:gd name="T15" fmla="*/ 22 h 39"/>
                <a:gd name="T16" fmla="*/ 12 w 35"/>
                <a:gd name="T17" fmla="*/ 15 h 39"/>
                <a:gd name="T18" fmla="*/ 10 w 35"/>
                <a:gd name="T19" fmla="*/ 15 h 39"/>
                <a:gd name="T20" fmla="*/ 7 w 35"/>
                <a:gd name="T21" fmla="*/ 17 h 39"/>
                <a:gd name="T22" fmla="*/ 5 w 35"/>
                <a:gd name="T23" fmla="*/ 19 h 39"/>
                <a:gd name="T24" fmla="*/ 0 w 35"/>
                <a:gd name="T25" fmla="*/ 27 h 39"/>
                <a:gd name="T26" fmla="*/ 2 w 35"/>
                <a:gd name="T27" fmla="*/ 34 h 39"/>
                <a:gd name="T28" fmla="*/ 2 w 35"/>
                <a:gd name="T29" fmla="*/ 34 h 39"/>
                <a:gd name="T30" fmla="*/ 3 w 35"/>
                <a:gd name="T31" fmla="*/ 35 h 39"/>
                <a:gd name="T32" fmla="*/ 18 w 35"/>
                <a:gd name="T33" fmla="*/ 29 h 39"/>
                <a:gd name="T34" fmla="*/ 23 w 35"/>
                <a:gd name="T35" fmla="*/ 25 h 39"/>
                <a:gd name="T36" fmla="*/ 23 w 35"/>
                <a:gd name="T37" fmla="*/ 24 h 39"/>
                <a:gd name="T38" fmla="*/ 22 w 35"/>
                <a:gd name="T39" fmla="*/ 22 h 39"/>
                <a:gd name="T40" fmla="*/ 22 w 35"/>
                <a:gd name="T41" fmla="*/ 22 h 39"/>
                <a:gd name="T42" fmla="*/ 23 w 35"/>
                <a:gd name="T43" fmla="*/ 22 h 39"/>
                <a:gd name="T44" fmla="*/ 27 w 35"/>
                <a:gd name="T45" fmla="*/ 29 h 39"/>
                <a:gd name="T46" fmla="*/ 23 w 35"/>
                <a:gd name="T47" fmla="*/ 30 h 39"/>
                <a:gd name="T48" fmla="*/ 15 w 35"/>
                <a:gd name="T49" fmla="*/ 32 h 39"/>
                <a:gd name="T50" fmla="*/ 15 w 35"/>
                <a:gd name="T51" fmla="*/ 34 h 39"/>
                <a:gd name="T52" fmla="*/ 15 w 35"/>
                <a:gd name="T53" fmla="*/ 35 h 39"/>
                <a:gd name="T54" fmla="*/ 15 w 35"/>
                <a:gd name="T55" fmla="*/ 37 h 39"/>
                <a:gd name="T56" fmla="*/ 17 w 35"/>
                <a:gd name="T57" fmla="*/ 39 h 39"/>
                <a:gd name="T58" fmla="*/ 23 w 35"/>
                <a:gd name="T59" fmla="*/ 39 h 39"/>
                <a:gd name="T60" fmla="*/ 33 w 35"/>
                <a:gd name="T61" fmla="*/ 32 h 39"/>
                <a:gd name="T62" fmla="*/ 35 w 35"/>
                <a:gd name="T63" fmla="*/ 30 h 39"/>
                <a:gd name="T64" fmla="*/ 35 w 35"/>
                <a:gd name="T65" fmla="*/ 29 h 39"/>
                <a:gd name="T66" fmla="*/ 35 w 35"/>
                <a:gd name="T67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9">
                  <a:moveTo>
                    <a:pt x="35" y="15"/>
                  </a:moveTo>
                  <a:lnTo>
                    <a:pt x="33" y="9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1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8" y="34"/>
                  </a:lnTo>
                  <a:lnTo>
                    <a:pt x="18" y="29"/>
                  </a:lnTo>
                  <a:lnTo>
                    <a:pt x="22" y="29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7" y="24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3" y="30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32" y="34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6" name="Freeform 790"/>
            <p:cNvSpPr>
              <a:spLocks/>
            </p:cNvSpPr>
            <p:nvPr/>
          </p:nvSpPr>
          <p:spPr bwMode="auto">
            <a:xfrm>
              <a:off x="7260638" y="1829650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5 h 7"/>
                <a:gd name="T14" fmla="*/ 3 w 5"/>
                <a:gd name="T15" fmla="*/ 7 h 7"/>
                <a:gd name="T16" fmla="*/ 3 w 5"/>
                <a:gd name="T17" fmla="*/ 7 h 7"/>
                <a:gd name="T18" fmla="*/ 3 w 5"/>
                <a:gd name="T19" fmla="*/ 7 h 7"/>
                <a:gd name="T20" fmla="*/ 3 w 5"/>
                <a:gd name="T21" fmla="*/ 7 h 7"/>
                <a:gd name="T22" fmla="*/ 3 w 5"/>
                <a:gd name="T23" fmla="*/ 5 h 7"/>
                <a:gd name="T24" fmla="*/ 5 w 5"/>
                <a:gd name="T25" fmla="*/ 5 h 7"/>
                <a:gd name="T26" fmla="*/ 5 w 5"/>
                <a:gd name="T27" fmla="*/ 3 h 7"/>
                <a:gd name="T28" fmla="*/ 5 w 5"/>
                <a:gd name="T29" fmla="*/ 3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7" name="Freeform 791"/>
            <p:cNvSpPr>
              <a:spLocks/>
            </p:cNvSpPr>
            <p:nvPr/>
          </p:nvSpPr>
          <p:spPr bwMode="auto">
            <a:xfrm>
              <a:off x="7174470" y="2116895"/>
              <a:ext cx="7560" cy="4535"/>
            </a:xfrm>
            <a:custGeom>
              <a:avLst/>
              <a:gdLst>
                <a:gd name="T0" fmla="*/ 2 w 5"/>
                <a:gd name="T1" fmla="*/ 2 h 3"/>
                <a:gd name="T2" fmla="*/ 2 w 5"/>
                <a:gd name="T3" fmla="*/ 2 h 3"/>
                <a:gd name="T4" fmla="*/ 0 w 5"/>
                <a:gd name="T5" fmla="*/ 3 h 3"/>
                <a:gd name="T6" fmla="*/ 0 w 5"/>
                <a:gd name="T7" fmla="*/ 3 h 3"/>
                <a:gd name="T8" fmla="*/ 2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3 w 5"/>
                <a:gd name="T15" fmla="*/ 2 h 3"/>
                <a:gd name="T16" fmla="*/ 3 w 5"/>
                <a:gd name="T17" fmla="*/ 0 h 3"/>
                <a:gd name="T18" fmla="*/ 5 w 5"/>
                <a:gd name="T19" fmla="*/ 0 h 3"/>
                <a:gd name="T20" fmla="*/ 3 w 5"/>
                <a:gd name="T21" fmla="*/ 0 h 3"/>
                <a:gd name="T22" fmla="*/ 3 w 5"/>
                <a:gd name="T23" fmla="*/ 0 h 3"/>
                <a:gd name="T24" fmla="*/ 3 w 5"/>
                <a:gd name="T25" fmla="*/ 0 h 3"/>
                <a:gd name="T26" fmla="*/ 2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8" name="Freeform 792"/>
            <p:cNvSpPr>
              <a:spLocks/>
            </p:cNvSpPr>
            <p:nvPr/>
          </p:nvSpPr>
          <p:spPr bwMode="auto">
            <a:xfrm>
              <a:off x="7219826" y="1849302"/>
              <a:ext cx="15119" cy="22677"/>
            </a:xfrm>
            <a:custGeom>
              <a:avLst/>
              <a:gdLst>
                <a:gd name="T0" fmla="*/ 10 w 10"/>
                <a:gd name="T1" fmla="*/ 4 h 15"/>
                <a:gd name="T2" fmla="*/ 8 w 10"/>
                <a:gd name="T3" fmla="*/ 2 h 15"/>
                <a:gd name="T4" fmla="*/ 8 w 10"/>
                <a:gd name="T5" fmla="*/ 2 h 15"/>
                <a:gd name="T6" fmla="*/ 7 w 10"/>
                <a:gd name="T7" fmla="*/ 0 h 15"/>
                <a:gd name="T8" fmla="*/ 5 w 10"/>
                <a:gd name="T9" fmla="*/ 2 h 15"/>
                <a:gd name="T10" fmla="*/ 5 w 10"/>
                <a:gd name="T11" fmla="*/ 2 h 15"/>
                <a:gd name="T12" fmla="*/ 5 w 10"/>
                <a:gd name="T13" fmla="*/ 2 h 15"/>
                <a:gd name="T14" fmla="*/ 0 w 10"/>
                <a:gd name="T15" fmla="*/ 10 h 15"/>
                <a:gd name="T16" fmla="*/ 0 w 10"/>
                <a:gd name="T17" fmla="*/ 10 h 15"/>
                <a:gd name="T18" fmla="*/ 0 w 10"/>
                <a:gd name="T19" fmla="*/ 12 h 15"/>
                <a:gd name="T20" fmla="*/ 0 w 10"/>
                <a:gd name="T21" fmla="*/ 14 h 15"/>
                <a:gd name="T22" fmla="*/ 0 w 10"/>
                <a:gd name="T23" fmla="*/ 14 h 15"/>
                <a:gd name="T24" fmla="*/ 2 w 10"/>
                <a:gd name="T25" fmla="*/ 15 h 15"/>
                <a:gd name="T26" fmla="*/ 3 w 10"/>
                <a:gd name="T27" fmla="*/ 15 h 15"/>
                <a:gd name="T28" fmla="*/ 5 w 10"/>
                <a:gd name="T29" fmla="*/ 14 h 15"/>
                <a:gd name="T30" fmla="*/ 8 w 10"/>
                <a:gd name="T31" fmla="*/ 12 h 15"/>
                <a:gd name="T32" fmla="*/ 10 w 10"/>
                <a:gd name="T33" fmla="*/ 5 h 15"/>
                <a:gd name="T34" fmla="*/ 10 w 10"/>
                <a:gd name="T35" fmla="*/ 4 h 15"/>
                <a:gd name="T36" fmla="*/ 10 w 10"/>
                <a:gd name="T3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4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8" y="12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9" name="Freeform 793"/>
            <p:cNvSpPr>
              <a:spLocks/>
            </p:cNvSpPr>
            <p:nvPr/>
          </p:nvSpPr>
          <p:spPr bwMode="auto">
            <a:xfrm>
              <a:off x="7234948" y="1834186"/>
              <a:ext cx="37796" cy="33260"/>
            </a:xfrm>
            <a:custGeom>
              <a:avLst/>
              <a:gdLst>
                <a:gd name="T0" fmla="*/ 24 w 25"/>
                <a:gd name="T1" fmla="*/ 4 h 22"/>
                <a:gd name="T2" fmla="*/ 22 w 25"/>
                <a:gd name="T3" fmla="*/ 4 h 22"/>
                <a:gd name="T4" fmla="*/ 22 w 25"/>
                <a:gd name="T5" fmla="*/ 4 h 22"/>
                <a:gd name="T6" fmla="*/ 22 w 25"/>
                <a:gd name="T7" fmla="*/ 5 h 22"/>
                <a:gd name="T8" fmla="*/ 22 w 25"/>
                <a:gd name="T9" fmla="*/ 5 h 22"/>
                <a:gd name="T10" fmla="*/ 20 w 25"/>
                <a:gd name="T11" fmla="*/ 5 h 22"/>
                <a:gd name="T12" fmla="*/ 20 w 25"/>
                <a:gd name="T13" fmla="*/ 5 h 22"/>
                <a:gd name="T14" fmla="*/ 17 w 25"/>
                <a:gd name="T15" fmla="*/ 4 h 22"/>
                <a:gd name="T16" fmla="*/ 17 w 25"/>
                <a:gd name="T17" fmla="*/ 4 h 22"/>
                <a:gd name="T18" fmla="*/ 15 w 25"/>
                <a:gd name="T19" fmla="*/ 2 h 22"/>
                <a:gd name="T20" fmla="*/ 10 w 25"/>
                <a:gd name="T21" fmla="*/ 0 h 22"/>
                <a:gd name="T22" fmla="*/ 10 w 25"/>
                <a:gd name="T23" fmla="*/ 0 h 22"/>
                <a:gd name="T24" fmla="*/ 7 w 25"/>
                <a:gd name="T25" fmla="*/ 2 h 22"/>
                <a:gd name="T26" fmla="*/ 5 w 25"/>
                <a:gd name="T27" fmla="*/ 4 h 22"/>
                <a:gd name="T28" fmla="*/ 0 w 25"/>
                <a:gd name="T29" fmla="*/ 19 h 22"/>
                <a:gd name="T30" fmla="*/ 0 w 25"/>
                <a:gd name="T31" fmla="*/ 20 h 22"/>
                <a:gd name="T32" fmla="*/ 0 w 25"/>
                <a:gd name="T33" fmla="*/ 20 h 22"/>
                <a:gd name="T34" fmla="*/ 0 w 25"/>
                <a:gd name="T35" fmla="*/ 20 h 22"/>
                <a:gd name="T36" fmla="*/ 2 w 25"/>
                <a:gd name="T37" fmla="*/ 22 h 22"/>
                <a:gd name="T38" fmla="*/ 2 w 25"/>
                <a:gd name="T39" fmla="*/ 22 h 22"/>
                <a:gd name="T40" fmla="*/ 2 w 25"/>
                <a:gd name="T41" fmla="*/ 22 h 22"/>
                <a:gd name="T42" fmla="*/ 8 w 25"/>
                <a:gd name="T43" fmla="*/ 20 h 22"/>
                <a:gd name="T44" fmla="*/ 8 w 25"/>
                <a:gd name="T45" fmla="*/ 20 h 22"/>
                <a:gd name="T46" fmla="*/ 13 w 25"/>
                <a:gd name="T47" fmla="*/ 17 h 22"/>
                <a:gd name="T48" fmla="*/ 25 w 25"/>
                <a:gd name="T49" fmla="*/ 7 h 22"/>
                <a:gd name="T50" fmla="*/ 25 w 25"/>
                <a:gd name="T51" fmla="*/ 5 h 22"/>
                <a:gd name="T52" fmla="*/ 25 w 25"/>
                <a:gd name="T53" fmla="*/ 5 h 22"/>
                <a:gd name="T54" fmla="*/ 25 w 25"/>
                <a:gd name="T55" fmla="*/ 5 h 22"/>
                <a:gd name="T56" fmla="*/ 24 w 25"/>
                <a:gd name="T57" fmla="*/ 4 h 22"/>
                <a:gd name="T58" fmla="*/ 24 w 25"/>
                <a:gd name="T5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2">
                  <a:moveTo>
                    <a:pt x="24" y="4"/>
                  </a:move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3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0" name="Freeform 794"/>
            <p:cNvSpPr>
              <a:spLocks/>
            </p:cNvSpPr>
            <p:nvPr/>
          </p:nvSpPr>
          <p:spPr bwMode="auto">
            <a:xfrm>
              <a:off x="7316585" y="1748010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2 h 7"/>
                <a:gd name="T4" fmla="*/ 1 w 5"/>
                <a:gd name="T5" fmla="*/ 0 h 7"/>
                <a:gd name="T6" fmla="*/ 1 w 5"/>
                <a:gd name="T7" fmla="*/ 0 h 7"/>
                <a:gd name="T8" fmla="*/ 1 w 5"/>
                <a:gd name="T9" fmla="*/ 2 h 7"/>
                <a:gd name="T10" fmla="*/ 1 w 5"/>
                <a:gd name="T11" fmla="*/ 2 h 7"/>
                <a:gd name="T12" fmla="*/ 0 w 5"/>
                <a:gd name="T13" fmla="*/ 5 h 7"/>
                <a:gd name="T14" fmla="*/ 0 w 5"/>
                <a:gd name="T15" fmla="*/ 5 h 7"/>
                <a:gd name="T16" fmla="*/ 1 w 5"/>
                <a:gd name="T17" fmla="*/ 5 h 7"/>
                <a:gd name="T18" fmla="*/ 1 w 5"/>
                <a:gd name="T19" fmla="*/ 7 h 7"/>
                <a:gd name="T20" fmla="*/ 3 w 5"/>
                <a:gd name="T21" fmla="*/ 7 h 7"/>
                <a:gd name="T22" fmla="*/ 5 w 5"/>
                <a:gd name="T23" fmla="*/ 7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1" name="Freeform 795"/>
            <p:cNvSpPr>
              <a:spLocks/>
            </p:cNvSpPr>
            <p:nvPr/>
          </p:nvSpPr>
          <p:spPr bwMode="auto">
            <a:xfrm>
              <a:off x="7275766" y="1816043"/>
              <a:ext cx="52914" cy="39307"/>
            </a:xfrm>
            <a:custGeom>
              <a:avLst/>
              <a:gdLst>
                <a:gd name="T0" fmla="*/ 8 w 35"/>
                <a:gd name="T1" fmla="*/ 6 h 26"/>
                <a:gd name="T2" fmla="*/ 8 w 35"/>
                <a:gd name="T3" fmla="*/ 6 h 26"/>
                <a:gd name="T4" fmla="*/ 5 w 35"/>
                <a:gd name="T5" fmla="*/ 12 h 26"/>
                <a:gd name="T6" fmla="*/ 2 w 35"/>
                <a:gd name="T7" fmla="*/ 21 h 26"/>
                <a:gd name="T8" fmla="*/ 0 w 35"/>
                <a:gd name="T9" fmla="*/ 21 h 26"/>
                <a:gd name="T10" fmla="*/ 0 w 35"/>
                <a:gd name="T11" fmla="*/ 24 h 26"/>
                <a:gd name="T12" fmla="*/ 0 w 35"/>
                <a:gd name="T13" fmla="*/ 26 h 26"/>
                <a:gd name="T14" fmla="*/ 0 w 35"/>
                <a:gd name="T15" fmla="*/ 26 h 26"/>
                <a:gd name="T16" fmla="*/ 3 w 35"/>
                <a:gd name="T17" fmla="*/ 26 h 26"/>
                <a:gd name="T18" fmla="*/ 12 w 35"/>
                <a:gd name="T19" fmla="*/ 22 h 26"/>
                <a:gd name="T20" fmla="*/ 20 w 35"/>
                <a:gd name="T21" fmla="*/ 17 h 26"/>
                <a:gd name="T22" fmla="*/ 22 w 35"/>
                <a:gd name="T23" fmla="*/ 17 h 26"/>
                <a:gd name="T24" fmla="*/ 30 w 35"/>
                <a:gd name="T25" fmla="*/ 9 h 26"/>
                <a:gd name="T26" fmla="*/ 30 w 35"/>
                <a:gd name="T27" fmla="*/ 9 h 26"/>
                <a:gd name="T28" fmla="*/ 33 w 35"/>
                <a:gd name="T29" fmla="*/ 4 h 26"/>
                <a:gd name="T30" fmla="*/ 35 w 35"/>
                <a:gd name="T31" fmla="*/ 2 h 26"/>
                <a:gd name="T32" fmla="*/ 35 w 35"/>
                <a:gd name="T33" fmla="*/ 0 h 26"/>
                <a:gd name="T34" fmla="*/ 17 w 35"/>
                <a:gd name="T35" fmla="*/ 2 h 26"/>
                <a:gd name="T36" fmla="*/ 17 w 35"/>
                <a:gd name="T37" fmla="*/ 2 h 26"/>
                <a:gd name="T38" fmla="*/ 8 w 35"/>
                <a:gd name="T3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6">
                  <a:moveTo>
                    <a:pt x="8" y="6"/>
                  </a:moveTo>
                  <a:lnTo>
                    <a:pt x="8" y="6"/>
                  </a:lnTo>
                  <a:lnTo>
                    <a:pt x="5" y="1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12" y="22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3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2" name="Freeform 796"/>
            <p:cNvSpPr>
              <a:spLocks/>
            </p:cNvSpPr>
            <p:nvPr/>
          </p:nvSpPr>
          <p:spPr bwMode="auto">
            <a:xfrm>
              <a:off x="7324145" y="1879538"/>
              <a:ext cx="7560" cy="7559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4 h 5"/>
                <a:gd name="T4" fmla="*/ 3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4 h 5"/>
                <a:gd name="T18" fmla="*/ 0 w 5"/>
                <a:gd name="T19" fmla="*/ 4 h 5"/>
                <a:gd name="T20" fmla="*/ 1 w 5"/>
                <a:gd name="T21" fmla="*/ 5 h 5"/>
                <a:gd name="T22" fmla="*/ 1 w 5"/>
                <a:gd name="T23" fmla="*/ 5 h 5"/>
                <a:gd name="T24" fmla="*/ 3 w 5"/>
                <a:gd name="T25" fmla="*/ 5 h 5"/>
                <a:gd name="T26" fmla="*/ 3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3" name="Freeform 797"/>
            <p:cNvSpPr>
              <a:spLocks/>
            </p:cNvSpPr>
            <p:nvPr/>
          </p:nvSpPr>
          <p:spPr bwMode="auto">
            <a:xfrm>
              <a:off x="7416366" y="1664863"/>
              <a:ext cx="68032" cy="81638"/>
            </a:xfrm>
            <a:custGeom>
              <a:avLst/>
              <a:gdLst>
                <a:gd name="T0" fmla="*/ 37 w 45"/>
                <a:gd name="T1" fmla="*/ 0 h 54"/>
                <a:gd name="T2" fmla="*/ 20 w 45"/>
                <a:gd name="T3" fmla="*/ 5 h 54"/>
                <a:gd name="T4" fmla="*/ 15 w 45"/>
                <a:gd name="T5" fmla="*/ 9 h 54"/>
                <a:gd name="T6" fmla="*/ 17 w 45"/>
                <a:gd name="T7" fmla="*/ 14 h 54"/>
                <a:gd name="T8" fmla="*/ 22 w 45"/>
                <a:gd name="T9" fmla="*/ 15 h 54"/>
                <a:gd name="T10" fmla="*/ 24 w 45"/>
                <a:gd name="T11" fmla="*/ 15 h 54"/>
                <a:gd name="T12" fmla="*/ 25 w 45"/>
                <a:gd name="T13" fmla="*/ 15 h 54"/>
                <a:gd name="T14" fmla="*/ 24 w 45"/>
                <a:gd name="T15" fmla="*/ 15 h 54"/>
                <a:gd name="T16" fmla="*/ 19 w 45"/>
                <a:gd name="T17" fmla="*/ 17 h 54"/>
                <a:gd name="T18" fmla="*/ 7 w 45"/>
                <a:gd name="T19" fmla="*/ 19 h 54"/>
                <a:gd name="T20" fmla="*/ 5 w 45"/>
                <a:gd name="T21" fmla="*/ 20 h 54"/>
                <a:gd name="T22" fmla="*/ 5 w 45"/>
                <a:gd name="T23" fmla="*/ 37 h 54"/>
                <a:gd name="T24" fmla="*/ 9 w 45"/>
                <a:gd name="T25" fmla="*/ 40 h 54"/>
                <a:gd name="T26" fmla="*/ 10 w 45"/>
                <a:gd name="T27" fmla="*/ 42 h 54"/>
                <a:gd name="T28" fmla="*/ 9 w 45"/>
                <a:gd name="T29" fmla="*/ 42 h 54"/>
                <a:gd name="T30" fmla="*/ 2 w 45"/>
                <a:gd name="T31" fmla="*/ 44 h 54"/>
                <a:gd name="T32" fmla="*/ 0 w 45"/>
                <a:gd name="T33" fmla="*/ 44 h 54"/>
                <a:gd name="T34" fmla="*/ 0 w 45"/>
                <a:gd name="T35" fmla="*/ 45 h 54"/>
                <a:gd name="T36" fmla="*/ 0 w 45"/>
                <a:gd name="T37" fmla="*/ 49 h 54"/>
                <a:gd name="T38" fmla="*/ 4 w 45"/>
                <a:gd name="T39" fmla="*/ 49 h 54"/>
                <a:gd name="T40" fmla="*/ 9 w 45"/>
                <a:gd name="T41" fmla="*/ 47 h 54"/>
                <a:gd name="T42" fmla="*/ 10 w 45"/>
                <a:gd name="T43" fmla="*/ 47 h 54"/>
                <a:gd name="T44" fmla="*/ 12 w 45"/>
                <a:gd name="T45" fmla="*/ 49 h 54"/>
                <a:gd name="T46" fmla="*/ 10 w 45"/>
                <a:gd name="T47" fmla="*/ 49 h 54"/>
                <a:gd name="T48" fmla="*/ 9 w 45"/>
                <a:gd name="T49" fmla="*/ 52 h 54"/>
                <a:gd name="T50" fmla="*/ 9 w 45"/>
                <a:gd name="T51" fmla="*/ 52 h 54"/>
                <a:gd name="T52" fmla="*/ 9 w 45"/>
                <a:gd name="T53" fmla="*/ 54 h 54"/>
                <a:gd name="T54" fmla="*/ 10 w 45"/>
                <a:gd name="T55" fmla="*/ 54 h 54"/>
                <a:gd name="T56" fmla="*/ 14 w 45"/>
                <a:gd name="T57" fmla="*/ 52 h 54"/>
                <a:gd name="T58" fmla="*/ 14 w 45"/>
                <a:gd name="T59" fmla="*/ 50 h 54"/>
                <a:gd name="T60" fmla="*/ 14 w 45"/>
                <a:gd name="T61" fmla="*/ 50 h 54"/>
                <a:gd name="T62" fmla="*/ 22 w 45"/>
                <a:gd name="T63" fmla="*/ 39 h 54"/>
                <a:gd name="T64" fmla="*/ 35 w 45"/>
                <a:gd name="T65" fmla="*/ 40 h 54"/>
                <a:gd name="T66" fmla="*/ 37 w 45"/>
                <a:gd name="T67" fmla="*/ 40 h 54"/>
                <a:gd name="T68" fmla="*/ 40 w 45"/>
                <a:gd name="T69" fmla="*/ 37 h 54"/>
                <a:gd name="T70" fmla="*/ 40 w 45"/>
                <a:gd name="T71" fmla="*/ 37 h 54"/>
                <a:gd name="T72" fmla="*/ 39 w 45"/>
                <a:gd name="T73" fmla="*/ 35 h 54"/>
                <a:gd name="T74" fmla="*/ 39 w 45"/>
                <a:gd name="T75" fmla="*/ 25 h 54"/>
                <a:gd name="T76" fmla="*/ 44 w 45"/>
                <a:gd name="T77" fmla="*/ 24 h 54"/>
                <a:gd name="T78" fmla="*/ 44 w 45"/>
                <a:gd name="T79" fmla="*/ 22 h 54"/>
                <a:gd name="T80" fmla="*/ 44 w 45"/>
                <a:gd name="T81" fmla="*/ 17 h 54"/>
                <a:gd name="T82" fmla="*/ 44 w 45"/>
                <a:gd name="T8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" h="54">
                  <a:moveTo>
                    <a:pt x="37" y="2"/>
                  </a:moveTo>
                  <a:lnTo>
                    <a:pt x="37" y="0"/>
                  </a:lnTo>
                  <a:lnTo>
                    <a:pt x="32" y="0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7"/>
                  </a:lnTo>
                  <a:lnTo>
                    <a:pt x="9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7" y="44"/>
                  </a:lnTo>
                  <a:lnTo>
                    <a:pt x="22" y="39"/>
                  </a:lnTo>
                  <a:lnTo>
                    <a:pt x="24" y="40"/>
                  </a:lnTo>
                  <a:lnTo>
                    <a:pt x="35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4" y="17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4" name="Freeform 798"/>
            <p:cNvSpPr>
              <a:spLocks/>
            </p:cNvSpPr>
            <p:nvPr/>
          </p:nvSpPr>
          <p:spPr bwMode="auto">
            <a:xfrm>
              <a:off x="7482885" y="1652769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1 w 3"/>
                <a:gd name="T9" fmla="*/ 0 h 5"/>
                <a:gd name="T10" fmla="*/ 0 w 3"/>
                <a:gd name="T11" fmla="*/ 2 h 5"/>
                <a:gd name="T12" fmla="*/ 1 w 3"/>
                <a:gd name="T13" fmla="*/ 2 h 5"/>
                <a:gd name="T14" fmla="*/ 0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1 w 3"/>
                <a:gd name="T21" fmla="*/ 5 h 5"/>
                <a:gd name="T22" fmla="*/ 3 w 3"/>
                <a:gd name="T23" fmla="*/ 3 h 5"/>
                <a:gd name="T24" fmla="*/ 3 w 3"/>
                <a:gd name="T25" fmla="*/ 3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5" name="Freeform 799"/>
            <p:cNvSpPr>
              <a:spLocks/>
            </p:cNvSpPr>
            <p:nvPr/>
          </p:nvSpPr>
          <p:spPr bwMode="auto">
            <a:xfrm>
              <a:off x="7414854" y="1766154"/>
              <a:ext cx="16630" cy="18142"/>
            </a:xfrm>
            <a:custGeom>
              <a:avLst/>
              <a:gdLst>
                <a:gd name="T0" fmla="*/ 0 w 11"/>
                <a:gd name="T1" fmla="*/ 12 h 12"/>
                <a:gd name="T2" fmla="*/ 3 w 11"/>
                <a:gd name="T3" fmla="*/ 12 h 12"/>
                <a:gd name="T4" fmla="*/ 10 w 11"/>
                <a:gd name="T5" fmla="*/ 12 h 12"/>
                <a:gd name="T6" fmla="*/ 10 w 11"/>
                <a:gd name="T7" fmla="*/ 10 h 12"/>
                <a:gd name="T8" fmla="*/ 11 w 11"/>
                <a:gd name="T9" fmla="*/ 10 h 12"/>
                <a:gd name="T10" fmla="*/ 11 w 11"/>
                <a:gd name="T11" fmla="*/ 8 h 12"/>
                <a:gd name="T12" fmla="*/ 11 w 11"/>
                <a:gd name="T13" fmla="*/ 8 h 12"/>
                <a:gd name="T14" fmla="*/ 8 w 11"/>
                <a:gd name="T15" fmla="*/ 0 h 12"/>
                <a:gd name="T16" fmla="*/ 8 w 11"/>
                <a:gd name="T17" fmla="*/ 0 h 12"/>
                <a:gd name="T18" fmla="*/ 6 w 11"/>
                <a:gd name="T19" fmla="*/ 0 h 12"/>
                <a:gd name="T20" fmla="*/ 6 w 11"/>
                <a:gd name="T21" fmla="*/ 2 h 12"/>
                <a:gd name="T22" fmla="*/ 1 w 11"/>
                <a:gd name="T23" fmla="*/ 8 h 12"/>
                <a:gd name="T24" fmla="*/ 1 w 11"/>
                <a:gd name="T25" fmla="*/ 8 h 12"/>
                <a:gd name="T26" fmla="*/ 0 w 11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3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6" name="Freeform 800"/>
            <p:cNvSpPr>
              <a:spLocks/>
            </p:cNvSpPr>
            <p:nvPr/>
          </p:nvSpPr>
          <p:spPr bwMode="auto">
            <a:xfrm>
              <a:off x="7487421" y="1642184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2 w 3"/>
                <a:gd name="T15" fmla="*/ 4 h 4"/>
                <a:gd name="T16" fmla="*/ 2 w 3"/>
                <a:gd name="T17" fmla="*/ 4 h 4"/>
                <a:gd name="T18" fmla="*/ 3 w 3"/>
                <a:gd name="T19" fmla="*/ 4 h 4"/>
                <a:gd name="T20" fmla="*/ 3 w 3"/>
                <a:gd name="T21" fmla="*/ 4 h 4"/>
                <a:gd name="T22" fmla="*/ 3 w 3"/>
                <a:gd name="T23" fmla="*/ 4 h 4"/>
                <a:gd name="T24" fmla="*/ 3 w 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7" name="Freeform 801"/>
            <p:cNvSpPr>
              <a:spLocks/>
            </p:cNvSpPr>
            <p:nvPr/>
          </p:nvSpPr>
          <p:spPr bwMode="auto">
            <a:xfrm>
              <a:off x="7407295" y="1751034"/>
              <a:ext cx="7560" cy="4535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1 w 5"/>
                <a:gd name="T5" fmla="*/ 0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0 w 5"/>
                <a:gd name="T15" fmla="*/ 2 h 3"/>
                <a:gd name="T16" fmla="*/ 0 w 5"/>
                <a:gd name="T17" fmla="*/ 2 h 3"/>
                <a:gd name="T18" fmla="*/ 1 w 5"/>
                <a:gd name="T19" fmla="*/ 3 h 3"/>
                <a:gd name="T20" fmla="*/ 1 w 5"/>
                <a:gd name="T21" fmla="*/ 3 h 3"/>
                <a:gd name="T22" fmla="*/ 1 w 5"/>
                <a:gd name="T23" fmla="*/ 3 h 3"/>
                <a:gd name="T24" fmla="*/ 5 w 5"/>
                <a:gd name="T25" fmla="*/ 2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8" name="Freeform 802"/>
            <p:cNvSpPr>
              <a:spLocks/>
            </p:cNvSpPr>
            <p:nvPr/>
          </p:nvSpPr>
          <p:spPr bwMode="auto">
            <a:xfrm>
              <a:off x="7389153" y="1746500"/>
              <a:ext cx="18142" cy="16629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5 h 11"/>
                <a:gd name="T4" fmla="*/ 10 w 12"/>
                <a:gd name="T5" fmla="*/ 3 h 11"/>
                <a:gd name="T6" fmla="*/ 10 w 12"/>
                <a:gd name="T7" fmla="*/ 3 h 11"/>
                <a:gd name="T8" fmla="*/ 10 w 12"/>
                <a:gd name="T9" fmla="*/ 3 h 11"/>
                <a:gd name="T10" fmla="*/ 3 w 12"/>
                <a:gd name="T11" fmla="*/ 0 h 11"/>
                <a:gd name="T12" fmla="*/ 3 w 12"/>
                <a:gd name="T13" fmla="*/ 0 h 11"/>
                <a:gd name="T14" fmla="*/ 2 w 12"/>
                <a:gd name="T15" fmla="*/ 0 h 11"/>
                <a:gd name="T16" fmla="*/ 2 w 12"/>
                <a:gd name="T17" fmla="*/ 0 h 11"/>
                <a:gd name="T18" fmla="*/ 2 w 12"/>
                <a:gd name="T19" fmla="*/ 0 h 11"/>
                <a:gd name="T20" fmla="*/ 0 w 12"/>
                <a:gd name="T21" fmla="*/ 1 h 11"/>
                <a:gd name="T22" fmla="*/ 0 w 12"/>
                <a:gd name="T23" fmla="*/ 1 h 11"/>
                <a:gd name="T24" fmla="*/ 0 w 12"/>
                <a:gd name="T25" fmla="*/ 3 h 11"/>
                <a:gd name="T26" fmla="*/ 0 w 12"/>
                <a:gd name="T27" fmla="*/ 3 h 11"/>
                <a:gd name="T28" fmla="*/ 3 w 12"/>
                <a:gd name="T29" fmla="*/ 8 h 11"/>
                <a:gd name="T30" fmla="*/ 5 w 12"/>
                <a:gd name="T31" fmla="*/ 10 h 11"/>
                <a:gd name="T32" fmla="*/ 7 w 12"/>
                <a:gd name="T33" fmla="*/ 10 h 11"/>
                <a:gd name="T34" fmla="*/ 8 w 12"/>
                <a:gd name="T35" fmla="*/ 11 h 11"/>
                <a:gd name="T36" fmla="*/ 8 w 12"/>
                <a:gd name="T37" fmla="*/ 11 h 11"/>
                <a:gd name="T38" fmla="*/ 10 w 12"/>
                <a:gd name="T39" fmla="*/ 10 h 11"/>
                <a:gd name="T40" fmla="*/ 10 w 12"/>
                <a:gd name="T41" fmla="*/ 10 h 11"/>
                <a:gd name="T42" fmla="*/ 12 w 12"/>
                <a:gd name="T43" fmla="*/ 6 h 11"/>
                <a:gd name="T44" fmla="*/ 12 w 12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9" name="Freeform 803"/>
            <p:cNvSpPr>
              <a:spLocks/>
            </p:cNvSpPr>
            <p:nvPr/>
          </p:nvSpPr>
          <p:spPr bwMode="auto">
            <a:xfrm>
              <a:off x="7346821" y="1701145"/>
              <a:ext cx="39307" cy="60473"/>
            </a:xfrm>
            <a:custGeom>
              <a:avLst/>
              <a:gdLst>
                <a:gd name="T0" fmla="*/ 26 w 26"/>
                <a:gd name="T1" fmla="*/ 3 h 40"/>
                <a:gd name="T2" fmla="*/ 26 w 26"/>
                <a:gd name="T3" fmla="*/ 0 h 40"/>
                <a:gd name="T4" fmla="*/ 25 w 26"/>
                <a:gd name="T5" fmla="*/ 0 h 40"/>
                <a:gd name="T6" fmla="*/ 21 w 26"/>
                <a:gd name="T7" fmla="*/ 3 h 40"/>
                <a:gd name="T8" fmla="*/ 16 w 26"/>
                <a:gd name="T9" fmla="*/ 5 h 40"/>
                <a:gd name="T10" fmla="*/ 16 w 26"/>
                <a:gd name="T11" fmla="*/ 6 h 40"/>
                <a:gd name="T12" fmla="*/ 16 w 26"/>
                <a:gd name="T13" fmla="*/ 8 h 40"/>
                <a:gd name="T14" fmla="*/ 16 w 26"/>
                <a:gd name="T15" fmla="*/ 10 h 40"/>
                <a:gd name="T16" fmla="*/ 15 w 26"/>
                <a:gd name="T17" fmla="*/ 13 h 40"/>
                <a:gd name="T18" fmla="*/ 13 w 26"/>
                <a:gd name="T19" fmla="*/ 15 h 40"/>
                <a:gd name="T20" fmla="*/ 13 w 26"/>
                <a:gd name="T21" fmla="*/ 15 h 40"/>
                <a:gd name="T22" fmla="*/ 11 w 26"/>
                <a:gd name="T23" fmla="*/ 15 h 40"/>
                <a:gd name="T24" fmla="*/ 10 w 26"/>
                <a:gd name="T25" fmla="*/ 15 h 40"/>
                <a:gd name="T26" fmla="*/ 8 w 26"/>
                <a:gd name="T27" fmla="*/ 16 h 40"/>
                <a:gd name="T28" fmla="*/ 8 w 26"/>
                <a:gd name="T29" fmla="*/ 16 h 40"/>
                <a:gd name="T30" fmla="*/ 6 w 26"/>
                <a:gd name="T31" fmla="*/ 18 h 40"/>
                <a:gd name="T32" fmla="*/ 1 w 26"/>
                <a:gd name="T33" fmla="*/ 28 h 40"/>
                <a:gd name="T34" fmla="*/ 1 w 26"/>
                <a:gd name="T35" fmla="*/ 30 h 40"/>
                <a:gd name="T36" fmla="*/ 0 w 26"/>
                <a:gd name="T37" fmla="*/ 30 h 40"/>
                <a:gd name="T38" fmla="*/ 0 w 26"/>
                <a:gd name="T39" fmla="*/ 35 h 40"/>
                <a:gd name="T40" fmla="*/ 0 w 26"/>
                <a:gd name="T41" fmla="*/ 36 h 40"/>
                <a:gd name="T42" fmla="*/ 0 w 26"/>
                <a:gd name="T43" fmla="*/ 36 h 40"/>
                <a:gd name="T44" fmla="*/ 0 w 26"/>
                <a:gd name="T45" fmla="*/ 38 h 40"/>
                <a:gd name="T46" fmla="*/ 1 w 26"/>
                <a:gd name="T47" fmla="*/ 40 h 40"/>
                <a:gd name="T48" fmla="*/ 1 w 26"/>
                <a:gd name="T49" fmla="*/ 40 h 40"/>
                <a:gd name="T50" fmla="*/ 1 w 26"/>
                <a:gd name="T51" fmla="*/ 38 h 40"/>
                <a:gd name="T52" fmla="*/ 3 w 26"/>
                <a:gd name="T53" fmla="*/ 36 h 40"/>
                <a:gd name="T54" fmla="*/ 3 w 26"/>
                <a:gd name="T55" fmla="*/ 36 h 40"/>
                <a:gd name="T56" fmla="*/ 5 w 26"/>
                <a:gd name="T57" fmla="*/ 31 h 40"/>
                <a:gd name="T58" fmla="*/ 8 w 26"/>
                <a:gd name="T59" fmla="*/ 30 h 40"/>
                <a:gd name="T60" fmla="*/ 11 w 26"/>
                <a:gd name="T61" fmla="*/ 28 h 40"/>
                <a:gd name="T62" fmla="*/ 15 w 26"/>
                <a:gd name="T63" fmla="*/ 26 h 40"/>
                <a:gd name="T64" fmla="*/ 16 w 26"/>
                <a:gd name="T65" fmla="*/ 25 h 40"/>
                <a:gd name="T66" fmla="*/ 16 w 26"/>
                <a:gd name="T67" fmla="*/ 25 h 40"/>
                <a:gd name="T68" fmla="*/ 16 w 26"/>
                <a:gd name="T69" fmla="*/ 25 h 40"/>
                <a:gd name="T70" fmla="*/ 16 w 26"/>
                <a:gd name="T71" fmla="*/ 23 h 40"/>
                <a:gd name="T72" fmla="*/ 16 w 26"/>
                <a:gd name="T73" fmla="*/ 23 h 40"/>
                <a:gd name="T74" fmla="*/ 18 w 26"/>
                <a:gd name="T75" fmla="*/ 20 h 40"/>
                <a:gd name="T76" fmla="*/ 20 w 26"/>
                <a:gd name="T77" fmla="*/ 18 h 40"/>
                <a:gd name="T78" fmla="*/ 21 w 26"/>
                <a:gd name="T79" fmla="*/ 16 h 40"/>
                <a:gd name="T80" fmla="*/ 21 w 26"/>
                <a:gd name="T81" fmla="*/ 16 h 40"/>
                <a:gd name="T82" fmla="*/ 23 w 26"/>
                <a:gd name="T83" fmla="*/ 15 h 40"/>
                <a:gd name="T84" fmla="*/ 23 w 26"/>
                <a:gd name="T85" fmla="*/ 15 h 40"/>
                <a:gd name="T86" fmla="*/ 23 w 26"/>
                <a:gd name="T87" fmla="*/ 15 h 40"/>
                <a:gd name="T88" fmla="*/ 26 w 26"/>
                <a:gd name="T89" fmla="*/ 5 h 40"/>
                <a:gd name="T90" fmla="*/ 26 w 26"/>
                <a:gd name="T91" fmla="*/ 3 h 40"/>
                <a:gd name="T92" fmla="*/ 26 w 26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40">
                  <a:moveTo>
                    <a:pt x="26" y="3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1"/>
                  </a:lnTo>
                  <a:lnTo>
                    <a:pt x="8" y="30"/>
                  </a:lnTo>
                  <a:lnTo>
                    <a:pt x="11" y="28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0" name="Freeform 804"/>
            <p:cNvSpPr>
              <a:spLocks/>
            </p:cNvSpPr>
            <p:nvPr/>
          </p:nvSpPr>
          <p:spPr bwMode="auto">
            <a:xfrm>
              <a:off x="7399736" y="1743477"/>
              <a:ext cx="4536" cy="3024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0 w 3"/>
                <a:gd name="T9" fmla="*/ 0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3 w 3"/>
                <a:gd name="T21" fmla="*/ 2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1" name="Freeform 805"/>
            <p:cNvSpPr>
              <a:spLocks/>
            </p:cNvSpPr>
            <p:nvPr/>
          </p:nvSpPr>
          <p:spPr bwMode="auto">
            <a:xfrm>
              <a:off x="7318093" y="1748011"/>
              <a:ext cx="86174" cy="96756"/>
            </a:xfrm>
            <a:custGeom>
              <a:avLst/>
              <a:gdLst>
                <a:gd name="T0" fmla="*/ 40 w 57"/>
                <a:gd name="T1" fmla="*/ 14 h 64"/>
                <a:gd name="T2" fmla="*/ 40 w 57"/>
                <a:gd name="T3" fmla="*/ 17 h 64"/>
                <a:gd name="T4" fmla="*/ 35 w 57"/>
                <a:gd name="T5" fmla="*/ 27 h 64"/>
                <a:gd name="T6" fmla="*/ 30 w 57"/>
                <a:gd name="T7" fmla="*/ 32 h 64"/>
                <a:gd name="T8" fmla="*/ 30 w 57"/>
                <a:gd name="T9" fmla="*/ 34 h 64"/>
                <a:gd name="T10" fmla="*/ 30 w 57"/>
                <a:gd name="T11" fmla="*/ 35 h 64"/>
                <a:gd name="T12" fmla="*/ 30 w 57"/>
                <a:gd name="T13" fmla="*/ 39 h 64"/>
                <a:gd name="T14" fmla="*/ 27 w 57"/>
                <a:gd name="T15" fmla="*/ 40 h 64"/>
                <a:gd name="T16" fmla="*/ 29 w 57"/>
                <a:gd name="T17" fmla="*/ 32 h 64"/>
                <a:gd name="T18" fmla="*/ 32 w 57"/>
                <a:gd name="T19" fmla="*/ 29 h 64"/>
                <a:gd name="T20" fmla="*/ 35 w 57"/>
                <a:gd name="T21" fmla="*/ 25 h 64"/>
                <a:gd name="T22" fmla="*/ 35 w 57"/>
                <a:gd name="T23" fmla="*/ 24 h 64"/>
                <a:gd name="T24" fmla="*/ 37 w 57"/>
                <a:gd name="T25" fmla="*/ 19 h 64"/>
                <a:gd name="T26" fmla="*/ 34 w 57"/>
                <a:gd name="T27" fmla="*/ 17 h 64"/>
                <a:gd name="T28" fmla="*/ 35 w 57"/>
                <a:gd name="T29" fmla="*/ 7 h 64"/>
                <a:gd name="T30" fmla="*/ 35 w 57"/>
                <a:gd name="T31" fmla="*/ 0 h 64"/>
                <a:gd name="T32" fmla="*/ 29 w 57"/>
                <a:gd name="T33" fmla="*/ 0 h 64"/>
                <a:gd name="T34" fmla="*/ 27 w 57"/>
                <a:gd name="T35" fmla="*/ 2 h 64"/>
                <a:gd name="T36" fmla="*/ 20 w 57"/>
                <a:gd name="T37" fmla="*/ 14 h 64"/>
                <a:gd name="T38" fmla="*/ 19 w 57"/>
                <a:gd name="T39" fmla="*/ 19 h 64"/>
                <a:gd name="T40" fmla="*/ 22 w 57"/>
                <a:gd name="T41" fmla="*/ 20 h 64"/>
                <a:gd name="T42" fmla="*/ 25 w 57"/>
                <a:gd name="T43" fmla="*/ 20 h 64"/>
                <a:gd name="T44" fmla="*/ 27 w 57"/>
                <a:gd name="T45" fmla="*/ 24 h 64"/>
                <a:gd name="T46" fmla="*/ 25 w 57"/>
                <a:gd name="T47" fmla="*/ 24 h 64"/>
                <a:gd name="T48" fmla="*/ 24 w 57"/>
                <a:gd name="T49" fmla="*/ 20 h 64"/>
                <a:gd name="T50" fmla="*/ 19 w 57"/>
                <a:gd name="T51" fmla="*/ 22 h 64"/>
                <a:gd name="T52" fmla="*/ 19 w 57"/>
                <a:gd name="T53" fmla="*/ 25 h 64"/>
                <a:gd name="T54" fmla="*/ 17 w 57"/>
                <a:gd name="T55" fmla="*/ 34 h 64"/>
                <a:gd name="T56" fmla="*/ 15 w 57"/>
                <a:gd name="T57" fmla="*/ 34 h 64"/>
                <a:gd name="T58" fmla="*/ 10 w 57"/>
                <a:gd name="T59" fmla="*/ 35 h 64"/>
                <a:gd name="T60" fmla="*/ 9 w 57"/>
                <a:gd name="T61" fmla="*/ 40 h 64"/>
                <a:gd name="T62" fmla="*/ 4 w 57"/>
                <a:gd name="T63" fmla="*/ 52 h 64"/>
                <a:gd name="T64" fmla="*/ 0 w 57"/>
                <a:gd name="T65" fmla="*/ 62 h 64"/>
                <a:gd name="T66" fmla="*/ 0 w 57"/>
                <a:gd name="T67" fmla="*/ 64 h 64"/>
                <a:gd name="T68" fmla="*/ 9 w 57"/>
                <a:gd name="T69" fmla="*/ 57 h 64"/>
                <a:gd name="T70" fmla="*/ 14 w 57"/>
                <a:gd name="T71" fmla="*/ 51 h 64"/>
                <a:gd name="T72" fmla="*/ 20 w 57"/>
                <a:gd name="T73" fmla="*/ 45 h 64"/>
                <a:gd name="T74" fmla="*/ 20 w 57"/>
                <a:gd name="T75" fmla="*/ 42 h 64"/>
                <a:gd name="T76" fmla="*/ 22 w 57"/>
                <a:gd name="T77" fmla="*/ 44 h 64"/>
                <a:gd name="T78" fmla="*/ 19 w 57"/>
                <a:gd name="T79" fmla="*/ 51 h 64"/>
                <a:gd name="T80" fmla="*/ 12 w 57"/>
                <a:gd name="T81" fmla="*/ 56 h 64"/>
                <a:gd name="T82" fmla="*/ 12 w 57"/>
                <a:gd name="T83" fmla="*/ 57 h 64"/>
                <a:gd name="T84" fmla="*/ 15 w 57"/>
                <a:gd name="T85" fmla="*/ 57 h 64"/>
                <a:gd name="T86" fmla="*/ 20 w 57"/>
                <a:gd name="T87" fmla="*/ 61 h 64"/>
                <a:gd name="T88" fmla="*/ 27 w 57"/>
                <a:gd name="T89" fmla="*/ 51 h 64"/>
                <a:gd name="T90" fmla="*/ 30 w 57"/>
                <a:gd name="T91" fmla="*/ 52 h 64"/>
                <a:gd name="T92" fmla="*/ 32 w 57"/>
                <a:gd name="T93" fmla="*/ 56 h 64"/>
                <a:gd name="T94" fmla="*/ 34 w 57"/>
                <a:gd name="T95" fmla="*/ 54 h 64"/>
                <a:gd name="T96" fmla="*/ 39 w 57"/>
                <a:gd name="T97" fmla="*/ 44 h 64"/>
                <a:gd name="T98" fmla="*/ 49 w 57"/>
                <a:gd name="T99" fmla="*/ 39 h 64"/>
                <a:gd name="T100" fmla="*/ 50 w 57"/>
                <a:gd name="T101" fmla="*/ 40 h 64"/>
                <a:gd name="T102" fmla="*/ 52 w 57"/>
                <a:gd name="T103" fmla="*/ 40 h 64"/>
                <a:gd name="T104" fmla="*/ 55 w 57"/>
                <a:gd name="T105" fmla="*/ 30 h 64"/>
                <a:gd name="T106" fmla="*/ 52 w 57"/>
                <a:gd name="T107" fmla="*/ 12 h 64"/>
                <a:gd name="T108" fmla="*/ 45 w 57"/>
                <a:gd name="T109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" h="64">
                  <a:moveTo>
                    <a:pt x="45" y="10"/>
                  </a:moveTo>
                  <a:lnTo>
                    <a:pt x="44" y="12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2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9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12" y="44"/>
                  </a:lnTo>
                  <a:lnTo>
                    <a:pt x="10" y="45"/>
                  </a:lnTo>
                  <a:lnTo>
                    <a:pt x="4" y="5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20" y="45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0" y="45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61"/>
                  </a:lnTo>
                  <a:lnTo>
                    <a:pt x="25" y="56"/>
                  </a:lnTo>
                  <a:lnTo>
                    <a:pt x="25" y="54"/>
                  </a:lnTo>
                  <a:lnTo>
                    <a:pt x="27" y="51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7" y="47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4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39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2" name="Freeform 806"/>
            <p:cNvSpPr>
              <a:spLocks/>
            </p:cNvSpPr>
            <p:nvPr/>
          </p:nvSpPr>
          <p:spPr bwMode="auto">
            <a:xfrm>
              <a:off x="7419377" y="5273567"/>
              <a:ext cx="196536" cy="234332"/>
            </a:xfrm>
            <a:custGeom>
              <a:avLst/>
              <a:gdLst>
                <a:gd name="T0" fmla="*/ 110 w 130"/>
                <a:gd name="T1" fmla="*/ 88 h 155"/>
                <a:gd name="T2" fmla="*/ 113 w 130"/>
                <a:gd name="T3" fmla="*/ 82 h 155"/>
                <a:gd name="T4" fmla="*/ 107 w 130"/>
                <a:gd name="T5" fmla="*/ 75 h 155"/>
                <a:gd name="T6" fmla="*/ 115 w 130"/>
                <a:gd name="T7" fmla="*/ 72 h 155"/>
                <a:gd name="T8" fmla="*/ 123 w 130"/>
                <a:gd name="T9" fmla="*/ 72 h 155"/>
                <a:gd name="T10" fmla="*/ 127 w 130"/>
                <a:gd name="T11" fmla="*/ 66 h 155"/>
                <a:gd name="T12" fmla="*/ 130 w 130"/>
                <a:gd name="T13" fmla="*/ 58 h 155"/>
                <a:gd name="T14" fmla="*/ 123 w 130"/>
                <a:gd name="T15" fmla="*/ 55 h 155"/>
                <a:gd name="T16" fmla="*/ 110 w 130"/>
                <a:gd name="T17" fmla="*/ 48 h 155"/>
                <a:gd name="T18" fmla="*/ 103 w 130"/>
                <a:gd name="T19" fmla="*/ 43 h 155"/>
                <a:gd name="T20" fmla="*/ 97 w 130"/>
                <a:gd name="T21" fmla="*/ 41 h 155"/>
                <a:gd name="T22" fmla="*/ 93 w 130"/>
                <a:gd name="T23" fmla="*/ 41 h 155"/>
                <a:gd name="T24" fmla="*/ 90 w 130"/>
                <a:gd name="T25" fmla="*/ 38 h 155"/>
                <a:gd name="T26" fmla="*/ 88 w 130"/>
                <a:gd name="T27" fmla="*/ 33 h 155"/>
                <a:gd name="T28" fmla="*/ 83 w 130"/>
                <a:gd name="T29" fmla="*/ 35 h 155"/>
                <a:gd name="T30" fmla="*/ 80 w 130"/>
                <a:gd name="T31" fmla="*/ 30 h 155"/>
                <a:gd name="T32" fmla="*/ 70 w 130"/>
                <a:gd name="T33" fmla="*/ 16 h 155"/>
                <a:gd name="T34" fmla="*/ 60 w 130"/>
                <a:gd name="T35" fmla="*/ 13 h 155"/>
                <a:gd name="T36" fmla="*/ 53 w 130"/>
                <a:gd name="T37" fmla="*/ 8 h 155"/>
                <a:gd name="T38" fmla="*/ 42 w 130"/>
                <a:gd name="T39" fmla="*/ 0 h 155"/>
                <a:gd name="T40" fmla="*/ 35 w 130"/>
                <a:gd name="T41" fmla="*/ 5 h 155"/>
                <a:gd name="T42" fmla="*/ 35 w 130"/>
                <a:gd name="T43" fmla="*/ 10 h 155"/>
                <a:gd name="T44" fmla="*/ 38 w 130"/>
                <a:gd name="T45" fmla="*/ 10 h 155"/>
                <a:gd name="T46" fmla="*/ 43 w 130"/>
                <a:gd name="T47" fmla="*/ 23 h 155"/>
                <a:gd name="T48" fmla="*/ 42 w 130"/>
                <a:gd name="T49" fmla="*/ 28 h 155"/>
                <a:gd name="T50" fmla="*/ 37 w 130"/>
                <a:gd name="T51" fmla="*/ 25 h 155"/>
                <a:gd name="T52" fmla="*/ 32 w 130"/>
                <a:gd name="T53" fmla="*/ 18 h 155"/>
                <a:gd name="T54" fmla="*/ 27 w 130"/>
                <a:gd name="T55" fmla="*/ 18 h 155"/>
                <a:gd name="T56" fmla="*/ 17 w 130"/>
                <a:gd name="T57" fmla="*/ 30 h 155"/>
                <a:gd name="T58" fmla="*/ 13 w 130"/>
                <a:gd name="T59" fmla="*/ 40 h 155"/>
                <a:gd name="T60" fmla="*/ 13 w 130"/>
                <a:gd name="T61" fmla="*/ 46 h 155"/>
                <a:gd name="T62" fmla="*/ 8 w 130"/>
                <a:gd name="T63" fmla="*/ 48 h 155"/>
                <a:gd name="T64" fmla="*/ 3 w 130"/>
                <a:gd name="T65" fmla="*/ 50 h 155"/>
                <a:gd name="T66" fmla="*/ 2 w 130"/>
                <a:gd name="T67" fmla="*/ 72 h 155"/>
                <a:gd name="T68" fmla="*/ 5 w 130"/>
                <a:gd name="T69" fmla="*/ 75 h 155"/>
                <a:gd name="T70" fmla="*/ 7 w 130"/>
                <a:gd name="T71" fmla="*/ 80 h 155"/>
                <a:gd name="T72" fmla="*/ 7 w 130"/>
                <a:gd name="T73" fmla="*/ 83 h 155"/>
                <a:gd name="T74" fmla="*/ 0 w 130"/>
                <a:gd name="T75" fmla="*/ 90 h 155"/>
                <a:gd name="T76" fmla="*/ 7 w 130"/>
                <a:gd name="T77" fmla="*/ 102 h 155"/>
                <a:gd name="T78" fmla="*/ 7 w 130"/>
                <a:gd name="T79" fmla="*/ 107 h 155"/>
                <a:gd name="T80" fmla="*/ 23 w 130"/>
                <a:gd name="T81" fmla="*/ 117 h 155"/>
                <a:gd name="T82" fmla="*/ 28 w 130"/>
                <a:gd name="T83" fmla="*/ 117 h 155"/>
                <a:gd name="T84" fmla="*/ 40 w 130"/>
                <a:gd name="T85" fmla="*/ 130 h 155"/>
                <a:gd name="T86" fmla="*/ 45 w 130"/>
                <a:gd name="T87" fmla="*/ 143 h 155"/>
                <a:gd name="T88" fmla="*/ 48 w 130"/>
                <a:gd name="T89" fmla="*/ 148 h 155"/>
                <a:gd name="T90" fmla="*/ 62 w 130"/>
                <a:gd name="T91" fmla="*/ 153 h 155"/>
                <a:gd name="T92" fmla="*/ 62 w 130"/>
                <a:gd name="T93" fmla="*/ 135 h 155"/>
                <a:gd name="T94" fmla="*/ 62 w 130"/>
                <a:gd name="T95" fmla="*/ 117 h 155"/>
                <a:gd name="T96" fmla="*/ 78 w 130"/>
                <a:gd name="T97" fmla="*/ 90 h 155"/>
                <a:gd name="T98" fmla="*/ 85 w 130"/>
                <a:gd name="T99" fmla="*/ 83 h 155"/>
                <a:gd name="T100" fmla="*/ 88 w 130"/>
                <a:gd name="T101" fmla="*/ 85 h 155"/>
                <a:gd name="T102" fmla="*/ 108 w 130"/>
                <a:gd name="T103" fmla="*/ 92 h 155"/>
                <a:gd name="T104" fmla="*/ 110 w 130"/>
                <a:gd name="T105" fmla="*/ 9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55">
                  <a:moveTo>
                    <a:pt x="110" y="92"/>
                  </a:moveTo>
                  <a:lnTo>
                    <a:pt x="110" y="90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7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2" y="80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5" y="72"/>
                  </a:lnTo>
                  <a:lnTo>
                    <a:pt x="118" y="73"/>
                  </a:lnTo>
                  <a:lnTo>
                    <a:pt x="122" y="73"/>
                  </a:lnTo>
                  <a:lnTo>
                    <a:pt x="122" y="72"/>
                  </a:lnTo>
                  <a:lnTo>
                    <a:pt x="123" y="72"/>
                  </a:lnTo>
                  <a:lnTo>
                    <a:pt x="125" y="70"/>
                  </a:lnTo>
                  <a:lnTo>
                    <a:pt x="125" y="68"/>
                  </a:lnTo>
                  <a:lnTo>
                    <a:pt x="125" y="66"/>
                  </a:lnTo>
                  <a:lnTo>
                    <a:pt x="127" y="66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30" y="60"/>
                  </a:lnTo>
                  <a:lnTo>
                    <a:pt x="130" y="58"/>
                  </a:lnTo>
                  <a:lnTo>
                    <a:pt x="128" y="58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3" y="55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0"/>
                  </a:lnTo>
                  <a:lnTo>
                    <a:pt x="110" y="48"/>
                  </a:lnTo>
                  <a:lnTo>
                    <a:pt x="108" y="48"/>
                  </a:lnTo>
                  <a:lnTo>
                    <a:pt x="107" y="46"/>
                  </a:lnTo>
                  <a:lnTo>
                    <a:pt x="105" y="45"/>
                  </a:lnTo>
                  <a:lnTo>
                    <a:pt x="103" y="43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2" y="41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2" y="35"/>
                  </a:lnTo>
                  <a:lnTo>
                    <a:pt x="82" y="33"/>
                  </a:lnTo>
                  <a:lnTo>
                    <a:pt x="80" y="30"/>
                  </a:lnTo>
                  <a:lnTo>
                    <a:pt x="78" y="30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5" y="15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5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0" y="25"/>
                  </a:lnTo>
                  <a:lnTo>
                    <a:pt x="18" y="26"/>
                  </a:lnTo>
                  <a:lnTo>
                    <a:pt x="17" y="30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0" y="65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5" y="85"/>
                  </a:lnTo>
                  <a:lnTo>
                    <a:pt x="5" y="8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100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7" y="107"/>
                  </a:lnTo>
                  <a:lnTo>
                    <a:pt x="10" y="108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33" y="125"/>
                  </a:lnTo>
                  <a:lnTo>
                    <a:pt x="37" y="128"/>
                  </a:lnTo>
                  <a:lnTo>
                    <a:pt x="40" y="130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5" y="145"/>
                  </a:lnTo>
                  <a:lnTo>
                    <a:pt x="47" y="147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58" y="155"/>
                  </a:lnTo>
                  <a:lnTo>
                    <a:pt x="60" y="155"/>
                  </a:lnTo>
                  <a:lnTo>
                    <a:pt x="62" y="153"/>
                  </a:lnTo>
                  <a:lnTo>
                    <a:pt x="62" y="152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2" y="135"/>
                  </a:lnTo>
                  <a:lnTo>
                    <a:pt x="55" y="125"/>
                  </a:lnTo>
                  <a:lnTo>
                    <a:pt x="55" y="125"/>
                  </a:lnTo>
                  <a:lnTo>
                    <a:pt x="57" y="123"/>
                  </a:lnTo>
                  <a:lnTo>
                    <a:pt x="62" y="117"/>
                  </a:lnTo>
                  <a:lnTo>
                    <a:pt x="73" y="100"/>
                  </a:lnTo>
                  <a:lnTo>
                    <a:pt x="75" y="95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87"/>
                  </a:lnTo>
                  <a:lnTo>
                    <a:pt x="82" y="85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7" y="82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100" y="95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3" name="Freeform 807"/>
            <p:cNvSpPr>
              <a:spLocks/>
            </p:cNvSpPr>
            <p:nvPr/>
          </p:nvSpPr>
          <p:spPr bwMode="auto">
            <a:xfrm>
              <a:off x="7461724" y="4909224"/>
              <a:ext cx="421798" cy="542741"/>
            </a:xfrm>
            <a:custGeom>
              <a:avLst/>
              <a:gdLst>
                <a:gd name="T0" fmla="*/ 237 w 279"/>
                <a:gd name="T1" fmla="*/ 197 h 359"/>
                <a:gd name="T2" fmla="*/ 254 w 279"/>
                <a:gd name="T3" fmla="*/ 171 h 359"/>
                <a:gd name="T4" fmla="*/ 239 w 279"/>
                <a:gd name="T5" fmla="*/ 154 h 359"/>
                <a:gd name="T6" fmla="*/ 254 w 279"/>
                <a:gd name="T7" fmla="*/ 149 h 359"/>
                <a:gd name="T8" fmla="*/ 249 w 279"/>
                <a:gd name="T9" fmla="*/ 141 h 359"/>
                <a:gd name="T10" fmla="*/ 236 w 279"/>
                <a:gd name="T11" fmla="*/ 132 h 359"/>
                <a:gd name="T12" fmla="*/ 217 w 279"/>
                <a:gd name="T13" fmla="*/ 154 h 359"/>
                <a:gd name="T14" fmla="*/ 199 w 279"/>
                <a:gd name="T15" fmla="*/ 139 h 359"/>
                <a:gd name="T16" fmla="*/ 182 w 279"/>
                <a:gd name="T17" fmla="*/ 134 h 359"/>
                <a:gd name="T18" fmla="*/ 169 w 279"/>
                <a:gd name="T19" fmla="*/ 129 h 359"/>
                <a:gd name="T20" fmla="*/ 174 w 279"/>
                <a:gd name="T21" fmla="*/ 119 h 359"/>
                <a:gd name="T22" fmla="*/ 166 w 279"/>
                <a:gd name="T23" fmla="*/ 109 h 359"/>
                <a:gd name="T24" fmla="*/ 159 w 279"/>
                <a:gd name="T25" fmla="*/ 87 h 359"/>
                <a:gd name="T26" fmla="*/ 129 w 279"/>
                <a:gd name="T27" fmla="*/ 49 h 359"/>
                <a:gd name="T28" fmla="*/ 122 w 279"/>
                <a:gd name="T29" fmla="*/ 40 h 359"/>
                <a:gd name="T30" fmla="*/ 110 w 279"/>
                <a:gd name="T31" fmla="*/ 25 h 359"/>
                <a:gd name="T32" fmla="*/ 94 w 279"/>
                <a:gd name="T33" fmla="*/ 7 h 359"/>
                <a:gd name="T34" fmla="*/ 45 w 279"/>
                <a:gd name="T35" fmla="*/ 4 h 359"/>
                <a:gd name="T36" fmla="*/ 22 w 279"/>
                <a:gd name="T37" fmla="*/ 19 h 359"/>
                <a:gd name="T38" fmla="*/ 4 w 279"/>
                <a:gd name="T39" fmla="*/ 30 h 359"/>
                <a:gd name="T40" fmla="*/ 7 w 279"/>
                <a:gd name="T41" fmla="*/ 59 h 359"/>
                <a:gd name="T42" fmla="*/ 19 w 279"/>
                <a:gd name="T43" fmla="*/ 61 h 359"/>
                <a:gd name="T44" fmla="*/ 12 w 279"/>
                <a:gd name="T45" fmla="*/ 64 h 359"/>
                <a:gd name="T46" fmla="*/ 39 w 279"/>
                <a:gd name="T47" fmla="*/ 89 h 359"/>
                <a:gd name="T48" fmla="*/ 24 w 279"/>
                <a:gd name="T49" fmla="*/ 89 h 359"/>
                <a:gd name="T50" fmla="*/ 19 w 279"/>
                <a:gd name="T51" fmla="*/ 119 h 359"/>
                <a:gd name="T52" fmla="*/ 32 w 279"/>
                <a:gd name="T53" fmla="*/ 136 h 359"/>
                <a:gd name="T54" fmla="*/ 50 w 279"/>
                <a:gd name="T55" fmla="*/ 196 h 359"/>
                <a:gd name="T56" fmla="*/ 32 w 279"/>
                <a:gd name="T57" fmla="*/ 202 h 359"/>
                <a:gd name="T58" fmla="*/ 44 w 279"/>
                <a:gd name="T59" fmla="*/ 227 h 359"/>
                <a:gd name="T60" fmla="*/ 30 w 279"/>
                <a:gd name="T61" fmla="*/ 241 h 359"/>
                <a:gd name="T62" fmla="*/ 40 w 279"/>
                <a:gd name="T63" fmla="*/ 256 h 359"/>
                <a:gd name="T64" fmla="*/ 59 w 279"/>
                <a:gd name="T65" fmla="*/ 276 h 359"/>
                <a:gd name="T66" fmla="*/ 67 w 279"/>
                <a:gd name="T67" fmla="*/ 282 h 359"/>
                <a:gd name="T68" fmla="*/ 89 w 279"/>
                <a:gd name="T69" fmla="*/ 292 h 359"/>
                <a:gd name="T70" fmla="*/ 105 w 279"/>
                <a:gd name="T71" fmla="*/ 306 h 359"/>
                <a:gd name="T72" fmla="*/ 112 w 279"/>
                <a:gd name="T73" fmla="*/ 296 h 359"/>
                <a:gd name="T74" fmla="*/ 120 w 279"/>
                <a:gd name="T75" fmla="*/ 291 h 359"/>
                <a:gd name="T76" fmla="*/ 124 w 279"/>
                <a:gd name="T77" fmla="*/ 284 h 359"/>
                <a:gd name="T78" fmla="*/ 120 w 279"/>
                <a:gd name="T79" fmla="*/ 276 h 359"/>
                <a:gd name="T80" fmla="*/ 127 w 279"/>
                <a:gd name="T81" fmla="*/ 271 h 359"/>
                <a:gd name="T82" fmla="*/ 137 w 279"/>
                <a:gd name="T83" fmla="*/ 269 h 359"/>
                <a:gd name="T84" fmla="*/ 136 w 279"/>
                <a:gd name="T85" fmla="*/ 276 h 359"/>
                <a:gd name="T86" fmla="*/ 144 w 279"/>
                <a:gd name="T87" fmla="*/ 279 h 359"/>
                <a:gd name="T88" fmla="*/ 156 w 279"/>
                <a:gd name="T89" fmla="*/ 279 h 359"/>
                <a:gd name="T90" fmla="*/ 161 w 279"/>
                <a:gd name="T91" fmla="*/ 287 h 359"/>
                <a:gd name="T92" fmla="*/ 167 w 279"/>
                <a:gd name="T93" fmla="*/ 299 h 359"/>
                <a:gd name="T94" fmla="*/ 172 w 279"/>
                <a:gd name="T95" fmla="*/ 309 h 359"/>
                <a:gd name="T96" fmla="*/ 176 w 279"/>
                <a:gd name="T97" fmla="*/ 314 h 359"/>
                <a:gd name="T98" fmla="*/ 186 w 279"/>
                <a:gd name="T99" fmla="*/ 316 h 359"/>
                <a:gd name="T100" fmla="*/ 196 w 279"/>
                <a:gd name="T101" fmla="*/ 318 h 359"/>
                <a:gd name="T102" fmla="*/ 196 w 279"/>
                <a:gd name="T103" fmla="*/ 324 h 359"/>
                <a:gd name="T104" fmla="*/ 194 w 279"/>
                <a:gd name="T105" fmla="*/ 334 h 359"/>
                <a:gd name="T106" fmla="*/ 187 w 279"/>
                <a:gd name="T107" fmla="*/ 341 h 359"/>
                <a:gd name="T108" fmla="*/ 184 w 279"/>
                <a:gd name="T109" fmla="*/ 348 h 359"/>
                <a:gd name="T110" fmla="*/ 182 w 279"/>
                <a:gd name="T111" fmla="*/ 353 h 359"/>
                <a:gd name="T112" fmla="*/ 212 w 279"/>
                <a:gd name="T113" fmla="*/ 353 h 359"/>
                <a:gd name="T114" fmla="*/ 249 w 279"/>
                <a:gd name="T115" fmla="*/ 333 h 359"/>
                <a:gd name="T116" fmla="*/ 254 w 279"/>
                <a:gd name="T117" fmla="*/ 299 h 359"/>
                <a:gd name="T118" fmla="*/ 262 w 279"/>
                <a:gd name="T119" fmla="*/ 25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59">
                  <a:moveTo>
                    <a:pt x="262" y="252"/>
                  </a:moveTo>
                  <a:lnTo>
                    <a:pt x="259" y="252"/>
                  </a:lnTo>
                  <a:lnTo>
                    <a:pt x="257" y="252"/>
                  </a:lnTo>
                  <a:lnTo>
                    <a:pt x="257" y="252"/>
                  </a:lnTo>
                  <a:lnTo>
                    <a:pt x="256" y="252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47" y="246"/>
                  </a:lnTo>
                  <a:lnTo>
                    <a:pt x="247" y="246"/>
                  </a:lnTo>
                  <a:lnTo>
                    <a:pt x="237" y="224"/>
                  </a:lnTo>
                  <a:lnTo>
                    <a:pt x="234" y="21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49" y="182"/>
                  </a:lnTo>
                  <a:lnTo>
                    <a:pt x="252" y="177"/>
                  </a:lnTo>
                  <a:lnTo>
                    <a:pt x="254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4" y="172"/>
                  </a:lnTo>
                  <a:lnTo>
                    <a:pt x="254" y="171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49" y="171"/>
                  </a:lnTo>
                  <a:lnTo>
                    <a:pt x="247" y="171"/>
                  </a:lnTo>
                  <a:lnTo>
                    <a:pt x="247" y="169"/>
                  </a:lnTo>
                  <a:lnTo>
                    <a:pt x="246" y="169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6"/>
                  </a:lnTo>
                  <a:lnTo>
                    <a:pt x="242" y="162"/>
                  </a:lnTo>
                  <a:lnTo>
                    <a:pt x="239" y="156"/>
                  </a:lnTo>
                  <a:lnTo>
                    <a:pt x="239" y="156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51" y="147"/>
                  </a:lnTo>
                  <a:lnTo>
                    <a:pt x="252" y="149"/>
                  </a:lnTo>
                  <a:lnTo>
                    <a:pt x="254" y="149"/>
                  </a:lnTo>
                  <a:lnTo>
                    <a:pt x="254" y="151"/>
                  </a:lnTo>
                  <a:lnTo>
                    <a:pt x="254" y="149"/>
                  </a:lnTo>
                  <a:lnTo>
                    <a:pt x="256" y="149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9" y="146"/>
                  </a:lnTo>
                  <a:lnTo>
                    <a:pt x="257" y="146"/>
                  </a:lnTo>
                  <a:lnTo>
                    <a:pt x="256" y="142"/>
                  </a:lnTo>
                  <a:lnTo>
                    <a:pt x="254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49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6" y="139"/>
                  </a:lnTo>
                  <a:lnTo>
                    <a:pt x="244" y="137"/>
                  </a:lnTo>
                  <a:lnTo>
                    <a:pt x="242" y="136"/>
                  </a:lnTo>
                  <a:lnTo>
                    <a:pt x="241" y="134"/>
                  </a:lnTo>
                  <a:lnTo>
                    <a:pt x="241" y="134"/>
                  </a:lnTo>
                  <a:lnTo>
                    <a:pt x="239" y="132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6" y="132"/>
                  </a:lnTo>
                  <a:lnTo>
                    <a:pt x="236" y="132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41"/>
                  </a:lnTo>
                  <a:lnTo>
                    <a:pt x="226" y="144"/>
                  </a:lnTo>
                  <a:lnTo>
                    <a:pt x="226" y="144"/>
                  </a:lnTo>
                  <a:lnTo>
                    <a:pt x="226" y="146"/>
                  </a:lnTo>
                  <a:lnTo>
                    <a:pt x="221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6" y="154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09" y="144"/>
                  </a:lnTo>
                  <a:lnTo>
                    <a:pt x="209" y="141"/>
                  </a:lnTo>
                  <a:lnTo>
                    <a:pt x="207" y="141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4" y="139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6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2" y="132"/>
                  </a:lnTo>
                  <a:lnTo>
                    <a:pt x="182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79" y="129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4" y="129"/>
                  </a:lnTo>
                  <a:lnTo>
                    <a:pt x="172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7" y="129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7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72" y="121"/>
                  </a:lnTo>
                  <a:lnTo>
                    <a:pt x="174" y="121"/>
                  </a:lnTo>
                  <a:lnTo>
                    <a:pt x="174" y="119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7" y="116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69" y="109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66" y="109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71" y="102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2" y="92"/>
                  </a:lnTo>
                  <a:lnTo>
                    <a:pt x="169" y="89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44" y="79"/>
                  </a:lnTo>
                  <a:lnTo>
                    <a:pt x="141" y="77"/>
                  </a:lnTo>
                  <a:lnTo>
                    <a:pt x="129" y="66"/>
                  </a:lnTo>
                  <a:lnTo>
                    <a:pt x="127" y="62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1"/>
                  </a:lnTo>
                  <a:lnTo>
                    <a:pt x="127" y="49"/>
                  </a:lnTo>
                  <a:lnTo>
                    <a:pt x="129" y="49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2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09" y="25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74" y="2"/>
                  </a:lnTo>
                  <a:lnTo>
                    <a:pt x="67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2" y="10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29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4" y="24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20" y="82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32" y="87"/>
                  </a:lnTo>
                  <a:lnTo>
                    <a:pt x="35" y="87"/>
                  </a:lnTo>
                  <a:lnTo>
                    <a:pt x="39" y="87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91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2" y="89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19" y="102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5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15" y="121"/>
                  </a:lnTo>
                  <a:lnTo>
                    <a:pt x="19" y="119"/>
                  </a:lnTo>
                  <a:lnTo>
                    <a:pt x="20" y="117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7" y="12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0" y="137"/>
                  </a:lnTo>
                  <a:lnTo>
                    <a:pt x="25" y="146"/>
                  </a:lnTo>
                  <a:lnTo>
                    <a:pt x="20" y="156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20" y="174"/>
                  </a:lnTo>
                  <a:lnTo>
                    <a:pt x="22" y="174"/>
                  </a:lnTo>
                  <a:lnTo>
                    <a:pt x="25" y="176"/>
                  </a:lnTo>
                  <a:lnTo>
                    <a:pt x="35" y="184"/>
                  </a:lnTo>
                  <a:lnTo>
                    <a:pt x="44" y="192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0" y="19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4" y="204"/>
                  </a:lnTo>
                  <a:lnTo>
                    <a:pt x="42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2" y="202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4"/>
                  </a:lnTo>
                  <a:lnTo>
                    <a:pt x="29" y="206"/>
                  </a:lnTo>
                  <a:lnTo>
                    <a:pt x="42" y="221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4" y="222"/>
                  </a:lnTo>
                  <a:lnTo>
                    <a:pt x="44" y="224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9"/>
                  </a:lnTo>
                  <a:lnTo>
                    <a:pt x="44" y="231"/>
                  </a:lnTo>
                  <a:lnTo>
                    <a:pt x="44" y="237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39" y="239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0" y="241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25" y="244"/>
                  </a:lnTo>
                  <a:lnTo>
                    <a:pt x="25" y="247"/>
                  </a:lnTo>
                  <a:lnTo>
                    <a:pt x="25" y="249"/>
                  </a:lnTo>
                  <a:lnTo>
                    <a:pt x="29" y="251"/>
                  </a:lnTo>
                  <a:lnTo>
                    <a:pt x="30" y="252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7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2" y="257"/>
                  </a:lnTo>
                  <a:lnTo>
                    <a:pt x="47" y="264"/>
                  </a:lnTo>
                  <a:lnTo>
                    <a:pt x="47" y="269"/>
                  </a:lnTo>
                  <a:lnTo>
                    <a:pt x="50" y="271"/>
                  </a:lnTo>
                  <a:lnTo>
                    <a:pt x="52" y="271"/>
                  </a:lnTo>
                  <a:lnTo>
                    <a:pt x="54" y="274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5" y="276"/>
                  </a:lnTo>
                  <a:lnTo>
                    <a:pt x="57" y="276"/>
                  </a:lnTo>
                  <a:lnTo>
                    <a:pt x="59" y="276"/>
                  </a:lnTo>
                  <a:lnTo>
                    <a:pt x="59" y="276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7"/>
                  </a:lnTo>
                  <a:lnTo>
                    <a:pt x="62" y="277"/>
                  </a:lnTo>
                  <a:lnTo>
                    <a:pt x="62" y="279"/>
                  </a:lnTo>
                  <a:lnTo>
                    <a:pt x="62" y="281"/>
                  </a:lnTo>
                  <a:lnTo>
                    <a:pt x="64" y="281"/>
                  </a:lnTo>
                  <a:lnTo>
                    <a:pt x="64" y="282"/>
                  </a:lnTo>
                  <a:lnTo>
                    <a:pt x="65" y="282"/>
                  </a:lnTo>
                  <a:lnTo>
                    <a:pt x="65" y="284"/>
                  </a:lnTo>
                  <a:lnTo>
                    <a:pt x="67" y="284"/>
                  </a:lnTo>
                  <a:lnTo>
                    <a:pt x="67" y="282"/>
                  </a:lnTo>
                  <a:lnTo>
                    <a:pt x="69" y="282"/>
                  </a:lnTo>
                  <a:lnTo>
                    <a:pt x="74" y="282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5" y="284"/>
                  </a:lnTo>
                  <a:lnTo>
                    <a:pt x="77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2" y="289"/>
                  </a:lnTo>
                  <a:lnTo>
                    <a:pt x="85" y="291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5" y="296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100" y="299"/>
                  </a:lnTo>
                  <a:lnTo>
                    <a:pt x="102" y="299"/>
                  </a:lnTo>
                  <a:lnTo>
                    <a:pt x="102" y="301"/>
                  </a:lnTo>
                  <a:lnTo>
                    <a:pt x="100" y="304"/>
                  </a:lnTo>
                  <a:lnTo>
                    <a:pt x="100" y="306"/>
                  </a:lnTo>
                  <a:lnTo>
                    <a:pt x="100" y="306"/>
                  </a:lnTo>
                  <a:lnTo>
                    <a:pt x="102" y="306"/>
                  </a:lnTo>
                  <a:lnTo>
                    <a:pt x="104" y="306"/>
                  </a:lnTo>
                  <a:lnTo>
                    <a:pt x="105" y="306"/>
                  </a:lnTo>
                  <a:lnTo>
                    <a:pt x="105" y="306"/>
                  </a:lnTo>
                  <a:lnTo>
                    <a:pt x="107" y="306"/>
                  </a:lnTo>
                  <a:lnTo>
                    <a:pt x="107" y="306"/>
                  </a:lnTo>
                  <a:lnTo>
                    <a:pt x="109" y="306"/>
                  </a:lnTo>
                  <a:lnTo>
                    <a:pt x="110" y="304"/>
                  </a:lnTo>
                  <a:lnTo>
                    <a:pt x="114" y="302"/>
                  </a:lnTo>
                  <a:lnTo>
                    <a:pt x="115" y="302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2" y="299"/>
                  </a:lnTo>
                  <a:lnTo>
                    <a:pt x="110" y="297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5" y="292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19" y="289"/>
                  </a:lnTo>
                  <a:lnTo>
                    <a:pt x="120" y="289"/>
                  </a:lnTo>
                  <a:lnTo>
                    <a:pt x="120" y="291"/>
                  </a:lnTo>
                  <a:lnTo>
                    <a:pt x="120" y="291"/>
                  </a:lnTo>
                  <a:lnTo>
                    <a:pt x="122" y="291"/>
                  </a:lnTo>
                  <a:lnTo>
                    <a:pt x="122" y="289"/>
                  </a:lnTo>
                  <a:lnTo>
                    <a:pt x="122" y="289"/>
                  </a:lnTo>
                  <a:lnTo>
                    <a:pt x="122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4" y="286"/>
                  </a:lnTo>
                  <a:lnTo>
                    <a:pt x="122" y="286"/>
                  </a:lnTo>
                  <a:lnTo>
                    <a:pt x="124" y="284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4" y="279"/>
                  </a:lnTo>
                  <a:lnTo>
                    <a:pt x="122" y="277"/>
                  </a:lnTo>
                  <a:lnTo>
                    <a:pt x="122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4"/>
                  </a:lnTo>
                  <a:lnTo>
                    <a:pt x="119" y="274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20" y="272"/>
                  </a:lnTo>
                  <a:lnTo>
                    <a:pt x="122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5" y="272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9" y="269"/>
                  </a:lnTo>
                  <a:lnTo>
                    <a:pt x="129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2" y="269"/>
                  </a:lnTo>
                  <a:lnTo>
                    <a:pt x="132" y="269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7" y="269"/>
                  </a:lnTo>
                  <a:lnTo>
                    <a:pt x="139" y="271"/>
                  </a:lnTo>
                  <a:lnTo>
                    <a:pt x="139" y="272"/>
                  </a:lnTo>
                  <a:lnTo>
                    <a:pt x="139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6" y="272"/>
                  </a:lnTo>
                  <a:lnTo>
                    <a:pt x="136" y="274"/>
                  </a:lnTo>
                  <a:lnTo>
                    <a:pt x="137" y="274"/>
                  </a:lnTo>
                  <a:lnTo>
                    <a:pt x="137" y="274"/>
                  </a:lnTo>
                  <a:lnTo>
                    <a:pt x="136" y="274"/>
                  </a:lnTo>
                  <a:lnTo>
                    <a:pt x="136" y="274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9" y="276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2" y="279"/>
                  </a:lnTo>
                  <a:lnTo>
                    <a:pt x="142" y="279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6" y="277"/>
                  </a:lnTo>
                  <a:lnTo>
                    <a:pt x="147" y="279"/>
                  </a:lnTo>
                  <a:lnTo>
                    <a:pt x="149" y="279"/>
                  </a:lnTo>
                  <a:lnTo>
                    <a:pt x="149" y="281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2" y="279"/>
                  </a:lnTo>
                  <a:lnTo>
                    <a:pt x="152" y="279"/>
                  </a:lnTo>
                  <a:lnTo>
                    <a:pt x="156" y="279"/>
                  </a:lnTo>
                  <a:lnTo>
                    <a:pt x="156" y="281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6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7" y="287"/>
                  </a:lnTo>
                  <a:lnTo>
                    <a:pt x="157" y="289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61" y="291"/>
                  </a:lnTo>
                  <a:lnTo>
                    <a:pt x="162" y="291"/>
                  </a:lnTo>
                  <a:lnTo>
                    <a:pt x="161" y="292"/>
                  </a:lnTo>
                  <a:lnTo>
                    <a:pt x="161" y="294"/>
                  </a:lnTo>
                  <a:lnTo>
                    <a:pt x="162" y="296"/>
                  </a:lnTo>
                  <a:lnTo>
                    <a:pt x="164" y="297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6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71" y="302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74" y="304"/>
                  </a:lnTo>
                  <a:lnTo>
                    <a:pt x="174" y="306"/>
                  </a:lnTo>
                  <a:lnTo>
                    <a:pt x="174" y="307"/>
                  </a:lnTo>
                  <a:lnTo>
                    <a:pt x="174" y="307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172" y="311"/>
                  </a:lnTo>
                  <a:lnTo>
                    <a:pt x="172" y="311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4" y="313"/>
                  </a:lnTo>
                  <a:lnTo>
                    <a:pt x="174" y="313"/>
                  </a:lnTo>
                  <a:lnTo>
                    <a:pt x="176" y="313"/>
                  </a:lnTo>
                  <a:lnTo>
                    <a:pt x="176" y="313"/>
                  </a:lnTo>
                  <a:lnTo>
                    <a:pt x="176" y="314"/>
                  </a:lnTo>
                  <a:lnTo>
                    <a:pt x="177" y="313"/>
                  </a:lnTo>
                  <a:lnTo>
                    <a:pt x="179" y="313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81" y="316"/>
                  </a:lnTo>
                  <a:lnTo>
                    <a:pt x="182" y="316"/>
                  </a:lnTo>
                  <a:lnTo>
                    <a:pt x="182" y="314"/>
                  </a:lnTo>
                  <a:lnTo>
                    <a:pt x="182" y="314"/>
                  </a:lnTo>
                  <a:lnTo>
                    <a:pt x="184" y="316"/>
                  </a:lnTo>
                  <a:lnTo>
                    <a:pt x="186" y="316"/>
                  </a:lnTo>
                  <a:lnTo>
                    <a:pt x="186" y="316"/>
                  </a:lnTo>
                  <a:lnTo>
                    <a:pt x="186" y="318"/>
                  </a:lnTo>
                  <a:lnTo>
                    <a:pt x="187" y="318"/>
                  </a:lnTo>
                  <a:lnTo>
                    <a:pt x="189" y="318"/>
                  </a:lnTo>
                  <a:lnTo>
                    <a:pt x="189" y="318"/>
                  </a:lnTo>
                  <a:lnTo>
                    <a:pt x="189" y="319"/>
                  </a:lnTo>
                  <a:lnTo>
                    <a:pt x="191" y="321"/>
                  </a:lnTo>
                  <a:lnTo>
                    <a:pt x="191" y="319"/>
                  </a:lnTo>
                  <a:lnTo>
                    <a:pt x="191" y="319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4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7" y="319"/>
                  </a:lnTo>
                  <a:lnTo>
                    <a:pt x="197" y="319"/>
                  </a:lnTo>
                  <a:lnTo>
                    <a:pt x="197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197" y="323"/>
                  </a:lnTo>
                  <a:lnTo>
                    <a:pt x="197" y="324"/>
                  </a:lnTo>
                  <a:lnTo>
                    <a:pt x="197" y="324"/>
                  </a:lnTo>
                  <a:lnTo>
                    <a:pt x="196" y="324"/>
                  </a:lnTo>
                  <a:lnTo>
                    <a:pt x="197" y="324"/>
                  </a:lnTo>
                  <a:lnTo>
                    <a:pt x="196" y="326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4" y="333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3"/>
                  </a:lnTo>
                  <a:lnTo>
                    <a:pt x="194" y="334"/>
                  </a:lnTo>
                  <a:lnTo>
                    <a:pt x="194" y="334"/>
                  </a:lnTo>
                  <a:lnTo>
                    <a:pt x="192" y="334"/>
                  </a:lnTo>
                  <a:lnTo>
                    <a:pt x="192" y="336"/>
                  </a:lnTo>
                  <a:lnTo>
                    <a:pt x="192" y="336"/>
                  </a:lnTo>
                  <a:lnTo>
                    <a:pt x="191" y="336"/>
                  </a:lnTo>
                  <a:lnTo>
                    <a:pt x="191" y="338"/>
                  </a:lnTo>
                  <a:lnTo>
                    <a:pt x="191" y="338"/>
                  </a:lnTo>
                  <a:lnTo>
                    <a:pt x="191" y="339"/>
                  </a:lnTo>
                  <a:lnTo>
                    <a:pt x="189" y="339"/>
                  </a:lnTo>
                  <a:lnTo>
                    <a:pt x="187" y="339"/>
                  </a:lnTo>
                  <a:lnTo>
                    <a:pt x="187" y="341"/>
                  </a:lnTo>
                  <a:lnTo>
                    <a:pt x="187" y="341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89" y="344"/>
                  </a:lnTo>
                  <a:lnTo>
                    <a:pt x="189" y="346"/>
                  </a:lnTo>
                  <a:lnTo>
                    <a:pt x="187" y="346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6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2" y="349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2" y="349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3"/>
                  </a:lnTo>
                  <a:lnTo>
                    <a:pt x="182" y="353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4" y="354"/>
                  </a:lnTo>
                  <a:lnTo>
                    <a:pt x="184" y="354"/>
                  </a:lnTo>
                  <a:lnTo>
                    <a:pt x="186" y="356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9"/>
                  </a:lnTo>
                  <a:lnTo>
                    <a:pt x="186" y="359"/>
                  </a:lnTo>
                  <a:lnTo>
                    <a:pt x="187" y="359"/>
                  </a:lnTo>
                  <a:lnTo>
                    <a:pt x="204" y="351"/>
                  </a:lnTo>
                  <a:lnTo>
                    <a:pt x="206" y="351"/>
                  </a:lnTo>
                  <a:lnTo>
                    <a:pt x="212" y="353"/>
                  </a:lnTo>
                  <a:lnTo>
                    <a:pt x="227" y="351"/>
                  </a:lnTo>
                  <a:lnTo>
                    <a:pt x="236" y="348"/>
                  </a:lnTo>
                  <a:lnTo>
                    <a:pt x="236" y="349"/>
                  </a:lnTo>
                  <a:lnTo>
                    <a:pt x="239" y="351"/>
                  </a:lnTo>
                  <a:lnTo>
                    <a:pt x="241" y="349"/>
                  </a:lnTo>
                  <a:lnTo>
                    <a:pt x="249" y="344"/>
                  </a:lnTo>
                  <a:lnTo>
                    <a:pt x="249" y="341"/>
                  </a:lnTo>
                  <a:lnTo>
                    <a:pt x="249" y="341"/>
                  </a:lnTo>
                  <a:lnTo>
                    <a:pt x="251" y="336"/>
                  </a:lnTo>
                  <a:lnTo>
                    <a:pt x="251" y="336"/>
                  </a:lnTo>
                  <a:lnTo>
                    <a:pt x="251" y="334"/>
                  </a:lnTo>
                  <a:lnTo>
                    <a:pt x="249" y="333"/>
                  </a:lnTo>
                  <a:lnTo>
                    <a:pt x="249" y="333"/>
                  </a:lnTo>
                  <a:lnTo>
                    <a:pt x="246" y="331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4"/>
                  </a:lnTo>
                  <a:lnTo>
                    <a:pt x="249" y="301"/>
                  </a:lnTo>
                  <a:lnTo>
                    <a:pt x="251" y="299"/>
                  </a:lnTo>
                  <a:lnTo>
                    <a:pt x="252" y="297"/>
                  </a:lnTo>
                  <a:lnTo>
                    <a:pt x="254" y="299"/>
                  </a:lnTo>
                  <a:lnTo>
                    <a:pt x="256" y="299"/>
                  </a:lnTo>
                  <a:lnTo>
                    <a:pt x="259" y="299"/>
                  </a:lnTo>
                  <a:lnTo>
                    <a:pt x="262" y="299"/>
                  </a:lnTo>
                  <a:lnTo>
                    <a:pt x="262" y="297"/>
                  </a:lnTo>
                  <a:lnTo>
                    <a:pt x="276" y="279"/>
                  </a:lnTo>
                  <a:lnTo>
                    <a:pt x="277" y="279"/>
                  </a:lnTo>
                  <a:lnTo>
                    <a:pt x="277" y="276"/>
                  </a:lnTo>
                  <a:lnTo>
                    <a:pt x="279" y="274"/>
                  </a:lnTo>
                  <a:lnTo>
                    <a:pt x="279" y="271"/>
                  </a:lnTo>
                  <a:lnTo>
                    <a:pt x="279" y="269"/>
                  </a:lnTo>
                  <a:lnTo>
                    <a:pt x="262" y="254"/>
                  </a:lnTo>
                  <a:lnTo>
                    <a:pt x="262" y="25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4" name="Freeform 808"/>
            <p:cNvSpPr>
              <a:spLocks/>
            </p:cNvSpPr>
            <p:nvPr/>
          </p:nvSpPr>
          <p:spPr bwMode="auto">
            <a:xfrm>
              <a:off x="7581146" y="5312876"/>
              <a:ext cx="181418" cy="195024"/>
            </a:xfrm>
            <a:custGeom>
              <a:avLst/>
              <a:gdLst>
                <a:gd name="T0" fmla="*/ 105 w 120"/>
                <a:gd name="T1" fmla="*/ 86 h 129"/>
                <a:gd name="T2" fmla="*/ 102 w 120"/>
                <a:gd name="T3" fmla="*/ 84 h 129"/>
                <a:gd name="T4" fmla="*/ 103 w 120"/>
                <a:gd name="T5" fmla="*/ 82 h 129"/>
                <a:gd name="T6" fmla="*/ 108 w 120"/>
                <a:gd name="T7" fmla="*/ 81 h 129"/>
                <a:gd name="T8" fmla="*/ 110 w 120"/>
                <a:gd name="T9" fmla="*/ 76 h 129"/>
                <a:gd name="T10" fmla="*/ 112 w 120"/>
                <a:gd name="T11" fmla="*/ 71 h 129"/>
                <a:gd name="T12" fmla="*/ 115 w 120"/>
                <a:gd name="T13" fmla="*/ 67 h 129"/>
                <a:gd name="T14" fmla="*/ 117 w 120"/>
                <a:gd name="T15" fmla="*/ 64 h 129"/>
                <a:gd name="T16" fmla="*/ 118 w 120"/>
                <a:gd name="T17" fmla="*/ 57 h 129"/>
                <a:gd name="T18" fmla="*/ 120 w 120"/>
                <a:gd name="T19" fmla="*/ 54 h 129"/>
                <a:gd name="T20" fmla="*/ 117 w 120"/>
                <a:gd name="T21" fmla="*/ 51 h 129"/>
                <a:gd name="T22" fmla="*/ 112 w 120"/>
                <a:gd name="T23" fmla="*/ 52 h 129"/>
                <a:gd name="T24" fmla="*/ 107 w 120"/>
                <a:gd name="T25" fmla="*/ 51 h 129"/>
                <a:gd name="T26" fmla="*/ 103 w 120"/>
                <a:gd name="T27" fmla="*/ 49 h 129"/>
                <a:gd name="T28" fmla="*/ 98 w 120"/>
                <a:gd name="T29" fmla="*/ 46 h 129"/>
                <a:gd name="T30" fmla="*/ 93 w 120"/>
                <a:gd name="T31" fmla="*/ 46 h 129"/>
                <a:gd name="T32" fmla="*/ 93 w 120"/>
                <a:gd name="T33" fmla="*/ 42 h 129"/>
                <a:gd name="T34" fmla="*/ 95 w 120"/>
                <a:gd name="T35" fmla="*/ 35 h 129"/>
                <a:gd name="T36" fmla="*/ 90 w 120"/>
                <a:gd name="T37" fmla="*/ 34 h 129"/>
                <a:gd name="T38" fmla="*/ 85 w 120"/>
                <a:gd name="T39" fmla="*/ 30 h 129"/>
                <a:gd name="T40" fmla="*/ 82 w 120"/>
                <a:gd name="T41" fmla="*/ 22 h 129"/>
                <a:gd name="T42" fmla="*/ 78 w 120"/>
                <a:gd name="T43" fmla="*/ 20 h 129"/>
                <a:gd name="T44" fmla="*/ 77 w 120"/>
                <a:gd name="T45" fmla="*/ 14 h 129"/>
                <a:gd name="T46" fmla="*/ 72 w 120"/>
                <a:gd name="T47" fmla="*/ 12 h 129"/>
                <a:gd name="T48" fmla="*/ 65 w 120"/>
                <a:gd name="T49" fmla="*/ 12 h 129"/>
                <a:gd name="T50" fmla="*/ 62 w 120"/>
                <a:gd name="T51" fmla="*/ 10 h 129"/>
                <a:gd name="T52" fmla="*/ 57 w 120"/>
                <a:gd name="T53" fmla="*/ 9 h 129"/>
                <a:gd name="T54" fmla="*/ 57 w 120"/>
                <a:gd name="T55" fmla="*/ 7 h 129"/>
                <a:gd name="T56" fmla="*/ 60 w 120"/>
                <a:gd name="T57" fmla="*/ 4 h 129"/>
                <a:gd name="T58" fmla="*/ 53 w 120"/>
                <a:gd name="T59" fmla="*/ 0 h 129"/>
                <a:gd name="T60" fmla="*/ 50 w 120"/>
                <a:gd name="T61" fmla="*/ 2 h 129"/>
                <a:gd name="T62" fmla="*/ 45 w 120"/>
                <a:gd name="T63" fmla="*/ 5 h 129"/>
                <a:gd name="T64" fmla="*/ 41 w 120"/>
                <a:gd name="T65" fmla="*/ 7 h 129"/>
                <a:gd name="T66" fmla="*/ 46 w 120"/>
                <a:gd name="T67" fmla="*/ 14 h 129"/>
                <a:gd name="T68" fmla="*/ 46 w 120"/>
                <a:gd name="T69" fmla="*/ 17 h 129"/>
                <a:gd name="T70" fmla="*/ 45 w 120"/>
                <a:gd name="T71" fmla="*/ 20 h 129"/>
                <a:gd name="T72" fmla="*/ 43 w 120"/>
                <a:gd name="T73" fmla="*/ 24 h 129"/>
                <a:gd name="T74" fmla="*/ 38 w 120"/>
                <a:gd name="T75" fmla="*/ 24 h 129"/>
                <a:gd name="T76" fmla="*/ 33 w 120"/>
                <a:gd name="T77" fmla="*/ 29 h 129"/>
                <a:gd name="T78" fmla="*/ 36 w 120"/>
                <a:gd name="T79" fmla="*/ 35 h 129"/>
                <a:gd name="T80" fmla="*/ 26 w 120"/>
                <a:gd name="T81" fmla="*/ 39 h 129"/>
                <a:gd name="T82" fmla="*/ 20 w 120"/>
                <a:gd name="T83" fmla="*/ 40 h 129"/>
                <a:gd name="T84" fmla="*/ 15 w 120"/>
                <a:gd name="T85" fmla="*/ 47 h 129"/>
                <a:gd name="T86" fmla="*/ 0 w 120"/>
                <a:gd name="T87" fmla="*/ 49 h 129"/>
                <a:gd name="T88" fmla="*/ 5 w 120"/>
                <a:gd name="T89" fmla="*/ 57 h 129"/>
                <a:gd name="T90" fmla="*/ 3 w 120"/>
                <a:gd name="T91" fmla="*/ 66 h 129"/>
                <a:gd name="T92" fmla="*/ 13 w 120"/>
                <a:gd name="T93" fmla="*/ 77 h 129"/>
                <a:gd name="T94" fmla="*/ 33 w 120"/>
                <a:gd name="T95" fmla="*/ 97 h 129"/>
                <a:gd name="T96" fmla="*/ 40 w 120"/>
                <a:gd name="T97" fmla="*/ 129 h 129"/>
                <a:gd name="T98" fmla="*/ 50 w 120"/>
                <a:gd name="T99" fmla="*/ 126 h 129"/>
                <a:gd name="T100" fmla="*/ 50 w 120"/>
                <a:gd name="T101" fmla="*/ 114 h 129"/>
                <a:gd name="T102" fmla="*/ 75 w 120"/>
                <a:gd name="T103" fmla="*/ 97 h 129"/>
                <a:gd name="T104" fmla="*/ 103 w 120"/>
                <a:gd name="T105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" h="129">
                  <a:moveTo>
                    <a:pt x="107" y="91"/>
                  </a:moveTo>
                  <a:lnTo>
                    <a:pt x="107" y="91"/>
                  </a:lnTo>
                  <a:lnTo>
                    <a:pt x="107" y="89"/>
                  </a:lnTo>
                  <a:lnTo>
                    <a:pt x="105" y="87"/>
                  </a:lnTo>
                  <a:lnTo>
                    <a:pt x="105" y="87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3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3" y="82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7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79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12" y="72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8" y="57"/>
                  </a:lnTo>
                  <a:lnTo>
                    <a:pt x="117" y="57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6"/>
                  </a:lnTo>
                  <a:lnTo>
                    <a:pt x="120" y="56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18" y="54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10" y="52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8" y="51"/>
                  </a:lnTo>
                  <a:lnTo>
                    <a:pt x="107" y="51"/>
                  </a:lnTo>
                  <a:lnTo>
                    <a:pt x="107" y="49"/>
                  </a:lnTo>
                  <a:lnTo>
                    <a:pt x="107" y="49"/>
                  </a:lnTo>
                  <a:lnTo>
                    <a:pt x="105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9"/>
                  </a:lnTo>
                  <a:lnTo>
                    <a:pt x="102" y="49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2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7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3" y="29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0" y="20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8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7" y="10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5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1" y="66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8" y="69"/>
                  </a:lnTo>
                  <a:lnTo>
                    <a:pt x="10" y="71"/>
                  </a:lnTo>
                  <a:lnTo>
                    <a:pt x="13" y="77"/>
                  </a:lnTo>
                  <a:lnTo>
                    <a:pt x="21" y="87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2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6" y="104"/>
                  </a:lnTo>
                  <a:lnTo>
                    <a:pt x="40" y="119"/>
                  </a:lnTo>
                  <a:lnTo>
                    <a:pt x="40" y="121"/>
                  </a:lnTo>
                  <a:lnTo>
                    <a:pt x="40" y="122"/>
                  </a:lnTo>
                  <a:lnTo>
                    <a:pt x="38" y="127"/>
                  </a:lnTo>
                  <a:lnTo>
                    <a:pt x="40" y="129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50" y="127"/>
                  </a:lnTo>
                  <a:lnTo>
                    <a:pt x="50" y="126"/>
                  </a:lnTo>
                  <a:lnTo>
                    <a:pt x="52" y="122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73" y="97"/>
                  </a:lnTo>
                  <a:lnTo>
                    <a:pt x="75" y="97"/>
                  </a:lnTo>
                  <a:lnTo>
                    <a:pt x="78" y="99"/>
                  </a:lnTo>
                  <a:lnTo>
                    <a:pt x="90" y="97"/>
                  </a:lnTo>
                  <a:lnTo>
                    <a:pt x="97" y="94"/>
                  </a:lnTo>
                  <a:lnTo>
                    <a:pt x="98" y="91"/>
                  </a:lnTo>
                  <a:lnTo>
                    <a:pt x="102" y="91"/>
                  </a:lnTo>
                  <a:lnTo>
                    <a:pt x="103" y="91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5" name="TextBox 924"/>
            <p:cNvSpPr txBox="1"/>
            <p:nvPr/>
          </p:nvSpPr>
          <p:spPr>
            <a:xfrm>
              <a:off x="6511409" y="4011628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Germany</a:t>
              </a:r>
            </a:p>
          </p:txBody>
        </p:sp>
        <p:sp>
          <p:nvSpPr>
            <p:cNvPr id="926" name="TextBox 925"/>
            <p:cNvSpPr txBox="1"/>
            <p:nvPr/>
          </p:nvSpPr>
          <p:spPr>
            <a:xfrm>
              <a:off x="5583216" y="4572739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France</a:t>
              </a:r>
            </a:p>
          </p:txBody>
        </p:sp>
        <p:sp>
          <p:nvSpPr>
            <p:cNvPr id="927" name="TextBox 926"/>
            <p:cNvSpPr txBox="1"/>
            <p:nvPr/>
          </p:nvSpPr>
          <p:spPr>
            <a:xfrm>
              <a:off x="4757982" y="5321452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Spain</a:t>
              </a:r>
            </a:p>
          </p:txBody>
        </p:sp>
        <p:sp>
          <p:nvSpPr>
            <p:cNvPr id="928" name="TextBox 927"/>
            <p:cNvSpPr txBox="1"/>
            <p:nvPr/>
          </p:nvSpPr>
          <p:spPr>
            <a:xfrm>
              <a:off x="6648925" y="5321452"/>
              <a:ext cx="430085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Italy</a:t>
              </a:r>
            </a:p>
          </p:txBody>
        </p:sp>
        <p:sp>
          <p:nvSpPr>
            <p:cNvPr id="929" name="TextBox 928"/>
            <p:cNvSpPr txBox="1"/>
            <p:nvPr/>
          </p:nvSpPr>
          <p:spPr>
            <a:xfrm>
              <a:off x="5070007" y="3431155"/>
              <a:ext cx="430085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Ireland</a:t>
              </a:r>
            </a:p>
          </p:txBody>
        </p:sp>
        <p:sp>
          <p:nvSpPr>
            <p:cNvPr id="930" name="TextBox 929"/>
            <p:cNvSpPr txBox="1"/>
            <p:nvPr/>
          </p:nvSpPr>
          <p:spPr>
            <a:xfrm>
              <a:off x="6277236" y="4850860"/>
              <a:ext cx="781461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Liechtenstein</a:t>
              </a:r>
            </a:p>
          </p:txBody>
        </p:sp>
        <p:sp>
          <p:nvSpPr>
            <p:cNvPr id="931" name="TextBox 930"/>
            <p:cNvSpPr txBox="1"/>
            <p:nvPr/>
          </p:nvSpPr>
          <p:spPr>
            <a:xfrm>
              <a:off x="6061745" y="3745811"/>
              <a:ext cx="671203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Netherlands</a:t>
              </a:r>
            </a:p>
          </p:txBody>
        </p:sp>
        <p:sp>
          <p:nvSpPr>
            <p:cNvPr id="932" name="TextBox 931"/>
            <p:cNvSpPr txBox="1"/>
            <p:nvPr/>
          </p:nvSpPr>
          <p:spPr>
            <a:xfrm>
              <a:off x="5871664" y="4089605"/>
              <a:ext cx="671203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Belgium </a:t>
              </a:r>
            </a:p>
          </p:txBody>
        </p:sp>
        <p:sp>
          <p:nvSpPr>
            <p:cNvPr id="933" name="TextBox 932"/>
            <p:cNvSpPr txBox="1"/>
            <p:nvPr/>
          </p:nvSpPr>
          <p:spPr>
            <a:xfrm>
              <a:off x="6453326" y="2761618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Norway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  <p:sp>
          <p:nvSpPr>
            <p:cNvPr id="934" name="TextBox 933"/>
            <p:cNvSpPr txBox="1"/>
            <p:nvPr/>
          </p:nvSpPr>
          <p:spPr>
            <a:xfrm>
              <a:off x="6960047" y="2955500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Sweden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  <p:sp>
          <p:nvSpPr>
            <p:cNvPr id="936" name="TextBox 935"/>
            <p:cNvSpPr txBox="1"/>
            <p:nvPr/>
          </p:nvSpPr>
          <p:spPr>
            <a:xfrm>
              <a:off x="6152242" y="3433000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Denmark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</p:grpSp>
      <p:graphicFrame>
        <p:nvGraphicFramePr>
          <p:cNvPr id="935" name="Table 9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2656788"/>
              </p:ext>
            </p:extLst>
          </p:nvPr>
        </p:nvGraphicFramePr>
        <p:xfrm>
          <a:off x="301185" y="1516335"/>
          <a:ext cx="3660005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98439"/>
                <a:gridCol w="2561566"/>
              </a:tblGrid>
              <a:tr h="370840">
                <a:tc gridSpan="2">
                  <a:txBody>
                    <a:bodyPr/>
                    <a:lstStyle/>
                    <a:p>
                      <a:r>
                        <a:rPr lang="en-GB" dirty="0" smtClean="0"/>
                        <a:t>Key</a:t>
                      </a:r>
                      <a:endParaRPr lang="en-GB" dirty="0"/>
                    </a:p>
                  </a:txBody>
                  <a:tcPr marL="36000" marR="36000" marT="36000" marB="36000">
                    <a:solidFill>
                      <a:schemeClr val="tx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Green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Easy</a:t>
                      </a:r>
                    </a:p>
                  </a:txBody>
                  <a:tcPr marL="36000" marR="36000" marT="36000" marB="36000">
                    <a:solidFill>
                      <a:srgbClr val="69BE28">
                        <a:alpha val="6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Amber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Medium</a:t>
                      </a:r>
                    </a:p>
                  </a:txBody>
                  <a:tcPr marL="36000" marR="36000" marT="36000" marB="36000">
                    <a:solidFill>
                      <a:schemeClr val="accent5">
                        <a:alpha val="50196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Red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Challenging</a:t>
                      </a:r>
                    </a:p>
                  </a:txBody>
                  <a:tcPr marL="36000" marR="36000" marT="36000" marB="36000">
                    <a:solidFill>
                      <a:srgbClr val="FF0000">
                        <a:alpha val="50196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Blue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Impossible</a:t>
                      </a:r>
                    </a:p>
                  </a:txBody>
                  <a:tcPr marL="36000" marR="36000" marT="36000" marB="36000">
                    <a:solidFill>
                      <a:schemeClr val="accent4">
                        <a:lumMod val="60000"/>
                        <a:lumOff val="40000"/>
                        <a:alpha val="50196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0026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72860" y="693441"/>
            <a:ext cx="8591740" cy="390292"/>
          </a:xfrm>
        </p:spPr>
        <p:txBody>
          <a:bodyPr/>
          <a:lstStyle/>
          <a:p>
            <a:r>
              <a:rPr lang="en-GB" sz="2200" b="1" dirty="0" smtClean="0"/>
              <a:t>Post-Brexit (no deal): </a:t>
            </a:r>
            <a:r>
              <a:rPr lang="en-GB" sz="2200" dirty="0" smtClean="0"/>
              <a:t>No change - non-EU AIFM still has to use Article 42 NPPRs (including for UK)</a:t>
            </a:r>
            <a:r>
              <a:rPr lang="en-GB" dirty="0"/>
              <a:t/>
            </a:r>
            <a:br>
              <a:rPr lang="en-GB" dirty="0"/>
            </a:br>
            <a:endParaRPr lang="en-GB" dirty="0"/>
          </a:p>
        </p:txBody>
      </p:sp>
      <p:sp>
        <p:nvSpPr>
          <p:cNvPr id="134" name="Title 1"/>
          <p:cNvSpPr txBox="1">
            <a:spLocks/>
          </p:cNvSpPr>
          <p:nvPr/>
        </p:nvSpPr>
        <p:spPr bwMode="auto">
          <a:xfrm>
            <a:off x="312098" y="3639510"/>
            <a:ext cx="3288352" cy="3422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lang="en-GB" altLang="en-GB" sz="2600" kern="1200" baseline="0">
                <a:solidFill>
                  <a:srgbClr val="39464D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</a:pPr>
            <a:endParaRPr sz="1400" b="0" dirty="0"/>
          </a:p>
          <a:p>
            <a:pPr fontAlgn="auto">
              <a:spcAft>
                <a:spcPts val="0"/>
              </a:spcAft>
            </a:pPr>
            <a:r>
              <a:rPr sz="1600" b="0" dirty="0" smtClean="0"/>
              <a:t>Key points:</a:t>
            </a:r>
          </a:p>
          <a:p>
            <a:pPr marL="285750" indent="-285750" fontAlgn="auto">
              <a:spcAft>
                <a:spcPts val="0"/>
              </a:spcAft>
              <a:buFontTx/>
              <a:buChar char="-"/>
            </a:pPr>
            <a:r>
              <a:rPr lang="en-GB" sz="1600" b="0" dirty="0" smtClean="0"/>
              <a:t>No depositary needed (excl. Germany and Denmark)</a:t>
            </a:r>
          </a:p>
          <a:p>
            <a:pPr marL="285750" indent="-285750" fontAlgn="auto">
              <a:spcAft>
                <a:spcPts val="0"/>
              </a:spcAft>
              <a:buFontTx/>
              <a:buChar char="-"/>
            </a:pPr>
            <a:r>
              <a:rPr lang="en-GB" sz="1600" b="0" dirty="0" smtClean="0"/>
              <a:t>Country-by-country Annex IV regulatory reporting</a:t>
            </a:r>
          </a:p>
          <a:p>
            <a:pPr fontAlgn="auto">
              <a:spcAft>
                <a:spcPts val="0"/>
              </a:spcAft>
            </a:pPr>
            <a:r>
              <a:rPr b="0" dirty="0" smtClean="0"/>
              <a:t/>
            </a:r>
            <a:br>
              <a:rPr b="0" dirty="0" smtClean="0"/>
            </a:br>
            <a:endParaRPr b="0" dirty="0"/>
          </a:p>
        </p:txBody>
      </p:sp>
      <p:grpSp>
        <p:nvGrpSpPr>
          <p:cNvPr id="2" name="Group 1"/>
          <p:cNvGrpSpPr/>
          <p:nvPr/>
        </p:nvGrpSpPr>
        <p:grpSpPr>
          <a:xfrm>
            <a:off x="3641339" y="1321683"/>
            <a:ext cx="7270319" cy="5823512"/>
            <a:chOff x="3831839" y="1321683"/>
            <a:chExt cx="7270319" cy="5823512"/>
          </a:xfrm>
        </p:grpSpPr>
        <p:sp>
          <p:nvSpPr>
            <p:cNvPr id="116" name="Freeform 6"/>
            <p:cNvSpPr>
              <a:spLocks/>
            </p:cNvSpPr>
            <p:nvPr/>
          </p:nvSpPr>
          <p:spPr bwMode="auto">
            <a:xfrm>
              <a:off x="5322488" y="4044463"/>
              <a:ext cx="1186775" cy="1188287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7" name="Freeform 7"/>
            <p:cNvSpPr>
              <a:spLocks/>
            </p:cNvSpPr>
            <p:nvPr/>
          </p:nvSpPr>
          <p:spPr bwMode="auto">
            <a:xfrm>
              <a:off x="5322488" y="4044463"/>
              <a:ext cx="1186775" cy="1188287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8" name="Freeform 8"/>
            <p:cNvSpPr>
              <a:spLocks/>
            </p:cNvSpPr>
            <p:nvPr/>
          </p:nvSpPr>
          <p:spPr bwMode="auto">
            <a:xfrm>
              <a:off x="7578115" y="5497318"/>
              <a:ext cx="696947" cy="761955"/>
            </a:xfrm>
            <a:custGeom>
              <a:avLst/>
              <a:gdLst>
                <a:gd name="T0" fmla="*/ 444 w 461"/>
                <a:gd name="T1" fmla="*/ 64 h 504"/>
                <a:gd name="T2" fmla="*/ 459 w 461"/>
                <a:gd name="T3" fmla="*/ 35 h 504"/>
                <a:gd name="T4" fmla="*/ 419 w 461"/>
                <a:gd name="T5" fmla="*/ 5 h 504"/>
                <a:gd name="T6" fmla="*/ 409 w 461"/>
                <a:gd name="T7" fmla="*/ 42 h 504"/>
                <a:gd name="T8" fmla="*/ 351 w 461"/>
                <a:gd name="T9" fmla="*/ 40 h 504"/>
                <a:gd name="T10" fmla="*/ 294 w 461"/>
                <a:gd name="T11" fmla="*/ 25 h 504"/>
                <a:gd name="T12" fmla="*/ 222 w 461"/>
                <a:gd name="T13" fmla="*/ 52 h 504"/>
                <a:gd name="T14" fmla="*/ 192 w 461"/>
                <a:gd name="T15" fmla="*/ 55 h 504"/>
                <a:gd name="T16" fmla="*/ 155 w 461"/>
                <a:gd name="T17" fmla="*/ 69 h 504"/>
                <a:gd name="T18" fmla="*/ 107 w 461"/>
                <a:gd name="T19" fmla="*/ 94 h 504"/>
                <a:gd name="T20" fmla="*/ 74 w 461"/>
                <a:gd name="T21" fmla="*/ 114 h 504"/>
                <a:gd name="T22" fmla="*/ 60 w 461"/>
                <a:gd name="T23" fmla="*/ 134 h 504"/>
                <a:gd name="T24" fmla="*/ 37 w 461"/>
                <a:gd name="T25" fmla="*/ 169 h 504"/>
                <a:gd name="T26" fmla="*/ 15 w 461"/>
                <a:gd name="T27" fmla="*/ 209 h 504"/>
                <a:gd name="T28" fmla="*/ 17 w 461"/>
                <a:gd name="T29" fmla="*/ 221 h 504"/>
                <a:gd name="T30" fmla="*/ 62 w 461"/>
                <a:gd name="T31" fmla="*/ 264 h 504"/>
                <a:gd name="T32" fmla="*/ 84 w 461"/>
                <a:gd name="T33" fmla="*/ 269 h 504"/>
                <a:gd name="T34" fmla="*/ 52 w 461"/>
                <a:gd name="T35" fmla="*/ 286 h 504"/>
                <a:gd name="T36" fmla="*/ 84 w 461"/>
                <a:gd name="T37" fmla="*/ 332 h 504"/>
                <a:gd name="T38" fmla="*/ 155 w 461"/>
                <a:gd name="T39" fmla="*/ 324 h 504"/>
                <a:gd name="T40" fmla="*/ 232 w 461"/>
                <a:gd name="T41" fmla="*/ 349 h 504"/>
                <a:gd name="T42" fmla="*/ 215 w 461"/>
                <a:gd name="T43" fmla="*/ 361 h 504"/>
                <a:gd name="T44" fmla="*/ 162 w 461"/>
                <a:gd name="T45" fmla="*/ 341 h 504"/>
                <a:gd name="T46" fmla="*/ 129 w 461"/>
                <a:gd name="T47" fmla="*/ 331 h 504"/>
                <a:gd name="T48" fmla="*/ 87 w 461"/>
                <a:gd name="T49" fmla="*/ 366 h 504"/>
                <a:gd name="T50" fmla="*/ 120 w 461"/>
                <a:gd name="T51" fmla="*/ 427 h 504"/>
                <a:gd name="T52" fmla="*/ 145 w 461"/>
                <a:gd name="T53" fmla="*/ 468 h 504"/>
                <a:gd name="T54" fmla="*/ 154 w 461"/>
                <a:gd name="T55" fmla="*/ 446 h 504"/>
                <a:gd name="T56" fmla="*/ 187 w 461"/>
                <a:gd name="T57" fmla="*/ 496 h 504"/>
                <a:gd name="T58" fmla="*/ 195 w 461"/>
                <a:gd name="T59" fmla="*/ 466 h 504"/>
                <a:gd name="T60" fmla="*/ 240 w 461"/>
                <a:gd name="T61" fmla="*/ 496 h 504"/>
                <a:gd name="T62" fmla="*/ 232 w 461"/>
                <a:gd name="T63" fmla="*/ 468 h 504"/>
                <a:gd name="T64" fmla="*/ 200 w 461"/>
                <a:gd name="T65" fmla="*/ 396 h 504"/>
                <a:gd name="T66" fmla="*/ 232 w 461"/>
                <a:gd name="T67" fmla="*/ 419 h 504"/>
                <a:gd name="T68" fmla="*/ 255 w 461"/>
                <a:gd name="T69" fmla="*/ 407 h 504"/>
                <a:gd name="T70" fmla="*/ 245 w 461"/>
                <a:gd name="T71" fmla="*/ 397 h 504"/>
                <a:gd name="T72" fmla="*/ 249 w 461"/>
                <a:gd name="T73" fmla="*/ 356 h 504"/>
                <a:gd name="T74" fmla="*/ 299 w 461"/>
                <a:gd name="T75" fmla="*/ 381 h 504"/>
                <a:gd name="T76" fmla="*/ 289 w 461"/>
                <a:gd name="T77" fmla="*/ 327 h 504"/>
                <a:gd name="T78" fmla="*/ 239 w 461"/>
                <a:gd name="T79" fmla="*/ 304 h 504"/>
                <a:gd name="T80" fmla="*/ 192 w 461"/>
                <a:gd name="T81" fmla="*/ 276 h 504"/>
                <a:gd name="T82" fmla="*/ 205 w 461"/>
                <a:gd name="T83" fmla="*/ 251 h 504"/>
                <a:gd name="T84" fmla="*/ 227 w 461"/>
                <a:gd name="T85" fmla="*/ 239 h 504"/>
                <a:gd name="T86" fmla="*/ 222 w 461"/>
                <a:gd name="T87" fmla="*/ 251 h 504"/>
                <a:gd name="T88" fmla="*/ 240 w 461"/>
                <a:gd name="T89" fmla="*/ 246 h 504"/>
                <a:gd name="T90" fmla="*/ 204 w 461"/>
                <a:gd name="T91" fmla="*/ 192 h 504"/>
                <a:gd name="T92" fmla="*/ 184 w 461"/>
                <a:gd name="T93" fmla="*/ 149 h 504"/>
                <a:gd name="T94" fmla="*/ 200 w 461"/>
                <a:gd name="T95" fmla="*/ 117 h 504"/>
                <a:gd name="T96" fmla="*/ 204 w 461"/>
                <a:gd name="T97" fmla="*/ 127 h 504"/>
                <a:gd name="T98" fmla="*/ 232 w 461"/>
                <a:gd name="T99" fmla="*/ 150 h 504"/>
                <a:gd name="T100" fmla="*/ 265 w 461"/>
                <a:gd name="T101" fmla="*/ 177 h 504"/>
                <a:gd name="T102" fmla="*/ 239 w 461"/>
                <a:gd name="T103" fmla="*/ 147 h 504"/>
                <a:gd name="T104" fmla="*/ 270 w 461"/>
                <a:gd name="T105" fmla="*/ 169 h 504"/>
                <a:gd name="T106" fmla="*/ 262 w 461"/>
                <a:gd name="T107" fmla="*/ 147 h 504"/>
                <a:gd name="T108" fmla="*/ 294 w 461"/>
                <a:gd name="T109" fmla="*/ 142 h 504"/>
                <a:gd name="T110" fmla="*/ 310 w 461"/>
                <a:gd name="T111" fmla="*/ 152 h 504"/>
                <a:gd name="T112" fmla="*/ 269 w 461"/>
                <a:gd name="T113" fmla="*/ 127 h 504"/>
                <a:gd name="T114" fmla="*/ 262 w 461"/>
                <a:gd name="T115" fmla="*/ 102 h 504"/>
                <a:gd name="T116" fmla="*/ 287 w 461"/>
                <a:gd name="T117" fmla="*/ 104 h 504"/>
                <a:gd name="T118" fmla="*/ 322 w 461"/>
                <a:gd name="T119" fmla="*/ 85 h 504"/>
                <a:gd name="T120" fmla="*/ 359 w 461"/>
                <a:gd name="T121" fmla="*/ 75 h 504"/>
                <a:gd name="T122" fmla="*/ 381 w 461"/>
                <a:gd name="T123" fmla="*/ 80 h 504"/>
                <a:gd name="T124" fmla="*/ 426 w 461"/>
                <a:gd name="T125" fmla="*/ 9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1" h="504">
                  <a:moveTo>
                    <a:pt x="426" y="92"/>
                  </a:moveTo>
                  <a:lnTo>
                    <a:pt x="427" y="92"/>
                  </a:lnTo>
                  <a:lnTo>
                    <a:pt x="427" y="92"/>
                  </a:lnTo>
                  <a:lnTo>
                    <a:pt x="429" y="92"/>
                  </a:lnTo>
                  <a:lnTo>
                    <a:pt x="429" y="90"/>
                  </a:lnTo>
                  <a:lnTo>
                    <a:pt x="429" y="90"/>
                  </a:lnTo>
                  <a:lnTo>
                    <a:pt x="434" y="80"/>
                  </a:lnTo>
                  <a:lnTo>
                    <a:pt x="434" y="79"/>
                  </a:lnTo>
                  <a:lnTo>
                    <a:pt x="437" y="77"/>
                  </a:lnTo>
                  <a:lnTo>
                    <a:pt x="444" y="72"/>
                  </a:lnTo>
                  <a:lnTo>
                    <a:pt x="444" y="70"/>
                  </a:lnTo>
                  <a:lnTo>
                    <a:pt x="446" y="65"/>
                  </a:lnTo>
                  <a:lnTo>
                    <a:pt x="446" y="65"/>
                  </a:lnTo>
                  <a:lnTo>
                    <a:pt x="446" y="64"/>
                  </a:lnTo>
                  <a:lnTo>
                    <a:pt x="444" y="64"/>
                  </a:lnTo>
                  <a:lnTo>
                    <a:pt x="444" y="64"/>
                  </a:lnTo>
                  <a:lnTo>
                    <a:pt x="442" y="64"/>
                  </a:lnTo>
                  <a:lnTo>
                    <a:pt x="442" y="64"/>
                  </a:lnTo>
                  <a:lnTo>
                    <a:pt x="442" y="62"/>
                  </a:lnTo>
                  <a:lnTo>
                    <a:pt x="441" y="62"/>
                  </a:lnTo>
                  <a:lnTo>
                    <a:pt x="441" y="59"/>
                  </a:lnTo>
                  <a:lnTo>
                    <a:pt x="439" y="50"/>
                  </a:lnTo>
                  <a:lnTo>
                    <a:pt x="441" y="47"/>
                  </a:lnTo>
                  <a:lnTo>
                    <a:pt x="442" y="44"/>
                  </a:lnTo>
                  <a:lnTo>
                    <a:pt x="451" y="37"/>
                  </a:lnTo>
                  <a:lnTo>
                    <a:pt x="456" y="35"/>
                  </a:lnTo>
                  <a:lnTo>
                    <a:pt x="457" y="35"/>
                  </a:lnTo>
                  <a:lnTo>
                    <a:pt x="457" y="35"/>
                  </a:lnTo>
                  <a:lnTo>
                    <a:pt x="459" y="35"/>
                  </a:lnTo>
                  <a:lnTo>
                    <a:pt x="459" y="35"/>
                  </a:lnTo>
                  <a:lnTo>
                    <a:pt x="461" y="34"/>
                  </a:lnTo>
                  <a:lnTo>
                    <a:pt x="461" y="32"/>
                  </a:lnTo>
                  <a:lnTo>
                    <a:pt x="461" y="32"/>
                  </a:lnTo>
                  <a:lnTo>
                    <a:pt x="461" y="27"/>
                  </a:lnTo>
                  <a:lnTo>
                    <a:pt x="456" y="12"/>
                  </a:lnTo>
                  <a:lnTo>
                    <a:pt x="456" y="10"/>
                  </a:lnTo>
                  <a:lnTo>
                    <a:pt x="449" y="5"/>
                  </a:lnTo>
                  <a:lnTo>
                    <a:pt x="439" y="2"/>
                  </a:lnTo>
                  <a:lnTo>
                    <a:pt x="429" y="0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24" y="0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9"/>
                  </a:lnTo>
                  <a:lnTo>
                    <a:pt x="421" y="10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2" y="10"/>
                  </a:lnTo>
                  <a:lnTo>
                    <a:pt x="424" y="10"/>
                  </a:lnTo>
                  <a:lnTo>
                    <a:pt x="424" y="10"/>
                  </a:lnTo>
                  <a:lnTo>
                    <a:pt x="427" y="19"/>
                  </a:lnTo>
                  <a:lnTo>
                    <a:pt x="427" y="20"/>
                  </a:lnTo>
                  <a:lnTo>
                    <a:pt x="429" y="27"/>
                  </a:lnTo>
                  <a:lnTo>
                    <a:pt x="429" y="29"/>
                  </a:lnTo>
                  <a:lnTo>
                    <a:pt x="426" y="35"/>
                  </a:lnTo>
                  <a:lnTo>
                    <a:pt x="416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397" y="42"/>
                  </a:lnTo>
                  <a:lnTo>
                    <a:pt x="382" y="45"/>
                  </a:lnTo>
                  <a:lnTo>
                    <a:pt x="376" y="47"/>
                  </a:lnTo>
                  <a:lnTo>
                    <a:pt x="372" y="49"/>
                  </a:lnTo>
                  <a:lnTo>
                    <a:pt x="371" y="50"/>
                  </a:lnTo>
                  <a:lnTo>
                    <a:pt x="367" y="50"/>
                  </a:lnTo>
                  <a:lnTo>
                    <a:pt x="367" y="50"/>
                  </a:lnTo>
                  <a:lnTo>
                    <a:pt x="364" y="50"/>
                  </a:lnTo>
                  <a:lnTo>
                    <a:pt x="364" y="49"/>
                  </a:lnTo>
                  <a:lnTo>
                    <a:pt x="362" y="47"/>
                  </a:lnTo>
                  <a:lnTo>
                    <a:pt x="362" y="47"/>
                  </a:lnTo>
                  <a:lnTo>
                    <a:pt x="359" y="44"/>
                  </a:lnTo>
                  <a:lnTo>
                    <a:pt x="356" y="42"/>
                  </a:lnTo>
                  <a:lnTo>
                    <a:pt x="351" y="40"/>
                  </a:lnTo>
                  <a:lnTo>
                    <a:pt x="351" y="40"/>
                  </a:lnTo>
                  <a:lnTo>
                    <a:pt x="347" y="40"/>
                  </a:lnTo>
                  <a:lnTo>
                    <a:pt x="342" y="39"/>
                  </a:lnTo>
                  <a:lnTo>
                    <a:pt x="334" y="37"/>
                  </a:lnTo>
                  <a:lnTo>
                    <a:pt x="334" y="39"/>
                  </a:lnTo>
                  <a:lnTo>
                    <a:pt x="334" y="40"/>
                  </a:lnTo>
                  <a:lnTo>
                    <a:pt x="321" y="37"/>
                  </a:lnTo>
                  <a:lnTo>
                    <a:pt x="319" y="35"/>
                  </a:lnTo>
                  <a:lnTo>
                    <a:pt x="319" y="35"/>
                  </a:lnTo>
                  <a:lnTo>
                    <a:pt x="315" y="32"/>
                  </a:lnTo>
                  <a:lnTo>
                    <a:pt x="315" y="32"/>
                  </a:lnTo>
                  <a:lnTo>
                    <a:pt x="315" y="30"/>
                  </a:lnTo>
                  <a:lnTo>
                    <a:pt x="309" y="27"/>
                  </a:lnTo>
                  <a:lnTo>
                    <a:pt x="295" y="25"/>
                  </a:lnTo>
                  <a:lnTo>
                    <a:pt x="294" y="25"/>
                  </a:lnTo>
                  <a:lnTo>
                    <a:pt x="284" y="27"/>
                  </a:lnTo>
                  <a:lnTo>
                    <a:pt x="282" y="29"/>
                  </a:lnTo>
                  <a:lnTo>
                    <a:pt x="282" y="30"/>
                  </a:lnTo>
                  <a:lnTo>
                    <a:pt x="282" y="30"/>
                  </a:lnTo>
                  <a:lnTo>
                    <a:pt x="282" y="32"/>
                  </a:lnTo>
                  <a:lnTo>
                    <a:pt x="270" y="37"/>
                  </a:lnTo>
                  <a:lnTo>
                    <a:pt x="262" y="40"/>
                  </a:lnTo>
                  <a:lnTo>
                    <a:pt x="254" y="44"/>
                  </a:lnTo>
                  <a:lnTo>
                    <a:pt x="245" y="44"/>
                  </a:lnTo>
                  <a:lnTo>
                    <a:pt x="230" y="44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5" y="52"/>
                  </a:lnTo>
                  <a:lnTo>
                    <a:pt x="207" y="50"/>
                  </a:lnTo>
                  <a:lnTo>
                    <a:pt x="204" y="50"/>
                  </a:lnTo>
                  <a:lnTo>
                    <a:pt x="202" y="50"/>
                  </a:lnTo>
                  <a:lnTo>
                    <a:pt x="195" y="50"/>
                  </a:lnTo>
                  <a:lnTo>
                    <a:pt x="195" y="50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9"/>
                  </a:lnTo>
                  <a:lnTo>
                    <a:pt x="192" y="62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9" y="69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2" y="72"/>
                  </a:lnTo>
                  <a:lnTo>
                    <a:pt x="165" y="70"/>
                  </a:lnTo>
                  <a:lnTo>
                    <a:pt x="162" y="69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5" y="69"/>
                  </a:lnTo>
                  <a:lnTo>
                    <a:pt x="152" y="69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4"/>
                  </a:lnTo>
                  <a:lnTo>
                    <a:pt x="134" y="75"/>
                  </a:lnTo>
                  <a:lnTo>
                    <a:pt x="134" y="77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25" y="90"/>
                  </a:lnTo>
                  <a:lnTo>
                    <a:pt x="112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09" y="95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7" y="94"/>
                  </a:lnTo>
                  <a:lnTo>
                    <a:pt x="97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7"/>
                  </a:lnTo>
                  <a:lnTo>
                    <a:pt x="92" y="97"/>
                  </a:lnTo>
                  <a:lnTo>
                    <a:pt x="80" y="99"/>
                  </a:lnTo>
                  <a:lnTo>
                    <a:pt x="69" y="99"/>
                  </a:lnTo>
                  <a:lnTo>
                    <a:pt x="69" y="104"/>
                  </a:lnTo>
                  <a:lnTo>
                    <a:pt x="72" y="110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20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5" y="137"/>
                  </a:lnTo>
                  <a:lnTo>
                    <a:pt x="50" y="154"/>
                  </a:lnTo>
                  <a:lnTo>
                    <a:pt x="50" y="159"/>
                  </a:lnTo>
                  <a:lnTo>
                    <a:pt x="48" y="164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5" y="169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7" y="170"/>
                  </a:lnTo>
                  <a:lnTo>
                    <a:pt x="37" y="170"/>
                  </a:lnTo>
                  <a:lnTo>
                    <a:pt x="37" y="169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0" y="170"/>
                  </a:lnTo>
                  <a:lnTo>
                    <a:pt x="30" y="170"/>
                  </a:lnTo>
                  <a:lnTo>
                    <a:pt x="30" y="172"/>
                  </a:lnTo>
                  <a:lnTo>
                    <a:pt x="22" y="177"/>
                  </a:lnTo>
                  <a:lnTo>
                    <a:pt x="22" y="179"/>
                  </a:lnTo>
                  <a:lnTo>
                    <a:pt x="25" y="186"/>
                  </a:lnTo>
                  <a:lnTo>
                    <a:pt x="28" y="191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2" y="202"/>
                  </a:lnTo>
                  <a:lnTo>
                    <a:pt x="15" y="209"/>
                  </a:lnTo>
                  <a:lnTo>
                    <a:pt x="13" y="209"/>
                  </a:lnTo>
                  <a:lnTo>
                    <a:pt x="8" y="209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2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6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2" y="217"/>
                  </a:lnTo>
                  <a:lnTo>
                    <a:pt x="13" y="221"/>
                  </a:lnTo>
                  <a:lnTo>
                    <a:pt x="13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27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23" y="242"/>
                  </a:lnTo>
                  <a:lnTo>
                    <a:pt x="35" y="249"/>
                  </a:lnTo>
                  <a:lnTo>
                    <a:pt x="38" y="252"/>
                  </a:lnTo>
                  <a:lnTo>
                    <a:pt x="48" y="261"/>
                  </a:lnTo>
                  <a:lnTo>
                    <a:pt x="57" y="261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7" y="264"/>
                  </a:lnTo>
                  <a:lnTo>
                    <a:pt x="72" y="267"/>
                  </a:lnTo>
                  <a:lnTo>
                    <a:pt x="75" y="266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80" y="264"/>
                  </a:lnTo>
                  <a:lnTo>
                    <a:pt x="82" y="266"/>
                  </a:lnTo>
                  <a:lnTo>
                    <a:pt x="82" y="267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4" y="271"/>
                  </a:lnTo>
                  <a:lnTo>
                    <a:pt x="82" y="274"/>
                  </a:lnTo>
                  <a:lnTo>
                    <a:pt x="79" y="281"/>
                  </a:lnTo>
                  <a:lnTo>
                    <a:pt x="79" y="281"/>
                  </a:lnTo>
                  <a:lnTo>
                    <a:pt x="75" y="279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4"/>
                  </a:lnTo>
                  <a:lnTo>
                    <a:pt x="70" y="272"/>
                  </a:lnTo>
                  <a:lnTo>
                    <a:pt x="67" y="274"/>
                  </a:lnTo>
                  <a:lnTo>
                    <a:pt x="59" y="276"/>
                  </a:lnTo>
                  <a:lnTo>
                    <a:pt x="54" y="282"/>
                  </a:lnTo>
                  <a:lnTo>
                    <a:pt x="52" y="286"/>
                  </a:lnTo>
                  <a:lnTo>
                    <a:pt x="52" y="287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9" y="291"/>
                  </a:lnTo>
                  <a:lnTo>
                    <a:pt x="65" y="292"/>
                  </a:lnTo>
                  <a:lnTo>
                    <a:pt x="72" y="297"/>
                  </a:lnTo>
                  <a:lnTo>
                    <a:pt x="80" y="311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80" y="326"/>
                  </a:lnTo>
                  <a:lnTo>
                    <a:pt x="80" y="327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1"/>
                  </a:lnTo>
                  <a:lnTo>
                    <a:pt x="87" y="329"/>
                  </a:lnTo>
                  <a:lnTo>
                    <a:pt x="97" y="324"/>
                  </a:lnTo>
                  <a:lnTo>
                    <a:pt x="100" y="322"/>
                  </a:lnTo>
                  <a:lnTo>
                    <a:pt x="102" y="322"/>
                  </a:lnTo>
                  <a:lnTo>
                    <a:pt x="107" y="326"/>
                  </a:lnTo>
                  <a:lnTo>
                    <a:pt x="119" y="326"/>
                  </a:lnTo>
                  <a:lnTo>
                    <a:pt x="134" y="322"/>
                  </a:lnTo>
                  <a:lnTo>
                    <a:pt x="142" y="321"/>
                  </a:lnTo>
                  <a:lnTo>
                    <a:pt x="144" y="321"/>
                  </a:lnTo>
                  <a:lnTo>
                    <a:pt x="149" y="321"/>
                  </a:lnTo>
                  <a:lnTo>
                    <a:pt x="155" y="324"/>
                  </a:lnTo>
                  <a:lnTo>
                    <a:pt x="172" y="326"/>
                  </a:lnTo>
                  <a:lnTo>
                    <a:pt x="174" y="322"/>
                  </a:lnTo>
                  <a:lnTo>
                    <a:pt x="185" y="326"/>
                  </a:lnTo>
                  <a:lnTo>
                    <a:pt x="202" y="332"/>
                  </a:lnTo>
                  <a:lnTo>
                    <a:pt x="205" y="336"/>
                  </a:lnTo>
                  <a:lnTo>
                    <a:pt x="212" y="339"/>
                  </a:lnTo>
                  <a:lnTo>
                    <a:pt x="215" y="339"/>
                  </a:lnTo>
                  <a:lnTo>
                    <a:pt x="217" y="337"/>
                  </a:lnTo>
                  <a:lnTo>
                    <a:pt x="219" y="336"/>
                  </a:lnTo>
                  <a:lnTo>
                    <a:pt x="227" y="336"/>
                  </a:lnTo>
                  <a:lnTo>
                    <a:pt x="234" y="341"/>
                  </a:lnTo>
                  <a:lnTo>
                    <a:pt x="235" y="344"/>
                  </a:lnTo>
                  <a:lnTo>
                    <a:pt x="235" y="346"/>
                  </a:lnTo>
                  <a:lnTo>
                    <a:pt x="235" y="346"/>
                  </a:lnTo>
                  <a:lnTo>
                    <a:pt x="232" y="349"/>
                  </a:lnTo>
                  <a:lnTo>
                    <a:pt x="230" y="349"/>
                  </a:lnTo>
                  <a:lnTo>
                    <a:pt x="229" y="349"/>
                  </a:lnTo>
                  <a:lnTo>
                    <a:pt x="227" y="351"/>
                  </a:lnTo>
                  <a:lnTo>
                    <a:pt x="225" y="349"/>
                  </a:lnTo>
                  <a:lnTo>
                    <a:pt x="219" y="349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14" y="354"/>
                  </a:lnTo>
                  <a:lnTo>
                    <a:pt x="215" y="356"/>
                  </a:lnTo>
                  <a:lnTo>
                    <a:pt x="217" y="357"/>
                  </a:lnTo>
                  <a:lnTo>
                    <a:pt x="219" y="357"/>
                  </a:lnTo>
                  <a:lnTo>
                    <a:pt x="217" y="359"/>
                  </a:lnTo>
                  <a:lnTo>
                    <a:pt x="217" y="359"/>
                  </a:lnTo>
                  <a:lnTo>
                    <a:pt x="217" y="361"/>
                  </a:lnTo>
                  <a:lnTo>
                    <a:pt x="215" y="361"/>
                  </a:lnTo>
                  <a:lnTo>
                    <a:pt x="214" y="362"/>
                  </a:lnTo>
                  <a:lnTo>
                    <a:pt x="212" y="362"/>
                  </a:lnTo>
                  <a:lnTo>
                    <a:pt x="210" y="362"/>
                  </a:lnTo>
                  <a:lnTo>
                    <a:pt x="209" y="362"/>
                  </a:lnTo>
                  <a:lnTo>
                    <a:pt x="205" y="359"/>
                  </a:lnTo>
                  <a:lnTo>
                    <a:pt x="202" y="356"/>
                  </a:lnTo>
                  <a:lnTo>
                    <a:pt x="200" y="352"/>
                  </a:lnTo>
                  <a:lnTo>
                    <a:pt x="192" y="349"/>
                  </a:lnTo>
                  <a:lnTo>
                    <a:pt x="182" y="344"/>
                  </a:lnTo>
                  <a:lnTo>
                    <a:pt x="182" y="344"/>
                  </a:lnTo>
                  <a:lnTo>
                    <a:pt x="180" y="344"/>
                  </a:lnTo>
                  <a:lnTo>
                    <a:pt x="179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62" y="341"/>
                  </a:lnTo>
                  <a:lnTo>
                    <a:pt x="162" y="341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49" y="332"/>
                  </a:lnTo>
                  <a:lnTo>
                    <a:pt x="147" y="332"/>
                  </a:lnTo>
                  <a:lnTo>
                    <a:pt x="147" y="331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37" y="327"/>
                  </a:lnTo>
                  <a:lnTo>
                    <a:pt x="134" y="329"/>
                  </a:lnTo>
                  <a:lnTo>
                    <a:pt x="132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6"/>
                  </a:lnTo>
                  <a:lnTo>
                    <a:pt x="125" y="339"/>
                  </a:lnTo>
                  <a:lnTo>
                    <a:pt x="122" y="342"/>
                  </a:lnTo>
                  <a:lnTo>
                    <a:pt x="122" y="342"/>
                  </a:lnTo>
                  <a:lnTo>
                    <a:pt x="120" y="344"/>
                  </a:lnTo>
                  <a:lnTo>
                    <a:pt x="117" y="344"/>
                  </a:lnTo>
                  <a:lnTo>
                    <a:pt x="117" y="346"/>
                  </a:lnTo>
                  <a:lnTo>
                    <a:pt x="112" y="344"/>
                  </a:lnTo>
                  <a:lnTo>
                    <a:pt x="100" y="347"/>
                  </a:lnTo>
                  <a:lnTo>
                    <a:pt x="97" y="357"/>
                  </a:lnTo>
                  <a:lnTo>
                    <a:pt x="95" y="359"/>
                  </a:lnTo>
                  <a:lnTo>
                    <a:pt x="87" y="366"/>
                  </a:lnTo>
                  <a:lnTo>
                    <a:pt x="87" y="366"/>
                  </a:lnTo>
                  <a:lnTo>
                    <a:pt x="85" y="366"/>
                  </a:lnTo>
                  <a:lnTo>
                    <a:pt x="90" y="377"/>
                  </a:lnTo>
                  <a:lnTo>
                    <a:pt x="104" y="391"/>
                  </a:lnTo>
                  <a:lnTo>
                    <a:pt x="114" y="401"/>
                  </a:lnTo>
                  <a:lnTo>
                    <a:pt x="117" y="401"/>
                  </a:lnTo>
                  <a:lnTo>
                    <a:pt x="119" y="404"/>
                  </a:lnTo>
                  <a:lnTo>
                    <a:pt x="122" y="409"/>
                  </a:lnTo>
                  <a:lnTo>
                    <a:pt x="124" y="414"/>
                  </a:lnTo>
                  <a:lnTo>
                    <a:pt x="125" y="419"/>
                  </a:lnTo>
                  <a:lnTo>
                    <a:pt x="125" y="422"/>
                  </a:lnTo>
                  <a:lnTo>
                    <a:pt x="125" y="422"/>
                  </a:lnTo>
                  <a:lnTo>
                    <a:pt x="124" y="424"/>
                  </a:lnTo>
                  <a:lnTo>
                    <a:pt x="124" y="426"/>
                  </a:lnTo>
                  <a:lnTo>
                    <a:pt x="120" y="427"/>
                  </a:lnTo>
                  <a:lnTo>
                    <a:pt x="119" y="429"/>
                  </a:lnTo>
                  <a:lnTo>
                    <a:pt x="117" y="431"/>
                  </a:lnTo>
                  <a:lnTo>
                    <a:pt x="117" y="432"/>
                  </a:lnTo>
                  <a:lnTo>
                    <a:pt x="117" y="432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5" y="437"/>
                  </a:lnTo>
                  <a:lnTo>
                    <a:pt x="117" y="444"/>
                  </a:lnTo>
                  <a:lnTo>
                    <a:pt x="125" y="464"/>
                  </a:lnTo>
                  <a:lnTo>
                    <a:pt x="127" y="468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4" y="471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4" y="468"/>
                  </a:lnTo>
                  <a:lnTo>
                    <a:pt x="144" y="466"/>
                  </a:lnTo>
                  <a:lnTo>
                    <a:pt x="144" y="466"/>
                  </a:lnTo>
                  <a:lnTo>
                    <a:pt x="144" y="463"/>
                  </a:lnTo>
                  <a:lnTo>
                    <a:pt x="144" y="463"/>
                  </a:lnTo>
                  <a:lnTo>
                    <a:pt x="144" y="461"/>
                  </a:lnTo>
                  <a:lnTo>
                    <a:pt x="144" y="453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5" y="449"/>
                  </a:lnTo>
                  <a:lnTo>
                    <a:pt x="147" y="449"/>
                  </a:lnTo>
                  <a:lnTo>
                    <a:pt x="150" y="448"/>
                  </a:lnTo>
                  <a:lnTo>
                    <a:pt x="152" y="446"/>
                  </a:lnTo>
                  <a:lnTo>
                    <a:pt x="154" y="446"/>
                  </a:lnTo>
                  <a:lnTo>
                    <a:pt x="154" y="446"/>
                  </a:lnTo>
                  <a:lnTo>
                    <a:pt x="157" y="446"/>
                  </a:lnTo>
                  <a:lnTo>
                    <a:pt x="160" y="448"/>
                  </a:lnTo>
                  <a:lnTo>
                    <a:pt x="172" y="469"/>
                  </a:lnTo>
                  <a:lnTo>
                    <a:pt x="174" y="474"/>
                  </a:lnTo>
                  <a:lnTo>
                    <a:pt x="177" y="483"/>
                  </a:lnTo>
                  <a:lnTo>
                    <a:pt x="179" y="491"/>
                  </a:lnTo>
                  <a:lnTo>
                    <a:pt x="179" y="496"/>
                  </a:lnTo>
                  <a:lnTo>
                    <a:pt x="180" y="498"/>
                  </a:lnTo>
                  <a:lnTo>
                    <a:pt x="184" y="498"/>
                  </a:lnTo>
                  <a:lnTo>
                    <a:pt x="185" y="498"/>
                  </a:lnTo>
                  <a:lnTo>
                    <a:pt x="185" y="499"/>
                  </a:lnTo>
                  <a:lnTo>
                    <a:pt x="187" y="504"/>
                  </a:lnTo>
                  <a:lnTo>
                    <a:pt x="187" y="503"/>
                  </a:lnTo>
                  <a:lnTo>
                    <a:pt x="187" y="499"/>
                  </a:lnTo>
                  <a:lnTo>
                    <a:pt x="187" y="496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3"/>
                  </a:lnTo>
                  <a:lnTo>
                    <a:pt x="185" y="493"/>
                  </a:lnTo>
                  <a:lnTo>
                    <a:pt x="185" y="491"/>
                  </a:lnTo>
                  <a:lnTo>
                    <a:pt x="185" y="491"/>
                  </a:lnTo>
                  <a:lnTo>
                    <a:pt x="185" y="486"/>
                  </a:lnTo>
                  <a:lnTo>
                    <a:pt x="185" y="486"/>
                  </a:lnTo>
                  <a:lnTo>
                    <a:pt x="185" y="484"/>
                  </a:lnTo>
                  <a:lnTo>
                    <a:pt x="187" y="478"/>
                  </a:lnTo>
                  <a:lnTo>
                    <a:pt x="192" y="469"/>
                  </a:lnTo>
                  <a:lnTo>
                    <a:pt x="194" y="468"/>
                  </a:lnTo>
                  <a:lnTo>
                    <a:pt x="194" y="468"/>
                  </a:lnTo>
                  <a:lnTo>
                    <a:pt x="195" y="466"/>
                  </a:lnTo>
                  <a:lnTo>
                    <a:pt x="197" y="466"/>
                  </a:lnTo>
                  <a:lnTo>
                    <a:pt x="204" y="464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12" y="476"/>
                  </a:lnTo>
                  <a:lnTo>
                    <a:pt x="220" y="486"/>
                  </a:lnTo>
                  <a:lnTo>
                    <a:pt x="232" y="498"/>
                  </a:lnTo>
                  <a:lnTo>
                    <a:pt x="232" y="498"/>
                  </a:lnTo>
                  <a:lnTo>
                    <a:pt x="235" y="499"/>
                  </a:lnTo>
                  <a:lnTo>
                    <a:pt x="239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6"/>
                  </a:lnTo>
                  <a:lnTo>
                    <a:pt x="235" y="489"/>
                  </a:lnTo>
                  <a:lnTo>
                    <a:pt x="234" y="486"/>
                  </a:lnTo>
                  <a:lnTo>
                    <a:pt x="232" y="486"/>
                  </a:lnTo>
                  <a:lnTo>
                    <a:pt x="230" y="486"/>
                  </a:lnTo>
                  <a:lnTo>
                    <a:pt x="227" y="481"/>
                  </a:lnTo>
                  <a:lnTo>
                    <a:pt x="227" y="479"/>
                  </a:lnTo>
                  <a:lnTo>
                    <a:pt x="225" y="478"/>
                  </a:lnTo>
                  <a:lnTo>
                    <a:pt x="225" y="473"/>
                  </a:lnTo>
                  <a:lnTo>
                    <a:pt x="225" y="471"/>
                  </a:lnTo>
                  <a:lnTo>
                    <a:pt x="225" y="471"/>
                  </a:lnTo>
                  <a:lnTo>
                    <a:pt x="229" y="471"/>
                  </a:lnTo>
                  <a:lnTo>
                    <a:pt x="229" y="471"/>
                  </a:lnTo>
                  <a:lnTo>
                    <a:pt x="230" y="469"/>
                  </a:lnTo>
                  <a:lnTo>
                    <a:pt x="232" y="468"/>
                  </a:lnTo>
                  <a:lnTo>
                    <a:pt x="232" y="468"/>
                  </a:lnTo>
                  <a:lnTo>
                    <a:pt x="227" y="458"/>
                  </a:lnTo>
                  <a:lnTo>
                    <a:pt x="224" y="453"/>
                  </a:lnTo>
                  <a:lnTo>
                    <a:pt x="224" y="453"/>
                  </a:lnTo>
                  <a:lnTo>
                    <a:pt x="224" y="449"/>
                  </a:lnTo>
                  <a:lnTo>
                    <a:pt x="224" y="448"/>
                  </a:lnTo>
                  <a:lnTo>
                    <a:pt x="224" y="444"/>
                  </a:lnTo>
                  <a:lnTo>
                    <a:pt x="215" y="429"/>
                  </a:lnTo>
                  <a:lnTo>
                    <a:pt x="207" y="414"/>
                  </a:lnTo>
                  <a:lnTo>
                    <a:pt x="205" y="412"/>
                  </a:lnTo>
                  <a:lnTo>
                    <a:pt x="204" y="411"/>
                  </a:lnTo>
                  <a:lnTo>
                    <a:pt x="202" y="404"/>
                  </a:lnTo>
                  <a:lnTo>
                    <a:pt x="200" y="402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4"/>
                  </a:lnTo>
                  <a:lnTo>
                    <a:pt x="202" y="394"/>
                  </a:lnTo>
                  <a:lnTo>
                    <a:pt x="204" y="394"/>
                  </a:lnTo>
                  <a:lnTo>
                    <a:pt x="204" y="394"/>
                  </a:lnTo>
                  <a:lnTo>
                    <a:pt x="215" y="397"/>
                  </a:lnTo>
                  <a:lnTo>
                    <a:pt x="219" y="401"/>
                  </a:lnTo>
                  <a:lnTo>
                    <a:pt x="230" y="406"/>
                  </a:lnTo>
                  <a:lnTo>
                    <a:pt x="232" y="407"/>
                  </a:lnTo>
                  <a:lnTo>
                    <a:pt x="232" y="409"/>
                  </a:lnTo>
                  <a:lnTo>
                    <a:pt x="229" y="411"/>
                  </a:lnTo>
                  <a:lnTo>
                    <a:pt x="229" y="411"/>
                  </a:lnTo>
                  <a:lnTo>
                    <a:pt x="227" y="414"/>
                  </a:lnTo>
                  <a:lnTo>
                    <a:pt x="232" y="419"/>
                  </a:lnTo>
                  <a:lnTo>
                    <a:pt x="232" y="419"/>
                  </a:lnTo>
                  <a:lnTo>
                    <a:pt x="234" y="419"/>
                  </a:lnTo>
                  <a:lnTo>
                    <a:pt x="235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7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9" y="411"/>
                  </a:lnTo>
                  <a:lnTo>
                    <a:pt x="242" y="409"/>
                  </a:lnTo>
                  <a:lnTo>
                    <a:pt x="247" y="407"/>
                  </a:lnTo>
                  <a:lnTo>
                    <a:pt x="247" y="407"/>
                  </a:lnTo>
                  <a:lnTo>
                    <a:pt x="252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59" y="406"/>
                  </a:lnTo>
                  <a:lnTo>
                    <a:pt x="260" y="404"/>
                  </a:lnTo>
                  <a:lnTo>
                    <a:pt x="260" y="402"/>
                  </a:lnTo>
                  <a:lnTo>
                    <a:pt x="259" y="402"/>
                  </a:lnTo>
                  <a:lnTo>
                    <a:pt x="254" y="399"/>
                  </a:lnTo>
                  <a:lnTo>
                    <a:pt x="254" y="399"/>
                  </a:lnTo>
                  <a:lnTo>
                    <a:pt x="252" y="391"/>
                  </a:lnTo>
                  <a:lnTo>
                    <a:pt x="245" y="391"/>
                  </a:lnTo>
                  <a:lnTo>
                    <a:pt x="247" y="392"/>
                  </a:lnTo>
                  <a:lnTo>
                    <a:pt x="247" y="394"/>
                  </a:lnTo>
                  <a:lnTo>
                    <a:pt x="247" y="396"/>
                  </a:lnTo>
                  <a:lnTo>
                    <a:pt x="247" y="396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37" y="392"/>
                  </a:lnTo>
                  <a:lnTo>
                    <a:pt x="234" y="391"/>
                  </a:lnTo>
                  <a:lnTo>
                    <a:pt x="232" y="389"/>
                  </a:lnTo>
                  <a:lnTo>
                    <a:pt x="232" y="377"/>
                  </a:lnTo>
                  <a:lnTo>
                    <a:pt x="225" y="371"/>
                  </a:lnTo>
                  <a:lnTo>
                    <a:pt x="222" y="371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19" y="366"/>
                  </a:lnTo>
                  <a:lnTo>
                    <a:pt x="220" y="362"/>
                  </a:lnTo>
                  <a:lnTo>
                    <a:pt x="222" y="362"/>
                  </a:lnTo>
                  <a:lnTo>
                    <a:pt x="232" y="359"/>
                  </a:lnTo>
                  <a:lnTo>
                    <a:pt x="249" y="356"/>
                  </a:lnTo>
                  <a:lnTo>
                    <a:pt x="250" y="354"/>
                  </a:lnTo>
                  <a:lnTo>
                    <a:pt x="254" y="352"/>
                  </a:lnTo>
                  <a:lnTo>
                    <a:pt x="254" y="352"/>
                  </a:lnTo>
                  <a:lnTo>
                    <a:pt x="257" y="351"/>
                  </a:lnTo>
                  <a:lnTo>
                    <a:pt x="262" y="349"/>
                  </a:lnTo>
                  <a:lnTo>
                    <a:pt x="262" y="351"/>
                  </a:lnTo>
                  <a:lnTo>
                    <a:pt x="264" y="351"/>
                  </a:lnTo>
                  <a:lnTo>
                    <a:pt x="289" y="377"/>
                  </a:lnTo>
                  <a:lnTo>
                    <a:pt x="290" y="382"/>
                  </a:lnTo>
                  <a:lnTo>
                    <a:pt x="290" y="382"/>
                  </a:lnTo>
                  <a:lnTo>
                    <a:pt x="294" y="382"/>
                  </a:lnTo>
                  <a:lnTo>
                    <a:pt x="294" y="382"/>
                  </a:lnTo>
                  <a:lnTo>
                    <a:pt x="297" y="382"/>
                  </a:lnTo>
                  <a:lnTo>
                    <a:pt x="299" y="382"/>
                  </a:lnTo>
                  <a:lnTo>
                    <a:pt x="299" y="381"/>
                  </a:lnTo>
                  <a:lnTo>
                    <a:pt x="300" y="372"/>
                  </a:lnTo>
                  <a:lnTo>
                    <a:pt x="300" y="371"/>
                  </a:lnTo>
                  <a:lnTo>
                    <a:pt x="297" y="361"/>
                  </a:lnTo>
                  <a:lnTo>
                    <a:pt x="294" y="354"/>
                  </a:lnTo>
                  <a:lnTo>
                    <a:pt x="290" y="342"/>
                  </a:lnTo>
                  <a:lnTo>
                    <a:pt x="290" y="342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7" y="339"/>
                  </a:lnTo>
                  <a:lnTo>
                    <a:pt x="297" y="337"/>
                  </a:lnTo>
                  <a:lnTo>
                    <a:pt x="297" y="334"/>
                  </a:lnTo>
                  <a:lnTo>
                    <a:pt x="297" y="334"/>
                  </a:lnTo>
                  <a:lnTo>
                    <a:pt x="289" y="327"/>
                  </a:lnTo>
                  <a:lnTo>
                    <a:pt x="285" y="326"/>
                  </a:lnTo>
                  <a:lnTo>
                    <a:pt x="280" y="324"/>
                  </a:lnTo>
                  <a:lnTo>
                    <a:pt x="277" y="322"/>
                  </a:lnTo>
                  <a:lnTo>
                    <a:pt x="272" y="322"/>
                  </a:lnTo>
                  <a:lnTo>
                    <a:pt x="270" y="322"/>
                  </a:lnTo>
                  <a:lnTo>
                    <a:pt x="269" y="322"/>
                  </a:lnTo>
                  <a:lnTo>
                    <a:pt x="267" y="321"/>
                  </a:lnTo>
                  <a:lnTo>
                    <a:pt x="267" y="321"/>
                  </a:lnTo>
                  <a:lnTo>
                    <a:pt x="265" y="321"/>
                  </a:lnTo>
                  <a:lnTo>
                    <a:pt x="265" y="319"/>
                  </a:lnTo>
                  <a:lnTo>
                    <a:pt x="257" y="307"/>
                  </a:lnTo>
                  <a:lnTo>
                    <a:pt x="250" y="307"/>
                  </a:lnTo>
                  <a:lnTo>
                    <a:pt x="247" y="307"/>
                  </a:lnTo>
                  <a:lnTo>
                    <a:pt x="239" y="304"/>
                  </a:lnTo>
                  <a:lnTo>
                    <a:pt x="239" y="304"/>
                  </a:lnTo>
                  <a:lnTo>
                    <a:pt x="240" y="301"/>
                  </a:lnTo>
                  <a:lnTo>
                    <a:pt x="232" y="294"/>
                  </a:lnTo>
                  <a:lnTo>
                    <a:pt x="214" y="287"/>
                  </a:lnTo>
                  <a:lnTo>
                    <a:pt x="199" y="284"/>
                  </a:lnTo>
                  <a:lnTo>
                    <a:pt x="187" y="281"/>
                  </a:lnTo>
                  <a:lnTo>
                    <a:pt x="185" y="281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5" y="276"/>
                  </a:lnTo>
                  <a:lnTo>
                    <a:pt x="189" y="274"/>
                  </a:lnTo>
                  <a:lnTo>
                    <a:pt x="189" y="274"/>
                  </a:lnTo>
                  <a:lnTo>
                    <a:pt x="190" y="274"/>
                  </a:lnTo>
                  <a:lnTo>
                    <a:pt x="192" y="274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4" y="276"/>
                  </a:lnTo>
                  <a:lnTo>
                    <a:pt x="197" y="277"/>
                  </a:lnTo>
                  <a:lnTo>
                    <a:pt x="199" y="277"/>
                  </a:lnTo>
                  <a:lnTo>
                    <a:pt x="199" y="276"/>
                  </a:lnTo>
                  <a:lnTo>
                    <a:pt x="202" y="276"/>
                  </a:lnTo>
                  <a:lnTo>
                    <a:pt x="204" y="274"/>
                  </a:lnTo>
                  <a:lnTo>
                    <a:pt x="214" y="269"/>
                  </a:lnTo>
                  <a:lnTo>
                    <a:pt x="219" y="262"/>
                  </a:lnTo>
                  <a:lnTo>
                    <a:pt x="214" y="254"/>
                  </a:lnTo>
                  <a:lnTo>
                    <a:pt x="214" y="254"/>
                  </a:lnTo>
                  <a:lnTo>
                    <a:pt x="209" y="249"/>
                  </a:lnTo>
                  <a:lnTo>
                    <a:pt x="207" y="249"/>
                  </a:lnTo>
                  <a:lnTo>
                    <a:pt x="207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4" y="247"/>
                  </a:lnTo>
                  <a:lnTo>
                    <a:pt x="202" y="246"/>
                  </a:lnTo>
                  <a:lnTo>
                    <a:pt x="202" y="246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1"/>
                  </a:lnTo>
                  <a:lnTo>
                    <a:pt x="202" y="239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4" y="232"/>
                  </a:lnTo>
                  <a:lnTo>
                    <a:pt x="215" y="232"/>
                  </a:lnTo>
                  <a:lnTo>
                    <a:pt x="224" y="236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32" y="247"/>
                  </a:lnTo>
                  <a:lnTo>
                    <a:pt x="232" y="247"/>
                  </a:lnTo>
                  <a:lnTo>
                    <a:pt x="230" y="249"/>
                  </a:lnTo>
                  <a:lnTo>
                    <a:pt x="230" y="251"/>
                  </a:lnTo>
                  <a:lnTo>
                    <a:pt x="229" y="252"/>
                  </a:lnTo>
                  <a:lnTo>
                    <a:pt x="229" y="252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4" y="251"/>
                  </a:lnTo>
                  <a:lnTo>
                    <a:pt x="224" y="249"/>
                  </a:lnTo>
                  <a:lnTo>
                    <a:pt x="222" y="251"/>
                  </a:lnTo>
                  <a:lnTo>
                    <a:pt x="222" y="251"/>
                  </a:lnTo>
                  <a:lnTo>
                    <a:pt x="220" y="252"/>
                  </a:lnTo>
                  <a:lnTo>
                    <a:pt x="219" y="254"/>
                  </a:lnTo>
                  <a:lnTo>
                    <a:pt x="219" y="256"/>
                  </a:lnTo>
                  <a:lnTo>
                    <a:pt x="220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5" y="256"/>
                  </a:lnTo>
                  <a:lnTo>
                    <a:pt x="230" y="254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9"/>
                  </a:lnTo>
                  <a:lnTo>
                    <a:pt x="240" y="247"/>
                  </a:lnTo>
                  <a:lnTo>
                    <a:pt x="240" y="247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39" y="242"/>
                  </a:lnTo>
                  <a:lnTo>
                    <a:pt x="235" y="236"/>
                  </a:lnTo>
                  <a:lnTo>
                    <a:pt x="234" y="234"/>
                  </a:lnTo>
                  <a:lnTo>
                    <a:pt x="234" y="232"/>
                  </a:lnTo>
                  <a:lnTo>
                    <a:pt x="224" y="224"/>
                  </a:lnTo>
                  <a:lnTo>
                    <a:pt x="215" y="216"/>
                  </a:lnTo>
                  <a:lnTo>
                    <a:pt x="215" y="216"/>
                  </a:lnTo>
                  <a:lnTo>
                    <a:pt x="210" y="212"/>
                  </a:lnTo>
                  <a:lnTo>
                    <a:pt x="209" y="211"/>
                  </a:lnTo>
                  <a:lnTo>
                    <a:pt x="209" y="211"/>
                  </a:lnTo>
                  <a:lnTo>
                    <a:pt x="209" y="209"/>
                  </a:lnTo>
                  <a:lnTo>
                    <a:pt x="205" y="202"/>
                  </a:lnTo>
                  <a:lnTo>
                    <a:pt x="204" y="194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2"/>
                  </a:lnTo>
                  <a:lnTo>
                    <a:pt x="199" y="189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85" y="175"/>
                  </a:lnTo>
                  <a:lnTo>
                    <a:pt x="185" y="174"/>
                  </a:lnTo>
                  <a:lnTo>
                    <a:pt x="184" y="172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80" y="162"/>
                  </a:lnTo>
                  <a:lnTo>
                    <a:pt x="180" y="160"/>
                  </a:lnTo>
                  <a:lnTo>
                    <a:pt x="180" y="160"/>
                  </a:lnTo>
                  <a:lnTo>
                    <a:pt x="180" y="159"/>
                  </a:lnTo>
                  <a:lnTo>
                    <a:pt x="184" y="149"/>
                  </a:lnTo>
                  <a:lnTo>
                    <a:pt x="184" y="147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4" y="137"/>
                  </a:lnTo>
                  <a:lnTo>
                    <a:pt x="182" y="132"/>
                  </a:lnTo>
                  <a:lnTo>
                    <a:pt x="182" y="130"/>
                  </a:lnTo>
                  <a:lnTo>
                    <a:pt x="187" y="125"/>
                  </a:lnTo>
                  <a:lnTo>
                    <a:pt x="189" y="125"/>
                  </a:lnTo>
                  <a:lnTo>
                    <a:pt x="189" y="125"/>
                  </a:lnTo>
                  <a:lnTo>
                    <a:pt x="190" y="125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17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4" y="114"/>
                  </a:lnTo>
                  <a:lnTo>
                    <a:pt x="204" y="115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9" y="122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5"/>
                  </a:lnTo>
                  <a:lnTo>
                    <a:pt x="207" y="125"/>
                  </a:lnTo>
                  <a:lnTo>
                    <a:pt x="205" y="125"/>
                  </a:lnTo>
                  <a:lnTo>
                    <a:pt x="204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30"/>
                  </a:lnTo>
                  <a:lnTo>
                    <a:pt x="204" y="137"/>
                  </a:lnTo>
                  <a:lnTo>
                    <a:pt x="214" y="142"/>
                  </a:lnTo>
                  <a:lnTo>
                    <a:pt x="215" y="144"/>
                  </a:lnTo>
                  <a:lnTo>
                    <a:pt x="222" y="147"/>
                  </a:lnTo>
                  <a:lnTo>
                    <a:pt x="225" y="149"/>
                  </a:lnTo>
                  <a:lnTo>
                    <a:pt x="229" y="149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4"/>
                  </a:lnTo>
                  <a:lnTo>
                    <a:pt x="235" y="155"/>
                  </a:lnTo>
                  <a:lnTo>
                    <a:pt x="235" y="155"/>
                  </a:lnTo>
                  <a:lnTo>
                    <a:pt x="235" y="160"/>
                  </a:lnTo>
                  <a:lnTo>
                    <a:pt x="235" y="160"/>
                  </a:lnTo>
                  <a:lnTo>
                    <a:pt x="240" y="172"/>
                  </a:lnTo>
                  <a:lnTo>
                    <a:pt x="244" y="174"/>
                  </a:lnTo>
                  <a:lnTo>
                    <a:pt x="255" y="179"/>
                  </a:lnTo>
                  <a:lnTo>
                    <a:pt x="259" y="179"/>
                  </a:lnTo>
                  <a:lnTo>
                    <a:pt x="262" y="179"/>
                  </a:lnTo>
                  <a:lnTo>
                    <a:pt x="264" y="179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55" y="170"/>
                  </a:lnTo>
                  <a:lnTo>
                    <a:pt x="249" y="169"/>
                  </a:lnTo>
                  <a:lnTo>
                    <a:pt x="249" y="169"/>
                  </a:lnTo>
                  <a:lnTo>
                    <a:pt x="247" y="169"/>
                  </a:lnTo>
                  <a:lnTo>
                    <a:pt x="247" y="167"/>
                  </a:lnTo>
                  <a:lnTo>
                    <a:pt x="239" y="159"/>
                  </a:lnTo>
                  <a:lnTo>
                    <a:pt x="235" y="154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7" y="149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57" y="149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4" y="155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70" y="169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84" y="174"/>
                  </a:lnTo>
                  <a:lnTo>
                    <a:pt x="284" y="174"/>
                  </a:lnTo>
                  <a:lnTo>
                    <a:pt x="285" y="169"/>
                  </a:lnTo>
                  <a:lnTo>
                    <a:pt x="284" y="167"/>
                  </a:lnTo>
                  <a:lnTo>
                    <a:pt x="282" y="160"/>
                  </a:lnTo>
                  <a:lnTo>
                    <a:pt x="282" y="157"/>
                  </a:lnTo>
                  <a:lnTo>
                    <a:pt x="277" y="155"/>
                  </a:lnTo>
                  <a:lnTo>
                    <a:pt x="270" y="154"/>
                  </a:lnTo>
                  <a:lnTo>
                    <a:pt x="269" y="152"/>
                  </a:lnTo>
                  <a:lnTo>
                    <a:pt x="267" y="154"/>
                  </a:lnTo>
                  <a:lnTo>
                    <a:pt x="267" y="152"/>
                  </a:lnTo>
                  <a:lnTo>
                    <a:pt x="264" y="149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60" y="145"/>
                  </a:lnTo>
                  <a:lnTo>
                    <a:pt x="260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2" y="140"/>
                  </a:lnTo>
                  <a:lnTo>
                    <a:pt x="262" y="139"/>
                  </a:lnTo>
                  <a:lnTo>
                    <a:pt x="264" y="139"/>
                  </a:lnTo>
                  <a:lnTo>
                    <a:pt x="270" y="137"/>
                  </a:lnTo>
                  <a:lnTo>
                    <a:pt x="272" y="135"/>
                  </a:lnTo>
                  <a:lnTo>
                    <a:pt x="275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94" y="142"/>
                  </a:lnTo>
                  <a:lnTo>
                    <a:pt x="294" y="144"/>
                  </a:lnTo>
                  <a:lnTo>
                    <a:pt x="304" y="154"/>
                  </a:lnTo>
                  <a:lnTo>
                    <a:pt x="304" y="155"/>
                  </a:lnTo>
                  <a:lnTo>
                    <a:pt x="304" y="155"/>
                  </a:lnTo>
                  <a:lnTo>
                    <a:pt x="304" y="157"/>
                  </a:lnTo>
                  <a:lnTo>
                    <a:pt x="304" y="157"/>
                  </a:lnTo>
                  <a:lnTo>
                    <a:pt x="305" y="157"/>
                  </a:lnTo>
                  <a:lnTo>
                    <a:pt x="305" y="157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312" y="155"/>
                  </a:lnTo>
                  <a:lnTo>
                    <a:pt x="312" y="154"/>
                  </a:lnTo>
                  <a:lnTo>
                    <a:pt x="312" y="154"/>
                  </a:lnTo>
                  <a:lnTo>
                    <a:pt x="310" y="154"/>
                  </a:lnTo>
                  <a:lnTo>
                    <a:pt x="310" y="152"/>
                  </a:lnTo>
                  <a:lnTo>
                    <a:pt x="299" y="140"/>
                  </a:lnTo>
                  <a:lnTo>
                    <a:pt x="299" y="140"/>
                  </a:lnTo>
                  <a:lnTo>
                    <a:pt x="299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87" y="135"/>
                  </a:lnTo>
                  <a:lnTo>
                    <a:pt x="279" y="135"/>
                  </a:lnTo>
                  <a:lnTo>
                    <a:pt x="277" y="135"/>
                  </a:lnTo>
                  <a:lnTo>
                    <a:pt x="274" y="134"/>
                  </a:lnTo>
                  <a:lnTo>
                    <a:pt x="274" y="132"/>
                  </a:lnTo>
                  <a:lnTo>
                    <a:pt x="272" y="132"/>
                  </a:lnTo>
                  <a:lnTo>
                    <a:pt x="269" y="129"/>
                  </a:lnTo>
                  <a:lnTo>
                    <a:pt x="269" y="127"/>
                  </a:lnTo>
                  <a:lnTo>
                    <a:pt x="269" y="127"/>
                  </a:lnTo>
                  <a:lnTo>
                    <a:pt x="269" y="125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70" y="119"/>
                  </a:lnTo>
                  <a:lnTo>
                    <a:pt x="265" y="115"/>
                  </a:lnTo>
                  <a:lnTo>
                    <a:pt x="259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59" y="105"/>
                  </a:lnTo>
                  <a:lnTo>
                    <a:pt x="260" y="104"/>
                  </a:lnTo>
                  <a:lnTo>
                    <a:pt x="260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7" y="99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7" y="102"/>
                  </a:lnTo>
                  <a:lnTo>
                    <a:pt x="279" y="104"/>
                  </a:lnTo>
                  <a:lnTo>
                    <a:pt x="280" y="104"/>
                  </a:lnTo>
                  <a:lnTo>
                    <a:pt x="284" y="104"/>
                  </a:lnTo>
                  <a:lnTo>
                    <a:pt x="285" y="104"/>
                  </a:lnTo>
                  <a:lnTo>
                    <a:pt x="285" y="104"/>
                  </a:lnTo>
                  <a:lnTo>
                    <a:pt x="287" y="104"/>
                  </a:lnTo>
                  <a:lnTo>
                    <a:pt x="290" y="102"/>
                  </a:lnTo>
                  <a:lnTo>
                    <a:pt x="292" y="102"/>
                  </a:lnTo>
                  <a:lnTo>
                    <a:pt x="300" y="94"/>
                  </a:lnTo>
                  <a:lnTo>
                    <a:pt x="302" y="92"/>
                  </a:lnTo>
                  <a:lnTo>
                    <a:pt x="302" y="90"/>
                  </a:lnTo>
                  <a:lnTo>
                    <a:pt x="302" y="89"/>
                  </a:lnTo>
                  <a:lnTo>
                    <a:pt x="302" y="89"/>
                  </a:lnTo>
                  <a:lnTo>
                    <a:pt x="304" y="87"/>
                  </a:lnTo>
                  <a:lnTo>
                    <a:pt x="307" y="82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15" y="80"/>
                  </a:lnTo>
                  <a:lnTo>
                    <a:pt x="319" y="80"/>
                  </a:lnTo>
                  <a:lnTo>
                    <a:pt x="319" y="80"/>
                  </a:lnTo>
                  <a:lnTo>
                    <a:pt x="322" y="85"/>
                  </a:lnTo>
                  <a:lnTo>
                    <a:pt x="324" y="89"/>
                  </a:lnTo>
                  <a:lnTo>
                    <a:pt x="324" y="89"/>
                  </a:lnTo>
                  <a:lnTo>
                    <a:pt x="329" y="89"/>
                  </a:lnTo>
                  <a:lnTo>
                    <a:pt x="331" y="89"/>
                  </a:lnTo>
                  <a:lnTo>
                    <a:pt x="336" y="89"/>
                  </a:lnTo>
                  <a:lnTo>
                    <a:pt x="336" y="89"/>
                  </a:lnTo>
                  <a:lnTo>
                    <a:pt x="337" y="87"/>
                  </a:lnTo>
                  <a:lnTo>
                    <a:pt x="346" y="80"/>
                  </a:lnTo>
                  <a:lnTo>
                    <a:pt x="351" y="74"/>
                  </a:lnTo>
                  <a:lnTo>
                    <a:pt x="352" y="74"/>
                  </a:lnTo>
                  <a:lnTo>
                    <a:pt x="359" y="72"/>
                  </a:lnTo>
                  <a:lnTo>
                    <a:pt x="359" y="72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7"/>
                  </a:lnTo>
                  <a:lnTo>
                    <a:pt x="359" y="77"/>
                  </a:lnTo>
                  <a:lnTo>
                    <a:pt x="359" y="79"/>
                  </a:lnTo>
                  <a:lnTo>
                    <a:pt x="361" y="79"/>
                  </a:lnTo>
                  <a:lnTo>
                    <a:pt x="366" y="79"/>
                  </a:lnTo>
                  <a:lnTo>
                    <a:pt x="366" y="79"/>
                  </a:lnTo>
                  <a:lnTo>
                    <a:pt x="367" y="79"/>
                  </a:lnTo>
                  <a:lnTo>
                    <a:pt x="371" y="77"/>
                  </a:lnTo>
                  <a:lnTo>
                    <a:pt x="372" y="77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81" y="80"/>
                  </a:lnTo>
                  <a:lnTo>
                    <a:pt x="389" y="84"/>
                  </a:lnTo>
                  <a:lnTo>
                    <a:pt x="402" y="84"/>
                  </a:lnTo>
                  <a:lnTo>
                    <a:pt x="407" y="84"/>
                  </a:lnTo>
                  <a:lnTo>
                    <a:pt x="414" y="82"/>
                  </a:lnTo>
                  <a:lnTo>
                    <a:pt x="424" y="84"/>
                  </a:lnTo>
                  <a:lnTo>
                    <a:pt x="424" y="84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4" y="94"/>
                  </a:lnTo>
                  <a:lnTo>
                    <a:pt x="426" y="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9" name="Freeform 9"/>
            <p:cNvSpPr>
              <a:spLocks/>
            </p:cNvSpPr>
            <p:nvPr/>
          </p:nvSpPr>
          <p:spPr bwMode="auto">
            <a:xfrm>
              <a:off x="7499502" y="5397537"/>
              <a:ext cx="190488" cy="415748"/>
            </a:xfrm>
            <a:custGeom>
              <a:avLst/>
              <a:gdLst>
                <a:gd name="T0" fmla="*/ 60 w 126"/>
                <a:gd name="T1" fmla="*/ 275 h 275"/>
                <a:gd name="T2" fmla="*/ 80 w 126"/>
                <a:gd name="T3" fmla="*/ 262 h 275"/>
                <a:gd name="T4" fmla="*/ 80 w 126"/>
                <a:gd name="T5" fmla="*/ 257 h 275"/>
                <a:gd name="T6" fmla="*/ 82 w 126"/>
                <a:gd name="T7" fmla="*/ 238 h 275"/>
                <a:gd name="T8" fmla="*/ 84 w 126"/>
                <a:gd name="T9" fmla="*/ 236 h 275"/>
                <a:gd name="T10" fmla="*/ 90 w 126"/>
                <a:gd name="T11" fmla="*/ 236 h 275"/>
                <a:gd name="T12" fmla="*/ 97 w 126"/>
                <a:gd name="T13" fmla="*/ 235 h 275"/>
                <a:gd name="T14" fmla="*/ 102 w 126"/>
                <a:gd name="T15" fmla="*/ 225 h 275"/>
                <a:gd name="T16" fmla="*/ 112 w 126"/>
                <a:gd name="T17" fmla="*/ 200 h 275"/>
                <a:gd name="T18" fmla="*/ 116 w 126"/>
                <a:gd name="T19" fmla="*/ 200 h 275"/>
                <a:gd name="T20" fmla="*/ 119 w 126"/>
                <a:gd name="T21" fmla="*/ 200 h 275"/>
                <a:gd name="T22" fmla="*/ 126 w 126"/>
                <a:gd name="T23" fmla="*/ 181 h 275"/>
                <a:gd name="T24" fmla="*/ 124 w 126"/>
                <a:gd name="T25" fmla="*/ 178 h 275"/>
                <a:gd name="T26" fmla="*/ 121 w 126"/>
                <a:gd name="T27" fmla="*/ 161 h 275"/>
                <a:gd name="T28" fmla="*/ 111 w 126"/>
                <a:gd name="T29" fmla="*/ 158 h 275"/>
                <a:gd name="T30" fmla="*/ 107 w 126"/>
                <a:gd name="T31" fmla="*/ 161 h 275"/>
                <a:gd name="T32" fmla="*/ 99 w 126"/>
                <a:gd name="T33" fmla="*/ 143 h 275"/>
                <a:gd name="T34" fmla="*/ 94 w 126"/>
                <a:gd name="T35" fmla="*/ 143 h 275"/>
                <a:gd name="T36" fmla="*/ 85 w 126"/>
                <a:gd name="T37" fmla="*/ 123 h 275"/>
                <a:gd name="T38" fmla="*/ 90 w 126"/>
                <a:gd name="T39" fmla="*/ 115 h 275"/>
                <a:gd name="T40" fmla="*/ 84 w 126"/>
                <a:gd name="T41" fmla="*/ 106 h 275"/>
                <a:gd name="T42" fmla="*/ 90 w 126"/>
                <a:gd name="T43" fmla="*/ 98 h 275"/>
                <a:gd name="T44" fmla="*/ 87 w 126"/>
                <a:gd name="T45" fmla="*/ 85 h 275"/>
                <a:gd name="T46" fmla="*/ 90 w 126"/>
                <a:gd name="T47" fmla="*/ 71 h 275"/>
                <a:gd name="T48" fmla="*/ 94 w 126"/>
                <a:gd name="T49" fmla="*/ 65 h 275"/>
                <a:gd name="T50" fmla="*/ 87 w 126"/>
                <a:gd name="T51" fmla="*/ 40 h 275"/>
                <a:gd name="T52" fmla="*/ 75 w 126"/>
                <a:gd name="T53" fmla="*/ 31 h 275"/>
                <a:gd name="T54" fmla="*/ 57 w 126"/>
                <a:gd name="T55" fmla="*/ 10 h 275"/>
                <a:gd name="T56" fmla="*/ 47 w 126"/>
                <a:gd name="T57" fmla="*/ 13 h 275"/>
                <a:gd name="T58" fmla="*/ 35 w 126"/>
                <a:gd name="T59" fmla="*/ 1 h 275"/>
                <a:gd name="T60" fmla="*/ 29 w 126"/>
                <a:gd name="T61" fmla="*/ 3 h 275"/>
                <a:gd name="T62" fmla="*/ 25 w 126"/>
                <a:gd name="T63" fmla="*/ 8 h 275"/>
                <a:gd name="T64" fmla="*/ 4 w 126"/>
                <a:gd name="T65" fmla="*/ 41 h 275"/>
                <a:gd name="T66" fmla="*/ 9 w 126"/>
                <a:gd name="T67" fmla="*/ 61 h 275"/>
                <a:gd name="T68" fmla="*/ 7 w 126"/>
                <a:gd name="T69" fmla="*/ 73 h 275"/>
                <a:gd name="T70" fmla="*/ 15 w 126"/>
                <a:gd name="T71" fmla="*/ 73 h 275"/>
                <a:gd name="T72" fmla="*/ 24 w 126"/>
                <a:gd name="T73" fmla="*/ 78 h 275"/>
                <a:gd name="T74" fmla="*/ 14 w 126"/>
                <a:gd name="T75" fmla="*/ 115 h 275"/>
                <a:gd name="T76" fmla="*/ 15 w 126"/>
                <a:gd name="T77" fmla="*/ 125 h 275"/>
                <a:gd name="T78" fmla="*/ 19 w 126"/>
                <a:gd name="T79" fmla="*/ 128 h 275"/>
                <a:gd name="T80" fmla="*/ 15 w 126"/>
                <a:gd name="T81" fmla="*/ 131 h 275"/>
                <a:gd name="T82" fmla="*/ 14 w 126"/>
                <a:gd name="T83" fmla="*/ 138 h 275"/>
                <a:gd name="T84" fmla="*/ 14 w 126"/>
                <a:gd name="T85" fmla="*/ 158 h 275"/>
                <a:gd name="T86" fmla="*/ 15 w 126"/>
                <a:gd name="T87" fmla="*/ 153 h 275"/>
                <a:gd name="T88" fmla="*/ 15 w 126"/>
                <a:gd name="T89" fmla="*/ 153 h 275"/>
                <a:gd name="T90" fmla="*/ 19 w 126"/>
                <a:gd name="T91" fmla="*/ 160 h 275"/>
                <a:gd name="T92" fmla="*/ 12 w 126"/>
                <a:gd name="T93" fmla="*/ 163 h 275"/>
                <a:gd name="T94" fmla="*/ 10 w 126"/>
                <a:gd name="T95" fmla="*/ 158 h 275"/>
                <a:gd name="T96" fmla="*/ 7 w 126"/>
                <a:gd name="T97" fmla="*/ 180 h 275"/>
                <a:gd name="T98" fmla="*/ 4 w 126"/>
                <a:gd name="T99" fmla="*/ 183 h 275"/>
                <a:gd name="T100" fmla="*/ 5 w 126"/>
                <a:gd name="T101" fmla="*/ 190 h 275"/>
                <a:gd name="T102" fmla="*/ 9 w 126"/>
                <a:gd name="T103" fmla="*/ 190 h 275"/>
                <a:gd name="T104" fmla="*/ 14 w 126"/>
                <a:gd name="T105" fmla="*/ 191 h 275"/>
                <a:gd name="T106" fmla="*/ 14 w 126"/>
                <a:gd name="T107" fmla="*/ 211 h 275"/>
                <a:gd name="T108" fmla="*/ 10 w 126"/>
                <a:gd name="T109" fmla="*/ 213 h 275"/>
                <a:gd name="T110" fmla="*/ 9 w 126"/>
                <a:gd name="T111" fmla="*/ 208 h 275"/>
                <a:gd name="T112" fmla="*/ 4 w 126"/>
                <a:gd name="T113" fmla="*/ 203 h 275"/>
                <a:gd name="T114" fmla="*/ 12 w 126"/>
                <a:gd name="T115" fmla="*/ 223 h 275"/>
                <a:gd name="T116" fmla="*/ 22 w 126"/>
                <a:gd name="T117" fmla="*/ 228 h 275"/>
                <a:gd name="T118" fmla="*/ 42 w 126"/>
                <a:gd name="T119" fmla="*/ 240 h 275"/>
                <a:gd name="T120" fmla="*/ 50 w 126"/>
                <a:gd name="T121" fmla="*/ 255 h 275"/>
                <a:gd name="T122" fmla="*/ 50 w 126"/>
                <a:gd name="T123" fmla="*/ 27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" h="275">
                  <a:moveTo>
                    <a:pt x="54" y="272"/>
                  </a:moveTo>
                  <a:lnTo>
                    <a:pt x="59" y="273"/>
                  </a:lnTo>
                  <a:lnTo>
                    <a:pt x="59" y="273"/>
                  </a:lnTo>
                  <a:lnTo>
                    <a:pt x="60" y="275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74" y="268"/>
                  </a:lnTo>
                  <a:lnTo>
                    <a:pt x="80" y="262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7"/>
                  </a:lnTo>
                  <a:lnTo>
                    <a:pt x="77" y="252"/>
                  </a:lnTo>
                  <a:lnTo>
                    <a:pt x="74" y="245"/>
                  </a:lnTo>
                  <a:lnTo>
                    <a:pt x="74" y="243"/>
                  </a:lnTo>
                  <a:lnTo>
                    <a:pt x="82" y="238"/>
                  </a:lnTo>
                  <a:lnTo>
                    <a:pt x="82" y="236"/>
                  </a:lnTo>
                  <a:lnTo>
                    <a:pt x="82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89" y="235"/>
                  </a:lnTo>
                  <a:lnTo>
                    <a:pt x="89" y="236"/>
                  </a:lnTo>
                  <a:lnTo>
                    <a:pt x="89" y="236"/>
                  </a:lnTo>
                  <a:lnTo>
                    <a:pt x="90" y="236"/>
                  </a:lnTo>
                  <a:lnTo>
                    <a:pt x="90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7" y="235"/>
                  </a:lnTo>
                  <a:lnTo>
                    <a:pt x="99" y="235"/>
                  </a:lnTo>
                  <a:lnTo>
                    <a:pt x="100" y="233"/>
                  </a:lnTo>
                  <a:lnTo>
                    <a:pt x="100" y="230"/>
                  </a:lnTo>
                  <a:lnTo>
                    <a:pt x="102" y="225"/>
                  </a:lnTo>
                  <a:lnTo>
                    <a:pt x="102" y="220"/>
                  </a:lnTo>
                  <a:lnTo>
                    <a:pt x="107" y="203"/>
                  </a:lnTo>
                  <a:lnTo>
                    <a:pt x="111" y="200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86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0"/>
                  </a:lnTo>
                  <a:lnTo>
                    <a:pt x="124" y="178"/>
                  </a:lnTo>
                  <a:lnTo>
                    <a:pt x="124" y="176"/>
                  </a:lnTo>
                  <a:lnTo>
                    <a:pt x="121" y="170"/>
                  </a:lnTo>
                  <a:lnTo>
                    <a:pt x="121" y="165"/>
                  </a:lnTo>
                  <a:lnTo>
                    <a:pt x="121" y="161"/>
                  </a:lnTo>
                  <a:lnTo>
                    <a:pt x="119" y="160"/>
                  </a:lnTo>
                  <a:lnTo>
                    <a:pt x="117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9" y="160"/>
                  </a:lnTo>
                  <a:lnTo>
                    <a:pt x="109" y="161"/>
                  </a:lnTo>
                  <a:lnTo>
                    <a:pt x="107" y="161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99" y="143"/>
                  </a:lnTo>
                  <a:lnTo>
                    <a:pt x="97" y="143"/>
                  </a:lnTo>
                  <a:lnTo>
                    <a:pt x="97" y="143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3"/>
                  </a:lnTo>
                  <a:lnTo>
                    <a:pt x="92" y="141"/>
                  </a:lnTo>
                  <a:lnTo>
                    <a:pt x="87" y="130"/>
                  </a:lnTo>
                  <a:lnTo>
                    <a:pt x="85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90" y="115"/>
                  </a:lnTo>
                  <a:lnTo>
                    <a:pt x="90" y="115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4" y="106"/>
                  </a:lnTo>
                  <a:lnTo>
                    <a:pt x="84" y="101"/>
                  </a:lnTo>
                  <a:lnTo>
                    <a:pt x="85" y="101"/>
                  </a:lnTo>
                  <a:lnTo>
                    <a:pt x="87" y="100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0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0" y="48"/>
                  </a:lnTo>
                  <a:lnTo>
                    <a:pt x="87" y="41"/>
                  </a:lnTo>
                  <a:lnTo>
                    <a:pt x="87" y="40"/>
                  </a:lnTo>
                  <a:lnTo>
                    <a:pt x="84" y="36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75" y="31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47" y="1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2" y="13"/>
                  </a:lnTo>
                  <a:lnTo>
                    <a:pt x="20" y="18"/>
                  </a:lnTo>
                  <a:lnTo>
                    <a:pt x="9" y="35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9" y="53"/>
                  </a:lnTo>
                  <a:lnTo>
                    <a:pt x="9" y="61"/>
                  </a:lnTo>
                  <a:lnTo>
                    <a:pt x="7" y="63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5" y="73"/>
                  </a:lnTo>
                  <a:lnTo>
                    <a:pt x="15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93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4" y="115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7" y="130"/>
                  </a:lnTo>
                  <a:lnTo>
                    <a:pt x="17" y="131"/>
                  </a:lnTo>
                  <a:lnTo>
                    <a:pt x="15" y="131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4" y="141"/>
                  </a:lnTo>
                  <a:lnTo>
                    <a:pt x="14" y="146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3"/>
                  </a:lnTo>
                  <a:lnTo>
                    <a:pt x="17" y="155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5" y="161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9" y="161"/>
                  </a:lnTo>
                  <a:lnTo>
                    <a:pt x="10" y="168"/>
                  </a:lnTo>
                  <a:lnTo>
                    <a:pt x="7" y="178"/>
                  </a:lnTo>
                  <a:lnTo>
                    <a:pt x="7" y="180"/>
                  </a:lnTo>
                  <a:lnTo>
                    <a:pt x="5" y="180"/>
                  </a:lnTo>
                  <a:lnTo>
                    <a:pt x="5" y="181"/>
                  </a:lnTo>
                  <a:lnTo>
                    <a:pt x="4" y="181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90"/>
                  </a:lnTo>
                  <a:lnTo>
                    <a:pt x="7" y="190"/>
                  </a:lnTo>
                  <a:lnTo>
                    <a:pt x="7" y="191"/>
                  </a:lnTo>
                  <a:lnTo>
                    <a:pt x="9" y="191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90"/>
                  </a:lnTo>
                  <a:lnTo>
                    <a:pt x="14" y="191"/>
                  </a:lnTo>
                  <a:lnTo>
                    <a:pt x="15" y="203"/>
                  </a:lnTo>
                  <a:lnTo>
                    <a:pt x="15" y="210"/>
                  </a:lnTo>
                  <a:lnTo>
                    <a:pt x="15" y="211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4" y="203"/>
                  </a:lnTo>
                  <a:lnTo>
                    <a:pt x="0" y="205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223"/>
                  </a:lnTo>
                  <a:lnTo>
                    <a:pt x="14" y="223"/>
                  </a:lnTo>
                  <a:lnTo>
                    <a:pt x="15" y="225"/>
                  </a:lnTo>
                  <a:lnTo>
                    <a:pt x="17" y="225"/>
                  </a:lnTo>
                  <a:lnTo>
                    <a:pt x="22" y="228"/>
                  </a:lnTo>
                  <a:lnTo>
                    <a:pt x="30" y="233"/>
                  </a:lnTo>
                  <a:lnTo>
                    <a:pt x="32" y="233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5" y="245"/>
                  </a:lnTo>
                  <a:lnTo>
                    <a:pt x="47" y="250"/>
                  </a:lnTo>
                  <a:lnTo>
                    <a:pt x="50" y="255"/>
                  </a:lnTo>
                  <a:lnTo>
                    <a:pt x="50" y="265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0" name="Freeform 10"/>
            <p:cNvSpPr>
              <a:spLocks/>
            </p:cNvSpPr>
            <p:nvPr/>
          </p:nvSpPr>
          <p:spPr bwMode="auto">
            <a:xfrm>
              <a:off x="9365082" y="6295555"/>
              <a:ext cx="148158" cy="246426"/>
            </a:xfrm>
            <a:custGeom>
              <a:avLst/>
              <a:gdLst>
                <a:gd name="T0" fmla="*/ 16 w 98"/>
                <a:gd name="T1" fmla="*/ 160 h 163"/>
                <a:gd name="T2" fmla="*/ 21 w 98"/>
                <a:gd name="T3" fmla="*/ 161 h 163"/>
                <a:gd name="T4" fmla="*/ 30 w 98"/>
                <a:gd name="T5" fmla="*/ 156 h 163"/>
                <a:gd name="T6" fmla="*/ 31 w 98"/>
                <a:gd name="T7" fmla="*/ 148 h 163"/>
                <a:gd name="T8" fmla="*/ 36 w 98"/>
                <a:gd name="T9" fmla="*/ 141 h 163"/>
                <a:gd name="T10" fmla="*/ 63 w 98"/>
                <a:gd name="T11" fmla="*/ 106 h 163"/>
                <a:gd name="T12" fmla="*/ 65 w 98"/>
                <a:gd name="T13" fmla="*/ 103 h 163"/>
                <a:gd name="T14" fmla="*/ 56 w 98"/>
                <a:gd name="T15" fmla="*/ 100 h 163"/>
                <a:gd name="T16" fmla="*/ 55 w 98"/>
                <a:gd name="T17" fmla="*/ 100 h 163"/>
                <a:gd name="T18" fmla="*/ 56 w 98"/>
                <a:gd name="T19" fmla="*/ 93 h 163"/>
                <a:gd name="T20" fmla="*/ 61 w 98"/>
                <a:gd name="T21" fmla="*/ 83 h 163"/>
                <a:gd name="T22" fmla="*/ 66 w 98"/>
                <a:gd name="T23" fmla="*/ 80 h 163"/>
                <a:gd name="T24" fmla="*/ 85 w 98"/>
                <a:gd name="T25" fmla="*/ 76 h 163"/>
                <a:gd name="T26" fmla="*/ 85 w 98"/>
                <a:gd name="T27" fmla="*/ 73 h 163"/>
                <a:gd name="T28" fmla="*/ 81 w 98"/>
                <a:gd name="T29" fmla="*/ 71 h 163"/>
                <a:gd name="T30" fmla="*/ 76 w 98"/>
                <a:gd name="T31" fmla="*/ 71 h 163"/>
                <a:gd name="T32" fmla="*/ 78 w 98"/>
                <a:gd name="T33" fmla="*/ 66 h 163"/>
                <a:gd name="T34" fmla="*/ 83 w 98"/>
                <a:gd name="T35" fmla="*/ 58 h 163"/>
                <a:gd name="T36" fmla="*/ 88 w 98"/>
                <a:gd name="T37" fmla="*/ 55 h 163"/>
                <a:gd name="T38" fmla="*/ 91 w 98"/>
                <a:gd name="T39" fmla="*/ 53 h 163"/>
                <a:gd name="T40" fmla="*/ 88 w 98"/>
                <a:gd name="T41" fmla="*/ 26 h 163"/>
                <a:gd name="T42" fmla="*/ 85 w 98"/>
                <a:gd name="T43" fmla="*/ 20 h 163"/>
                <a:gd name="T44" fmla="*/ 76 w 98"/>
                <a:gd name="T45" fmla="*/ 6 h 163"/>
                <a:gd name="T46" fmla="*/ 68 w 98"/>
                <a:gd name="T47" fmla="*/ 0 h 163"/>
                <a:gd name="T48" fmla="*/ 65 w 98"/>
                <a:gd name="T49" fmla="*/ 0 h 163"/>
                <a:gd name="T50" fmla="*/ 65 w 98"/>
                <a:gd name="T51" fmla="*/ 3 h 163"/>
                <a:gd name="T52" fmla="*/ 63 w 98"/>
                <a:gd name="T53" fmla="*/ 5 h 163"/>
                <a:gd name="T54" fmla="*/ 45 w 98"/>
                <a:gd name="T55" fmla="*/ 10 h 163"/>
                <a:gd name="T56" fmla="*/ 41 w 98"/>
                <a:gd name="T57" fmla="*/ 20 h 163"/>
                <a:gd name="T58" fmla="*/ 23 w 98"/>
                <a:gd name="T59" fmla="*/ 45 h 163"/>
                <a:gd name="T60" fmla="*/ 21 w 98"/>
                <a:gd name="T61" fmla="*/ 48 h 163"/>
                <a:gd name="T62" fmla="*/ 25 w 98"/>
                <a:gd name="T63" fmla="*/ 68 h 163"/>
                <a:gd name="T64" fmla="*/ 23 w 98"/>
                <a:gd name="T65" fmla="*/ 81 h 163"/>
                <a:gd name="T66" fmla="*/ 13 w 98"/>
                <a:gd name="T67" fmla="*/ 108 h 163"/>
                <a:gd name="T68" fmla="*/ 13 w 98"/>
                <a:gd name="T69" fmla="*/ 113 h 163"/>
                <a:gd name="T70" fmla="*/ 11 w 98"/>
                <a:gd name="T71" fmla="*/ 121 h 163"/>
                <a:gd name="T72" fmla="*/ 8 w 98"/>
                <a:gd name="T73" fmla="*/ 125 h 163"/>
                <a:gd name="T74" fmla="*/ 8 w 98"/>
                <a:gd name="T75" fmla="*/ 128 h 163"/>
                <a:gd name="T76" fmla="*/ 6 w 98"/>
                <a:gd name="T77" fmla="*/ 138 h 163"/>
                <a:gd name="T78" fmla="*/ 5 w 98"/>
                <a:gd name="T79" fmla="*/ 145 h 163"/>
                <a:gd name="T80" fmla="*/ 5 w 98"/>
                <a:gd name="T81" fmla="*/ 151 h 163"/>
                <a:gd name="T82" fmla="*/ 3 w 98"/>
                <a:gd name="T83" fmla="*/ 158 h 163"/>
                <a:gd name="T84" fmla="*/ 15 w 98"/>
                <a:gd name="T85" fmla="*/ 1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" h="163">
                  <a:moveTo>
                    <a:pt x="15" y="158"/>
                  </a:moveTo>
                  <a:lnTo>
                    <a:pt x="16" y="158"/>
                  </a:lnTo>
                  <a:lnTo>
                    <a:pt x="16" y="160"/>
                  </a:lnTo>
                  <a:lnTo>
                    <a:pt x="18" y="161"/>
                  </a:lnTo>
                  <a:lnTo>
                    <a:pt x="20" y="161"/>
                  </a:lnTo>
                  <a:lnTo>
                    <a:pt x="21" y="161"/>
                  </a:lnTo>
                  <a:lnTo>
                    <a:pt x="25" y="160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1" y="156"/>
                  </a:lnTo>
                  <a:lnTo>
                    <a:pt x="31" y="153"/>
                  </a:lnTo>
                  <a:lnTo>
                    <a:pt x="31" y="148"/>
                  </a:lnTo>
                  <a:lnTo>
                    <a:pt x="31" y="146"/>
                  </a:lnTo>
                  <a:lnTo>
                    <a:pt x="33" y="140"/>
                  </a:lnTo>
                  <a:lnTo>
                    <a:pt x="36" y="141"/>
                  </a:lnTo>
                  <a:lnTo>
                    <a:pt x="40" y="136"/>
                  </a:lnTo>
                  <a:lnTo>
                    <a:pt x="50" y="128"/>
                  </a:lnTo>
                  <a:lnTo>
                    <a:pt x="63" y="106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1" y="101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8" y="88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6" y="80"/>
                  </a:lnTo>
                  <a:lnTo>
                    <a:pt x="75" y="78"/>
                  </a:lnTo>
                  <a:lnTo>
                    <a:pt x="80" y="76"/>
                  </a:lnTo>
                  <a:lnTo>
                    <a:pt x="85" y="7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8" y="66"/>
                  </a:lnTo>
                  <a:lnTo>
                    <a:pt x="78" y="63"/>
                  </a:lnTo>
                  <a:lnTo>
                    <a:pt x="80" y="61"/>
                  </a:lnTo>
                  <a:lnTo>
                    <a:pt x="83" y="58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8" y="38"/>
                  </a:lnTo>
                  <a:lnTo>
                    <a:pt x="95" y="36"/>
                  </a:lnTo>
                  <a:lnTo>
                    <a:pt x="88" y="26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0"/>
                  </a:lnTo>
                  <a:lnTo>
                    <a:pt x="78" y="16"/>
                  </a:lnTo>
                  <a:lnTo>
                    <a:pt x="73" y="11"/>
                  </a:lnTo>
                  <a:lnTo>
                    <a:pt x="76" y="6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0" y="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0" y="10"/>
                  </a:lnTo>
                  <a:lnTo>
                    <a:pt x="41" y="20"/>
                  </a:lnTo>
                  <a:lnTo>
                    <a:pt x="38" y="26"/>
                  </a:lnTo>
                  <a:lnTo>
                    <a:pt x="31" y="3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5" y="68"/>
                  </a:lnTo>
                  <a:lnTo>
                    <a:pt x="23" y="80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16" y="93"/>
                  </a:lnTo>
                  <a:lnTo>
                    <a:pt x="15" y="100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3" y="115"/>
                  </a:lnTo>
                  <a:lnTo>
                    <a:pt x="11" y="120"/>
                  </a:lnTo>
                  <a:lnTo>
                    <a:pt x="11" y="121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8" y="125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8"/>
                  </a:lnTo>
                  <a:lnTo>
                    <a:pt x="6" y="133"/>
                  </a:lnTo>
                  <a:lnTo>
                    <a:pt x="6" y="136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5" y="140"/>
                  </a:lnTo>
                  <a:lnTo>
                    <a:pt x="5" y="145"/>
                  </a:lnTo>
                  <a:lnTo>
                    <a:pt x="5" y="146"/>
                  </a:lnTo>
                  <a:lnTo>
                    <a:pt x="5" y="150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5" y="155"/>
                  </a:lnTo>
                  <a:lnTo>
                    <a:pt x="3" y="158"/>
                  </a:lnTo>
                  <a:lnTo>
                    <a:pt x="0" y="163"/>
                  </a:lnTo>
                  <a:lnTo>
                    <a:pt x="5" y="161"/>
                  </a:lnTo>
                  <a:lnTo>
                    <a:pt x="15" y="15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3" name="Freeform 11"/>
            <p:cNvSpPr>
              <a:spLocks/>
            </p:cNvSpPr>
            <p:nvPr/>
          </p:nvSpPr>
          <p:spPr bwMode="auto">
            <a:xfrm>
              <a:off x="9301586" y="6761194"/>
              <a:ext cx="34772" cy="55936"/>
            </a:xfrm>
            <a:custGeom>
              <a:avLst/>
              <a:gdLst>
                <a:gd name="T0" fmla="*/ 12 w 23"/>
                <a:gd name="T1" fmla="*/ 29 h 37"/>
                <a:gd name="T2" fmla="*/ 12 w 23"/>
                <a:gd name="T3" fmla="*/ 27 h 37"/>
                <a:gd name="T4" fmla="*/ 12 w 23"/>
                <a:gd name="T5" fmla="*/ 27 h 37"/>
                <a:gd name="T6" fmla="*/ 12 w 23"/>
                <a:gd name="T7" fmla="*/ 24 h 37"/>
                <a:gd name="T8" fmla="*/ 12 w 23"/>
                <a:gd name="T9" fmla="*/ 22 h 37"/>
                <a:gd name="T10" fmla="*/ 12 w 23"/>
                <a:gd name="T11" fmla="*/ 19 h 37"/>
                <a:gd name="T12" fmla="*/ 18 w 23"/>
                <a:gd name="T13" fmla="*/ 10 h 37"/>
                <a:gd name="T14" fmla="*/ 22 w 23"/>
                <a:gd name="T15" fmla="*/ 5 h 37"/>
                <a:gd name="T16" fmla="*/ 23 w 23"/>
                <a:gd name="T17" fmla="*/ 4 h 37"/>
                <a:gd name="T18" fmla="*/ 23 w 23"/>
                <a:gd name="T19" fmla="*/ 2 h 37"/>
                <a:gd name="T20" fmla="*/ 17 w 23"/>
                <a:gd name="T21" fmla="*/ 0 h 37"/>
                <a:gd name="T22" fmla="*/ 17 w 23"/>
                <a:gd name="T23" fmla="*/ 2 h 37"/>
                <a:gd name="T24" fmla="*/ 15 w 23"/>
                <a:gd name="T25" fmla="*/ 4 h 37"/>
                <a:gd name="T26" fmla="*/ 13 w 23"/>
                <a:gd name="T27" fmla="*/ 7 h 37"/>
                <a:gd name="T28" fmla="*/ 12 w 23"/>
                <a:gd name="T29" fmla="*/ 10 h 37"/>
                <a:gd name="T30" fmla="*/ 3 w 23"/>
                <a:gd name="T31" fmla="*/ 24 h 37"/>
                <a:gd name="T32" fmla="*/ 0 w 23"/>
                <a:gd name="T33" fmla="*/ 27 h 37"/>
                <a:gd name="T34" fmla="*/ 0 w 23"/>
                <a:gd name="T35" fmla="*/ 27 h 37"/>
                <a:gd name="T36" fmla="*/ 5 w 23"/>
                <a:gd name="T37" fmla="*/ 37 h 37"/>
                <a:gd name="T38" fmla="*/ 10 w 23"/>
                <a:gd name="T39" fmla="*/ 32 h 37"/>
                <a:gd name="T40" fmla="*/ 12 w 23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37">
                  <a:moveTo>
                    <a:pt x="12" y="29"/>
                  </a:moveTo>
                  <a:lnTo>
                    <a:pt x="12" y="27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18" y="10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3" y="2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5" y="37"/>
                  </a:lnTo>
                  <a:lnTo>
                    <a:pt x="10" y="32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9" name="Freeform 12"/>
            <p:cNvSpPr>
              <a:spLocks/>
            </p:cNvSpPr>
            <p:nvPr/>
          </p:nvSpPr>
          <p:spPr bwMode="auto">
            <a:xfrm>
              <a:off x="9309146" y="6507210"/>
              <a:ext cx="146646" cy="532159"/>
            </a:xfrm>
            <a:custGeom>
              <a:avLst/>
              <a:gdLst>
                <a:gd name="T0" fmla="*/ 87 w 97"/>
                <a:gd name="T1" fmla="*/ 283 h 352"/>
                <a:gd name="T2" fmla="*/ 85 w 97"/>
                <a:gd name="T3" fmla="*/ 267 h 352"/>
                <a:gd name="T4" fmla="*/ 83 w 97"/>
                <a:gd name="T5" fmla="*/ 263 h 352"/>
                <a:gd name="T6" fmla="*/ 85 w 97"/>
                <a:gd name="T7" fmla="*/ 243 h 352"/>
                <a:gd name="T8" fmla="*/ 92 w 97"/>
                <a:gd name="T9" fmla="*/ 215 h 352"/>
                <a:gd name="T10" fmla="*/ 93 w 97"/>
                <a:gd name="T11" fmla="*/ 213 h 352"/>
                <a:gd name="T12" fmla="*/ 95 w 97"/>
                <a:gd name="T13" fmla="*/ 210 h 352"/>
                <a:gd name="T14" fmla="*/ 95 w 97"/>
                <a:gd name="T15" fmla="*/ 192 h 352"/>
                <a:gd name="T16" fmla="*/ 90 w 97"/>
                <a:gd name="T17" fmla="*/ 185 h 352"/>
                <a:gd name="T18" fmla="*/ 90 w 97"/>
                <a:gd name="T19" fmla="*/ 182 h 352"/>
                <a:gd name="T20" fmla="*/ 92 w 97"/>
                <a:gd name="T21" fmla="*/ 173 h 352"/>
                <a:gd name="T22" fmla="*/ 93 w 97"/>
                <a:gd name="T23" fmla="*/ 168 h 352"/>
                <a:gd name="T24" fmla="*/ 92 w 97"/>
                <a:gd name="T25" fmla="*/ 162 h 352"/>
                <a:gd name="T26" fmla="*/ 85 w 97"/>
                <a:gd name="T27" fmla="*/ 162 h 352"/>
                <a:gd name="T28" fmla="*/ 78 w 97"/>
                <a:gd name="T29" fmla="*/ 170 h 352"/>
                <a:gd name="T30" fmla="*/ 72 w 97"/>
                <a:gd name="T31" fmla="*/ 177 h 352"/>
                <a:gd name="T32" fmla="*/ 52 w 97"/>
                <a:gd name="T33" fmla="*/ 183 h 352"/>
                <a:gd name="T34" fmla="*/ 48 w 97"/>
                <a:gd name="T35" fmla="*/ 182 h 352"/>
                <a:gd name="T36" fmla="*/ 47 w 97"/>
                <a:gd name="T37" fmla="*/ 180 h 352"/>
                <a:gd name="T38" fmla="*/ 48 w 97"/>
                <a:gd name="T39" fmla="*/ 175 h 352"/>
                <a:gd name="T40" fmla="*/ 50 w 97"/>
                <a:gd name="T41" fmla="*/ 168 h 352"/>
                <a:gd name="T42" fmla="*/ 48 w 97"/>
                <a:gd name="T43" fmla="*/ 162 h 352"/>
                <a:gd name="T44" fmla="*/ 50 w 97"/>
                <a:gd name="T45" fmla="*/ 157 h 352"/>
                <a:gd name="T46" fmla="*/ 60 w 97"/>
                <a:gd name="T47" fmla="*/ 145 h 352"/>
                <a:gd name="T48" fmla="*/ 67 w 97"/>
                <a:gd name="T49" fmla="*/ 142 h 352"/>
                <a:gd name="T50" fmla="*/ 57 w 97"/>
                <a:gd name="T51" fmla="*/ 137 h 352"/>
                <a:gd name="T52" fmla="*/ 47 w 97"/>
                <a:gd name="T53" fmla="*/ 140 h 352"/>
                <a:gd name="T54" fmla="*/ 45 w 97"/>
                <a:gd name="T55" fmla="*/ 137 h 352"/>
                <a:gd name="T56" fmla="*/ 47 w 97"/>
                <a:gd name="T57" fmla="*/ 120 h 352"/>
                <a:gd name="T58" fmla="*/ 42 w 97"/>
                <a:gd name="T59" fmla="*/ 108 h 352"/>
                <a:gd name="T60" fmla="*/ 42 w 97"/>
                <a:gd name="T61" fmla="*/ 92 h 352"/>
                <a:gd name="T62" fmla="*/ 45 w 97"/>
                <a:gd name="T63" fmla="*/ 78 h 352"/>
                <a:gd name="T64" fmla="*/ 72 w 97"/>
                <a:gd name="T65" fmla="*/ 73 h 352"/>
                <a:gd name="T66" fmla="*/ 83 w 97"/>
                <a:gd name="T67" fmla="*/ 73 h 352"/>
                <a:gd name="T68" fmla="*/ 83 w 97"/>
                <a:gd name="T69" fmla="*/ 50 h 352"/>
                <a:gd name="T70" fmla="*/ 83 w 97"/>
                <a:gd name="T71" fmla="*/ 40 h 352"/>
                <a:gd name="T72" fmla="*/ 78 w 97"/>
                <a:gd name="T73" fmla="*/ 20 h 352"/>
                <a:gd name="T74" fmla="*/ 78 w 97"/>
                <a:gd name="T75" fmla="*/ 5 h 352"/>
                <a:gd name="T76" fmla="*/ 73 w 97"/>
                <a:gd name="T77" fmla="*/ 1 h 352"/>
                <a:gd name="T78" fmla="*/ 68 w 97"/>
                <a:gd name="T79" fmla="*/ 8 h 352"/>
                <a:gd name="T80" fmla="*/ 67 w 97"/>
                <a:gd name="T81" fmla="*/ 16 h 352"/>
                <a:gd name="T82" fmla="*/ 58 w 97"/>
                <a:gd name="T83" fmla="*/ 21 h 352"/>
                <a:gd name="T84" fmla="*/ 53 w 97"/>
                <a:gd name="T85" fmla="*/ 20 h 352"/>
                <a:gd name="T86" fmla="*/ 42 w 97"/>
                <a:gd name="T87" fmla="*/ 21 h 352"/>
                <a:gd name="T88" fmla="*/ 37 w 97"/>
                <a:gd name="T89" fmla="*/ 25 h 352"/>
                <a:gd name="T90" fmla="*/ 38 w 97"/>
                <a:gd name="T91" fmla="*/ 45 h 352"/>
                <a:gd name="T92" fmla="*/ 37 w 97"/>
                <a:gd name="T93" fmla="*/ 47 h 352"/>
                <a:gd name="T94" fmla="*/ 32 w 97"/>
                <a:gd name="T95" fmla="*/ 48 h 352"/>
                <a:gd name="T96" fmla="*/ 30 w 97"/>
                <a:gd name="T97" fmla="*/ 73 h 352"/>
                <a:gd name="T98" fmla="*/ 28 w 97"/>
                <a:gd name="T99" fmla="*/ 105 h 352"/>
                <a:gd name="T100" fmla="*/ 23 w 97"/>
                <a:gd name="T101" fmla="*/ 133 h 352"/>
                <a:gd name="T102" fmla="*/ 13 w 97"/>
                <a:gd name="T103" fmla="*/ 163 h 352"/>
                <a:gd name="T104" fmla="*/ 18 w 97"/>
                <a:gd name="T105" fmla="*/ 170 h 352"/>
                <a:gd name="T106" fmla="*/ 13 w 97"/>
                <a:gd name="T107" fmla="*/ 178 h 352"/>
                <a:gd name="T108" fmla="*/ 7 w 97"/>
                <a:gd name="T109" fmla="*/ 192 h 352"/>
                <a:gd name="T110" fmla="*/ 7 w 97"/>
                <a:gd name="T111" fmla="*/ 197 h 352"/>
                <a:gd name="T112" fmla="*/ 10 w 97"/>
                <a:gd name="T113" fmla="*/ 222 h 352"/>
                <a:gd name="T114" fmla="*/ 35 w 97"/>
                <a:gd name="T115" fmla="*/ 267 h 352"/>
                <a:gd name="T116" fmla="*/ 57 w 97"/>
                <a:gd name="T117" fmla="*/ 309 h 352"/>
                <a:gd name="T118" fmla="*/ 73 w 97"/>
                <a:gd name="T119" fmla="*/ 339 h 352"/>
                <a:gd name="T120" fmla="*/ 72 w 97"/>
                <a:gd name="T121" fmla="*/ 342 h 352"/>
                <a:gd name="T122" fmla="*/ 82 w 97"/>
                <a:gd name="T123" fmla="*/ 34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352">
                  <a:moveTo>
                    <a:pt x="83" y="330"/>
                  </a:moveTo>
                  <a:lnTo>
                    <a:pt x="85" y="320"/>
                  </a:lnTo>
                  <a:lnTo>
                    <a:pt x="87" y="283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2"/>
                  </a:lnTo>
                  <a:lnTo>
                    <a:pt x="85" y="247"/>
                  </a:lnTo>
                  <a:lnTo>
                    <a:pt x="85" y="243"/>
                  </a:lnTo>
                  <a:lnTo>
                    <a:pt x="87" y="238"/>
                  </a:lnTo>
                  <a:lnTo>
                    <a:pt x="90" y="218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5" y="212"/>
                  </a:lnTo>
                  <a:lnTo>
                    <a:pt x="95" y="210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5" y="192"/>
                  </a:lnTo>
                  <a:lnTo>
                    <a:pt x="93" y="188"/>
                  </a:lnTo>
                  <a:lnTo>
                    <a:pt x="92" y="188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0" y="183"/>
                  </a:lnTo>
                  <a:lnTo>
                    <a:pt x="90" y="182"/>
                  </a:lnTo>
                  <a:lnTo>
                    <a:pt x="90" y="178"/>
                  </a:lnTo>
                  <a:lnTo>
                    <a:pt x="92" y="177"/>
                  </a:lnTo>
                  <a:lnTo>
                    <a:pt x="92" y="173"/>
                  </a:lnTo>
                  <a:lnTo>
                    <a:pt x="92" y="173"/>
                  </a:lnTo>
                  <a:lnTo>
                    <a:pt x="92" y="172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2" y="165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2"/>
                  </a:lnTo>
                  <a:lnTo>
                    <a:pt x="85" y="162"/>
                  </a:lnTo>
                  <a:lnTo>
                    <a:pt x="85" y="163"/>
                  </a:lnTo>
                  <a:lnTo>
                    <a:pt x="83" y="165"/>
                  </a:lnTo>
                  <a:lnTo>
                    <a:pt x="78" y="170"/>
                  </a:lnTo>
                  <a:lnTo>
                    <a:pt x="75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68" y="178"/>
                  </a:lnTo>
                  <a:lnTo>
                    <a:pt x="52" y="183"/>
                  </a:lnTo>
                  <a:lnTo>
                    <a:pt x="52" y="183"/>
                  </a:lnTo>
                  <a:lnTo>
                    <a:pt x="50" y="183"/>
                  </a:lnTo>
                  <a:lnTo>
                    <a:pt x="48" y="183"/>
                  </a:lnTo>
                  <a:lnTo>
                    <a:pt x="48" y="182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78"/>
                  </a:lnTo>
                  <a:lnTo>
                    <a:pt x="47" y="177"/>
                  </a:lnTo>
                  <a:lnTo>
                    <a:pt x="48" y="175"/>
                  </a:lnTo>
                  <a:lnTo>
                    <a:pt x="48" y="172"/>
                  </a:lnTo>
                  <a:lnTo>
                    <a:pt x="50" y="170"/>
                  </a:lnTo>
                  <a:lnTo>
                    <a:pt x="50" y="168"/>
                  </a:lnTo>
                  <a:lnTo>
                    <a:pt x="48" y="163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50" y="157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3" y="143"/>
                  </a:lnTo>
                  <a:lnTo>
                    <a:pt x="67" y="142"/>
                  </a:lnTo>
                  <a:lnTo>
                    <a:pt x="62" y="138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5" y="137"/>
                  </a:lnTo>
                  <a:lnTo>
                    <a:pt x="45" y="127"/>
                  </a:lnTo>
                  <a:lnTo>
                    <a:pt x="47" y="125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0" y="105"/>
                  </a:lnTo>
                  <a:lnTo>
                    <a:pt x="42" y="92"/>
                  </a:lnTo>
                  <a:lnTo>
                    <a:pt x="45" y="82"/>
                  </a:lnTo>
                  <a:lnTo>
                    <a:pt x="45" y="80"/>
                  </a:lnTo>
                  <a:lnTo>
                    <a:pt x="45" y="78"/>
                  </a:lnTo>
                  <a:lnTo>
                    <a:pt x="53" y="72"/>
                  </a:lnTo>
                  <a:lnTo>
                    <a:pt x="55" y="70"/>
                  </a:lnTo>
                  <a:lnTo>
                    <a:pt x="72" y="73"/>
                  </a:lnTo>
                  <a:lnTo>
                    <a:pt x="77" y="78"/>
                  </a:lnTo>
                  <a:lnTo>
                    <a:pt x="83" y="80"/>
                  </a:lnTo>
                  <a:lnTo>
                    <a:pt x="83" y="73"/>
                  </a:lnTo>
                  <a:lnTo>
                    <a:pt x="82" y="60"/>
                  </a:lnTo>
                  <a:lnTo>
                    <a:pt x="80" y="57"/>
                  </a:lnTo>
                  <a:lnTo>
                    <a:pt x="83" y="50"/>
                  </a:lnTo>
                  <a:lnTo>
                    <a:pt x="82" y="50"/>
                  </a:lnTo>
                  <a:lnTo>
                    <a:pt x="83" y="45"/>
                  </a:lnTo>
                  <a:lnTo>
                    <a:pt x="83" y="40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0"/>
                  </a:lnTo>
                  <a:lnTo>
                    <a:pt x="78" y="5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3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2" y="20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42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8"/>
                  </a:lnTo>
                  <a:lnTo>
                    <a:pt x="33" y="50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60"/>
                  </a:lnTo>
                  <a:lnTo>
                    <a:pt x="30" y="73"/>
                  </a:lnTo>
                  <a:lnTo>
                    <a:pt x="30" y="85"/>
                  </a:lnTo>
                  <a:lnTo>
                    <a:pt x="28" y="100"/>
                  </a:lnTo>
                  <a:lnTo>
                    <a:pt x="28" y="105"/>
                  </a:lnTo>
                  <a:lnTo>
                    <a:pt x="27" y="112"/>
                  </a:lnTo>
                  <a:lnTo>
                    <a:pt x="23" y="132"/>
                  </a:lnTo>
                  <a:lnTo>
                    <a:pt x="23" y="133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3" y="163"/>
                  </a:lnTo>
                  <a:lnTo>
                    <a:pt x="12" y="167"/>
                  </a:lnTo>
                  <a:lnTo>
                    <a:pt x="12" y="168"/>
                  </a:lnTo>
                  <a:lnTo>
                    <a:pt x="18" y="170"/>
                  </a:lnTo>
                  <a:lnTo>
                    <a:pt x="18" y="172"/>
                  </a:lnTo>
                  <a:lnTo>
                    <a:pt x="17" y="173"/>
                  </a:lnTo>
                  <a:lnTo>
                    <a:pt x="13" y="178"/>
                  </a:lnTo>
                  <a:lnTo>
                    <a:pt x="7" y="187"/>
                  </a:lnTo>
                  <a:lnTo>
                    <a:pt x="7" y="190"/>
                  </a:lnTo>
                  <a:lnTo>
                    <a:pt x="7" y="192"/>
                  </a:lnTo>
                  <a:lnTo>
                    <a:pt x="7" y="195"/>
                  </a:lnTo>
                  <a:lnTo>
                    <a:pt x="7" y="195"/>
                  </a:lnTo>
                  <a:lnTo>
                    <a:pt x="7" y="197"/>
                  </a:lnTo>
                  <a:lnTo>
                    <a:pt x="5" y="200"/>
                  </a:lnTo>
                  <a:lnTo>
                    <a:pt x="0" y="205"/>
                  </a:lnTo>
                  <a:lnTo>
                    <a:pt x="10" y="222"/>
                  </a:lnTo>
                  <a:lnTo>
                    <a:pt x="17" y="235"/>
                  </a:lnTo>
                  <a:lnTo>
                    <a:pt x="23" y="247"/>
                  </a:lnTo>
                  <a:lnTo>
                    <a:pt x="35" y="267"/>
                  </a:lnTo>
                  <a:lnTo>
                    <a:pt x="45" y="283"/>
                  </a:lnTo>
                  <a:lnTo>
                    <a:pt x="57" y="305"/>
                  </a:lnTo>
                  <a:lnTo>
                    <a:pt x="57" y="309"/>
                  </a:lnTo>
                  <a:lnTo>
                    <a:pt x="70" y="329"/>
                  </a:lnTo>
                  <a:lnTo>
                    <a:pt x="72" y="337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2" y="340"/>
                  </a:lnTo>
                  <a:lnTo>
                    <a:pt x="72" y="342"/>
                  </a:lnTo>
                  <a:lnTo>
                    <a:pt x="75" y="349"/>
                  </a:lnTo>
                  <a:lnTo>
                    <a:pt x="77" y="352"/>
                  </a:lnTo>
                  <a:lnTo>
                    <a:pt x="82" y="345"/>
                  </a:lnTo>
                  <a:lnTo>
                    <a:pt x="82" y="340"/>
                  </a:lnTo>
                  <a:lnTo>
                    <a:pt x="83" y="3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0" name="Freeform 13"/>
            <p:cNvSpPr>
              <a:spLocks/>
            </p:cNvSpPr>
            <p:nvPr/>
          </p:nvSpPr>
          <p:spPr bwMode="auto">
            <a:xfrm>
              <a:off x="7156320" y="5031679"/>
              <a:ext cx="384001" cy="377954"/>
            </a:xfrm>
            <a:custGeom>
              <a:avLst/>
              <a:gdLst>
                <a:gd name="T0" fmla="*/ 126 w 254"/>
                <a:gd name="T1" fmla="*/ 216 h 250"/>
                <a:gd name="T2" fmla="*/ 134 w 254"/>
                <a:gd name="T3" fmla="*/ 223 h 250"/>
                <a:gd name="T4" fmla="*/ 164 w 254"/>
                <a:gd name="T5" fmla="*/ 245 h 250"/>
                <a:gd name="T6" fmla="*/ 169 w 254"/>
                <a:gd name="T7" fmla="*/ 245 h 250"/>
                <a:gd name="T8" fmla="*/ 174 w 254"/>
                <a:gd name="T9" fmla="*/ 250 h 250"/>
                <a:gd name="T10" fmla="*/ 181 w 254"/>
                <a:gd name="T11" fmla="*/ 243 h 250"/>
                <a:gd name="T12" fmla="*/ 181 w 254"/>
                <a:gd name="T13" fmla="*/ 237 h 250"/>
                <a:gd name="T14" fmla="*/ 177 w 254"/>
                <a:gd name="T15" fmla="*/ 232 h 250"/>
                <a:gd name="T16" fmla="*/ 177 w 254"/>
                <a:gd name="T17" fmla="*/ 210 h 250"/>
                <a:gd name="T18" fmla="*/ 184 w 254"/>
                <a:gd name="T19" fmla="*/ 206 h 250"/>
                <a:gd name="T20" fmla="*/ 187 w 254"/>
                <a:gd name="T21" fmla="*/ 203 h 250"/>
                <a:gd name="T22" fmla="*/ 187 w 254"/>
                <a:gd name="T23" fmla="*/ 196 h 250"/>
                <a:gd name="T24" fmla="*/ 201 w 254"/>
                <a:gd name="T25" fmla="*/ 178 h 250"/>
                <a:gd name="T26" fmla="*/ 209 w 254"/>
                <a:gd name="T27" fmla="*/ 180 h 250"/>
                <a:gd name="T28" fmla="*/ 214 w 254"/>
                <a:gd name="T29" fmla="*/ 190 h 250"/>
                <a:gd name="T30" fmla="*/ 217 w 254"/>
                <a:gd name="T31" fmla="*/ 185 h 250"/>
                <a:gd name="T32" fmla="*/ 212 w 254"/>
                <a:gd name="T33" fmla="*/ 170 h 250"/>
                <a:gd name="T34" fmla="*/ 209 w 254"/>
                <a:gd name="T35" fmla="*/ 170 h 250"/>
                <a:gd name="T36" fmla="*/ 211 w 254"/>
                <a:gd name="T37" fmla="*/ 161 h 250"/>
                <a:gd name="T38" fmla="*/ 231 w 254"/>
                <a:gd name="T39" fmla="*/ 161 h 250"/>
                <a:gd name="T40" fmla="*/ 241 w 254"/>
                <a:gd name="T41" fmla="*/ 158 h 250"/>
                <a:gd name="T42" fmla="*/ 246 w 254"/>
                <a:gd name="T43" fmla="*/ 150 h 250"/>
                <a:gd name="T44" fmla="*/ 246 w 254"/>
                <a:gd name="T45" fmla="*/ 143 h 250"/>
                <a:gd name="T46" fmla="*/ 231 w 254"/>
                <a:gd name="T47" fmla="*/ 125 h 250"/>
                <a:gd name="T48" fmla="*/ 232 w 254"/>
                <a:gd name="T49" fmla="*/ 120 h 250"/>
                <a:gd name="T50" fmla="*/ 244 w 254"/>
                <a:gd name="T51" fmla="*/ 123 h 250"/>
                <a:gd name="T52" fmla="*/ 254 w 254"/>
                <a:gd name="T53" fmla="*/ 118 h 250"/>
                <a:gd name="T54" fmla="*/ 246 w 254"/>
                <a:gd name="T55" fmla="*/ 111 h 250"/>
                <a:gd name="T56" fmla="*/ 221 w 254"/>
                <a:gd name="T57" fmla="*/ 90 h 250"/>
                <a:gd name="T58" fmla="*/ 234 w 254"/>
                <a:gd name="T59" fmla="*/ 55 h 250"/>
                <a:gd name="T60" fmla="*/ 237 w 254"/>
                <a:gd name="T61" fmla="*/ 38 h 250"/>
                <a:gd name="T62" fmla="*/ 224 w 254"/>
                <a:gd name="T63" fmla="*/ 35 h 250"/>
                <a:gd name="T64" fmla="*/ 216 w 254"/>
                <a:gd name="T65" fmla="*/ 41 h 250"/>
                <a:gd name="T66" fmla="*/ 202 w 254"/>
                <a:gd name="T67" fmla="*/ 40 h 250"/>
                <a:gd name="T68" fmla="*/ 197 w 254"/>
                <a:gd name="T69" fmla="*/ 33 h 250"/>
                <a:gd name="T70" fmla="*/ 201 w 254"/>
                <a:gd name="T71" fmla="*/ 28 h 250"/>
                <a:gd name="T72" fmla="*/ 184 w 254"/>
                <a:gd name="T73" fmla="*/ 20 h 250"/>
                <a:gd name="T74" fmla="*/ 162 w 254"/>
                <a:gd name="T75" fmla="*/ 15 h 250"/>
                <a:gd name="T76" fmla="*/ 124 w 254"/>
                <a:gd name="T77" fmla="*/ 15 h 250"/>
                <a:gd name="T78" fmla="*/ 99 w 254"/>
                <a:gd name="T79" fmla="*/ 11 h 250"/>
                <a:gd name="T80" fmla="*/ 79 w 254"/>
                <a:gd name="T81" fmla="*/ 0 h 250"/>
                <a:gd name="T82" fmla="*/ 72 w 254"/>
                <a:gd name="T83" fmla="*/ 6 h 250"/>
                <a:gd name="T84" fmla="*/ 59 w 254"/>
                <a:gd name="T85" fmla="*/ 3 h 250"/>
                <a:gd name="T86" fmla="*/ 50 w 254"/>
                <a:gd name="T87" fmla="*/ 6 h 250"/>
                <a:gd name="T88" fmla="*/ 37 w 254"/>
                <a:gd name="T89" fmla="*/ 21 h 250"/>
                <a:gd name="T90" fmla="*/ 24 w 254"/>
                <a:gd name="T91" fmla="*/ 6 h 250"/>
                <a:gd name="T92" fmla="*/ 12 w 254"/>
                <a:gd name="T93" fmla="*/ 1 h 250"/>
                <a:gd name="T94" fmla="*/ 5 w 254"/>
                <a:gd name="T95" fmla="*/ 5 h 250"/>
                <a:gd name="T96" fmla="*/ 0 w 254"/>
                <a:gd name="T97" fmla="*/ 38 h 250"/>
                <a:gd name="T98" fmla="*/ 12 w 254"/>
                <a:gd name="T99" fmla="*/ 46 h 250"/>
                <a:gd name="T100" fmla="*/ 24 w 254"/>
                <a:gd name="T101" fmla="*/ 66 h 250"/>
                <a:gd name="T102" fmla="*/ 24 w 254"/>
                <a:gd name="T103" fmla="*/ 95 h 250"/>
                <a:gd name="T104" fmla="*/ 59 w 254"/>
                <a:gd name="T105" fmla="*/ 128 h 250"/>
                <a:gd name="T106" fmla="*/ 82 w 254"/>
                <a:gd name="T107" fmla="*/ 160 h 250"/>
                <a:gd name="T108" fmla="*/ 106 w 254"/>
                <a:gd name="T109" fmla="*/ 191 h 250"/>
                <a:gd name="T110" fmla="*/ 121 w 254"/>
                <a:gd name="T111" fmla="*/ 206 h 250"/>
                <a:gd name="T112" fmla="*/ 122 w 254"/>
                <a:gd name="T113" fmla="*/ 21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" h="250">
                  <a:moveTo>
                    <a:pt x="122" y="216"/>
                  </a:moveTo>
                  <a:lnTo>
                    <a:pt x="122" y="215"/>
                  </a:lnTo>
                  <a:lnTo>
                    <a:pt x="124" y="215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9" y="216"/>
                  </a:lnTo>
                  <a:lnTo>
                    <a:pt x="129" y="218"/>
                  </a:lnTo>
                  <a:lnTo>
                    <a:pt x="132" y="221"/>
                  </a:lnTo>
                  <a:lnTo>
                    <a:pt x="132" y="221"/>
                  </a:lnTo>
                  <a:lnTo>
                    <a:pt x="134" y="223"/>
                  </a:lnTo>
                  <a:lnTo>
                    <a:pt x="142" y="230"/>
                  </a:lnTo>
                  <a:lnTo>
                    <a:pt x="162" y="245"/>
                  </a:lnTo>
                  <a:lnTo>
                    <a:pt x="162" y="245"/>
                  </a:lnTo>
                  <a:lnTo>
                    <a:pt x="164" y="245"/>
                  </a:lnTo>
                  <a:lnTo>
                    <a:pt x="164" y="245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7" y="243"/>
                  </a:lnTo>
                  <a:lnTo>
                    <a:pt x="167" y="245"/>
                  </a:lnTo>
                  <a:lnTo>
                    <a:pt x="169" y="245"/>
                  </a:lnTo>
                  <a:lnTo>
                    <a:pt x="171" y="245"/>
                  </a:lnTo>
                  <a:lnTo>
                    <a:pt x="171" y="247"/>
                  </a:lnTo>
                  <a:lnTo>
                    <a:pt x="172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9" y="247"/>
                  </a:lnTo>
                  <a:lnTo>
                    <a:pt x="179" y="245"/>
                  </a:lnTo>
                  <a:lnTo>
                    <a:pt x="181" y="245"/>
                  </a:lnTo>
                  <a:lnTo>
                    <a:pt x="181" y="243"/>
                  </a:lnTo>
                  <a:lnTo>
                    <a:pt x="181" y="243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1" y="240"/>
                  </a:lnTo>
                  <a:lnTo>
                    <a:pt x="181" y="238"/>
                  </a:lnTo>
                  <a:lnTo>
                    <a:pt x="181" y="237"/>
                  </a:lnTo>
                  <a:lnTo>
                    <a:pt x="181" y="237"/>
                  </a:lnTo>
                  <a:lnTo>
                    <a:pt x="179" y="235"/>
                  </a:lnTo>
                  <a:lnTo>
                    <a:pt x="179" y="235"/>
                  </a:lnTo>
                  <a:lnTo>
                    <a:pt x="177" y="235"/>
                  </a:lnTo>
                  <a:lnTo>
                    <a:pt x="177" y="232"/>
                  </a:lnTo>
                  <a:lnTo>
                    <a:pt x="176" y="232"/>
                  </a:lnTo>
                  <a:lnTo>
                    <a:pt x="174" y="225"/>
                  </a:lnTo>
                  <a:lnTo>
                    <a:pt x="176" y="213"/>
                  </a:lnTo>
                  <a:lnTo>
                    <a:pt x="177" y="213"/>
                  </a:lnTo>
                  <a:lnTo>
                    <a:pt x="177" y="210"/>
                  </a:lnTo>
                  <a:lnTo>
                    <a:pt x="177" y="210"/>
                  </a:lnTo>
                  <a:lnTo>
                    <a:pt x="179" y="208"/>
                  </a:lnTo>
                  <a:lnTo>
                    <a:pt x="181" y="208"/>
                  </a:lnTo>
                  <a:lnTo>
                    <a:pt x="182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200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7" y="196"/>
                  </a:lnTo>
                  <a:lnTo>
                    <a:pt x="191" y="190"/>
                  </a:lnTo>
                  <a:lnTo>
                    <a:pt x="192" y="186"/>
                  </a:lnTo>
                  <a:lnTo>
                    <a:pt x="194" y="185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1"/>
                  </a:lnTo>
                  <a:lnTo>
                    <a:pt x="211" y="185"/>
                  </a:lnTo>
                  <a:lnTo>
                    <a:pt x="212" y="190"/>
                  </a:lnTo>
                  <a:lnTo>
                    <a:pt x="214" y="190"/>
                  </a:lnTo>
                  <a:lnTo>
                    <a:pt x="216" y="190"/>
                  </a:lnTo>
                  <a:lnTo>
                    <a:pt x="216" y="188"/>
                  </a:lnTo>
                  <a:lnTo>
                    <a:pt x="216" y="186"/>
                  </a:lnTo>
                  <a:lnTo>
                    <a:pt x="217" y="186"/>
                  </a:lnTo>
                  <a:lnTo>
                    <a:pt x="217" y="185"/>
                  </a:lnTo>
                  <a:lnTo>
                    <a:pt x="217" y="183"/>
                  </a:lnTo>
                  <a:lnTo>
                    <a:pt x="217" y="180"/>
                  </a:lnTo>
                  <a:lnTo>
                    <a:pt x="214" y="175"/>
                  </a:lnTo>
                  <a:lnTo>
                    <a:pt x="212" y="171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68"/>
                  </a:lnTo>
                  <a:lnTo>
                    <a:pt x="209" y="165"/>
                  </a:lnTo>
                  <a:lnTo>
                    <a:pt x="209" y="165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2" y="160"/>
                  </a:lnTo>
                  <a:lnTo>
                    <a:pt x="216" y="160"/>
                  </a:lnTo>
                  <a:lnTo>
                    <a:pt x="219" y="161"/>
                  </a:lnTo>
                  <a:lnTo>
                    <a:pt x="227" y="163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2" y="160"/>
                  </a:lnTo>
                  <a:lnTo>
                    <a:pt x="239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4" y="160"/>
                  </a:lnTo>
                  <a:lnTo>
                    <a:pt x="244" y="158"/>
                  </a:lnTo>
                  <a:lnTo>
                    <a:pt x="244" y="158"/>
                  </a:lnTo>
                  <a:lnTo>
                    <a:pt x="246" y="156"/>
                  </a:lnTo>
                  <a:lnTo>
                    <a:pt x="246" y="150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3"/>
                  </a:lnTo>
                  <a:lnTo>
                    <a:pt x="246" y="141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4" y="140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4" y="121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44" y="123"/>
                  </a:lnTo>
                  <a:lnTo>
                    <a:pt x="246" y="123"/>
                  </a:lnTo>
                  <a:lnTo>
                    <a:pt x="247" y="123"/>
                  </a:lnTo>
                  <a:lnTo>
                    <a:pt x="247" y="123"/>
                  </a:lnTo>
                  <a:lnTo>
                    <a:pt x="252" y="118"/>
                  </a:lnTo>
                  <a:lnTo>
                    <a:pt x="254" y="118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2" y="115"/>
                  </a:lnTo>
                  <a:lnTo>
                    <a:pt x="251" y="115"/>
                  </a:lnTo>
                  <a:lnTo>
                    <a:pt x="246" y="111"/>
                  </a:lnTo>
                  <a:lnTo>
                    <a:pt x="237" y="103"/>
                  </a:lnTo>
                  <a:lnTo>
                    <a:pt x="227" y="95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0"/>
                  </a:lnTo>
                  <a:lnTo>
                    <a:pt x="221" y="90"/>
                  </a:lnTo>
                  <a:lnTo>
                    <a:pt x="222" y="75"/>
                  </a:lnTo>
                  <a:lnTo>
                    <a:pt x="227" y="65"/>
                  </a:lnTo>
                  <a:lnTo>
                    <a:pt x="232" y="56"/>
                  </a:lnTo>
                  <a:lnTo>
                    <a:pt x="234" y="55"/>
                  </a:lnTo>
                  <a:lnTo>
                    <a:pt x="234" y="55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41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4" y="36"/>
                  </a:lnTo>
                  <a:lnTo>
                    <a:pt x="232" y="36"/>
                  </a:lnTo>
                  <a:lnTo>
                    <a:pt x="226" y="35"/>
                  </a:lnTo>
                  <a:lnTo>
                    <a:pt x="224" y="35"/>
                  </a:lnTo>
                  <a:lnTo>
                    <a:pt x="222" y="36"/>
                  </a:lnTo>
                  <a:lnTo>
                    <a:pt x="221" y="38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04" y="41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194" y="25"/>
                  </a:lnTo>
                  <a:lnTo>
                    <a:pt x="187" y="20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177" y="20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64" y="15"/>
                  </a:lnTo>
                  <a:lnTo>
                    <a:pt x="162" y="15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44" y="20"/>
                  </a:lnTo>
                  <a:lnTo>
                    <a:pt x="131" y="16"/>
                  </a:lnTo>
                  <a:lnTo>
                    <a:pt x="124" y="15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4" y="11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6"/>
                  </a:lnTo>
                  <a:lnTo>
                    <a:pt x="44" y="15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9" y="81"/>
                  </a:lnTo>
                  <a:lnTo>
                    <a:pt x="27" y="85"/>
                  </a:lnTo>
                  <a:lnTo>
                    <a:pt x="24" y="95"/>
                  </a:lnTo>
                  <a:lnTo>
                    <a:pt x="37" y="105"/>
                  </a:lnTo>
                  <a:lnTo>
                    <a:pt x="47" y="111"/>
                  </a:lnTo>
                  <a:lnTo>
                    <a:pt x="49" y="113"/>
                  </a:lnTo>
                  <a:lnTo>
                    <a:pt x="55" y="123"/>
                  </a:lnTo>
                  <a:lnTo>
                    <a:pt x="59" y="128"/>
                  </a:lnTo>
                  <a:lnTo>
                    <a:pt x="67" y="140"/>
                  </a:lnTo>
                  <a:lnTo>
                    <a:pt x="76" y="151"/>
                  </a:lnTo>
                  <a:lnTo>
                    <a:pt x="76" y="153"/>
                  </a:lnTo>
                  <a:lnTo>
                    <a:pt x="82" y="158"/>
                  </a:lnTo>
                  <a:lnTo>
                    <a:pt x="82" y="160"/>
                  </a:lnTo>
                  <a:lnTo>
                    <a:pt x="96" y="170"/>
                  </a:lnTo>
                  <a:lnTo>
                    <a:pt x="96" y="178"/>
                  </a:lnTo>
                  <a:lnTo>
                    <a:pt x="96" y="180"/>
                  </a:lnTo>
                  <a:lnTo>
                    <a:pt x="97" y="183"/>
                  </a:lnTo>
                  <a:lnTo>
                    <a:pt x="106" y="191"/>
                  </a:lnTo>
                  <a:lnTo>
                    <a:pt x="114" y="198"/>
                  </a:lnTo>
                  <a:lnTo>
                    <a:pt x="116" y="200"/>
                  </a:lnTo>
                  <a:lnTo>
                    <a:pt x="119" y="201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1" y="211"/>
                  </a:lnTo>
                  <a:lnTo>
                    <a:pt x="114" y="215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2" y="21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1" name="Freeform 14"/>
            <p:cNvSpPr>
              <a:spLocks/>
            </p:cNvSpPr>
            <p:nvPr/>
          </p:nvSpPr>
          <p:spPr bwMode="auto">
            <a:xfrm>
              <a:off x="9377176" y="5767932"/>
              <a:ext cx="683340" cy="840569"/>
            </a:xfrm>
            <a:custGeom>
              <a:avLst/>
              <a:gdLst>
                <a:gd name="T0" fmla="*/ 57 w 452"/>
                <a:gd name="T1" fmla="*/ 354 h 556"/>
                <a:gd name="T2" fmla="*/ 57 w 452"/>
                <a:gd name="T3" fmla="*/ 349 h 556"/>
                <a:gd name="T4" fmla="*/ 68 w 452"/>
                <a:gd name="T5" fmla="*/ 352 h 556"/>
                <a:gd name="T6" fmla="*/ 78 w 452"/>
                <a:gd name="T7" fmla="*/ 374 h 556"/>
                <a:gd name="T8" fmla="*/ 83 w 452"/>
                <a:gd name="T9" fmla="*/ 402 h 556"/>
                <a:gd name="T10" fmla="*/ 78 w 452"/>
                <a:gd name="T11" fmla="*/ 404 h 556"/>
                <a:gd name="T12" fmla="*/ 68 w 452"/>
                <a:gd name="T13" fmla="*/ 419 h 556"/>
                <a:gd name="T14" fmla="*/ 73 w 452"/>
                <a:gd name="T15" fmla="*/ 420 h 556"/>
                <a:gd name="T16" fmla="*/ 77 w 452"/>
                <a:gd name="T17" fmla="*/ 424 h 556"/>
                <a:gd name="T18" fmla="*/ 53 w 452"/>
                <a:gd name="T19" fmla="*/ 430 h 556"/>
                <a:gd name="T20" fmla="*/ 48 w 452"/>
                <a:gd name="T21" fmla="*/ 442 h 556"/>
                <a:gd name="T22" fmla="*/ 48 w 452"/>
                <a:gd name="T23" fmla="*/ 449 h 556"/>
                <a:gd name="T24" fmla="*/ 57 w 452"/>
                <a:gd name="T25" fmla="*/ 452 h 556"/>
                <a:gd name="T26" fmla="*/ 28 w 452"/>
                <a:gd name="T27" fmla="*/ 490 h 556"/>
                <a:gd name="T28" fmla="*/ 33 w 452"/>
                <a:gd name="T29" fmla="*/ 507 h 556"/>
                <a:gd name="T30" fmla="*/ 38 w 452"/>
                <a:gd name="T31" fmla="*/ 534 h 556"/>
                <a:gd name="T32" fmla="*/ 52 w 452"/>
                <a:gd name="T33" fmla="*/ 532 h 556"/>
                <a:gd name="T34" fmla="*/ 65 w 452"/>
                <a:gd name="T35" fmla="*/ 534 h 556"/>
                <a:gd name="T36" fmla="*/ 80 w 452"/>
                <a:gd name="T37" fmla="*/ 547 h 556"/>
                <a:gd name="T38" fmla="*/ 112 w 452"/>
                <a:gd name="T39" fmla="*/ 556 h 556"/>
                <a:gd name="T40" fmla="*/ 157 w 452"/>
                <a:gd name="T41" fmla="*/ 534 h 556"/>
                <a:gd name="T42" fmla="*/ 297 w 452"/>
                <a:gd name="T43" fmla="*/ 397 h 556"/>
                <a:gd name="T44" fmla="*/ 414 w 452"/>
                <a:gd name="T45" fmla="*/ 285 h 556"/>
                <a:gd name="T46" fmla="*/ 415 w 452"/>
                <a:gd name="T47" fmla="*/ 222 h 556"/>
                <a:gd name="T48" fmla="*/ 409 w 452"/>
                <a:gd name="T49" fmla="*/ 183 h 556"/>
                <a:gd name="T50" fmla="*/ 394 w 452"/>
                <a:gd name="T51" fmla="*/ 95 h 556"/>
                <a:gd name="T52" fmla="*/ 449 w 452"/>
                <a:gd name="T53" fmla="*/ 15 h 556"/>
                <a:gd name="T54" fmla="*/ 432 w 452"/>
                <a:gd name="T55" fmla="*/ 0 h 556"/>
                <a:gd name="T56" fmla="*/ 420 w 452"/>
                <a:gd name="T57" fmla="*/ 20 h 556"/>
                <a:gd name="T58" fmla="*/ 379 w 452"/>
                <a:gd name="T59" fmla="*/ 42 h 556"/>
                <a:gd name="T60" fmla="*/ 347 w 452"/>
                <a:gd name="T61" fmla="*/ 45 h 556"/>
                <a:gd name="T62" fmla="*/ 330 w 452"/>
                <a:gd name="T63" fmla="*/ 52 h 556"/>
                <a:gd name="T64" fmla="*/ 282 w 452"/>
                <a:gd name="T65" fmla="*/ 95 h 556"/>
                <a:gd name="T66" fmla="*/ 249 w 452"/>
                <a:gd name="T67" fmla="*/ 113 h 556"/>
                <a:gd name="T68" fmla="*/ 230 w 452"/>
                <a:gd name="T69" fmla="*/ 120 h 556"/>
                <a:gd name="T70" fmla="*/ 217 w 452"/>
                <a:gd name="T71" fmla="*/ 120 h 556"/>
                <a:gd name="T72" fmla="*/ 200 w 452"/>
                <a:gd name="T73" fmla="*/ 125 h 556"/>
                <a:gd name="T74" fmla="*/ 185 w 452"/>
                <a:gd name="T75" fmla="*/ 120 h 556"/>
                <a:gd name="T76" fmla="*/ 177 w 452"/>
                <a:gd name="T77" fmla="*/ 117 h 556"/>
                <a:gd name="T78" fmla="*/ 153 w 452"/>
                <a:gd name="T79" fmla="*/ 118 h 556"/>
                <a:gd name="T80" fmla="*/ 135 w 452"/>
                <a:gd name="T81" fmla="*/ 133 h 556"/>
                <a:gd name="T82" fmla="*/ 122 w 452"/>
                <a:gd name="T83" fmla="*/ 140 h 556"/>
                <a:gd name="T84" fmla="*/ 98 w 452"/>
                <a:gd name="T85" fmla="*/ 155 h 556"/>
                <a:gd name="T86" fmla="*/ 80 w 452"/>
                <a:gd name="T87" fmla="*/ 158 h 556"/>
                <a:gd name="T88" fmla="*/ 68 w 452"/>
                <a:gd name="T89" fmla="*/ 152 h 556"/>
                <a:gd name="T90" fmla="*/ 43 w 452"/>
                <a:gd name="T91" fmla="*/ 150 h 556"/>
                <a:gd name="T92" fmla="*/ 42 w 452"/>
                <a:gd name="T93" fmla="*/ 183 h 556"/>
                <a:gd name="T94" fmla="*/ 53 w 452"/>
                <a:gd name="T95" fmla="*/ 198 h 556"/>
                <a:gd name="T96" fmla="*/ 57 w 452"/>
                <a:gd name="T97" fmla="*/ 203 h 556"/>
                <a:gd name="T98" fmla="*/ 35 w 452"/>
                <a:gd name="T99" fmla="*/ 210 h 556"/>
                <a:gd name="T100" fmla="*/ 38 w 452"/>
                <a:gd name="T101" fmla="*/ 228 h 556"/>
                <a:gd name="T102" fmla="*/ 27 w 452"/>
                <a:gd name="T103" fmla="*/ 237 h 556"/>
                <a:gd name="T104" fmla="*/ 27 w 452"/>
                <a:gd name="T105" fmla="*/ 243 h 556"/>
                <a:gd name="T106" fmla="*/ 3 w 452"/>
                <a:gd name="T107" fmla="*/ 262 h 556"/>
                <a:gd name="T108" fmla="*/ 7 w 452"/>
                <a:gd name="T109" fmla="*/ 284 h 556"/>
                <a:gd name="T110" fmla="*/ 22 w 452"/>
                <a:gd name="T111" fmla="*/ 309 h 556"/>
                <a:gd name="T112" fmla="*/ 18 w 452"/>
                <a:gd name="T113" fmla="*/ 322 h 556"/>
                <a:gd name="T114" fmla="*/ 18 w 452"/>
                <a:gd name="T115" fmla="*/ 332 h 556"/>
                <a:gd name="T116" fmla="*/ 32 w 452"/>
                <a:gd name="T117" fmla="*/ 35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2" h="556">
                  <a:moveTo>
                    <a:pt x="37" y="359"/>
                  </a:moveTo>
                  <a:lnTo>
                    <a:pt x="52" y="355"/>
                  </a:lnTo>
                  <a:lnTo>
                    <a:pt x="55" y="355"/>
                  </a:lnTo>
                  <a:lnTo>
                    <a:pt x="55" y="354"/>
                  </a:lnTo>
                  <a:lnTo>
                    <a:pt x="57" y="354"/>
                  </a:lnTo>
                  <a:lnTo>
                    <a:pt x="57" y="354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7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60" y="349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5"/>
                  </a:lnTo>
                  <a:lnTo>
                    <a:pt x="65" y="360"/>
                  </a:lnTo>
                  <a:lnTo>
                    <a:pt x="70" y="365"/>
                  </a:lnTo>
                  <a:lnTo>
                    <a:pt x="77" y="369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0" y="375"/>
                  </a:lnTo>
                  <a:lnTo>
                    <a:pt x="87" y="385"/>
                  </a:lnTo>
                  <a:lnTo>
                    <a:pt x="90" y="387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0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5" y="407"/>
                  </a:lnTo>
                  <a:lnTo>
                    <a:pt x="72" y="410"/>
                  </a:lnTo>
                  <a:lnTo>
                    <a:pt x="70" y="412"/>
                  </a:lnTo>
                  <a:lnTo>
                    <a:pt x="70" y="415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20"/>
                  </a:lnTo>
                  <a:lnTo>
                    <a:pt x="72" y="422"/>
                  </a:lnTo>
                  <a:lnTo>
                    <a:pt x="72" y="422"/>
                  </a:lnTo>
                  <a:lnTo>
                    <a:pt x="73" y="420"/>
                  </a:lnTo>
                  <a:lnTo>
                    <a:pt x="75" y="420"/>
                  </a:lnTo>
                  <a:lnTo>
                    <a:pt x="75" y="420"/>
                  </a:lnTo>
                  <a:lnTo>
                    <a:pt x="77" y="422"/>
                  </a:lnTo>
                  <a:lnTo>
                    <a:pt x="77" y="424"/>
                  </a:lnTo>
                  <a:lnTo>
                    <a:pt x="77" y="424"/>
                  </a:lnTo>
                  <a:lnTo>
                    <a:pt x="77" y="425"/>
                  </a:lnTo>
                  <a:lnTo>
                    <a:pt x="72" y="425"/>
                  </a:lnTo>
                  <a:lnTo>
                    <a:pt x="67" y="427"/>
                  </a:lnTo>
                  <a:lnTo>
                    <a:pt x="58" y="429"/>
                  </a:lnTo>
                  <a:lnTo>
                    <a:pt x="53" y="430"/>
                  </a:lnTo>
                  <a:lnTo>
                    <a:pt x="53" y="430"/>
                  </a:lnTo>
                  <a:lnTo>
                    <a:pt x="53" y="432"/>
                  </a:lnTo>
                  <a:lnTo>
                    <a:pt x="50" y="437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50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53" y="450"/>
                  </a:lnTo>
                  <a:lnTo>
                    <a:pt x="57" y="452"/>
                  </a:lnTo>
                  <a:lnTo>
                    <a:pt x="57" y="452"/>
                  </a:lnTo>
                  <a:lnTo>
                    <a:pt x="57" y="454"/>
                  </a:lnTo>
                  <a:lnTo>
                    <a:pt x="55" y="455"/>
                  </a:lnTo>
                  <a:lnTo>
                    <a:pt x="42" y="477"/>
                  </a:lnTo>
                  <a:lnTo>
                    <a:pt x="32" y="485"/>
                  </a:lnTo>
                  <a:lnTo>
                    <a:pt x="28" y="490"/>
                  </a:lnTo>
                  <a:lnTo>
                    <a:pt x="30" y="489"/>
                  </a:lnTo>
                  <a:lnTo>
                    <a:pt x="32" y="490"/>
                  </a:lnTo>
                  <a:lnTo>
                    <a:pt x="33" y="494"/>
                  </a:lnTo>
                  <a:lnTo>
                    <a:pt x="33" y="499"/>
                  </a:lnTo>
                  <a:lnTo>
                    <a:pt x="33" y="507"/>
                  </a:lnTo>
                  <a:lnTo>
                    <a:pt x="33" y="509"/>
                  </a:lnTo>
                  <a:lnTo>
                    <a:pt x="33" y="519"/>
                  </a:lnTo>
                  <a:lnTo>
                    <a:pt x="33" y="522"/>
                  </a:lnTo>
                  <a:lnTo>
                    <a:pt x="38" y="529"/>
                  </a:lnTo>
                  <a:lnTo>
                    <a:pt x="38" y="534"/>
                  </a:lnTo>
                  <a:lnTo>
                    <a:pt x="37" y="539"/>
                  </a:lnTo>
                  <a:lnTo>
                    <a:pt x="38" y="539"/>
                  </a:lnTo>
                  <a:lnTo>
                    <a:pt x="40" y="541"/>
                  </a:lnTo>
                  <a:lnTo>
                    <a:pt x="42" y="541"/>
                  </a:lnTo>
                  <a:lnTo>
                    <a:pt x="5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3" y="534"/>
                  </a:lnTo>
                  <a:lnTo>
                    <a:pt x="65" y="534"/>
                  </a:lnTo>
                  <a:lnTo>
                    <a:pt x="70" y="537"/>
                  </a:lnTo>
                  <a:lnTo>
                    <a:pt x="75" y="544"/>
                  </a:lnTo>
                  <a:lnTo>
                    <a:pt x="77" y="549"/>
                  </a:lnTo>
                  <a:lnTo>
                    <a:pt x="78" y="547"/>
                  </a:lnTo>
                  <a:lnTo>
                    <a:pt x="80" y="547"/>
                  </a:lnTo>
                  <a:lnTo>
                    <a:pt x="85" y="546"/>
                  </a:lnTo>
                  <a:lnTo>
                    <a:pt x="97" y="549"/>
                  </a:lnTo>
                  <a:lnTo>
                    <a:pt x="98" y="552"/>
                  </a:lnTo>
                  <a:lnTo>
                    <a:pt x="103" y="556"/>
                  </a:lnTo>
                  <a:lnTo>
                    <a:pt x="112" y="556"/>
                  </a:lnTo>
                  <a:lnTo>
                    <a:pt x="123" y="554"/>
                  </a:lnTo>
                  <a:lnTo>
                    <a:pt x="130" y="554"/>
                  </a:lnTo>
                  <a:lnTo>
                    <a:pt x="138" y="554"/>
                  </a:lnTo>
                  <a:lnTo>
                    <a:pt x="142" y="551"/>
                  </a:lnTo>
                  <a:lnTo>
                    <a:pt x="157" y="534"/>
                  </a:lnTo>
                  <a:lnTo>
                    <a:pt x="183" y="507"/>
                  </a:lnTo>
                  <a:lnTo>
                    <a:pt x="210" y="480"/>
                  </a:lnTo>
                  <a:lnTo>
                    <a:pt x="235" y="457"/>
                  </a:lnTo>
                  <a:lnTo>
                    <a:pt x="270" y="422"/>
                  </a:lnTo>
                  <a:lnTo>
                    <a:pt x="297" y="397"/>
                  </a:lnTo>
                  <a:lnTo>
                    <a:pt x="312" y="382"/>
                  </a:lnTo>
                  <a:lnTo>
                    <a:pt x="337" y="360"/>
                  </a:lnTo>
                  <a:lnTo>
                    <a:pt x="360" y="337"/>
                  </a:lnTo>
                  <a:lnTo>
                    <a:pt x="389" y="310"/>
                  </a:lnTo>
                  <a:lnTo>
                    <a:pt x="414" y="285"/>
                  </a:lnTo>
                  <a:lnTo>
                    <a:pt x="415" y="279"/>
                  </a:lnTo>
                  <a:lnTo>
                    <a:pt x="417" y="267"/>
                  </a:lnTo>
                  <a:lnTo>
                    <a:pt x="422" y="248"/>
                  </a:lnTo>
                  <a:lnTo>
                    <a:pt x="422" y="247"/>
                  </a:lnTo>
                  <a:lnTo>
                    <a:pt x="415" y="222"/>
                  </a:lnTo>
                  <a:lnTo>
                    <a:pt x="414" y="218"/>
                  </a:lnTo>
                  <a:lnTo>
                    <a:pt x="412" y="213"/>
                  </a:lnTo>
                  <a:lnTo>
                    <a:pt x="412" y="212"/>
                  </a:lnTo>
                  <a:lnTo>
                    <a:pt x="412" y="208"/>
                  </a:lnTo>
                  <a:lnTo>
                    <a:pt x="409" y="183"/>
                  </a:lnTo>
                  <a:lnTo>
                    <a:pt x="414" y="170"/>
                  </a:lnTo>
                  <a:lnTo>
                    <a:pt x="409" y="150"/>
                  </a:lnTo>
                  <a:lnTo>
                    <a:pt x="395" y="133"/>
                  </a:lnTo>
                  <a:lnTo>
                    <a:pt x="390" y="107"/>
                  </a:lnTo>
                  <a:lnTo>
                    <a:pt x="394" y="95"/>
                  </a:lnTo>
                  <a:lnTo>
                    <a:pt x="394" y="88"/>
                  </a:lnTo>
                  <a:lnTo>
                    <a:pt x="424" y="73"/>
                  </a:lnTo>
                  <a:lnTo>
                    <a:pt x="437" y="47"/>
                  </a:lnTo>
                  <a:lnTo>
                    <a:pt x="452" y="20"/>
                  </a:lnTo>
                  <a:lnTo>
                    <a:pt x="449" y="15"/>
                  </a:lnTo>
                  <a:lnTo>
                    <a:pt x="445" y="7"/>
                  </a:lnTo>
                  <a:lnTo>
                    <a:pt x="445" y="5"/>
                  </a:lnTo>
                  <a:lnTo>
                    <a:pt x="440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32" y="2"/>
                  </a:lnTo>
                  <a:lnTo>
                    <a:pt x="430" y="7"/>
                  </a:lnTo>
                  <a:lnTo>
                    <a:pt x="427" y="13"/>
                  </a:lnTo>
                  <a:lnTo>
                    <a:pt x="425" y="15"/>
                  </a:lnTo>
                  <a:lnTo>
                    <a:pt x="420" y="20"/>
                  </a:lnTo>
                  <a:lnTo>
                    <a:pt x="412" y="27"/>
                  </a:lnTo>
                  <a:lnTo>
                    <a:pt x="392" y="37"/>
                  </a:lnTo>
                  <a:lnTo>
                    <a:pt x="390" y="37"/>
                  </a:lnTo>
                  <a:lnTo>
                    <a:pt x="387" y="37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2" y="43"/>
                  </a:lnTo>
                  <a:lnTo>
                    <a:pt x="364" y="43"/>
                  </a:lnTo>
                  <a:lnTo>
                    <a:pt x="354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4" y="45"/>
                  </a:lnTo>
                  <a:lnTo>
                    <a:pt x="337" y="48"/>
                  </a:lnTo>
                  <a:lnTo>
                    <a:pt x="335" y="50"/>
                  </a:lnTo>
                  <a:lnTo>
                    <a:pt x="330" y="52"/>
                  </a:lnTo>
                  <a:lnTo>
                    <a:pt x="309" y="72"/>
                  </a:lnTo>
                  <a:lnTo>
                    <a:pt x="299" y="82"/>
                  </a:lnTo>
                  <a:lnTo>
                    <a:pt x="297" y="83"/>
                  </a:lnTo>
                  <a:lnTo>
                    <a:pt x="287" y="92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75" y="100"/>
                  </a:lnTo>
                  <a:lnTo>
                    <a:pt x="274" y="102"/>
                  </a:lnTo>
                  <a:lnTo>
                    <a:pt x="250" y="113"/>
                  </a:lnTo>
                  <a:lnTo>
                    <a:pt x="249" y="113"/>
                  </a:lnTo>
                  <a:lnTo>
                    <a:pt x="240" y="117"/>
                  </a:lnTo>
                  <a:lnTo>
                    <a:pt x="235" y="118"/>
                  </a:lnTo>
                  <a:lnTo>
                    <a:pt x="234" y="120"/>
                  </a:lnTo>
                  <a:lnTo>
                    <a:pt x="232" y="120"/>
                  </a:lnTo>
                  <a:lnTo>
                    <a:pt x="230" y="120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22" y="120"/>
                  </a:lnTo>
                  <a:lnTo>
                    <a:pt x="220" y="120"/>
                  </a:lnTo>
                  <a:lnTo>
                    <a:pt x="217" y="120"/>
                  </a:lnTo>
                  <a:lnTo>
                    <a:pt x="217" y="120"/>
                  </a:lnTo>
                  <a:lnTo>
                    <a:pt x="214" y="122"/>
                  </a:lnTo>
                  <a:lnTo>
                    <a:pt x="210" y="123"/>
                  </a:lnTo>
                  <a:lnTo>
                    <a:pt x="207" y="123"/>
                  </a:lnTo>
                  <a:lnTo>
                    <a:pt x="200" y="125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5" y="125"/>
                  </a:lnTo>
                  <a:lnTo>
                    <a:pt x="192" y="125"/>
                  </a:lnTo>
                  <a:lnTo>
                    <a:pt x="185" y="120"/>
                  </a:lnTo>
                  <a:lnTo>
                    <a:pt x="183" y="118"/>
                  </a:lnTo>
                  <a:lnTo>
                    <a:pt x="182" y="118"/>
                  </a:lnTo>
                  <a:lnTo>
                    <a:pt x="182" y="117"/>
                  </a:lnTo>
                  <a:lnTo>
                    <a:pt x="178" y="117"/>
                  </a:lnTo>
                  <a:lnTo>
                    <a:pt x="177" y="117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53" y="118"/>
                  </a:lnTo>
                  <a:lnTo>
                    <a:pt x="148" y="12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7" y="132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27" y="138"/>
                  </a:lnTo>
                  <a:lnTo>
                    <a:pt x="123" y="140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18" y="143"/>
                  </a:lnTo>
                  <a:lnTo>
                    <a:pt x="113" y="147"/>
                  </a:lnTo>
                  <a:lnTo>
                    <a:pt x="112" y="148"/>
                  </a:lnTo>
                  <a:lnTo>
                    <a:pt x="110" y="150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3" y="155"/>
                  </a:lnTo>
                  <a:lnTo>
                    <a:pt x="73" y="155"/>
                  </a:lnTo>
                  <a:lnTo>
                    <a:pt x="72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5" y="150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3" y="150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2" y="172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45" y="188"/>
                  </a:lnTo>
                  <a:lnTo>
                    <a:pt x="47" y="192"/>
                  </a:lnTo>
                  <a:lnTo>
                    <a:pt x="50" y="193"/>
                  </a:lnTo>
                  <a:lnTo>
                    <a:pt x="53" y="198"/>
                  </a:lnTo>
                  <a:lnTo>
                    <a:pt x="55" y="198"/>
                  </a:lnTo>
                  <a:lnTo>
                    <a:pt x="55" y="198"/>
                  </a:lnTo>
                  <a:lnTo>
                    <a:pt x="57" y="200"/>
                  </a:lnTo>
                  <a:lnTo>
                    <a:pt x="57" y="202"/>
                  </a:lnTo>
                  <a:lnTo>
                    <a:pt x="57" y="203"/>
                  </a:lnTo>
                  <a:lnTo>
                    <a:pt x="57" y="205"/>
                  </a:lnTo>
                  <a:lnTo>
                    <a:pt x="42" y="210"/>
                  </a:lnTo>
                  <a:lnTo>
                    <a:pt x="38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8" y="227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2" y="232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2"/>
                  </a:lnTo>
                  <a:lnTo>
                    <a:pt x="27" y="243"/>
                  </a:lnTo>
                  <a:lnTo>
                    <a:pt x="23" y="248"/>
                  </a:lnTo>
                  <a:lnTo>
                    <a:pt x="13" y="245"/>
                  </a:lnTo>
                  <a:lnTo>
                    <a:pt x="7" y="243"/>
                  </a:lnTo>
                  <a:lnTo>
                    <a:pt x="3" y="25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7" y="284"/>
                  </a:lnTo>
                  <a:lnTo>
                    <a:pt x="8" y="285"/>
                  </a:lnTo>
                  <a:lnTo>
                    <a:pt x="10" y="285"/>
                  </a:lnTo>
                  <a:lnTo>
                    <a:pt x="15" y="289"/>
                  </a:lnTo>
                  <a:lnTo>
                    <a:pt x="15" y="290"/>
                  </a:lnTo>
                  <a:lnTo>
                    <a:pt x="22" y="309"/>
                  </a:lnTo>
                  <a:lnTo>
                    <a:pt x="22" y="309"/>
                  </a:lnTo>
                  <a:lnTo>
                    <a:pt x="22" y="310"/>
                  </a:lnTo>
                  <a:lnTo>
                    <a:pt x="20" y="314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8" y="324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18" y="332"/>
                  </a:lnTo>
                  <a:lnTo>
                    <a:pt x="20" y="337"/>
                  </a:lnTo>
                  <a:lnTo>
                    <a:pt x="25" y="345"/>
                  </a:lnTo>
                  <a:lnTo>
                    <a:pt x="28" y="352"/>
                  </a:lnTo>
                  <a:lnTo>
                    <a:pt x="30" y="354"/>
                  </a:lnTo>
                  <a:lnTo>
                    <a:pt x="32" y="359"/>
                  </a:lnTo>
                  <a:lnTo>
                    <a:pt x="37" y="359"/>
                  </a:lnTo>
                  <a:lnTo>
                    <a:pt x="37" y="35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2" name="Freeform 15"/>
            <p:cNvSpPr>
              <a:spLocks/>
            </p:cNvSpPr>
            <p:nvPr/>
          </p:nvSpPr>
          <p:spPr bwMode="auto">
            <a:xfrm>
              <a:off x="9369618" y="6613036"/>
              <a:ext cx="80126" cy="170834"/>
            </a:xfrm>
            <a:custGeom>
              <a:avLst/>
              <a:gdLst>
                <a:gd name="T0" fmla="*/ 15 w 53"/>
                <a:gd name="T1" fmla="*/ 0 h 113"/>
                <a:gd name="T2" fmla="*/ 5 w 53"/>
                <a:gd name="T3" fmla="*/ 8 h 113"/>
                <a:gd name="T4" fmla="*/ 5 w 53"/>
                <a:gd name="T5" fmla="*/ 12 h 113"/>
                <a:gd name="T6" fmla="*/ 0 w 53"/>
                <a:gd name="T7" fmla="*/ 35 h 113"/>
                <a:gd name="T8" fmla="*/ 2 w 53"/>
                <a:gd name="T9" fmla="*/ 38 h 113"/>
                <a:gd name="T10" fmla="*/ 5 w 53"/>
                <a:gd name="T11" fmla="*/ 48 h 113"/>
                <a:gd name="T12" fmla="*/ 7 w 53"/>
                <a:gd name="T13" fmla="*/ 55 h 113"/>
                <a:gd name="T14" fmla="*/ 5 w 53"/>
                <a:gd name="T15" fmla="*/ 67 h 113"/>
                <a:gd name="T16" fmla="*/ 7 w 53"/>
                <a:gd name="T17" fmla="*/ 70 h 113"/>
                <a:gd name="T18" fmla="*/ 10 w 53"/>
                <a:gd name="T19" fmla="*/ 70 h 113"/>
                <a:gd name="T20" fmla="*/ 17 w 53"/>
                <a:gd name="T21" fmla="*/ 67 h 113"/>
                <a:gd name="T22" fmla="*/ 22 w 53"/>
                <a:gd name="T23" fmla="*/ 68 h 113"/>
                <a:gd name="T24" fmla="*/ 23 w 53"/>
                <a:gd name="T25" fmla="*/ 73 h 113"/>
                <a:gd name="T26" fmla="*/ 20 w 53"/>
                <a:gd name="T27" fmla="*/ 75 h 113"/>
                <a:gd name="T28" fmla="*/ 12 w 53"/>
                <a:gd name="T29" fmla="*/ 85 h 113"/>
                <a:gd name="T30" fmla="*/ 8 w 53"/>
                <a:gd name="T31" fmla="*/ 90 h 113"/>
                <a:gd name="T32" fmla="*/ 8 w 53"/>
                <a:gd name="T33" fmla="*/ 92 h 113"/>
                <a:gd name="T34" fmla="*/ 8 w 53"/>
                <a:gd name="T35" fmla="*/ 93 h 113"/>
                <a:gd name="T36" fmla="*/ 10 w 53"/>
                <a:gd name="T37" fmla="*/ 100 h 113"/>
                <a:gd name="T38" fmla="*/ 8 w 53"/>
                <a:gd name="T39" fmla="*/ 105 h 113"/>
                <a:gd name="T40" fmla="*/ 7 w 53"/>
                <a:gd name="T41" fmla="*/ 108 h 113"/>
                <a:gd name="T42" fmla="*/ 7 w 53"/>
                <a:gd name="T43" fmla="*/ 110 h 113"/>
                <a:gd name="T44" fmla="*/ 8 w 53"/>
                <a:gd name="T45" fmla="*/ 112 h 113"/>
                <a:gd name="T46" fmla="*/ 10 w 53"/>
                <a:gd name="T47" fmla="*/ 113 h 113"/>
                <a:gd name="T48" fmla="*/ 12 w 53"/>
                <a:gd name="T49" fmla="*/ 113 h 113"/>
                <a:gd name="T50" fmla="*/ 32 w 53"/>
                <a:gd name="T51" fmla="*/ 107 h 113"/>
                <a:gd name="T52" fmla="*/ 35 w 53"/>
                <a:gd name="T53" fmla="*/ 105 h 113"/>
                <a:gd name="T54" fmla="*/ 43 w 53"/>
                <a:gd name="T55" fmla="*/ 95 h 113"/>
                <a:gd name="T56" fmla="*/ 45 w 53"/>
                <a:gd name="T57" fmla="*/ 92 h 113"/>
                <a:gd name="T58" fmla="*/ 50 w 53"/>
                <a:gd name="T59" fmla="*/ 92 h 113"/>
                <a:gd name="T60" fmla="*/ 52 w 53"/>
                <a:gd name="T61" fmla="*/ 85 h 113"/>
                <a:gd name="T62" fmla="*/ 53 w 53"/>
                <a:gd name="T63" fmla="*/ 65 h 113"/>
                <a:gd name="T64" fmla="*/ 48 w 53"/>
                <a:gd name="T65" fmla="*/ 45 h 113"/>
                <a:gd name="T66" fmla="*/ 47 w 53"/>
                <a:gd name="T67" fmla="*/ 38 h 113"/>
                <a:gd name="T68" fmla="*/ 47 w 53"/>
                <a:gd name="T69" fmla="*/ 23 h 113"/>
                <a:gd name="T70" fmla="*/ 47 w 53"/>
                <a:gd name="T71" fmla="*/ 23 h 113"/>
                <a:gd name="T72" fmla="*/ 37 w 53"/>
                <a:gd name="T7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113">
                  <a:moveTo>
                    <a:pt x="32" y="3"/>
                  </a:moveTo>
                  <a:lnTo>
                    <a:pt x="15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7" y="55"/>
                  </a:lnTo>
                  <a:lnTo>
                    <a:pt x="5" y="57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0" y="70"/>
                  </a:lnTo>
                  <a:lnTo>
                    <a:pt x="12" y="68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22" y="68"/>
                  </a:lnTo>
                  <a:lnTo>
                    <a:pt x="27" y="72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0" y="7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3"/>
                  </a:lnTo>
                  <a:lnTo>
                    <a:pt x="10" y="98"/>
                  </a:lnTo>
                  <a:lnTo>
                    <a:pt x="10" y="100"/>
                  </a:lnTo>
                  <a:lnTo>
                    <a:pt x="8" y="102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7" y="108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28" y="108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5" y="105"/>
                  </a:lnTo>
                  <a:lnTo>
                    <a:pt x="38" y="100"/>
                  </a:lnTo>
                  <a:lnTo>
                    <a:pt x="43" y="95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2" y="85"/>
                  </a:lnTo>
                  <a:lnTo>
                    <a:pt x="53" y="75"/>
                  </a:lnTo>
                  <a:lnTo>
                    <a:pt x="53" y="65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3" y="10"/>
                  </a:lnTo>
                  <a:lnTo>
                    <a:pt x="37" y="8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3" name="Freeform 16"/>
            <p:cNvSpPr>
              <a:spLocks/>
            </p:cNvSpPr>
            <p:nvPr/>
          </p:nvSpPr>
          <p:spPr bwMode="auto">
            <a:xfrm>
              <a:off x="4563558" y="4711174"/>
              <a:ext cx="1298649" cy="1136885"/>
            </a:xfrm>
            <a:custGeom>
              <a:avLst/>
              <a:gdLst>
                <a:gd name="T0" fmla="*/ 818 w 859"/>
                <a:gd name="T1" fmla="*/ 343 h 752"/>
                <a:gd name="T2" fmla="*/ 779 w 859"/>
                <a:gd name="T3" fmla="*/ 332 h 752"/>
                <a:gd name="T4" fmla="*/ 744 w 859"/>
                <a:gd name="T5" fmla="*/ 315 h 752"/>
                <a:gd name="T6" fmla="*/ 706 w 859"/>
                <a:gd name="T7" fmla="*/ 265 h 752"/>
                <a:gd name="T8" fmla="*/ 652 w 859"/>
                <a:gd name="T9" fmla="*/ 267 h 752"/>
                <a:gd name="T10" fmla="*/ 621 w 859"/>
                <a:gd name="T11" fmla="*/ 245 h 752"/>
                <a:gd name="T12" fmla="*/ 576 w 859"/>
                <a:gd name="T13" fmla="*/ 187 h 752"/>
                <a:gd name="T14" fmla="*/ 529 w 859"/>
                <a:gd name="T15" fmla="*/ 171 h 752"/>
                <a:gd name="T16" fmla="*/ 449 w 859"/>
                <a:gd name="T17" fmla="*/ 128 h 752"/>
                <a:gd name="T18" fmla="*/ 337 w 859"/>
                <a:gd name="T19" fmla="*/ 88 h 752"/>
                <a:gd name="T20" fmla="*/ 284 w 859"/>
                <a:gd name="T21" fmla="*/ 60 h 752"/>
                <a:gd name="T22" fmla="*/ 207 w 859"/>
                <a:gd name="T23" fmla="*/ 21 h 752"/>
                <a:gd name="T24" fmla="*/ 140 w 859"/>
                <a:gd name="T25" fmla="*/ 15 h 752"/>
                <a:gd name="T26" fmla="*/ 133 w 859"/>
                <a:gd name="T27" fmla="*/ 20 h 752"/>
                <a:gd name="T28" fmla="*/ 100 w 859"/>
                <a:gd name="T29" fmla="*/ 13 h 752"/>
                <a:gd name="T30" fmla="*/ 73 w 859"/>
                <a:gd name="T31" fmla="*/ 20 h 752"/>
                <a:gd name="T32" fmla="*/ 67 w 859"/>
                <a:gd name="T33" fmla="*/ 26 h 752"/>
                <a:gd name="T34" fmla="*/ 67 w 859"/>
                <a:gd name="T35" fmla="*/ 56 h 752"/>
                <a:gd name="T36" fmla="*/ 72 w 859"/>
                <a:gd name="T37" fmla="*/ 60 h 752"/>
                <a:gd name="T38" fmla="*/ 88 w 859"/>
                <a:gd name="T39" fmla="*/ 75 h 752"/>
                <a:gd name="T40" fmla="*/ 78 w 859"/>
                <a:gd name="T41" fmla="*/ 98 h 752"/>
                <a:gd name="T42" fmla="*/ 58 w 859"/>
                <a:gd name="T43" fmla="*/ 136 h 752"/>
                <a:gd name="T44" fmla="*/ 100 w 859"/>
                <a:gd name="T45" fmla="*/ 131 h 752"/>
                <a:gd name="T46" fmla="*/ 110 w 859"/>
                <a:gd name="T47" fmla="*/ 160 h 752"/>
                <a:gd name="T48" fmla="*/ 163 w 859"/>
                <a:gd name="T49" fmla="*/ 178 h 752"/>
                <a:gd name="T50" fmla="*/ 200 w 859"/>
                <a:gd name="T51" fmla="*/ 190 h 752"/>
                <a:gd name="T52" fmla="*/ 202 w 859"/>
                <a:gd name="T53" fmla="*/ 217 h 752"/>
                <a:gd name="T54" fmla="*/ 190 w 859"/>
                <a:gd name="T55" fmla="*/ 250 h 752"/>
                <a:gd name="T56" fmla="*/ 152 w 859"/>
                <a:gd name="T57" fmla="*/ 263 h 752"/>
                <a:gd name="T58" fmla="*/ 138 w 859"/>
                <a:gd name="T59" fmla="*/ 317 h 752"/>
                <a:gd name="T60" fmla="*/ 122 w 859"/>
                <a:gd name="T61" fmla="*/ 330 h 752"/>
                <a:gd name="T62" fmla="*/ 102 w 859"/>
                <a:gd name="T63" fmla="*/ 377 h 752"/>
                <a:gd name="T64" fmla="*/ 75 w 859"/>
                <a:gd name="T65" fmla="*/ 392 h 752"/>
                <a:gd name="T66" fmla="*/ 83 w 859"/>
                <a:gd name="T67" fmla="*/ 425 h 752"/>
                <a:gd name="T68" fmla="*/ 77 w 859"/>
                <a:gd name="T69" fmla="*/ 444 h 752"/>
                <a:gd name="T70" fmla="*/ 45 w 859"/>
                <a:gd name="T71" fmla="*/ 479 h 752"/>
                <a:gd name="T72" fmla="*/ 52 w 859"/>
                <a:gd name="T73" fmla="*/ 522 h 752"/>
                <a:gd name="T74" fmla="*/ 17 w 859"/>
                <a:gd name="T75" fmla="*/ 535 h 752"/>
                <a:gd name="T76" fmla="*/ 0 w 859"/>
                <a:gd name="T77" fmla="*/ 579 h 752"/>
                <a:gd name="T78" fmla="*/ 37 w 859"/>
                <a:gd name="T79" fmla="*/ 600 h 752"/>
                <a:gd name="T80" fmla="*/ 62 w 859"/>
                <a:gd name="T81" fmla="*/ 645 h 752"/>
                <a:gd name="T82" fmla="*/ 77 w 859"/>
                <a:gd name="T83" fmla="*/ 642 h 752"/>
                <a:gd name="T84" fmla="*/ 65 w 859"/>
                <a:gd name="T85" fmla="*/ 647 h 752"/>
                <a:gd name="T86" fmla="*/ 60 w 859"/>
                <a:gd name="T87" fmla="*/ 664 h 752"/>
                <a:gd name="T88" fmla="*/ 103 w 859"/>
                <a:gd name="T89" fmla="*/ 736 h 752"/>
                <a:gd name="T90" fmla="*/ 115 w 859"/>
                <a:gd name="T91" fmla="*/ 727 h 752"/>
                <a:gd name="T92" fmla="*/ 168 w 859"/>
                <a:gd name="T93" fmla="*/ 714 h 752"/>
                <a:gd name="T94" fmla="*/ 219 w 859"/>
                <a:gd name="T95" fmla="*/ 709 h 752"/>
                <a:gd name="T96" fmla="*/ 304 w 859"/>
                <a:gd name="T97" fmla="*/ 734 h 752"/>
                <a:gd name="T98" fmla="*/ 332 w 859"/>
                <a:gd name="T99" fmla="*/ 736 h 752"/>
                <a:gd name="T100" fmla="*/ 362 w 859"/>
                <a:gd name="T101" fmla="*/ 752 h 752"/>
                <a:gd name="T102" fmla="*/ 444 w 859"/>
                <a:gd name="T103" fmla="*/ 697 h 752"/>
                <a:gd name="T104" fmla="*/ 477 w 859"/>
                <a:gd name="T105" fmla="*/ 690 h 752"/>
                <a:gd name="T106" fmla="*/ 542 w 859"/>
                <a:gd name="T107" fmla="*/ 635 h 752"/>
                <a:gd name="T108" fmla="*/ 574 w 859"/>
                <a:gd name="T109" fmla="*/ 617 h 752"/>
                <a:gd name="T110" fmla="*/ 552 w 859"/>
                <a:gd name="T111" fmla="*/ 567 h 752"/>
                <a:gd name="T112" fmla="*/ 594 w 859"/>
                <a:gd name="T113" fmla="*/ 504 h 752"/>
                <a:gd name="T114" fmla="*/ 652 w 859"/>
                <a:gd name="T115" fmla="*/ 464 h 752"/>
                <a:gd name="T116" fmla="*/ 662 w 859"/>
                <a:gd name="T117" fmla="*/ 462 h 752"/>
                <a:gd name="T118" fmla="*/ 741 w 859"/>
                <a:gd name="T119" fmla="*/ 430 h 752"/>
                <a:gd name="T120" fmla="*/ 846 w 859"/>
                <a:gd name="T121" fmla="*/ 39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9" h="752">
                  <a:moveTo>
                    <a:pt x="851" y="343"/>
                  </a:moveTo>
                  <a:lnTo>
                    <a:pt x="851" y="342"/>
                  </a:lnTo>
                  <a:lnTo>
                    <a:pt x="851" y="342"/>
                  </a:lnTo>
                  <a:lnTo>
                    <a:pt x="849" y="340"/>
                  </a:lnTo>
                  <a:lnTo>
                    <a:pt x="849" y="338"/>
                  </a:lnTo>
                  <a:lnTo>
                    <a:pt x="849" y="338"/>
                  </a:lnTo>
                  <a:lnTo>
                    <a:pt x="848" y="337"/>
                  </a:lnTo>
                  <a:lnTo>
                    <a:pt x="838" y="337"/>
                  </a:lnTo>
                  <a:lnTo>
                    <a:pt x="828" y="338"/>
                  </a:lnTo>
                  <a:lnTo>
                    <a:pt x="824" y="338"/>
                  </a:lnTo>
                  <a:lnTo>
                    <a:pt x="823" y="338"/>
                  </a:lnTo>
                  <a:lnTo>
                    <a:pt x="821" y="340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18" y="343"/>
                  </a:lnTo>
                  <a:lnTo>
                    <a:pt x="813" y="342"/>
                  </a:lnTo>
                  <a:lnTo>
                    <a:pt x="809" y="342"/>
                  </a:lnTo>
                  <a:lnTo>
                    <a:pt x="809" y="340"/>
                  </a:lnTo>
                  <a:lnTo>
                    <a:pt x="806" y="337"/>
                  </a:lnTo>
                  <a:lnTo>
                    <a:pt x="804" y="335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6" y="330"/>
                  </a:lnTo>
                  <a:lnTo>
                    <a:pt x="789" y="328"/>
                  </a:lnTo>
                  <a:lnTo>
                    <a:pt x="789" y="328"/>
                  </a:lnTo>
                  <a:lnTo>
                    <a:pt x="788" y="330"/>
                  </a:lnTo>
                  <a:lnTo>
                    <a:pt x="784" y="330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79" y="332"/>
                  </a:lnTo>
                  <a:lnTo>
                    <a:pt x="779" y="332"/>
                  </a:lnTo>
                  <a:lnTo>
                    <a:pt x="778" y="332"/>
                  </a:lnTo>
                  <a:lnTo>
                    <a:pt x="778" y="330"/>
                  </a:lnTo>
                  <a:lnTo>
                    <a:pt x="776" y="330"/>
                  </a:lnTo>
                  <a:lnTo>
                    <a:pt x="776" y="328"/>
                  </a:lnTo>
                  <a:lnTo>
                    <a:pt x="776" y="328"/>
                  </a:lnTo>
                  <a:lnTo>
                    <a:pt x="776" y="327"/>
                  </a:lnTo>
                  <a:lnTo>
                    <a:pt x="776" y="323"/>
                  </a:lnTo>
                  <a:lnTo>
                    <a:pt x="776" y="322"/>
                  </a:lnTo>
                  <a:lnTo>
                    <a:pt x="774" y="322"/>
                  </a:lnTo>
                  <a:lnTo>
                    <a:pt x="769" y="318"/>
                  </a:lnTo>
                  <a:lnTo>
                    <a:pt x="769" y="318"/>
                  </a:lnTo>
                  <a:lnTo>
                    <a:pt x="768" y="317"/>
                  </a:lnTo>
                  <a:lnTo>
                    <a:pt x="763" y="315"/>
                  </a:lnTo>
                  <a:lnTo>
                    <a:pt x="749" y="317"/>
                  </a:lnTo>
                  <a:lnTo>
                    <a:pt x="748" y="317"/>
                  </a:lnTo>
                  <a:lnTo>
                    <a:pt x="744" y="315"/>
                  </a:lnTo>
                  <a:lnTo>
                    <a:pt x="744" y="315"/>
                  </a:lnTo>
                  <a:lnTo>
                    <a:pt x="743" y="315"/>
                  </a:lnTo>
                  <a:lnTo>
                    <a:pt x="743" y="312"/>
                  </a:lnTo>
                  <a:lnTo>
                    <a:pt x="743" y="307"/>
                  </a:lnTo>
                  <a:lnTo>
                    <a:pt x="743" y="305"/>
                  </a:lnTo>
                  <a:lnTo>
                    <a:pt x="744" y="305"/>
                  </a:lnTo>
                  <a:lnTo>
                    <a:pt x="746" y="302"/>
                  </a:lnTo>
                  <a:lnTo>
                    <a:pt x="746" y="298"/>
                  </a:lnTo>
                  <a:lnTo>
                    <a:pt x="744" y="292"/>
                  </a:lnTo>
                  <a:lnTo>
                    <a:pt x="744" y="292"/>
                  </a:lnTo>
                  <a:lnTo>
                    <a:pt x="743" y="288"/>
                  </a:lnTo>
                  <a:lnTo>
                    <a:pt x="741" y="287"/>
                  </a:lnTo>
                  <a:lnTo>
                    <a:pt x="741" y="287"/>
                  </a:lnTo>
                  <a:lnTo>
                    <a:pt x="738" y="287"/>
                  </a:lnTo>
                  <a:lnTo>
                    <a:pt x="729" y="283"/>
                  </a:lnTo>
                  <a:lnTo>
                    <a:pt x="706" y="265"/>
                  </a:lnTo>
                  <a:lnTo>
                    <a:pt x="704" y="265"/>
                  </a:lnTo>
                  <a:lnTo>
                    <a:pt x="704" y="265"/>
                  </a:lnTo>
                  <a:lnTo>
                    <a:pt x="701" y="265"/>
                  </a:lnTo>
                  <a:lnTo>
                    <a:pt x="701" y="265"/>
                  </a:lnTo>
                  <a:lnTo>
                    <a:pt x="701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2"/>
                  </a:lnTo>
                  <a:lnTo>
                    <a:pt x="699" y="273"/>
                  </a:lnTo>
                  <a:lnTo>
                    <a:pt x="699" y="273"/>
                  </a:lnTo>
                  <a:lnTo>
                    <a:pt x="696" y="277"/>
                  </a:lnTo>
                  <a:lnTo>
                    <a:pt x="674" y="273"/>
                  </a:lnTo>
                  <a:lnTo>
                    <a:pt x="671" y="268"/>
                  </a:lnTo>
                  <a:lnTo>
                    <a:pt x="657" y="267"/>
                  </a:lnTo>
                  <a:lnTo>
                    <a:pt x="654" y="267"/>
                  </a:lnTo>
                  <a:lnTo>
                    <a:pt x="652" y="267"/>
                  </a:lnTo>
                  <a:lnTo>
                    <a:pt x="649" y="265"/>
                  </a:lnTo>
                  <a:lnTo>
                    <a:pt x="647" y="262"/>
                  </a:lnTo>
                  <a:lnTo>
                    <a:pt x="647" y="262"/>
                  </a:lnTo>
                  <a:lnTo>
                    <a:pt x="646" y="258"/>
                  </a:lnTo>
                  <a:lnTo>
                    <a:pt x="644" y="253"/>
                  </a:lnTo>
                  <a:lnTo>
                    <a:pt x="642" y="252"/>
                  </a:lnTo>
                  <a:lnTo>
                    <a:pt x="637" y="248"/>
                  </a:lnTo>
                  <a:lnTo>
                    <a:pt x="636" y="247"/>
                  </a:lnTo>
                  <a:lnTo>
                    <a:pt x="636" y="247"/>
                  </a:lnTo>
                  <a:lnTo>
                    <a:pt x="632" y="247"/>
                  </a:lnTo>
                  <a:lnTo>
                    <a:pt x="632" y="247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29" y="248"/>
                  </a:lnTo>
                  <a:lnTo>
                    <a:pt x="627" y="248"/>
                  </a:lnTo>
                  <a:lnTo>
                    <a:pt x="621" y="245"/>
                  </a:lnTo>
                  <a:lnTo>
                    <a:pt x="617" y="243"/>
                  </a:lnTo>
                  <a:lnTo>
                    <a:pt x="611" y="235"/>
                  </a:lnTo>
                  <a:lnTo>
                    <a:pt x="611" y="235"/>
                  </a:lnTo>
                  <a:lnTo>
                    <a:pt x="596" y="223"/>
                  </a:lnTo>
                  <a:lnTo>
                    <a:pt x="577" y="210"/>
                  </a:lnTo>
                  <a:lnTo>
                    <a:pt x="571" y="202"/>
                  </a:lnTo>
                  <a:lnTo>
                    <a:pt x="572" y="198"/>
                  </a:lnTo>
                  <a:lnTo>
                    <a:pt x="574" y="198"/>
                  </a:lnTo>
                  <a:lnTo>
                    <a:pt x="574" y="197"/>
                  </a:lnTo>
                  <a:lnTo>
                    <a:pt x="576" y="195"/>
                  </a:lnTo>
                  <a:lnTo>
                    <a:pt x="576" y="193"/>
                  </a:lnTo>
                  <a:lnTo>
                    <a:pt x="576" y="192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7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6" y="183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2" y="171"/>
                  </a:lnTo>
                  <a:lnTo>
                    <a:pt x="552" y="171"/>
                  </a:lnTo>
                  <a:lnTo>
                    <a:pt x="547" y="170"/>
                  </a:lnTo>
                  <a:lnTo>
                    <a:pt x="541" y="171"/>
                  </a:lnTo>
                  <a:lnTo>
                    <a:pt x="529" y="171"/>
                  </a:lnTo>
                  <a:lnTo>
                    <a:pt x="519" y="168"/>
                  </a:lnTo>
                  <a:lnTo>
                    <a:pt x="514" y="166"/>
                  </a:lnTo>
                  <a:lnTo>
                    <a:pt x="514" y="165"/>
                  </a:lnTo>
                  <a:lnTo>
                    <a:pt x="494" y="148"/>
                  </a:lnTo>
                  <a:lnTo>
                    <a:pt x="492" y="143"/>
                  </a:lnTo>
                  <a:lnTo>
                    <a:pt x="479" y="141"/>
                  </a:lnTo>
                  <a:lnTo>
                    <a:pt x="472" y="146"/>
                  </a:lnTo>
                  <a:lnTo>
                    <a:pt x="469" y="146"/>
                  </a:lnTo>
                  <a:lnTo>
                    <a:pt x="466" y="146"/>
                  </a:lnTo>
                  <a:lnTo>
                    <a:pt x="464" y="145"/>
                  </a:lnTo>
                  <a:lnTo>
                    <a:pt x="462" y="143"/>
                  </a:lnTo>
                  <a:lnTo>
                    <a:pt x="449" y="131"/>
                  </a:lnTo>
                  <a:lnTo>
                    <a:pt x="449" y="130"/>
                  </a:lnTo>
                  <a:lnTo>
                    <a:pt x="449" y="130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2" y="121"/>
                  </a:lnTo>
                  <a:lnTo>
                    <a:pt x="440" y="121"/>
                  </a:lnTo>
                  <a:lnTo>
                    <a:pt x="427" y="118"/>
                  </a:lnTo>
                  <a:lnTo>
                    <a:pt x="415" y="118"/>
                  </a:lnTo>
                  <a:lnTo>
                    <a:pt x="407" y="118"/>
                  </a:lnTo>
                  <a:lnTo>
                    <a:pt x="395" y="116"/>
                  </a:lnTo>
                  <a:lnTo>
                    <a:pt x="384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79" y="111"/>
                  </a:lnTo>
                  <a:lnTo>
                    <a:pt x="379" y="111"/>
                  </a:lnTo>
                  <a:lnTo>
                    <a:pt x="377" y="110"/>
                  </a:lnTo>
                  <a:lnTo>
                    <a:pt x="360" y="101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4" y="85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4" y="81"/>
                  </a:lnTo>
                  <a:lnTo>
                    <a:pt x="327" y="78"/>
                  </a:lnTo>
                  <a:lnTo>
                    <a:pt x="324" y="76"/>
                  </a:lnTo>
                  <a:lnTo>
                    <a:pt x="319" y="75"/>
                  </a:lnTo>
                  <a:lnTo>
                    <a:pt x="312" y="73"/>
                  </a:lnTo>
                  <a:lnTo>
                    <a:pt x="312" y="73"/>
                  </a:lnTo>
                  <a:lnTo>
                    <a:pt x="310" y="71"/>
                  </a:lnTo>
                  <a:lnTo>
                    <a:pt x="307" y="70"/>
                  </a:lnTo>
                  <a:lnTo>
                    <a:pt x="307" y="68"/>
                  </a:lnTo>
                  <a:lnTo>
                    <a:pt x="305" y="66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57" y="51"/>
                  </a:lnTo>
                  <a:lnTo>
                    <a:pt x="257" y="51"/>
                  </a:lnTo>
                  <a:lnTo>
                    <a:pt x="245" y="46"/>
                  </a:lnTo>
                  <a:lnTo>
                    <a:pt x="234" y="41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4" y="38"/>
                  </a:lnTo>
                  <a:lnTo>
                    <a:pt x="214" y="35"/>
                  </a:lnTo>
                  <a:lnTo>
                    <a:pt x="212" y="33"/>
                  </a:lnTo>
                  <a:lnTo>
                    <a:pt x="209" y="28"/>
                  </a:lnTo>
                  <a:lnTo>
                    <a:pt x="207" y="26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3"/>
                  </a:lnTo>
                  <a:lnTo>
                    <a:pt x="207" y="21"/>
                  </a:lnTo>
                  <a:lnTo>
                    <a:pt x="207" y="20"/>
                  </a:lnTo>
                  <a:lnTo>
                    <a:pt x="204" y="16"/>
                  </a:lnTo>
                  <a:lnTo>
                    <a:pt x="202" y="15"/>
                  </a:lnTo>
                  <a:lnTo>
                    <a:pt x="199" y="11"/>
                  </a:lnTo>
                  <a:lnTo>
                    <a:pt x="190" y="5"/>
                  </a:lnTo>
                  <a:lnTo>
                    <a:pt x="183" y="5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1"/>
                  </a:lnTo>
                  <a:lnTo>
                    <a:pt x="150" y="8"/>
                  </a:lnTo>
                  <a:lnTo>
                    <a:pt x="145" y="8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7" y="23"/>
                  </a:lnTo>
                  <a:lnTo>
                    <a:pt x="145" y="28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1"/>
                  </a:lnTo>
                  <a:lnTo>
                    <a:pt x="138" y="20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27" y="20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2" y="21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107" y="18"/>
                  </a:lnTo>
                  <a:lnTo>
                    <a:pt x="107" y="16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0" y="13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3" y="18"/>
                  </a:lnTo>
                  <a:lnTo>
                    <a:pt x="95" y="18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3" y="20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7" y="18"/>
                  </a:lnTo>
                  <a:lnTo>
                    <a:pt x="75" y="18"/>
                  </a:lnTo>
                  <a:lnTo>
                    <a:pt x="73" y="20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5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3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3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70" y="41"/>
                  </a:lnTo>
                  <a:lnTo>
                    <a:pt x="70" y="43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8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8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65"/>
                  </a:lnTo>
                  <a:lnTo>
                    <a:pt x="65" y="68"/>
                  </a:lnTo>
                  <a:lnTo>
                    <a:pt x="65" y="73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72" y="76"/>
                  </a:lnTo>
                  <a:lnTo>
                    <a:pt x="77" y="73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77" y="8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70" y="91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3" y="95"/>
                  </a:lnTo>
                  <a:lnTo>
                    <a:pt x="77" y="96"/>
                  </a:lnTo>
                  <a:lnTo>
                    <a:pt x="78" y="98"/>
                  </a:lnTo>
                  <a:lnTo>
                    <a:pt x="68" y="103"/>
                  </a:lnTo>
                  <a:lnTo>
                    <a:pt x="67" y="103"/>
                  </a:lnTo>
                  <a:lnTo>
                    <a:pt x="65" y="105"/>
                  </a:lnTo>
                  <a:lnTo>
                    <a:pt x="65" y="106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65" y="115"/>
                  </a:lnTo>
                  <a:lnTo>
                    <a:pt x="58" y="120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35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8" y="136"/>
                  </a:lnTo>
                  <a:lnTo>
                    <a:pt x="60" y="136"/>
                  </a:lnTo>
                  <a:lnTo>
                    <a:pt x="60" y="136"/>
                  </a:lnTo>
                  <a:lnTo>
                    <a:pt x="62" y="135"/>
                  </a:lnTo>
                  <a:lnTo>
                    <a:pt x="63" y="135"/>
                  </a:lnTo>
                  <a:lnTo>
                    <a:pt x="65" y="133"/>
                  </a:lnTo>
                  <a:lnTo>
                    <a:pt x="73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80" y="131"/>
                  </a:lnTo>
                  <a:lnTo>
                    <a:pt x="92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7" y="133"/>
                  </a:lnTo>
                  <a:lnTo>
                    <a:pt x="98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3" y="131"/>
                  </a:lnTo>
                  <a:lnTo>
                    <a:pt x="103" y="138"/>
                  </a:lnTo>
                  <a:lnTo>
                    <a:pt x="100" y="146"/>
                  </a:lnTo>
                  <a:lnTo>
                    <a:pt x="95" y="151"/>
                  </a:lnTo>
                  <a:lnTo>
                    <a:pt x="93" y="151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8" y="163"/>
                  </a:lnTo>
                  <a:lnTo>
                    <a:pt x="102" y="163"/>
                  </a:lnTo>
                  <a:lnTo>
                    <a:pt x="103" y="163"/>
                  </a:lnTo>
                  <a:lnTo>
                    <a:pt x="105" y="163"/>
                  </a:lnTo>
                  <a:lnTo>
                    <a:pt x="110" y="160"/>
                  </a:lnTo>
                  <a:lnTo>
                    <a:pt x="115" y="158"/>
                  </a:lnTo>
                  <a:lnTo>
                    <a:pt x="128" y="165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53" y="182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60" y="180"/>
                  </a:lnTo>
                  <a:lnTo>
                    <a:pt x="162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8" y="173"/>
                  </a:lnTo>
                  <a:lnTo>
                    <a:pt x="168" y="173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6"/>
                  </a:lnTo>
                  <a:lnTo>
                    <a:pt x="170" y="176"/>
                  </a:lnTo>
                  <a:lnTo>
                    <a:pt x="170" y="178"/>
                  </a:lnTo>
                  <a:lnTo>
                    <a:pt x="172" y="178"/>
                  </a:lnTo>
                  <a:lnTo>
                    <a:pt x="182" y="183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0" y="190"/>
                  </a:lnTo>
                  <a:lnTo>
                    <a:pt x="204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0" y="205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9" y="217"/>
                  </a:lnTo>
                  <a:lnTo>
                    <a:pt x="199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9" y="220"/>
                  </a:lnTo>
                  <a:lnTo>
                    <a:pt x="209" y="220"/>
                  </a:lnTo>
                  <a:lnTo>
                    <a:pt x="214" y="223"/>
                  </a:lnTo>
                  <a:lnTo>
                    <a:pt x="214" y="225"/>
                  </a:lnTo>
                  <a:lnTo>
                    <a:pt x="217" y="232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3"/>
                  </a:lnTo>
                  <a:lnTo>
                    <a:pt x="214" y="235"/>
                  </a:lnTo>
                  <a:lnTo>
                    <a:pt x="210" y="238"/>
                  </a:lnTo>
                  <a:lnTo>
                    <a:pt x="204" y="243"/>
                  </a:lnTo>
                  <a:lnTo>
                    <a:pt x="192" y="248"/>
                  </a:lnTo>
                  <a:lnTo>
                    <a:pt x="190" y="250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82" y="252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5" y="252"/>
                  </a:lnTo>
                  <a:lnTo>
                    <a:pt x="165" y="257"/>
                  </a:lnTo>
                  <a:lnTo>
                    <a:pt x="165" y="258"/>
                  </a:lnTo>
                  <a:lnTo>
                    <a:pt x="163" y="262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58" y="263"/>
                  </a:lnTo>
                  <a:lnTo>
                    <a:pt x="157" y="263"/>
                  </a:lnTo>
                  <a:lnTo>
                    <a:pt x="152" y="262"/>
                  </a:lnTo>
                  <a:lnTo>
                    <a:pt x="152" y="263"/>
                  </a:lnTo>
                  <a:lnTo>
                    <a:pt x="152" y="265"/>
                  </a:lnTo>
                  <a:lnTo>
                    <a:pt x="153" y="277"/>
                  </a:lnTo>
                  <a:lnTo>
                    <a:pt x="153" y="278"/>
                  </a:lnTo>
                  <a:lnTo>
                    <a:pt x="155" y="280"/>
                  </a:lnTo>
                  <a:lnTo>
                    <a:pt x="152" y="283"/>
                  </a:lnTo>
                  <a:lnTo>
                    <a:pt x="148" y="290"/>
                  </a:lnTo>
                  <a:lnTo>
                    <a:pt x="148" y="293"/>
                  </a:lnTo>
                  <a:lnTo>
                    <a:pt x="148" y="297"/>
                  </a:lnTo>
                  <a:lnTo>
                    <a:pt x="145" y="308"/>
                  </a:lnTo>
                  <a:lnTo>
                    <a:pt x="145" y="310"/>
                  </a:lnTo>
                  <a:lnTo>
                    <a:pt x="143" y="310"/>
                  </a:lnTo>
                  <a:lnTo>
                    <a:pt x="142" y="312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38" y="317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3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33" y="328"/>
                  </a:lnTo>
                  <a:lnTo>
                    <a:pt x="132" y="330"/>
                  </a:lnTo>
                  <a:lnTo>
                    <a:pt x="128" y="328"/>
                  </a:lnTo>
                  <a:lnTo>
                    <a:pt x="128" y="328"/>
                  </a:lnTo>
                  <a:lnTo>
                    <a:pt x="122" y="328"/>
                  </a:lnTo>
                  <a:lnTo>
                    <a:pt x="122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18" y="332"/>
                  </a:lnTo>
                  <a:lnTo>
                    <a:pt x="118" y="337"/>
                  </a:lnTo>
                  <a:lnTo>
                    <a:pt x="117" y="337"/>
                  </a:lnTo>
                  <a:lnTo>
                    <a:pt x="117" y="338"/>
                  </a:lnTo>
                  <a:lnTo>
                    <a:pt x="117" y="338"/>
                  </a:lnTo>
                  <a:lnTo>
                    <a:pt x="123" y="343"/>
                  </a:lnTo>
                  <a:lnTo>
                    <a:pt x="123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3" y="353"/>
                  </a:lnTo>
                  <a:lnTo>
                    <a:pt x="122" y="357"/>
                  </a:lnTo>
                  <a:lnTo>
                    <a:pt x="117" y="365"/>
                  </a:lnTo>
                  <a:lnTo>
                    <a:pt x="103" y="377"/>
                  </a:lnTo>
                  <a:lnTo>
                    <a:pt x="102" y="377"/>
                  </a:lnTo>
                  <a:lnTo>
                    <a:pt x="95" y="375"/>
                  </a:lnTo>
                  <a:lnTo>
                    <a:pt x="92" y="373"/>
                  </a:lnTo>
                  <a:lnTo>
                    <a:pt x="68" y="365"/>
                  </a:lnTo>
                  <a:lnTo>
                    <a:pt x="67" y="365"/>
                  </a:lnTo>
                  <a:lnTo>
                    <a:pt x="67" y="368"/>
                  </a:lnTo>
                  <a:lnTo>
                    <a:pt x="67" y="370"/>
                  </a:lnTo>
                  <a:lnTo>
                    <a:pt x="68" y="372"/>
                  </a:lnTo>
                  <a:lnTo>
                    <a:pt x="68" y="373"/>
                  </a:lnTo>
                  <a:lnTo>
                    <a:pt x="73" y="383"/>
                  </a:lnTo>
                  <a:lnTo>
                    <a:pt x="75" y="385"/>
                  </a:lnTo>
                  <a:lnTo>
                    <a:pt x="77" y="387"/>
                  </a:lnTo>
                  <a:lnTo>
                    <a:pt x="77" y="387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5" y="392"/>
                  </a:lnTo>
                  <a:lnTo>
                    <a:pt x="75" y="393"/>
                  </a:lnTo>
                  <a:lnTo>
                    <a:pt x="73" y="393"/>
                  </a:lnTo>
                  <a:lnTo>
                    <a:pt x="73" y="393"/>
                  </a:lnTo>
                  <a:lnTo>
                    <a:pt x="72" y="393"/>
                  </a:lnTo>
                  <a:lnTo>
                    <a:pt x="72" y="397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3"/>
                  </a:lnTo>
                  <a:lnTo>
                    <a:pt x="75" y="423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8" y="425"/>
                  </a:lnTo>
                  <a:lnTo>
                    <a:pt x="78" y="425"/>
                  </a:lnTo>
                  <a:lnTo>
                    <a:pt x="80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7"/>
                  </a:lnTo>
                  <a:lnTo>
                    <a:pt x="87" y="428"/>
                  </a:lnTo>
                  <a:lnTo>
                    <a:pt x="87" y="430"/>
                  </a:lnTo>
                  <a:lnTo>
                    <a:pt x="87" y="432"/>
                  </a:lnTo>
                  <a:lnTo>
                    <a:pt x="87" y="432"/>
                  </a:lnTo>
                  <a:lnTo>
                    <a:pt x="87" y="433"/>
                  </a:lnTo>
                  <a:lnTo>
                    <a:pt x="87" y="433"/>
                  </a:lnTo>
                  <a:lnTo>
                    <a:pt x="85" y="435"/>
                  </a:lnTo>
                  <a:lnTo>
                    <a:pt x="85" y="437"/>
                  </a:lnTo>
                  <a:lnTo>
                    <a:pt x="83" y="437"/>
                  </a:lnTo>
                  <a:lnTo>
                    <a:pt x="83" y="438"/>
                  </a:lnTo>
                  <a:lnTo>
                    <a:pt x="82" y="438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7" y="444"/>
                  </a:lnTo>
                  <a:lnTo>
                    <a:pt x="77" y="445"/>
                  </a:lnTo>
                  <a:lnTo>
                    <a:pt x="77" y="447"/>
                  </a:lnTo>
                  <a:lnTo>
                    <a:pt x="77" y="449"/>
                  </a:lnTo>
                  <a:lnTo>
                    <a:pt x="67" y="450"/>
                  </a:lnTo>
                  <a:lnTo>
                    <a:pt x="67" y="450"/>
                  </a:lnTo>
                  <a:lnTo>
                    <a:pt x="57" y="454"/>
                  </a:lnTo>
                  <a:lnTo>
                    <a:pt x="57" y="455"/>
                  </a:lnTo>
                  <a:lnTo>
                    <a:pt x="55" y="455"/>
                  </a:lnTo>
                  <a:lnTo>
                    <a:pt x="55" y="457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43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9"/>
                  </a:lnTo>
                  <a:lnTo>
                    <a:pt x="45" y="479"/>
                  </a:lnTo>
                  <a:lnTo>
                    <a:pt x="45" y="479"/>
                  </a:lnTo>
                  <a:lnTo>
                    <a:pt x="47" y="479"/>
                  </a:lnTo>
                  <a:lnTo>
                    <a:pt x="47" y="480"/>
                  </a:lnTo>
                  <a:lnTo>
                    <a:pt x="50" y="500"/>
                  </a:lnTo>
                  <a:lnTo>
                    <a:pt x="50" y="502"/>
                  </a:lnTo>
                  <a:lnTo>
                    <a:pt x="50" y="505"/>
                  </a:lnTo>
                  <a:lnTo>
                    <a:pt x="63" y="507"/>
                  </a:lnTo>
                  <a:lnTo>
                    <a:pt x="60" y="509"/>
                  </a:lnTo>
                  <a:lnTo>
                    <a:pt x="58" y="510"/>
                  </a:lnTo>
                  <a:lnTo>
                    <a:pt x="58" y="510"/>
                  </a:lnTo>
                  <a:lnTo>
                    <a:pt x="57" y="512"/>
                  </a:lnTo>
                  <a:lnTo>
                    <a:pt x="57" y="512"/>
                  </a:lnTo>
                  <a:lnTo>
                    <a:pt x="57" y="515"/>
                  </a:lnTo>
                  <a:lnTo>
                    <a:pt x="53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0" y="522"/>
                  </a:lnTo>
                  <a:lnTo>
                    <a:pt x="48" y="522"/>
                  </a:lnTo>
                  <a:lnTo>
                    <a:pt x="48" y="520"/>
                  </a:lnTo>
                  <a:lnTo>
                    <a:pt x="38" y="519"/>
                  </a:lnTo>
                  <a:lnTo>
                    <a:pt x="35" y="520"/>
                  </a:lnTo>
                  <a:lnTo>
                    <a:pt x="35" y="520"/>
                  </a:lnTo>
                  <a:lnTo>
                    <a:pt x="33" y="520"/>
                  </a:lnTo>
                  <a:lnTo>
                    <a:pt x="33" y="520"/>
                  </a:lnTo>
                  <a:lnTo>
                    <a:pt x="33" y="524"/>
                  </a:lnTo>
                  <a:lnTo>
                    <a:pt x="28" y="529"/>
                  </a:lnTo>
                  <a:lnTo>
                    <a:pt x="28" y="530"/>
                  </a:lnTo>
                  <a:lnTo>
                    <a:pt x="25" y="532"/>
                  </a:lnTo>
                  <a:lnTo>
                    <a:pt x="25" y="532"/>
                  </a:lnTo>
                  <a:lnTo>
                    <a:pt x="22" y="534"/>
                  </a:lnTo>
                  <a:lnTo>
                    <a:pt x="17" y="535"/>
                  </a:lnTo>
                  <a:lnTo>
                    <a:pt x="17" y="535"/>
                  </a:lnTo>
                  <a:lnTo>
                    <a:pt x="13" y="540"/>
                  </a:lnTo>
                  <a:lnTo>
                    <a:pt x="12" y="542"/>
                  </a:lnTo>
                  <a:lnTo>
                    <a:pt x="10" y="544"/>
                  </a:lnTo>
                  <a:lnTo>
                    <a:pt x="3" y="550"/>
                  </a:lnTo>
                  <a:lnTo>
                    <a:pt x="3" y="550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60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70"/>
                  </a:lnTo>
                  <a:lnTo>
                    <a:pt x="2" y="572"/>
                  </a:lnTo>
                  <a:lnTo>
                    <a:pt x="2" y="574"/>
                  </a:lnTo>
                  <a:lnTo>
                    <a:pt x="0" y="579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2" y="585"/>
                  </a:lnTo>
                  <a:lnTo>
                    <a:pt x="2" y="587"/>
                  </a:lnTo>
                  <a:lnTo>
                    <a:pt x="2" y="587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5"/>
                  </a:lnTo>
                  <a:lnTo>
                    <a:pt x="20" y="590"/>
                  </a:lnTo>
                  <a:lnTo>
                    <a:pt x="27" y="594"/>
                  </a:lnTo>
                  <a:lnTo>
                    <a:pt x="35" y="597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600"/>
                  </a:lnTo>
                  <a:lnTo>
                    <a:pt x="37" y="600"/>
                  </a:lnTo>
                  <a:lnTo>
                    <a:pt x="42" y="607"/>
                  </a:lnTo>
                  <a:lnTo>
                    <a:pt x="43" y="610"/>
                  </a:lnTo>
                  <a:lnTo>
                    <a:pt x="45" y="612"/>
                  </a:lnTo>
                  <a:lnTo>
                    <a:pt x="52" y="620"/>
                  </a:lnTo>
                  <a:lnTo>
                    <a:pt x="57" y="629"/>
                  </a:lnTo>
                  <a:lnTo>
                    <a:pt x="58" y="630"/>
                  </a:lnTo>
                  <a:lnTo>
                    <a:pt x="58" y="632"/>
                  </a:lnTo>
                  <a:lnTo>
                    <a:pt x="58" y="634"/>
                  </a:lnTo>
                  <a:lnTo>
                    <a:pt x="58" y="635"/>
                  </a:lnTo>
                  <a:lnTo>
                    <a:pt x="58" y="635"/>
                  </a:lnTo>
                  <a:lnTo>
                    <a:pt x="58" y="639"/>
                  </a:lnTo>
                  <a:lnTo>
                    <a:pt x="58" y="640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2" y="645"/>
                  </a:lnTo>
                  <a:lnTo>
                    <a:pt x="62" y="645"/>
                  </a:lnTo>
                  <a:lnTo>
                    <a:pt x="63" y="647"/>
                  </a:lnTo>
                  <a:lnTo>
                    <a:pt x="63" y="645"/>
                  </a:lnTo>
                  <a:lnTo>
                    <a:pt x="63" y="645"/>
                  </a:lnTo>
                  <a:lnTo>
                    <a:pt x="65" y="642"/>
                  </a:lnTo>
                  <a:lnTo>
                    <a:pt x="65" y="640"/>
                  </a:lnTo>
                  <a:lnTo>
                    <a:pt x="65" y="639"/>
                  </a:lnTo>
                  <a:lnTo>
                    <a:pt x="67" y="639"/>
                  </a:lnTo>
                  <a:lnTo>
                    <a:pt x="67" y="639"/>
                  </a:lnTo>
                  <a:lnTo>
                    <a:pt x="68" y="637"/>
                  </a:lnTo>
                  <a:lnTo>
                    <a:pt x="72" y="639"/>
                  </a:lnTo>
                  <a:lnTo>
                    <a:pt x="72" y="639"/>
                  </a:lnTo>
                  <a:lnTo>
                    <a:pt x="73" y="640"/>
                  </a:lnTo>
                  <a:lnTo>
                    <a:pt x="78" y="639"/>
                  </a:lnTo>
                  <a:lnTo>
                    <a:pt x="78" y="640"/>
                  </a:lnTo>
                  <a:lnTo>
                    <a:pt x="77" y="640"/>
                  </a:lnTo>
                  <a:lnTo>
                    <a:pt x="77" y="642"/>
                  </a:lnTo>
                  <a:lnTo>
                    <a:pt x="75" y="642"/>
                  </a:lnTo>
                  <a:lnTo>
                    <a:pt x="73" y="642"/>
                  </a:lnTo>
                  <a:lnTo>
                    <a:pt x="73" y="642"/>
                  </a:lnTo>
                  <a:lnTo>
                    <a:pt x="72" y="640"/>
                  </a:lnTo>
                  <a:lnTo>
                    <a:pt x="70" y="639"/>
                  </a:lnTo>
                  <a:lnTo>
                    <a:pt x="70" y="639"/>
                  </a:lnTo>
                  <a:lnTo>
                    <a:pt x="68" y="639"/>
                  </a:lnTo>
                  <a:lnTo>
                    <a:pt x="67" y="639"/>
                  </a:lnTo>
                  <a:lnTo>
                    <a:pt x="67" y="640"/>
                  </a:lnTo>
                  <a:lnTo>
                    <a:pt x="65" y="642"/>
                  </a:lnTo>
                  <a:lnTo>
                    <a:pt x="65" y="642"/>
                  </a:lnTo>
                  <a:lnTo>
                    <a:pt x="65" y="644"/>
                  </a:lnTo>
                  <a:lnTo>
                    <a:pt x="65" y="644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7"/>
                  </a:lnTo>
                  <a:lnTo>
                    <a:pt x="63" y="647"/>
                  </a:lnTo>
                  <a:lnTo>
                    <a:pt x="63" y="647"/>
                  </a:lnTo>
                  <a:lnTo>
                    <a:pt x="60" y="649"/>
                  </a:lnTo>
                  <a:lnTo>
                    <a:pt x="57" y="649"/>
                  </a:lnTo>
                  <a:lnTo>
                    <a:pt x="55" y="649"/>
                  </a:lnTo>
                  <a:lnTo>
                    <a:pt x="55" y="650"/>
                  </a:lnTo>
                  <a:lnTo>
                    <a:pt x="55" y="650"/>
                  </a:lnTo>
                  <a:lnTo>
                    <a:pt x="55" y="652"/>
                  </a:lnTo>
                  <a:lnTo>
                    <a:pt x="55" y="654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2"/>
                  </a:lnTo>
                  <a:lnTo>
                    <a:pt x="57" y="662"/>
                  </a:lnTo>
                  <a:lnTo>
                    <a:pt x="58" y="662"/>
                  </a:lnTo>
                  <a:lnTo>
                    <a:pt x="58" y="662"/>
                  </a:lnTo>
                  <a:lnTo>
                    <a:pt x="60" y="664"/>
                  </a:lnTo>
                  <a:lnTo>
                    <a:pt x="62" y="664"/>
                  </a:lnTo>
                  <a:lnTo>
                    <a:pt x="63" y="665"/>
                  </a:lnTo>
                  <a:lnTo>
                    <a:pt x="65" y="670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3" y="677"/>
                  </a:lnTo>
                  <a:lnTo>
                    <a:pt x="62" y="679"/>
                  </a:lnTo>
                  <a:lnTo>
                    <a:pt x="62" y="677"/>
                  </a:lnTo>
                  <a:lnTo>
                    <a:pt x="62" y="682"/>
                  </a:lnTo>
                  <a:lnTo>
                    <a:pt x="62" y="690"/>
                  </a:lnTo>
                  <a:lnTo>
                    <a:pt x="65" y="702"/>
                  </a:lnTo>
                  <a:lnTo>
                    <a:pt x="67" y="707"/>
                  </a:lnTo>
                  <a:lnTo>
                    <a:pt x="67" y="709"/>
                  </a:lnTo>
                  <a:lnTo>
                    <a:pt x="92" y="736"/>
                  </a:lnTo>
                  <a:lnTo>
                    <a:pt x="103" y="736"/>
                  </a:lnTo>
                  <a:lnTo>
                    <a:pt x="103" y="736"/>
                  </a:lnTo>
                  <a:lnTo>
                    <a:pt x="105" y="736"/>
                  </a:lnTo>
                  <a:lnTo>
                    <a:pt x="105" y="734"/>
                  </a:lnTo>
                  <a:lnTo>
                    <a:pt x="105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7"/>
                  </a:lnTo>
                  <a:lnTo>
                    <a:pt x="107" y="727"/>
                  </a:lnTo>
                  <a:lnTo>
                    <a:pt x="108" y="726"/>
                  </a:lnTo>
                  <a:lnTo>
                    <a:pt x="108" y="726"/>
                  </a:lnTo>
                  <a:lnTo>
                    <a:pt x="110" y="726"/>
                  </a:lnTo>
                  <a:lnTo>
                    <a:pt x="110" y="726"/>
                  </a:lnTo>
                  <a:lnTo>
                    <a:pt x="113" y="727"/>
                  </a:lnTo>
                  <a:lnTo>
                    <a:pt x="113" y="729"/>
                  </a:lnTo>
                  <a:lnTo>
                    <a:pt x="115" y="729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7" y="726"/>
                  </a:lnTo>
                  <a:lnTo>
                    <a:pt x="118" y="722"/>
                  </a:lnTo>
                  <a:lnTo>
                    <a:pt x="128" y="716"/>
                  </a:lnTo>
                  <a:lnTo>
                    <a:pt x="132" y="712"/>
                  </a:lnTo>
                  <a:lnTo>
                    <a:pt x="133" y="711"/>
                  </a:lnTo>
                  <a:lnTo>
                    <a:pt x="133" y="711"/>
                  </a:lnTo>
                  <a:lnTo>
                    <a:pt x="135" y="711"/>
                  </a:lnTo>
                  <a:lnTo>
                    <a:pt x="155" y="709"/>
                  </a:lnTo>
                  <a:lnTo>
                    <a:pt x="155" y="709"/>
                  </a:lnTo>
                  <a:lnTo>
                    <a:pt x="158" y="711"/>
                  </a:lnTo>
                  <a:lnTo>
                    <a:pt x="160" y="711"/>
                  </a:lnTo>
                  <a:lnTo>
                    <a:pt x="163" y="712"/>
                  </a:lnTo>
                  <a:lnTo>
                    <a:pt x="165" y="714"/>
                  </a:lnTo>
                  <a:lnTo>
                    <a:pt x="167" y="714"/>
                  </a:lnTo>
                  <a:lnTo>
                    <a:pt x="168" y="714"/>
                  </a:lnTo>
                  <a:lnTo>
                    <a:pt x="170" y="716"/>
                  </a:lnTo>
                  <a:lnTo>
                    <a:pt x="172" y="716"/>
                  </a:lnTo>
                  <a:lnTo>
                    <a:pt x="175" y="716"/>
                  </a:lnTo>
                  <a:lnTo>
                    <a:pt x="175" y="716"/>
                  </a:lnTo>
                  <a:lnTo>
                    <a:pt x="188" y="711"/>
                  </a:lnTo>
                  <a:lnTo>
                    <a:pt x="188" y="711"/>
                  </a:lnTo>
                  <a:lnTo>
                    <a:pt x="192" y="707"/>
                  </a:lnTo>
                  <a:lnTo>
                    <a:pt x="194" y="706"/>
                  </a:lnTo>
                  <a:lnTo>
                    <a:pt x="194" y="704"/>
                  </a:lnTo>
                  <a:lnTo>
                    <a:pt x="195" y="704"/>
                  </a:lnTo>
                  <a:lnTo>
                    <a:pt x="195" y="704"/>
                  </a:lnTo>
                  <a:lnTo>
                    <a:pt x="197" y="702"/>
                  </a:lnTo>
                  <a:lnTo>
                    <a:pt x="197" y="702"/>
                  </a:lnTo>
                  <a:lnTo>
                    <a:pt x="199" y="702"/>
                  </a:lnTo>
                  <a:lnTo>
                    <a:pt x="200" y="704"/>
                  </a:lnTo>
                  <a:lnTo>
                    <a:pt x="219" y="709"/>
                  </a:lnTo>
                  <a:lnTo>
                    <a:pt x="242" y="714"/>
                  </a:lnTo>
                  <a:lnTo>
                    <a:pt x="252" y="719"/>
                  </a:lnTo>
                  <a:lnTo>
                    <a:pt x="264" y="726"/>
                  </a:lnTo>
                  <a:lnTo>
                    <a:pt x="265" y="727"/>
                  </a:lnTo>
                  <a:lnTo>
                    <a:pt x="265" y="727"/>
                  </a:lnTo>
                  <a:lnTo>
                    <a:pt x="267" y="727"/>
                  </a:lnTo>
                  <a:lnTo>
                    <a:pt x="269" y="727"/>
                  </a:lnTo>
                  <a:lnTo>
                    <a:pt x="272" y="727"/>
                  </a:lnTo>
                  <a:lnTo>
                    <a:pt x="274" y="727"/>
                  </a:lnTo>
                  <a:lnTo>
                    <a:pt x="274" y="726"/>
                  </a:lnTo>
                  <a:lnTo>
                    <a:pt x="274" y="726"/>
                  </a:lnTo>
                  <a:lnTo>
                    <a:pt x="275" y="726"/>
                  </a:lnTo>
                  <a:lnTo>
                    <a:pt x="277" y="726"/>
                  </a:lnTo>
                  <a:lnTo>
                    <a:pt x="282" y="727"/>
                  </a:lnTo>
                  <a:lnTo>
                    <a:pt x="290" y="729"/>
                  </a:lnTo>
                  <a:lnTo>
                    <a:pt x="304" y="734"/>
                  </a:lnTo>
                  <a:lnTo>
                    <a:pt x="305" y="734"/>
                  </a:lnTo>
                  <a:lnTo>
                    <a:pt x="305" y="736"/>
                  </a:lnTo>
                  <a:lnTo>
                    <a:pt x="310" y="741"/>
                  </a:lnTo>
                  <a:lnTo>
                    <a:pt x="317" y="744"/>
                  </a:lnTo>
                  <a:lnTo>
                    <a:pt x="319" y="744"/>
                  </a:lnTo>
                  <a:lnTo>
                    <a:pt x="319" y="744"/>
                  </a:lnTo>
                  <a:lnTo>
                    <a:pt x="324" y="744"/>
                  </a:lnTo>
                  <a:lnTo>
                    <a:pt x="324" y="744"/>
                  </a:lnTo>
                  <a:lnTo>
                    <a:pt x="325" y="742"/>
                  </a:lnTo>
                  <a:lnTo>
                    <a:pt x="325" y="742"/>
                  </a:lnTo>
                  <a:lnTo>
                    <a:pt x="327" y="739"/>
                  </a:lnTo>
                  <a:lnTo>
                    <a:pt x="329" y="737"/>
                  </a:lnTo>
                  <a:lnTo>
                    <a:pt x="330" y="736"/>
                  </a:lnTo>
                  <a:lnTo>
                    <a:pt x="330" y="736"/>
                  </a:lnTo>
                  <a:lnTo>
                    <a:pt x="332" y="736"/>
                  </a:lnTo>
                  <a:lnTo>
                    <a:pt x="332" y="736"/>
                  </a:lnTo>
                  <a:lnTo>
                    <a:pt x="334" y="736"/>
                  </a:lnTo>
                  <a:lnTo>
                    <a:pt x="347" y="739"/>
                  </a:lnTo>
                  <a:lnTo>
                    <a:pt x="349" y="741"/>
                  </a:lnTo>
                  <a:lnTo>
                    <a:pt x="350" y="741"/>
                  </a:lnTo>
                  <a:lnTo>
                    <a:pt x="350" y="742"/>
                  </a:lnTo>
                  <a:lnTo>
                    <a:pt x="352" y="744"/>
                  </a:lnTo>
                  <a:lnTo>
                    <a:pt x="354" y="746"/>
                  </a:lnTo>
                  <a:lnTo>
                    <a:pt x="354" y="747"/>
                  </a:lnTo>
                  <a:lnTo>
                    <a:pt x="355" y="749"/>
                  </a:lnTo>
                  <a:lnTo>
                    <a:pt x="355" y="751"/>
                  </a:lnTo>
                  <a:lnTo>
                    <a:pt x="355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9" y="752"/>
                  </a:lnTo>
                  <a:lnTo>
                    <a:pt x="359" y="752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5" y="751"/>
                  </a:lnTo>
                  <a:lnTo>
                    <a:pt x="367" y="749"/>
                  </a:lnTo>
                  <a:lnTo>
                    <a:pt x="379" y="741"/>
                  </a:lnTo>
                  <a:lnTo>
                    <a:pt x="384" y="736"/>
                  </a:lnTo>
                  <a:lnTo>
                    <a:pt x="389" y="729"/>
                  </a:lnTo>
                  <a:lnTo>
                    <a:pt x="392" y="726"/>
                  </a:lnTo>
                  <a:lnTo>
                    <a:pt x="394" y="721"/>
                  </a:lnTo>
                  <a:lnTo>
                    <a:pt x="394" y="719"/>
                  </a:lnTo>
                  <a:lnTo>
                    <a:pt x="395" y="719"/>
                  </a:lnTo>
                  <a:lnTo>
                    <a:pt x="397" y="717"/>
                  </a:lnTo>
                  <a:lnTo>
                    <a:pt x="409" y="707"/>
                  </a:lnTo>
                  <a:lnTo>
                    <a:pt x="410" y="707"/>
                  </a:lnTo>
                  <a:lnTo>
                    <a:pt x="435" y="697"/>
                  </a:lnTo>
                  <a:lnTo>
                    <a:pt x="437" y="697"/>
                  </a:lnTo>
                  <a:lnTo>
                    <a:pt x="444" y="697"/>
                  </a:lnTo>
                  <a:lnTo>
                    <a:pt x="459" y="702"/>
                  </a:lnTo>
                  <a:lnTo>
                    <a:pt x="464" y="702"/>
                  </a:lnTo>
                  <a:lnTo>
                    <a:pt x="464" y="704"/>
                  </a:lnTo>
                  <a:lnTo>
                    <a:pt x="464" y="704"/>
                  </a:lnTo>
                  <a:lnTo>
                    <a:pt x="474" y="706"/>
                  </a:lnTo>
                  <a:lnTo>
                    <a:pt x="482" y="706"/>
                  </a:lnTo>
                  <a:lnTo>
                    <a:pt x="482" y="702"/>
                  </a:lnTo>
                  <a:lnTo>
                    <a:pt x="479" y="701"/>
                  </a:lnTo>
                  <a:lnTo>
                    <a:pt x="477" y="699"/>
                  </a:lnTo>
                  <a:lnTo>
                    <a:pt x="477" y="699"/>
                  </a:lnTo>
                  <a:lnTo>
                    <a:pt x="476" y="694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7" y="690"/>
                  </a:lnTo>
                  <a:lnTo>
                    <a:pt x="481" y="689"/>
                  </a:lnTo>
                  <a:lnTo>
                    <a:pt x="484" y="689"/>
                  </a:lnTo>
                  <a:lnTo>
                    <a:pt x="491" y="675"/>
                  </a:lnTo>
                  <a:lnTo>
                    <a:pt x="499" y="660"/>
                  </a:lnTo>
                  <a:lnTo>
                    <a:pt x="499" y="659"/>
                  </a:lnTo>
                  <a:lnTo>
                    <a:pt x="501" y="657"/>
                  </a:lnTo>
                  <a:lnTo>
                    <a:pt x="501" y="657"/>
                  </a:lnTo>
                  <a:lnTo>
                    <a:pt x="502" y="657"/>
                  </a:lnTo>
                  <a:lnTo>
                    <a:pt x="512" y="650"/>
                  </a:lnTo>
                  <a:lnTo>
                    <a:pt x="512" y="645"/>
                  </a:lnTo>
                  <a:lnTo>
                    <a:pt x="514" y="645"/>
                  </a:lnTo>
                  <a:lnTo>
                    <a:pt x="514" y="645"/>
                  </a:lnTo>
                  <a:lnTo>
                    <a:pt x="526" y="639"/>
                  </a:lnTo>
                  <a:lnTo>
                    <a:pt x="531" y="637"/>
                  </a:lnTo>
                  <a:lnTo>
                    <a:pt x="536" y="635"/>
                  </a:lnTo>
                  <a:lnTo>
                    <a:pt x="542" y="635"/>
                  </a:lnTo>
                  <a:lnTo>
                    <a:pt x="551" y="632"/>
                  </a:lnTo>
                  <a:lnTo>
                    <a:pt x="551" y="632"/>
                  </a:lnTo>
                  <a:lnTo>
                    <a:pt x="552" y="630"/>
                  </a:lnTo>
                  <a:lnTo>
                    <a:pt x="552" y="630"/>
                  </a:lnTo>
                  <a:lnTo>
                    <a:pt x="552" y="629"/>
                  </a:lnTo>
                  <a:lnTo>
                    <a:pt x="554" y="629"/>
                  </a:lnTo>
                  <a:lnTo>
                    <a:pt x="571" y="624"/>
                  </a:lnTo>
                  <a:lnTo>
                    <a:pt x="572" y="624"/>
                  </a:lnTo>
                  <a:lnTo>
                    <a:pt x="572" y="624"/>
                  </a:lnTo>
                  <a:lnTo>
                    <a:pt x="574" y="624"/>
                  </a:lnTo>
                  <a:lnTo>
                    <a:pt x="574" y="624"/>
                  </a:lnTo>
                  <a:lnTo>
                    <a:pt x="576" y="624"/>
                  </a:lnTo>
                  <a:lnTo>
                    <a:pt x="576" y="624"/>
                  </a:lnTo>
                  <a:lnTo>
                    <a:pt x="576" y="620"/>
                  </a:lnTo>
                  <a:lnTo>
                    <a:pt x="576" y="620"/>
                  </a:lnTo>
                  <a:lnTo>
                    <a:pt x="574" y="617"/>
                  </a:lnTo>
                  <a:lnTo>
                    <a:pt x="574" y="615"/>
                  </a:lnTo>
                  <a:lnTo>
                    <a:pt x="569" y="612"/>
                  </a:lnTo>
                  <a:lnTo>
                    <a:pt x="567" y="610"/>
                  </a:lnTo>
                  <a:lnTo>
                    <a:pt x="564" y="609"/>
                  </a:lnTo>
                  <a:lnTo>
                    <a:pt x="564" y="609"/>
                  </a:lnTo>
                  <a:lnTo>
                    <a:pt x="561" y="607"/>
                  </a:lnTo>
                  <a:lnTo>
                    <a:pt x="561" y="605"/>
                  </a:lnTo>
                  <a:lnTo>
                    <a:pt x="557" y="600"/>
                  </a:lnTo>
                  <a:lnTo>
                    <a:pt x="556" y="599"/>
                  </a:lnTo>
                  <a:lnTo>
                    <a:pt x="554" y="590"/>
                  </a:lnTo>
                  <a:lnTo>
                    <a:pt x="552" y="585"/>
                  </a:lnTo>
                  <a:lnTo>
                    <a:pt x="551" y="580"/>
                  </a:lnTo>
                  <a:lnTo>
                    <a:pt x="551" y="577"/>
                  </a:lnTo>
                  <a:lnTo>
                    <a:pt x="552" y="575"/>
                  </a:lnTo>
                  <a:lnTo>
                    <a:pt x="552" y="574"/>
                  </a:lnTo>
                  <a:lnTo>
                    <a:pt x="552" y="567"/>
                  </a:lnTo>
                  <a:lnTo>
                    <a:pt x="552" y="565"/>
                  </a:lnTo>
                  <a:lnTo>
                    <a:pt x="552" y="562"/>
                  </a:lnTo>
                  <a:lnTo>
                    <a:pt x="552" y="560"/>
                  </a:lnTo>
                  <a:lnTo>
                    <a:pt x="551" y="555"/>
                  </a:lnTo>
                  <a:lnTo>
                    <a:pt x="551" y="555"/>
                  </a:lnTo>
                  <a:lnTo>
                    <a:pt x="552" y="550"/>
                  </a:lnTo>
                  <a:lnTo>
                    <a:pt x="554" y="545"/>
                  </a:lnTo>
                  <a:lnTo>
                    <a:pt x="554" y="545"/>
                  </a:lnTo>
                  <a:lnTo>
                    <a:pt x="554" y="542"/>
                  </a:lnTo>
                  <a:lnTo>
                    <a:pt x="556" y="542"/>
                  </a:lnTo>
                  <a:lnTo>
                    <a:pt x="557" y="540"/>
                  </a:lnTo>
                  <a:lnTo>
                    <a:pt x="571" y="525"/>
                  </a:lnTo>
                  <a:lnTo>
                    <a:pt x="574" y="522"/>
                  </a:lnTo>
                  <a:lnTo>
                    <a:pt x="577" y="519"/>
                  </a:lnTo>
                  <a:lnTo>
                    <a:pt x="592" y="504"/>
                  </a:lnTo>
                  <a:lnTo>
                    <a:pt x="594" y="504"/>
                  </a:lnTo>
                  <a:lnTo>
                    <a:pt x="594" y="504"/>
                  </a:lnTo>
                  <a:lnTo>
                    <a:pt x="596" y="504"/>
                  </a:lnTo>
                  <a:lnTo>
                    <a:pt x="597" y="504"/>
                  </a:lnTo>
                  <a:lnTo>
                    <a:pt x="599" y="504"/>
                  </a:lnTo>
                  <a:lnTo>
                    <a:pt x="601" y="502"/>
                  </a:lnTo>
                  <a:lnTo>
                    <a:pt x="621" y="487"/>
                  </a:lnTo>
                  <a:lnTo>
                    <a:pt x="622" y="485"/>
                  </a:lnTo>
                  <a:lnTo>
                    <a:pt x="629" y="479"/>
                  </a:lnTo>
                  <a:lnTo>
                    <a:pt x="629" y="477"/>
                  </a:lnTo>
                  <a:lnTo>
                    <a:pt x="629" y="475"/>
                  </a:lnTo>
                  <a:lnTo>
                    <a:pt x="639" y="465"/>
                  </a:lnTo>
                  <a:lnTo>
                    <a:pt x="641" y="464"/>
                  </a:lnTo>
                  <a:lnTo>
                    <a:pt x="644" y="462"/>
                  </a:lnTo>
                  <a:lnTo>
                    <a:pt x="644" y="462"/>
                  </a:lnTo>
                  <a:lnTo>
                    <a:pt x="651" y="462"/>
                  </a:lnTo>
                  <a:lnTo>
                    <a:pt x="652" y="464"/>
                  </a:lnTo>
                  <a:lnTo>
                    <a:pt x="652" y="464"/>
                  </a:lnTo>
                  <a:lnTo>
                    <a:pt x="654" y="464"/>
                  </a:lnTo>
                  <a:lnTo>
                    <a:pt x="651" y="465"/>
                  </a:lnTo>
                  <a:lnTo>
                    <a:pt x="651" y="465"/>
                  </a:lnTo>
                  <a:lnTo>
                    <a:pt x="649" y="465"/>
                  </a:lnTo>
                  <a:lnTo>
                    <a:pt x="647" y="467"/>
                  </a:lnTo>
                  <a:lnTo>
                    <a:pt x="646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7"/>
                  </a:lnTo>
                  <a:lnTo>
                    <a:pt x="644" y="467"/>
                  </a:lnTo>
                  <a:lnTo>
                    <a:pt x="646" y="469"/>
                  </a:lnTo>
                  <a:lnTo>
                    <a:pt x="647" y="469"/>
                  </a:lnTo>
                  <a:lnTo>
                    <a:pt x="647" y="469"/>
                  </a:lnTo>
                  <a:lnTo>
                    <a:pt x="662" y="462"/>
                  </a:lnTo>
                  <a:lnTo>
                    <a:pt x="666" y="460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57" y="452"/>
                  </a:lnTo>
                  <a:lnTo>
                    <a:pt x="657" y="452"/>
                  </a:lnTo>
                  <a:lnTo>
                    <a:pt x="656" y="449"/>
                  </a:lnTo>
                  <a:lnTo>
                    <a:pt x="656" y="447"/>
                  </a:lnTo>
                  <a:lnTo>
                    <a:pt x="656" y="447"/>
                  </a:lnTo>
                  <a:lnTo>
                    <a:pt x="679" y="432"/>
                  </a:lnTo>
                  <a:lnTo>
                    <a:pt x="681" y="432"/>
                  </a:lnTo>
                  <a:lnTo>
                    <a:pt x="686" y="432"/>
                  </a:lnTo>
                  <a:lnTo>
                    <a:pt x="716" y="428"/>
                  </a:lnTo>
                  <a:lnTo>
                    <a:pt x="717" y="428"/>
                  </a:lnTo>
                  <a:lnTo>
                    <a:pt x="719" y="428"/>
                  </a:lnTo>
                  <a:lnTo>
                    <a:pt x="741" y="430"/>
                  </a:lnTo>
                  <a:lnTo>
                    <a:pt x="754" y="430"/>
                  </a:lnTo>
                  <a:lnTo>
                    <a:pt x="756" y="430"/>
                  </a:lnTo>
                  <a:lnTo>
                    <a:pt x="761" y="428"/>
                  </a:lnTo>
                  <a:lnTo>
                    <a:pt x="763" y="428"/>
                  </a:lnTo>
                  <a:lnTo>
                    <a:pt x="769" y="423"/>
                  </a:lnTo>
                  <a:lnTo>
                    <a:pt x="771" y="420"/>
                  </a:lnTo>
                  <a:lnTo>
                    <a:pt x="774" y="418"/>
                  </a:lnTo>
                  <a:lnTo>
                    <a:pt x="774" y="417"/>
                  </a:lnTo>
                  <a:lnTo>
                    <a:pt x="776" y="417"/>
                  </a:lnTo>
                  <a:lnTo>
                    <a:pt x="778" y="417"/>
                  </a:lnTo>
                  <a:lnTo>
                    <a:pt x="804" y="410"/>
                  </a:lnTo>
                  <a:lnTo>
                    <a:pt x="813" y="407"/>
                  </a:lnTo>
                  <a:lnTo>
                    <a:pt x="816" y="407"/>
                  </a:lnTo>
                  <a:lnTo>
                    <a:pt x="828" y="403"/>
                  </a:lnTo>
                  <a:lnTo>
                    <a:pt x="836" y="400"/>
                  </a:lnTo>
                  <a:lnTo>
                    <a:pt x="846" y="395"/>
                  </a:lnTo>
                  <a:lnTo>
                    <a:pt x="846" y="393"/>
                  </a:lnTo>
                  <a:lnTo>
                    <a:pt x="849" y="392"/>
                  </a:lnTo>
                  <a:lnTo>
                    <a:pt x="853" y="387"/>
                  </a:lnTo>
                  <a:lnTo>
                    <a:pt x="853" y="375"/>
                  </a:lnTo>
                  <a:lnTo>
                    <a:pt x="859" y="362"/>
                  </a:lnTo>
                  <a:lnTo>
                    <a:pt x="858" y="353"/>
                  </a:lnTo>
                  <a:lnTo>
                    <a:pt x="856" y="350"/>
                  </a:lnTo>
                  <a:lnTo>
                    <a:pt x="856" y="348"/>
                  </a:lnTo>
                  <a:lnTo>
                    <a:pt x="856" y="348"/>
                  </a:lnTo>
                  <a:lnTo>
                    <a:pt x="856" y="347"/>
                  </a:lnTo>
                  <a:lnTo>
                    <a:pt x="856" y="347"/>
                  </a:lnTo>
                  <a:lnTo>
                    <a:pt x="856" y="345"/>
                  </a:lnTo>
                  <a:lnTo>
                    <a:pt x="858" y="345"/>
                  </a:lnTo>
                  <a:lnTo>
                    <a:pt x="851" y="343"/>
                  </a:lnTo>
                  <a:lnTo>
                    <a:pt x="851" y="34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6" name="Freeform 17"/>
            <p:cNvSpPr>
              <a:spLocks/>
            </p:cNvSpPr>
            <p:nvPr/>
          </p:nvSpPr>
          <p:spPr bwMode="auto">
            <a:xfrm>
              <a:off x="6943154" y="4851772"/>
              <a:ext cx="577514" cy="504946"/>
            </a:xfrm>
            <a:custGeom>
              <a:avLst/>
              <a:gdLst>
                <a:gd name="T0" fmla="*/ 237 w 382"/>
                <a:gd name="T1" fmla="*/ 299 h 334"/>
                <a:gd name="T2" fmla="*/ 200 w 382"/>
                <a:gd name="T3" fmla="*/ 247 h 334"/>
                <a:gd name="T4" fmla="*/ 165 w 382"/>
                <a:gd name="T5" fmla="*/ 189 h 334"/>
                <a:gd name="T6" fmla="*/ 153 w 382"/>
                <a:gd name="T7" fmla="*/ 165 h 334"/>
                <a:gd name="T8" fmla="*/ 145 w 382"/>
                <a:gd name="T9" fmla="*/ 130 h 334"/>
                <a:gd name="T10" fmla="*/ 160 w 382"/>
                <a:gd name="T11" fmla="*/ 120 h 334"/>
                <a:gd name="T12" fmla="*/ 178 w 382"/>
                <a:gd name="T13" fmla="*/ 140 h 334"/>
                <a:gd name="T14" fmla="*/ 195 w 382"/>
                <a:gd name="T15" fmla="*/ 122 h 334"/>
                <a:gd name="T16" fmla="*/ 213 w 382"/>
                <a:gd name="T17" fmla="*/ 125 h 334"/>
                <a:gd name="T18" fmla="*/ 237 w 382"/>
                <a:gd name="T19" fmla="*/ 130 h 334"/>
                <a:gd name="T20" fmla="*/ 285 w 382"/>
                <a:gd name="T21" fmla="*/ 139 h 334"/>
                <a:gd name="T22" fmla="*/ 325 w 382"/>
                <a:gd name="T23" fmla="*/ 139 h 334"/>
                <a:gd name="T24" fmla="*/ 340 w 382"/>
                <a:gd name="T25" fmla="*/ 152 h 334"/>
                <a:gd name="T26" fmla="*/ 343 w 382"/>
                <a:gd name="T27" fmla="*/ 159 h 334"/>
                <a:gd name="T28" fmla="*/ 362 w 382"/>
                <a:gd name="T29" fmla="*/ 145 h 334"/>
                <a:gd name="T30" fmla="*/ 367 w 382"/>
                <a:gd name="T31" fmla="*/ 127 h 334"/>
                <a:gd name="T32" fmla="*/ 380 w 382"/>
                <a:gd name="T33" fmla="*/ 130 h 334"/>
                <a:gd name="T34" fmla="*/ 372 w 382"/>
                <a:gd name="T35" fmla="*/ 124 h 334"/>
                <a:gd name="T36" fmla="*/ 355 w 382"/>
                <a:gd name="T37" fmla="*/ 102 h 334"/>
                <a:gd name="T38" fmla="*/ 362 w 382"/>
                <a:gd name="T39" fmla="*/ 102 h 334"/>
                <a:gd name="T40" fmla="*/ 355 w 382"/>
                <a:gd name="T41" fmla="*/ 95 h 334"/>
                <a:gd name="T42" fmla="*/ 350 w 382"/>
                <a:gd name="T43" fmla="*/ 95 h 334"/>
                <a:gd name="T44" fmla="*/ 348 w 382"/>
                <a:gd name="T45" fmla="*/ 78 h 334"/>
                <a:gd name="T46" fmla="*/ 338 w 382"/>
                <a:gd name="T47" fmla="*/ 63 h 334"/>
                <a:gd name="T48" fmla="*/ 317 w 382"/>
                <a:gd name="T49" fmla="*/ 78 h 334"/>
                <a:gd name="T50" fmla="*/ 307 w 382"/>
                <a:gd name="T51" fmla="*/ 75 h 334"/>
                <a:gd name="T52" fmla="*/ 268 w 382"/>
                <a:gd name="T53" fmla="*/ 63 h 334"/>
                <a:gd name="T54" fmla="*/ 255 w 382"/>
                <a:gd name="T55" fmla="*/ 58 h 334"/>
                <a:gd name="T56" fmla="*/ 245 w 382"/>
                <a:gd name="T57" fmla="*/ 52 h 334"/>
                <a:gd name="T58" fmla="*/ 225 w 382"/>
                <a:gd name="T59" fmla="*/ 30 h 334"/>
                <a:gd name="T60" fmla="*/ 205 w 382"/>
                <a:gd name="T61" fmla="*/ 7 h 334"/>
                <a:gd name="T62" fmla="*/ 186 w 382"/>
                <a:gd name="T63" fmla="*/ 2 h 334"/>
                <a:gd name="T64" fmla="*/ 158 w 382"/>
                <a:gd name="T65" fmla="*/ 25 h 334"/>
                <a:gd name="T66" fmla="*/ 140 w 382"/>
                <a:gd name="T67" fmla="*/ 32 h 334"/>
                <a:gd name="T68" fmla="*/ 143 w 382"/>
                <a:gd name="T69" fmla="*/ 42 h 334"/>
                <a:gd name="T70" fmla="*/ 140 w 382"/>
                <a:gd name="T71" fmla="*/ 63 h 334"/>
                <a:gd name="T72" fmla="*/ 120 w 382"/>
                <a:gd name="T73" fmla="*/ 68 h 334"/>
                <a:gd name="T74" fmla="*/ 116 w 382"/>
                <a:gd name="T75" fmla="*/ 90 h 334"/>
                <a:gd name="T76" fmla="*/ 103 w 382"/>
                <a:gd name="T77" fmla="*/ 94 h 334"/>
                <a:gd name="T78" fmla="*/ 90 w 382"/>
                <a:gd name="T79" fmla="*/ 92 h 334"/>
                <a:gd name="T80" fmla="*/ 73 w 382"/>
                <a:gd name="T81" fmla="*/ 78 h 334"/>
                <a:gd name="T82" fmla="*/ 41 w 382"/>
                <a:gd name="T83" fmla="*/ 89 h 334"/>
                <a:gd name="T84" fmla="*/ 26 w 382"/>
                <a:gd name="T85" fmla="*/ 90 h 334"/>
                <a:gd name="T86" fmla="*/ 5 w 382"/>
                <a:gd name="T87" fmla="*/ 80 h 334"/>
                <a:gd name="T88" fmla="*/ 5 w 382"/>
                <a:gd name="T89" fmla="*/ 105 h 334"/>
                <a:gd name="T90" fmla="*/ 13 w 382"/>
                <a:gd name="T91" fmla="*/ 132 h 334"/>
                <a:gd name="T92" fmla="*/ 33 w 382"/>
                <a:gd name="T93" fmla="*/ 134 h 334"/>
                <a:gd name="T94" fmla="*/ 48 w 382"/>
                <a:gd name="T95" fmla="*/ 110 h 334"/>
                <a:gd name="T96" fmla="*/ 63 w 382"/>
                <a:gd name="T97" fmla="*/ 105 h 334"/>
                <a:gd name="T98" fmla="*/ 81 w 382"/>
                <a:gd name="T99" fmla="*/ 124 h 334"/>
                <a:gd name="T100" fmla="*/ 88 w 382"/>
                <a:gd name="T101" fmla="*/ 144 h 334"/>
                <a:gd name="T102" fmla="*/ 86 w 382"/>
                <a:gd name="T103" fmla="*/ 167 h 334"/>
                <a:gd name="T104" fmla="*/ 100 w 382"/>
                <a:gd name="T105" fmla="*/ 185 h 334"/>
                <a:gd name="T106" fmla="*/ 123 w 382"/>
                <a:gd name="T107" fmla="*/ 204 h 334"/>
                <a:gd name="T108" fmla="*/ 110 w 382"/>
                <a:gd name="T109" fmla="*/ 200 h 334"/>
                <a:gd name="T110" fmla="*/ 118 w 382"/>
                <a:gd name="T111" fmla="*/ 235 h 334"/>
                <a:gd name="T112" fmla="*/ 151 w 382"/>
                <a:gd name="T113" fmla="*/ 277 h 334"/>
                <a:gd name="T114" fmla="*/ 163 w 382"/>
                <a:gd name="T115" fmla="*/ 277 h 334"/>
                <a:gd name="T116" fmla="*/ 200 w 382"/>
                <a:gd name="T117" fmla="*/ 287 h 334"/>
                <a:gd name="T118" fmla="*/ 218 w 382"/>
                <a:gd name="T119" fmla="*/ 299 h 334"/>
                <a:gd name="T120" fmla="*/ 262 w 382"/>
                <a:gd name="T121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2" h="334">
                  <a:moveTo>
                    <a:pt x="262" y="325"/>
                  </a:moveTo>
                  <a:lnTo>
                    <a:pt x="262" y="324"/>
                  </a:lnTo>
                  <a:lnTo>
                    <a:pt x="260" y="320"/>
                  </a:lnTo>
                  <a:lnTo>
                    <a:pt x="257" y="319"/>
                  </a:lnTo>
                  <a:lnTo>
                    <a:pt x="255" y="317"/>
                  </a:lnTo>
                  <a:lnTo>
                    <a:pt x="247" y="310"/>
                  </a:lnTo>
                  <a:lnTo>
                    <a:pt x="238" y="302"/>
                  </a:lnTo>
                  <a:lnTo>
                    <a:pt x="237" y="299"/>
                  </a:lnTo>
                  <a:lnTo>
                    <a:pt x="237" y="297"/>
                  </a:lnTo>
                  <a:lnTo>
                    <a:pt x="237" y="289"/>
                  </a:lnTo>
                  <a:lnTo>
                    <a:pt x="223" y="279"/>
                  </a:lnTo>
                  <a:lnTo>
                    <a:pt x="223" y="277"/>
                  </a:lnTo>
                  <a:lnTo>
                    <a:pt x="217" y="272"/>
                  </a:lnTo>
                  <a:lnTo>
                    <a:pt x="217" y="270"/>
                  </a:lnTo>
                  <a:lnTo>
                    <a:pt x="208" y="259"/>
                  </a:lnTo>
                  <a:lnTo>
                    <a:pt x="200" y="247"/>
                  </a:lnTo>
                  <a:lnTo>
                    <a:pt x="196" y="242"/>
                  </a:lnTo>
                  <a:lnTo>
                    <a:pt x="190" y="232"/>
                  </a:lnTo>
                  <a:lnTo>
                    <a:pt x="188" y="230"/>
                  </a:lnTo>
                  <a:lnTo>
                    <a:pt x="178" y="224"/>
                  </a:lnTo>
                  <a:lnTo>
                    <a:pt x="165" y="214"/>
                  </a:lnTo>
                  <a:lnTo>
                    <a:pt x="168" y="204"/>
                  </a:lnTo>
                  <a:lnTo>
                    <a:pt x="170" y="200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2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5" y="167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43" y="159"/>
                  </a:lnTo>
                  <a:lnTo>
                    <a:pt x="141" y="157"/>
                  </a:lnTo>
                  <a:lnTo>
                    <a:pt x="141" y="155"/>
                  </a:lnTo>
                  <a:lnTo>
                    <a:pt x="141" y="154"/>
                  </a:lnTo>
                  <a:lnTo>
                    <a:pt x="143" y="132"/>
                  </a:lnTo>
                  <a:lnTo>
                    <a:pt x="145" y="130"/>
                  </a:lnTo>
                  <a:lnTo>
                    <a:pt x="146" y="124"/>
                  </a:lnTo>
                  <a:lnTo>
                    <a:pt x="146" y="122"/>
                  </a:lnTo>
                  <a:lnTo>
                    <a:pt x="148" y="122"/>
                  </a:lnTo>
                  <a:lnTo>
                    <a:pt x="148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5" y="119"/>
                  </a:lnTo>
                  <a:lnTo>
                    <a:pt x="160" y="120"/>
                  </a:lnTo>
                  <a:lnTo>
                    <a:pt x="161" y="120"/>
                  </a:lnTo>
                  <a:lnTo>
                    <a:pt x="163" y="122"/>
                  </a:lnTo>
                  <a:lnTo>
                    <a:pt x="165" y="125"/>
                  </a:lnTo>
                  <a:lnTo>
                    <a:pt x="165" y="127"/>
                  </a:lnTo>
                  <a:lnTo>
                    <a:pt x="171" y="137"/>
                  </a:lnTo>
                  <a:lnTo>
                    <a:pt x="173" y="139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81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5" y="134"/>
                  </a:lnTo>
                  <a:lnTo>
                    <a:pt x="191" y="125"/>
                  </a:lnTo>
                  <a:lnTo>
                    <a:pt x="193" y="122"/>
                  </a:lnTo>
                  <a:lnTo>
                    <a:pt x="193" y="122"/>
                  </a:lnTo>
                  <a:lnTo>
                    <a:pt x="195" y="122"/>
                  </a:lnTo>
                  <a:lnTo>
                    <a:pt x="198" y="122"/>
                  </a:lnTo>
                  <a:lnTo>
                    <a:pt x="200" y="122"/>
                  </a:lnTo>
                  <a:lnTo>
                    <a:pt x="201" y="122"/>
                  </a:lnTo>
                  <a:lnTo>
                    <a:pt x="203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5"/>
                  </a:lnTo>
                  <a:lnTo>
                    <a:pt x="220" y="120"/>
                  </a:lnTo>
                  <a:lnTo>
                    <a:pt x="220" y="119"/>
                  </a:lnTo>
                  <a:lnTo>
                    <a:pt x="220" y="119"/>
                  </a:lnTo>
                  <a:lnTo>
                    <a:pt x="220" y="122"/>
                  </a:lnTo>
                  <a:lnTo>
                    <a:pt x="235" y="130"/>
                  </a:lnTo>
                  <a:lnTo>
                    <a:pt x="237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65" y="134"/>
                  </a:lnTo>
                  <a:lnTo>
                    <a:pt x="272" y="135"/>
                  </a:lnTo>
                  <a:lnTo>
                    <a:pt x="285" y="139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3" y="134"/>
                  </a:lnTo>
                  <a:lnTo>
                    <a:pt x="305" y="134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18" y="139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8" y="139"/>
                  </a:lnTo>
                  <a:lnTo>
                    <a:pt x="335" y="144"/>
                  </a:lnTo>
                  <a:lnTo>
                    <a:pt x="342" y="147"/>
                  </a:lnTo>
                  <a:lnTo>
                    <a:pt x="342" y="147"/>
                  </a:lnTo>
                  <a:lnTo>
                    <a:pt x="342" y="152"/>
                  </a:lnTo>
                  <a:lnTo>
                    <a:pt x="342" y="152"/>
                  </a:lnTo>
                  <a:lnTo>
                    <a:pt x="340" y="152"/>
                  </a:lnTo>
                  <a:lnTo>
                    <a:pt x="340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40" y="155"/>
                  </a:lnTo>
                  <a:lnTo>
                    <a:pt x="340" y="155"/>
                  </a:lnTo>
                  <a:lnTo>
                    <a:pt x="342" y="155"/>
                  </a:lnTo>
                  <a:lnTo>
                    <a:pt x="343" y="159"/>
                  </a:lnTo>
                  <a:lnTo>
                    <a:pt x="343" y="159"/>
                  </a:lnTo>
                  <a:lnTo>
                    <a:pt x="345" y="160"/>
                  </a:lnTo>
                  <a:lnTo>
                    <a:pt x="352" y="160"/>
                  </a:lnTo>
                  <a:lnTo>
                    <a:pt x="352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7" y="154"/>
                  </a:lnTo>
                  <a:lnTo>
                    <a:pt x="358" y="150"/>
                  </a:lnTo>
                  <a:lnTo>
                    <a:pt x="362" y="145"/>
                  </a:lnTo>
                  <a:lnTo>
                    <a:pt x="362" y="144"/>
                  </a:lnTo>
                  <a:lnTo>
                    <a:pt x="362" y="140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5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8" y="129"/>
                  </a:lnTo>
                  <a:lnTo>
                    <a:pt x="370" y="129"/>
                  </a:lnTo>
                  <a:lnTo>
                    <a:pt x="370" y="130"/>
                  </a:lnTo>
                  <a:lnTo>
                    <a:pt x="372" y="130"/>
                  </a:lnTo>
                  <a:lnTo>
                    <a:pt x="375" y="130"/>
                  </a:lnTo>
                  <a:lnTo>
                    <a:pt x="378" y="132"/>
                  </a:lnTo>
                  <a:lnTo>
                    <a:pt x="378" y="130"/>
                  </a:lnTo>
                  <a:lnTo>
                    <a:pt x="380" y="130"/>
                  </a:lnTo>
                  <a:lnTo>
                    <a:pt x="382" y="130"/>
                  </a:lnTo>
                  <a:lnTo>
                    <a:pt x="382" y="129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5"/>
                  </a:lnTo>
                  <a:lnTo>
                    <a:pt x="378" y="125"/>
                  </a:lnTo>
                  <a:lnTo>
                    <a:pt x="375" y="125"/>
                  </a:lnTo>
                  <a:lnTo>
                    <a:pt x="372" y="124"/>
                  </a:lnTo>
                  <a:lnTo>
                    <a:pt x="370" y="124"/>
                  </a:lnTo>
                  <a:lnTo>
                    <a:pt x="363" y="120"/>
                  </a:lnTo>
                  <a:lnTo>
                    <a:pt x="353" y="114"/>
                  </a:lnTo>
                  <a:lnTo>
                    <a:pt x="353" y="112"/>
                  </a:lnTo>
                  <a:lnTo>
                    <a:pt x="353" y="110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7" y="102"/>
                  </a:lnTo>
                  <a:lnTo>
                    <a:pt x="357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2" y="102"/>
                  </a:lnTo>
                  <a:lnTo>
                    <a:pt x="362" y="100"/>
                  </a:lnTo>
                  <a:lnTo>
                    <a:pt x="362" y="100"/>
                  </a:lnTo>
                  <a:lnTo>
                    <a:pt x="362" y="99"/>
                  </a:lnTo>
                  <a:lnTo>
                    <a:pt x="360" y="99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3" y="97"/>
                  </a:lnTo>
                  <a:lnTo>
                    <a:pt x="353" y="99"/>
                  </a:lnTo>
                  <a:lnTo>
                    <a:pt x="352" y="99"/>
                  </a:lnTo>
                  <a:lnTo>
                    <a:pt x="352" y="99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4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2" y="90"/>
                  </a:lnTo>
                  <a:lnTo>
                    <a:pt x="353" y="87"/>
                  </a:lnTo>
                  <a:lnTo>
                    <a:pt x="353" y="85"/>
                  </a:lnTo>
                  <a:lnTo>
                    <a:pt x="348" y="78"/>
                  </a:lnTo>
                  <a:lnTo>
                    <a:pt x="345" y="73"/>
                  </a:lnTo>
                  <a:lnTo>
                    <a:pt x="345" y="72"/>
                  </a:lnTo>
                  <a:lnTo>
                    <a:pt x="347" y="68"/>
                  </a:lnTo>
                  <a:lnTo>
                    <a:pt x="343" y="63"/>
                  </a:lnTo>
                  <a:lnTo>
                    <a:pt x="343" y="65"/>
                  </a:lnTo>
                  <a:lnTo>
                    <a:pt x="343" y="65"/>
                  </a:lnTo>
                  <a:lnTo>
                    <a:pt x="340" y="65"/>
                  </a:lnTo>
                  <a:lnTo>
                    <a:pt x="338" y="63"/>
                  </a:lnTo>
                  <a:lnTo>
                    <a:pt x="337" y="63"/>
                  </a:lnTo>
                  <a:lnTo>
                    <a:pt x="330" y="68"/>
                  </a:lnTo>
                  <a:lnTo>
                    <a:pt x="330" y="70"/>
                  </a:lnTo>
                  <a:lnTo>
                    <a:pt x="328" y="72"/>
                  </a:lnTo>
                  <a:lnTo>
                    <a:pt x="327" y="73"/>
                  </a:lnTo>
                  <a:lnTo>
                    <a:pt x="320" y="77"/>
                  </a:lnTo>
                  <a:lnTo>
                    <a:pt x="318" y="77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5" y="77"/>
                  </a:lnTo>
                  <a:lnTo>
                    <a:pt x="315" y="75"/>
                  </a:lnTo>
                  <a:lnTo>
                    <a:pt x="310" y="77"/>
                  </a:lnTo>
                  <a:lnTo>
                    <a:pt x="308" y="77"/>
                  </a:lnTo>
                  <a:lnTo>
                    <a:pt x="307" y="75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0" y="73"/>
                  </a:lnTo>
                  <a:lnTo>
                    <a:pt x="292" y="73"/>
                  </a:lnTo>
                  <a:lnTo>
                    <a:pt x="282" y="73"/>
                  </a:lnTo>
                  <a:lnTo>
                    <a:pt x="277" y="70"/>
                  </a:lnTo>
                  <a:lnTo>
                    <a:pt x="268" y="65"/>
                  </a:lnTo>
                  <a:lnTo>
                    <a:pt x="268" y="63"/>
                  </a:lnTo>
                  <a:lnTo>
                    <a:pt x="267" y="62"/>
                  </a:lnTo>
                  <a:lnTo>
                    <a:pt x="265" y="60"/>
                  </a:lnTo>
                  <a:lnTo>
                    <a:pt x="265" y="58"/>
                  </a:lnTo>
                  <a:lnTo>
                    <a:pt x="263" y="58"/>
                  </a:lnTo>
                  <a:lnTo>
                    <a:pt x="257" y="57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3" y="58"/>
                  </a:lnTo>
                  <a:lnTo>
                    <a:pt x="252" y="58"/>
                  </a:lnTo>
                  <a:lnTo>
                    <a:pt x="250" y="57"/>
                  </a:lnTo>
                  <a:lnTo>
                    <a:pt x="250" y="57"/>
                  </a:lnTo>
                  <a:lnTo>
                    <a:pt x="247" y="55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47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38" y="35"/>
                  </a:lnTo>
                  <a:lnTo>
                    <a:pt x="228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2" y="25"/>
                  </a:lnTo>
                  <a:lnTo>
                    <a:pt x="222" y="20"/>
                  </a:lnTo>
                  <a:lnTo>
                    <a:pt x="218" y="18"/>
                  </a:lnTo>
                  <a:lnTo>
                    <a:pt x="217" y="15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5" y="7"/>
                  </a:lnTo>
                  <a:lnTo>
                    <a:pt x="201" y="7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5" y="3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0" y="2"/>
                  </a:lnTo>
                  <a:lnTo>
                    <a:pt x="186" y="2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76" y="12"/>
                  </a:lnTo>
                  <a:lnTo>
                    <a:pt x="170" y="13"/>
                  </a:lnTo>
                  <a:lnTo>
                    <a:pt x="170" y="18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58" y="25"/>
                  </a:lnTo>
                  <a:lnTo>
                    <a:pt x="155" y="25"/>
                  </a:lnTo>
                  <a:lnTo>
                    <a:pt x="151" y="27"/>
                  </a:lnTo>
                  <a:lnTo>
                    <a:pt x="150" y="27"/>
                  </a:lnTo>
                  <a:lnTo>
                    <a:pt x="145" y="27"/>
                  </a:lnTo>
                  <a:lnTo>
                    <a:pt x="143" y="27"/>
                  </a:lnTo>
                  <a:lnTo>
                    <a:pt x="141" y="28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7"/>
                  </a:lnTo>
                  <a:lnTo>
                    <a:pt x="140" y="38"/>
                  </a:lnTo>
                  <a:lnTo>
                    <a:pt x="141" y="40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5" y="42"/>
                  </a:lnTo>
                  <a:lnTo>
                    <a:pt x="146" y="43"/>
                  </a:lnTo>
                  <a:lnTo>
                    <a:pt x="146" y="53"/>
                  </a:lnTo>
                  <a:lnTo>
                    <a:pt x="143" y="60"/>
                  </a:lnTo>
                  <a:lnTo>
                    <a:pt x="143" y="62"/>
                  </a:lnTo>
                  <a:lnTo>
                    <a:pt x="141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33" y="62"/>
                  </a:lnTo>
                  <a:lnTo>
                    <a:pt x="131" y="62"/>
                  </a:lnTo>
                  <a:lnTo>
                    <a:pt x="123" y="65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18" y="68"/>
                  </a:lnTo>
                  <a:lnTo>
                    <a:pt x="116" y="70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8" y="80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6" y="92"/>
                  </a:lnTo>
                  <a:lnTo>
                    <a:pt x="115" y="94"/>
                  </a:lnTo>
                  <a:lnTo>
                    <a:pt x="115" y="95"/>
                  </a:lnTo>
                  <a:lnTo>
                    <a:pt x="113" y="95"/>
                  </a:lnTo>
                  <a:lnTo>
                    <a:pt x="108" y="99"/>
                  </a:lnTo>
                  <a:lnTo>
                    <a:pt x="106" y="99"/>
                  </a:lnTo>
                  <a:lnTo>
                    <a:pt x="105" y="97"/>
                  </a:lnTo>
                  <a:lnTo>
                    <a:pt x="103" y="94"/>
                  </a:lnTo>
                  <a:lnTo>
                    <a:pt x="101" y="94"/>
                  </a:lnTo>
                  <a:lnTo>
                    <a:pt x="96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6" y="94"/>
                  </a:lnTo>
                  <a:lnTo>
                    <a:pt x="80" y="87"/>
                  </a:lnTo>
                  <a:lnTo>
                    <a:pt x="76" y="82"/>
                  </a:lnTo>
                  <a:lnTo>
                    <a:pt x="75" y="80"/>
                  </a:lnTo>
                  <a:lnTo>
                    <a:pt x="73" y="78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3" y="89"/>
                  </a:lnTo>
                  <a:lnTo>
                    <a:pt x="50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8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90"/>
                  </a:lnTo>
                  <a:lnTo>
                    <a:pt x="26" y="90"/>
                  </a:lnTo>
                  <a:lnTo>
                    <a:pt x="23" y="90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8" y="125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8" y="145"/>
                  </a:lnTo>
                  <a:lnTo>
                    <a:pt x="20" y="147"/>
                  </a:lnTo>
                  <a:lnTo>
                    <a:pt x="21" y="149"/>
                  </a:lnTo>
                  <a:lnTo>
                    <a:pt x="26" y="147"/>
                  </a:lnTo>
                  <a:lnTo>
                    <a:pt x="30" y="140"/>
                  </a:lnTo>
                  <a:lnTo>
                    <a:pt x="33" y="134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22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50" y="105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3" y="100"/>
                  </a:lnTo>
                  <a:lnTo>
                    <a:pt x="60" y="104"/>
                  </a:lnTo>
                  <a:lnTo>
                    <a:pt x="63" y="105"/>
                  </a:lnTo>
                  <a:lnTo>
                    <a:pt x="66" y="109"/>
                  </a:lnTo>
                  <a:lnTo>
                    <a:pt x="68" y="110"/>
                  </a:lnTo>
                  <a:lnTo>
                    <a:pt x="70" y="114"/>
                  </a:lnTo>
                  <a:lnTo>
                    <a:pt x="73" y="119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80" y="122"/>
                  </a:lnTo>
                  <a:lnTo>
                    <a:pt x="81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45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5" y="154"/>
                  </a:lnTo>
                  <a:lnTo>
                    <a:pt x="85" y="160"/>
                  </a:lnTo>
                  <a:lnTo>
                    <a:pt x="85" y="162"/>
                  </a:lnTo>
                  <a:lnTo>
                    <a:pt x="85" y="164"/>
                  </a:lnTo>
                  <a:lnTo>
                    <a:pt x="86" y="167"/>
                  </a:lnTo>
                  <a:lnTo>
                    <a:pt x="90" y="172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3" y="175"/>
                  </a:lnTo>
                  <a:lnTo>
                    <a:pt x="98" y="180"/>
                  </a:lnTo>
                  <a:lnTo>
                    <a:pt x="98" y="182"/>
                  </a:lnTo>
                  <a:lnTo>
                    <a:pt x="100" y="185"/>
                  </a:lnTo>
                  <a:lnTo>
                    <a:pt x="103" y="189"/>
                  </a:lnTo>
                  <a:lnTo>
                    <a:pt x="106" y="194"/>
                  </a:lnTo>
                  <a:lnTo>
                    <a:pt x="108" y="195"/>
                  </a:lnTo>
                  <a:lnTo>
                    <a:pt x="110" y="197"/>
                  </a:lnTo>
                  <a:lnTo>
                    <a:pt x="118" y="204"/>
                  </a:lnTo>
                  <a:lnTo>
                    <a:pt x="120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16" y="205"/>
                  </a:lnTo>
                  <a:lnTo>
                    <a:pt x="111" y="202"/>
                  </a:lnTo>
                  <a:lnTo>
                    <a:pt x="110" y="200"/>
                  </a:lnTo>
                  <a:lnTo>
                    <a:pt x="103" y="200"/>
                  </a:lnTo>
                  <a:lnTo>
                    <a:pt x="98" y="202"/>
                  </a:lnTo>
                  <a:lnTo>
                    <a:pt x="96" y="204"/>
                  </a:lnTo>
                  <a:lnTo>
                    <a:pt x="98" y="210"/>
                  </a:lnTo>
                  <a:lnTo>
                    <a:pt x="105" y="219"/>
                  </a:lnTo>
                  <a:lnTo>
                    <a:pt x="108" y="224"/>
                  </a:lnTo>
                  <a:lnTo>
                    <a:pt x="115" y="232"/>
                  </a:lnTo>
                  <a:lnTo>
                    <a:pt x="118" y="235"/>
                  </a:lnTo>
                  <a:lnTo>
                    <a:pt x="133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6" y="26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51" y="277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8" y="280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3" y="279"/>
                  </a:lnTo>
                  <a:lnTo>
                    <a:pt x="163" y="277"/>
                  </a:lnTo>
                  <a:lnTo>
                    <a:pt x="171" y="275"/>
                  </a:lnTo>
                  <a:lnTo>
                    <a:pt x="183" y="275"/>
                  </a:lnTo>
                  <a:lnTo>
                    <a:pt x="186" y="279"/>
                  </a:lnTo>
                  <a:lnTo>
                    <a:pt x="191" y="282"/>
                  </a:lnTo>
                  <a:lnTo>
                    <a:pt x="193" y="284"/>
                  </a:lnTo>
                  <a:lnTo>
                    <a:pt x="193" y="284"/>
                  </a:lnTo>
                  <a:lnTo>
                    <a:pt x="195" y="284"/>
                  </a:lnTo>
                  <a:lnTo>
                    <a:pt x="200" y="287"/>
                  </a:lnTo>
                  <a:lnTo>
                    <a:pt x="201" y="287"/>
                  </a:lnTo>
                  <a:lnTo>
                    <a:pt x="203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3" y="292"/>
                  </a:lnTo>
                  <a:lnTo>
                    <a:pt x="218" y="299"/>
                  </a:lnTo>
                  <a:lnTo>
                    <a:pt x="222" y="302"/>
                  </a:lnTo>
                  <a:lnTo>
                    <a:pt x="230" y="310"/>
                  </a:lnTo>
                  <a:lnTo>
                    <a:pt x="245" y="324"/>
                  </a:lnTo>
                  <a:lnTo>
                    <a:pt x="252" y="332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5" y="334"/>
                  </a:lnTo>
                  <a:lnTo>
                    <a:pt x="262" y="330"/>
                  </a:lnTo>
                  <a:lnTo>
                    <a:pt x="262" y="3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7" name="Freeform 18"/>
            <p:cNvSpPr>
              <a:spLocks/>
            </p:cNvSpPr>
            <p:nvPr/>
          </p:nvSpPr>
          <p:spPr bwMode="auto">
            <a:xfrm>
              <a:off x="6943154" y="4806418"/>
              <a:ext cx="309923" cy="195024"/>
            </a:xfrm>
            <a:custGeom>
              <a:avLst/>
              <a:gdLst>
                <a:gd name="T0" fmla="*/ 13 w 205"/>
                <a:gd name="T1" fmla="*/ 119 h 129"/>
                <a:gd name="T2" fmla="*/ 30 w 205"/>
                <a:gd name="T3" fmla="*/ 120 h 129"/>
                <a:gd name="T4" fmla="*/ 41 w 205"/>
                <a:gd name="T5" fmla="*/ 119 h 129"/>
                <a:gd name="T6" fmla="*/ 58 w 205"/>
                <a:gd name="T7" fmla="*/ 119 h 129"/>
                <a:gd name="T8" fmla="*/ 76 w 205"/>
                <a:gd name="T9" fmla="*/ 112 h 129"/>
                <a:gd name="T10" fmla="*/ 88 w 205"/>
                <a:gd name="T11" fmla="*/ 122 h 129"/>
                <a:gd name="T12" fmla="*/ 95 w 205"/>
                <a:gd name="T13" fmla="*/ 120 h 129"/>
                <a:gd name="T14" fmla="*/ 105 w 205"/>
                <a:gd name="T15" fmla="*/ 127 h 129"/>
                <a:gd name="T16" fmla="*/ 115 w 205"/>
                <a:gd name="T17" fmla="*/ 124 h 129"/>
                <a:gd name="T18" fmla="*/ 116 w 205"/>
                <a:gd name="T19" fmla="*/ 103 h 129"/>
                <a:gd name="T20" fmla="*/ 120 w 205"/>
                <a:gd name="T21" fmla="*/ 98 h 129"/>
                <a:gd name="T22" fmla="*/ 138 w 205"/>
                <a:gd name="T23" fmla="*/ 92 h 129"/>
                <a:gd name="T24" fmla="*/ 143 w 205"/>
                <a:gd name="T25" fmla="*/ 92 h 129"/>
                <a:gd name="T26" fmla="*/ 143 w 205"/>
                <a:gd name="T27" fmla="*/ 72 h 129"/>
                <a:gd name="T28" fmla="*/ 140 w 205"/>
                <a:gd name="T29" fmla="*/ 67 h 129"/>
                <a:gd name="T30" fmla="*/ 141 w 205"/>
                <a:gd name="T31" fmla="*/ 62 h 129"/>
                <a:gd name="T32" fmla="*/ 151 w 205"/>
                <a:gd name="T33" fmla="*/ 57 h 129"/>
                <a:gd name="T34" fmla="*/ 170 w 205"/>
                <a:gd name="T35" fmla="*/ 48 h 129"/>
                <a:gd name="T36" fmla="*/ 186 w 205"/>
                <a:gd name="T37" fmla="*/ 32 h 129"/>
                <a:gd name="T38" fmla="*/ 198 w 205"/>
                <a:gd name="T39" fmla="*/ 33 h 129"/>
                <a:gd name="T40" fmla="*/ 196 w 205"/>
                <a:gd name="T41" fmla="*/ 27 h 129"/>
                <a:gd name="T42" fmla="*/ 188 w 205"/>
                <a:gd name="T43" fmla="*/ 7 h 129"/>
                <a:gd name="T44" fmla="*/ 186 w 205"/>
                <a:gd name="T45" fmla="*/ 0 h 129"/>
                <a:gd name="T46" fmla="*/ 180 w 205"/>
                <a:gd name="T47" fmla="*/ 0 h 129"/>
                <a:gd name="T48" fmla="*/ 175 w 205"/>
                <a:gd name="T49" fmla="*/ 0 h 129"/>
                <a:gd name="T50" fmla="*/ 166 w 205"/>
                <a:gd name="T51" fmla="*/ 10 h 129"/>
                <a:gd name="T52" fmla="*/ 170 w 205"/>
                <a:gd name="T53" fmla="*/ 15 h 129"/>
                <a:gd name="T54" fmla="*/ 166 w 205"/>
                <a:gd name="T55" fmla="*/ 17 h 129"/>
                <a:gd name="T56" fmla="*/ 155 w 205"/>
                <a:gd name="T57" fmla="*/ 12 h 129"/>
                <a:gd name="T58" fmla="*/ 148 w 205"/>
                <a:gd name="T59" fmla="*/ 13 h 129"/>
                <a:gd name="T60" fmla="*/ 138 w 205"/>
                <a:gd name="T61" fmla="*/ 20 h 129"/>
                <a:gd name="T62" fmla="*/ 125 w 205"/>
                <a:gd name="T63" fmla="*/ 17 h 129"/>
                <a:gd name="T64" fmla="*/ 106 w 205"/>
                <a:gd name="T65" fmla="*/ 15 h 129"/>
                <a:gd name="T66" fmla="*/ 101 w 205"/>
                <a:gd name="T67" fmla="*/ 17 h 129"/>
                <a:gd name="T68" fmla="*/ 93 w 205"/>
                <a:gd name="T69" fmla="*/ 23 h 129"/>
                <a:gd name="T70" fmla="*/ 73 w 205"/>
                <a:gd name="T71" fmla="*/ 35 h 129"/>
                <a:gd name="T72" fmla="*/ 35 w 205"/>
                <a:gd name="T73" fmla="*/ 22 h 129"/>
                <a:gd name="T74" fmla="*/ 28 w 205"/>
                <a:gd name="T75" fmla="*/ 23 h 129"/>
                <a:gd name="T76" fmla="*/ 21 w 205"/>
                <a:gd name="T77" fmla="*/ 23 h 129"/>
                <a:gd name="T78" fmla="*/ 5 w 205"/>
                <a:gd name="T79" fmla="*/ 33 h 129"/>
                <a:gd name="T80" fmla="*/ 0 w 205"/>
                <a:gd name="T81" fmla="*/ 47 h 129"/>
                <a:gd name="T82" fmla="*/ 16 w 205"/>
                <a:gd name="T83" fmla="*/ 50 h 129"/>
                <a:gd name="T84" fmla="*/ 15 w 205"/>
                <a:gd name="T85" fmla="*/ 55 h 129"/>
                <a:gd name="T86" fmla="*/ 6 w 205"/>
                <a:gd name="T87" fmla="*/ 60 h 129"/>
                <a:gd name="T88" fmla="*/ 5 w 205"/>
                <a:gd name="T89" fmla="*/ 68 h 129"/>
                <a:gd name="T90" fmla="*/ 11 w 205"/>
                <a:gd name="T91" fmla="*/ 68 h 129"/>
                <a:gd name="T92" fmla="*/ 13 w 205"/>
                <a:gd name="T93" fmla="*/ 70 h 129"/>
                <a:gd name="T94" fmla="*/ 8 w 205"/>
                <a:gd name="T95" fmla="*/ 78 h 129"/>
                <a:gd name="T96" fmla="*/ 10 w 205"/>
                <a:gd name="T97" fmla="*/ 85 h 129"/>
                <a:gd name="T98" fmla="*/ 28 w 205"/>
                <a:gd name="T99" fmla="*/ 102 h 129"/>
                <a:gd name="T100" fmla="*/ 20 w 205"/>
                <a:gd name="T101" fmla="*/ 107 h 129"/>
                <a:gd name="T102" fmla="*/ 6 w 205"/>
                <a:gd name="T103" fmla="*/ 1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29">
                  <a:moveTo>
                    <a:pt x="8" y="117"/>
                  </a:move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23" y="120"/>
                  </a:lnTo>
                  <a:lnTo>
                    <a:pt x="26" y="120"/>
                  </a:lnTo>
                  <a:lnTo>
                    <a:pt x="28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8" y="119"/>
                  </a:lnTo>
                  <a:lnTo>
                    <a:pt x="41" y="119"/>
                  </a:lnTo>
                  <a:lnTo>
                    <a:pt x="45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60" y="119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6" y="112"/>
                  </a:lnTo>
                  <a:lnTo>
                    <a:pt x="80" y="117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1" y="122"/>
                  </a:lnTo>
                  <a:lnTo>
                    <a:pt x="93" y="122"/>
                  </a:lnTo>
                  <a:lnTo>
                    <a:pt x="95" y="120"/>
                  </a:lnTo>
                  <a:lnTo>
                    <a:pt x="95" y="120"/>
                  </a:lnTo>
                  <a:lnTo>
                    <a:pt x="96" y="122"/>
                  </a:lnTo>
                  <a:lnTo>
                    <a:pt x="101" y="124"/>
                  </a:lnTo>
                  <a:lnTo>
                    <a:pt x="103" y="124"/>
                  </a:lnTo>
                  <a:lnTo>
                    <a:pt x="105" y="127"/>
                  </a:lnTo>
                  <a:lnTo>
                    <a:pt x="106" y="129"/>
                  </a:lnTo>
                  <a:lnTo>
                    <a:pt x="108" y="129"/>
                  </a:lnTo>
                  <a:lnTo>
                    <a:pt x="113" y="125"/>
                  </a:lnTo>
                  <a:lnTo>
                    <a:pt x="115" y="125"/>
                  </a:lnTo>
                  <a:lnTo>
                    <a:pt x="115" y="124"/>
                  </a:lnTo>
                  <a:lnTo>
                    <a:pt x="116" y="122"/>
                  </a:lnTo>
                  <a:lnTo>
                    <a:pt x="116" y="120"/>
                  </a:lnTo>
                  <a:lnTo>
                    <a:pt x="116" y="119"/>
                  </a:lnTo>
                  <a:lnTo>
                    <a:pt x="118" y="110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8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23" y="95"/>
                  </a:lnTo>
                  <a:lnTo>
                    <a:pt x="131" y="92"/>
                  </a:lnTo>
                  <a:lnTo>
                    <a:pt x="133" y="92"/>
                  </a:lnTo>
                  <a:lnTo>
                    <a:pt x="138" y="92"/>
                  </a:lnTo>
                  <a:lnTo>
                    <a:pt x="138" y="92"/>
                  </a:lnTo>
                  <a:lnTo>
                    <a:pt x="140" y="92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1" y="93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6" y="83"/>
                  </a:lnTo>
                  <a:lnTo>
                    <a:pt x="146" y="73"/>
                  </a:lnTo>
                  <a:lnTo>
                    <a:pt x="145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1" y="70"/>
                  </a:lnTo>
                  <a:lnTo>
                    <a:pt x="140" y="68"/>
                  </a:lnTo>
                  <a:lnTo>
                    <a:pt x="140" y="67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41" y="62"/>
                  </a:lnTo>
                  <a:lnTo>
                    <a:pt x="141" y="58"/>
                  </a:lnTo>
                  <a:lnTo>
                    <a:pt x="143" y="57"/>
                  </a:lnTo>
                  <a:lnTo>
                    <a:pt x="145" y="57"/>
                  </a:lnTo>
                  <a:lnTo>
                    <a:pt x="150" y="57"/>
                  </a:lnTo>
                  <a:lnTo>
                    <a:pt x="151" y="57"/>
                  </a:lnTo>
                  <a:lnTo>
                    <a:pt x="155" y="55"/>
                  </a:lnTo>
                  <a:lnTo>
                    <a:pt x="158" y="55"/>
                  </a:lnTo>
                  <a:lnTo>
                    <a:pt x="166" y="52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0" y="43"/>
                  </a:lnTo>
                  <a:lnTo>
                    <a:pt x="176" y="4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6" y="32"/>
                  </a:lnTo>
                  <a:lnTo>
                    <a:pt x="190" y="32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5" y="33"/>
                  </a:lnTo>
                  <a:lnTo>
                    <a:pt x="198" y="33"/>
                  </a:lnTo>
                  <a:lnTo>
                    <a:pt x="198" y="35"/>
                  </a:lnTo>
                  <a:lnTo>
                    <a:pt x="201" y="37"/>
                  </a:lnTo>
                  <a:lnTo>
                    <a:pt x="205" y="37"/>
                  </a:lnTo>
                  <a:lnTo>
                    <a:pt x="200" y="32"/>
                  </a:lnTo>
                  <a:lnTo>
                    <a:pt x="196" y="27"/>
                  </a:lnTo>
                  <a:lnTo>
                    <a:pt x="188" y="10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90" y="3"/>
                  </a:lnTo>
                  <a:lnTo>
                    <a:pt x="190" y="3"/>
                  </a:lnTo>
                  <a:lnTo>
                    <a:pt x="190" y="2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68" y="2"/>
                  </a:lnTo>
                  <a:lnTo>
                    <a:pt x="168" y="3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0" y="15"/>
                  </a:lnTo>
                  <a:lnTo>
                    <a:pt x="170" y="17"/>
                  </a:lnTo>
                  <a:lnTo>
                    <a:pt x="170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6" y="17"/>
                  </a:lnTo>
                  <a:lnTo>
                    <a:pt x="161" y="13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5" y="12"/>
                  </a:lnTo>
                  <a:lnTo>
                    <a:pt x="155" y="12"/>
                  </a:lnTo>
                  <a:lnTo>
                    <a:pt x="153" y="13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5" y="15"/>
                  </a:lnTo>
                  <a:lnTo>
                    <a:pt x="138" y="18"/>
                  </a:lnTo>
                  <a:lnTo>
                    <a:pt x="138" y="20"/>
                  </a:lnTo>
                  <a:lnTo>
                    <a:pt x="135" y="20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5" y="17"/>
                  </a:lnTo>
                  <a:lnTo>
                    <a:pt x="113" y="15"/>
                  </a:lnTo>
                  <a:lnTo>
                    <a:pt x="110" y="15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5" y="25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5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3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8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5"/>
                  </a:lnTo>
                  <a:lnTo>
                    <a:pt x="10" y="85"/>
                  </a:lnTo>
                  <a:lnTo>
                    <a:pt x="15" y="87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5"/>
                  </a:lnTo>
                  <a:lnTo>
                    <a:pt x="28" y="102"/>
                  </a:lnTo>
                  <a:lnTo>
                    <a:pt x="28" y="103"/>
                  </a:lnTo>
                  <a:lnTo>
                    <a:pt x="25" y="107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16" y="105"/>
                  </a:lnTo>
                  <a:lnTo>
                    <a:pt x="15" y="105"/>
                  </a:lnTo>
                  <a:lnTo>
                    <a:pt x="16" y="110"/>
                  </a:lnTo>
                  <a:lnTo>
                    <a:pt x="5" y="110"/>
                  </a:lnTo>
                  <a:lnTo>
                    <a:pt x="6" y="115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8" name="Freeform 19"/>
            <p:cNvSpPr>
              <a:spLocks/>
            </p:cNvSpPr>
            <p:nvPr/>
          </p:nvSpPr>
          <p:spPr bwMode="auto">
            <a:xfrm>
              <a:off x="4401795" y="4907709"/>
              <a:ext cx="489829" cy="695435"/>
            </a:xfrm>
            <a:custGeom>
              <a:avLst/>
              <a:gdLst>
                <a:gd name="T0" fmla="*/ 112 w 324"/>
                <a:gd name="T1" fmla="*/ 427 h 460"/>
                <a:gd name="T2" fmla="*/ 124 w 324"/>
                <a:gd name="T3" fmla="*/ 405 h 460"/>
                <a:gd name="T4" fmla="*/ 140 w 324"/>
                <a:gd name="T5" fmla="*/ 390 h 460"/>
                <a:gd name="T6" fmla="*/ 159 w 324"/>
                <a:gd name="T7" fmla="*/ 392 h 460"/>
                <a:gd name="T8" fmla="*/ 165 w 324"/>
                <a:gd name="T9" fmla="*/ 380 h 460"/>
                <a:gd name="T10" fmla="*/ 152 w 324"/>
                <a:gd name="T11" fmla="*/ 349 h 460"/>
                <a:gd name="T12" fmla="*/ 162 w 324"/>
                <a:gd name="T13" fmla="*/ 327 h 460"/>
                <a:gd name="T14" fmla="*/ 184 w 324"/>
                <a:gd name="T15" fmla="*/ 315 h 460"/>
                <a:gd name="T16" fmla="*/ 192 w 324"/>
                <a:gd name="T17" fmla="*/ 305 h 460"/>
                <a:gd name="T18" fmla="*/ 190 w 324"/>
                <a:gd name="T19" fmla="*/ 297 h 460"/>
                <a:gd name="T20" fmla="*/ 182 w 324"/>
                <a:gd name="T21" fmla="*/ 293 h 460"/>
                <a:gd name="T22" fmla="*/ 182 w 324"/>
                <a:gd name="T23" fmla="*/ 263 h 460"/>
                <a:gd name="T24" fmla="*/ 180 w 324"/>
                <a:gd name="T25" fmla="*/ 253 h 460"/>
                <a:gd name="T26" fmla="*/ 202 w 324"/>
                <a:gd name="T27" fmla="*/ 245 h 460"/>
                <a:gd name="T28" fmla="*/ 230 w 324"/>
                <a:gd name="T29" fmla="*/ 220 h 460"/>
                <a:gd name="T30" fmla="*/ 227 w 324"/>
                <a:gd name="T31" fmla="*/ 200 h 460"/>
                <a:gd name="T32" fmla="*/ 247 w 324"/>
                <a:gd name="T33" fmla="*/ 195 h 460"/>
                <a:gd name="T34" fmla="*/ 245 w 324"/>
                <a:gd name="T35" fmla="*/ 187 h 460"/>
                <a:gd name="T36" fmla="*/ 252 w 324"/>
                <a:gd name="T37" fmla="*/ 178 h 460"/>
                <a:gd name="T38" fmla="*/ 259 w 324"/>
                <a:gd name="T39" fmla="*/ 135 h 460"/>
                <a:gd name="T40" fmla="*/ 270 w 324"/>
                <a:gd name="T41" fmla="*/ 132 h 460"/>
                <a:gd name="T42" fmla="*/ 294 w 324"/>
                <a:gd name="T43" fmla="*/ 122 h 460"/>
                <a:gd name="T44" fmla="*/ 324 w 324"/>
                <a:gd name="T45" fmla="*/ 103 h 460"/>
                <a:gd name="T46" fmla="*/ 309 w 324"/>
                <a:gd name="T47" fmla="*/ 87 h 460"/>
                <a:gd name="T48" fmla="*/ 304 w 324"/>
                <a:gd name="T49" fmla="*/ 85 h 460"/>
                <a:gd name="T50" fmla="*/ 311 w 324"/>
                <a:gd name="T51" fmla="*/ 63 h 460"/>
                <a:gd name="T52" fmla="*/ 277 w 324"/>
                <a:gd name="T53" fmla="*/ 46 h 460"/>
                <a:gd name="T54" fmla="*/ 270 w 324"/>
                <a:gd name="T55" fmla="*/ 46 h 460"/>
                <a:gd name="T56" fmla="*/ 252 w 324"/>
                <a:gd name="T57" fmla="*/ 50 h 460"/>
                <a:gd name="T58" fmla="*/ 222 w 324"/>
                <a:gd name="T59" fmla="*/ 28 h 460"/>
                <a:gd name="T60" fmla="*/ 200 w 324"/>
                <a:gd name="T61" fmla="*/ 23 h 460"/>
                <a:gd name="T62" fmla="*/ 209 w 324"/>
                <a:gd name="T63" fmla="*/ 1 h 460"/>
                <a:gd name="T64" fmla="*/ 187 w 324"/>
                <a:gd name="T65" fmla="*/ 1 h 460"/>
                <a:gd name="T66" fmla="*/ 169 w 324"/>
                <a:gd name="T67" fmla="*/ 6 h 460"/>
                <a:gd name="T68" fmla="*/ 154 w 324"/>
                <a:gd name="T69" fmla="*/ 18 h 460"/>
                <a:gd name="T70" fmla="*/ 150 w 324"/>
                <a:gd name="T71" fmla="*/ 50 h 460"/>
                <a:gd name="T72" fmla="*/ 147 w 324"/>
                <a:gd name="T73" fmla="*/ 75 h 460"/>
                <a:gd name="T74" fmla="*/ 142 w 324"/>
                <a:gd name="T75" fmla="*/ 93 h 460"/>
                <a:gd name="T76" fmla="*/ 125 w 324"/>
                <a:gd name="T77" fmla="*/ 118 h 460"/>
                <a:gd name="T78" fmla="*/ 114 w 324"/>
                <a:gd name="T79" fmla="*/ 137 h 460"/>
                <a:gd name="T80" fmla="*/ 102 w 324"/>
                <a:gd name="T81" fmla="*/ 157 h 460"/>
                <a:gd name="T82" fmla="*/ 79 w 324"/>
                <a:gd name="T83" fmla="*/ 187 h 460"/>
                <a:gd name="T84" fmla="*/ 65 w 324"/>
                <a:gd name="T85" fmla="*/ 203 h 460"/>
                <a:gd name="T86" fmla="*/ 40 w 324"/>
                <a:gd name="T87" fmla="*/ 223 h 460"/>
                <a:gd name="T88" fmla="*/ 28 w 324"/>
                <a:gd name="T89" fmla="*/ 237 h 460"/>
                <a:gd name="T90" fmla="*/ 13 w 324"/>
                <a:gd name="T91" fmla="*/ 263 h 460"/>
                <a:gd name="T92" fmla="*/ 37 w 324"/>
                <a:gd name="T93" fmla="*/ 275 h 460"/>
                <a:gd name="T94" fmla="*/ 62 w 324"/>
                <a:gd name="T95" fmla="*/ 252 h 460"/>
                <a:gd name="T96" fmla="*/ 65 w 324"/>
                <a:gd name="T97" fmla="*/ 253 h 460"/>
                <a:gd name="T98" fmla="*/ 52 w 324"/>
                <a:gd name="T99" fmla="*/ 260 h 460"/>
                <a:gd name="T100" fmla="*/ 52 w 324"/>
                <a:gd name="T101" fmla="*/ 275 h 460"/>
                <a:gd name="T102" fmla="*/ 35 w 324"/>
                <a:gd name="T103" fmla="*/ 300 h 460"/>
                <a:gd name="T104" fmla="*/ 57 w 324"/>
                <a:gd name="T105" fmla="*/ 303 h 460"/>
                <a:gd name="T106" fmla="*/ 45 w 324"/>
                <a:gd name="T107" fmla="*/ 325 h 460"/>
                <a:gd name="T108" fmla="*/ 32 w 324"/>
                <a:gd name="T109" fmla="*/ 355 h 460"/>
                <a:gd name="T110" fmla="*/ 0 w 324"/>
                <a:gd name="T111" fmla="*/ 417 h 460"/>
                <a:gd name="T112" fmla="*/ 30 w 324"/>
                <a:gd name="T113" fmla="*/ 435 h 460"/>
                <a:gd name="T114" fmla="*/ 59 w 324"/>
                <a:gd name="T115" fmla="*/ 450 h 460"/>
                <a:gd name="T116" fmla="*/ 107 w 324"/>
                <a:gd name="T117" fmla="*/ 44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4" h="460">
                  <a:moveTo>
                    <a:pt x="107" y="449"/>
                  </a:moveTo>
                  <a:lnTo>
                    <a:pt x="109" y="444"/>
                  </a:lnTo>
                  <a:lnTo>
                    <a:pt x="109" y="442"/>
                  </a:lnTo>
                  <a:lnTo>
                    <a:pt x="110" y="440"/>
                  </a:lnTo>
                  <a:lnTo>
                    <a:pt x="110" y="437"/>
                  </a:lnTo>
                  <a:lnTo>
                    <a:pt x="110" y="437"/>
                  </a:lnTo>
                  <a:lnTo>
                    <a:pt x="112" y="430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0" y="420"/>
                  </a:lnTo>
                  <a:lnTo>
                    <a:pt x="110" y="420"/>
                  </a:lnTo>
                  <a:lnTo>
                    <a:pt x="117" y="414"/>
                  </a:lnTo>
                  <a:lnTo>
                    <a:pt x="119" y="412"/>
                  </a:lnTo>
                  <a:lnTo>
                    <a:pt x="120" y="410"/>
                  </a:lnTo>
                  <a:lnTo>
                    <a:pt x="124" y="405"/>
                  </a:lnTo>
                  <a:lnTo>
                    <a:pt x="124" y="405"/>
                  </a:lnTo>
                  <a:lnTo>
                    <a:pt x="129" y="404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35" y="400"/>
                  </a:lnTo>
                  <a:lnTo>
                    <a:pt x="135" y="399"/>
                  </a:lnTo>
                  <a:lnTo>
                    <a:pt x="140" y="394"/>
                  </a:lnTo>
                  <a:lnTo>
                    <a:pt x="140" y="390"/>
                  </a:lnTo>
                  <a:lnTo>
                    <a:pt x="140" y="390"/>
                  </a:lnTo>
                  <a:lnTo>
                    <a:pt x="142" y="390"/>
                  </a:lnTo>
                  <a:lnTo>
                    <a:pt x="142" y="390"/>
                  </a:lnTo>
                  <a:lnTo>
                    <a:pt x="145" y="389"/>
                  </a:lnTo>
                  <a:lnTo>
                    <a:pt x="155" y="390"/>
                  </a:lnTo>
                  <a:lnTo>
                    <a:pt x="155" y="392"/>
                  </a:lnTo>
                  <a:lnTo>
                    <a:pt x="157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0" y="392"/>
                  </a:lnTo>
                  <a:lnTo>
                    <a:pt x="164" y="385"/>
                  </a:lnTo>
                  <a:lnTo>
                    <a:pt x="164" y="382"/>
                  </a:lnTo>
                  <a:lnTo>
                    <a:pt x="164" y="382"/>
                  </a:lnTo>
                  <a:lnTo>
                    <a:pt x="165" y="380"/>
                  </a:lnTo>
                  <a:lnTo>
                    <a:pt x="165" y="380"/>
                  </a:lnTo>
                  <a:lnTo>
                    <a:pt x="167" y="379"/>
                  </a:lnTo>
                  <a:lnTo>
                    <a:pt x="170" y="377"/>
                  </a:lnTo>
                  <a:lnTo>
                    <a:pt x="157" y="375"/>
                  </a:lnTo>
                  <a:lnTo>
                    <a:pt x="157" y="372"/>
                  </a:lnTo>
                  <a:lnTo>
                    <a:pt x="157" y="370"/>
                  </a:lnTo>
                  <a:lnTo>
                    <a:pt x="154" y="350"/>
                  </a:lnTo>
                  <a:lnTo>
                    <a:pt x="154" y="349"/>
                  </a:lnTo>
                  <a:lnTo>
                    <a:pt x="152" y="349"/>
                  </a:lnTo>
                  <a:lnTo>
                    <a:pt x="152" y="349"/>
                  </a:lnTo>
                  <a:lnTo>
                    <a:pt x="150" y="349"/>
                  </a:lnTo>
                  <a:lnTo>
                    <a:pt x="149" y="347"/>
                  </a:lnTo>
                  <a:lnTo>
                    <a:pt x="149" y="347"/>
                  </a:lnTo>
                  <a:lnTo>
                    <a:pt x="150" y="347"/>
                  </a:lnTo>
                  <a:lnTo>
                    <a:pt x="159" y="332"/>
                  </a:lnTo>
                  <a:lnTo>
                    <a:pt x="159" y="332"/>
                  </a:lnTo>
                  <a:lnTo>
                    <a:pt x="162" y="327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4" y="324"/>
                  </a:lnTo>
                  <a:lnTo>
                    <a:pt x="174" y="320"/>
                  </a:lnTo>
                  <a:lnTo>
                    <a:pt x="174" y="320"/>
                  </a:lnTo>
                  <a:lnTo>
                    <a:pt x="184" y="319"/>
                  </a:lnTo>
                  <a:lnTo>
                    <a:pt x="184" y="317"/>
                  </a:lnTo>
                  <a:lnTo>
                    <a:pt x="184" y="315"/>
                  </a:lnTo>
                  <a:lnTo>
                    <a:pt x="184" y="314"/>
                  </a:lnTo>
                  <a:lnTo>
                    <a:pt x="185" y="312"/>
                  </a:lnTo>
                  <a:lnTo>
                    <a:pt x="185" y="310"/>
                  </a:lnTo>
                  <a:lnTo>
                    <a:pt x="189" y="308"/>
                  </a:lnTo>
                  <a:lnTo>
                    <a:pt x="190" y="308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4" y="303"/>
                  </a:lnTo>
                  <a:lnTo>
                    <a:pt x="194" y="303"/>
                  </a:lnTo>
                  <a:lnTo>
                    <a:pt x="194" y="302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4" y="298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90" y="295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5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2" y="293"/>
                  </a:lnTo>
                  <a:lnTo>
                    <a:pt x="180" y="283"/>
                  </a:lnTo>
                  <a:lnTo>
                    <a:pt x="180" y="280"/>
                  </a:lnTo>
                  <a:lnTo>
                    <a:pt x="180" y="278"/>
                  </a:lnTo>
                  <a:lnTo>
                    <a:pt x="179" y="267"/>
                  </a:lnTo>
                  <a:lnTo>
                    <a:pt x="179" y="263"/>
                  </a:lnTo>
                  <a:lnTo>
                    <a:pt x="180" y="263"/>
                  </a:lnTo>
                  <a:lnTo>
                    <a:pt x="180" y="263"/>
                  </a:lnTo>
                  <a:lnTo>
                    <a:pt x="182" y="263"/>
                  </a:lnTo>
                  <a:lnTo>
                    <a:pt x="182" y="262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58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2" y="255"/>
                  </a:lnTo>
                  <a:lnTo>
                    <a:pt x="180" y="253"/>
                  </a:lnTo>
                  <a:lnTo>
                    <a:pt x="175" y="243"/>
                  </a:lnTo>
                  <a:lnTo>
                    <a:pt x="175" y="242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35"/>
                  </a:lnTo>
                  <a:lnTo>
                    <a:pt x="175" y="235"/>
                  </a:lnTo>
                  <a:lnTo>
                    <a:pt x="199" y="243"/>
                  </a:lnTo>
                  <a:lnTo>
                    <a:pt x="202" y="245"/>
                  </a:lnTo>
                  <a:lnTo>
                    <a:pt x="209" y="247"/>
                  </a:lnTo>
                  <a:lnTo>
                    <a:pt x="210" y="247"/>
                  </a:lnTo>
                  <a:lnTo>
                    <a:pt x="224" y="235"/>
                  </a:lnTo>
                  <a:lnTo>
                    <a:pt x="229" y="227"/>
                  </a:lnTo>
                  <a:lnTo>
                    <a:pt x="230" y="223"/>
                  </a:lnTo>
                  <a:lnTo>
                    <a:pt x="230" y="222"/>
                  </a:lnTo>
                  <a:lnTo>
                    <a:pt x="230" y="220"/>
                  </a:lnTo>
                  <a:lnTo>
                    <a:pt x="230" y="220"/>
                  </a:lnTo>
                  <a:lnTo>
                    <a:pt x="230" y="213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4" y="207"/>
                  </a:lnTo>
                  <a:lnTo>
                    <a:pt x="225" y="207"/>
                  </a:lnTo>
                  <a:lnTo>
                    <a:pt x="225" y="202"/>
                  </a:lnTo>
                  <a:lnTo>
                    <a:pt x="227" y="200"/>
                  </a:lnTo>
                  <a:lnTo>
                    <a:pt x="227" y="200"/>
                  </a:lnTo>
                  <a:lnTo>
                    <a:pt x="229" y="200"/>
                  </a:lnTo>
                  <a:lnTo>
                    <a:pt x="229" y="198"/>
                  </a:lnTo>
                  <a:lnTo>
                    <a:pt x="235" y="198"/>
                  </a:lnTo>
                  <a:lnTo>
                    <a:pt x="235" y="198"/>
                  </a:lnTo>
                  <a:lnTo>
                    <a:pt x="239" y="200"/>
                  </a:lnTo>
                  <a:lnTo>
                    <a:pt x="240" y="198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3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0"/>
                  </a:lnTo>
                  <a:lnTo>
                    <a:pt x="245" y="190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5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9" y="182"/>
                  </a:lnTo>
                  <a:lnTo>
                    <a:pt x="250" y="180"/>
                  </a:lnTo>
                  <a:lnTo>
                    <a:pt x="252" y="180"/>
                  </a:lnTo>
                  <a:lnTo>
                    <a:pt x="252" y="17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0"/>
                  </a:lnTo>
                  <a:lnTo>
                    <a:pt x="259" y="153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60" y="147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64" y="133"/>
                  </a:lnTo>
                  <a:lnTo>
                    <a:pt x="265" y="133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70" y="132"/>
                  </a:lnTo>
                  <a:lnTo>
                    <a:pt x="272" y="128"/>
                  </a:lnTo>
                  <a:lnTo>
                    <a:pt x="272" y="127"/>
                  </a:lnTo>
                  <a:lnTo>
                    <a:pt x="282" y="122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9" y="122"/>
                  </a:lnTo>
                  <a:lnTo>
                    <a:pt x="290" y="122"/>
                  </a:lnTo>
                  <a:lnTo>
                    <a:pt x="294" y="122"/>
                  </a:lnTo>
                  <a:lnTo>
                    <a:pt x="297" y="120"/>
                  </a:lnTo>
                  <a:lnTo>
                    <a:pt x="299" y="118"/>
                  </a:lnTo>
                  <a:lnTo>
                    <a:pt x="311" y="113"/>
                  </a:lnTo>
                  <a:lnTo>
                    <a:pt x="317" y="108"/>
                  </a:lnTo>
                  <a:lnTo>
                    <a:pt x="321" y="105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4" y="103"/>
                  </a:lnTo>
                  <a:lnTo>
                    <a:pt x="324" y="102"/>
                  </a:lnTo>
                  <a:lnTo>
                    <a:pt x="321" y="95"/>
                  </a:lnTo>
                  <a:lnTo>
                    <a:pt x="321" y="93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1" y="87"/>
                  </a:lnTo>
                  <a:lnTo>
                    <a:pt x="311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8"/>
                  </a:lnTo>
                  <a:lnTo>
                    <a:pt x="307" y="88"/>
                  </a:lnTo>
                  <a:lnTo>
                    <a:pt x="306" y="88"/>
                  </a:lnTo>
                  <a:lnTo>
                    <a:pt x="306" y="87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6" y="80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7" y="75"/>
                  </a:lnTo>
                  <a:lnTo>
                    <a:pt x="311" y="72"/>
                  </a:lnTo>
                  <a:lnTo>
                    <a:pt x="311" y="72"/>
                  </a:lnTo>
                  <a:lnTo>
                    <a:pt x="311" y="70"/>
                  </a:lnTo>
                  <a:lnTo>
                    <a:pt x="311" y="63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4" y="60"/>
                  </a:lnTo>
                  <a:lnTo>
                    <a:pt x="304" y="60"/>
                  </a:lnTo>
                  <a:lnTo>
                    <a:pt x="289" y="53"/>
                  </a:lnTo>
                  <a:lnTo>
                    <a:pt x="279" y="48"/>
                  </a:lnTo>
                  <a:lnTo>
                    <a:pt x="277" y="48"/>
                  </a:lnTo>
                  <a:lnTo>
                    <a:pt x="277" y="46"/>
                  </a:lnTo>
                  <a:lnTo>
                    <a:pt x="277" y="46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5" y="43"/>
                  </a:lnTo>
                  <a:lnTo>
                    <a:pt x="275" y="43"/>
                  </a:lnTo>
                  <a:lnTo>
                    <a:pt x="270" y="41"/>
                  </a:lnTo>
                  <a:lnTo>
                    <a:pt x="270" y="43"/>
                  </a:lnTo>
                  <a:lnTo>
                    <a:pt x="270" y="46"/>
                  </a:lnTo>
                  <a:lnTo>
                    <a:pt x="270" y="48"/>
                  </a:lnTo>
                  <a:lnTo>
                    <a:pt x="270" y="48"/>
                  </a:lnTo>
                  <a:lnTo>
                    <a:pt x="269" y="50"/>
                  </a:lnTo>
                  <a:lnTo>
                    <a:pt x="267" y="50"/>
                  </a:lnTo>
                  <a:lnTo>
                    <a:pt x="262" y="52"/>
                  </a:lnTo>
                  <a:lnTo>
                    <a:pt x="262" y="52"/>
                  </a:lnTo>
                  <a:lnTo>
                    <a:pt x="260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0" y="41"/>
                  </a:lnTo>
                  <a:lnTo>
                    <a:pt x="240" y="41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35" y="35"/>
                  </a:lnTo>
                  <a:lnTo>
                    <a:pt x="222" y="28"/>
                  </a:lnTo>
                  <a:lnTo>
                    <a:pt x="217" y="30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09" y="33"/>
                  </a:lnTo>
                  <a:lnTo>
                    <a:pt x="205" y="33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21"/>
                  </a:lnTo>
                  <a:lnTo>
                    <a:pt x="202" y="21"/>
                  </a:lnTo>
                  <a:lnTo>
                    <a:pt x="207" y="16"/>
                  </a:lnTo>
                  <a:lnTo>
                    <a:pt x="210" y="8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07" y="1"/>
                  </a:lnTo>
                  <a:lnTo>
                    <a:pt x="205" y="1"/>
                  </a:lnTo>
                  <a:lnTo>
                    <a:pt x="204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199" y="3"/>
                  </a:lnTo>
                  <a:lnTo>
                    <a:pt x="187" y="1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2" y="3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69" y="6"/>
                  </a:lnTo>
                  <a:lnTo>
                    <a:pt x="169" y="6"/>
                  </a:lnTo>
                  <a:lnTo>
                    <a:pt x="169" y="8"/>
                  </a:lnTo>
                  <a:lnTo>
                    <a:pt x="167" y="8"/>
                  </a:lnTo>
                  <a:lnTo>
                    <a:pt x="164" y="8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4" y="18"/>
                  </a:lnTo>
                  <a:lnTo>
                    <a:pt x="154" y="18"/>
                  </a:lnTo>
                  <a:lnTo>
                    <a:pt x="154" y="20"/>
                  </a:lnTo>
                  <a:lnTo>
                    <a:pt x="154" y="25"/>
                  </a:lnTo>
                  <a:lnTo>
                    <a:pt x="154" y="36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9" y="52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7" y="75"/>
                  </a:lnTo>
                  <a:lnTo>
                    <a:pt x="149" y="77"/>
                  </a:lnTo>
                  <a:lnTo>
                    <a:pt x="149" y="78"/>
                  </a:lnTo>
                  <a:lnTo>
                    <a:pt x="147" y="83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3"/>
                  </a:lnTo>
                  <a:lnTo>
                    <a:pt x="139" y="102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7" y="113"/>
                  </a:lnTo>
                  <a:lnTo>
                    <a:pt x="137" y="115"/>
                  </a:lnTo>
                  <a:lnTo>
                    <a:pt x="134" y="117"/>
                  </a:lnTo>
                  <a:lnTo>
                    <a:pt x="127" y="118"/>
                  </a:lnTo>
                  <a:lnTo>
                    <a:pt x="125" y="118"/>
                  </a:lnTo>
                  <a:lnTo>
                    <a:pt x="125" y="120"/>
                  </a:lnTo>
                  <a:lnTo>
                    <a:pt x="124" y="123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2"/>
                  </a:lnTo>
                  <a:lnTo>
                    <a:pt x="114" y="137"/>
                  </a:lnTo>
                  <a:lnTo>
                    <a:pt x="114" y="138"/>
                  </a:lnTo>
                  <a:lnTo>
                    <a:pt x="110" y="143"/>
                  </a:lnTo>
                  <a:lnTo>
                    <a:pt x="109" y="145"/>
                  </a:lnTo>
                  <a:lnTo>
                    <a:pt x="105" y="148"/>
                  </a:lnTo>
                  <a:lnTo>
                    <a:pt x="102" y="153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0" y="185"/>
                  </a:lnTo>
                  <a:lnTo>
                    <a:pt x="79" y="187"/>
                  </a:lnTo>
                  <a:lnTo>
                    <a:pt x="75" y="188"/>
                  </a:lnTo>
                  <a:lnTo>
                    <a:pt x="75" y="190"/>
                  </a:lnTo>
                  <a:lnTo>
                    <a:pt x="74" y="190"/>
                  </a:lnTo>
                  <a:lnTo>
                    <a:pt x="69" y="197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69" y="200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54" y="208"/>
                  </a:lnTo>
                  <a:lnTo>
                    <a:pt x="47" y="212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22"/>
                  </a:lnTo>
                  <a:lnTo>
                    <a:pt x="40" y="222"/>
                  </a:lnTo>
                  <a:lnTo>
                    <a:pt x="40" y="223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5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0" y="235"/>
                  </a:lnTo>
                  <a:lnTo>
                    <a:pt x="28" y="237"/>
                  </a:lnTo>
                  <a:lnTo>
                    <a:pt x="28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3"/>
                  </a:lnTo>
                  <a:lnTo>
                    <a:pt x="25" y="245"/>
                  </a:lnTo>
                  <a:lnTo>
                    <a:pt x="23" y="247"/>
                  </a:lnTo>
                  <a:lnTo>
                    <a:pt x="18" y="255"/>
                  </a:lnTo>
                  <a:lnTo>
                    <a:pt x="13" y="263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22" y="272"/>
                  </a:lnTo>
                  <a:lnTo>
                    <a:pt x="34" y="275"/>
                  </a:lnTo>
                  <a:lnTo>
                    <a:pt x="35" y="275"/>
                  </a:lnTo>
                  <a:lnTo>
                    <a:pt x="37" y="275"/>
                  </a:lnTo>
                  <a:lnTo>
                    <a:pt x="39" y="273"/>
                  </a:lnTo>
                  <a:lnTo>
                    <a:pt x="39" y="273"/>
                  </a:lnTo>
                  <a:lnTo>
                    <a:pt x="42" y="268"/>
                  </a:lnTo>
                  <a:lnTo>
                    <a:pt x="47" y="263"/>
                  </a:lnTo>
                  <a:lnTo>
                    <a:pt x="60" y="253"/>
                  </a:lnTo>
                  <a:lnTo>
                    <a:pt x="60" y="252"/>
                  </a:lnTo>
                  <a:lnTo>
                    <a:pt x="62" y="252"/>
                  </a:lnTo>
                  <a:lnTo>
                    <a:pt x="62" y="252"/>
                  </a:lnTo>
                  <a:lnTo>
                    <a:pt x="64" y="252"/>
                  </a:lnTo>
                  <a:lnTo>
                    <a:pt x="72" y="253"/>
                  </a:lnTo>
                  <a:lnTo>
                    <a:pt x="74" y="252"/>
                  </a:lnTo>
                  <a:lnTo>
                    <a:pt x="74" y="253"/>
                  </a:lnTo>
                  <a:lnTo>
                    <a:pt x="69" y="255"/>
                  </a:lnTo>
                  <a:lnTo>
                    <a:pt x="67" y="255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2" y="253"/>
                  </a:lnTo>
                  <a:lnTo>
                    <a:pt x="60" y="253"/>
                  </a:lnTo>
                  <a:lnTo>
                    <a:pt x="60" y="253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2" y="275"/>
                  </a:lnTo>
                  <a:lnTo>
                    <a:pt x="52" y="275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5" y="277"/>
                  </a:lnTo>
                  <a:lnTo>
                    <a:pt x="27" y="282"/>
                  </a:lnTo>
                  <a:lnTo>
                    <a:pt x="23" y="293"/>
                  </a:lnTo>
                  <a:lnTo>
                    <a:pt x="25" y="298"/>
                  </a:lnTo>
                  <a:lnTo>
                    <a:pt x="34" y="300"/>
                  </a:lnTo>
                  <a:lnTo>
                    <a:pt x="35" y="300"/>
                  </a:lnTo>
                  <a:lnTo>
                    <a:pt x="37" y="300"/>
                  </a:lnTo>
                  <a:lnTo>
                    <a:pt x="42" y="298"/>
                  </a:lnTo>
                  <a:lnTo>
                    <a:pt x="42" y="298"/>
                  </a:lnTo>
                  <a:lnTo>
                    <a:pt x="44" y="298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54" y="302"/>
                  </a:lnTo>
                  <a:lnTo>
                    <a:pt x="57" y="303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15"/>
                  </a:lnTo>
                  <a:lnTo>
                    <a:pt x="59" y="314"/>
                  </a:lnTo>
                  <a:lnTo>
                    <a:pt x="57" y="314"/>
                  </a:lnTo>
                  <a:lnTo>
                    <a:pt x="47" y="314"/>
                  </a:lnTo>
                  <a:lnTo>
                    <a:pt x="47" y="317"/>
                  </a:lnTo>
                  <a:lnTo>
                    <a:pt x="45" y="325"/>
                  </a:lnTo>
                  <a:lnTo>
                    <a:pt x="42" y="332"/>
                  </a:lnTo>
                  <a:lnTo>
                    <a:pt x="42" y="335"/>
                  </a:lnTo>
                  <a:lnTo>
                    <a:pt x="35" y="340"/>
                  </a:lnTo>
                  <a:lnTo>
                    <a:pt x="30" y="347"/>
                  </a:lnTo>
                  <a:lnTo>
                    <a:pt x="32" y="352"/>
                  </a:lnTo>
                  <a:lnTo>
                    <a:pt x="32" y="352"/>
                  </a:lnTo>
                  <a:lnTo>
                    <a:pt x="32" y="354"/>
                  </a:lnTo>
                  <a:lnTo>
                    <a:pt x="32" y="355"/>
                  </a:lnTo>
                  <a:lnTo>
                    <a:pt x="32" y="359"/>
                  </a:lnTo>
                  <a:lnTo>
                    <a:pt x="22" y="387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18" y="395"/>
                  </a:lnTo>
                  <a:lnTo>
                    <a:pt x="7" y="409"/>
                  </a:lnTo>
                  <a:lnTo>
                    <a:pt x="2" y="415"/>
                  </a:lnTo>
                  <a:lnTo>
                    <a:pt x="0" y="417"/>
                  </a:lnTo>
                  <a:lnTo>
                    <a:pt x="3" y="427"/>
                  </a:lnTo>
                  <a:lnTo>
                    <a:pt x="18" y="427"/>
                  </a:lnTo>
                  <a:lnTo>
                    <a:pt x="22" y="429"/>
                  </a:lnTo>
                  <a:lnTo>
                    <a:pt x="27" y="430"/>
                  </a:lnTo>
                  <a:lnTo>
                    <a:pt x="28" y="432"/>
                  </a:lnTo>
                  <a:lnTo>
                    <a:pt x="28" y="434"/>
                  </a:lnTo>
                  <a:lnTo>
                    <a:pt x="30" y="434"/>
                  </a:lnTo>
                  <a:lnTo>
                    <a:pt x="30" y="435"/>
                  </a:lnTo>
                  <a:lnTo>
                    <a:pt x="42" y="440"/>
                  </a:lnTo>
                  <a:lnTo>
                    <a:pt x="44" y="440"/>
                  </a:lnTo>
                  <a:lnTo>
                    <a:pt x="49" y="442"/>
                  </a:lnTo>
                  <a:lnTo>
                    <a:pt x="49" y="442"/>
                  </a:lnTo>
                  <a:lnTo>
                    <a:pt x="52" y="445"/>
                  </a:lnTo>
                  <a:lnTo>
                    <a:pt x="55" y="447"/>
                  </a:lnTo>
                  <a:lnTo>
                    <a:pt x="57" y="449"/>
                  </a:lnTo>
                  <a:lnTo>
                    <a:pt x="59" y="450"/>
                  </a:lnTo>
                  <a:lnTo>
                    <a:pt x="60" y="455"/>
                  </a:lnTo>
                  <a:lnTo>
                    <a:pt x="64" y="457"/>
                  </a:lnTo>
                  <a:lnTo>
                    <a:pt x="72" y="460"/>
                  </a:lnTo>
                  <a:lnTo>
                    <a:pt x="79" y="459"/>
                  </a:lnTo>
                  <a:lnTo>
                    <a:pt x="90" y="455"/>
                  </a:lnTo>
                  <a:lnTo>
                    <a:pt x="100" y="454"/>
                  </a:lnTo>
                  <a:lnTo>
                    <a:pt x="107" y="455"/>
                  </a:lnTo>
                  <a:lnTo>
                    <a:pt x="107" y="449"/>
                  </a:lnTo>
                  <a:lnTo>
                    <a:pt x="107" y="44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9" name="Freeform 20"/>
            <p:cNvSpPr>
              <a:spLocks/>
            </p:cNvSpPr>
            <p:nvPr/>
          </p:nvSpPr>
          <p:spPr bwMode="auto">
            <a:xfrm>
              <a:off x="9430091" y="6405918"/>
              <a:ext cx="449010" cy="648568"/>
            </a:xfrm>
            <a:custGeom>
              <a:avLst/>
              <a:gdLst>
                <a:gd name="T0" fmla="*/ 275 w 297"/>
                <a:gd name="T1" fmla="*/ 92 h 429"/>
                <a:gd name="T2" fmla="*/ 275 w 297"/>
                <a:gd name="T3" fmla="*/ 73 h 429"/>
                <a:gd name="T4" fmla="*/ 200 w 297"/>
                <a:gd name="T5" fmla="*/ 35 h 429"/>
                <a:gd name="T6" fmla="*/ 148 w 297"/>
                <a:gd name="T7" fmla="*/ 85 h 429"/>
                <a:gd name="T8" fmla="*/ 107 w 297"/>
                <a:gd name="T9" fmla="*/ 129 h 429"/>
                <a:gd name="T10" fmla="*/ 95 w 297"/>
                <a:gd name="T11" fmla="*/ 132 h 429"/>
                <a:gd name="T12" fmla="*/ 77 w 297"/>
                <a:gd name="T13" fmla="*/ 134 h 429"/>
                <a:gd name="T14" fmla="*/ 63 w 297"/>
                <a:gd name="T15" fmla="*/ 130 h 429"/>
                <a:gd name="T16" fmla="*/ 50 w 297"/>
                <a:gd name="T17" fmla="*/ 124 h 429"/>
                <a:gd name="T18" fmla="*/ 43 w 297"/>
                <a:gd name="T19" fmla="*/ 125 h 429"/>
                <a:gd name="T20" fmla="*/ 40 w 297"/>
                <a:gd name="T21" fmla="*/ 122 h 429"/>
                <a:gd name="T22" fmla="*/ 30 w 297"/>
                <a:gd name="T23" fmla="*/ 112 h 429"/>
                <a:gd name="T24" fmla="*/ 27 w 297"/>
                <a:gd name="T25" fmla="*/ 110 h 429"/>
                <a:gd name="T26" fmla="*/ 27 w 297"/>
                <a:gd name="T27" fmla="*/ 110 h 429"/>
                <a:gd name="T28" fmla="*/ 7 w 297"/>
                <a:gd name="T29" fmla="*/ 119 h 429"/>
                <a:gd name="T30" fmla="*/ 3 w 297"/>
                <a:gd name="T31" fmla="*/ 117 h 429"/>
                <a:gd name="T32" fmla="*/ 2 w 297"/>
                <a:gd name="T33" fmla="*/ 127 h 429"/>
                <a:gd name="T34" fmla="*/ 3 w 297"/>
                <a:gd name="T35" fmla="*/ 147 h 429"/>
                <a:gd name="T36" fmla="*/ 7 w 297"/>
                <a:gd name="T37" fmla="*/ 160 h 429"/>
                <a:gd name="T38" fmla="*/ 7 w 297"/>
                <a:gd name="T39" fmla="*/ 162 h 429"/>
                <a:gd name="T40" fmla="*/ 7 w 297"/>
                <a:gd name="T41" fmla="*/ 180 h 429"/>
                <a:gd name="T42" fmla="*/ 8 w 297"/>
                <a:gd name="T43" fmla="*/ 184 h 429"/>
                <a:gd name="T44" fmla="*/ 13 w 297"/>
                <a:gd name="T45" fmla="*/ 212 h 429"/>
                <a:gd name="T46" fmla="*/ 12 w 297"/>
                <a:gd name="T47" fmla="*/ 229 h 429"/>
                <a:gd name="T48" fmla="*/ 13 w 297"/>
                <a:gd name="T49" fmla="*/ 235 h 429"/>
                <a:gd name="T50" fmla="*/ 12 w 297"/>
                <a:gd name="T51" fmla="*/ 239 h 429"/>
                <a:gd name="T52" fmla="*/ 12 w 297"/>
                <a:gd name="T53" fmla="*/ 240 h 429"/>
                <a:gd name="T54" fmla="*/ 10 w 297"/>
                <a:gd name="T55" fmla="*/ 245 h 429"/>
                <a:gd name="T56" fmla="*/ 10 w 297"/>
                <a:gd name="T57" fmla="*/ 250 h 429"/>
                <a:gd name="T58" fmla="*/ 10 w 297"/>
                <a:gd name="T59" fmla="*/ 252 h 429"/>
                <a:gd name="T60" fmla="*/ 13 w 297"/>
                <a:gd name="T61" fmla="*/ 255 h 429"/>
                <a:gd name="T62" fmla="*/ 17 w 297"/>
                <a:gd name="T63" fmla="*/ 260 h 429"/>
                <a:gd name="T64" fmla="*/ 15 w 297"/>
                <a:gd name="T65" fmla="*/ 277 h 429"/>
                <a:gd name="T66" fmla="*/ 13 w 297"/>
                <a:gd name="T67" fmla="*/ 279 h 429"/>
                <a:gd name="T68" fmla="*/ 13 w 297"/>
                <a:gd name="T69" fmla="*/ 280 h 429"/>
                <a:gd name="T70" fmla="*/ 12 w 297"/>
                <a:gd name="T71" fmla="*/ 282 h 429"/>
                <a:gd name="T72" fmla="*/ 7 w 297"/>
                <a:gd name="T73" fmla="*/ 305 h 429"/>
                <a:gd name="T74" fmla="*/ 5 w 297"/>
                <a:gd name="T75" fmla="*/ 314 h 429"/>
                <a:gd name="T76" fmla="*/ 3 w 297"/>
                <a:gd name="T77" fmla="*/ 330 h 429"/>
                <a:gd name="T78" fmla="*/ 5 w 297"/>
                <a:gd name="T79" fmla="*/ 332 h 429"/>
                <a:gd name="T80" fmla="*/ 7 w 297"/>
                <a:gd name="T81" fmla="*/ 335 h 429"/>
                <a:gd name="T82" fmla="*/ 7 w 297"/>
                <a:gd name="T83" fmla="*/ 350 h 429"/>
                <a:gd name="T84" fmla="*/ 3 w 297"/>
                <a:gd name="T85" fmla="*/ 397 h 429"/>
                <a:gd name="T86" fmla="*/ 2 w 297"/>
                <a:gd name="T87" fmla="*/ 412 h 429"/>
                <a:gd name="T88" fmla="*/ 3 w 297"/>
                <a:gd name="T89" fmla="*/ 412 h 429"/>
                <a:gd name="T90" fmla="*/ 5 w 297"/>
                <a:gd name="T91" fmla="*/ 412 h 429"/>
                <a:gd name="T92" fmla="*/ 5 w 297"/>
                <a:gd name="T93" fmla="*/ 417 h 429"/>
                <a:gd name="T94" fmla="*/ 3 w 297"/>
                <a:gd name="T95" fmla="*/ 419 h 429"/>
                <a:gd name="T96" fmla="*/ 3 w 297"/>
                <a:gd name="T97" fmla="*/ 426 h 429"/>
                <a:gd name="T98" fmla="*/ 3 w 297"/>
                <a:gd name="T99" fmla="*/ 429 h 429"/>
                <a:gd name="T100" fmla="*/ 52 w 297"/>
                <a:gd name="T101" fmla="*/ 427 h 429"/>
                <a:gd name="T102" fmla="*/ 127 w 297"/>
                <a:gd name="T103" fmla="*/ 391 h 429"/>
                <a:gd name="T104" fmla="*/ 170 w 297"/>
                <a:gd name="T105" fmla="*/ 340 h 429"/>
                <a:gd name="T106" fmla="*/ 205 w 297"/>
                <a:gd name="T107" fmla="*/ 295 h 429"/>
                <a:gd name="T108" fmla="*/ 179 w 297"/>
                <a:gd name="T109" fmla="*/ 237 h 429"/>
                <a:gd name="T110" fmla="*/ 132 w 297"/>
                <a:gd name="T111" fmla="*/ 202 h 429"/>
                <a:gd name="T112" fmla="*/ 192 w 297"/>
                <a:gd name="T113" fmla="*/ 169 h 429"/>
                <a:gd name="T114" fmla="*/ 279 w 297"/>
                <a:gd name="T115" fmla="*/ 119 h 429"/>
                <a:gd name="T116" fmla="*/ 297 w 297"/>
                <a:gd name="T117" fmla="*/ 9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" h="429">
                  <a:moveTo>
                    <a:pt x="290" y="83"/>
                  </a:moveTo>
                  <a:lnTo>
                    <a:pt x="275" y="92"/>
                  </a:lnTo>
                  <a:lnTo>
                    <a:pt x="267" y="77"/>
                  </a:lnTo>
                  <a:lnTo>
                    <a:pt x="275" y="73"/>
                  </a:lnTo>
                  <a:lnTo>
                    <a:pt x="235" y="0"/>
                  </a:lnTo>
                  <a:lnTo>
                    <a:pt x="200" y="35"/>
                  </a:lnTo>
                  <a:lnTo>
                    <a:pt x="175" y="58"/>
                  </a:lnTo>
                  <a:lnTo>
                    <a:pt x="148" y="85"/>
                  </a:lnTo>
                  <a:lnTo>
                    <a:pt x="122" y="112"/>
                  </a:lnTo>
                  <a:lnTo>
                    <a:pt x="107" y="129"/>
                  </a:lnTo>
                  <a:lnTo>
                    <a:pt x="103" y="132"/>
                  </a:lnTo>
                  <a:lnTo>
                    <a:pt x="95" y="132"/>
                  </a:lnTo>
                  <a:lnTo>
                    <a:pt x="88" y="132"/>
                  </a:lnTo>
                  <a:lnTo>
                    <a:pt x="77" y="134"/>
                  </a:lnTo>
                  <a:lnTo>
                    <a:pt x="68" y="134"/>
                  </a:lnTo>
                  <a:lnTo>
                    <a:pt x="63" y="130"/>
                  </a:lnTo>
                  <a:lnTo>
                    <a:pt x="62" y="127"/>
                  </a:lnTo>
                  <a:lnTo>
                    <a:pt x="50" y="124"/>
                  </a:lnTo>
                  <a:lnTo>
                    <a:pt x="45" y="125"/>
                  </a:lnTo>
                  <a:lnTo>
                    <a:pt x="43" y="125"/>
                  </a:lnTo>
                  <a:lnTo>
                    <a:pt x="42" y="127"/>
                  </a:lnTo>
                  <a:lnTo>
                    <a:pt x="40" y="122"/>
                  </a:lnTo>
                  <a:lnTo>
                    <a:pt x="35" y="115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17" y="110"/>
                  </a:lnTo>
                  <a:lnTo>
                    <a:pt x="7" y="119"/>
                  </a:lnTo>
                  <a:lnTo>
                    <a:pt x="5" y="119"/>
                  </a:lnTo>
                  <a:lnTo>
                    <a:pt x="3" y="117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40"/>
                  </a:lnTo>
                  <a:lnTo>
                    <a:pt x="3" y="147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2"/>
                  </a:lnTo>
                  <a:lnTo>
                    <a:pt x="7" y="175"/>
                  </a:lnTo>
                  <a:lnTo>
                    <a:pt x="7" y="180"/>
                  </a:lnTo>
                  <a:lnTo>
                    <a:pt x="8" y="182"/>
                  </a:lnTo>
                  <a:lnTo>
                    <a:pt x="8" y="184"/>
                  </a:lnTo>
                  <a:lnTo>
                    <a:pt x="13" y="202"/>
                  </a:lnTo>
                  <a:lnTo>
                    <a:pt x="13" y="212"/>
                  </a:lnTo>
                  <a:lnTo>
                    <a:pt x="12" y="222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2" y="239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0" y="245"/>
                  </a:lnTo>
                  <a:lnTo>
                    <a:pt x="10" y="249"/>
                  </a:lnTo>
                  <a:lnTo>
                    <a:pt x="10" y="250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2" y="255"/>
                  </a:lnTo>
                  <a:lnTo>
                    <a:pt x="13" y="255"/>
                  </a:lnTo>
                  <a:lnTo>
                    <a:pt x="15" y="259"/>
                  </a:lnTo>
                  <a:lnTo>
                    <a:pt x="17" y="260"/>
                  </a:lnTo>
                  <a:lnTo>
                    <a:pt x="17" y="262"/>
                  </a:lnTo>
                  <a:lnTo>
                    <a:pt x="15" y="277"/>
                  </a:lnTo>
                  <a:lnTo>
                    <a:pt x="15" y="279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5"/>
                  </a:lnTo>
                  <a:lnTo>
                    <a:pt x="7" y="305"/>
                  </a:lnTo>
                  <a:lnTo>
                    <a:pt x="5" y="310"/>
                  </a:lnTo>
                  <a:lnTo>
                    <a:pt x="5" y="314"/>
                  </a:lnTo>
                  <a:lnTo>
                    <a:pt x="3" y="329"/>
                  </a:lnTo>
                  <a:lnTo>
                    <a:pt x="3" y="330"/>
                  </a:lnTo>
                  <a:lnTo>
                    <a:pt x="5" y="332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7" y="335"/>
                  </a:lnTo>
                  <a:lnTo>
                    <a:pt x="7" y="335"/>
                  </a:lnTo>
                  <a:lnTo>
                    <a:pt x="7" y="350"/>
                  </a:lnTo>
                  <a:lnTo>
                    <a:pt x="5" y="387"/>
                  </a:lnTo>
                  <a:lnTo>
                    <a:pt x="3" y="397"/>
                  </a:lnTo>
                  <a:lnTo>
                    <a:pt x="2" y="407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12"/>
                  </a:lnTo>
                  <a:lnTo>
                    <a:pt x="5" y="414"/>
                  </a:lnTo>
                  <a:lnTo>
                    <a:pt x="5" y="417"/>
                  </a:lnTo>
                  <a:lnTo>
                    <a:pt x="3" y="419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6"/>
                  </a:lnTo>
                  <a:lnTo>
                    <a:pt x="3" y="427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52" y="427"/>
                  </a:lnTo>
                  <a:lnTo>
                    <a:pt x="97" y="426"/>
                  </a:lnTo>
                  <a:lnTo>
                    <a:pt x="127" y="391"/>
                  </a:lnTo>
                  <a:lnTo>
                    <a:pt x="140" y="354"/>
                  </a:lnTo>
                  <a:lnTo>
                    <a:pt x="170" y="340"/>
                  </a:lnTo>
                  <a:lnTo>
                    <a:pt x="199" y="327"/>
                  </a:lnTo>
                  <a:lnTo>
                    <a:pt x="205" y="295"/>
                  </a:lnTo>
                  <a:lnTo>
                    <a:pt x="229" y="274"/>
                  </a:lnTo>
                  <a:lnTo>
                    <a:pt x="179" y="237"/>
                  </a:lnTo>
                  <a:lnTo>
                    <a:pt x="155" y="219"/>
                  </a:lnTo>
                  <a:lnTo>
                    <a:pt x="132" y="202"/>
                  </a:lnTo>
                  <a:lnTo>
                    <a:pt x="160" y="185"/>
                  </a:lnTo>
                  <a:lnTo>
                    <a:pt x="192" y="169"/>
                  </a:lnTo>
                  <a:lnTo>
                    <a:pt x="230" y="147"/>
                  </a:lnTo>
                  <a:lnTo>
                    <a:pt x="279" y="119"/>
                  </a:lnTo>
                  <a:lnTo>
                    <a:pt x="290" y="102"/>
                  </a:lnTo>
                  <a:lnTo>
                    <a:pt x="297" y="93"/>
                  </a:lnTo>
                  <a:lnTo>
                    <a:pt x="290" y="8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7845708" y="3492650"/>
              <a:ext cx="781609" cy="675781"/>
            </a:xfrm>
            <a:custGeom>
              <a:avLst/>
              <a:gdLst>
                <a:gd name="T0" fmla="*/ 210 w 517"/>
                <a:gd name="T1" fmla="*/ 38 h 447"/>
                <a:gd name="T2" fmla="*/ 195 w 517"/>
                <a:gd name="T3" fmla="*/ 38 h 447"/>
                <a:gd name="T4" fmla="*/ 177 w 517"/>
                <a:gd name="T5" fmla="*/ 48 h 447"/>
                <a:gd name="T6" fmla="*/ 165 w 517"/>
                <a:gd name="T7" fmla="*/ 61 h 447"/>
                <a:gd name="T8" fmla="*/ 159 w 517"/>
                <a:gd name="T9" fmla="*/ 83 h 447"/>
                <a:gd name="T10" fmla="*/ 180 w 517"/>
                <a:gd name="T11" fmla="*/ 86 h 447"/>
                <a:gd name="T12" fmla="*/ 164 w 517"/>
                <a:gd name="T13" fmla="*/ 100 h 447"/>
                <a:gd name="T14" fmla="*/ 147 w 517"/>
                <a:gd name="T15" fmla="*/ 118 h 447"/>
                <a:gd name="T16" fmla="*/ 127 w 517"/>
                <a:gd name="T17" fmla="*/ 151 h 447"/>
                <a:gd name="T18" fmla="*/ 122 w 517"/>
                <a:gd name="T19" fmla="*/ 181 h 447"/>
                <a:gd name="T20" fmla="*/ 125 w 517"/>
                <a:gd name="T21" fmla="*/ 198 h 447"/>
                <a:gd name="T22" fmla="*/ 105 w 517"/>
                <a:gd name="T23" fmla="*/ 186 h 447"/>
                <a:gd name="T24" fmla="*/ 83 w 517"/>
                <a:gd name="T25" fmla="*/ 202 h 447"/>
                <a:gd name="T26" fmla="*/ 27 w 517"/>
                <a:gd name="T27" fmla="*/ 227 h 447"/>
                <a:gd name="T28" fmla="*/ 15 w 517"/>
                <a:gd name="T29" fmla="*/ 237 h 447"/>
                <a:gd name="T30" fmla="*/ 42 w 517"/>
                <a:gd name="T31" fmla="*/ 328 h 447"/>
                <a:gd name="T32" fmla="*/ 30 w 517"/>
                <a:gd name="T33" fmla="*/ 343 h 447"/>
                <a:gd name="T34" fmla="*/ 7 w 517"/>
                <a:gd name="T35" fmla="*/ 367 h 447"/>
                <a:gd name="T36" fmla="*/ 25 w 517"/>
                <a:gd name="T37" fmla="*/ 423 h 447"/>
                <a:gd name="T38" fmla="*/ 32 w 517"/>
                <a:gd name="T39" fmla="*/ 443 h 447"/>
                <a:gd name="T40" fmla="*/ 45 w 517"/>
                <a:gd name="T41" fmla="*/ 435 h 447"/>
                <a:gd name="T42" fmla="*/ 70 w 517"/>
                <a:gd name="T43" fmla="*/ 410 h 447"/>
                <a:gd name="T44" fmla="*/ 120 w 517"/>
                <a:gd name="T45" fmla="*/ 397 h 447"/>
                <a:gd name="T46" fmla="*/ 167 w 517"/>
                <a:gd name="T47" fmla="*/ 398 h 447"/>
                <a:gd name="T48" fmla="*/ 202 w 517"/>
                <a:gd name="T49" fmla="*/ 405 h 447"/>
                <a:gd name="T50" fmla="*/ 230 w 517"/>
                <a:gd name="T51" fmla="*/ 405 h 447"/>
                <a:gd name="T52" fmla="*/ 262 w 517"/>
                <a:gd name="T53" fmla="*/ 417 h 447"/>
                <a:gd name="T54" fmla="*/ 307 w 517"/>
                <a:gd name="T55" fmla="*/ 415 h 447"/>
                <a:gd name="T56" fmla="*/ 324 w 517"/>
                <a:gd name="T57" fmla="*/ 422 h 447"/>
                <a:gd name="T58" fmla="*/ 350 w 517"/>
                <a:gd name="T59" fmla="*/ 415 h 447"/>
                <a:gd name="T60" fmla="*/ 370 w 517"/>
                <a:gd name="T61" fmla="*/ 413 h 447"/>
                <a:gd name="T62" fmla="*/ 404 w 517"/>
                <a:gd name="T63" fmla="*/ 410 h 447"/>
                <a:gd name="T64" fmla="*/ 416 w 517"/>
                <a:gd name="T65" fmla="*/ 423 h 447"/>
                <a:gd name="T66" fmla="*/ 424 w 517"/>
                <a:gd name="T67" fmla="*/ 403 h 447"/>
                <a:gd name="T68" fmla="*/ 426 w 517"/>
                <a:gd name="T69" fmla="*/ 387 h 447"/>
                <a:gd name="T70" fmla="*/ 432 w 517"/>
                <a:gd name="T71" fmla="*/ 368 h 447"/>
                <a:gd name="T72" fmla="*/ 437 w 517"/>
                <a:gd name="T73" fmla="*/ 357 h 447"/>
                <a:gd name="T74" fmla="*/ 457 w 517"/>
                <a:gd name="T75" fmla="*/ 348 h 447"/>
                <a:gd name="T76" fmla="*/ 484 w 517"/>
                <a:gd name="T77" fmla="*/ 340 h 447"/>
                <a:gd name="T78" fmla="*/ 466 w 517"/>
                <a:gd name="T79" fmla="*/ 298 h 447"/>
                <a:gd name="T80" fmla="*/ 456 w 517"/>
                <a:gd name="T81" fmla="*/ 277 h 447"/>
                <a:gd name="T82" fmla="*/ 464 w 517"/>
                <a:gd name="T83" fmla="*/ 243 h 447"/>
                <a:gd name="T84" fmla="*/ 489 w 517"/>
                <a:gd name="T85" fmla="*/ 250 h 447"/>
                <a:gd name="T86" fmla="*/ 516 w 517"/>
                <a:gd name="T87" fmla="*/ 210 h 447"/>
                <a:gd name="T88" fmla="*/ 494 w 517"/>
                <a:gd name="T89" fmla="*/ 195 h 447"/>
                <a:gd name="T90" fmla="*/ 476 w 517"/>
                <a:gd name="T91" fmla="*/ 183 h 447"/>
                <a:gd name="T92" fmla="*/ 459 w 517"/>
                <a:gd name="T93" fmla="*/ 170 h 447"/>
                <a:gd name="T94" fmla="*/ 424 w 517"/>
                <a:gd name="T95" fmla="*/ 141 h 447"/>
                <a:gd name="T96" fmla="*/ 414 w 517"/>
                <a:gd name="T97" fmla="*/ 113 h 447"/>
                <a:gd name="T98" fmla="*/ 397 w 517"/>
                <a:gd name="T99" fmla="*/ 90 h 447"/>
                <a:gd name="T100" fmla="*/ 387 w 517"/>
                <a:gd name="T101" fmla="*/ 61 h 447"/>
                <a:gd name="T102" fmla="*/ 385 w 517"/>
                <a:gd name="T103" fmla="*/ 30 h 447"/>
                <a:gd name="T104" fmla="*/ 370 w 517"/>
                <a:gd name="T105" fmla="*/ 26 h 447"/>
                <a:gd name="T106" fmla="*/ 315 w 517"/>
                <a:gd name="T107" fmla="*/ 28 h 447"/>
                <a:gd name="T108" fmla="*/ 304 w 517"/>
                <a:gd name="T109" fmla="*/ 26 h 447"/>
                <a:gd name="T110" fmla="*/ 292 w 517"/>
                <a:gd name="T111" fmla="*/ 8 h 447"/>
                <a:gd name="T112" fmla="*/ 275 w 517"/>
                <a:gd name="T113" fmla="*/ 15 h 447"/>
                <a:gd name="T114" fmla="*/ 254 w 517"/>
                <a:gd name="T115" fmla="*/ 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7" h="447">
                  <a:moveTo>
                    <a:pt x="222" y="15"/>
                  </a:moveTo>
                  <a:lnTo>
                    <a:pt x="222" y="16"/>
                  </a:lnTo>
                  <a:lnTo>
                    <a:pt x="222" y="16"/>
                  </a:lnTo>
                  <a:lnTo>
                    <a:pt x="217" y="23"/>
                  </a:lnTo>
                  <a:lnTo>
                    <a:pt x="215" y="25"/>
                  </a:lnTo>
                  <a:lnTo>
                    <a:pt x="214" y="28"/>
                  </a:lnTo>
                  <a:lnTo>
                    <a:pt x="215" y="33"/>
                  </a:lnTo>
                  <a:lnTo>
                    <a:pt x="214" y="38"/>
                  </a:lnTo>
                  <a:lnTo>
                    <a:pt x="212" y="38"/>
                  </a:lnTo>
                  <a:lnTo>
                    <a:pt x="210" y="38"/>
                  </a:lnTo>
                  <a:lnTo>
                    <a:pt x="207" y="38"/>
                  </a:lnTo>
                  <a:lnTo>
                    <a:pt x="204" y="38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7" y="40"/>
                  </a:lnTo>
                  <a:lnTo>
                    <a:pt x="195" y="38"/>
                  </a:lnTo>
                  <a:lnTo>
                    <a:pt x="194" y="36"/>
                  </a:lnTo>
                  <a:lnTo>
                    <a:pt x="192" y="35"/>
                  </a:lnTo>
                  <a:lnTo>
                    <a:pt x="190" y="35"/>
                  </a:lnTo>
                  <a:lnTo>
                    <a:pt x="189" y="35"/>
                  </a:lnTo>
                  <a:lnTo>
                    <a:pt x="182" y="36"/>
                  </a:lnTo>
                  <a:lnTo>
                    <a:pt x="180" y="41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6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4" y="51"/>
                  </a:lnTo>
                  <a:lnTo>
                    <a:pt x="172" y="51"/>
                  </a:lnTo>
                  <a:lnTo>
                    <a:pt x="170" y="51"/>
                  </a:lnTo>
                  <a:lnTo>
                    <a:pt x="169" y="51"/>
                  </a:lnTo>
                  <a:lnTo>
                    <a:pt x="167" y="50"/>
                  </a:lnTo>
                  <a:lnTo>
                    <a:pt x="165" y="51"/>
                  </a:lnTo>
                  <a:lnTo>
                    <a:pt x="164" y="53"/>
                  </a:lnTo>
                  <a:lnTo>
                    <a:pt x="165" y="55"/>
                  </a:lnTo>
                  <a:lnTo>
                    <a:pt x="165" y="61"/>
                  </a:lnTo>
                  <a:lnTo>
                    <a:pt x="165" y="63"/>
                  </a:lnTo>
                  <a:lnTo>
                    <a:pt x="164" y="65"/>
                  </a:lnTo>
                  <a:lnTo>
                    <a:pt x="162" y="70"/>
                  </a:lnTo>
                  <a:lnTo>
                    <a:pt x="162" y="75"/>
                  </a:lnTo>
                  <a:lnTo>
                    <a:pt x="164" y="80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60" y="85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72" y="85"/>
                  </a:lnTo>
                  <a:lnTo>
                    <a:pt x="174" y="85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9" y="85"/>
                  </a:lnTo>
                  <a:lnTo>
                    <a:pt x="180" y="86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5" y="90"/>
                  </a:lnTo>
                  <a:lnTo>
                    <a:pt x="174" y="91"/>
                  </a:lnTo>
                  <a:lnTo>
                    <a:pt x="172" y="98"/>
                  </a:lnTo>
                  <a:lnTo>
                    <a:pt x="172" y="100"/>
                  </a:lnTo>
                  <a:lnTo>
                    <a:pt x="172" y="100"/>
                  </a:lnTo>
                  <a:lnTo>
                    <a:pt x="169" y="101"/>
                  </a:lnTo>
                  <a:lnTo>
                    <a:pt x="165" y="101"/>
                  </a:lnTo>
                  <a:lnTo>
                    <a:pt x="164" y="100"/>
                  </a:lnTo>
                  <a:lnTo>
                    <a:pt x="155" y="103"/>
                  </a:lnTo>
                  <a:lnTo>
                    <a:pt x="154" y="103"/>
                  </a:lnTo>
                  <a:lnTo>
                    <a:pt x="150" y="106"/>
                  </a:lnTo>
                  <a:lnTo>
                    <a:pt x="150" y="106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50" y="113"/>
                  </a:lnTo>
                  <a:lnTo>
                    <a:pt x="149" y="116"/>
                  </a:lnTo>
                  <a:lnTo>
                    <a:pt x="149" y="118"/>
                  </a:lnTo>
                  <a:lnTo>
                    <a:pt x="147" y="118"/>
                  </a:lnTo>
                  <a:lnTo>
                    <a:pt x="144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3" y="123"/>
                  </a:lnTo>
                  <a:lnTo>
                    <a:pt x="130" y="125"/>
                  </a:lnTo>
                  <a:lnTo>
                    <a:pt x="127" y="136"/>
                  </a:lnTo>
                  <a:lnTo>
                    <a:pt x="125" y="136"/>
                  </a:lnTo>
                  <a:lnTo>
                    <a:pt x="125" y="140"/>
                  </a:lnTo>
                  <a:lnTo>
                    <a:pt x="127" y="148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8" y="156"/>
                  </a:lnTo>
                  <a:lnTo>
                    <a:pt x="128" y="158"/>
                  </a:lnTo>
                  <a:lnTo>
                    <a:pt x="127" y="160"/>
                  </a:lnTo>
                  <a:lnTo>
                    <a:pt x="123" y="161"/>
                  </a:lnTo>
                  <a:lnTo>
                    <a:pt x="122" y="168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3" y="181"/>
                  </a:lnTo>
                  <a:lnTo>
                    <a:pt x="125" y="181"/>
                  </a:lnTo>
                  <a:lnTo>
                    <a:pt x="127" y="181"/>
                  </a:lnTo>
                  <a:lnTo>
                    <a:pt x="127" y="181"/>
                  </a:lnTo>
                  <a:lnTo>
                    <a:pt x="133" y="188"/>
                  </a:lnTo>
                  <a:lnTo>
                    <a:pt x="133" y="188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27" y="198"/>
                  </a:lnTo>
                  <a:lnTo>
                    <a:pt x="125" y="198"/>
                  </a:lnTo>
                  <a:lnTo>
                    <a:pt x="120" y="196"/>
                  </a:lnTo>
                  <a:lnTo>
                    <a:pt x="120" y="193"/>
                  </a:lnTo>
                  <a:lnTo>
                    <a:pt x="122" y="193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0" y="186"/>
                  </a:lnTo>
                  <a:lnTo>
                    <a:pt x="117" y="183"/>
                  </a:lnTo>
                  <a:lnTo>
                    <a:pt x="115" y="183"/>
                  </a:lnTo>
                  <a:lnTo>
                    <a:pt x="113" y="183"/>
                  </a:lnTo>
                  <a:lnTo>
                    <a:pt x="105" y="186"/>
                  </a:lnTo>
                  <a:lnTo>
                    <a:pt x="102" y="188"/>
                  </a:lnTo>
                  <a:lnTo>
                    <a:pt x="102" y="190"/>
                  </a:lnTo>
                  <a:lnTo>
                    <a:pt x="98" y="195"/>
                  </a:lnTo>
                  <a:lnTo>
                    <a:pt x="95" y="200"/>
                  </a:lnTo>
                  <a:lnTo>
                    <a:pt x="93" y="202"/>
                  </a:lnTo>
                  <a:lnTo>
                    <a:pt x="92" y="202"/>
                  </a:lnTo>
                  <a:lnTo>
                    <a:pt x="90" y="200"/>
                  </a:lnTo>
                  <a:lnTo>
                    <a:pt x="88" y="198"/>
                  </a:lnTo>
                  <a:lnTo>
                    <a:pt x="87" y="198"/>
                  </a:lnTo>
                  <a:lnTo>
                    <a:pt x="83" y="202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72" y="213"/>
                  </a:lnTo>
                  <a:lnTo>
                    <a:pt x="63" y="223"/>
                  </a:lnTo>
                  <a:lnTo>
                    <a:pt x="62" y="223"/>
                  </a:lnTo>
                  <a:lnTo>
                    <a:pt x="58" y="225"/>
                  </a:lnTo>
                  <a:lnTo>
                    <a:pt x="55" y="225"/>
                  </a:lnTo>
                  <a:lnTo>
                    <a:pt x="38" y="223"/>
                  </a:lnTo>
                  <a:lnTo>
                    <a:pt x="33" y="220"/>
                  </a:lnTo>
                  <a:lnTo>
                    <a:pt x="27" y="227"/>
                  </a:lnTo>
                  <a:lnTo>
                    <a:pt x="25" y="225"/>
                  </a:lnTo>
                  <a:lnTo>
                    <a:pt x="23" y="223"/>
                  </a:lnTo>
                  <a:lnTo>
                    <a:pt x="22" y="223"/>
                  </a:lnTo>
                  <a:lnTo>
                    <a:pt x="15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5" y="235"/>
                  </a:lnTo>
                  <a:lnTo>
                    <a:pt x="15" y="237"/>
                  </a:lnTo>
                  <a:lnTo>
                    <a:pt x="20" y="253"/>
                  </a:lnTo>
                  <a:lnTo>
                    <a:pt x="22" y="258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35" y="288"/>
                  </a:lnTo>
                  <a:lnTo>
                    <a:pt x="37" y="293"/>
                  </a:lnTo>
                  <a:lnTo>
                    <a:pt x="38" y="293"/>
                  </a:lnTo>
                  <a:lnTo>
                    <a:pt x="38" y="293"/>
                  </a:lnTo>
                  <a:lnTo>
                    <a:pt x="40" y="318"/>
                  </a:lnTo>
                  <a:lnTo>
                    <a:pt x="42" y="328"/>
                  </a:lnTo>
                  <a:lnTo>
                    <a:pt x="42" y="328"/>
                  </a:lnTo>
                  <a:lnTo>
                    <a:pt x="42" y="333"/>
                  </a:lnTo>
                  <a:lnTo>
                    <a:pt x="42" y="333"/>
                  </a:lnTo>
                  <a:lnTo>
                    <a:pt x="42" y="335"/>
                  </a:lnTo>
                  <a:lnTo>
                    <a:pt x="40" y="337"/>
                  </a:lnTo>
                  <a:lnTo>
                    <a:pt x="40" y="337"/>
                  </a:lnTo>
                  <a:lnTo>
                    <a:pt x="38" y="338"/>
                  </a:lnTo>
                  <a:lnTo>
                    <a:pt x="32" y="343"/>
                  </a:lnTo>
                  <a:lnTo>
                    <a:pt x="32" y="345"/>
                  </a:lnTo>
                  <a:lnTo>
                    <a:pt x="30" y="343"/>
                  </a:lnTo>
                  <a:lnTo>
                    <a:pt x="28" y="343"/>
                  </a:lnTo>
                  <a:lnTo>
                    <a:pt x="25" y="345"/>
                  </a:lnTo>
                  <a:lnTo>
                    <a:pt x="23" y="347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3" y="353"/>
                  </a:lnTo>
                  <a:lnTo>
                    <a:pt x="12" y="353"/>
                  </a:lnTo>
                  <a:lnTo>
                    <a:pt x="12" y="355"/>
                  </a:lnTo>
                  <a:lnTo>
                    <a:pt x="8" y="360"/>
                  </a:lnTo>
                  <a:lnTo>
                    <a:pt x="7" y="367"/>
                  </a:lnTo>
                  <a:lnTo>
                    <a:pt x="3" y="372"/>
                  </a:lnTo>
                  <a:lnTo>
                    <a:pt x="0" y="377"/>
                  </a:lnTo>
                  <a:lnTo>
                    <a:pt x="2" y="380"/>
                  </a:lnTo>
                  <a:lnTo>
                    <a:pt x="3" y="382"/>
                  </a:lnTo>
                  <a:lnTo>
                    <a:pt x="15" y="385"/>
                  </a:lnTo>
                  <a:lnTo>
                    <a:pt x="23" y="390"/>
                  </a:lnTo>
                  <a:lnTo>
                    <a:pt x="28" y="393"/>
                  </a:lnTo>
                  <a:lnTo>
                    <a:pt x="28" y="398"/>
                  </a:lnTo>
                  <a:lnTo>
                    <a:pt x="27" y="415"/>
                  </a:lnTo>
                  <a:lnTo>
                    <a:pt x="25" y="423"/>
                  </a:lnTo>
                  <a:lnTo>
                    <a:pt x="25" y="425"/>
                  </a:lnTo>
                  <a:lnTo>
                    <a:pt x="25" y="433"/>
                  </a:lnTo>
                  <a:lnTo>
                    <a:pt x="25" y="435"/>
                  </a:lnTo>
                  <a:lnTo>
                    <a:pt x="25" y="440"/>
                  </a:lnTo>
                  <a:lnTo>
                    <a:pt x="25" y="442"/>
                  </a:lnTo>
                  <a:lnTo>
                    <a:pt x="28" y="443"/>
                  </a:lnTo>
                  <a:lnTo>
                    <a:pt x="30" y="447"/>
                  </a:lnTo>
                  <a:lnTo>
                    <a:pt x="32" y="445"/>
                  </a:lnTo>
                  <a:lnTo>
                    <a:pt x="32" y="445"/>
                  </a:lnTo>
                  <a:lnTo>
                    <a:pt x="32" y="443"/>
                  </a:lnTo>
                  <a:lnTo>
                    <a:pt x="32" y="442"/>
                  </a:lnTo>
                  <a:lnTo>
                    <a:pt x="30" y="435"/>
                  </a:lnTo>
                  <a:lnTo>
                    <a:pt x="30" y="435"/>
                  </a:lnTo>
                  <a:lnTo>
                    <a:pt x="35" y="432"/>
                  </a:lnTo>
                  <a:lnTo>
                    <a:pt x="37" y="430"/>
                  </a:lnTo>
                  <a:lnTo>
                    <a:pt x="42" y="432"/>
                  </a:lnTo>
                  <a:lnTo>
                    <a:pt x="45" y="433"/>
                  </a:lnTo>
                  <a:lnTo>
                    <a:pt x="45" y="433"/>
                  </a:lnTo>
                  <a:lnTo>
                    <a:pt x="47" y="435"/>
                  </a:lnTo>
                  <a:lnTo>
                    <a:pt x="45" y="435"/>
                  </a:lnTo>
                  <a:lnTo>
                    <a:pt x="47" y="437"/>
                  </a:lnTo>
                  <a:lnTo>
                    <a:pt x="47" y="437"/>
                  </a:lnTo>
                  <a:lnTo>
                    <a:pt x="48" y="437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65" y="427"/>
                  </a:lnTo>
                  <a:lnTo>
                    <a:pt x="68" y="420"/>
                  </a:lnTo>
                  <a:lnTo>
                    <a:pt x="70" y="418"/>
                  </a:lnTo>
                  <a:lnTo>
                    <a:pt x="70" y="413"/>
                  </a:lnTo>
                  <a:lnTo>
                    <a:pt x="70" y="410"/>
                  </a:lnTo>
                  <a:lnTo>
                    <a:pt x="70" y="408"/>
                  </a:lnTo>
                  <a:lnTo>
                    <a:pt x="70" y="407"/>
                  </a:lnTo>
                  <a:lnTo>
                    <a:pt x="72" y="405"/>
                  </a:lnTo>
                  <a:lnTo>
                    <a:pt x="75" y="405"/>
                  </a:lnTo>
                  <a:lnTo>
                    <a:pt x="93" y="403"/>
                  </a:lnTo>
                  <a:lnTo>
                    <a:pt x="102" y="403"/>
                  </a:lnTo>
                  <a:lnTo>
                    <a:pt x="105" y="403"/>
                  </a:lnTo>
                  <a:lnTo>
                    <a:pt x="113" y="398"/>
                  </a:lnTo>
                  <a:lnTo>
                    <a:pt x="115" y="398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8"/>
                  </a:lnTo>
                  <a:lnTo>
                    <a:pt x="125" y="398"/>
                  </a:lnTo>
                  <a:lnTo>
                    <a:pt x="125" y="400"/>
                  </a:lnTo>
                  <a:lnTo>
                    <a:pt x="127" y="400"/>
                  </a:lnTo>
                  <a:lnTo>
                    <a:pt x="130" y="402"/>
                  </a:lnTo>
                  <a:lnTo>
                    <a:pt x="138" y="400"/>
                  </a:lnTo>
                  <a:lnTo>
                    <a:pt x="149" y="400"/>
                  </a:lnTo>
                  <a:lnTo>
                    <a:pt x="154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77" y="402"/>
                  </a:lnTo>
                  <a:lnTo>
                    <a:pt x="190" y="407"/>
                  </a:lnTo>
                  <a:lnTo>
                    <a:pt x="190" y="407"/>
                  </a:lnTo>
                  <a:lnTo>
                    <a:pt x="192" y="407"/>
                  </a:lnTo>
                  <a:lnTo>
                    <a:pt x="194" y="407"/>
                  </a:lnTo>
                  <a:lnTo>
                    <a:pt x="197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7" y="407"/>
                  </a:lnTo>
                  <a:lnTo>
                    <a:pt x="215" y="408"/>
                  </a:lnTo>
                  <a:lnTo>
                    <a:pt x="217" y="408"/>
                  </a:lnTo>
                  <a:lnTo>
                    <a:pt x="219" y="407"/>
                  </a:lnTo>
                  <a:lnTo>
                    <a:pt x="219" y="405"/>
                  </a:lnTo>
                  <a:lnTo>
                    <a:pt x="222" y="405"/>
                  </a:lnTo>
                  <a:lnTo>
                    <a:pt x="224" y="405"/>
                  </a:lnTo>
                  <a:lnTo>
                    <a:pt x="229" y="405"/>
                  </a:lnTo>
                  <a:lnTo>
                    <a:pt x="230" y="405"/>
                  </a:lnTo>
                  <a:lnTo>
                    <a:pt x="230" y="405"/>
                  </a:lnTo>
                  <a:lnTo>
                    <a:pt x="230" y="407"/>
                  </a:lnTo>
                  <a:lnTo>
                    <a:pt x="232" y="415"/>
                  </a:lnTo>
                  <a:lnTo>
                    <a:pt x="232" y="415"/>
                  </a:lnTo>
                  <a:lnTo>
                    <a:pt x="237" y="420"/>
                  </a:lnTo>
                  <a:lnTo>
                    <a:pt x="245" y="418"/>
                  </a:lnTo>
                  <a:lnTo>
                    <a:pt x="250" y="417"/>
                  </a:lnTo>
                  <a:lnTo>
                    <a:pt x="250" y="415"/>
                  </a:lnTo>
                  <a:lnTo>
                    <a:pt x="252" y="415"/>
                  </a:lnTo>
                  <a:lnTo>
                    <a:pt x="262" y="417"/>
                  </a:lnTo>
                  <a:lnTo>
                    <a:pt x="262" y="417"/>
                  </a:lnTo>
                  <a:lnTo>
                    <a:pt x="262" y="418"/>
                  </a:lnTo>
                  <a:lnTo>
                    <a:pt x="262" y="420"/>
                  </a:lnTo>
                  <a:lnTo>
                    <a:pt x="262" y="420"/>
                  </a:lnTo>
                  <a:lnTo>
                    <a:pt x="262" y="422"/>
                  </a:lnTo>
                  <a:lnTo>
                    <a:pt x="265" y="428"/>
                  </a:lnTo>
                  <a:lnTo>
                    <a:pt x="277" y="420"/>
                  </a:lnTo>
                  <a:lnTo>
                    <a:pt x="287" y="413"/>
                  </a:lnTo>
                  <a:lnTo>
                    <a:pt x="295" y="413"/>
                  </a:lnTo>
                  <a:lnTo>
                    <a:pt x="307" y="415"/>
                  </a:lnTo>
                  <a:lnTo>
                    <a:pt x="312" y="417"/>
                  </a:lnTo>
                  <a:lnTo>
                    <a:pt x="315" y="418"/>
                  </a:lnTo>
                  <a:lnTo>
                    <a:pt x="315" y="420"/>
                  </a:lnTo>
                  <a:lnTo>
                    <a:pt x="317" y="427"/>
                  </a:lnTo>
                  <a:lnTo>
                    <a:pt x="324" y="428"/>
                  </a:lnTo>
                  <a:lnTo>
                    <a:pt x="324" y="428"/>
                  </a:lnTo>
                  <a:lnTo>
                    <a:pt x="324" y="427"/>
                  </a:lnTo>
                  <a:lnTo>
                    <a:pt x="324" y="425"/>
                  </a:lnTo>
                  <a:lnTo>
                    <a:pt x="324" y="423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4" y="415"/>
                  </a:lnTo>
                  <a:lnTo>
                    <a:pt x="325" y="415"/>
                  </a:lnTo>
                  <a:lnTo>
                    <a:pt x="329" y="412"/>
                  </a:lnTo>
                  <a:lnTo>
                    <a:pt x="340" y="405"/>
                  </a:lnTo>
                  <a:lnTo>
                    <a:pt x="342" y="405"/>
                  </a:lnTo>
                  <a:lnTo>
                    <a:pt x="347" y="407"/>
                  </a:lnTo>
                  <a:lnTo>
                    <a:pt x="350" y="412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9" y="417"/>
                  </a:lnTo>
                  <a:lnTo>
                    <a:pt x="350" y="418"/>
                  </a:lnTo>
                  <a:lnTo>
                    <a:pt x="354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7" y="418"/>
                  </a:lnTo>
                  <a:lnTo>
                    <a:pt x="370" y="413"/>
                  </a:lnTo>
                  <a:lnTo>
                    <a:pt x="374" y="413"/>
                  </a:lnTo>
                  <a:lnTo>
                    <a:pt x="375" y="412"/>
                  </a:lnTo>
                  <a:lnTo>
                    <a:pt x="387" y="413"/>
                  </a:lnTo>
                  <a:lnTo>
                    <a:pt x="392" y="412"/>
                  </a:lnTo>
                  <a:lnTo>
                    <a:pt x="394" y="412"/>
                  </a:lnTo>
                  <a:lnTo>
                    <a:pt x="394" y="412"/>
                  </a:lnTo>
                  <a:lnTo>
                    <a:pt x="395" y="410"/>
                  </a:lnTo>
                  <a:lnTo>
                    <a:pt x="400" y="408"/>
                  </a:lnTo>
                  <a:lnTo>
                    <a:pt x="402" y="408"/>
                  </a:lnTo>
                  <a:lnTo>
                    <a:pt x="404" y="410"/>
                  </a:lnTo>
                  <a:lnTo>
                    <a:pt x="407" y="412"/>
                  </a:lnTo>
                  <a:lnTo>
                    <a:pt x="409" y="413"/>
                  </a:lnTo>
                  <a:lnTo>
                    <a:pt x="412" y="415"/>
                  </a:lnTo>
                  <a:lnTo>
                    <a:pt x="412" y="417"/>
                  </a:lnTo>
                  <a:lnTo>
                    <a:pt x="414" y="418"/>
                  </a:lnTo>
                  <a:lnTo>
                    <a:pt x="414" y="420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6" y="423"/>
                  </a:lnTo>
                  <a:lnTo>
                    <a:pt x="417" y="425"/>
                  </a:lnTo>
                  <a:lnTo>
                    <a:pt x="427" y="428"/>
                  </a:lnTo>
                  <a:lnTo>
                    <a:pt x="427" y="427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9" y="422"/>
                  </a:lnTo>
                  <a:lnTo>
                    <a:pt x="431" y="422"/>
                  </a:lnTo>
                  <a:lnTo>
                    <a:pt x="431" y="418"/>
                  </a:lnTo>
                  <a:lnTo>
                    <a:pt x="424" y="403"/>
                  </a:lnTo>
                  <a:lnTo>
                    <a:pt x="422" y="403"/>
                  </a:lnTo>
                  <a:lnTo>
                    <a:pt x="422" y="403"/>
                  </a:lnTo>
                  <a:lnTo>
                    <a:pt x="421" y="402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1" y="397"/>
                  </a:lnTo>
                  <a:lnTo>
                    <a:pt x="422" y="397"/>
                  </a:lnTo>
                  <a:lnTo>
                    <a:pt x="422" y="393"/>
                  </a:lnTo>
                  <a:lnTo>
                    <a:pt x="424" y="388"/>
                  </a:lnTo>
                  <a:lnTo>
                    <a:pt x="426" y="387"/>
                  </a:lnTo>
                  <a:lnTo>
                    <a:pt x="426" y="382"/>
                  </a:lnTo>
                  <a:lnTo>
                    <a:pt x="427" y="375"/>
                  </a:lnTo>
                  <a:lnTo>
                    <a:pt x="427" y="375"/>
                  </a:lnTo>
                  <a:lnTo>
                    <a:pt x="427" y="373"/>
                  </a:lnTo>
                  <a:lnTo>
                    <a:pt x="427" y="372"/>
                  </a:lnTo>
                  <a:lnTo>
                    <a:pt x="429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2" y="368"/>
                  </a:lnTo>
                  <a:lnTo>
                    <a:pt x="432" y="367"/>
                  </a:lnTo>
                  <a:lnTo>
                    <a:pt x="432" y="367"/>
                  </a:lnTo>
                  <a:lnTo>
                    <a:pt x="432" y="363"/>
                  </a:lnTo>
                  <a:lnTo>
                    <a:pt x="432" y="363"/>
                  </a:lnTo>
                  <a:lnTo>
                    <a:pt x="434" y="363"/>
                  </a:lnTo>
                  <a:lnTo>
                    <a:pt x="436" y="363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7" y="360"/>
                  </a:lnTo>
                  <a:lnTo>
                    <a:pt x="437" y="357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42" y="350"/>
                  </a:lnTo>
                  <a:lnTo>
                    <a:pt x="451" y="348"/>
                  </a:lnTo>
                  <a:lnTo>
                    <a:pt x="456" y="352"/>
                  </a:lnTo>
                  <a:lnTo>
                    <a:pt x="457" y="352"/>
                  </a:lnTo>
                  <a:lnTo>
                    <a:pt x="457" y="352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7" y="348"/>
                  </a:lnTo>
                  <a:lnTo>
                    <a:pt x="457" y="347"/>
                  </a:lnTo>
                  <a:lnTo>
                    <a:pt x="459" y="345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6" y="342"/>
                  </a:lnTo>
                  <a:lnTo>
                    <a:pt x="471" y="342"/>
                  </a:lnTo>
                  <a:lnTo>
                    <a:pt x="482" y="343"/>
                  </a:lnTo>
                  <a:lnTo>
                    <a:pt x="484" y="340"/>
                  </a:lnTo>
                  <a:lnTo>
                    <a:pt x="484" y="340"/>
                  </a:lnTo>
                  <a:lnTo>
                    <a:pt x="482" y="335"/>
                  </a:lnTo>
                  <a:lnTo>
                    <a:pt x="482" y="333"/>
                  </a:lnTo>
                  <a:lnTo>
                    <a:pt x="479" y="332"/>
                  </a:lnTo>
                  <a:lnTo>
                    <a:pt x="472" y="325"/>
                  </a:lnTo>
                  <a:lnTo>
                    <a:pt x="471" y="323"/>
                  </a:lnTo>
                  <a:lnTo>
                    <a:pt x="471" y="322"/>
                  </a:lnTo>
                  <a:lnTo>
                    <a:pt x="471" y="315"/>
                  </a:lnTo>
                  <a:lnTo>
                    <a:pt x="467" y="302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1" y="292"/>
                  </a:lnTo>
                  <a:lnTo>
                    <a:pt x="461" y="290"/>
                  </a:lnTo>
                  <a:lnTo>
                    <a:pt x="461" y="290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4" y="285"/>
                  </a:lnTo>
                  <a:lnTo>
                    <a:pt x="464" y="282"/>
                  </a:lnTo>
                  <a:lnTo>
                    <a:pt x="464" y="282"/>
                  </a:lnTo>
                  <a:lnTo>
                    <a:pt x="459" y="277"/>
                  </a:lnTo>
                  <a:lnTo>
                    <a:pt x="456" y="277"/>
                  </a:lnTo>
                  <a:lnTo>
                    <a:pt x="454" y="275"/>
                  </a:lnTo>
                  <a:lnTo>
                    <a:pt x="451" y="272"/>
                  </a:lnTo>
                  <a:lnTo>
                    <a:pt x="449" y="270"/>
                  </a:lnTo>
                  <a:lnTo>
                    <a:pt x="447" y="265"/>
                  </a:lnTo>
                  <a:lnTo>
                    <a:pt x="446" y="258"/>
                  </a:lnTo>
                  <a:lnTo>
                    <a:pt x="446" y="252"/>
                  </a:lnTo>
                  <a:lnTo>
                    <a:pt x="447" y="245"/>
                  </a:lnTo>
                  <a:lnTo>
                    <a:pt x="447" y="245"/>
                  </a:lnTo>
                  <a:lnTo>
                    <a:pt x="459" y="242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7" y="243"/>
                  </a:lnTo>
                  <a:lnTo>
                    <a:pt x="467" y="245"/>
                  </a:lnTo>
                  <a:lnTo>
                    <a:pt x="469" y="247"/>
                  </a:lnTo>
                  <a:lnTo>
                    <a:pt x="471" y="248"/>
                  </a:lnTo>
                  <a:lnTo>
                    <a:pt x="477" y="250"/>
                  </a:lnTo>
                  <a:lnTo>
                    <a:pt x="479" y="250"/>
                  </a:lnTo>
                  <a:lnTo>
                    <a:pt x="486" y="250"/>
                  </a:lnTo>
                  <a:lnTo>
                    <a:pt x="489" y="250"/>
                  </a:lnTo>
                  <a:lnTo>
                    <a:pt x="489" y="250"/>
                  </a:lnTo>
                  <a:lnTo>
                    <a:pt x="494" y="247"/>
                  </a:lnTo>
                  <a:lnTo>
                    <a:pt x="502" y="235"/>
                  </a:lnTo>
                  <a:lnTo>
                    <a:pt x="504" y="233"/>
                  </a:lnTo>
                  <a:lnTo>
                    <a:pt x="506" y="230"/>
                  </a:lnTo>
                  <a:lnTo>
                    <a:pt x="506" y="228"/>
                  </a:lnTo>
                  <a:lnTo>
                    <a:pt x="506" y="228"/>
                  </a:lnTo>
                  <a:lnTo>
                    <a:pt x="512" y="222"/>
                  </a:lnTo>
                  <a:lnTo>
                    <a:pt x="516" y="218"/>
                  </a:lnTo>
                  <a:lnTo>
                    <a:pt x="517" y="210"/>
                  </a:lnTo>
                  <a:lnTo>
                    <a:pt x="516" y="210"/>
                  </a:lnTo>
                  <a:lnTo>
                    <a:pt x="516" y="210"/>
                  </a:lnTo>
                  <a:lnTo>
                    <a:pt x="511" y="210"/>
                  </a:lnTo>
                  <a:lnTo>
                    <a:pt x="511" y="210"/>
                  </a:lnTo>
                  <a:lnTo>
                    <a:pt x="509" y="208"/>
                  </a:lnTo>
                  <a:lnTo>
                    <a:pt x="502" y="205"/>
                  </a:lnTo>
                  <a:lnTo>
                    <a:pt x="499" y="203"/>
                  </a:lnTo>
                  <a:lnTo>
                    <a:pt x="497" y="202"/>
                  </a:lnTo>
                  <a:lnTo>
                    <a:pt x="497" y="202"/>
                  </a:lnTo>
                  <a:lnTo>
                    <a:pt x="494" y="196"/>
                  </a:lnTo>
                  <a:lnTo>
                    <a:pt x="494" y="195"/>
                  </a:lnTo>
                  <a:lnTo>
                    <a:pt x="496" y="195"/>
                  </a:lnTo>
                  <a:lnTo>
                    <a:pt x="496" y="193"/>
                  </a:lnTo>
                  <a:lnTo>
                    <a:pt x="497" y="193"/>
                  </a:lnTo>
                  <a:lnTo>
                    <a:pt x="497" y="191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6" y="188"/>
                  </a:lnTo>
                  <a:lnTo>
                    <a:pt x="496" y="188"/>
                  </a:lnTo>
                  <a:lnTo>
                    <a:pt x="476" y="183"/>
                  </a:lnTo>
                  <a:lnTo>
                    <a:pt x="476" y="183"/>
                  </a:lnTo>
                  <a:lnTo>
                    <a:pt x="472" y="185"/>
                  </a:lnTo>
                  <a:lnTo>
                    <a:pt x="467" y="188"/>
                  </a:lnTo>
                  <a:lnTo>
                    <a:pt x="464" y="188"/>
                  </a:lnTo>
                  <a:lnTo>
                    <a:pt x="464" y="188"/>
                  </a:lnTo>
                  <a:lnTo>
                    <a:pt x="457" y="188"/>
                  </a:lnTo>
                  <a:lnTo>
                    <a:pt x="459" y="181"/>
                  </a:lnTo>
                  <a:lnTo>
                    <a:pt x="459" y="180"/>
                  </a:lnTo>
                  <a:lnTo>
                    <a:pt x="459" y="173"/>
                  </a:lnTo>
                  <a:lnTo>
                    <a:pt x="459" y="171"/>
                  </a:lnTo>
                  <a:lnTo>
                    <a:pt x="459" y="170"/>
                  </a:lnTo>
                  <a:lnTo>
                    <a:pt x="461" y="165"/>
                  </a:lnTo>
                  <a:lnTo>
                    <a:pt x="459" y="163"/>
                  </a:lnTo>
                  <a:lnTo>
                    <a:pt x="454" y="160"/>
                  </a:lnTo>
                  <a:lnTo>
                    <a:pt x="452" y="160"/>
                  </a:lnTo>
                  <a:lnTo>
                    <a:pt x="452" y="160"/>
                  </a:lnTo>
                  <a:lnTo>
                    <a:pt x="449" y="160"/>
                  </a:lnTo>
                  <a:lnTo>
                    <a:pt x="442" y="158"/>
                  </a:lnTo>
                  <a:lnTo>
                    <a:pt x="431" y="151"/>
                  </a:lnTo>
                  <a:lnTo>
                    <a:pt x="426" y="146"/>
                  </a:lnTo>
                  <a:lnTo>
                    <a:pt x="424" y="141"/>
                  </a:lnTo>
                  <a:lnTo>
                    <a:pt x="422" y="136"/>
                  </a:lnTo>
                  <a:lnTo>
                    <a:pt x="419" y="133"/>
                  </a:lnTo>
                  <a:lnTo>
                    <a:pt x="416" y="131"/>
                  </a:lnTo>
                  <a:lnTo>
                    <a:pt x="412" y="128"/>
                  </a:lnTo>
                  <a:lnTo>
                    <a:pt x="414" y="123"/>
                  </a:lnTo>
                  <a:lnTo>
                    <a:pt x="416" y="120"/>
                  </a:lnTo>
                  <a:lnTo>
                    <a:pt x="416" y="118"/>
                  </a:lnTo>
                  <a:lnTo>
                    <a:pt x="416" y="116"/>
                  </a:lnTo>
                  <a:lnTo>
                    <a:pt x="416" y="115"/>
                  </a:lnTo>
                  <a:lnTo>
                    <a:pt x="414" y="113"/>
                  </a:lnTo>
                  <a:lnTo>
                    <a:pt x="404" y="115"/>
                  </a:lnTo>
                  <a:lnTo>
                    <a:pt x="400" y="111"/>
                  </a:lnTo>
                  <a:lnTo>
                    <a:pt x="395" y="108"/>
                  </a:lnTo>
                  <a:lnTo>
                    <a:pt x="390" y="106"/>
                  </a:lnTo>
                  <a:lnTo>
                    <a:pt x="389" y="105"/>
                  </a:lnTo>
                  <a:lnTo>
                    <a:pt x="390" y="91"/>
                  </a:lnTo>
                  <a:lnTo>
                    <a:pt x="392" y="91"/>
                  </a:lnTo>
                  <a:lnTo>
                    <a:pt x="394" y="91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7" y="86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9" y="80"/>
                  </a:lnTo>
                  <a:lnTo>
                    <a:pt x="397" y="75"/>
                  </a:lnTo>
                  <a:lnTo>
                    <a:pt x="395" y="70"/>
                  </a:lnTo>
                  <a:lnTo>
                    <a:pt x="395" y="70"/>
                  </a:lnTo>
                  <a:lnTo>
                    <a:pt x="394" y="68"/>
                  </a:lnTo>
                  <a:lnTo>
                    <a:pt x="392" y="66"/>
                  </a:lnTo>
                  <a:lnTo>
                    <a:pt x="387" y="61"/>
                  </a:lnTo>
                  <a:lnTo>
                    <a:pt x="387" y="55"/>
                  </a:lnTo>
                  <a:lnTo>
                    <a:pt x="389" y="55"/>
                  </a:lnTo>
                  <a:lnTo>
                    <a:pt x="390" y="51"/>
                  </a:lnTo>
                  <a:lnTo>
                    <a:pt x="390" y="50"/>
                  </a:lnTo>
                  <a:lnTo>
                    <a:pt x="389" y="41"/>
                  </a:lnTo>
                  <a:lnTo>
                    <a:pt x="389" y="36"/>
                  </a:lnTo>
                  <a:lnTo>
                    <a:pt x="389" y="31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5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2" y="33"/>
                  </a:lnTo>
                  <a:lnTo>
                    <a:pt x="380" y="33"/>
                  </a:lnTo>
                  <a:lnTo>
                    <a:pt x="379" y="35"/>
                  </a:lnTo>
                  <a:lnTo>
                    <a:pt x="379" y="35"/>
                  </a:lnTo>
                  <a:lnTo>
                    <a:pt x="374" y="30"/>
                  </a:lnTo>
                  <a:lnTo>
                    <a:pt x="370" y="28"/>
                  </a:lnTo>
                  <a:lnTo>
                    <a:pt x="370" y="28"/>
                  </a:lnTo>
                  <a:lnTo>
                    <a:pt x="370" y="26"/>
                  </a:lnTo>
                  <a:lnTo>
                    <a:pt x="365" y="21"/>
                  </a:lnTo>
                  <a:lnTo>
                    <a:pt x="364" y="21"/>
                  </a:lnTo>
                  <a:lnTo>
                    <a:pt x="350" y="15"/>
                  </a:lnTo>
                  <a:lnTo>
                    <a:pt x="344" y="16"/>
                  </a:lnTo>
                  <a:lnTo>
                    <a:pt x="335" y="16"/>
                  </a:lnTo>
                  <a:lnTo>
                    <a:pt x="332" y="16"/>
                  </a:lnTo>
                  <a:lnTo>
                    <a:pt x="330" y="16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5" y="28"/>
                  </a:lnTo>
                  <a:lnTo>
                    <a:pt x="315" y="30"/>
                  </a:lnTo>
                  <a:lnTo>
                    <a:pt x="315" y="31"/>
                  </a:lnTo>
                  <a:lnTo>
                    <a:pt x="314" y="33"/>
                  </a:lnTo>
                  <a:lnTo>
                    <a:pt x="312" y="35"/>
                  </a:lnTo>
                  <a:lnTo>
                    <a:pt x="310" y="35"/>
                  </a:lnTo>
                  <a:lnTo>
                    <a:pt x="307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4" y="26"/>
                  </a:lnTo>
                  <a:lnTo>
                    <a:pt x="304" y="20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9" y="15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5" y="10"/>
                  </a:lnTo>
                  <a:lnTo>
                    <a:pt x="305" y="10"/>
                  </a:lnTo>
                  <a:lnTo>
                    <a:pt x="299" y="8"/>
                  </a:lnTo>
                  <a:lnTo>
                    <a:pt x="292" y="8"/>
                  </a:lnTo>
                  <a:lnTo>
                    <a:pt x="292" y="8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2" y="6"/>
                  </a:lnTo>
                  <a:lnTo>
                    <a:pt x="280" y="8"/>
                  </a:lnTo>
                  <a:lnTo>
                    <a:pt x="279" y="10"/>
                  </a:lnTo>
                  <a:lnTo>
                    <a:pt x="275" y="15"/>
                  </a:lnTo>
                  <a:lnTo>
                    <a:pt x="275" y="15"/>
                  </a:lnTo>
                  <a:lnTo>
                    <a:pt x="270" y="15"/>
                  </a:lnTo>
                  <a:lnTo>
                    <a:pt x="269" y="15"/>
                  </a:lnTo>
                  <a:lnTo>
                    <a:pt x="269" y="13"/>
                  </a:lnTo>
                  <a:lnTo>
                    <a:pt x="269" y="11"/>
                  </a:lnTo>
                  <a:lnTo>
                    <a:pt x="269" y="10"/>
                  </a:lnTo>
                  <a:lnTo>
                    <a:pt x="265" y="5"/>
                  </a:lnTo>
                  <a:lnTo>
                    <a:pt x="264" y="3"/>
                  </a:lnTo>
                  <a:lnTo>
                    <a:pt x="259" y="3"/>
                  </a:lnTo>
                  <a:lnTo>
                    <a:pt x="254" y="5"/>
                  </a:lnTo>
                  <a:lnTo>
                    <a:pt x="254" y="5"/>
                  </a:lnTo>
                  <a:lnTo>
                    <a:pt x="254" y="6"/>
                  </a:lnTo>
                  <a:lnTo>
                    <a:pt x="250" y="10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4" y="6"/>
                  </a:lnTo>
                  <a:lnTo>
                    <a:pt x="239" y="1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22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10012140" y="5142040"/>
              <a:ext cx="411214" cy="285733"/>
            </a:xfrm>
            <a:custGeom>
              <a:avLst/>
              <a:gdLst>
                <a:gd name="T0" fmla="*/ 77 w 272"/>
                <a:gd name="T1" fmla="*/ 15 h 189"/>
                <a:gd name="T2" fmla="*/ 72 w 272"/>
                <a:gd name="T3" fmla="*/ 17 h 189"/>
                <a:gd name="T4" fmla="*/ 61 w 272"/>
                <a:gd name="T5" fmla="*/ 23 h 189"/>
                <a:gd name="T6" fmla="*/ 46 w 272"/>
                <a:gd name="T7" fmla="*/ 28 h 189"/>
                <a:gd name="T8" fmla="*/ 39 w 272"/>
                <a:gd name="T9" fmla="*/ 32 h 189"/>
                <a:gd name="T10" fmla="*/ 24 w 272"/>
                <a:gd name="T11" fmla="*/ 40 h 189"/>
                <a:gd name="T12" fmla="*/ 19 w 272"/>
                <a:gd name="T13" fmla="*/ 47 h 189"/>
                <a:gd name="T14" fmla="*/ 7 w 272"/>
                <a:gd name="T15" fmla="*/ 47 h 189"/>
                <a:gd name="T16" fmla="*/ 0 w 272"/>
                <a:gd name="T17" fmla="*/ 53 h 189"/>
                <a:gd name="T18" fmla="*/ 5 w 272"/>
                <a:gd name="T19" fmla="*/ 60 h 189"/>
                <a:gd name="T20" fmla="*/ 14 w 272"/>
                <a:gd name="T21" fmla="*/ 60 h 189"/>
                <a:gd name="T22" fmla="*/ 32 w 272"/>
                <a:gd name="T23" fmla="*/ 83 h 189"/>
                <a:gd name="T24" fmla="*/ 30 w 272"/>
                <a:gd name="T25" fmla="*/ 113 h 189"/>
                <a:gd name="T26" fmla="*/ 41 w 272"/>
                <a:gd name="T27" fmla="*/ 135 h 189"/>
                <a:gd name="T28" fmla="*/ 66 w 272"/>
                <a:gd name="T29" fmla="*/ 137 h 189"/>
                <a:gd name="T30" fmla="*/ 71 w 272"/>
                <a:gd name="T31" fmla="*/ 135 h 189"/>
                <a:gd name="T32" fmla="*/ 94 w 272"/>
                <a:gd name="T33" fmla="*/ 128 h 189"/>
                <a:gd name="T34" fmla="*/ 109 w 272"/>
                <a:gd name="T35" fmla="*/ 135 h 189"/>
                <a:gd name="T36" fmla="*/ 136 w 272"/>
                <a:gd name="T37" fmla="*/ 140 h 189"/>
                <a:gd name="T38" fmla="*/ 144 w 272"/>
                <a:gd name="T39" fmla="*/ 133 h 189"/>
                <a:gd name="T40" fmla="*/ 156 w 272"/>
                <a:gd name="T41" fmla="*/ 137 h 189"/>
                <a:gd name="T42" fmla="*/ 181 w 272"/>
                <a:gd name="T43" fmla="*/ 147 h 189"/>
                <a:gd name="T44" fmla="*/ 192 w 272"/>
                <a:gd name="T45" fmla="*/ 133 h 189"/>
                <a:gd name="T46" fmla="*/ 202 w 272"/>
                <a:gd name="T47" fmla="*/ 135 h 189"/>
                <a:gd name="T48" fmla="*/ 222 w 272"/>
                <a:gd name="T49" fmla="*/ 152 h 189"/>
                <a:gd name="T50" fmla="*/ 227 w 272"/>
                <a:gd name="T51" fmla="*/ 165 h 189"/>
                <a:gd name="T52" fmla="*/ 232 w 272"/>
                <a:gd name="T53" fmla="*/ 170 h 189"/>
                <a:gd name="T54" fmla="*/ 244 w 272"/>
                <a:gd name="T55" fmla="*/ 189 h 189"/>
                <a:gd name="T56" fmla="*/ 251 w 272"/>
                <a:gd name="T57" fmla="*/ 187 h 189"/>
                <a:gd name="T58" fmla="*/ 259 w 272"/>
                <a:gd name="T59" fmla="*/ 177 h 189"/>
                <a:gd name="T60" fmla="*/ 267 w 272"/>
                <a:gd name="T61" fmla="*/ 167 h 189"/>
                <a:gd name="T62" fmla="*/ 261 w 272"/>
                <a:gd name="T63" fmla="*/ 155 h 189"/>
                <a:gd name="T64" fmla="*/ 256 w 272"/>
                <a:gd name="T65" fmla="*/ 152 h 189"/>
                <a:gd name="T66" fmla="*/ 261 w 272"/>
                <a:gd name="T67" fmla="*/ 147 h 189"/>
                <a:gd name="T68" fmla="*/ 259 w 272"/>
                <a:gd name="T69" fmla="*/ 142 h 189"/>
                <a:gd name="T70" fmla="*/ 249 w 272"/>
                <a:gd name="T71" fmla="*/ 137 h 189"/>
                <a:gd name="T72" fmla="*/ 246 w 272"/>
                <a:gd name="T73" fmla="*/ 128 h 189"/>
                <a:gd name="T74" fmla="*/ 254 w 272"/>
                <a:gd name="T75" fmla="*/ 117 h 189"/>
                <a:gd name="T76" fmla="*/ 244 w 272"/>
                <a:gd name="T77" fmla="*/ 117 h 189"/>
                <a:gd name="T78" fmla="*/ 234 w 272"/>
                <a:gd name="T79" fmla="*/ 115 h 189"/>
                <a:gd name="T80" fmla="*/ 216 w 272"/>
                <a:gd name="T81" fmla="*/ 117 h 189"/>
                <a:gd name="T82" fmla="*/ 196 w 272"/>
                <a:gd name="T83" fmla="*/ 110 h 189"/>
                <a:gd name="T84" fmla="*/ 191 w 272"/>
                <a:gd name="T85" fmla="*/ 102 h 189"/>
                <a:gd name="T86" fmla="*/ 174 w 272"/>
                <a:gd name="T87" fmla="*/ 100 h 189"/>
                <a:gd name="T88" fmla="*/ 182 w 272"/>
                <a:gd name="T89" fmla="*/ 95 h 189"/>
                <a:gd name="T90" fmla="*/ 189 w 272"/>
                <a:gd name="T91" fmla="*/ 95 h 189"/>
                <a:gd name="T92" fmla="*/ 191 w 272"/>
                <a:gd name="T93" fmla="*/ 68 h 189"/>
                <a:gd name="T94" fmla="*/ 149 w 272"/>
                <a:gd name="T95" fmla="*/ 60 h 189"/>
                <a:gd name="T96" fmla="*/ 142 w 272"/>
                <a:gd name="T97" fmla="*/ 52 h 189"/>
                <a:gd name="T98" fmla="*/ 141 w 272"/>
                <a:gd name="T99" fmla="*/ 42 h 189"/>
                <a:gd name="T100" fmla="*/ 149 w 272"/>
                <a:gd name="T101" fmla="*/ 27 h 189"/>
                <a:gd name="T102" fmla="*/ 147 w 272"/>
                <a:gd name="T103" fmla="*/ 22 h 189"/>
                <a:gd name="T104" fmla="*/ 97 w 272"/>
                <a:gd name="T10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2" h="189">
                  <a:moveTo>
                    <a:pt x="86" y="13"/>
                  </a:moveTo>
                  <a:lnTo>
                    <a:pt x="82" y="15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2" y="17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5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4" y="47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9" y="75"/>
                  </a:lnTo>
                  <a:lnTo>
                    <a:pt x="30" y="78"/>
                  </a:lnTo>
                  <a:lnTo>
                    <a:pt x="32" y="83"/>
                  </a:lnTo>
                  <a:lnTo>
                    <a:pt x="30" y="92"/>
                  </a:lnTo>
                  <a:lnTo>
                    <a:pt x="29" y="98"/>
                  </a:lnTo>
                  <a:lnTo>
                    <a:pt x="27" y="102"/>
                  </a:lnTo>
                  <a:lnTo>
                    <a:pt x="27" y="107"/>
                  </a:lnTo>
                  <a:lnTo>
                    <a:pt x="30" y="113"/>
                  </a:lnTo>
                  <a:lnTo>
                    <a:pt x="37" y="122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6" y="137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2" y="133"/>
                  </a:lnTo>
                  <a:lnTo>
                    <a:pt x="74" y="133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02" y="130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9" y="135"/>
                  </a:lnTo>
                  <a:lnTo>
                    <a:pt x="112" y="138"/>
                  </a:lnTo>
                  <a:lnTo>
                    <a:pt x="126" y="145"/>
                  </a:lnTo>
                  <a:lnTo>
                    <a:pt x="127" y="145"/>
                  </a:lnTo>
                  <a:lnTo>
                    <a:pt x="129" y="143"/>
                  </a:lnTo>
                  <a:lnTo>
                    <a:pt x="136" y="140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41" y="137"/>
                  </a:lnTo>
                  <a:lnTo>
                    <a:pt x="142" y="137"/>
                  </a:lnTo>
                  <a:lnTo>
                    <a:pt x="144" y="133"/>
                  </a:lnTo>
                  <a:lnTo>
                    <a:pt x="144" y="132"/>
                  </a:lnTo>
                  <a:lnTo>
                    <a:pt x="146" y="132"/>
                  </a:lnTo>
                  <a:lnTo>
                    <a:pt x="147" y="132"/>
                  </a:lnTo>
                  <a:lnTo>
                    <a:pt x="149" y="133"/>
                  </a:lnTo>
                  <a:lnTo>
                    <a:pt x="156" y="137"/>
                  </a:lnTo>
                  <a:lnTo>
                    <a:pt x="157" y="138"/>
                  </a:lnTo>
                  <a:lnTo>
                    <a:pt x="162" y="143"/>
                  </a:lnTo>
                  <a:lnTo>
                    <a:pt x="169" y="145"/>
                  </a:lnTo>
                  <a:lnTo>
                    <a:pt x="179" y="148"/>
                  </a:lnTo>
                  <a:lnTo>
                    <a:pt x="181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4" y="143"/>
                  </a:lnTo>
                  <a:lnTo>
                    <a:pt x="184" y="142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7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204" y="137"/>
                  </a:lnTo>
                  <a:lnTo>
                    <a:pt x="206" y="142"/>
                  </a:lnTo>
                  <a:lnTo>
                    <a:pt x="216" y="150"/>
                  </a:lnTo>
                  <a:lnTo>
                    <a:pt x="222" y="152"/>
                  </a:lnTo>
                  <a:lnTo>
                    <a:pt x="224" y="157"/>
                  </a:lnTo>
                  <a:lnTo>
                    <a:pt x="226" y="160"/>
                  </a:lnTo>
                  <a:lnTo>
                    <a:pt x="226" y="162"/>
                  </a:lnTo>
                  <a:lnTo>
                    <a:pt x="227" y="165"/>
                  </a:lnTo>
                  <a:lnTo>
                    <a:pt x="227" y="165"/>
                  </a:lnTo>
                  <a:lnTo>
                    <a:pt x="229" y="169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7" y="174"/>
                  </a:lnTo>
                  <a:lnTo>
                    <a:pt x="244" y="185"/>
                  </a:lnTo>
                  <a:lnTo>
                    <a:pt x="244" y="187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5"/>
                  </a:lnTo>
                  <a:lnTo>
                    <a:pt x="254" y="180"/>
                  </a:lnTo>
                  <a:lnTo>
                    <a:pt x="257" y="177"/>
                  </a:lnTo>
                  <a:lnTo>
                    <a:pt x="257" y="177"/>
                  </a:lnTo>
                  <a:lnTo>
                    <a:pt x="259" y="177"/>
                  </a:lnTo>
                  <a:lnTo>
                    <a:pt x="269" y="175"/>
                  </a:lnTo>
                  <a:lnTo>
                    <a:pt x="272" y="177"/>
                  </a:lnTo>
                  <a:lnTo>
                    <a:pt x="267" y="170"/>
                  </a:lnTo>
                  <a:lnTo>
                    <a:pt x="267" y="170"/>
                  </a:lnTo>
                  <a:lnTo>
                    <a:pt x="267" y="167"/>
                  </a:lnTo>
                  <a:lnTo>
                    <a:pt x="266" y="165"/>
                  </a:lnTo>
                  <a:lnTo>
                    <a:pt x="266" y="162"/>
                  </a:lnTo>
                  <a:lnTo>
                    <a:pt x="264" y="159"/>
                  </a:lnTo>
                  <a:lnTo>
                    <a:pt x="264" y="157"/>
                  </a:lnTo>
                  <a:lnTo>
                    <a:pt x="261" y="155"/>
                  </a:lnTo>
                  <a:lnTo>
                    <a:pt x="259" y="153"/>
                  </a:lnTo>
                  <a:lnTo>
                    <a:pt x="257" y="153"/>
                  </a:lnTo>
                  <a:lnTo>
                    <a:pt x="256" y="153"/>
                  </a:lnTo>
                  <a:lnTo>
                    <a:pt x="256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9" y="147"/>
                  </a:lnTo>
                  <a:lnTo>
                    <a:pt x="261" y="147"/>
                  </a:lnTo>
                  <a:lnTo>
                    <a:pt x="261" y="147"/>
                  </a:lnTo>
                  <a:lnTo>
                    <a:pt x="262" y="150"/>
                  </a:lnTo>
                  <a:lnTo>
                    <a:pt x="264" y="148"/>
                  </a:lnTo>
                  <a:lnTo>
                    <a:pt x="264" y="145"/>
                  </a:lnTo>
                  <a:lnTo>
                    <a:pt x="264" y="143"/>
                  </a:lnTo>
                  <a:lnTo>
                    <a:pt x="259" y="142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2" y="137"/>
                  </a:lnTo>
                  <a:lnTo>
                    <a:pt x="249" y="137"/>
                  </a:lnTo>
                  <a:lnTo>
                    <a:pt x="247" y="135"/>
                  </a:lnTo>
                  <a:lnTo>
                    <a:pt x="244" y="132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7" y="128"/>
                  </a:lnTo>
                  <a:lnTo>
                    <a:pt x="249" y="127"/>
                  </a:lnTo>
                  <a:lnTo>
                    <a:pt x="249" y="12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2" y="115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6" y="115"/>
                  </a:lnTo>
                  <a:lnTo>
                    <a:pt x="244" y="117"/>
                  </a:lnTo>
                  <a:lnTo>
                    <a:pt x="244" y="117"/>
                  </a:lnTo>
                  <a:lnTo>
                    <a:pt x="241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4" y="115"/>
                  </a:lnTo>
                  <a:lnTo>
                    <a:pt x="232" y="118"/>
                  </a:lnTo>
                  <a:lnTo>
                    <a:pt x="231" y="118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16" y="117"/>
                  </a:lnTo>
                  <a:lnTo>
                    <a:pt x="214" y="117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7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4" y="110"/>
                  </a:lnTo>
                  <a:lnTo>
                    <a:pt x="191" y="103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89" y="102"/>
                  </a:lnTo>
                  <a:lnTo>
                    <a:pt x="184" y="102"/>
                  </a:lnTo>
                  <a:lnTo>
                    <a:pt x="172" y="102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4" y="97"/>
                  </a:lnTo>
                  <a:lnTo>
                    <a:pt x="176" y="97"/>
                  </a:lnTo>
                  <a:lnTo>
                    <a:pt x="177" y="97"/>
                  </a:lnTo>
                  <a:lnTo>
                    <a:pt x="182" y="95"/>
                  </a:lnTo>
                  <a:lnTo>
                    <a:pt x="184" y="95"/>
                  </a:lnTo>
                  <a:lnTo>
                    <a:pt x="184" y="95"/>
                  </a:lnTo>
                  <a:lnTo>
                    <a:pt x="187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92" y="92"/>
                  </a:lnTo>
                  <a:lnTo>
                    <a:pt x="194" y="80"/>
                  </a:lnTo>
                  <a:lnTo>
                    <a:pt x="194" y="73"/>
                  </a:lnTo>
                  <a:lnTo>
                    <a:pt x="191" y="68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74" y="67"/>
                  </a:lnTo>
                  <a:lnTo>
                    <a:pt x="152" y="62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58"/>
                  </a:lnTo>
                  <a:lnTo>
                    <a:pt x="147" y="55"/>
                  </a:lnTo>
                  <a:lnTo>
                    <a:pt x="147" y="53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41" y="42"/>
                  </a:lnTo>
                  <a:lnTo>
                    <a:pt x="141" y="40"/>
                  </a:lnTo>
                  <a:lnTo>
                    <a:pt x="146" y="35"/>
                  </a:lnTo>
                  <a:lnTo>
                    <a:pt x="149" y="30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47" y="23"/>
                  </a:lnTo>
                  <a:lnTo>
                    <a:pt x="147" y="22"/>
                  </a:lnTo>
                  <a:lnTo>
                    <a:pt x="134" y="20"/>
                  </a:lnTo>
                  <a:lnTo>
                    <a:pt x="112" y="20"/>
                  </a:lnTo>
                  <a:lnTo>
                    <a:pt x="111" y="13"/>
                  </a:lnTo>
                  <a:lnTo>
                    <a:pt x="101" y="5"/>
                  </a:lnTo>
                  <a:lnTo>
                    <a:pt x="97" y="0"/>
                  </a:lnTo>
                  <a:lnTo>
                    <a:pt x="94" y="7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2" name="Freeform 23"/>
            <p:cNvSpPr>
              <a:spLocks/>
            </p:cNvSpPr>
            <p:nvPr/>
          </p:nvSpPr>
          <p:spPr bwMode="auto">
            <a:xfrm>
              <a:off x="9581272" y="4953063"/>
              <a:ext cx="746836" cy="276662"/>
            </a:xfrm>
            <a:custGeom>
              <a:avLst/>
              <a:gdLst>
                <a:gd name="T0" fmla="*/ 62 w 494"/>
                <a:gd name="T1" fmla="*/ 58 h 183"/>
                <a:gd name="T2" fmla="*/ 84 w 494"/>
                <a:gd name="T3" fmla="*/ 70 h 183"/>
                <a:gd name="T4" fmla="*/ 94 w 494"/>
                <a:gd name="T5" fmla="*/ 75 h 183"/>
                <a:gd name="T6" fmla="*/ 112 w 494"/>
                <a:gd name="T7" fmla="*/ 77 h 183"/>
                <a:gd name="T8" fmla="*/ 120 w 494"/>
                <a:gd name="T9" fmla="*/ 90 h 183"/>
                <a:gd name="T10" fmla="*/ 130 w 494"/>
                <a:gd name="T11" fmla="*/ 107 h 183"/>
                <a:gd name="T12" fmla="*/ 139 w 494"/>
                <a:gd name="T13" fmla="*/ 125 h 183"/>
                <a:gd name="T14" fmla="*/ 154 w 494"/>
                <a:gd name="T15" fmla="*/ 145 h 183"/>
                <a:gd name="T16" fmla="*/ 152 w 494"/>
                <a:gd name="T17" fmla="*/ 168 h 183"/>
                <a:gd name="T18" fmla="*/ 149 w 494"/>
                <a:gd name="T19" fmla="*/ 175 h 183"/>
                <a:gd name="T20" fmla="*/ 169 w 494"/>
                <a:gd name="T21" fmla="*/ 183 h 183"/>
                <a:gd name="T22" fmla="*/ 175 w 494"/>
                <a:gd name="T23" fmla="*/ 173 h 183"/>
                <a:gd name="T24" fmla="*/ 214 w 494"/>
                <a:gd name="T25" fmla="*/ 168 h 183"/>
                <a:gd name="T26" fmla="*/ 220 w 494"/>
                <a:gd name="T27" fmla="*/ 152 h 183"/>
                <a:gd name="T28" fmla="*/ 247 w 494"/>
                <a:gd name="T29" fmla="*/ 160 h 183"/>
                <a:gd name="T30" fmla="*/ 284 w 494"/>
                <a:gd name="T31" fmla="*/ 172 h 183"/>
                <a:gd name="T32" fmla="*/ 289 w 494"/>
                <a:gd name="T33" fmla="*/ 172 h 183"/>
                <a:gd name="T34" fmla="*/ 304 w 494"/>
                <a:gd name="T35" fmla="*/ 172 h 183"/>
                <a:gd name="T36" fmla="*/ 315 w 494"/>
                <a:gd name="T37" fmla="*/ 162 h 183"/>
                <a:gd name="T38" fmla="*/ 331 w 494"/>
                <a:gd name="T39" fmla="*/ 153 h 183"/>
                <a:gd name="T40" fmla="*/ 349 w 494"/>
                <a:gd name="T41" fmla="*/ 148 h 183"/>
                <a:gd name="T42" fmla="*/ 361 w 494"/>
                <a:gd name="T43" fmla="*/ 140 h 183"/>
                <a:gd name="T44" fmla="*/ 382 w 494"/>
                <a:gd name="T45" fmla="*/ 125 h 183"/>
                <a:gd name="T46" fmla="*/ 391 w 494"/>
                <a:gd name="T47" fmla="*/ 113 h 183"/>
                <a:gd name="T48" fmla="*/ 416 w 494"/>
                <a:gd name="T49" fmla="*/ 103 h 183"/>
                <a:gd name="T50" fmla="*/ 436 w 494"/>
                <a:gd name="T51" fmla="*/ 113 h 183"/>
                <a:gd name="T52" fmla="*/ 449 w 494"/>
                <a:gd name="T53" fmla="*/ 113 h 183"/>
                <a:gd name="T54" fmla="*/ 476 w 494"/>
                <a:gd name="T55" fmla="*/ 110 h 183"/>
                <a:gd name="T56" fmla="*/ 492 w 494"/>
                <a:gd name="T57" fmla="*/ 85 h 183"/>
                <a:gd name="T58" fmla="*/ 456 w 494"/>
                <a:gd name="T59" fmla="*/ 68 h 183"/>
                <a:gd name="T60" fmla="*/ 452 w 494"/>
                <a:gd name="T61" fmla="*/ 53 h 183"/>
                <a:gd name="T62" fmla="*/ 457 w 494"/>
                <a:gd name="T63" fmla="*/ 43 h 183"/>
                <a:gd name="T64" fmla="*/ 427 w 494"/>
                <a:gd name="T65" fmla="*/ 38 h 183"/>
                <a:gd name="T66" fmla="*/ 394 w 494"/>
                <a:gd name="T67" fmla="*/ 32 h 183"/>
                <a:gd name="T68" fmla="*/ 401 w 494"/>
                <a:gd name="T69" fmla="*/ 22 h 183"/>
                <a:gd name="T70" fmla="*/ 397 w 494"/>
                <a:gd name="T71" fmla="*/ 5 h 183"/>
                <a:gd name="T72" fmla="*/ 371 w 494"/>
                <a:gd name="T73" fmla="*/ 8 h 183"/>
                <a:gd name="T74" fmla="*/ 362 w 494"/>
                <a:gd name="T75" fmla="*/ 6 h 183"/>
                <a:gd name="T76" fmla="*/ 344 w 494"/>
                <a:gd name="T77" fmla="*/ 3 h 183"/>
                <a:gd name="T78" fmla="*/ 332 w 494"/>
                <a:gd name="T79" fmla="*/ 1 h 183"/>
                <a:gd name="T80" fmla="*/ 329 w 494"/>
                <a:gd name="T81" fmla="*/ 15 h 183"/>
                <a:gd name="T82" fmla="*/ 319 w 494"/>
                <a:gd name="T83" fmla="*/ 6 h 183"/>
                <a:gd name="T84" fmla="*/ 295 w 494"/>
                <a:gd name="T85" fmla="*/ 20 h 183"/>
                <a:gd name="T86" fmla="*/ 279 w 494"/>
                <a:gd name="T87" fmla="*/ 38 h 183"/>
                <a:gd name="T88" fmla="*/ 262 w 494"/>
                <a:gd name="T89" fmla="*/ 37 h 183"/>
                <a:gd name="T90" fmla="*/ 262 w 494"/>
                <a:gd name="T91" fmla="*/ 27 h 183"/>
                <a:gd name="T92" fmla="*/ 227 w 494"/>
                <a:gd name="T93" fmla="*/ 23 h 183"/>
                <a:gd name="T94" fmla="*/ 204 w 494"/>
                <a:gd name="T95" fmla="*/ 15 h 183"/>
                <a:gd name="T96" fmla="*/ 180 w 494"/>
                <a:gd name="T97" fmla="*/ 11 h 183"/>
                <a:gd name="T98" fmla="*/ 164 w 494"/>
                <a:gd name="T99" fmla="*/ 11 h 183"/>
                <a:gd name="T100" fmla="*/ 150 w 494"/>
                <a:gd name="T101" fmla="*/ 16 h 183"/>
                <a:gd name="T102" fmla="*/ 142 w 494"/>
                <a:gd name="T103" fmla="*/ 22 h 183"/>
                <a:gd name="T104" fmla="*/ 110 w 494"/>
                <a:gd name="T105" fmla="*/ 28 h 183"/>
                <a:gd name="T106" fmla="*/ 80 w 494"/>
                <a:gd name="T107" fmla="*/ 25 h 183"/>
                <a:gd name="T108" fmla="*/ 60 w 494"/>
                <a:gd name="T109" fmla="*/ 25 h 183"/>
                <a:gd name="T110" fmla="*/ 37 w 494"/>
                <a:gd name="T111" fmla="*/ 20 h 183"/>
                <a:gd name="T112" fmla="*/ 10 w 494"/>
                <a:gd name="T113" fmla="*/ 23 h 183"/>
                <a:gd name="T114" fmla="*/ 22 w 494"/>
                <a:gd name="T115" fmla="*/ 5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83">
                  <a:moveTo>
                    <a:pt x="22" y="53"/>
                  </a:moveTo>
                  <a:lnTo>
                    <a:pt x="30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77" y="62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4" y="70"/>
                  </a:lnTo>
                  <a:lnTo>
                    <a:pt x="85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105" y="75"/>
                  </a:lnTo>
                  <a:lnTo>
                    <a:pt x="109" y="75"/>
                  </a:lnTo>
                  <a:lnTo>
                    <a:pt x="110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3"/>
                  </a:lnTo>
                  <a:lnTo>
                    <a:pt x="122" y="97"/>
                  </a:lnTo>
                  <a:lnTo>
                    <a:pt x="124" y="98"/>
                  </a:lnTo>
                  <a:lnTo>
                    <a:pt x="127" y="105"/>
                  </a:lnTo>
                  <a:lnTo>
                    <a:pt x="127" y="105"/>
                  </a:lnTo>
                  <a:lnTo>
                    <a:pt x="129" y="105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5" y="113"/>
                  </a:lnTo>
                  <a:lnTo>
                    <a:pt x="139" y="120"/>
                  </a:lnTo>
                  <a:lnTo>
                    <a:pt x="139" y="122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4" y="128"/>
                  </a:lnTo>
                  <a:lnTo>
                    <a:pt x="147" y="132"/>
                  </a:lnTo>
                  <a:lnTo>
                    <a:pt x="150" y="135"/>
                  </a:lnTo>
                  <a:lnTo>
                    <a:pt x="154" y="142"/>
                  </a:lnTo>
                  <a:lnTo>
                    <a:pt x="154" y="145"/>
                  </a:lnTo>
                  <a:lnTo>
                    <a:pt x="155" y="148"/>
                  </a:lnTo>
                  <a:lnTo>
                    <a:pt x="155" y="150"/>
                  </a:lnTo>
                  <a:lnTo>
                    <a:pt x="155" y="152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4" y="165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70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47" y="182"/>
                  </a:lnTo>
                  <a:lnTo>
                    <a:pt x="149" y="182"/>
                  </a:lnTo>
                  <a:lnTo>
                    <a:pt x="150" y="182"/>
                  </a:lnTo>
                  <a:lnTo>
                    <a:pt x="160" y="180"/>
                  </a:lnTo>
                  <a:lnTo>
                    <a:pt x="164" y="182"/>
                  </a:lnTo>
                  <a:lnTo>
                    <a:pt x="169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2" y="180"/>
                  </a:lnTo>
                  <a:lnTo>
                    <a:pt x="174" y="178"/>
                  </a:lnTo>
                  <a:lnTo>
                    <a:pt x="174" y="177"/>
                  </a:lnTo>
                  <a:lnTo>
                    <a:pt x="174" y="177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90" y="170"/>
                  </a:lnTo>
                  <a:lnTo>
                    <a:pt x="197" y="168"/>
                  </a:lnTo>
                  <a:lnTo>
                    <a:pt x="204" y="170"/>
                  </a:lnTo>
                  <a:lnTo>
                    <a:pt x="210" y="170"/>
                  </a:lnTo>
                  <a:lnTo>
                    <a:pt x="212" y="170"/>
                  </a:lnTo>
                  <a:lnTo>
                    <a:pt x="214" y="168"/>
                  </a:lnTo>
                  <a:lnTo>
                    <a:pt x="215" y="160"/>
                  </a:lnTo>
                  <a:lnTo>
                    <a:pt x="215" y="158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20" y="152"/>
                  </a:lnTo>
                  <a:lnTo>
                    <a:pt x="222" y="152"/>
                  </a:lnTo>
                  <a:lnTo>
                    <a:pt x="230" y="148"/>
                  </a:lnTo>
                  <a:lnTo>
                    <a:pt x="232" y="148"/>
                  </a:lnTo>
                  <a:lnTo>
                    <a:pt x="232" y="148"/>
                  </a:lnTo>
                  <a:lnTo>
                    <a:pt x="232" y="150"/>
                  </a:lnTo>
                  <a:lnTo>
                    <a:pt x="237" y="155"/>
                  </a:lnTo>
                  <a:lnTo>
                    <a:pt x="247" y="160"/>
                  </a:lnTo>
                  <a:lnTo>
                    <a:pt x="264" y="170"/>
                  </a:lnTo>
                  <a:lnTo>
                    <a:pt x="269" y="175"/>
                  </a:lnTo>
                  <a:lnTo>
                    <a:pt x="277" y="172"/>
                  </a:lnTo>
                  <a:lnTo>
                    <a:pt x="277" y="172"/>
                  </a:lnTo>
                  <a:lnTo>
                    <a:pt x="279" y="170"/>
                  </a:lnTo>
                  <a:lnTo>
                    <a:pt x="282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7" y="175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9" y="172"/>
                  </a:lnTo>
                  <a:lnTo>
                    <a:pt x="292" y="172"/>
                  </a:lnTo>
                  <a:lnTo>
                    <a:pt x="292" y="172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304" y="172"/>
                  </a:lnTo>
                  <a:lnTo>
                    <a:pt x="304" y="172"/>
                  </a:lnTo>
                  <a:lnTo>
                    <a:pt x="305" y="170"/>
                  </a:lnTo>
                  <a:lnTo>
                    <a:pt x="305" y="168"/>
                  </a:lnTo>
                  <a:lnTo>
                    <a:pt x="305" y="168"/>
                  </a:lnTo>
                  <a:lnTo>
                    <a:pt x="309" y="165"/>
                  </a:lnTo>
                  <a:lnTo>
                    <a:pt x="309" y="163"/>
                  </a:lnTo>
                  <a:lnTo>
                    <a:pt x="310" y="163"/>
                  </a:lnTo>
                  <a:lnTo>
                    <a:pt x="315" y="162"/>
                  </a:lnTo>
                  <a:lnTo>
                    <a:pt x="319" y="160"/>
                  </a:lnTo>
                  <a:lnTo>
                    <a:pt x="324" y="157"/>
                  </a:lnTo>
                  <a:lnTo>
                    <a:pt x="326" y="157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31" y="153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4" y="148"/>
                  </a:lnTo>
                  <a:lnTo>
                    <a:pt x="346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54" y="147"/>
                  </a:lnTo>
                  <a:lnTo>
                    <a:pt x="357" y="147"/>
                  </a:lnTo>
                  <a:lnTo>
                    <a:pt x="357" y="142"/>
                  </a:lnTo>
                  <a:lnTo>
                    <a:pt x="359" y="142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1" y="140"/>
                  </a:lnTo>
                  <a:lnTo>
                    <a:pt x="362" y="140"/>
                  </a:lnTo>
                  <a:lnTo>
                    <a:pt x="364" y="140"/>
                  </a:lnTo>
                  <a:lnTo>
                    <a:pt x="366" y="140"/>
                  </a:lnTo>
                  <a:lnTo>
                    <a:pt x="367" y="140"/>
                  </a:lnTo>
                  <a:lnTo>
                    <a:pt x="371" y="138"/>
                  </a:lnTo>
                  <a:lnTo>
                    <a:pt x="379" y="132"/>
                  </a:lnTo>
                  <a:lnTo>
                    <a:pt x="382" y="125"/>
                  </a:lnTo>
                  <a:lnTo>
                    <a:pt x="384" y="123"/>
                  </a:lnTo>
                  <a:lnTo>
                    <a:pt x="387" y="120"/>
                  </a:lnTo>
                  <a:lnTo>
                    <a:pt x="389" y="120"/>
                  </a:lnTo>
                  <a:lnTo>
                    <a:pt x="389" y="117"/>
                  </a:lnTo>
                  <a:lnTo>
                    <a:pt x="389" y="115"/>
                  </a:lnTo>
                  <a:lnTo>
                    <a:pt x="391" y="113"/>
                  </a:lnTo>
                  <a:lnTo>
                    <a:pt x="391" y="113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3"/>
                  </a:lnTo>
                  <a:lnTo>
                    <a:pt x="407" y="102"/>
                  </a:lnTo>
                  <a:lnTo>
                    <a:pt x="416" y="103"/>
                  </a:lnTo>
                  <a:lnTo>
                    <a:pt x="416" y="103"/>
                  </a:lnTo>
                  <a:lnTo>
                    <a:pt x="417" y="105"/>
                  </a:lnTo>
                  <a:lnTo>
                    <a:pt x="427" y="110"/>
                  </a:lnTo>
                  <a:lnTo>
                    <a:pt x="429" y="112"/>
                  </a:lnTo>
                  <a:lnTo>
                    <a:pt x="431" y="112"/>
                  </a:lnTo>
                  <a:lnTo>
                    <a:pt x="432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7" y="113"/>
                  </a:lnTo>
                  <a:lnTo>
                    <a:pt x="439" y="113"/>
                  </a:lnTo>
                  <a:lnTo>
                    <a:pt x="441" y="113"/>
                  </a:lnTo>
                  <a:lnTo>
                    <a:pt x="444" y="113"/>
                  </a:lnTo>
                  <a:lnTo>
                    <a:pt x="447" y="115"/>
                  </a:lnTo>
                  <a:lnTo>
                    <a:pt x="449" y="113"/>
                  </a:lnTo>
                  <a:lnTo>
                    <a:pt x="454" y="112"/>
                  </a:lnTo>
                  <a:lnTo>
                    <a:pt x="457" y="108"/>
                  </a:lnTo>
                  <a:lnTo>
                    <a:pt x="459" y="108"/>
                  </a:lnTo>
                  <a:lnTo>
                    <a:pt x="467" y="107"/>
                  </a:lnTo>
                  <a:lnTo>
                    <a:pt x="469" y="108"/>
                  </a:lnTo>
                  <a:lnTo>
                    <a:pt x="471" y="110"/>
                  </a:lnTo>
                  <a:lnTo>
                    <a:pt x="476" y="110"/>
                  </a:lnTo>
                  <a:lnTo>
                    <a:pt x="482" y="112"/>
                  </a:lnTo>
                  <a:lnTo>
                    <a:pt x="482" y="113"/>
                  </a:lnTo>
                  <a:lnTo>
                    <a:pt x="486" y="113"/>
                  </a:lnTo>
                  <a:lnTo>
                    <a:pt x="494" y="108"/>
                  </a:lnTo>
                  <a:lnTo>
                    <a:pt x="494" y="97"/>
                  </a:lnTo>
                  <a:lnTo>
                    <a:pt x="494" y="90"/>
                  </a:lnTo>
                  <a:lnTo>
                    <a:pt x="492" y="85"/>
                  </a:lnTo>
                  <a:lnTo>
                    <a:pt x="481" y="80"/>
                  </a:lnTo>
                  <a:lnTo>
                    <a:pt x="476" y="80"/>
                  </a:lnTo>
                  <a:lnTo>
                    <a:pt x="474" y="78"/>
                  </a:lnTo>
                  <a:lnTo>
                    <a:pt x="464" y="75"/>
                  </a:lnTo>
                  <a:lnTo>
                    <a:pt x="459" y="72"/>
                  </a:lnTo>
                  <a:lnTo>
                    <a:pt x="459" y="70"/>
                  </a:lnTo>
                  <a:lnTo>
                    <a:pt x="456" y="68"/>
                  </a:lnTo>
                  <a:lnTo>
                    <a:pt x="454" y="67"/>
                  </a:lnTo>
                  <a:lnTo>
                    <a:pt x="452" y="65"/>
                  </a:lnTo>
                  <a:lnTo>
                    <a:pt x="452" y="63"/>
                  </a:lnTo>
                  <a:lnTo>
                    <a:pt x="452" y="60"/>
                  </a:lnTo>
                  <a:lnTo>
                    <a:pt x="452" y="57"/>
                  </a:lnTo>
                  <a:lnTo>
                    <a:pt x="452" y="55"/>
                  </a:lnTo>
                  <a:lnTo>
                    <a:pt x="452" y="53"/>
                  </a:lnTo>
                  <a:lnTo>
                    <a:pt x="452" y="53"/>
                  </a:lnTo>
                  <a:lnTo>
                    <a:pt x="454" y="48"/>
                  </a:lnTo>
                  <a:lnTo>
                    <a:pt x="454" y="48"/>
                  </a:lnTo>
                  <a:lnTo>
                    <a:pt x="456" y="47"/>
                  </a:lnTo>
                  <a:lnTo>
                    <a:pt x="457" y="45"/>
                  </a:lnTo>
                  <a:lnTo>
                    <a:pt x="457" y="45"/>
                  </a:lnTo>
                  <a:lnTo>
                    <a:pt x="457" y="43"/>
                  </a:lnTo>
                  <a:lnTo>
                    <a:pt x="457" y="42"/>
                  </a:lnTo>
                  <a:lnTo>
                    <a:pt x="456" y="40"/>
                  </a:lnTo>
                  <a:lnTo>
                    <a:pt x="454" y="38"/>
                  </a:lnTo>
                  <a:lnTo>
                    <a:pt x="444" y="37"/>
                  </a:lnTo>
                  <a:lnTo>
                    <a:pt x="434" y="38"/>
                  </a:lnTo>
                  <a:lnTo>
                    <a:pt x="429" y="38"/>
                  </a:lnTo>
                  <a:lnTo>
                    <a:pt x="427" y="38"/>
                  </a:lnTo>
                  <a:lnTo>
                    <a:pt x="427" y="38"/>
                  </a:lnTo>
                  <a:lnTo>
                    <a:pt x="419" y="37"/>
                  </a:lnTo>
                  <a:lnTo>
                    <a:pt x="407" y="35"/>
                  </a:lnTo>
                  <a:lnTo>
                    <a:pt x="397" y="33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6" y="25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401" y="22"/>
                  </a:lnTo>
                  <a:lnTo>
                    <a:pt x="401" y="22"/>
                  </a:lnTo>
                  <a:lnTo>
                    <a:pt x="401" y="20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7" y="6"/>
                  </a:lnTo>
                  <a:lnTo>
                    <a:pt x="397" y="5"/>
                  </a:lnTo>
                  <a:lnTo>
                    <a:pt x="397" y="5"/>
                  </a:lnTo>
                  <a:lnTo>
                    <a:pt x="396" y="5"/>
                  </a:lnTo>
                  <a:lnTo>
                    <a:pt x="382" y="3"/>
                  </a:lnTo>
                  <a:lnTo>
                    <a:pt x="382" y="3"/>
                  </a:lnTo>
                  <a:lnTo>
                    <a:pt x="381" y="3"/>
                  </a:lnTo>
                  <a:lnTo>
                    <a:pt x="374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10"/>
                  </a:lnTo>
                  <a:lnTo>
                    <a:pt x="366" y="10"/>
                  </a:lnTo>
                  <a:lnTo>
                    <a:pt x="364" y="8"/>
                  </a:lnTo>
                  <a:lnTo>
                    <a:pt x="364" y="6"/>
                  </a:lnTo>
                  <a:lnTo>
                    <a:pt x="362" y="6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1" y="0"/>
                  </a:lnTo>
                  <a:lnTo>
                    <a:pt x="349" y="0"/>
                  </a:lnTo>
                  <a:lnTo>
                    <a:pt x="347" y="1"/>
                  </a:lnTo>
                  <a:lnTo>
                    <a:pt x="347" y="1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1" y="1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36" y="0"/>
                  </a:lnTo>
                  <a:lnTo>
                    <a:pt x="334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332" y="3"/>
                  </a:lnTo>
                  <a:lnTo>
                    <a:pt x="331" y="3"/>
                  </a:lnTo>
                  <a:lnTo>
                    <a:pt x="331" y="6"/>
                  </a:lnTo>
                  <a:lnTo>
                    <a:pt x="331" y="13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6" y="13"/>
                  </a:lnTo>
                  <a:lnTo>
                    <a:pt x="324" y="8"/>
                  </a:lnTo>
                  <a:lnTo>
                    <a:pt x="322" y="6"/>
                  </a:lnTo>
                  <a:lnTo>
                    <a:pt x="319" y="6"/>
                  </a:lnTo>
                  <a:lnTo>
                    <a:pt x="317" y="6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7" y="10"/>
                  </a:lnTo>
                  <a:lnTo>
                    <a:pt x="297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4" y="22"/>
                  </a:lnTo>
                  <a:lnTo>
                    <a:pt x="294" y="23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89" y="30"/>
                  </a:lnTo>
                  <a:lnTo>
                    <a:pt x="279" y="38"/>
                  </a:lnTo>
                  <a:lnTo>
                    <a:pt x="279" y="40"/>
                  </a:lnTo>
                  <a:lnTo>
                    <a:pt x="277" y="40"/>
                  </a:lnTo>
                  <a:lnTo>
                    <a:pt x="265" y="42"/>
                  </a:lnTo>
                  <a:lnTo>
                    <a:pt x="264" y="40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62" y="37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7"/>
                  </a:lnTo>
                  <a:lnTo>
                    <a:pt x="262" y="27"/>
                  </a:lnTo>
                  <a:lnTo>
                    <a:pt x="262" y="27"/>
                  </a:lnTo>
                  <a:lnTo>
                    <a:pt x="245" y="22"/>
                  </a:lnTo>
                  <a:lnTo>
                    <a:pt x="244" y="20"/>
                  </a:lnTo>
                  <a:lnTo>
                    <a:pt x="237" y="20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2" y="22"/>
                  </a:lnTo>
                  <a:lnTo>
                    <a:pt x="227" y="23"/>
                  </a:lnTo>
                  <a:lnTo>
                    <a:pt x="222" y="23"/>
                  </a:lnTo>
                  <a:lnTo>
                    <a:pt x="219" y="23"/>
                  </a:lnTo>
                  <a:lnTo>
                    <a:pt x="207" y="18"/>
                  </a:lnTo>
                  <a:lnTo>
                    <a:pt x="205" y="16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4" y="15"/>
                  </a:lnTo>
                  <a:lnTo>
                    <a:pt x="204" y="13"/>
                  </a:lnTo>
                  <a:lnTo>
                    <a:pt x="204" y="11"/>
                  </a:lnTo>
                  <a:lnTo>
                    <a:pt x="192" y="8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4" y="10"/>
                  </a:lnTo>
                  <a:lnTo>
                    <a:pt x="180" y="11"/>
                  </a:lnTo>
                  <a:lnTo>
                    <a:pt x="180" y="15"/>
                  </a:lnTo>
                  <a:lnTo>
                    <a:pt x="180" y="15"/>
                  </a:lnTo>
                  <a:lnTo>
                    <a:pt x="180" y="16"/>
                  </a:lnTo>
                  <a:lnTo>
                    <a:pt x="179" y="16"/>
                  </a:lnTo>
                  <a:lnTo>
                    <a:pt x="165" y="13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2" y="18"/>
                  </a:lnTo>
                  <a:lnTo>
                    <a:pt x="150" y="16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2" y="22"/>
                  </a:lnTo>
                  <a:lnTo>
                    <a:pt x="137" y="23"/>
                  </a:lnTo>
                  <a:lnTo>
                    <a:pt x="130" y="23"/>
                  </a:lnTo>
                  <a:lnTo>
                    <a:pt x="127" y="23"/>
                  </a:lnTo>
                  <a:lnTo>
                    <a:pt x="122" y="27"/>
                  </a:lnTo>
                  <a:lnTo>
                    <a:pt x="119" y="27"/>
                  </a:lnTo>
                  <a:lnTo>
                    <a:pt x="114" y="28"/>
                  </a:lnTo>
                  <a:lnTo>
                    <a:pt x="110" y="28"/>
                  </a:lnTo>
                  <a:lnTo>
                    <a:pt x="109" y="28"/>
                  </a:lnTo>
                  <a:lnTo>
                    <a:pt x="105" y="28"/>
                  </a:lnTo>
                  <a:lnTo>
                    <a:pt x="97" y="25"/>
                  </a:lnTo>
                  <a:lnTo>
                    <a:pt x="89" y="23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0" y="25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60" y="25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3" y="20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17" y="48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3" name="Freeform 24"/>
            <p:cNvSpPr>
              <a:spLocks/>
            </p:cNvSpPr>
            <p:nvPr/>
          </p:nvSpPr>
          <p:spPr bwMode="auto">
            <a:xfrm>
              <a:off x="9785367" y="5699899"/>
              <a:ext cx="1262366" cy="1067342"/>
            </a:xfrm>
            <a:custGeom>
              <a:avLst/>
              <a:gdLst>
                <a:gd name="T0" fmla="*/ 154 w 835"/>
                <a:gd name="T1" fmla="*/ 562 h 706"/>
                <a:gd name="T2" fmla="*/ 0 w 835"/>
                <a:gd name="T3" fmla="*/ 467 h 706"/>
                <a:gd name="T4" fmla="*/ 145 w 835"/>
                <a:gd name="T5" fmla="*/ 324 h 706"/>
                <a:gd name="T6" fmla="*/ 142 w 835"/>
                <a:gd name="T7" fmla="*/ 257 h 706"/>
                <a:gd name="T8" fmla="*/ 124 w 835"/>
                <a:gd name="T9" fmla="*/ 140 h 706"/>
                <a:gd name="T10" fmla="*/ 182 w 835"/>
                <a:gd name="T11" fmla="*/ 60 h 706"/>
                <a:gd name="T12" fmla="*/ 214 w 835"/>
                <a:gd name="T13" fmla="*/ 30 h 706"/>
                <a:gd name="T14" fmla="*/ 221 w 835"/>
                <a:gd name="T15" fmla="*/ 25 h 706"/>
                <a:gd name="T16" fmla="*/ 266 w 835"/>
                <a:gd name="T17" fmla="*/ 21 h 706"/>
                <a:gd name="T18" fmla="*/ 287 w 835"/>
                <a:gd name="T19" fmla="*/ 8 h 706"/>
                <a:gd name="T20" fmla="*/ 307 w 835"/>
                <a:gd name="T21" fmla="*/ 5 h 706"/>
                <a:gd name="T22" fmla="*/ 311 w 835"/>
                <a:gd name="T23" fmla="*/ 15 h 706"/>
                <a:gd name="T24" fmla="*/ 317 w 835"/>
                <a:gd name="T25" fmla="*/ 28 h 706"/>
                <a:gd name="T26" fmla="*/ 339 w 835"/>
                <a:gd name="T27" fmla="*/ 1 h 706"/>
                <a:gd name="T28" fmla="*/ 351 w 835"/>
                <a:gd name="T29" fmla="*/ 1 h 706"/>
                <a:gd name="T30" fmla="*/ 357 w 835"/>
                <a:gd name="T31" fmla="*/ 8 h 706"/>
                <a:gd name="T32" fmla="*/ 364 w 835"/>
                <a:gd name="T33" fmla="*/ 25 h 706"/>
                <a:gd name="T34" fmla="*/ 366 w 835"/>
                <a:gd name="T35" fmla="*/ 31 h 706"/>
                <a:gd name="T36" fmla="*/ 377 w 835"/>
                <a:gd name="T37" fmla="*/ 31 h 706"/>
                <a:gd name="T38" fmla="*/ 382 w 835"/>
                <a:gd name="T39" fmla="*/ 50 h 706"/>
                <a:gd name="T40" fmla="*/ 397 w 835"/>
                <a:gd name="T41" fmla="*/ 57 h 706"/>
                <a:gd name="T42" fmla="*/ 406 w 835"/>
                <a:gd name="T43" fmla="*/ 57 h 706"/>
                <a:gd name="T44" fmla="*/ 424 w 835"/>
                <a:gd name="T45" fmla="*/ 90 h 706"/>
                <a:gd name="T46" fmla="*/ 437 w 835"/>
                <a:gd name="T47" fmla="*/ 83 h 706"/>
                <a:gd name="T48" fmla="*/ 454 w 835"/>
                <a:gd name="T49" fmla="*/ 93 h 706"/>
                <a:gd name="T50" fmla="*/ 466 w 835"/>
                <a:gd name="T51" fmla="*/ 90 h 706"/>
                <a:gd name="T52" fmla="*/ 484 w 835"/>
                <a:gd name="T53" fmla="*/ 83 h 706"/>
                <a:gd name="T54" fmla="*/ 494 w 835"/>
                <a:gd name="T55" fmla="*/ 80 h 706"/>
                <a:gd name="T56" fmla="*/ 499 w 835"/>
                <a:gd name="T57" fmla="*/ 80 h 706"/>
                <a:gd name="T58" fmla="*/ 488 w 835"/>
                <a:gd name="T59" fmla="*/ 95 h 706"/>
                <a:gd name="T60" fmla="*/ 479 w 835"/>
                <a:gd name="T61" fmla="*/ 100 h 706"/>
                <a:gd name="T62" fmla="*/ 489 w 835"/>
                <a:gd name="T63" fmla="*/ 125 h 706"/>
                <a:gd name="T64" fmla="*/ 506 w 835"/>
                <a:gd name="T65" fmla="*/ 138 h 706"/>
                <a:gd name="T66" fmla="*/ 506 w 835"/>
                <a:gd name="T67" fmla="*/ 147 h 706"/>
                <a:gd name="T68" fmla="*/ 488 w 835"/>
                <a:gd name="T69" fmla="*/ 162 h 706"/>
                <a:gd name="T70" fmla="*/ 483 w 835"/>
                <a:gd name="T71" fmla="*/ 195 h 706"/>
                <a:gd name="T72" fmla="*/ 483 w 835"/>
                <a:gd name="T73" fmla="*/ 208 h 706"/>
                <a:gd name="T74" fmla="*/ 474 w 835"/>
                <a:gd name="T75" fmla="*/ 228 h 706"/>
                <a:gd name="T76" fmla="*/ 483 w 835"/>
                <a:gd name="T77" fmla="*/ 230 h 706"/>
                <a:gd name="T78" fmla="*/ 488 w 835"/>
                <a:gd name="T79" fmla="*/ 250 h 706"/>
                <a:gd name="T80" fmla="*/ 488 w 835"/>
                <a:gd name="T81" fmla="*/ 267 h 706"/>
                <a:gd name="T82" fmla="*/ 508 w 835"/>
                <a:gd name="T83" fmla="*/ 282 h 706"/>
                <a:gd name="T84" fmla="*/ 538 w 835"/>
                <a:gd name="T85" fmla="*/ 292 h 706"/>
                <a:gd name="T86" fmla="*/ 549 w 835"/>
                <a:gd name="T87" fmla="*/ 303 h 706"/>
                <a:gd name="T88" fmla="*/ 559 w 835"/>
                <a:gd name="T89" fmla="*/ 334 h 706"/>
                <a:gd name="T90" fmla="*/ 568 w 835"/>
                <a:gd name="T91" fmla="*/ 335 h 706"/>
                <a:gd name="T92" fmla="*/ 589 w 835"/>
                <a:gd name="T93" fmla="*/ 330 h 706"/>
                <a:gd name="T94" fmla="*/ 636 w 835"/>
                <a:gd name="T95" fmla="*/ 347 h 706"/>
                <a:gd name="T96" fmla="*/ 661 w 835"/>
                <a:gd name="T97" fmla="*/ 349 h 706"/>
                <a:gd name="T98" fmla="*/ 671 w 835"/>
                <a:gd name="T99" fmla="*/ 345 h 706"/>
                <a:gd name="T100" fmla="*/ 725 w 835"/>
                <a:gd name="T101" fmla="*/ 389 h 706"/>
                <a:gd name="T102" fmla="*/ 738 w 835"/>
                <a:gd name="T103" fmla="*/ 465 h 706"/>
                <a:gd name="T104" fmla="*/ 778 w 835"/>
                <a:gd name="T105" fmla="*/ 500 h 706"/>
                <a:gd name="T106" fmla="*/ 816 w 835"/>
                <a:gd name="T107" fmla="*/ 514 h 706"/>
                <a:gd name="T108" fmla="*/ 828 w 835"/>
                <a:gd name="T109" fmla="*/ 532 h 706"/>
                <a:gd name="T110" fmla="*/ 835 w 835"/>
                <a:gd name="T111" fmla="*/ 532 h 706"/>
                <a:gd name="T112" fmla="*/ 815 w 835"/>
                <a:gd name="T113" fmla="*/ 537 h 706"/>
                <a:gd name="T114" fmla="*/ 795 w 835"/>
                <a:gd name="T115" fmla="*/ 537 h 706"/>
                <a:gd name="T116" fmla="*/ 736 w 835"/>
                <a:gd name="T117" fmla="*/ 557 h 706"/>
                <a:gd name="T118" fmla="*/ 723 w 835"/>
                <a:gd name="T119" fmla="*/ 579 h 706"/>
                <a:gd name="T120" fmla="*/ 720 w 835"/>
                <a:gd name="T121" fmla="*/ 614 h 706"/>
                <a:gd name="T122" fmla="*/ 706 w 835"/>
                <a:gd name="T123" fmla="*/ 65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5" h="706">
                  <a:moveTo>
                    <a:pt x="701" y="666"/>
                  </a:moveTo>
                  <a:lnTo>
                    <a:pt x="694" y="676"/>
                  </a:lnTo>
                  <a:lnTo>
                    <a:pt x="556" y="706"/>
                  </a:lnTo>
                  <a:lnTo>
                    <a:pt x="394" y="639"/>
                  </a:lnTo>
                  <a:lnTo>
                    <a:pt x="302" y="601"/>
                  </a:lnTo>
                  <a:lnTo>
                    <a:pt x="247" y="592"/>
                  </a:lnTo>
                  <a:lnTo>
                    <a:pt x="154" y="562"/>
                  </a:lnTo>
                  <a:lnTo>
                    <a:pt x="55" y="569"/>
                  </a:lnTo>
                  <a:lnTo>
                    <a:pt x="62" y="560"/>
                  </a:lnTo>
                  <a:lnTo>
                    <a:pt x="55" y="550"/>
                  </a:lnTo>
                  <a:lnTo>
                    <a:pt x="40" y="559"/>
                  </a:lnTo>
                  <a:lnTo>
                    <a:pt x="32" y="544"/>
                  </a:lnTo>
                  <a:lnTo>
                    <a:pt x="40" y="540"/>
                  </a:lnTo>
                  <a:lnTo>
                    <a:pt x="0" y="467"/>
                  </a:lnTo>
                  <a:lnTo>
                    <a:pt x="27" y="442"/>
                  </a:lnTo>
                  <a:lnTo>
                    <a:pt x="42" y="427"/>
                  </a:lnTo>
                  <a:lnTo>
                    <a:pt x="67" y="405"/>
                  </a:lnTo>
                  <a:lnTo>
                    <a:pt x="90" y="382"/>
                  </a:lnTo>
                  <a:lnTo>
                    <a:pt x="119" y="355"/>
                  </a:lnTo>
                  <a:lnTo>
                    <a:pt x="144" y="330"/>
                  </a:lnTo>
                  <a:lnTo>
                    <a:pt x="145" y="324"/>
                  </a:lnTo>
                  <a:lnTo>
                    <a:pt x="147" y="312"/>
                  </a:lnTo>
                  <a:lnTo>
                    <a:pt x="152" y="293"/>
                  </a:lnTo>
                  <a:lnTo>
                    <a:pt x="152" y="292"/>
                  </a:lnTo>
                  <a:lnTo>
                    <a:pt x="145" y="267"/>
                  </a:lnTo>
                  <a:lnTo>
                    <a:pt x="144" y="263"/>
                  </a:lnTo>
                  <a:lnTo>
                    <a:pt x="142" y="258"/>
                  </a:lnTo>
                  <a:lnTo>
                    <a:pt x="142" y="257"/>
                  </a:lnTo>
                  <a:lnTo>
                    <a:pt x="142" y="253"/>
                  </a:lnTo>
                  <a:lnTo>
                    <a:pt x="139" y="228"/>
                  </a:lnTo>
                  <a:lnTo>
                    <a:pt x="144" y="215"/>
                  </a:lnTo>
                  <a:lnTo>
                    <a:pt x="139" y="195"/>
                  </a:lnTo>
                  <a:lnTo>
                    <a:pt x="125" y="178"/>
                  </a:lnTo>
                  <a:lnTo>
                    <a:pt x="120" y="152"/>
                  </a:lnTo>
                  <a:lnTo>
                    <a:pt x="124" y="140"/>
                  </a:lnTo>
                  <a:lnTo>
                    <a:pt x="124" y="133"/>
                  </a:lnTo>
                  <a:lnTo>
                    <a:pt x="154" y="118"/>
                  </a:lnTo>
                  <a:lnTo>
                    <a:pt x="167" y="92"/>
                  </a:lnTo>
                  <a:lnTo>
                    <a:pt x="182" y="65"/>
                  </a:lnTo>
                  <a:lnTo>
                    <a:pt x="179" y="60"/>
                  </a:lnTo>
                  <a:lnTo>
                    <a:pt x="179" y="60"/>
                  </a:lnTo>
                  <a:lnTo>
                    <a:pt x="182" y="60"/>
                  </a:lnTo>
                  <a:lnTo>
                    <a:pt x="191" y="53"/>
                  </a:lnTo>
                  <a:lnTo>
                    <a:pt x="194" y="52"/>
                  </a:lnTo>
                  <a:lnTo>
                    <a:pt x="197" y="41"/>
                  </a:lnTo>
                  <a:lnTo>
                    <a:pt x="199" y="31"/>
                  </a:lnTo>
                  <a:lnTo>
                    <a:pt x="206" y="28"/>
                  </a:lnTo>
                  <a:lnTo>
                    <a:pt x="206" y="30"/>
                  </a:lnTo>
                  <a:lnTo>
                    <a:pt x="214" y="30"/>
                  </a:lnTo>
                  <a:lnTo>
                    <a:pt x="216" y="30"/>
                  </a:lnTo>
                  <a:lnTo>
                    <a:pt x="217" y="30"/>
                  </a:lnTo>
                  <a:lnTo>
                    <a:pt x="217" y="28"/>
                  </a:lnTo>
                  <a:lnTo>
                    <a:pt x="219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6" y="21"/>
                  </a:lnTo>
                  <a:lnTo>
                    <a:pt x="227" y="20"/>
                  </a:lnTo>
                  <a:lnTo>
                    <a:pt x="229" y="20"/>
                  </a:lnTo>
                  <a:lnTo>
                    <a:pt x="249" y="21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66" y="21"/>
                  </a:lnTo>
                  <a:lnTo>
                    <a:pt x="279" y="18"/>
                  </a:lnTo>
                  <a:lnTo>
                    <a:pt x="286" y="16"/>
                  </a:lnTo>
                  <a:lnTo>
                    <a:pt x="286" y="16"/>
                  </a:lnTo>
                  <a:lnTo>
                    <a:pt x="287" y="15"/>
                  </a:lnTo>
                  <a:lnTo>
                    <a:pt x="287" y="13"/>
                  </a:lnTo>
                  <a:lnTo>
                    <a:pt x="287" y="11"/>
                  </a:lnTo>
                  <a:lnTo>
                    <a:pt x="287" y="8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4" y="5"/>
                  </a:lnTo>
                  <a:lnTo>
                    <a:pt x="299" y="3"/>
                  </a:lnTo>
                  <a:lnTo>
                    <a:pt x="307" y="3"/>
                  </a:lnTo>
                  <a:lnTo>
                    <a:pt x="307" y="3"/>
                  </a:lnTo>
                  <a:lnTo>
                    <a:pt x="307" y="5"/>
                  </a:lnTo>
                  <a:lnTo>
                    <a:pt x="311" y="6"/>
                  </a:lnTo>
                  <a:lnTo>
                    <a:pt x="311" y="6"/>
                  </a:lnTo>
                  <a:lnTo>
                    <a:pt x="312" y="11"/>
                  </a:lnTo>
                  <a:lnTo>
                    <a:pt x="314" y="13"/>
                  </a:lnTo>
                  <a:lnTo>
                    <a:pt x="312" y="13"/>
                  </a:lnTo>
                  <a:lnTo>
                    <a:pt x="312" y="13"/>
                  </a:lnTo>
                  <a:lnTo>
                    <a:pt x="311" y="15"/>
                  </a:lnTo>
                  <a:lnTo>
                    <a:pt x="311" y="15"/>
                  </a:lnTo>
                  <a:lnTo>
                    <a:pt x="309" y="20"/>
                  </a:lnTo>
                  <a:lnTo>
                    <a:pt x="309" y="20"/>
                  </a:lnTo>
                  <a:lnTo>
                    <a:pt x="309" y="21"/>
                  </a:lnTo>
                  <a:lnTo>
                    <a:pt x="311" y="21"/>
                  </a:lnTo>
                  <a:lnTo>
                    <a:pt x="314" y="26"/>
                  </a:lnTo>
                  <a:lnTo>
                    <a:pt x="317" y="28"/>
                  </a:lnTo>
                  <a:lnTo>
                    <a:pt x="317" y="28"/>
                  </a:lnTo>
                  <a:lnTo>
                    <a:pt x="322" y="28"/>
                  </a:lnTo>
                  <a:lnTo>
                    <a:pt x="322" y="28"/>
                  </a:lnTo>
                  <a:lnTo>
                    <a:pt x="327" y="18"/>
                  </a:lnTo>
                  <a:lnTo>
                    <a:pt x="336" y="5"/>
                  </a:lnTo>
                  <a:lnTo>
                    <a:pt x="337" y="3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47" y="0"/>
                  </a:lnTo>
                  <a:lnTo>
                    <a:pt x="347" y="0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49" y="5"/>
                  </a:lnTo>
                  <a:lnTo>
                    <a:pt x="349" y="6"/>
                  </a:lnTo>
                  <a:lnTo>
                    <a:pt x="352" y="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8"/>
                  </a:lnTo>
                  <a:lnTo>
                    <a:pt x="357" y="8"/>
                  </a:lnTo>
                  <a:lnTo>
                    <a:pt x="357" y="8"/>
                  </a:lnTo>
                  <a:lnTo>
                    <a:pt x="359" y="8"/>
                  </a:lnTo>
                  <a:lnTo>
                    <a:pt x="361" y="8"/>
                  </a:lnTo>
                  <a:lnTo>
                    <a:pt x="362" y="10"/>
                  </a:lnTo>
                  <a:lnTo>
                    <a:pt x="362" y="10"/>
                  </a:lnTo>
                  <a:lnTo>
                    <a:pt x="364" y="23"/>
                  </a:lnTo>
                  <a:lnTo>
                    <a:pt x="364" y="25"/>
                  </a:lnTo>
                  <a:lnTo>
                    <a:pt x="362" y="28"/>
                  </a:lnTo>
                  <a:lnTo>
                    <a:pt x="362" y="30"/>
                  </a:lnTo>
                  <a:lnTo>
                    <a:pt x="364" y="30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9" y="31"/>
                  </a:lnTo>
                  <a:lnTo>
                    <a:pt x="369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82" y="35"/>
                  </a:lnTo>
                  <a:lnTo>
                    <a:pt x="382" y="36"/>
                  </a:lnTo>
                  <a:lnTo>
                    <a:pt x="384" y="38"/>
                  </a:lnTo>
                  <a:lnTo>
                    <a:pt x="384" y="38"/>
                  </a:lnTo>
                  <a:lnTo>
                    <a:pt x="384" y="41"/>
                  </a:lnTo>
                  <a:lnTo>
                    <a:pt x="382" y="48"/>
                  </a:lnTo>
                  <a:lnTo>
                    <a:pt x="382" y="50"/>
                  </a:lnTo>
                  <a:lnTo>
                    <a:pt x="384" y="50"/>
                  </a:lnTo>
                  <a:lnTo>
                    <a:pt x="391" y="58"/>
                  </a:lnTo>
                  <a:lnTo>
                    <a:pt x="392" y="58"/>
                  </a:lnTo>
                  <a:lnTo>
                    <a:pt x="394" y="58"/>
                  </a:lnTo>
                  <a:lnTo>
                    <a:pt x="396" y="58"/>
                  </a:lnTo>
                  <a:lnTo>
                    <a:pt x="396" y="58"/>
                  </a:lnTo>
                  <a:lnTo>
                    <a:pt x="397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401" y="53"/>
                  </a:lnTo>
                  <a:lnTo>
                    <a:pt x="402" y="53"/>
                  </a:lnTo>
                  <a:lnTo>
                    <a:pt x="402" y="53"/>
                  </a:lnTo>
                  <a:lnTo>
                    <a:pt x="406" y="57"/>
                  </a:lnTo>
                  <a:lnTo>
                    <a:pt x="406" y="57"/>
                  </a:lnTo>
                  <a:lnTo>
                    <a:pt x="414" y="68"/>
                  </a:lnTo>
                  <a:lnTo>
                    <a:pt x="421" y="83"/>
                  </a:lnTo>
                  <a:lnTo>
                    <a:pt x="421" y="88"/>
                  </a:lnTo>
                  <a:lnTo>
                    <a:pt x="421" y="88"/>
                  </a:lnTo>
                  <a:lnTo>
                    <a:pt x="422" y="90"/>
                  </a:lnTo>
                  <a:lnTo>
                    <a:pt x="422" y="90"/>
                  </a:lnTo>
                  <a:lnTo>
                    <a:pt x="424" y="90"/>
                  </a:lnTo>
                  <a:lnTo>
                    <a:pt x="424" y="90"/>
                  </a:lnTo>
                  <a:lnTo>
                    <a:pt x="426" y="88"/>
                  </a:lnTo>
                  <a:lnTo>
                    <a:pt x="427" y="87"/>
                  </a:lnTo>
                  <a:lnTo>
                    <a:pt x="431" y="85"/>
                  </a:lnTo>
                  <a:lnTo>
                    <a:pt x="432" y="83"/>
                  </a:lnTo>
                  <a:lnTo>
                    <a:pt x="432" y="83"/>
                  </a:lnTo>
                  <a:lnTo>
                    <a:pt x="437" y="83"/>
                  </a:lnTo>
                  <a:lnTo>
                    <a:pt x="444" y="85"/>
                  </a:lnTo>
                  <a:lnTo>
                    <a:pt x="446" y="87"/>
                  </a:lnTo>
                  <a:lnTo>
                    <a:pt x="447" y="87"/>
                  </a:lnTo>
                  <a:lnTo>
                    <a:pt x="451" y="90"/>
                  </a:lnTo>
                  <a:lnTo>
                    <a:pt x="453" y="90"/>
                  </a:lnTo>
                  <a:lnTo>
                    <a:pt x="453" y="92"/>
                  </a:lnTo>
                  <a:lnTo>
                    <a:pt x="454" y="93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8" y="95"/>
                  </a:lnTo>
                  <a:lnTo>
                    <a:pt x="458" y="95"/>
                  </a:lnTo>
                  <a:lnTo>
                    <a:pt x="464" y="92"/>
                  </a:lnTo>
                  <a:lnTo>
                    <a:pt x="466" y="90"/>
                  </a:lnTo>
                  <a:lnTo>
                    <a:pt x="466" y="90"/>
                  </a:lnTo>
                  <a:lnTo>
                    <a:pt x="466" y="88"/>
                  </a:lnTo>
                  <a:lnTo>
                    <a:pt x="478" y="82"/>
                  </a:lnTo>
                  <a:lnTo>
                    <a:pt x="479" y="82"/>
                  </a:lnTo>
                  <a:lnTo>
                    <a:pt x="483" y="82"/>
                  </a:lnTo>
                  <a:lnTo>
                    <a:pt x="483" y="82"/>
                  </a:lnTo>
                  <a:lnTo>
                    <a:pt x="483" y="83"/>
                  </a:lnTo>
                  <a:lnTo>
                    <a:pt x="484" y="83"/>
                  </a:lnTo>
                  <a:lnTo>
                    <a:pt x="484" y="83"/>
                  </a:lnTo>
                  <a:lnTo>
                    <a:pt x="486" y="85"/>
                  </a:lnTo>
                  <a:lnTo>
                    <a:pt x="488" y="85"/>
                  </a:lnTo>
                  <a:lnTo>
                    <a:pt x="488" y="85"/>
                  </a:lnTo>
                  <a:lnTo>
                    <a:pt x="489" y="83"/>
                  </a:lnTo>
                  <a:lnTo>
                    <a:pt x="493" y="82"/>
                  </a:lnTo>
                  <a:lnTo>
                    <a:pt x="494" y="80"/>
                  </a:lnTo>
                  <a:lnTo>
                    <a:pt x="494" y="80"/>
                  </a:lnTo>
                  <a:lnTo>
                    <a:pt x="496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2"/>
                  </a:lnTo>
                  <a:lnTo>
                    <a:pt x="499" y="83"/>
                  </a:lnTo>
                  <a:lnTo>
                    <a:pt x="496" y="88"/>
                  </a:lnTo>
                  <a:lnTo>
                    <a:pt x="496" y="90"/>
                  </a:lnTo>
                  <a:lnTo>
                    <a:pt x="494" y="92"/>
                  </a:lnTo>
                  <a:lnTo>
                    <a:pt x="488" y="95"/>
                  </a:lnTo>
                  <a:lnTo>
                    <a:pt x="484" y="97"/>
                  </a:lnTo>
                  <a:lnTo>
                    <a:pt x="483" y="97"/>
                  </a:lnTo>
                  <a:lnTo>
                    <a:pt x="481" y="98"/>
                  </a:lnTo>
                  <a:lnTo>
                    <a:pt x="481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81" y="115"/>
                  </a:lnTo>
                  <a:lnTo>
                    <a:pt x="481" y="117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4" y="127"/>
                  </a:lnTo>
                  <a:lnTo>
                    <a:pt x="499" y="132"/>
                  </a:lnTo>
                  <a:lnTo>
                    <a:pt x="504" y="137"/>
                  </a:lnTo>
                  <a:lnTo>
                    <a:pt x="504" y="137"/>
                  </a:lnTo>
                  <a:lnTo>
                    <a:pt x="506" y="138"/>
                  </a:lnTo>
                  <a:lnTo>
                    <a:pt x="504" y="138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4" y="142"/>
                  </a:lnTo>
                  <a:lnTo>
                    <a:pt x="504" y="145"/>
                  </a:lnTo>
                  <a:lnTo>
                    <a:pt x="506" y="147"/>
                  </a:lnTo>
                  <a:lnTo>
                    <a:pt x="506" y="147"/>
                  </a:lnTo>
                  <a:lnTo>
                    <a:pt x="499" y="153"/>
                  </a:lnTo>
                  <a:lnTo>
                    <a:pt x="498" y="153"/>
                  </a:lnTo>
                  <a:lnTo>
                    <a:pt x="498" y="155"/>
                  </a:lnTo>
                  <a:lnTo>
                    <a:pt x="494" y="155"/>
                  </a:lnTo>
                  <a:lnTo>
                    <a:pt x="489" y="153"/>
                  </a:lnTo>
                  <a:lnTo>
                    <a:pt x="488" y="160"/>
                  </a:lnTo>
                  <a:lnTo>
                    <a:pt x="488" y="162"/>
                  </a:lnTo>
                  <a:lnTo>
                    <a:pt x="488" y="163"/>
                  </a:lnTo>
                  <a:lnTo>
                    <a:pt x="489" y="168"/>
                  </a:lnTo>
                  <a:lnTo>
                    <a:pt x="489" y="172"/>
                  </a:lnTo>
                  <a:lnTo>
                    <a:pt x="484" y="178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6" y="198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7"/>
                  </a:lnTo>
                  <a:lnTo>
                    <a:pt x="489" y="207"/>
                  </a:lnTo>
                  <a:lnTo>
                    <a:pt x="483" y="208"/>
                  </a:lnTo>
                  <a:lnTo>
                    <a:pt x="476" y="213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4" y="228"/>
                  </a:lnTo>
                  <a:lnTo>
                    <a:pt x="479" y="232"/>
                  </a:lnTo>
                  <a:lnTo>
                    <a:pt x="479" y="232"/>
                  </a:lnTo>
                  <a:lnTo>
                    <a:pt x="479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4" y="230"/>
                  </a:lnTo>
                  <a:lnTo>
                    <a:pt x="484" y="232"/>
                  </a:lnTo>
                  <a:lnTo>
                    <a:pt x="486" y="232"/>
                  </a:lnTo>
                  <a:lnTo>
                    <a:pt x="486" y="233"/>
                  </a:lnTo>
                  <a:lnTo>
                    <a:pt x="488" y="238"/>
                  </a:lnTo>
                  <a:lnTo>
                    <a:pt x="488" y="245"/>
                  </a:lnTo>
                  <a:lnTo>
                    <a:pt x="488" y="250"/>
                  </a:lnTo>
                  <a:lnTo>
                    <a:pt x="484" y="255"/>
                  </a:lnTo>
                  <a:lnTo>
                    <a:pt x="483" y="265"/>
                  </a:lnTo>
                  <a:lnTo>
                    <a:pt x="483" y="267"/>
                  </a:lnTo>
                  <a:lnTo>
                    <a:pt x="484" y="267"/>
                  </a:lnTo>
                  <a:lnTo>
                    <a:pt x="484" y="267"/>
                  </a:lnTo>
                  <a:lnTo>
                    <a:pt x="486" y="268"/>
                  </a:lnTo>
                  <a:lnTo>
                    <a:pt x="488" y="267"/>
                  </a:lnTo>
                  <a:lnTo>
                    <a:pt x="489" y="267"/>
                  </a:lnTo>
                  <a:lnTo>
                    <a:pt x="489" y="267"/>
                  </a:lnTo>
                  <a:lnTo>
                    <a:pt x="491" y="267"/>
                  </a:lnTo>
                  <a:lnTo>
                    <a:pt x="504" y="277"/>
                  </a:lnTo>
                  <a:lnTo>
                    <a:pt x="506" y="278"/>
                  </a:lnTo>
                  <a:lnTo>
                    <a:pt x="506" y="280"/>
                  </a:lnTo>
                  <a:lnTo>
                    <a:pt x="508" y="282"/>
                  </a:lnTo>
                  <a:lnTo>
                    <a:pt x="518" y="290"/>
                  </a:lnTo>
                  <a:lnTo>
                    <a:pt x="528" y="283"/>
                  </a:lnTo>
                  <a:lnTo>
                    <a:pt x="529" y="293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38" y="292"/>
                  </a:lnTo>
                  <a:lnTo>
                    <a:pt x="538" y="292"/>
                  </a:lnTo>
                  <a:lnTo>
                    <a:pt x="539" y="292"/>
                  </a:lnTo>
                  <a:lnTo>
                    <a:pt x="541" y="293"/>
                  </a:lnTo>
                  <a:lnTo>
                    <a:pt x="543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9" y="303"/>
                  </a:lnTo>
                  <a:lnTo>
                    <a:pt x="549" y="303"/>
                  </a:lnTo>
                  <a:lnTo>
                    <a:pt x="558" y="307"/>
                  </a:lnTo>
                  <a:lnTo>
                    <a:pt x="559" y="309"/>
                  </a:lnTo>
                  <a:lnTo>
                    <a:pt x="563" y="314"/>
                  </a:lnTo>
                  <a:lnTo>
                    <a:pt x="563" y="314"/>
                  </a:lnTo>
                  <a:lnTo>
                    <a:pt x="563" y="327"/>
                  </a:lnTo>
                  <a:lnTo>
                    <a:pt x="559" y="334"/>
                  </a:lnTo>
                  <a:lnTo>
                    <a:pt x="559" y="334"/>
                  </a:lnTo>
                  <a:lnTo>
                    <a:pt x="561" y="335"/>
                  </a:lnTo>
                  <a:lnTo>
                    <a:pt x="561" y="335"/>
                  </a:lnTo>
                  <a:lnTo>
                    <a:pt x="563" y="337"/>
                  </a:lnTo>
                  <a:lnTo>
                    <a:pt x="563" y="337"/>
                  </a:lnTo>
                  <a:lnTo>
                    <a:pt x="566" y="337"/>
                  </a:lnTo>
                  <a:lnTo>
                    <a:pt x="566" y="337"/>
                  </a:lnTo>
                  <a:lnTo>
                    <a:pt x="568" y="335"/>
                  </a:lnTo>
                  <a:lnTo>
                    <a:pt x="569" y="334"/>
                  </a:lnTo>
                  <a:lnTo>
                    <a:pt x="573" y="334"/>
                  </a:lnTo>
                  <a:lnTo>
                    <a:pt x="574" y="332"/>
                  </a:lnTo>
                  <a:lnTo>
                    <a:pt x="576" y="332"/>
                  </a:lnTo>
                  <a:lnTo>
                    <a:pt x="583" y="330"/>
                  </a:lnTo>
                  <a:lnTo>
                    <a:pt x="586" y="330"/>
                  </a:lnTo>
                  <a:lnTo>
                    <a:pt x="589" y="330"/>
                  </a:lnTo>
                  <a:lnTo>
                    <a:pt x="593" y="332"/>
                  </a:lnTo>
                  <a:lnTo>
                    <a:pt x="604" y="335"/>
                  </a:lnTo>
                  <a:lnTo>
                    <a:pt x="614" y="337"/>
                  </a:lnTo>
                  <a:lnTo>
                    <a:pt x="616" y="337"/>
                  </a:lnTo>
                  <a:lnTo>
                    <a:pt x="623" y="342"/>
                  </a:lnTo>
                  <a:lnTo>
                    <a:pt x="629" y="344"/>
                  </a:lnTo>
                  <a:lnTo>
                    <a:pt x="636" y="347"/>
                  </a:lnTo>
                  <a:lnTo>
                    <a:pt x="646" y="350"/>
                  </a:lnTo>
                  <a:lnTo>
                    <a:pt x="648" y="350"/>
                  </a:lnTo>
                  <a:lnTo>
                    <a:pt x="653" y="352"/>
                  </a:lnTo>
                  <a:lnTo>
                    <a:pt x="654" y="352"/>
                  </a:lnTo>
                  <a:lnTo>
                    <a:pt x="654" y="352"/>
                  </a:lnTo>
                  <a:lnTo>
                    <a:pt x="658" y="350"/>
                  </a:lnTo>
                  <a:lnTo>
                    <a:pt x="661" y="349"/>
                  </a:lnTo>
                  <a:lnTo>
                    <a:pt x="661" y="349"/>
                  </a:lnTo>
                  <a:lnTo>
                    <a:pt x="663" y="347"/>
                  </a:lnTo>
                  <a:lnTo>
                    <a:pt x="663" y="345"/>
                  </a:lnTo>
                  <a:lnTo>
                    <a:pt x="663" y="345"/>
                  </a:lnTo>
                  <a:lnTo>
                    <a:pt x="669" y="345"/>
                  </a:lnTo>
                  <a:lnTo>
                    <a:pt x="669" y="345"/>
                  </a:lnTo>
                  <a:lnTo>
                    <a:pt x="671" y="345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93" y="369"/>
                  </a:lnTo>
                  <a:lnTo>
                    <a:pt x="706" y="377"/>
                  </a:lnTo>
                  <a:lnTo>
                    <a:pt x="725" y="389"/>
                  </a:lnTo>
                  <a:lnTo>
                    <a:pt x="725" y="389"/>
                  </a:lnTo>
                  <a:lnTo>
                    <a:pt x="728" y="390"/>
                  </a:lnTo>
                  <a:lnTo>
                    <a:pt x="728" y="397"/>
                  </a:lnTo>
                  <a:lnTo>
                    <a:pt x="726" y="425"/>
                  </a:lnTo>
                  <a:lnTo>
                    <a:pt x="726" y="429"/>
                  </a:lnTo>
                  <a:lnTo>
                    <a:pt x="730" y="440"/>
                  </a:lnTo>
                  <a:lnTo>
                    <a:pt x="735" y="455"/>
                  </a:lnTo>
                  <a:lnTo>
                    <a:pt x="738" y="465"/>
                  </a:lnTo>
                  <a:lnTo>
                    <a:pt x="743" y="462"/>
                  </a:lnTo>
                  <a:lnTo>
                    <a:pt x="755" y="459"/>
                  </a:lnTo>
                  <a:lnTo>
                    <a:pt x="765" y="455"/>
                  </a:lnTo>
                  <a:lnTo>
                    <a:pt x="770" y="472"/>
                  </a:lnTo>
                  <a:lnTo>
                    <a:pt x="771" y="479"/>
                  </a:lnTo>
                  <a:lnTo>
                    <a:pt x="776" y="495"/>
                  </a:lnTo>
                  <a:lnTo>
                    <a:pt x="778" y="500"/>
                  </a:lnTo>
                  <a:lnTo>
                    <a:pt x="781" y="502"/>
                  </a:lnTo>
                  <a:lnTo>
                    <a:pt x="790" y="502"/>
                  </a:lnTo>
                  <a:lnTo>
                    <a:pt x="793" y="505"/>
                  </a:lnTo>
                  <a:lnTo>
                    <a:pt x="800" y="507"/>
                  </a:lnTo>
                  <a:lnTo>
                    <a:pt x="805" y="509"/>
                  </a:lnTo>
                  <a:lnTo>
                    <a:pt x="815" y="514"/>
                  </a:lnTo>
                  <a:lnTo>
                    <a:pt x="816" y="514"/>
                  </a:lnTo>
                  <a:lnTo>
                    <a:pt x="816" y="515"/>
                  </a:lnTo>
                  <a:lnTo>
                    <a:pt x="816" y="515"/>
                  </a:lnTo>
                  <a:lnTo>
                    <a:pt x="816" y="517"/>
                  </a:lnTo>
                  <a:lnTo>
                    <a:pt x="825" y="530"/>
                  </a:lnTo>
                  <a:lnTo>
                    <a:pt x="825" y="530"/>
                  </a:lnTo>
                  <a:lnTo>
                    <a:pt x="826" y="532"/>
                  </a:lnTo>
                  <a:lnTo>
                    <a:pt x="828" y="532"/>
                  </a:lnTo>
                  <a:lnTo>
                    <a:pt x="833" y="530"/>
                  </a:lnTo>
                  <a:lnTo>
                    <a:pt x="833" y="532"/>
                  </a:lnTo>
                  <a:lnTo>
                    <a:pt x="833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4"/>
                  </a:lnTo>
                  <a:lnTo>
                    <a:pt x="833" y="534"/>
                  </a:lnTo>
                  <a:lnTo>
                    <a:pt x="833" y="535"/>
                  </a:lnTo>
                  <a:lnTo>
                    <a:pt x="826" y="537"/>
                  </a:lnTo>
                  <a:lnTo>
                    <a:pt x="821" y="539"/>
                  </a:lnTo>
                  <a:lnTo>
                    <a:pt x="818" y="537"/>
                  </a:lnTo>
                  <a:lnTo>
                    <a:pt x="815" y="537"/>
                  </a:lnTo>
                  <a:lnTo>
                    <a:pt x="811" y="537"/>
                  </a:lnTo>
                  <a:lnTo>
                    <a:pt x="808" y="535"/>
                  </a:lnTo>
                  <a:lnTo>
                    <a:pt x="803" y="535"/>
                  </a:lnTo>
                  <a:lnTo>
                    <a:pt x="801" y="535"/>
                  </a:lnTo>
                  <a:lnTo>
                    <a:pt x="801" y="535"/>
                  </a:lnTo>
                  <a:lnTo>
                    <a:pt x="796" y="537"/>
                  </a:lnTo>
                  <a:lnTo>
                    <a:pt x="795" y="537"/>
                  </a:lnTo>
                  <a:lnTo>
                    <a:pt x="786" y="542"/>
                  </a:lnTo>
                  <a:lnTo>
                    <a:pt x="785" y="545"/>
                  </a:lnTo>
                  <a:lnTo>
                    <a:pt x="785" y="544"/>
                  </a:lnTo>
                  <a:lnTo>
                    <a:pt x="766" y="544"/>
                  </a:lnTo>
                  <a:lnTo>
                    <a:pt x="766" y="545"/>
                  </a:lnTo>
                  <a:lnTo>
                    <a:pt x="743" y="554"/>
                  </a:lnTo>
                  <a:lnTo>
                    <a:pt x="736" y="557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5" y="567"/>
                  </a:lnTo>
                  <a:lnTo>
                    <a:pt x="725" y="569"/>
                  </a:lnTo>
                  <a:lnTo>
                    <a:pt x="723" y="571"/>
                  </a:lnTo>
                  <a:lnTo>
                    <a:pt x="723" y="577"/>
                  </a:lnTo>
                  <a:lnTo>
                    <a:pt x="723" y="579"/>
                  </a:lnTo>
                  <a:lnTo>
                    <a:pt x="723" y="584"/>
                  </a:lnTo>
                  <a:lnTo>
                    <a:pt x="721" y="602"/>
                  </a:lnTo>
                  <a:lnTo>
                    <a:pt x="721" y="606"/>
                  </a:lnTo>
                  <a:lnTo>
                    <a:pt x="721" y="607"/>
                  </a:lnTo>
                  <a:lnTo>
                    <a:pt x="720" y="609"/>
                  </a:lnTo>
                  <a:lnTo>
                    <a:pt x="720" y="612"/>
                  </a:lnTo>
                  <a:lnTo>
                    <a:pt x="720" y="614"/>
                  </a:lnTo>
                  <a:lnTo>
                    <a:pt x="718" y="619"/>
                  </a:lnTo>
                  <a:lnTo>
                    <a:pt x="718" y="621"/>
                  </a:lnTo>
                  <a:lnTo>
                    <a:pt x="709" y="646"/>
                  </a:lnTo>
                  <a:lnTo>
                    <a:pt x="708" y="651"/>
                  </a:lnTo>
                  <a:lnTo>
                    <a:pt x="708" y="654"/>
                  </a:lnTo>
                  <a:lnTo>
                    <a:pt x="706" y="656"/>
                  </a:lnTo>
                  <a:lnTo>
                    <a:pt x="706" y="657"/>
                  </a:lnTo>
                  <a:lnTo>
                    <a:pt x="701" y="66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4" name="Freeform 25"/>
            <p:cNvSpPr>
              <a:spLocks/>
            </p:cNvSpPr>
            <p:nvPr/>
          </p:nvSpPr>
          <p:spPr bwMode="auto">
            <a:xfrm>
              <a:off x="10845149" y="6522327"/>
              <a:ext cx="247937" cy="208630"/>
            </a:xfrm>
            <a:custGeom>
              <a:avLst/>
              <a:gdLst>
                <a:gd name="T0" fmla="*/ 22 w 164"/>
                <a:gd name="T1" fmla="*/ 117 h 138"/>
                <a:gd name="T2" fmla="*/ 57 w 164"/>
                <a:gd name="T3" fmla="*/ 108 h 138"/>
                <a:gd name="T4" fmla="*/ 82 w 164"/>
                <a:gd name="T5" fmla="*/ 108 h 138"/>
                <a:gd name="T6" fmla="*/ 90 w 164"/>
                <a:gd name="T7" fmla="*/ 120 h 138"/>
                <a:gd name="T8" fmla="*/ 92 w 164"/>
                <a:gd name="T9" fmla="*/ 123 h 138"/>
                <a:gd name="T10" fmla="*/ 94 w 164"/>
                <a:gd name="T11" fmla="*/ 127 h 138"/>
                <a:gd name="T12" fmla="*/ 99 w 164"/>
                <a:gd name="T13" fmla="*/ 133 h 138"/>
                <a:gd name="T14" fmla="*/ 107 w 164"/>
                <a:gd name="T15" fmla="*/ 138 h 138"/>
                <a:gd name="T16" fmla="*/ 155 w 164"/>
                <a:gd name="T17" fmla="*/ 118 h 138"/>
                <a:gd name="T18" fmla="*/ 162 w 164"/>
                <a:gd name="T19" fmla="*/ 113 h 138"/>
                <a:gd name="T20" fmla="*/ 149 w 164"/>
                <a:gd name="T21" fmla="*/ 98 h 138"/>
                <a:gd name="T22" fmla="*/ 132 w 164"/>
                <a:gd name="T23" fmla="*/ 85 h 138"/>
                <a:gd name="T24" fmla="*/ 129 w 164"/>
                <a:gd name="T25" fmla="*/ 82 h 138"/>
                <a:gd name="T26" fmla="*/ 125 w 164"/>
                <a:gd name="T27" fmla="*/ 75 h 138"/>
                <a:gd name="T28" fmla="*/ 122 w 164"/>
                <a:gd name="T29" fmla="*/ 70 h 138"/>
                <a:gd name="T30" fmla="*/ 115 w 164"/>
                <a:gd name="T31" fmla="*/ 62 h 138"/>
                <a:gd name="T32" fmla="*/ 105 w 164"/>
                <a:gd name="T33" fmla="*/ 55 h 138"/>
                <a:gd name="T34" fmla="*/ 102 w 164"/>
                <a:gd name="T35" fmla="*/ 58 h 138"/>
                <a:gd name="T36" fmla="*/ 99 w 164"/>
                <a:gd name="T37" fmla="*/ 62 h 138"/>
                <a:gd name="T38" fmla="*/ 97 w 164"/>
                <a:gd name="T39" fmla="*/ 63 h 138"/>
                <a:gd name="T40" fmla="*/ 95 w 164"/>
                <a:gd name="T41" fmla="*/ 65 h 138"/>
                <a:gd name="T42" fmla="*/ 84 w 164"/>
                <a:gd name="T43" fmla="*/ 63 h 138"/>
                <a:gd name="T44" fmla="*/ 90 w 164"/>
                <a:gd name="T45" fmla="*/ 45 h 138"/>
                <a:gd name="T46" fmla="*/ 97 w 164"/>
                <a:gd name="T47" fmla="*/ 33 h 138"/>
                <a:gd name="T48" fmla="*/ 99 w 164"/>
                <a:gd name="T49" fmla="*/ 33 h 138"/>
                <a:gd name="T50" fmla="*/ 102 w 164"/>
                <a:gd name="T51" fmla="*/ 32 h 138"/>
                <a:gd name="T52" fmla="*/ 109 w 164"/>
                <a:gd name="T53" fmla="*/ 33 h 138"/>
                <a:gd name="T54" fmla="*/ 109 w 164"/>
                <a:gd name="T55" fmla="*/ 35 h 138"/>
                <a:gd name="T56" fmla="*/ 112 w 164"/>
                <a:gd name="T57" fmla="*/ 35 h 138"/>
                <a:gd name="T58" fmla="*/ 114 w 164"/>
                <a:gd name="T59" fmla="*/ 35 h 138"/>
                <a:gd name="T60" fmla="*/ 114 w 164"/>
                <a:gd name="T61" fmla="*/ 33 h 138"/>
                <a:gd name="T62" fmla="*/ 112 w 164"/>
                <a:gd name="T63" fmla="*/ 30 h 138"/>
                <a:gd name="T64" fmla="*/ 105 w 164"/>
                <a:gd name="T65" fmla="*/ 23 h 138"/>
                <a:gd name="T66" fmla="*/ 102 w 164"/>
                <a:gd name="T67" fmla="*/ 21 h 138"/>
                <a:gd name="T68" fmla="*/ 97 w 164"/>
                <a:gd name="T69" fmla="*/ 20 h 138"/>
                <a:gd name="T70" fmla="*/ 94 w 164"/>
                <a:gd name="T71" fmla="*/ 15 h 138"/>
                <a:gd name="T72" fmla="*/ 92 w 164"/>
                <a:gd name="T73" fmla="*/ 11 h 138"/>
                <a:gd name="T74" fmla="*/ 84 w 164"/>
                <a:gd name="T75" fmla="*/ 0 h 138"/>
                <a:gd name="T76" fmla="*/ 65 w 164"/>
                <a:gd name="T77" fmla="*/ 1 h 138"/>
                <a:gd name="T78" fmla="*/ 35 w 164"/>
                <a:gd name="T79" fmla="*/ 13 h 138"/>
                <a:gd name="T80" fmla="*/ 27 w 164"/>
                <a:gd name="T81" fmla="*/ 20 h 138"/>
                <a:gd name="T82" fmla="*/ 24 w 164"/>
                <a:gd name="T83" fmla="*/ 25 h 138"/>
                <a:gd name="T84" fmla="*/ 22 w 164"/>
                <a:gd name="T85" fmla="*/ 33 h 138"/>
                <a:gd name="T86" fmla="*/ 22 w 164"/>
                <a:gd name="T87" fmla="*/ 40 h 138"/>
                <a:gd name="T88" fmla="*/ 20 w 164"/>
                <a:gd name="T89" fmla="*/ 62 h 138"/>
                <a:gd name="T90" fmla="*/ 19 w 164"/>
                <a:gd name="T91" fmla="*/ 65 h 138"/>
                <a:gd name="T92" fmla="*/ 19 w 164"/>
                <a:gd name="T93" fmla="*/ 70 h 138"/>
                <a:gd name="T94" fmla="*/ 17 w 164"/>
                <a:gd name="T95" fmla="*/ 77 h 138"/>
                <a:gd name="T96" fmla="*/ 7 w 164"/>
                <a:gd name="T97" fmla="*/ 107 h 138"/>
                <a:gd name="T98" fmla="*/ 5 w 164"/>
                <a:gd name="T99" fmla="*/ 112 h 138"/>
                <a:gd name="T100" fmla="*/ 0 w 164"/>
                <a:gd name="T101" fmla="*/ 1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138">
                  <a:moveTo>
                    <a:pt x="0" y="122"/>
                  </a:moveTo>
                  <a:lnTo>
                    <a:pt x="22" y="117"/>
                  </a:lnTo>
                  <a:lnTo>
                    <a:pt x="37" y="113"/>
                  </a:lnTo>
                  <a:lnTo>
                    <a:pt x="57" y="108"/>
                  </a:lnTo>
                  <a:lnTo>
                    <a:pt x="75" y="103"/>
                  </a:lnTo>
                  <a:lnTo>
                    <a:pt x="82" y="108"/>
                  </a:lnTo>
                  <a:lnTo>
                    <a:pt x="85" y="113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4" y="127"/>
                  </a:lnTo>
                  <a:lnTo>
                    <a:pt x="94" y="127"/>
                  </a:lnTo>
                  <a:lnTo>
                    <a:pt x="97" y="132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107" y="138"/>
                  </a:lnTo>
                  <a:lnTo>
                    <a:pt x="109" y="137"/>
                  </a:lnTo>
                  <a:lnTo>
                    <a:pt x="155" y="118"/>
                  </a:lnTo>
                  <a:lnTo>
                    <a:pt x="164" y="115"/>
                  </a:lnTo>
                  <a:lnTo>
                    <a:pt x="162" y="113"/>
                  </a:lnTo>
                  <a:lnTo>
                    <a:pt x="157" y="108"/>
                  </a:lnTo>
                  <a:lnTo>
                    <a:pt x="149" y="98"/>
                  </a:lnTo>
                  <a:lnTo>
                    <a:pt x="134" y="87"/>
                  </a:lnTo>
                  <a:lnTo>
                    <a:pt x="132" y="85"/>
                  </a:lnTo>
                  <a:lnTo>
                    <a:pt x="130" y="83"/>
                  </a:lnTo>
                  <a:lnTo>
                    <a:pt x="129" y="82"/>
                  </a:lnTo>
                  <a:lnTo>
                    <a:pt x="129" y="80"/>
                  </a:lnTo>
                  <a:lnTo>
                    <a:pt x="125" y="75"/>
                  </a:lnTo>
                  <a:lnTo>
                    <a:pt x="124" y="75"/>
                  </a:lnTo>
                  <a:lnTo>
                    <a:pt x="122" y="70"/>
                  </a:lnTo>
                  <a:lnTo>
                    <a:pt x="119" y="65"/>
                  </a:lnTo>
                  <a:lnTo>
                    <a:pt x="115" y="62"/>
                  </a:lnTo>
                  <a:lnTo>
                    <a:pt x="112" y="57"/>
                  </a:lnTo>
                  <a:lnTo>
                    <a:pt x="105" y="55"/>
                  </a:lnTo>
                  <a:lnTo>
                    <a:pt x="104" y="55"/>
                  </a:lnTo>
                  <a:lnTo>
                    <a:pt x="102" y="58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84" y="63"/>
                  </a:lnTo>
                  <a:lnTo>
                    <a:pt x="85" y="60"/>
                  </a:lnTo>
                  <a:lnTo>
                    <a:pt x="90" y="45"/>
                  </a:lnTo>
                  <a:lnTo>
                    <a:pt x="95" y="35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7" y="20"/>
                  </a:lnTo>
                  <a:lnTo>
                    <a:pt x="95" y="16"/>
                  </a:lnTo>
                  <a:lnTo>
                    <a:pt x="94" y="15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42" y="10"/>
                  </a:lnTo>
                  <a:lnTo>
                    <a:pt x="35" y="13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2" y="27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40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19" y="65"/>
                  </a:lnTo>
                  <a:lnTo>
                    <a:pt x="19" y="68"/>
                  </a:lnTo>
                  <a:lnTo>
                    <a:pt x="19" y="70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8" y="102"/>
                  </a:lnTo>
                  <a:lnTo>
                    <a:pt x="7" y="107"/>
                  </a:lnTo>
                  <a:lnTo>
                    <a:pt x="7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5" name="Freeform 26"/>
            <p:cNvSpPr>
              <a:spLocks/>
            </p:cNvSpPr>
            <p:nvPr/>
          </p:nvSpPr>
          <p:spPr bwMode="auto">
            <a:xfrm>
              <a:off x="8234244" y="5176812"/>
              <a:ext cx="2081770" cy="1047689"/>
            </a:xfrm>
            <a:custGeom>
              <a:avLst/>
              <a:gdLst>
                <a:gd name="T0" fmla="*/ 1217 w 1377"/>
                <a:gd name="T1" fmla="*/ 114 h 693"/>
                <a:gd name="T2" fmla="*/ 1181 w 1377"/>
                <a:gd name="T3" fmla="*/ 37 h 693"/>
                <a:gd name="T4" fmla="*/ 1123 w 1377"/>
                <a:gd name="T5" fmla="*/ 0 h 693"/>
                <a:gd name="T6" fmla="*/ 1061 w 1377"/>
                <a:gd name="T7" fmla="*/ 35 h 693"/>
                <a:gd name="T8" fmla="*/ 1006 w 1377"/>
                <a:gd name="T9" fmla="*/ 75 h 693"/>
                <a:gd name="T10" fmla="*/ 965 w 1377"/>
                <a:gd name="T11" fmla="*/ 110 h 693"/>
                <a:gd name="T12" fmla="*/ 899 w 1377"/>
                <a:gd name="T13" fmla="*/ 117 h 693"/>
                <a:gd name="T14" fmla="*/ 796 w 1377"/>
                <a:gd name="T15" fmla="*/ 141 h 693"/>
                <a:gd name="T16" fmla="*/ 768 w 1377"/>
                <a:gd name="T17" fmla="*/ 146 h 693"/>
                <a:gd name="T18" fmla="*/ 714 w 1377"/>
                <a:gd name="T19" fmla="*/ 134 h 693"/>
                <a:gd name="T20" fmla="*/ 674 w 1377"/>
                <a:gd name="T21" fmla="*/ 122 h 693"/>
                <a:gd name="T22" fmla="*/ 631 w 1377"/>
                <a:gd name="T23" fmla="*/ 127 h 693"/>
                <a:gd name="T24" fmla="*/ 546 w 1377"/>
                <a:gd name="T25" fmla="*/ 117 h 693"/>
                <a:gd name="T26" fmla="*/ 395 w 1377"/>
                <a:gd name="T27" fmla="*/ 177 h 693"/>
                <a:gd name="T28" fmla="*/ 357 w 1377"/>
                <a:gd name="T29" fmla="*/ 217 h 693"/>
                <a:gd name="T30" fmla="*/ 280 w 1377"/>
                <a:gd name="T31" fmla="*/ 229 h 693"/>
                <a:gd name="T32" fmla="*/ 197 w 1377"/>
                <a:gd name="T33" fmla="*/ 249 h 693"/>
                <a:gd name="T34" fmla="*/ 260 w 1377"/>
                <a:gd name="T35" fmla="*/ 277 h 693"/>
                <a:gd name="T36" fmla="*/ 182 w 1377"/>
                <a:gd name="T37" fmla="*/ 304 h 693"/>
                <a:gd name="T38" fmla="*/ 192 w 1377"/>
                <a:gd name="T39" fmla="*/ 317 h 693"/>
                <a:gd name="T40" fmla="*/ 132 w 1377"/>
                <a:gd name="T41" fmla="*/ 324 h 693"/>
                <a:gd name="T42" fmla="*/ 110 w 1377"/>
                <a:gd name="T43" fmla="*/ 312 h 693"/>
                <a:gd name="T44" fmla="*/ 88 w 1377"/>
                <a:gd name="T45" fmla="*/ 332 h 693"/>
                <a:gd name="T46" fmla="*/ 18 w 1377"/>
                <a:gd name="T47" fmla="*/ 357 h 693"/>
                <a:gd name="T48" fmla="*/ 5 w 1377"/>
                <a:gd name="T49" fmla="*/ 404 h 693"/>
                <a:gd name="T50" fmla="*/ 60 w 1377"/>
                <a:gd name="T51" fmla="*/ 404 h 693"/>
                <a:gd name="T52" fmla="*/ 57 w 1377"/>
                <a:gd name="T53" fmla="*/ 444 h 693"/>
                <a:gd name="T54" fmla="*/ 68 w 1377"/>
                <a:gd name="T55" fmla="*/ 464 h 693"/>
                <a:gd name="T56" fmla="*/ 83 w 1377"/>
                <a:gd name="T57" fmla="*/ 509 h 693"/>
                <a:gd name="T58" fmla="*/ 42 w 1377"/>
                <a:gd name="T59" fmla="*/ 496 h 693"/>
                <a:gd name="T60" fmla="*/ 37 w 1377"/>
                <a:gd name="T61" fmla="*/ 511 h 693"/>
                <a:gd name="T62" fmla="*/ 27 w 1377"/>
                <a:gd name="T63" fmla="*/ 531 h 693"/>
                <a:gd name="T64" fmla="*/ 50 w 1377"/>
                <a:gd name="T65" fmla="*/ 533 h 693"/>
                <a:gd name="T66" fmla="*/ 97 w 1377"/>
                <a:gd name="T67" fmla="*/ 588 h 693"/>
                <a:gd name="T68" fmla="*/ 125 w 1377"/>
                <a:gd name="T69" fmla="*/ 623 h 693"/>
                <a:gd name="T70" fmla="*/ 118 w 1377"/>
                <a:gd name="T71" fmla="*/ 634 h 693"/>
                <a:gd name="T72" fmla="*/ 147 w 1377"/>
                <a:gd name="T73" fmla="*/ 651 h 693"/>
                <a:gd name="T74" fmla="*/ 140 w 1377"/>
                <a:gd name="T75" fmla="*/ 660 h 693"/>
                <a:gd name="T76" fmla="*/ 167 w 1377"/>
                <a:gd name="T77" fmla="*/ 668 h 693"/>
                <a:gd name="T78" fmla="*/ 182 w 1377"/>
                <a:gd name="T79" fmla="*/ 643 h 693"/>
                <a:gd name="T80" fmla="*/ 249 w 1377"/>
                <a:gd name="T81" fmla="*/ 666 h 693"/>
                <a:gd name="T82" fmla="*/ 327 w 1377"/>
                <a:gd name="T83" fmla="*/ 681 h 693"/>
                <a:gd name="T84" fmla="*/ 364 w 1377"/>
                <a:gd name="T85" fmla="*/ 619 h 693"/>
                <a:gd name="T86" fmla="*/ 466 w 1377"/>
                <a:gd name="T87" fmla="*/ 634 h 693"/>
                <a:gd name="T88" fmla="*/ 579 w 1377"/>
                <a:gd name="T89" fmla="*/ 651 h 693"/>
                <a:gd name="T90" fmla="*/ 632 w 1377"/>
                <a:gd name="T91" fmla="*/ 598 h 693"/>
                <a:gd name="T92" fmla="*/ 679 w 1377"/>
                <a:gd name="T93" fmla="*/ 578 h 693"/>
                <a:gd name="T94" fmla="*/ 733 w 1377"/>
                <a:gd name="T95" fmla="*/ 563 h 693"/>
                <a:gd name="T96" fmla="*/ 771 w 1377"/>
                <a:gd name="T97" fmla="*/ 569 h 693"/>
                <a:gd name="T98" fmla="*/ 781 w 1377"/>
                <a:gd name="T99" fmla="*/ 631 h 693"/>
                <a:gd name="T100" fmla="*/ 811 w 1377"/>
                <a:gd name="T101" fmla="*/ 589 h 693"/>
                <a:gd name="T102" fmla="*/ 838 w 1377"/>
                <a:gd name="T103" fmla="*/ 549 h 693"/>
                <a:gd name="T104" fmla="*/ 924 w 1377"/>
                <a:gd name="T105" fmla="*/ 506 h 693"/>
                <a:gd name="T106" fmla="*/ 986 w 1377"/>
                <a:gd name="T107" fmla="*/ 511 h 693"/>
                <a:gd name="T108" fmla="*/ 1120 w 1377"/>
                <a:gd name="T109" fmla="*/ 434 h 693"/>
                <a:gd name="T110" fmla="*/ 1220 w 1377"/>
                <a:gd name="T111" fmla="*/ 398 h 693"/>
                <a:gd name="T112" fmla="*/ 1312 w 1377"/>
                <a:gd name="T113" fmla="*/ 362 h 693"/>
                <a:gd name="T114" fmla="*/ 1335 w 1377"/>
                <a:gd name="T115" fmla="*/ 367 h 693"/>
                <a:gd name="T116" fmla="*/ 1373 w 1377"/>
                <a:gd name="T117" fmla="*/ 339 h 693"/>
                <a:gd name="T118" fmla="*/ 1315 w 1377"/>
                <a:gd name="T119" fmla="*/ 294 h 693"/>
                <a:gd name="T120" fmla="*/ 1282 w 1377"/>
                <a:gd name="T121" fmla="*/ 201 h 693"/>
                <a:gd name="T122" fmla="*/ 1287 w 1377"/>
                <a:gd name="T123" fmla="*/ 15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7" h="693">
                  <a:moveTo>
                    <a:pt x="1302" y="122"/>
                  </a:moveTo>
                  <a:lnTo>
                    <a:pt x="1288" y="115"/>
                  </a:lnTo>
                  <a:lnTo>
                    <a:pt x="1285" y="112"/>
                  </a:lnTo>
                  <a:lnTo>
                    <a:pt x="1283" y="112"/>
                  </a:lnTo>
                  <a:lnTo>
                    <a:pt x="1283" y="110"/>
                  </a:lnTo>
                  <a:lnTo>
                    <a:pt x="1278" y="107"/>
                  </a:lnTo>
                  <a:lnTo>
                    <a:pt x="1270" y="105"/>
                  </a:lnTo>
                  <a:lnTo>
                    <a:pt x="1270" y="105"/>
                  </a:lnTo>
                  <a:lnTo>
                    <a:pt x="1262" y="104"/>
                  </a:lnTo>
                  <a:lnTo>
                    <a:pt x="1262" y="104"/>
                  </a:lnTo>
                  <a:lnTo>
                    <a:pt x="1250" y="110"/>
                  </a:lnTo>
                  <a:lnTo>
                    <a:pt x="1248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4"/>
                  </a:lnTo>
                  <a:lnTo>
                    <a:pt x="1245" y="114"/>
                  </a:lnTo>
                  <a:lnTo>
                    <a:pt x="1242" y="114"/>
                  </a:lnTo>
                  <a:lnTo>
                    <a:pt x="1238" y="115"/>
                  </a:lnTo>
                  <a:lnTo>
                    <a:pt x="1237" y="115"/>
                  </a:lnTo>
                  <a:lnTo>
                    <a:pt x="1218" y="114"/>
                  </a:lnTo>
                  <a:lnTo>
                    <a:pt x="1217" y="114"/>
                  </a:lnTo>
                  <a:lnTo>
                    <a:pt x="1217" y="112"/>
                  </a:lnTo>
                  <a:lnTo>
                    <a:pt x="1217" y="112"/>
                  </a:lnTo>
                  <a:lnTo>
                    <a:pt x="1220" y="107"/>
                  </a:lnTo>
                  <a:lnTo>
                    <a:pt x="1220" y="107"/>
                  </a:lnTo>
                  <a:lnTo>
                    <a:pt x="1213" y="99"/>
                  </a:lnTo>
                  <a:lnTo>
                    <a:pt x="1206" y="90"/>
                  </a:lnTo>
                  <a:lnTo>
                    <a:pt x="1203" y="84"/>
                  </a:lnTo>
                  <a:lnTo>
                    <a:pt x="1203" y="79"/>
                  </a:lnTo>
                  <a:lnTo>
                    <a:pt x="1205" y="75"/>
                  </a:lnTo>
                  <a:lnTo>
                    <a:pt x="1206" y="69"/>
                  </a:lnTo>
                  <a:lnTo>
                    <a:pt x="1208" y="60"/>
                  </a:lnTo>
                  <a:lnTo>
                    <a:pt x="1206" y="55"/>
                  </a:lnTo>
                  <a:lnTo>
                    <a:pt x="1205" y="52"/>
                  </a:lnTo>
                  <a:lnTo>
                    <a:pt x="1196" y="40"/>
                  </a:lnTo>
                  <a:lnTo>
                    <a:pt x="1190" y="37"/>
                  </a:lnTo>
                  <a:lnTo>
                    <a:pt x="1190" y="37"/>
                  </a:lnTo>
                  <a:lnTo>
                    <a:pt x="1188" y="37"/>
                  </a:lnTo>
                  <a:lnTo>
                    <a:pt x="1188" y="37"/>
                  </a:lnTo>
                  <a:lnTo>
                    <a:pt x="1186" y="37"/>
                  </a:lnTo>
                  <a:lnTo>
                    <a:pt x="1186" y="37"/>
                  </a:lnTo>
                  <a:lnTo>
                    <a:pt x="1181" y="37"/>
                  </a:lnTo>
                  <a:lnTo>
                    <a:pt x="1181" y="37"/>
                  </a:lnTo>
                  <a:lnTo>
                    <a:pt x="1180" y="37"/>
                  </a:lnTo>
                  <a:lnTo>
                    <a:pt x="1178" y="32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29"/>
                  </a:lnTo>
                  <a:lnTo>
                    <a:pt x="1176" y="27"/>
                  </a:lnTo>
                  <a:lnTo>
                    <a:pt x="1178" y="27"/>
                  </a:lnTo>
                  <a:lnTo>
                    <a:pt x="1178" y="27"/>
                  </a:lnTo>
                  <a:lnTo>
                    <a:pt x="1176" y="27"/>
                  </a:lnTo>
                  <a:lnTo>
                    <a:pt x="1175" y="24"/>
                  </a:lnTo>
                  <a:lnTo>
                    <a:pt x="1175" y="24"/>
                  </a:lnTo>
                  <a:lnTo>
                    <a:pt x="1173" y="24"/>
                  </a:lnTo>
                  <a:lnTo>
                    <a:pt x="1170" y="22"/>
                  </a:lnTo>
                  <a:lnTo>
                    <a:pt x="1168" y="24"/>
                  </a:lnTo>
                  <a:lnTo>
                    <a:pt x="1168" y="24"/>
                  </a:lnTo>
                  <a:lnTo>
                    <a:pt x="1160" y="27"/>
                  </a:lnTo>
                  <a:lnTo>
                    <a:pt x="1155" y="22"/>
                  </a:lnTo>
                  <a:lnTo>
                    <a:pt x="1138" y="12"/>
                  </a:lnTo>
                  <a:lnTo>
                    <a:pt x="1128" y="7"/>
                  </a:lnTo>
                  <a:lnTo>
                    <a:pt x="1123" y="2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121" y="0"/>
                  </a:lnTo>
                  <a:lnTo>
                    <a:pt x="1113" y="4"/>
                  </a:lnTo>
                  <a:lnTo>
                    <a:pt x="1111" y="4"/>
                  </a:lnTo>
                  <a:lnTo>
                    <a:pt x="1108" y="5"/>
                  </a:lnTo>
                  <a:lnTo>
                    <a:pt x="1108" y="5"/>
                  </a:lnTo>
                  <a:lnTo>
                    <a:pt x="1106" y="7"/>
                  </a:lnTo>
                  <a:lnTo>
                    <a:pt x="1106" y="7"/>
                  </a:lnTo>
                  <a:lnTo>
                    <a:pt x="1106" y="10"/>
                  </a:lnTo>
                  <a:lnTo>
                    <a:pt x="1106" y="12"/>
                  </a:lnTo>
                  <a:lnTo>
                    <a:pt x="1105" y="20"/>
                  </a:lnTo>
                  <a:lnTo>
                    <a:pt x="1103" y="22"/>
                  </a:lnTo>
                  <a:lnTo>
                    <a:pt x="1101" y="22"/>
                  </a:lnTo>
                  <a:lnTo>
                    <a:pt x="1095" y="22"/>
                  </a:lnTo>
                  <a:lnTo>
                    <a:pt x="1088" y="20"/>
                  </a:lnTo>
                  <a:lnTo>
                    <a:pt x="1081" y="22"/>
                  </a:lnTo>
                  <a:lnTo>
                    <a:pt x="1066" y="25"/>
                  </a:lnTo>
                  <a:lnTo>
                    <a:pt x="1066" y="25"/>
                  </a:lnTo>
                  <a:lnTo>
                    <a:pt x="1065" y="29"/>
                  </a:lnTo>
                  <a:lnTo>
                    <a:pt x="1065" y="29"/>
                  </a:lnTo>
                  <a:lnTo>
                    <a:pt x="1065" y="30"/>
                  </a:lnTo>
                  <a:lnTo>
                    <a:pt x="1063" y="32"/>
                  </a:lnTo>
                  <a:lnTo>
                    <a:pt x="1061" y="35"/>
                  </a:lnTo>
                  <a:lnTo>
                    <a:pt x="1060" y="35"/>
                  </a:lnTo>
                  <a:lnTo>
                    <a:pt x="1060" y="35"/>
                  </a:lnTo>
                  <a:lnTo>
                    <a:pt x="1055" y="34"/>
                  </a:lnTo>
                  <a:lnTo>
                    <a:pt x="1051" y="32"/>
                  </a:lnTo>
                  <a:lnTo>
                    <a:pt x="1041" y="34"/>
                  </a:lnTo>
                  <a:lnTo>
                    <a:pt x="1040" y="34"/>
                  </a:lnTo>
                  <a:lnTo>
                    <a:pt x="1038" y="34"/>
                  </a:lnTo>
                  <a:lnTo>
                    <a:pt x="1038" y="35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3" y="49"/>
                  </a:lnTo>
                  <a:lnTo>
                    <a:pt x="1033" y="50"/>
                  </a:lnTo>
                  <a:lnTo>
                    <a:pt x="1031" y="50"/>
                  </a:lnTo>
                  <a:lnTo>
                    <a:pt x="1023" y="57"/>
                  </a:lnTo>
                  <a:lnTo>
                    <a:pt x="1016" y="64"/>
                  </a:lnTo>
                  <a:lnTo>
                    <a:pt x="1015" y="64"/>
                  </a:lnTo>
                  <a:lnTo>
                    <a:pt x="1015" y="65"/>
                  </a:lnTo>
                  <a:lnTo>
                    <a:pt x="1015" y="67"/>
                  </a:lnTo>
                  <a:lnTo>
                    <a:pt x="1013" y="67"/>
                  </a:lnTo>
                  <a:lnTo>
                    <a:pt x="1013" y="69"/>
                  </a:lnTo>
                  <a:lnTo>
                    <a:pt x="1013" y="69"/>
                  </a:lnTo>
                  <a:lnTo>
                    <a:pt x="1006" y="75"/>
                  </a:lnTo>
                  <a:lnTo>
                    <a:pt x="1005" y="75"/>
                  </a:lnTo>
                  <a:lnTo>
                    <a:pt x="1005" y="75"/>
                  </a:lnTo>
                  <a:lnTo>
                    <a:pt x="1003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996" y="80"/>
                  </a:lnTo>
                  <a:lnTo>
                    <a:pt x="995" y="82"/>
                  </a:lnTo>
                  <a:lnTo>
                    <a:pt x="993" y="84"/>
                  </a:lnTo>
                  <a:lnTo>
                    <a:pt x="993" y="87"/>
                  </a:lnTo>
                  <a:lnTo>
                    <a:pt x="993" y="87"/>
                  </a:lnTo>
                  <a:lnTo>
                    <a:pt x="993" y="89"/>
                  </a:lnTo>
                  <a:lnTo>
                    <a:pt x="985" y="94"/>
                  </a:lnTo>
                  <a:lnTo>
                    <a:pt x="980" y="97"/>
                  </a:lnTo>
                  <a:lnTo>
                    <a:pt x="978" y="97"/>
                  </a:lnTo>
                  <a:lnTo>
                    <a:pt x="976" y="97"/>
                  </a:lnTo>
                  <a:lnTo>
                    <a:pt x="975" y="100"/>
                  </a:lnTo>
                  <a:lnTo>
                    <a:pt x="975" y="100"/>
                  </a:lnTo>
                  <a:lnTo>
                    <a:pt x="973" y="102"/>
                  </a:lnTo>
                  <a:lnTo>
                    <a:pt x="971" y="105"/>
                  </a:lnTo>
                  <a:lnTo>
                    <a:pt x="968" y="107"/>
                  </a:lnTo>
                  <a:lnTo>
                    <a:pt x="965" y="110"/>
                  </a:lnTo>
                  <a:lnTo>
                    <a:pt x="960" y="114"/>
                  </a:lnTo>
                  <a:lnTo>
                    <a:pt x="958" y="114"/>
                  </a:lnTo>
                  <a:lnTo>
                    <a:pt x="958" y="115"/>
                  </a:lnTo>
                  <a:lnTo>
                    <a:pt x="955" y="115"/>
                  </a:lnTo>
                  <a:lnTo>
                    <a:pt x="955" y="114"/>
                  </a:lnTo>
                  <a:lnTo>
                    <a:pt x="953" y="114"/>
                  </a:lnTo>
                  <a:lnTo>
                    <a:pt x="948" y="112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4" y="115"/>
                  </a:lnTo>
                  <a:lnTo>
                    <a:pt x="919" y="115"/>
                  </a:lnTo>
                  <a:lnTo>
                    <a:pt x="918" y="114"/>
                  </a:lnTo>
                  <a:lnTo>
                    <a:pt x="916" y="114"/>
                  </a:lnTo>
                  <a:lnTo>
                    <a:pt x="916" y="112"/>
                  </a:lnTo>
                  <a:lnTo>
                    <a:pt x="911" y="110"/>
                  </a:lnTo>
                  <a:lnTo>
                    <a:pt x="909" y="110"/>
                  </a:lnTo>
                  <a:lnTo>
                    <a:pt x="906" y="110"/>
                  </a:lnTo>
                  <a:lnTo>
                    <a:pt x="906" y="110"/>
                  </a:lnTo>
                  <a:lnTo>
                    <a:pt x="906" y="112"/>
                  </a:lnTo>
                  <a:lnTo>
                    <a:pt x="904" y="112"/>
                  </a:lnTo>
                  <a:lnTo>
                    <a:pt x="904" y="114"/>
                  </a:lnTo>
                  <a:lnTo>
                    <a:pt x="899" y="117"/>
                  </a:lnTo>
                  <a:lnTo>
                    <a:pt x="898" y="119"/>
                  </a:lnTo>
                  <a:lnTo>
                    <a:pt x="898" y="119"/>
                  </a:lnTo>
                  <a:lnTo>
                    <a:pt x="886" y="122"/>
                  </a:lnTo>
                  <a:lnTo>
                    <a:pt x="869" y="129"/>
                  </a:lnTo>
                  <a:lnTo>
                    <a:pt x="861" y="137"/>
                  </a:lnTo>
                  <a:lnTo>
                    <a:pt x="848" y="144"/>
                  </a:lnTo>
                  <a:lnTo>
                    <a:pt x="843" y="146"/>
                  </a:lnTo>
                  <a:lnTo>
                    <a:pt x="839" y="147"/>
                  </a:lnTo>
                  <a:lnTo>
                    <a:pt x="839" y="147"/>
                  </a:lnTo>
                  <a:lnTo>
                    <a:pt x="838" y="147"/>
                  </a:lnTo>
                  <a:lnTo>
                    <a:pt x="828" y="147"/>
                  </a:lnTo>
                  <a:lnTo>
                    <a:pt x="818" y="147"/>
                  </a:lnTo>
                  <a:lnTo>
                    <a:pt x="808" y="147"/>
                  </a:lnTo>
                  <a:lnTo>
                    <a:pt x="806" y="149"/>
                  </a:lnTo>
                  <a:lnTo>
                    <a:pt x="804" y="149"/>
                  </a:lnTo>
                  <a:lnTo>
                    <a:pt x="799" y="146"/>
                  </a:lnTo>
                  <a:lnTo>
                    <a:pt x="798" y="144"/>
                  </a:lnTo>
                  <a:lnTo>
                    <a:pt x="796" y="144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1"/>
                  </a:lnTo>
                  <a:lnTo>
                    <a:pt x="796" y="141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88" y="139"/>
                  </a:lnTo>
                  <a:lnTo>
                    <a:pt x="788" y="139"/>
                  </a:lnTo>
                  <a:lnTo>
                    <a:pt x="788" y="141"/>
                  </a:lnTo>
                  <a:lnTo>
                    <a:pt x="786" y="141"/>
                  </a:lnTo>
                  <a:lnTo>
                    <a:pt x="786" y="144"/>
                  </a:lnTo>
                  <a:lnTo>
                    <a:pt x="786" y="146"/>
                  </a:lnTo>
                  <a:lnTo>
                    <a:pt x="786" y="147"/>
                  </a:lnTo>
                  <a:lnTo>
                    <a:pt x="784" y="147"/>
                  </a:lnTo>
                  <a:lnTo>
                    <a:pt x="783" y="149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79" y="151"/>
                  </a:lnTo>
                  <a:lnTo>
                    <a:pt x="778" y="151"/>
                  </a:lnTo>
                  <a:lnTo>
                    <a:pt x="778" y="149"/>
                  </a:lnTo>
                  <a:lnTo>
                    <a:pt x="776" y="149"/>
                  </a:lnTo>
                  <a:lnTo>
                    <a:pt x="776" y="149"/>
                  </a:lnTo>
                  <a:lnTo>
                    <a:pt x="769" y="146"/>
                  </a:lnTo>
                  <a:lnTo>
                    <a:pt x="768" y="146"/>
                  </a:lnTo>
                  <a:lnTo>
                    <a:pt x="763" y="144"/>
                  </a:lnTo>
                  <a:lnTo>
                    <a:pt x="758" y="146"/>
                  </a:lnTo>
                  <a:lnTo>
                    <a:pt x="754" y="146"/>
                  </a:lnTo>
                  <a:lnTo>
                    <a:pt x="751" y="147"/>
                  </a:lnTo>
                  <a:lnTo>
                    <a:pt x="749" y="147"/>
                  </a:lnTo>
                  <a:lnTo>
                    <a:pt x="744" y="146"/>
                  </a:lnTo>
                  <a:lnTo>
                    <a:pt x="744" y="146"/>
                  </a:lnTo>
                  <a:lnTo>
                    <a:pt x="743" y="144"/>
                  </a:lnTo>
                  <a:lnTo>
                    <a:pt x="743" y="144"/>
                  </a:lnTo>
                  <a:lnTo>
                    <a:pt x="743" y="142"/>
                  </a:lnTo>
                  <a:lnTo>
                    <a:pt x="743" y="142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7"/>
                  </a:lnTo>
                  <a:lnTo>
                    <a:pt x="739" y="137"/>
                  </a:lnTo>
                  <a:lnTo>
                    <a:pt x="734" y="134"/>
                  </a:lnTo>
                  <a:lnTo>
                    <a:pt x="729" y="134"/>
                  </a:lnTo>
                  <a:lnTo>
                    <a:pt x="728" y="132"/>
                  </a:lnTo>
                  <a:lnTo>
                    <a:pt x="726" y="132"/>
                  </a:lnTo>
                  <a:lnTo>
                    <a:pt x="719" y="134"/>
                  </a:lnTo>
                  <a:lnTo>
                    <a:pt x="718" y="134"/>
                  </a:lnTo>
                  <a:lnTo>
                    <a:pt x="714" y="134"/>
                  </a:lnTo>
                  <a:lnTo>
                    <a:pt x="714" y="136"/>
                  </a:lnTo>
                  <a:lnTo>
                    <a:pt x="709" y="142"/>
                  </a:lnTo>
                  <a:lnTo>
                    <a:pt x="708" y="146"/>
                  </a:lnTo>
                  <a:lnTo>
                    <a:pt x="706" y="147"/>
                  </a:lnTo>
                  <a:lnTo>
                    <a:pt x="704" y="147"/>
                  </a:lnTo>
                  <a:lnTo>
                    <a:pt x="703" y="149"/>
                  </a:lnTo>
                  <a:lnTo>
                    <a:pt x="701" y="149"/>
                  </a:lnTo>
                  <a:lnTo>
                    <a:pt x="701" y="149"/>
                  </a:lnTo>
                  <a:lnTo>
                    <a:pt x="699" y="149"/>
                  </a:lnTo>
                  <a:lnTo>
                    <a:pt x="698" y="149"/>
                  </a:lnTo>
                  <a:lnTo>
                    <a:pt x="694" y="147"/>
                  </a:lnTo>
                  <a:lnTo>
                    <a:pt x="686" y="142"/>
                  </a:lnTo>
                  <a:lnTo>
                    <a:pt x="676" y="134"/>
                  </a:lnTo>
                  <a:lnTo>
                    <a:pt x="676" y="134"/>
                  </a:lnTo>
                  <a:lnTo>
                    <a:pt x="676" y="132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4" y="129"/>
                  </a:lnTo>
                  <a:lnTo>
                    <a:pt x="674" y="129"/>
                  </a:lnTo>
                  <a:lnTo>
                    <a:pt x="676" y="127"/>
                  </a:lnTo>
                  <a:lnTo>
                    <a:pt x="674" y="125"/>
                  </a:lnTo>
                  <a:lnTo>
                    <a:pt x="674" y="122"/>
                  </a:lnTo>
                  <a:lnTo>
                    <a:pt x="672" y="119"/>
                  </a:lnTo>
                  <a:lnTo>
                    <a:pt x="669" y="115"/>
                  </a:lnTo>
                  <a:lnTo>
                    <a:pt x="667" y="114"/>
                  </a:lnTo>
                  <a:lnTo>
                    <a:pt x="667" y="114"/>
                  </a:lnTo>
                  <a:lnTo>
                    <a:pt x="661" y="112"/>
                  </a:lnTo>
                  <a:lnTo>
                    <a:pt x="661" y="112"/>
                  </a:lnTo>
                  <a:lnTo>
                    <a:pt x="659" y="114"/>
                  </a:lnTo>
                  <a:lnTo>
                    <a:pt x="659" y="115"/>
                  </a:lnTo>
                  <a:lnTo>
                    <a:pt x="659" y="117"/>
                  </a:lnTo>
                  <a:lnTo>
                    <a:pt x="659" y="119"/>
                  </a:lnTo>
                  <a:lnTo>
                    <a:pt x="659" y="119"/>
                  </a:lnTo>
                  <a:lnTo>
                    <a:pt x="659" y="120"/>
                  </a:lnTo>
                  <a:lnTo>
                    <a:pt x="657" y="117"/>
                  </a:lnTo>
                  <a:lnTo>
                    <a:pt x="657" y="114"/>
                  </a:lnTo>
                  <a:lnTo>
                    <a:pt x="654" y="117"/>
                  </a:lnTo>
                  <a:lnTo>
                    <a:pt x="649" y="120"/>
                  </a:lnTo>
                  <a:lnTo>
                    <a:pt x="641" y="125"/>
                  </a:lnTo>
                  <a:lnTo>
                    <a:pt x="639" y="125"/>
                  </a:lnTo>
                  <a:lnTo>
                    <a:pt x="637" y="127"/>
                  </a:lnTo>
                  <a:lnTo>
                    <a:pt x="636" y="127"/>
                  </a:lnTo>
                  <a:lnTo>
                    <a:pt x="634" y="127"/>
                  </a:lnTo>
                  <a:lnTo>
                    <a:pt x="631" y="127"/>
                  </a:lnTo>
                  <a:lnTo>
                    <a:pt x="629" y="127"/>
                  </a:lnTo>
                  <a:lnTo>
                    <a:pt x="614" y="124"/>
                  </a:lnTo>
                  <a:lnTo>
                    <a:pt x="612" y="124"/>
                  </a:lnTo>
                  <a:lnTo>
                    <a:pt x="609" y="119"/>
                  </a:lnTo>
                  <a:lnTo>
                    <a:pt x="602" y="112"/>
                  </a:lnTo>
                  <a:lnTo>
                    <a:pt x="599" y="109"/>
                  </a:lnTo>
                  <a:lnTo>
                    <a:pt x="597" y="107"/>
                  </a:lnTo>
                  <a:lnTo>
                    <a:pt x="597" y="107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0"/>
                  </a:lnTo>
                  <a:lnTo>
                    <a:pt x="594" y="97"/>
                  </a:lnTo>
                  <a:lnTo>
                    <a:pt x="591" y="94"/>
                  </a:lnTo>
                  <a:lnTo>
                    <a:pt x="584" y="99"/>
                  </a:lnTo>
                  <a:lnTo>
                    <a:pt x="582" y="102"/>
                  </a:lnTo>
                  <a:lnTo>
                    <a:pt x="581" y="105"/>
                  </a:lnTo>
                  <a:lnTo>
                    <a:pt x="579" y="107"/>
                  </a:lnTo>
                  <a:lnTo>
                    <a:pt x="577" y="109"/>
                  </a:lnTo>
                  <a:lnTo>
                    <a:pt x="574" y="110"/>
                  </a:lnTo>
                  <a:lnTo>
                    <a:pt x="572" y="110"/>
                  </a:lnTo>
                  <a:lnTo>
                    <a:pt x="566" y="112"/>
                  </a:lnTo>
                  <a:lnTo>
                    <a:pt x="546" y="117"/>
                  </a:lnTo>
                  <a:lnTo>
                    <a:pt x="544" y="117"/>
                  </a:lnTo>
                  <a:lnTo>
                    <a:pt x="489" y="120"/>
                  </a:lnTo>
                  <a:lnTo>
                    <a:pt x="486" y="120"/>
                  </a:lnTo>
                  <a:lnTo>
                    <a:pt x="482" y="120"/>
                  </a:lnTo>
                  <a:lnTo>
                    <a:pt x="479" y="122"/>
                  </a:lnTo>
                  <a:lnTo>
                    <a:pt x="477" y="122"/>
                  </a:lnTo>
                  <a:lnTo>
                    <a:pt x="477" y="122"/>
                  </a:lnTo>
                  <a:lnTo>
                    <a:pt x="469" y="127"/>
                  </a:lnTo>
                  <a:lnTo>
                    <a:pt x="451" y="141"/>
                  </a:lnTo>
                  <a:lnTo>
                    <a:pt x="442" y="144"/>
                  </a:lnTo>
                  <a:lnTo>
                    <a:pt x="432" y="147"/>
                  </a:lnTo>
                  <a:lnTo>
                    <a:pt x="431" y="147"/>
                  </a:lnTo>
                  <a:lnTo>
                    <a:pt x="429" y="149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409" y="164"/>
                  </a:lnTo>
                  <a:lnTo>
                    <a:pt x="404" y="171"/>
                  </a:lnTo>
                  <a:lnTo>
                    <a:pt x="404" y="172"/>
                  </a:lnTo>
                  <a:lnTo>
                    <a:pt x="404" y="174"/>
                  </a:lnTo>
                  <a:lnTo>
                    <a:pt x="402" y="174"/>
                  </a:lnTo>
                  <a:lnTo>
                    <a:pt x="399" y="176"/>
                  </a:lnTo>
                  <a:lnTo>
                    <a:pt x="395" y="177"/>
                  </a:lnTo>
                  <a:lnTo>
                    <a:pt x="395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2"/>
                  </a:lnTo>
                  <a:lnTo>
                    <a:pt x="390" y="182"/>
                  </a:lnTo>
                  <a:lnTo>
                    <a:pt x="389" y="184"/>
                  </a:lnTo>
                  <a:lnTo>
                    <a:pt x="387" y="186"/>
                  </a:lnTo>
                  <a:lnTo>
                    <a:pt x="385" y="186"/>
                  </a:lnTo>
                  <a:lnTo>
                    <a:pt x="384" y="187"/>
                  </a:lnTo>
                  <a:lnTo>
                    <a:pt x="382" y="189"/>
                  </a:lnTo>
                  <a:lnTo>
                    <a:pt x="377" y="194"/>
                  </a:lnTo>
                  <a:lnTo>
                    <a:pt x="377" y="194"/>
                  </a:lnTo>
                  <a:lnTo>
                    <a:pt x="374" y="197"/>
                  </a:lnTo>
                  <a:lnTo>
                    <a:pt x="367" y="201"/>
                  </a:lnTo>
                  <a:lnTo>
                    <a:pt x="364" y="202"/>
                  </a:lnTo>
                  <a:lnTo>
                    <a:pt x="362" y="204"/>
                  </a:lnTo>
                  <a:lnTo>
                    <a:pt x="357" y="207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7"/>
                  </a:lnTo>
                  <a:lnTo>
                    <a:pt x="357" y="217"/>
                  </a:lnTo>
                  <a:lnTo>
                    <a:pt x="357" y="219"/>
                  </a:lnTo>
                  <a:lnTo>
                    <a:pt x="355" y="222"/>
                  </a:lnTo>
                  <a:lnTo>
                    <a:pt x="354" y="226"/>
                  </a:lnTo>
                  <a:lnTo>
                    <a:pt x="352" y="227"/>
                  </a:lnTo>
                  <a:lnTo>
                    <a:pt x="349" y="229"/>
                  </a:lnTo>
                  <a:lnTo>
                    <a:pt x="345" y="231"/>
                  </a:lnTo>
                  <a:lnTo>
                    <a:pt x="337" y="232"/>
                  </a:lnTo>
                  <a:lnTo>
                    <a:pt x="332" y="234"/>
                  </a:lnTo>
                  <a:lnTo>
                    <a:pt x="327" y="234"/>
                  </a:lnTo>
                  <a:lnTo>
                    <a:pt x="322" y="236"/>
                  </a:lnTo>
                  <a:lnTo>
                    <a:pt x="315" y="236"/>
                  </a:lnTo>
                  <a:lnTo>
                    <a:pt x="314" y="236"/>
                  </a:lnTo>
                  <a:lnTo>
                    <a:pt x="314" y="236"/>
                  </a:lnTo>
                  <a:lnTo>
                    <a:pt x="312" y="234"/>
                  </a:lnTo>
                  <a:lnTo>
                    <a:pt x="310" y="234"/>
                  </a:lnTo>
                  <a:lnTo>
                    <a:pt x="307" y="232"/>
                  </a:lnTo>
                  <a:lnTo>
                    <a:pt x="305" y="232"/>
                  </a:lnTo>
                  <a:lnTo>
                    <a:pt x="302" y="232"/>
                  </a:lnTo>
                  <a:lnTo>
                    <a:pt x="294" y="232"/>
                  </a:lnTo>
                  <a:lnTo>
                    <a:pt x="287" y="231"/>
                  </a:lnTo>
                  <a:lnTo>
                    <a:pt x="282" y="229"/>
                  </a:lnTo>
                  <a:lnTo>
                    <a:pt x="280" y="229"/>
                  </a:lnTo>
                  <a:lnTo>
                    <a:pt x="277" y="232"/>
                  </a:lnTo>
                  <a:lnTo>
                    <a:pt x="272" y="236"/>
                  </a:lnTo>
                  <a:lnTo>
                    <a:pt x="272" y="237"/>
                  </a:lnTo>
                  <a:lnTo>
                    <a:pt x="260" y="239"/>
                  </a:lnTo>
                  <a:lnTo>
                    <a:pt x="257" y="239"/>
                  </a:lnTo>
                  <a:lnTo>
                    <a:pt x="250" y="239"/>
                  </a:lnTo>
                  <a:lnTo>
                    <a:pt x="234" y="239"/>
                  </a:lnTo>
                  <a:lnTo>
                    <a:pt x="222" y="237"/>
                  </a:lnTo>
                  <a:lnTo>
                    <a:pt x="217" y="237"/>
                  </a:lnTo>
                  <a:lnTo>
                    <a:pt x="210" y="237"/>
                  </a:lnTo>
                  <a:lnTo>
                    <a:pt x="207" y="236"/>
                  </a:lnTo>
                  <a:lnTo>
                    <a:pt x="205" y="237"/>
                  </a:lnTo>
                  <a:lnTo>
                    <a:pt x="205" y="237"/>
                  </a:lnTo>
                  <a:lnTo>
                    <a:pt x="204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0" y="239"/>
                  </a:lnTo>
                  <a:lnTo>
                    <a:pt x="199" y="242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9"/>
                  </a:lnTo>
                  <a:lnTo>
                    <a:pt x="197" y="251"/>
                  </a:lnTo>
                  <a:lnTo>
                    <a:pt x="195" y="254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4" y="257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20" y="279"/>
                  </a:lnTo>
                  <a:lnTo>
                    <a:pt x="222" y="279"/>
                  </a:lnTo>
                  <a:lnTo>
                    <a:pt x="224" y="279"/>
                  </a:lnTo>
                  <a:lnTo>
                    <a:pt x="235" y="276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9" y="274"/>
                  </a:lnTo>
                  <a:lnTo>
                    <a:pt x="242" y="274"/>
                  </a:lnTo>
                  <a:lnTo>
                    <a:pt x="245" y="274"/>
                  </a:lnTo>
                  <a:lnTo>
                    <a:pt x="260" y="274"/>
                  </a:lnTo>
                  <a:lnTo>
                    <a:pt x="262" y="274"/>
                  </a:lnTo>
                  <a:lnTo>
                    <a:pt x="262" y="276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0" y="277"/>
                  </a:lnTo>
                  <a:lnTo>
                    <a:pt x="260" y="277"/>
                  </a:lnTo>
                  <a:lnTo>
                    <a:pt x="242" y="281"/>
                  </a:lnTo>
                  <a:lnTo>
                    <a:pt x="237" y="284"/>
                  </a:lnTo>
                  <a:lnTo>
                    <a:pt x="235" y="284"/>
                  </a:lnTo>
                  <a:lnTo>
                    <a:pt x="235" y="284"/>
                  </a:lnTo>
                  <a:lnTo>
                    <a:pt x="234" y="282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0" y="281"/>
                  </a:lnTo>
                  <a:lnTo>
                    <a:pt x="225" y="284"/>
                  </a:lnTo>
                  <a:lnTo>
                    <a:pt x="220" y="286"/>
                  </a:lnTo>
                  <a:lnTo>
                    <a:pt x="217" y="287"/>
                  </a:lnTo>
                  <a:lnTo>
                    <a:pt x="205" y="291"/>
                  </a:lnTo>
                  <a:lnTo>
                    <a:pt x="204" y="291"/>
                  </a:lnTo>
                  <a:lnTo>
                    <a:pt x="200" y="292"/>
                  </a:lnTo>
                  <a:lnTo>
                    <a:pt x="197" y="292"/>
                  </a:lnTo>
                  <a:lnTo>
                    <a:pt x="195" y="292"/>
                  </a:lnTo>
                  <a:lnTo>
                    <a:pt x="195" y="292"/>
                  </a:lnTo>
                  <a:lnTo>
                    <a:pt x="185" y="301"/>
                  </a:lnTo>
                  <a:lnTo>
                    <a:pt x="184" y="302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6"/>
                  </a:lnTo>
                  <a:lnTo>
                    <a:pt x="184" y="306"/>
                  </a:lnTo>
                  <a:lnTo>
                    <a:pt x="190" y="307"/>
                  </a:lnTo>
                  <a:lnTo>
                    <a:pt x="194" y="309"/>
                  </a:lnTo>
                  <a:lnTo>
                    <a:pt x="197" y="309"/>
                  </a:lnTo>
                  <a:lnTo>
                    <a:pt x="197" y="309"/>
                  </a:lnTo>
                  <a:lnTo>
                    <a:pt x="199" y="307"/>
                  </a:lnTo>
                  <a:lnTo>
                    <a:pt x="200" y="307"/>
                  </a:lnTo>
                  <a:lnTo>
                    <a:pt x="202" y="306"/>
                  </a:lnTo>
                  <a:lnTo>
                    <a:pt x="204" y="306"/>
                  </a:lnTo>
                  <a:lnTo>
                    <a:pt x="205" y="306"/>
                  </a:lnTo>
                  <a:lnTo>
                    <a:pt x="209" y="309"/>
                  </a:lnTo>
                  <a:lnTo>
                    <a:pt x="210" y="309"/>
                  </a:lnTo>
                  <a:lnTo>
                    <a:pt x="207" y="312"/>
                  </a:lnTo>
                  <a:lnTo>
                    <a:pt x="204" y="316"/>
                  </a:lnTo>
                  <a:lnTo>
                    <a:pt x="204" y="317"/>
                  </a:lnTo>
                  <a:lnTo>
                    <a:pt x="199" y="319"/>
                  </a:lnTo>
                  <a:lnTo>
                    <a:pt x="195" y="319"/>
                  </a:lnTo>
                  <a:lnTo>
                    <a:pt x="194" y="319"/>
                  </a:lnTo>
                  <a:lnTo>
                    <a:pt x="194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6"/>
                  </a:lnTo>
                  <a:lnTo>
                    <a:pt x="190" y="316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5" y="316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5" y="321"/>
                  </a:lnTo>
                  <a:lnTo>
                    <a:pt x="174" y="321"/>
                  </a:lnTo>
                  <a:lnTo>
                    <a:pt x="164" y="319"/>
                  </a:lnTo>
                  <a:lnTo>
                    <a:pt x="162" y="321"/>
                  </a:lnTo>
                  <a:lnTo>
                    <a:pt x="157" y="321"/>
                  </a:lnTo>
                  <a:lnTo>
                    <a:pt x="152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0" y="321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2" y="324"/>
                  </a:lnTo>
                  <a:lnTo>
                    <a:pt x="128" y="326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3" y="326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3" y="322"/>
                  </a:lnTo>
                  <a:lnTo>
                    <a:pt x="125" y="321"/>
                  </a:lnTo>
                  <a:lnTo>
                    <a:pt x="127" y="321"/>
                  </a:lnTo>
                  <a:lnTo>
                    <a:pt x="128" y="319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32" y="316"/>
                  </a:lnTo>
                  <a:lnTo>
                    <a:pt x="132" y="314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28" y="314"/>
                  </a:lnTo>
                  <a:lnTo>
                    <a:pt x="118" y="312"/>
                  </a:lnTo>
                  <a:lnTo>
                    <a:pt x="112" y="312"/>
                  </a:lnTo>
                  <a:lnTo>
                    <a:pt x="110" y="312"/>
                  </a:lnTo>
                  <a:lnTo>
                    <a:pt x="108" y="312"/>
                  </a:lnTo>
                  <a:lnTo>
                    <a:pt x="108" y="314"/>
                  </a:lnTo>
                  <a:lnTo>
                    <a:pt x="107" y="316"/>
                  </a:lnTo>
                  <a:lnTo>
                    <a:pt x="107" y="317"/>
                  </a:lnTo>
                  <a:lnTo>
                    <a:pt x="115" y="324"/>
                  </a:lnTo>
                  <a:lnTo>
                    <a:pt x="115" y="324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8" y="324"/>
                  </a:lnTo>
                  <a:lnTo>
                    <a:pt x="120" y="324"/>
                  </a:lnTo>
                  <a:lnTo>
                    <a:pt x="122" y="324"/>
                  </a:lnTo>
                  <a:lnTo>
                    <a:pt x="122" y="326"/>
                  </a:lnTo>
                  <a:lnTo>
                    <a:pt x="120" y="326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13" y="332"/>
                  </a:lnTo>
                  <a:lnTo>
                    <a:pt x="112" y="332"/>
                  </a:lnTo>
                  <a:lnTo>
                    <a:pt x="98" y="334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0" y="334"/>
                  </a:lnTo>
                  <a:lnTo>
                    <a:pt x="88" y="332"/>
                  </a:lnTo>
                  <a:lnTo>
                    <a:pt x="83" y="329"/>
                  </a:lnTo>
                  <a:lnTo>
                    <a:pt x="82" y="329"/>
                  </a:lnTo>
                  <a:lnTo>
                    <a:pt x="82" y="326"/>
                  </a:lnTo>
                  <a:lnTo>
                    <a:pt x="82" y="324"/>
                  </a:lnTo>
                  <a:lnTo>
                    <a:pt x="78" y="321"/>
                  </a:lnTo>
                  <a:lnTo>
                    <a:pt x="70" y="324"/>
                  </a:lnTo>
                  <a:lnTo>
                    <a:pt x="63" y="327"/>
                  </a:lnTo>
                  <a:lnTo>
                    <a:pt x="62" y="331"/>
                  </a:lnTo>
                  <a:lnTo>
                    <a:pt x="57" y="331"/>
                  </a:lnTo>
                  <a:lnTo>
                    <a:pt x="52" y="331"/>
                  </a:lnTo>
                  <a:lnTo>
                    <a:pt x="45" y="331"/>
                  </a:lnTo>
                  <a:lnTo>
                    <a:pt x="38" y="332"/>
                  </a:lnTo>
                  <a:lnTo>
                    <a:pt x="38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3" y="342"/>
                  </a:lnTo>
                  <a:lnTo>
                    <a:pt x="27" y="349"/>
                  </a:lnTo>
                  <a:lnTo>
                    <a:pt x="27" y="349"/>
                  </a:lnTo>
                  <a:lnTo>
                    <a:pt x="25" y="351"/>
                  </a:lnTo>
                  <a:lnTo>
                    <a:pt x="22" y="352"/>
                  </a:lnTo>
                  <a:lnTo>
                    <a:pt x="22" y="352"/>
                  </a:lnTo>
                  <a:lnTo>
                    <a:pt x="18" y="357"/>
                  </a:lnTo>
                  <a:lnTo>
                    <a:pt x="18" y="361"/>
                  </a:lnTo>
                  <a:lnTo>
                    <a:pt x="17" y="364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2" y="369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7" y="371"/>
                  </a:lnTo>
                  <a:lnTo>
                    <a:pt x="5" y="371"/>
                  </a:lnTo>
                  <a:lnTo>
                    <a:pt x="5" y="372"/>
                  </a:lnTo>
                  <a:lnTo>
                    <a:pt x="3" y="376"/>
                  </a:lnTo>
                  <a:lnTo>
                    <a:pt x="3" y="377"/>
                  </a:lnTo>
                  <a:lnTo>
                    <a:pt x="2" y="379"/>
                  </a:lnTo>
                  <a:lnTo>
                    <a:pt x="2" y="386"/>
                  </a:lnTo>
                  <a:lnTo>
                    <a:pt x="3" y="387"/>
                  </a:lnTo>
                  <a:lnTo>
                    <a:pt x="3" y="387"/>
                  </a:lnTo>
                  <a:lnTo>
                    <a:pt x="5" y="387"/>
                  </a:lnTo>
                  <a:lnTo>
                    <a:pt x="5" y="399"/>
                  </a:lnTo>
                  <a:lnTo>
                    <a:pt x="5" y="403"/>
                  </a:lnTo>
                  <a:lnTo>
                    <a:pt x="5" y="404"/>
                  </a:lnTo>
                  <a:lnTo>
                    <a:pt x="5" y="404"/>
                  </a:lnTo>
                  <a:lnTo>
                    <a:pt x="5" y="406"/>
                  </a:lnTo>
                  <a:lnTo>
                    <a:pt x="3" y="408"/>
                  </a:lnTo>
                  <a:lnTo>
                    <a:pt x="3" y="408"/>
                  </a:lnTo>
                  <a:lnTo>
                    <a:pt x="2" y="409"/>
                  </a:lnTo>
                  <a:lnTo>
                    <a:pt x="2" y="40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3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12" y="419"/>
                  </a:lnTo>
                  <a:lnTo>
                    <a:pt x="22" y="416"/>
                  </a:lnTo>
                  <a:lnTo>
                    <a:pt x="27" y="413"/>
                  </a:lnTo>
                  <a:lnTo>
                    <a:pt x="28" y="413"/>
                  </a:lnTo>
                  <a:lnTo>
                    <a:pt x="30" y="413"/>
                  </a:lnTo>
                  <a:lnTo>
                    <a:pt x="43" y="409"/>
                  </a:lnTo>
                  <a:lnTo>
                    <a:pt x="58" y="404"/>
                  </a:lnTo>
                  <a:lnTo>
                    <a:pt x="60" y="404"/>
                  </a:lnTo>
                  <a:lnTo>
                    <a:pt x="60" y="404"/>
                  </a:lnTo>
                  <a:lnTo>
                    <a:pt x="62" y="404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2" y="413"/>
                  </a:lnTo>
                  <a:lnTo>
                    <a:pt x="62" y="413"/>
                  </a:lnTo>
                  <a:lnTo>
                    <a:pt x="60" y="414"/>
                  </a:lnTo>
                  <a:lnTo>
                    <a:pt x="53" y="421"/>
                  </a:lnTo>
                  <a:lnTo>
                    <a:pt x="43" y="431"/>
                  </a:lnTo>
                  <a:lnTo>
                    <a:pt x="45" y="434"/>
                  </a:lnTo>
                  <a:lnTo>
                    <a:pt x="45" y="434"/>
                  </a:lnTo>
                  <a:lnTo>
                    <a:pt x="47" y="434"/>
                  </a:lnTo>
                  <a:lnTo>
                    <a:pt x="48" y="436"/>
                  </a:lnTo>
                  <a:lnTo>
                    <a:pt x="50" y="436"/>
                  </a:lnTo>
                  <a:lnTo>
                    <a:pt x="50" y="441"/>
                  </a:lnTo>
                  <a:lnTo>
                    <a:pt x="50" y="441"/>
                  </a:lnTo>
                  <a:lnTo>
                    <a:pt x="52" y="443"/>
                  </a:lnTo>
                  <a:lnTo>
                    <a:pt x="53" y="444"/>
                  </a:lnTo>
                  <a:lnTo>
                    <a:pt x="53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7" y="444"/>
                  </a:lnTo>
                  <a:lnTo>
                    <a:pt x="58" y="446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2" y="453"/>
                  </a:lnTo>
                  <a:lnTo>
                    <a:pt x="60" y="453"/>
                  </a:lnTo>
                  <a:lnTo>
                    <a:pt x="60" y="453"/>
                  </a:lnTo>
                  <a:lnTo>
                    <a:pt x="57" y="456"/>
                  </a:lnTo>
                  <a:lnTo>
                    <a:pt x="57" y="456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3"/>
                  </a:lnTo>
                  <a:lnTo>
                    <a:pt x="58" y="464"/>
                  </a:lnTo>
                  <a:lnTo>
                    <a:pt x="60" y="466"/>
                  </a:lnTo>
                  <a:lnTo>
                    <a:pt x="62" y="466"/>
                  </a:lnTo>
                  <a:lnTo>
                    <a:pt x="62" y="466"/>
                  </a:lnTo>
                  <a:lnTo>
                    <a:pt x="63" y="464"/>
                  </a:lnTo>
                  <a:lnTo>
                    <a:pt x="65" y="464"/>
                  </a:lnTo>
                  <a:lnTo>
                    <a:pt x="67" y="463"/>
                  </a:lnTo>
                  <a:lnTo>
                    <a:pt x="68" y="463"/>
                  </a:lnTo>
                  <a:lnTo>
                    <a:pt x="68" y="464"/>
                  </a:lnTo>
                  <a:lnTo>
                    <a:pt x="70" y="464"/>
                  </a:lnTo>
                  <a:lnTo>
                    <a:pt x="72" y="471"/>
                  </a:lnTo>
                  <a:lnTo>
                    <a:pt x="65" y="476"/>
                  </a:lnTo>
                  <a:lnTo>
                    <a:pt x="60" y="481"/>
                  </a:lnTo>
                  <a:lnTo>
                    <a:pt x="60" y="481"/>
                  </a:lnTo>
                  <a:lnTo>
                    <a:pt x="53" y="484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3" y="491"/>
                  </a:lnTo>
                  <a:lnTo>
                    <a:pt x="57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8" y="504"/>
                  </a:lnTo>
                  <a:lnTo>
                    <a:pt x="78" y="506"/>
                  </a:lnTo>
                  <a:lnTo>
                    <a:pt x="87" y="504"/>
                  </a:lnTo>
                  <a:lnTo>
                    <a:pt x="87" y="506"/>
                  </a:lnTo>
                  <a:lnTo>
                    <a:pt x="87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0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2" y="523"/>
                  </a:lnTo>
                  <a:lnTo>
                    <a:pt x="50" y="519"/>
                  </a:lnTo>
                  <a:lnTo>
                    <a:pt x="50" y="519"/>
                  </a:lnTo>
                  <a:lnTo>
                    <a:pt x="47" y="513"/>
                  </a:lnTo>
                  <a:lnTo>
                    <a:pt x="47" y="513"/>
                  </a:lnTo>
                  <a:lnTo>
                    <a:pt x="45" y="513"/>
                  </a:lnTo>
                  <a:lnTo>
                    <a:pt x="45" y="513"/>
                  </a:lnTo>
                  <a:lnTo>
                    <a:pt x="45" y="509"/>
                  </a:lnTo>
                  <a:lnTo>
                    <a:pt x="45" y="508"/>
                  </a:lnTo>
                  <a:lnTo>
                    <a:pt x="47" y="508"/>
                  </a:lnTo>
                  <a:lnTo>
                    <a:pt x="47" y="509"/>
                  </a:lnTo>
                  <a:lnTo>
                    <a:pt x="48" y="509"/>
                  </a:lnTo>
                  <a:lnTo>
                    <a:pt x="48" y="508"/>
                  </a:lnTo>
                  <a:lnTo>
                    <a:pt x="48" y="508"/>
                  </a:lnTo>
                  <a:lnTo>
                    <a:pt x="47" y="504"/>
                  </a:lnTo>
                  <a:lnTo>
                    <a:pt x="47" y="503"/>
                  </a:lnTo>
                  <a:lnTo>
                    <a:pt x="42" y="496"/>
                  </a:lnTo>
                  <a:lnTo>
                    <a:pt x="38" y="493"/>
                  </a:lnTo>
                  <a:lnTo>
                    <a:pt x="38" y="493"/>
                  </a:lnTo>
                  <a:lnTo>
                    <a:pt x="35" y="491"/>
                  </a:lnTo>
                  <a:lnTo>
                    <a:pt x="32" y="489"/>
                  </a:lnTo>
                  <a:lnTo>
                    <a:pt x="30" y="489"/>
                  </a:lnTo>
                  <a:lnTo>
                    <a:pt x="30" y="491"/>
                  </a:lnTo>
                  <a:lnTo>
                    <a:pt x="28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4"/>
                  </a:lnTo>
                  <a:lnTo>
                    <a:pt x="27" y="496"/>
                  </a:lnTo>
                  <a:lnTo>
                    <a:pt x="30" y="511"/>
                  </a:lnTo>
                  <a:lnTo>
                    <a:pt x="30" y="511"/>
                  </a:lnTo>
                  <a:lnTo>
                    <a:pt x="32" y="511"/>
                  </a:lnTo>
                  <a:lnTo>
                    <a:pt x="32" y="511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3" y="509"/>
                  </a:lnTo>
                  <a:lnTo>
                    <a:pt x="35" y="509"/>
                  </a:lnTo>
                  <a:lnTo>
                    <a:pt x="37" y="511"/>
                  </a:lnTo>
                  <a:lnTo>
                    <a:pt x="38" y="511"/>
                  </a:lnTo>
                  <a:lnTo>
                    <a:pt x="40" y="513"/>
                  </a:lnTo>
                  <a:lnTo>
                    <a:pt x="40" y="513"/>
                  </a:lnTo>
                  <a:lnTo>
                    <a:pt x="38" y="516"/>
                  </a:lnTo>
                  <a:lnTo>
                    <a:pt x="37" y="518"/>
                  </a:lnTo>
                  <a:lnTo>
                    <a:pt x="37" y="519"/>
                  </a:lnTo>
                  <a:lnTo>
                    <a:pt x="35" y="519"/>
                  </a:lnTo>
                  <a:lnTo>
                    <a:pt x="32" y="524"/>
                  </a:lnTo>
                  <a:lnTo>
                    <a:pt x="30" y="524"/>
                  </a:lnTo>
                  <a:lnTo>
                    <a:pt x="30" y="524"/>
                  </a:lnTo>
                  <a:lnTo>
                    <a:pt x="27" y="523"/>
                  </a:lnTo>
                  <a:lnTo>
                    <a:pt x="27" y="523"/>
                  </a:lnTo>
                  <a:lnTo>
                    <a:pt x="27" y="521"/>
                  </a:lnTo>
                  <a:lnTo>
                    <a:pt x="27" y="521"/>
                  </a:lnTo>
                  <a:lnTo>
                    <a:pt x="27" y="519"/>
                  </a:lnTo>
                  <a:lnTo>
                    <a:pt x="27" y="518"/>
                  </a:lnTo>
                  <a:lnTo>
                    <a:pt x="25" y="518"/>
                  </a:lnTo>
                  <a:lnTo>
                    <a:pt x="23" y="519"/>
                  </a:lnTo>
                  <a:lnTo>
                    <a:pt x="23" y="519"/>
                  </a:lnTo>
                  <a:lnTo>
                    <a:pt x="23" y="526"/>
                  </a:lnTo>
                  <a:lnTo>
                    <a:pt x="23" y="529"/>
                  </a:lnTo>
                  <a:lnTo>
                    <a:pt x="27" y="531"/>
                  </a:lnTo>
                  <a:lnTo>
                    <a:pt x="28" y="531"/>
                  </a:lnTo>
                  <a:lnTo>
                    <a:pt x="28" y="531"/>
                  </a:lnTo>
                  <a:lnTo>
                    <a:pt x="30" y="533"/>
                  </a:lnTo>
                  <a:lnTo>
                    <a:pt x="30" y="531"/>
                  </a:lnTo>
                  <a:lnTo>
                    <a:pt x="32" y="531"/>
                  </a:lnTo>
                  <a:lnTo>
                    <a:pt x="35" y="533"/>
                  </a:lnTo>
                  <a:lnTo>
                    <a:pt x="35" y="533"/>
                  </a:lnTo>
                  <a:lnTo>
                    <a:pt x="40" y="534"/>
                  </a:lnTo>
                  <a:lnTo>
                    <a:pt x="42" y="536"/>
                  </a:lnTo>
                  <a:lnTo>
                    <a:pt x="42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43" y="539"/>
                  </a:lnTo>
                  <a:lnTo>
                    <a:pt x="43" y="539"/>
                  </a:lnTo>
                  <a:lnTo>
                    <a:pt x="45" y="541"/>
                  </a:lnTo>
                  <a:lnTo>
                    <a:pt x="47" y="541"/>
                  </a:lnTo>
                  <a:lnTo>
                    <a:pt x="48" y="541"/>
                  </a:lnTo>
                  <a:lnTo>
                    <a:pt x="50" y="541"/>
                  </a:lnTo>
                  <a:lnTo>
                    <a:pt x="50" y="538"/>
                  </a:lnTo>
                  <a:lnTo>
                    <a:pt x="50" y="536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8" y="531"/>
                  </a:lnTo>
                  <a:lnTo>
                    <a:pt x="60" y="529"/>
                  </a:lnTo>
                  <a:lnTo>
                    <a:pt x="60" y="531"/>
                  </a:lnTo>
                  <a:lnTo>
                    <a:pt x="60" y="531"/>
                  </a:lnTo>
                  <a:lnTo>
                    <a:pt x="65" y="534"/>
                  </a:lnTo>
                  <a:lnTo>
                    <a:pt x="67" y="539"/>
                  </a:lnTo>
                  <a:lnTo>
                    <a:pt x="70" y="544"/>
                  </a:lnTo>
                  <a:lnTo>
                    <a:pt x="72" y="543"/>
                  </a:lnTo>
                  <a:lnTo>
                    <a:pt x="73" y="543"/>
                  </a:lnTo>
                  <a:lnTo>
                    <a:pt x="75" y="541"/>
                  </a:lnTo>
                  <a:lnTo>
                    <a:pt x="77" y="543"/>
                  </a:lnTo>
                  <a:lnTo>
                    <a:pt x="82" y="544"/>
                  </a:lnTo>
                  <a:lnTo>
                    <a:pt x="82" y="544"/>
                  </a:lnTo>
                  <a:lnTo>
                    <a:pt x="95" y="548"/>
                  </a:lnTo>
                  <a:lnTo>
                    <a:pt x="97" y="548"/>
                  </a:lnTo>
                  <a:lnTo>
                    <a:pt x="98" y="549"/>
                  </a:lnTo>
                  <a:lnTo>
                    <a:pt x="98" y="553"/>
                  </a:lnTo>
                  <a:lnTo>
                    <a:pt x="98" y="563"/>
                  </a:lnTo>
                  <a:lnTo>
                    <a:pt x="98" y="564"/>
                  </a:lnTo>
                  <a:lnTo>
                    <a:pt x="97" y="588"/>
                  </a:lnTo>
                  <a:lnTo>
                    <a:pt x="97" y="588"/>
                  </a:lnTo>
                  <a:lnTo>
                    <a:pt x="95" y="589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9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98" y="606"/>
                  </a:lnTo>
                  <a:lnTo>
                    <a:pt x="102" y="606"/>
                  </a:lnTo>
                  <a:lnTo>
                    <a:pt x="102" y="606"/>
                  </a:lnTo>
                  <a:lnTo>
                    <a:pt x="107" y="606"/>
                  </a:lnTo>
                  <a:lnTo>
                    <a:pt x="115" y="608"/>
                  </a:lnTo>
                  <a:lnTo>
                    <a:pt x="120" y="611"/>
                  </a:lnTo>
                  <a:lnTo>
                    <a:pt x="122" y="611"/>
                  </a:lnTo>
                  <a:lnTo>
                    <a:pt x="125" y="609"/>
                  </a:lnTo>
                  <a:lnTo>
                    <a:pt x="127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13"/>
                  </a:lnTo>
                  <a:lnTo>
                    <a:pt x="125" y="623"/>
                  </a:lnTo>
                  <a:lnTo>
                    <a:pt x="125" y="624"/>
                  </a:lnTo>
                  <a:lnTo>
                    <a:pt x="120" y="628"/>
                  </a:lnTo>
                  <a:lnTo>
                    <a:pt x="117" y="626"/>
                  </a:lnTo>
                  <a:lnTo>
                    <a:pt x="115" y="624"/>
                  </a:lnTo>
                  <a:lnTo>
                    <a:pt x="112" y="623"/>
                  </a:lnTo>
                  <a:lnTo>
                    <a:pt x="108" y="623"/>
                  </a:lnTo>
                  <a:lnTo>
                    <a:pt x="103" y="631"/>
                  </a:lnTo>
                  <a:lnTo>
                    <a:pt x="102" y="633"/>
                  </a:lnTo>
                  <a:lnTo>
                    <a:pt x="103" y="634"/>
                  </a:lnTo>
                  <a:lnTo>
                    <a:pt x="105" y="639"/>
                  </a:lnTo>
                  <a:lnTo>
                    <a:pt x="105" y="641"/>
                  </a:lnTo>
                  <a:lnTo>
                    <a:pt x="107" y="641"/>
                  </a:lnTo>
                  <a:lnTo>
                    <a:pt x="108" y="639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2" y="638"/>
                  </a:lnTo>
                  <a:lnTo>
                    <a:pt x="110" y="636"/>
                  </a:lnTo>
                  <a:lnTo>
                    <a:pt x="110" y="636"/>
                  </a:lnTo>
                  <a:lnTo>
                    <a:pt x="112" y="636"/>
                  </a:lnTo>
                  <a:lnTo>
                    <a:pt x="112" y="634"/>
                  </a:lnTo>
                  <a:lnTo>
                    <a:pt x="117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20" y="636"/>
                  </a:lnTo>
                  <a:lnTo>
                    <a:pt x="122" y="638"/>
                  </a:lnTo>
                  <a:lnTo>
                    <a:pt x="122" y="638"/>
                  </a:lnTo>
                  <a:lnTo>
                    <a:pt x="123" y="636"/>
                  </a:lnTo>
                  <a:lnTo>
                    <a:pt x="135" y="634"/>
                  </a:lnTo>
                  <a:lnTo>
                    <a:pt x="140" y="634"/>
                  </a:lnTo>
                  <a:lnTo>
                    <a:pt x="148" y="631"/>
                  </a:lnTo>
                  <a:lnTo>
                    <a:pt x="159" y="629"/>
                  </a:lnTo>
                  <a:lnTo>
                    <a:pt x="180" y="624"/>
                  </a:lnTo>
                  <a:lnTo>
                    <a:pt x="184" y="624"/>
                  </a:lnTo>
                  <a:lnTo>
                    <a:pt x="185" y="624"/>
                  </a:lnTo>
                  <a:lnTo>
                    <a:pt x="185" y="626"/>
                  </a:lnTo>
                  <a:lnTo>
                    <a:pt x="185" y="626"/>
                  </a:lnTo>
                  <a:lnTo>
                    <a:pt x="184" y="628"/>
                  </a:lnTo>
                  <a:lnTo>
                    <a:pt x="170" y="636"/>
                  </a:lnTo>
                  <a:lnTo>
                    <a:pt x="167" y="636"/>
                  </a:lnTo>
                  <a:lnTo>
                    <a:pt x="164" y="638"/>
                  </a:lnTo>
                  <a:lnTo>
                    <a:pt x="162" y="646"/>
                  </a:lnTo>
                  <a:lnTo>
                    <a:pt x="147" y="651"/>
                  </a:lnTo>
                  <a:lnTo>
                    <a:pt x="147" y="651"/>
                  </a:lnTo>
                  <a:lnTo>
                    <a:pt x="145" y="653"/>
                  </a:lnTo>
                  <a:lnTo>
                    <a:pt x="145" y="653"/>
                  </a:lnTo>
                  <a:lnTo>
                    <a:pt x="143" y="653"/>
                  </a:lnTo>
                  <a:lnTo>
                    <a:pt x="142" y="655"/>
                  </a:lnTo>
                  <a:lnTo>
                    <a:pt x="125" y="658"/>
                  </a:lnTo>
                  <a:lnTo>
                    <a:pt x="125" y="660"/>
                  </a:lnTo>
                  <a:lnTo>
                    <a:pt x="123" y="658"/>
                  </a:lnTo>
                  <a:lnTo>
                    <a:pt x="122" y="658"/>
                  </a:lnTo>
                  <a:lnTo>
                    <a:pt x="120" y="660"/>
                  </a:lnTo>
                  <a:lnTo>
                    <a:pt x="115" y="663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6"/>
                  </a:lnTo>
                  <a:lnTo>
                    <a:pt x="120" y="666"/>
                  </a:lnTo>
                  <a:lnTo>
                    <a:pt x="125" y="668"/>
                  </a:lnTo>
                  <a:lnTo>
                    <a:pt x="125" y="666"/>
                  </a:lnTo>
                  <a:lnTo>
                    <a:pt x="127" y="665"/>
                  </a:lnTo>
                  <a:lnTo>
                    <a:pt x="135" y="665"/>
                  </a:lnTo>
                  <a:lnTo>
                    <a:pt x="137" y="666"/>
                  </a:lnTo>
                  <a:lnTo>
                    <a:pt x="138" y="666"/>
                  </a:lnTo>
                  <a:lnTo>
                    <a:pt x="140" y="661"/>
                  </a:lnTo>
                  <a:lnTo>
                    <a:pt x="140" y="660"/>
                  </a:lnTo>
                  <a:lnTo>
                    <a:pt x="140" y="660"/>
                  </a:lnTo>
                  <a:lnTo>
                    <a:pt x="142" y="658"/>
                  </a:lnTo>
                  <a:lnTo>
                    <a:pt x="142" y="656"/>
                  </a:lnTo>
                  <a:lnTo>
                    <a:pt x="142" y="656"/>
                  </a:lnTo>
                  <a:lnTo>
                    <a:pt x="143" y="656"/>
                  </a:lnTo>
                  <a:lnTo>
                    <a:pt x="148" y="655"/>
                  </a:lnTo>
                  <a:lnTo>
                    <a:pt x="150" y="655"/>
                  </a:lnTo>
                  <a:lnTo>
                    <a:pt x="152" y="656"/>
                  </a:lnTo>
                  <a:lnTo>
                    <a:pt x="159" y="655"/>
                  </a:lnTo>
                  <a:lnTo>
                    <a:pt x="162" y="655"/>
                  </a:lnTo>
                  <a:lnTo>
                    <a:pt x="164" y="653"/>
                  </a:lnTo>
                  <a:lnTo>
                    <a:pt x="167" y="651"/>
                  </a:lnTo>
                  <a:lnTo>
                    <a:pt x="169" y="649"/>
                  </a:lnTo>
                  <a:lnTo>
                    <a:pt x="169" y="649"/>
                  </a:lnTo>
                  <a:lnTo>
                    <a:pt x="170" y="649"/>
                  </a:lnTo>
                  <a:lnTo>
                    <a:pt x="172" y="649"/>
                  </a:lnTo>
                  <a:lnTo>
                    <a:pt x="172" y="656"/>
                  </a:lnTo>
                  <a:lnTo>
                    <a:pt x="170" y="665"/>
                  </a:lnTo>
                  <a:lnTo>
                    <a:pt x="170" y="665"/>
                  </a:lnTo>
                  <a:lnTo>
                    <a:pt x="169" y="666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4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0" y="668"/>
                  </a:lnTo>
                  <a:lnTo>
                    <a:pt x="162" y="670"/>
                  </a:lnTo>
                  <a:lnTo>
                    <a:pt x="162" y="671"/>
                  </a:lnTo>
                  <a:lnTo>
                    <a:pt x="164" y="673"/>
                  </a:lnTo>
                  <a:lnTo>
                    <a:pt x="164" y="673"/>
                  </a:lnTo>
                  <a:lnTo>
                    <a:pt x="170" y="670"/>
                  </a:lnTo>
                  <a:lnTo>
                    <a:pt x="180" y="658"/>
                  </a:lnTo>
                  <a:lnTo>
                    <a:pt x="182" y="655"/>
                  </a:lnTo>
                  <a:lnTo>
                    <a:pt x="180" y="651"/>
                  </a:lnTo>
                  <a:lnTo>
                    <a:pt x="180" y="648"/>
                  </a:lnTo>
                  <a:lnTo>
                    <a:pt x="180" y="646"/>
                  </a:lnTo>
                  <a:lnTo>
                    <a:pt x="180" y="644"/>
                  </a:lnTo>
                  <a:lnTo>
                    <a:pt x="180" y="644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4" y="643"/>
                  </a:lnTo>
                  <a:lnTo>
                    <a:pt x="184" y="644"/>
                  </a:lnTo>
                  <a:lnTo>
                    <a:pt x="185" y="644"/>
                  </a:lnTo>
                  <a:lnTo>
                    <a:pt x="192" y="648"/>
                  </a:lnTo>
                  <a:lnTo>
                    <a:pt x="200" y="646"/>
                  </a:lnTo>
                  <a:lnTo>
                    <a:pt x="207" y="644"/>
                  </a:lnTo>
                  <a:lnTo>
                    <a:pt x="209" y="655"/>
                  </a:lnTo>
                  <a:lnTo>
                    <a:pt x="217" y="653"/>
                  </a:lnTo>
                  <a:lnTo>
                    <a:pt x="220" y="655"/>
                  </a:lnTo>
                  <a:lnTo>
                    <a:pt x="227" y="655"/>
                  </a:lnTo>
                  <a:lnTo>
                    <a:pt x="227" y="653"/>
                  </a:lnTo>
                  <a:lnTo>
                    <a:pt x="227" y="653"/>
                  </a:lnTo>
                  <a:lnTo>
                    <a:pt x="230" y="649"/>
                  </a:lnTo>
                  <a:lnTo>
                    <a:pt x="230" y="648"/>
                  </a:lnTo>
                  <a:lnTo>
                    <a:pt x="234" y="649"/>
                  </a:lnTo>
                  <a:lnTo>
                    <a:pt x="244" y="651"/>
                  </a:lnTo>
                  <a:lnTo>
                    <a:pt x="244" y="653"/>
                  </a:lnTo>
                  <a:lnTo>
                    <a:pt x="245" y="653"/>
                  </a:lnTo>
                  <a:lnTo>
                    <a:pt x="245" y="653"/>
                  </a:lnTo>
                  <a:lnTo>
                    <a:pt x="247" y="655"/>
                  </a:lnTo>
                  <a:lnTo>
                    <a:pt x="249" y="665"/>
                  </a:lnTo>
                  <a:lnTo>
                    <a:pt x="249" y="666"/>
                  </a:lnTo>
                  <a:lnTo>
                    <a:pt x="249" y="673"/>
                  </a:lnTo>
                  <a:lnTo>
                    <a:pt x="249" y="676"/>
                  </a:lnTo>
                  <a:lnTo>
                    <a:pt x="249" y="680"/>
                  </a:lnTo>
                  <a:lnTo>
                    <a:pt x="252" y="681"/>
                  </a:lnTo>
                  <a:lnTo>
                    <a:pt x="252" y="681"/>
                  </a:lnTo>
                  <a:lnTo>
                    <a:pt x="254" y="681"/>
                  </a:lnTo>
                  <a:lnTo>
                    <a:pt x="260" y="685"/>
                  </a:lnTo>
                  <a:lnTo>
                    <a:pt x="262" y="688"/>
                  </a:lnTo>
                  <a:lnTo>
                    <a:pt x="264" y="688"/>
                  </a:lnTo>
                  <a:lnTo>
                    <a:pt x="265" y="690"/>
                  </a:lnTo>
                  <a:lnTo>
                    <a:pt x="269" y="690"/>
                  </a:lnTo>
                  <a:lnTo>
                    <a:pt x="280" y="691"/>
                  </a:lnTo>
                  <a:lnTo>
                    <a:pt x="290" y="693"/>
                  </a:lnTo>
                  <a:lnTo>
                    <a:pt x="300" y="693"/>
                  </a:lnTo>
                  <a:lnTo>
                    <a:pt x="302" y="691"/>
                  </a:lnTo>
                  <a:lnTo>
                    <a:pt x="305" y="690"/>
                  </a:lnTo>
                  <a:lnTo>
                    <a:pt x="312" y="685"/>
                  </a:lnTo>
                  <a:lnTo>
                    <a:pt x="315" y="686"/>
                  </a:lnTo>
                  <a:lnTo>
                    <a:pt x="315" y="686"/>
                  </a:lnTo>
                  <a:lnTo>
                    <a:pt x="324" y="683"/>
                  </a:lnTo>
                  <a:lnTo>
                    <a:pt x="327" y="681"/>
                  </a:lnTo>
                  <a:lnTo>
                    <a:pt x="327" y="681"/>
                  </a:lnTo>
                  <a:lnTo>
                    <a:pt x="327" y="680"/>
                  </a:lnTo>
                  <a:lnTo>
                    <a:pt x="327" y="676"/>
                  </a:lnTo>
                  <a:lnTo>
                    <a:pt x="329" y="676"/>
                  </a:lnTo>
                  <a:lnTo>
                    <a:pt x="330" y="675"/>
                  </a:lnTo>
                  <a:lnTo>
                    <a:pt x="335" y="675"/>
                  </a:lnTo>
                  <a:lnTo>
                    <a:pt x="344" y="676"/>
                  </a:lnTo>
                  <a:lnTo>
                    <a:pt x="352" y="666"/>
                  </a:lnTo>
                  <a:lnTo>
                    <a:pt x="350" y="665"/>
                  </a:lnTo>
                  <a:lnTo>
                    <a:pt x="350" y="665"/>
                  </a:lnTo>
                  <a:lnTo>
                    <a:pt x="350" y="661"/>
                  </a:lnTo>
                  <a:lnTo>
                    <a:pt x="352" y="628"/>
                  </a:lnTo>
                  <a:lnTo>
                    <a:pt x="352" y="628"/>
                  </a:lnTo>
                  <a:lnTo>
                    <a:pt x="354" y="623"/>
                  </a:lnTo>
                  <a:lnTo>
                    <a:pt x="355" y="623"/>
                  </a:lnTo>
                  <a:lnTo>
                    <a:pt x="355" y="621"/>
                  </a:lnTo>
                  <a:lnTo>
                    <a:pt x="357" y="619"/>
                  </a:lnTo>
                  <a:lnTo>
                    <a:pt x="359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2" y="618"/>
                  </a:lnTo>
                  <a:lnTo>
                    <a:pt x="364" y="619"/>
                  </a:lnTo>
                  <a:lnTo>
                    <a:pt x="367" y="621"/>
                  </a:lnTo>
                  <a:lnTo>
                    <a:pt x="379" y="618"/>
                  </a:lnTo>
                  <a:lnTo>
                    <a:pt x="380" y="616"/>
                  </a:lnTo>
                  <a:lnTo>
                    <a:pt x="382" y="616"/>
                  </a:lnTo>
                  <a:lnTo>
                    <a:pt x="387" y="616"/>
                  </a:lnTo>
                  <a:lnTo>
                    <a:pt x="389" y="616"/>
                  </a:lnTo>
                  <a:lnTo>
                    <a:pt x="389" y="618"/>
                  </a:lnTo>
                  <a:lnTo>
                    <a:pt x="389" y="618"/>
                  </a:lnTo>
                  <a:lnTo>
                    <a:pt x="390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7" y="618"/>
                  </a:lnTo>
                  <a:lnTo>
                    <a:pt x="404" y="616"/>
                  </a:lnTo>
                  <a:lnTo>
                    <a:pt x="405" y="616"/>
                  </a:lnTo>
                  <a:lnTo>
                    <a:pt x="410" y="618"/>
                  </a:lnTo>
                  <a:lnTo>
                    <a:pt x="410" y="618"/>
                  </a:lnTo>
                  <a:lnTo>
                    <a:pt x="429" y="624"/>
                  </a:lnTo>
                  <a:lnTo>
                    <a:pt x="434" y="628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62" y="633"/>
                  </a:lnTo>
                  <a:lnTo>
                    <a:pt x="466" y="634"/>
                  </a:lnTo>
                  <a:lnTo>
                    <a:pt x="467" y="636"/>
                  </a:lnTo>
                  <a:lnTo>
                    <a:pt x="467" y="636"/>
                  </a:lnTo>
                  <a:lnTo>
                    <a:pt x="474" y="643"/>
                  </a:lnTo>
                  <a:lnTo>
                    <a:pt x="476" y="644"/>
                  </a:lnTo>
                  <a:lnTo>
                    <a:pt x="479" y="648"/>
                  </a:lnTo>
                  <a:lnTo>
                    <a:pt x="479" y="649"/>
                  </a:lnTo>
                  <a:lnTo>
                    <a:pt x="479" y="649"/>
                  </a:lnTo>
                  <a:lnTo>
                    <a:pt x="486" y="655"/>
                  </a:lnTo>
                  <a:lnTo>
                    <a:pt x="494" y="661"/>
                  </a:lnTo>
                  <a:lnTo>
                    <a:pt x="504" y="668"/>
                  </a:lnTo>
                  <a:lnTo>
                    <a:pt x="506" y="668"/>
                  </a:lnTo>
                  <a:lnTo>
                    <a:pt x="529" y="671"/>
                  </a:lnTo>
                  <a:lnTo>
                    <a:pt x="529" y="670"/>
                  </a:lnTo>
                  <a:lnTo>
                    <a:pt x="531" y="668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7" y="663"/>
                  </a:lnTo>
                  <a:lnTo>
                    <a:pt x="539" y="661"/>
                  </a:lnTo>
                  <a:lnTo>
                    <a:pt x="546" y="661"/>
                  </a:lnTo>
                  <a:lnTo>
                    <a:pt x="562" y="655"/>
                  </a:lnTo>
                  <a:lnTo>
                    <a:pt x="579" y="651"/>
                  </a:lnTo>
                  <a:lnTo>
                    <a:pt x="586" y="646"/>
                  </a:lnTo>
                  <a:lnTo>
                    <a:pt x="589" y="644"/>
                  </a:lnTo>
                  <a:lnTo>
                    <a:pt x="589" y="644"/>
                  </a:lnTo>
                  <a:lnTo>
                    <a:pt x="592" y="646"/>
                  </a:lnTo>
                  <a:lnTo>
                    <a:pt x="599" y="639"/>
                  </a:lnTo>
                  <a:lnTo>
                    <a:pt x="599" y="638"/>
                  </a:lnTo>
                  <a:lnTo>
                    <a:pt x="601" y="634"/>
                  </a:lnTo>
                  <a:lnTo>
                    <a:pt x="609" y="633"/>
                  </a:lnTo>
                  <a:lnTo>
                    <a:pt x="612" y="631"/>
                  </a:lnTo>
                  <a:lnTo>
                    <a:pt x="617" y="628"/>
                  </a:lnTo>
                  <a:lnTo>
                    <a:pt x="617" y="628"/>
                  </a:lnTo>
                  <a:lnTo>
                    <a:pt x="619" y="628"/>
                  </a:lnTo>
                  <a:lnTo>
                    <a:pt x="619" y="626"/>
                  </a:lnTo>
                  <a:lnTo>
                    <a:pt x="619" y="626"/>
                  </a:lnTo>
                  <a:lnTo>
                    <a:pt x="617" y="624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7" y="621"/>
                  </a:lnTo>
                  <a:lnTo>
                    <a:pt x="617" y="619"/>
                  </a:lnTo>
                  <a:lnTo>
                    <a:pt x="617" y="619"/>
                  </a:lnTo>
                  <a:lnTo>
                    <a:pt x="629" y="601"/>
                  </a:lnTo>
                  <a:lnTo>
                    <a:pt x="632" y="598"/>
                  </a:lnTo>
                  <a:lnTo>
                    <a:pt x="634" y="594"/>
                  </a:lnTo>
                  <a:lnTo>
                    <a:pt x="636" y="593"/>
                  </a:lnTo>
                  <a:lnTo>
                    <a:pt x="642" y="586"/>
                  </a:lnTo>
                  <a:lnTo>
                    <a:pt x="647" y="579"/>
                  </a:lnTo>
                  <a:lnTo>
                    <a:pt x="647" y="579"/>
                  </a:lnTo>
                  <a:lnTo>
                    <a:pt x="649" y="578"/>
                  </a:lnTo>
                  <a:lnTo>
                    <a:pt x="654" y="574"/>
                  </a:lnTo>
                  <a:lnTo>
                    <a:pt x="654" y="574"/>
                  </a:lnTo>
                  <a:lnTo>
                    <a:pt x="657" y="574"/>
                  </a:lnTo>
                  <a:lnTo>
                    <a:pt x="659" y="573"/>
                  </a:lnTo>
                  <a:lnTo>
                    <a:pt x="659" y="573"/>
                  </a:lnTo>
                  <a:lnTo>
                    <a:pt x="662" y="573"/>
                  </a:lnTo>
                  <a:lnTo>
                    <a:pt x="666" y="574"/>
                  </a:lnTo>
                  <a:lnTo>
                    <a:pt x="667" y="574"/>
                  </a:lnTo>
                  <a:lnTo>
                    <a:pt x="667" y="574"/>
                  </a:lnTo>
                  <a:lnTo>
                    <a:pt x="672" y="576"/>
                  </a:lnTo>
                  <a:lnTo>
                    <a:pt x="674" y="579"/>
                  </a:lnTo>
                  <a:lnTo>
                    <a:pt x="674" y="578"/>
                  </a:lnTo>
                  <a:lnTo>
                    <a:pt x="676" y="578"/>
                  </a:lnTo>
                  <a:lnTo>
                    <a:pt x="676" y="578"/>
                  </a:lnTo>
                  <a:lnTo>
                    <a:pt x="677" y="578"/>
                  </a:lnTo>
                  <a:lnTo>
                    <a:pt x="679" y="578"/>
                  </a:lnTo>
                  <a:lnTo>
                    <a:pt x="681" y="578"/>
                  </a:lnTo>
                  <a:lnTo>
                    <a:pt x="683" y="579"/>
                  </a:lnTo>
                  <a:lnTo>
                    <a:pt x="689" y="581"/>
                  </a:lnTo>
                  <a:lnTo>
                    <a:pt x="706" y="586"/>
                  </a:lnTo>
                  <a:lnTo>
                    <a:pt x="714" y="583"/>
                  </a:lnTo>
                  <a:lnTo>
                    <a:pt x="726" y="581"/>
                  </a:lnTo>
                  <a:lnTo>
                    <a:pt x="728" y="579"/>
                  </a:lnTo>
                  <a:lnTo>
                    <a:pt x="728" y="579"/>
                  </a:lnTo>
                  <a:lnTo>
                    <a:pt x="728" y="578"/>
                  </a:lnTo>
                  <a:lnTo>
                    <a:pt x="729" y="578"/>
                  </a:lnTo>
                  <a:lnTo>
                    <a:pt x="729" y="578"/>
                  </a:lnTo>
                  <a:lnTo>
                    <a:pt x="729" y="574"/>
                  </a:lnTo>
                  <a:lnTo>
                    <a:pt x="726" y="574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69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31" y="563"/>
                  </a:lnTo>
                  <a:lnTo>
                    <a:pt x="733" y="563"/>
                  </a:lnTo>
                  <a:lnTo>
                    <a:pt x="733" y="563"/>
                  </a:lnTo>
                  <a:lnTo>
                    <a:pt x="738" y="561"/>
                  </a:lnTo>
                  <a:lnTo>
                    <a:pt x="739" y="559"/>
                  </a:lnTo>
                  <a:lnTo>
                    <a:pt x="741" y="559"/>
                  </a:lnTo>
                  <a:lnTo>
                    <a:pt x="743" y="554"/>
                  </a:lnTo>
                  <a:lnTo>
                    <a:pt x="746" y="549"/>
                  </a:lnTo>
                  <a:lnTo>
                    <a:pt x="748" y="548"/>
                  </a:lnTo>
                  <a:lnTo>
                    <a:pt x="748" y="546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4" y="544"/>
                  </a:lnTo>
                  <a:lnTo>
                    <a:pt x="759" y="548"/>
                  </a:lnTo>
                  <a:lnTo>
                    <a:pt x="761" y="548"/>
                  </a:lnTo>
                  <a:lnTo>
                    <a:pt x="764" y="549"/>
                  </a:lnTo>
                  <a:lnTo>
                    <a:pt x="766" y="553"/>
                  </a:lnTo>
                  <a:lnTo>
                    <a:pt x="768" y="554"/>
                  </a:lnTo>
                  <a:lnTo>
                    <a:pt x="768" y="55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69" y="571"/>
                  </a:lnTo>
                  <a:lnTo>
                    <a:pt x="769" y="571"/>
                  </a:lnTo>
                  <a:lnTo>
                    <a:pt x="768" y="571"/>
                  </a:lnTo>
                  <a:lnTo>
                    <a:pt x="764" y="574"/>
                  </a:lnTo>
                  <a:lnTo>
                    <a:pt x="761" y="578"/>
                  </a:lnTo>
                  <a:lnTo>
                    <a:pt x="759" y="579"/>
                  </a:lnTo>
                  <a:lnTo>
                    <a:pt x="754" y="586"/>
                  </a:lnTo>
                  <a:lnTo>
                    <a:pt x="748" y="598"/>
                  </a:lnTo>
                  <a:lnTo>
                    <a:pt x="744" y="601"/>
                  </a:lnTo>
                  <a:lnTo>
                    <a:pt x="744" y="603"/>
                  </a:lnTo>
                  <a:lnTo>
                    <a:pt x="744" y="604"/>
                  </a:lnTo>
                  <a:lnTo>
                    <a:pt x="746" y="604"/>
                  </a:lnTo>
                  <a:lnTo>
                    <a:pt x="751" y="609"/>
                  </a:lnTo>
                  <a:lnTo>
                    <a:pt x="761" y="619"/>
                  </a:lnTo>
                  <a:lnTo>
                    <a:pt x="763" y="621"/>
                  </a:lnTo>
                  <a:lnTo>
                    <a:pt x="763" y="623"/>
                  </a:lnTo>
                  <a:lnTo>
                    <a:pt x="763" y="634"/>
                  </a:lnTo>
                  <a:lnTo>
                    <a:pt x="769" y="636"/>
                  </a:lnTo>
                  <a:lnTo>
                    <a:pt x="779" y="639"/>
                  </a:lnTo>
                  <a:lnTo>
                    <a:pt x="783" y="634"/>
                  </a:lnTo>
                  <a:lnTo>
                    <a:pt x="781" y="633"/>
                  </a:lnTo>
                  <a:lnTo>
                    <a:pt x="781" y="631"/>
                  </a:lnTo>
                  <a:lnTo>
                    <a:pt x="781" y="631"/>
                  </a:lnTo>
                  <a:lnTo>
                    <a:pt x="783" y="628"/>
                  </a:lnTo>
                  <a:lnTo>
                    <a:pt x="783" y="628"/>
                  </a:lnTo>
                  <a:lnTo>
                    <a:pt x="788" y="623"/>
                  </a:lnTo>
                  <a:lnTo>
                    <a:pt x="789" y="621"/>
                  </a:lnTo>
                  <a:lnTo>
                    <a:pt x="789" y="621"/>
                  </a:lnTo>
                  <a:lnTo>
                    <a:pt x="794" y="619"/>
                  </a:lnTo>
                  <a:lnTo>
                    <a:pt x="794" y="619"/>
                  </a:lnTo>
                  <a:lnTo>
                    <a:pt x="794" y="618"/>
                  </a:lnTo>
                  <a:lnTo>
                    <a:pt x="793" y="603"/>
                  </a:lnTo>
                  <a:lnTo>
                    <a:pt x="793" y="603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4" y="601"/>
                  </a:lnTo>
                  <a:lnTo>
                    <a:pt x="798" y="601"/>
                  </a:lnTo>
                  <a:lnTo>
                    <a:pt x="813" y="596"/>
                  </a:lnTo>
                  <a:lnTo>
                    <a:pt x="813" y="594"/>
                  </a:lnTo>
                  <a:lnTo>
                    <a:pt x="813" y="593"/>
                  </a:lnTo>
                  <a:lnTo>
                    <a:pt x="813" y="591"/>
                  </a:lnTo>
                  <a:lnTo>
                    <a:pt x="811" y="589"/>
                  </a:lnTo>
                  <a:lnTo>
                    <a:pt x="811" y="589"/>
                  </a:lnTo>
                  <a:lnTo>
                    <a:pt x="809" y="589"/>
                  </a:lnTo>
                  <a:lnTo>
                    <a:pt x="806" y="584"/>
                  </a:lnTo>
                  <a:lnTo>
                    <a:pt x="803" y="583"/>
                  </a:lnTo>
                  <a:lnTo>
                    <a:pt x="801" y="579"/>
                  </a:lnTo>
                  <a:lnTo>
                    <a:pt x="798" y="574"/>
                  </a:lnTo>
                  <a:lnTo>
                    <a:pt x="798" y="574"/>
                  </a:lnTo>
                  <a:lnTo>
                    <a:pt x="798" y="563"/>
                  </a:lnTo>
                  <a:lnTo>
                    <a:pt x="801" y="544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799" y="541"/>
                  </a:lnTo>
                  <a:lnTo>
                    <a:pt x="801" y="541"/>
                  </a:lnTo>
                  <a:lnTo>
                    <a:pt x="801" y="541"/>
                  </a:lnTo>
                  <a:lnTo>
                    <a:pt x="803" y="541"/>
                  </a:lnTo>
                  <a:lnTo>
                    <a:pt x="821" y="541"/>
                  </a:lnTo>
                  <a:lnTo>
                    <a:pt x="824" y="543"/>
                  </a:lnTo>
                  <a:lnTo>
                    <a:pt x="824" y="543"/>
                  </a:lnTo>
                  <a:lnTo>
                    <a:pt x="828" y="544"/>
                  </a:lnTo>
                  <a:lnTo>
                    <a:pt x="829" y="546"/>
                  </a:lnTo>
                  <a:lnTo>
                    <a:pt x="829" y="546"/>
                  </a:lnTo>
                  <a:lnTo>
                    <a:pt x="836" y="549"/>
                  </a:lnTo>
                  <a:lnTo>
                    <a:pt x="838" y="549"/>
                  </a:lnTo>
                  <a:lnTo>
                    <a:pt x="846" y="546"/>
                  </a:lnTo>
                  <a:lnTo>
                    <a:pt x="848" y="546"/>
                  </a:lnTo>
                  <a:lnTo>
                    <a:pt x="854" y="546"/>
                  </a:lnTo>
                  <a:lnTo>
                    <a:pt x="854" y="546"/>
                  </a:lnTo>
                  <a:lnTo>
                    <a:pt x="866" y="541"/>
                  </a:lnTo>
                  <a:lnTo>
                    <a:pt x="868" y="539"/>
                  </a:lnTo>
                  <a:lnTo>
                    <a:pt x="869" y="538"/>
                  </a:lnTo>
                  <a:lnTo>
                    <a:pt x="874" y="534"/>
                  </a:lnTo>
                  <a:lnTo>
                    <a:pt x="878" y="531"/>
                  </a:lnTo>
                  <a:lnTo>
                    <a:pt x="878" y="531"/>
                  </a:lnTo>
                  <a:lnTo>
                    <a:pt x="879" y="531"/>
                  </a:lnTo>
                  <a:lnTo>
                    <a:pt x="883" y="529"/>
                  </a:lnTo>
                  <a:lnTo>
                    <a:pt x="891" y="524"/>
                  </a:lnTo>
                  <a:lnTo>
                    <a:pt x="891" y="524"/>
                  </a:lnTo>
                  <a:lnTo>
                    <a:pt x="893" y="523"/>
                  </a:lnTo>
                  <a:lnTo>
                    <a:pt x="894" y="521"/>
                  </a:lnTo>
                  <a:lnTo>
                    <a:pt x="894" y="521"/>
                  </a:lnTo>
                  <a:lnTo>
                    <a:pt x="904" y="513"/>
                  </a:lnTo>
                  <a:lnTo>
                    <a:pt x="909" y="509"/>
                  </a:lnTo>
                  <a:lnTo>
                    <a:pt x="913" y="508"/>
                  </a:lnTo>
                  <a:lnTo>
                    <a:pt x="913" y="508"/>
                  </a:lnTo>
                  <a:lnTo>
                    <a:pt x="924" y="506"/>
                  </a:lnTo>
                  <a:lnTo>
                    <a:pt x="928" y="506"/>
                  </a:lnTo>
                  <a:lnTo>
                    <a:pt x="933" y="508"/>
                  </a:lnTo>
                  <a:lnTo>
                    <a:pt x="934" y="508"/>
                  </a:lnTo>
                  <a:lnTo>
                    <a:pt x="938" y="508"/>
                  </a:lnTo>
                  <a:lnTo>
                    <a:pt x="938" y="509"/>
                  </a:lnTo>
                  <a:lnTo>
                    <a:pt x="939" y="509"/>
                  </a:lnTo>
                  <a:lnTo>
                    <a:pt x="941" y="511"/>
                  </a:lnTo>
                  <a:lnTo>
                    <a:pt x="948" y="516"/>
                  </a:lnTo>
                  <a:lnTo>
                    <a:pt x="951" y="516"/>
                  </a:lnTo>
                  <a:lnTo>
                    <a:pt x="953" y="518"/>
                  </a:lnTo>
                  <a:lnTo>
                    <a:pt x="953" y="518"/>
                  </a:lnTo>
                  <a:lnTo>
                    <a:pt x="956" y="516"/>
                  </a:lnTo>
                  <a:lnTo>
                    <a:pt x="963" y="514"/>
                  </a:lnTo>
                  <a:lnTo>
                    <a:pt x="966" y="514"/>
                  </a:lnTo>
                  <a:lnTo>
                    <a:pt x="970" y="513"/>
                  </a:lnTo>
                  <a:lnTo>
                    <a:pt x="973" y="511"/>
                  </a:lnTo>
                  <a:lnTo>
                    <a:pt x="973" y="511"/>
                  </a:lnTo>
                  <a:lnTo>
                    <a:pt x="976" y="511"/>
                  </a:lnTo>
                  <a:lnTo>
                    <a:pt x="978" y="511"/>
                  </a:lnTo>
                  <a:lnTo>
                    <a:pt x="983" y="511"/>
                  </a:lnTo>
                  <a:lnTo>
                    <a:pt x="985" y="511"/>
                  </a:lnTo>
                  <a:lnTo>
                    <a:pt x="986" y="511"/>
                  </a:lnTo>
                  <a:lnTo>
                    <a:pt x="988" y="511"/>
                  </a:lnTo>
                  <a:lnTo>
                    <a:pt x="990" y="511"/>
                  </a:lnTo>
                  <a:lnTo>
                    <a:pt x="991" y="509"/>
                  </a:lnTo>
                  <a:lnTo>
                    <a:pt x="996" y="508"/>
                  </a:lnTo>
                  <a:lnTo>
                    <a:pt x="1005" y="504"/>
                  </a:lnTo>
                  <a:lnTo>
                    <a:pt x="1006" y="504"/>
                  </a:lnTo>
                  <a:lnTo>
                    <a:pt x="1030" y="493"/>
                  </a:lnTo>
                  <a:lnTo>
                    <a:pt x="1031" y="491"/>
                  </a:lnTo>
                  <a:lnTo>
                    <a:pt x="1038" y="488"/>
                  </a:lnTo>
                  <a:lnTo>
                    <a:pt x="1038" y="486"/>
                  </a:lnTo>
                  <a:lnTo>
                    <a:pt x="1043" y="483"/>
                  </a:lnTo>
                  <a:lnTo>
                    <a:pt x="1053" y="474"/>
                  </a:lnTo>
                  <a:lnTo>
                    <a:pt x="1055" y="473"/>
                  </a:lnTo>
                  <a:lnTo>
                    <a:pt x="1065" y="463"/>
                  </a:lnTo>
                  <a:lnTo>
                    <a:pt x="1086" y="443"/>
                  </a:lnTo>
                  <a:lnTo>
                    <a:pt x="1091" y="441"/>
                  </a:lnTo>
                  <a:lnTo>
                    <a:pt x="1093" y="439"/>
                  </a:lnTo>
                  <a:lnTo>
                    <a:pt x="1100" y="436"/>
                  </a:lnTo>
                  <a:lnTo>
                    <a:pt x="1103" y="436"/>
                  </a:lnTo>
                  <a:lnTo>
                    <a:pt x="1103" y="436"/>
                  </a:lnTo>
                  <a:lnTo>
                    <a:pt x="1110" y="436"/>
                  </a:lnTo>
                  <a:lnTo>
                    <a:pt x="1120" y="434"/>
                  </a:lnTo>
                  <a:lnTo>
                    <a:pt x="1128" y="434"/>
                  </a:lnTo>
                  <a:lnTo>
                    <a:pt x="1133" y="433"/>
                  </a:lnTo>
                  <a:lnTo>
                    <a:pt x="1135" y="433"/>
                  </a:lnTo>
                  <a:lnTo>
                    <a:pt x="1143" y="428"/>
                  </a:lnTo>
                  <a:lnTo>
                    <a:pt x="1146" y="428"/>
                  </a:lnTo>
                  <a:lnTo>
                    <a:pt x="1148" y="428"/>
                  </a:lnTo>
                  <a:lnTo>
                    <a:pt x="1168" y="418"/>
                  </a:lnTo>
                  <a:lnTo>
                    <a:pt x="1176" y="411"/>
                  </a:lnTo>
                  <a:lnTo>
                    <a:pt x="1181" y="406"/>
                  </a:lnTo>
                  <a:lnTo>
                    <a:pt x="1183" y="404"/>
                  </a:lnTo>
                  <a:lnTo>
                    <a:pt x="1186" y="398"/>
                  </a:lnTo>
                  <a:lnTo>
                    <a:pt x="1188" y="393"/>
                  </a:lnTo>
                  <a:lnTo>
                    <a:pt x="1188" y="391"/>
                  </a:lnTo>
                  <a:lnTo>
                    <a:pt x="1191" y="394"/>
                  </a:lnTo>
                  <a:lnTo>
                    <a:pt x="1196" y="394"/>
                  </a:lnTo>
                  <a:lnTo>
                    <a:pt x="1201" y="396"/>
                  </a:lnTo>
                  <a:lnTo>
                    <a:pt x="1201" y="398"/>
                  </a:lnTo>
                  <a:lnTo>
                    <a:pt x="1205" y="406"/>
                  </a:lnTo>
                  <a:lnTo>
                    <a:pt x="1205" y="406"/>
                  </a:lnTo>
                  <a:lnTo>
                    <a:pt x="1208" y="406"/>
                  </a:lnTo>
                  <a:lnTo>
                    <a:pt x="1217" y="399"/>
                  </a:lnTo>
                  <a:lnTo>
                    <a:pt x="1220" y="398"/>
                  </a:lnTo>
                  <a:lnTo>
                    <a:pt x="1223" y="387"/>
                  </a:lnTo>
                  <a:lnTo>
                    <a:pt x="1225" y="377"/>
                  </a:lnTo>
                  <a:lnTo>
                    <a:pt x="1232" y="374"/>
                  </a:lnTo>
                  <a:lnTo>
                    <a:pt x="1232" y="376"/>
                  </a:lnTo>
                  <a:lnTo>
                    <a:pt x="1240" y="376"/>
                  </a:lnTo>
                  <a:lnTo>
                    <a:pt x="1242" y="376"/>
                  </a:lnTo>
                  <a:lnTo>
                    <a:pt x="1243" y="376"/>
                  </a:lnTo>
                  <a:lnTo>
                    <a:pt x="1243" y="374"/>
                  </a:lnTo>
                  <a:lnTo>
                    <a:pt x="1245" y="372"/>
                  </a:lnTo>
                  <a:lnTo>
                    <a:pt x="1245" y="372"/>
                  </a:lnTo>
                  <a:lnTo>
                    <a:pt x="1245" y="371"/>
                  </a:lnTo>
                  <a:lnTo>
                    <a:pt x="1247" y="371"/>
                  </a:lnTo>
                  <a:lnTo>
                    <a:pt x="1252" y="367"/>
                  </a:lnTo>
                  <a:lnTo>
                    <a:pt x="1253" y="366"/>
                  </a:lnTo>
                  <a:lnTo>
                    <a:pt x="1255" y="366"/>
                  </a:lnTo>
                  <a:lnTo>
                    <a:pt x="1275" y="367"/>
                  </a:lnTo>
                  <a:lnTo>
                    <a:pt x="1282" y="369"/>
                  </a:lnTo>
                  <a:lnTo>
                    <a:pt x="1282" y="369"/>
                  </a:lnTo>
                  <a:lnTo>
                    <a:pt x="1292" y="367"/>
                  </a:lnTo>
                  <a:lnTo>
                    <a:pt x="1305" y="364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3" y="361"/>
                  </a:lnTo>
                  <a:lnTo>
                    <a:pt x="1313" y="359"/>
                  </a:lnTo>
                  <a:lnTo>
                    <a:pt x="1313" y="357"/>
                  </a:lnTo>
                  <a:lnTo>
                    <a:pt x="1313" y="354"/>
                  </a:lnTo>
                  <a:lnTo>
                    <a:pt x="1317" y="352"/>
                  </a:lnTo>
                  <a:lnTo>
                    <a:pt x="1317" y="351"/>
                  </a:lnTo>
                  <a:lnTo>
                    <a:pt x="1320" y="351"/>
                  </a:lnTo>
                  <a:lnTo>
                    <a:pt x="1325" y="349"/>
                  </a:lnTo>
                  <a:lnTo>
                    <a:pt x="1333" y="349"/>
                  </a:lnTo>
                  <a:lnTo>
                    <a:pt x="1333" y="349"/>
                  </a:lnTo>
                  <a:lnTo>
                    <a:pt x="1333" y="351"/>
                  </a:lnTo>
                  <a:lnTo>
                    <a:pt x="1337" y="352"/>
                  </a:lnTo>
                  <a:lnTo>
                    <a:pt x="1337" y="352"/>
                  </a:lnTo>
                  <a:lnTo>
                    <a:pt x="1338" y="357"/>
                  </a:lnTo>
                  <a:lnTo>
                    <a:pt x="1340" y="359"/>
                  </a:lnTo>
                  <a:lnTo>
                    <a:pt x="1338" y="359"/>
                  </a:lnTo>
                  <a:lnTo>
                    <a:pt x="1338" y="359"/>
                  </a:lnTo>
                  <a:lnTo>
                    <a:pt x="1337" y="361"/>
                  </a:lnTo>
                  <a:lnTo>
                    <a:pt x="1337" y="361"/>
                  </a:lnTo>
                  <a:lnTo>
                    <a:pt x="1335" y="366"/>
                  </a:lnTo>
                  <a:lnTo>
                    <a:pt x="1335" y="366"/>
                  </a:lnTo>
                  <a:lnTo>
                    <a:pt x="1335" y="367"/>
                  </a:lnTo>
                  <a:lnTo>
                    <a:pt x="1337" y="367"/>
                  </a:lnTo>
                  <a:lnTo>
                    <a:pt x="1340" y="372"/>
                  </a:lnTo>
                  <a:lnTo>
                    <a:pt x="1343" y="374"/>
                  </a:lnTo>
                  <a:lnTo>
                    <a:pt x="1343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3" y="364"/>
                  </a:lnTo>
                  <a:lnTo>
                    <a:pt x="1362" y="351"/>
                  </a:lnTo>
                  <a:lnTo>
                    <a:pt x="1363" y="349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73" y="346"/>
                  </a:lnTo>
                  <a:lnTo>
                    <a:pt x="1373" y="346"/>
                  </a:lnTo>
                  <a:lnTo>
                    <a:pt x="1375" y="346"/>
                  </a:lnTo>
                  <a:lnTo>
                    <a:pt x="1375" y="346"/>
                  </a:lnTo>
                  <a:lnTo>
                    <a:pt x="1377" y="347"/>
                  </a:lnTo>
                  <a:lnTo>
                    <a:pt x="1373" y="342"/>
                  </a:lnTo>
                  <a:lnTo>
                    <a:pt x="1373" y="341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5" y="337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3" y="334"/>
                  </a:lnTo>
                  <a:lnTo>
                    <a:pt x="1372" y="332"/>
                  </a:lnTo>
                  <a:lnTo>
                    <a:pt x="1372" y="331"/>
                  </a:lnTo>
                  <a:lnTo>
                    <a:pt x="1363" y="329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3" y="326"/>
                  </a:lnTo>
                  <a:lnTo>
                    <a:pt x="1350" y="312"/>
                  </a:lnTo>
                  <a:lnTo>
                    <a:pt x="1348" y="302"/>
                  </a:lnTo>
                  <a:lnTo>
                    <a:pt x="1348" y="302"/>
                  </a:lnTo>
                  <a:lnTo>
                    <a:pt x="1348" y="301"/>
                  </a:lnTo>
                  <a:lnTo>
                    <a:pt x="1348" y="301"/>
                  </a:lnTo>
                  <a:lnTo>
                    <a:pt x="1345" y="299"/>
                  </a:lnTo>
                  <a:lnTo>
                    <a:pt x="1322" y="296"/>
                  </a:lnTo>
                  <a:lnTo>
                    <a:pt x="1318" y="296"/>
                  </a:lnTo>
                  <a:lnTo>
                    <a:pt x="1317" y="296"/>
                  </a:lnTo>
                  <a:lnTo>
                    <a:pt x="1315" y="294"/>
                  </a:lnTo>
                  <a:lnTo>
                    <a:pt x="1315" y="294"/>
                  </a:lnTo>
                  <a:lnTo>
                    <a:pt x="1315" y="289"/>
                  </a:lnTo>
                  <a:lnTo>
                    <a:pt x="1315" y="287"/>
                  </a:lnTo>
                  <a:lnTo>
                    <a:pt x="1315" y="286"/>
                  </a:lnTo>
                  <a:lnTo>
                    <a:pt x="1318" y="259"/>
                  </a:lnTo>
                  <a:lnTo>
                    <a:pt x="1310" y="251"/>
                  </a:lnTo>
                  <a:lnTo>
                    <a:pt x="1308" y="249"/>
                  </a:lnTo>
                  <a:lnTo>
                    <a:pt x="1308" y="249"/>
                  </a:lnTo>
                  <a:lnTo>
                    <a:pt x="1307" y="246"/>
                  </a:lnTo>
                  <a:lnTo>
                    <a:pt x="1307" y="246"/>
                  </a:lnTo>
                  <a:lnTo>
                    <a:pt x="1307" y="244"/>
                  </a:lnTo>
                  <a:lnTo>
                    <a:pt x="1307" y="242"/>
                  </a:lnTo>
                  <a:lnTo>
                    <a:pt x="1307" y="241"/>
                  </a:lnTo>
                  <a:lnTo>
                    <a:pt x="1307" y="239"/>
                  </a:lnTo>
                  <a:lnTo>
                    <a:pt x="1307" y="237"/>
                  </a:lnTo>
                  <a:lnTo>
                    <a:pt x="1303" y="231"/>
                  </a:lnTo>
                  <a:lnTo>
                    <a:pt x="1303" y="227"/>
                  </a:lnTo>
                  <a:lnTo>
                    <a:pt x="1292" y="209"/>
                  </a:lnTo>
                  <a:lnTo>
                    <a:pt x="1292" y="209"/>
                  </a:lnTo>
                  <a:lnTo>
                    <a:pt x="1288" y="209"/>
                  </a:lnTo>
                  <a:lnTo>
                    <a:pt x="1288" y="207"/>
                  </a:lnTo>
                  <a:lnTo>
                    <a:pt x="1283" y="202"/>
                  </a:lnTo>
                  <a:lnTo>
                    <a:pt x="1282" y="201"/>
                  </a:lnTo>
                  <a:lnTo>
                    <a:pt x="1282" y="199"/>
                  </a:lnTo>
                  <a:lnTo>
                    <a:pt x="1282" y="192"/>
                  </a:lnTo>
                  <a:lnTo>
                    <a:pt x="1282" y="187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77" y="184"/>
                  </a:lnTo>
                  <a:lnTo>
                    <a:pt x="1275" y="184"/>
                  </a:lnTo>
                  <a:lnTo>
                    <a:pt x="1273" y="184"/>
                  </a:lnTo>
                  <a:lnTo>
                    <a:pt x="1272" y="182"/>
                  </a:lnTo>
                  <a:lnTo>
                    <a:pt x="1263" y="169"/>
                  </a:lnTo>
                  <a:lnTo>
                    <a:pt x="1262" y="169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75" y="162"/>
                  </a:lnTo>
                  <a:lnTo>
                    <a:pt x="1275" y="162"/>
                  </a:lnTo>
                  <a:lnTo>
                    <a:pt x="1277" y="162"/>
                  </a:lnTo>
                  <a:lnTo>
                    <a:pt x="1280" y="162"/>
                  </a:lnTo>
                  <a:lnTo>
                    <a:pt x="1282" y="162"/>
                  </a:lnTo>
                  <a:lnTo>
                    <a:pt x="1283" y="161"/>
                  </a:lnTo>
                  <a:lnTo>
                    <a:pt x="1287" y="157"/>
                  </a:lnTo>
                  <a:lnTo>
                    <a:pt x="1288" y="156"/>
                  </a:lnTo>
                  <a:lnTo>
                    <a:pt x="1288" y="156"/>
                  </a:lnTo>
                  <a:lnTo>
                    <a:pt x="1288" y="154"/>
                  </a:lnTo>
                  <a:lnTo>
                    <a:pt x="1288" y="154"/>
                  </a:lnTo>
                  <a:lnTo>
                    <a:pt x="1287" y="147"/>
                  </a:lnTo>
                  <a:lnTo>
                    <a:pt x="1287" y="147"/>
                  </a:lnTo>
                  <a:lnTo>
                    <a:pt x="1285" y="146"/>
                  </a:lnTo>
                  <a:lnTo>
                    <a:pt x="1285" y="144"/>
                  </a:lnTo>
                  <a:lnTo>
                    <a:pt x="1285" y="144"/>
                  </a:lnTo>
                  <a:lnTo>
                    <a:pt x="1285" y="142"/>
                  </a:lnTo>
                  <a:lnTo>
                    <a:pt x="1283" y="130"/>
                  </a:lnTo>
                  <a:lnTo>
                    <a:pt x="1285" y="129"/>
                  </a:lnTo>
                  <a:lnTo>
                    <a:pt x="1290" y="120"/>
                  </a:lnTo>
                  <a:lnTo>
                    <a:pt x="1300" y="124"/>
                  </a:lnTo>
                  <a:lnTo>
                    <a:pt x="1308" y="129"/>
                  </a:lnTo>
                  <a:lnTo>
                    <a:pt x="1303" y="122"/>
                  </a:lnTo>
                  <a:lnTo>
                    <a:pt x="1302" y="12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6" name="Freeform 27"/>
            <p:cNvSpPr>
              <a:spLocks/>
            </p:cNvSpPr>
            <p:nvPr/>
          </p:nvSpPr>
          <p:spPr bwMode="auto">
            <a:xfrm>
              <a:off x="10204140" y="5341600"/>
              <a:ext cx="176882" cy="93732"/>
            </a:xfrm>
            <a:custGeom>
              <a:avLst/>
              <a:gdLst>
                <a:gd name="T0" fmla="*/ 110 w 117"/>
                <a:gd name="T1" fmla="*/ 42 h 62"/>
                <a:gd name="T2" fmla="*/ 105 w 117"/>
                <a:gd name="T3" fmla="*/ 38 h 62"/>
                <a:gd name="T4" fmla="*/ 104 w 117"/>
                <a:gd name="T5" fmla="*/ 38 h 62"/>
                <a:gd name="T6" fmla="*/ 102 w 117"/>
                <a:gd name="T7" fmla="*/ 37 h 62"/>
                <a:gd name="T8" fmla="*/ 100 w 117"/>
                <a:gd name="T9" fmla="*/ 33 h 62"/>
                <a:gd name="T10" fmla="*/ 99 w 117"/>
                <a:gd name="T11" fmla="*/ 28 h 62"/>
                <a:gd name="T12" fmla="*/ 95 w 117"/>
                <a:gd name="T13" fmla="*/ 20 h 62"/>
                <a:gd name="T14" fmla="*/ 79 w 117"/>
                <a:gd name="T15" fmla="*/ 10 h 62"/>
                <a:gd name="T16" fmla="*/ 75 w 117"/>
                <a:gd name="T17" fmla="*/ 3 h 62"/>
                <a:gd name="T18" fmla="*/ 72 w 117"/>
                <a:gd name="T19" fmla="*/ 1 h 62"/>
                <a:gd name="T20" fmla="*/ 70 w 117"/>
                <a:gd name="T21" fmla="*/ 1 h 62"/>
                <a:gd name="T22" fmla="*/ 65 w 117"/>
                <a:gd name="T23" fmla="*/ 1 h 62"/>
                <a:gd name="T24" fmla="*/ 57 w 117"/>
                <a:gd name="T25" fmla="*/ 11 h 62"/>
                <a:gd name="T26" fmla="*/ 55 w 117"/>
                <a:gd name="T27" fmla="*/ 15 h 62"/>
                <a:gd name="T28" fmla="*/ 52 w 117"/>
                <a:gd name="T29" fmla="*/ 16 h 62"/>
                <a:gd name="T30" fmla="*/ 35 w 117"/>
                <a:gd name="T31" fmla="*/ 11 h 62"/>
                <a:gd name="T32" fmla="*/ 29 w 117"/>
                <a:gd name="T33" fmla="*/ 5 h 62"/>
                <a:gd name="T34" fmla="*/ 20 w 117"/>
                <a:gd name="T35" fmla="*/ 0 h 62"/>
                <a:gd name="T36" fmla="*/ 17 w 117"/>
                <a:gd name="T37" fmla="*/ 0 h 62"/>
                <a:gd name="T38" fmla="*/ 15 w 117"/>
                <a:gd name="T39" fmla="*/ 5 h 62"/>
                <a:gd name="T40" fmla="*/ 12 w 117"/>
                <a:gd name="T41" fmla="*/ 6 h 62"/>
                <a:gd name="T42" fmla="*/ 9 w 117"/>
                <a:gd name="T43" fmla="*/ 8 h 62"/>
                <a:gd name="T44" fmla="*/ 0 w 117"/>
                <a:gd name="T45" fmla="*/ 13 h 62"/>
                <a:gd name="T46" fmla="*/ 10 w 117"/>
                <a:gd name="T47" fmla="*/ 18 h 62"/>
                <a:gd name="T48" fmla="*/ 12 w 117"/>
                <a:gd name="T49" fmla="*/ 20 h 62"/>
                <a:gd name="T50" fmla="*/ 15 w 117"/>
                <a:gd name="T51" fmla="*/ 25 h 62"/>
                <a:gd name="T52" fmla="*/ 19 w 117"/>
                <a:gd name="T53" fmla="*/ 32 h 62"/>
                <a:gd name="T54" fmla="*/ 22 w 117"/>
                <a:gd name="T55" fmla="*/ 33 h 62"/>
                <a:gd name="T56" fmla="*/ 25 w 117"/>
                <a:gd name="T57" fmla="*/ 33 h 62"/>
                <a:gd name="T58" fmla="*/ 30 w 117"/>
                <a:gd name="T59" fmla="*/ 37 h 62"/>
                <a:gd name="T60" fmla="*/ 37 w 117"/>
                <a:gd name="T61" fmla="*/ 42 h 62"/>
                <a:gd name="T62" fmla="*/ 39 w 117"/>
                <a:gd name="T63" fmla="*/ 45 h 62"/>
                <a:gd name="T64" fmla="*/ 39 w 117"/>
                <a:gd name="T65" fmla="*/ 47 h 62"/>
                <a:gd name="T66" fmla="*/ 40 w 117"/>
                <a:gd name="T67" fmla="*/ 48 h 62"/>
                <a:gd name="T68" fmla="*/ 47 w 117"/>
                <a:gd name="T69" fmla="*/ 48 h 62"/>
                <a:gd name="T70" fmla="*/ 49 w 117"/>
                <a:gd name="T71" fmla="*/ 48 h 62"/>
                <a:gd name="T72" fmla="*/ 50 w 117"/>
                <a:gd name="T73" fmla="*/ 47 h 62"/>
                <a:gd name="T74" fmla="*/ 52 w 117"/>
                <a:gd name="T75" fmla="*/ 47 h 62"/>
                <a:gd name="T76" fmla="*/ 55 w 117"/>
                <a:gd name="T77" fmla="*/ 48 h 62"/>
                <a:gd name="T78" fmla="*/ 64 w 117"/>
                <a:gd name="T79" fmla="*/ 58 h 62"/>
                <a:gd name="T80" fmla="*/ 65 w 117"/>
                <a:gd name="T81" fmla="*/ 60 h 62"/>
                <a:gd name="T82" fmla="*/ 67 w 117"/>
                <a:gd name="T83" fmla="*/ 60 h 62"/>
                <a:gd name="T84" fmla="*/ 74 w 117"/>
                <a:gd name="T85" fmla="*/ 62 h 62"/>
                <a:gd name="T86" fmla="*/ 92 w 117"/>
                <a:gd name="T87" fmla="*/ 58 h 62"/>
                <a:gd name="T88" fmla="*/ 117 w 117"/>
                <a:gd name="T89" fmla="*/ 57 h 62"/>
                <a:gd name="T90" fmla="*/ 117 w 117"/>
                <a:gd name="T91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" h="62">
                  <a:moveTo>
                    <a:pt x="117" y="53"/>
                  </a:moveTo>
                  <a:lnTo>
                    <a:pt x="110" y="42"/>
                  </a:lnTo>
                  <a:lnTo>
                    <a:pt x="107" y="38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7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9" y="30"/>
                  </a:lnTo>
                  <a:lnTo>
                    <a:pt x="99" y="28"/>
                  </a:lnTo>
                  <a:lnTo>
                    <a:pt x="97" y="25"/>
                  </a:lnTo>
                  <a:lnTo>
                    <a:pt x="95" y="20"/>
                  </a:lnTo>
                  <a:lnTo>
                    <a:pt x="89" y="18"/>
                  </a:lnTo>
                  <a:lnTo>
                    <a:pt x="79" y="10"/>
                  </a:lnTo>
                  <a:lnTo>
                    <a:pt x="77" y="5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2" y="16"/>
                  </a:lnTo>
                  <a:lnTo>
                    <a:pt x="42" y="13"/>
                  </a:lnTo>
                  <a:lnTo>
                    <a:pt x="35" y="11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5" y="20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7" y="35"/>
                  </a:lnTo>
                  <a:lnTo>
                    <a:pt x="30" y="37"/>
                  </a:lnTo>
                  <a:lnTo>
                    <a:pt x="35" y="40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7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0" y="52"/>
                  </a:lnTo>
                  <a:lnTo>
                    <a:pt x="64" y="58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7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9" y="60"/>
                  </a:lnTo>
                  <a:lnTo>
                    <a:pt x="92" y="58"/>
                  </a:lnTo>
                  <a:lnTo>
                    <a:pt x="110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7" y="5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7" name="Freeform 28"/>
            <p:cNvSpPr>
              <a:spLocks/>
            </p:cNvSpPr>
            <p:nvPr/>
          </p:nvSpPr>
          <p:spPr bwMode="auto">
            <a:xfrm>
              <a:off x="6326334" y="3900840"/>
              <a:ext cx="66520" cy="42330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8" name="Freeform 29"/>
            <p:cNvSpPr>
              <a:spLocks/>
            </p:cNvSpPr>
            <p:nvPr/>
          </p:nvSpPr>
          <p:spPr bwMode="auto">
            <a:xfrm>
              <a:off x="7086777" y="3711863"/>
              <a:ext cx="854176" cy="804286"/>
            </a:xfrm>
            <a:custGeom>
              <a:avLst/>
              <a:gdLst>
                <a:gd name="T0" fmla="*/ 13 w 565"/>
                <a:gd name="T1" fmla="*/ 152 h 532"/>
                <a:gd name="T2" fmla="*/ 0 w 565"/>
                <a:gd name="T3" fmla="*/ 172 h 532"/>
                <a:gd name="T4" fmla="*/ 20 w 565"/>
                <a:gd name="T5" fmla="*/ 210 h 532"/>
                <a:gd name="T6" fmla="*/ 28 w 565"/>
                <a:gd name="T7" fmla="*/ 228 h 532"/>
                <a:gd name="T8" fmla="*/ 21 w 565"/>
                <a:gd name="T9" fmla="*/ 275 h 532"/>
                <a:gd name="T10" fmla="*/ 25 w 565"/>
                <a:gd name="T11" fmla="*/ 293 h 532"/>
                <a:gd name="T12" fmla="*/ 36 w 565"/>
                <a:gd name="T13" fmla="*/ 312 h 532"/>
                <a:gd name="T14" fmla="*/ 26 w 565"/>
                <a:gd name="T15" fmla="*/ 354 h 532"/>
                <a:gd name="T16" fmla="*/ 51 w 565"/>
                <a:gd name="T17" fmla="*/ 350 h 532"/>
                <a:gd name="T18" fmla="*/ 81 w 565"/>
                <a:gd name="T19" fmla="*/ 369 h 532"/>
                <a:gd name="T20" fmla="*/ 118 w 565"/>
                <a:gd name="T21" fmla="*/ 387 h 532"/>
                <a:gd name="T22" fmla="*/ 106 w 565"/>
                <a:gd name="T23" fmla="*/ 402 h 532"/>
                <a:gd name="T24" fmla="*/ 125 w 565"/>
                <a:gd name="T25" fmla="*/ 429 h 532"/>
                <a:gd name="T26" fmla="*/ 143 w 565"/>
                <a:gd name="T27" fmla="*/ 420 h 532"/>
                <a:gd name="T28" fmla="*/ 142 w 565"/>
                <a:gd name="T29" fmla="*/ 404 h 532"/>
                <a:gd name="T30" fmla="*/ 162 w 565"/>
                <a:gd name="T31" fmla="*/ 409 h 532"/>
                <a:gd name="T32" fmla="*/ 190 w 565"/>
                <a:gd name="T33" fmla="*/ 412 h 532"/>
                <a:gd name="T34" fmla="*/ 183 w 565"/>
                <a:gd name="T35" fmla="*/ 427 h 532"/>
                <a:gd name="T36" fmla="*/ 197 w 565"/>
                <a:gd name="T37" fmla="*/ 444 h 532"/>
                <a:gd name="T38" fmla="*/ 228 w 565"/>
                <a:gd name="T39" fmla="*/ 449 h 532"/>
                <a:gd name="T40" fmla="*/ 257 w 565"/>
                <a:gd name="T41" fmla="*/ 484 h 532"/>
                <a:gd name="T42" fmla="*/ 265 w 565"/>
                <a:gd name="T43" fmla="*/ 499 h 532"/>
                <a:gd name="T44" fmla="*/ 295 w 565"/>
                <a:gd name="T45" fmla="*/ 482 h 532"/>
                <a:gd name="T46" fmla="*/ 313 w 565"/>
                <a:gd name="T47" fmla="*/ 502 h 532"/>
                <a:gd name="T48" fmla="*/ 317 w 565"/>
                <a:gd name="T49" fmla="*/ 517 h 532"/>
                <a:gd name="T50" fmla="*/ 333 w 565"/>
                <a:gd name="T51" fmla="*/ 507 h 532"/>
                <a:gd name="T52" fmla="*/ 368 w 565"/>
                <a:gd name="T53" fmla="*/ 499 h 532"/>
                <a:gd name="T54" fmla="*/ 387 w 565"/>
                <a:gd name="T55" fmla="*/ 497 h 532"/>
                <a:gd name="T56" fmla="*/ 414 w 565"/>
                <a:gd name="T57" fmla="*/ 495 h 532"/>
                <a:gd name="T58" fmla="*/ 445 w 565"/>
                <a:gd name="T59" fmla="*/ 514 h 532"/>
                <a:gd name="T60" fmla="*/ 480 w 565"/>
                <a:gd name="T61" fmla="*/ 524 h 532"/>
                <a:gd name="T62" fmla="*/ 497 w 565"/>
                <a:gd name="T63" fmla="*/ 522 h 532"/>
                <a:gd name="T64" fmla="*/ 489 w 565"/>
                <a:gd name="T65" fmla="*/ 495 h 532"/>
                <a:gd name="T66" fmla="*/ 499 w 565"/>
                <a:gd name="T67" fmla="*/ 459 h 532"/>
                <a:gd name="T68" fmla="*/ 540 w 565"/>
                <a:gd name="T69" fmla="*/ 409 h 532"/>
                <a:gd name="T70" fmla="*/ 555 w 565"/>
                <a:gd name="T71" fmla="*/ 400 h 532"/>
                <a:gd name="T72" fmla="*/ 562 w 565"/>
                <a:gd name="T73" fmla="*/ 375 h 532"/>
                <a:gd name="T74" fmla="*/ 559 w 565"/>
                <a:gd name="T75" fmla="*/ 360 h 532"/>
                <a:gd name="T76" fmla="*/ 554 w 565"/>
                <a:gd name="T77" fmla="*/ 350 h 532"/>
                <a:gd name="T78" fmla="*/ 534 w 565"/>
                <a:gd name="T79" fmla="*/ 313 h 532"/>
                <a:gd name="T80" fmla="*/ 527 w 565"/>
                <a:gd name="T81" fmla="*/ 278 h 532"/>
                <a:gd name="T82" fmla="*/ 514 w 565"/>
                <a:gd name="T83" fmla="*/ 210 h 532"/>
                <a:gd name="T84" fmla="*/ 542 w 565"/>
                <a:gd name="T85" fmla="*/ 192 h 532"/>
                <a:gd name="T86" fmla="*/ 525 w 565"/>
                <a:gd name="T87" fmla="*/ 120 h 532"/>
                <a:gd name="T88" fmla="*/ 514 w 565"/>
                <a:gd name="T89" fmla="*/ 70 h 532"/>
                <a:gd name="T90" fmla="*/ 489 w 565"/>
                <a:gd name="T91" fmla="*/ 43 h 532"/>
                <a:gd name="T92" fmla="*/ 465 w 565"/>
                <a:gd name="T93" fmla="*/ 43 h 532"/>
                <a:gd name="T94" fmla="*/ 303 w 565"/>
                <a:gd name="T95" fmla="*/ 45 h 532"/>
                <a:gd name="T96" fmla="*/ 300 w 565"/>
                <a:gd name="T97" fmla="*/ 41 h 532"/>
                <a:gd name="T98" fmla="*/ 273 w 565"/>
                <a:gd name="T99" fmla="*/ 46 h 532"/>
                <a:gd name="T100" fmla="*/ 250 w 565"/>
                <a:gd name="T101" fmla="*/ 38 h 532"/>
                <a:gd name="T102" fmla="*/ 243 w 565"/>
                <a:gd name="T103" fmla="*/ 15 h 532"/>
                <a:gd name="T104" fmla="*/ 258 w 565"/>
                <a:gd name="T105" fmla="*/ 18 h 532"/>
                <a:gd name="T106" fmla="*/ 253 w 565"/>
                <a:gd name="T107" fmla="*/ 11 h 532"/>
                <a:gd name="T108" fmla="*/ 160 w 565"/>
                <a:gd name="T109" fmla="*/ 20 h 532"/>
                <a:gd name="T110" fmla="*/ 133 w 565"/>
                <a:gd name="T111" fmla="*/ 30 h 532"/>
                <a:gd name="T112" fmla="*/ 115 w 565"/>
                <a:gd name="T113" fmla="*/ 48 h 532"/>
                <a:gd name="T114" fmla="*/ 26 w 565"/>
                <a:gd name="T115" fmla="*/ 72 h 532"/>
                <a:gd name="T116" fmla="*/ 15 w 565"/>
                <a:gd name="T117" fmla="*/ 82 h 532"/>
                <a:gd name="T118" fmla="*/ 31 w 565"/>
                <a:gd name="T119" fmla="*/ 82 h 532"/>
                <a:gd name="T120" fmla="*/ 16 w 565"/>
                <a:gd name="T121" fmla="*/ 93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5" h="532">
                  <a:moveTo>
                    <a:pt x="15" y="100"/>
                  </a:moveTo>
                  <a:lnTo>
                    <a:pt x="16" y="102"/>
                  </a:lnTo>
                  <a:lnTo>
                    <a:pt x="15" y="103"/>
                  </a:lnTo>
                  <a:lnTo>
                    <a:pt x="16" y="115"/>
                  </a:lnTo>
                  <a:lnTo>
                    <a:pt x="18" y="127"/>
                  </a:lnTo>
                  <a:lnTo>
                    <a:pt x="20" y="133"/>
                  </a:lnTo>
                  <a:lnTo>
                    <a:pt x="16" y="143"/>
                  </a:lnTo>
                  <a:lnTo>
                    <a:pt x="16" y="145"/>
                  </a:lnTo>
                  <a:lnTo>
                    <a:pt x="15" y="147"/>
                  </a:lnTo>
                  <a:lnTo>
                    <a:pt x="15" y="148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3"/>
                  </a:lnTo>
                  <a:lnTo>
                    <a:pt x="10" y="155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3" y="158"/>
                  </a:lnTo>
                  <a:lnTo>
                    <a:pt x="1" y="158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13" y="182"/>
                  </a:lnTo>
                  <a:lnTo>
                    <a:pt x="21" y="192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6" y="198"/>
                  </a:lnTo>
                  <a:lnTo>
                    <a:pt x="25" y="205"/>
                  </a:lnTo>
                  <a:lnTo>
                    <a:pt x="25" y="207"/>
                  </a:lnTo>
                  <a:lnTo>
                    <a:pt x="21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18" y="212"/>
                  </a:lnTo>
                  <a:lnTo>
                    <a:pt x="18" y="213"/>
                  </a:lnTo>
                  <a:lnTo>
                    <a:pt x="18" y="21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1" y="225"/>
                  </a:lnTo>
                  <a:lnTo>
                    <a:pt x="23" y="225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8" y="227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6" y="233"/>
                  </a:lnTo>
                  <a:lnTo>
                    <a:pt x="26" y="235"/>
                  </a:lnTo>
                  <a:lnTo>
                    <a:pt x="28" y="242"/>
                  </a:lnTo>
                  <a:lnTo>
                    <a:pt x="30" y="243"/>
                  </a:lnTo>
                  <a:lnTo>
                    <a:pt x="26" y="248"/>
                  </a:lnTo>
                  <a:lnTo>
                    <a:pt x="18" y="263"/>
                  </a:lnTo>
                  <a:lnTo>
                    <a:pt x="18" y="265"/>
                  </a:lnTo>
                  <a:lnTo>
                    <a:pt x="18" y="265"/>
                  </a:lnTo>
                  <a:lnTo>
                    <a:pt x="18" y="267"/>
                  </a:lnTo>
                  <a:lnTo>
                    <a:pt x="21" y="275"/>
                  </a:lnTo>
                  <a:lnTo>
                    <a:pt x="21" y="275"/>
                  </a:lnTo>
                  <a:lnTo>
                    <a:pt x="23" y="277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26" y="280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5" y="287"/>
                  </a:lnTo>
                  <a:lnTo>
                    <a:pt x="25" y="287"/>
                  </a:lnTo>
                  <a:lnTo>
                    <a:pt x="25" y="288"/>
                  </a:lnTo>
                  <a:lnTo>
                    <a:pt x="23" y="290"/>
                  </a:lnTo>
                  <a:lnTo>
                    <a:pt x="23" y="290"/>
                  </a:lnTo>
                  <a:lnTo>
                    <a:pt x="25" y="293"/>
                  </a:lnTo>
                  <a:lnTo>
                    <a:pt x="25" y="293"/>
                  </a:lnTo>
                  <a:lnTo>
                    <a:pt x="26" y="293"/>
                  </a:lnTo>
                  <a:lnTo>
                    <a:pt x="28" y="295"/>
                  </a:lnTo>
                  <a:lnTo>
                    <a:pt x="35" y="298"/>
                  </a:lnTo>
                  <a:lnTo>
                    <a:pt x="36" y="298"/>
                  </a:lnTo>
                  <a:lnTo>
                    <a:pt x="36" y="298"/>
                  </a:lnTo>
                  <a:lnTo>
                    <a:pt x="38" y="302"/>
                  </a:lnTo>
                  <a:lnTo>
                    <a:pt x="36" y="302"/>
                  </a:lnTo>
                  <a:lnTo>
                    <a:pt x="36" y="305"/>
                  </a:lnTo>
                  <a:lnTo>
                    <a:pt x="36" y="307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40" y="315"/>
                  </a:lnTo>
                  <a:lnTo>
                    <a:pt x="40" y="317"/>
                  </a:lnTo>
                  <a:lnTo>
                    <a:pt x="40" y="319"/>
                  </a:lnTo>
                  <a:lnTo>
                    <a:pt x="40" y="320"/>
                  </a:lnTo>
                  <a:lnTo>
                    <a:pt x="36" y="332"/>
                  </a:lnTo>
                  <a:lnTo>
                    <a:pt x="35" y="335"/>
                  </a:lnTo>
                  <a:lnTo>
                    <a:pt x="33" y="337"/>
                  </a:lnTo>
                  <a:lnTo>
                    <a:pt x="30" y="349"/>
                  </a:lnTo>
                  <a:lnTo>
                    <a:pt x="25" y="354"/>
                  </a:lnTo>
                  <a:lnTo>
                    <a:pt x="26" y="354"/>
                  </a:lnTo>
                  <a:lnTo>
                    <a:pt x="33" y="355"/>
                  </a:lnTo>
                  <a:lnTo>
                    <a:pt x="35" y="354"/>
                  </a:lnTo>
                  <a:lnTo>
                    <a:pt x="36" y="347"/>
                  </a:lnTo>
                  <a:lnTo>
                    <a:pt x="35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5" y="342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6" y="344"/>
                  </a:lnTo>
                  <a:lnTo>
                    <a:pt x="51" y="349"/>
                  </a:lnTo>
                  <a:lnTo>
                    <a:pt x="51" y="350"/>
                  </a:lnTo>
                  <a:lnTo>
                    <a:pt x="51" y="350"/>
                  </a:lnTo>
                  <a:lnTo>
                    <a:pt x="51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64"/>
                  </a:lnTo>
                  <a:lnTo>
                    <a:pt x="56" y="364"/>
                  </a:lnTo>
                  <a:lnTo>
                    <a:pt x="58" y="364"/>
                  </a:lnTo>
                  <a:lnTo>
                    <a:pt x="61" y="364"/>
                  </a:lnTo>
                  <a:lnTo>
                    <a:pt x="70" y="365"/>
                  </a:lnTo>
                  <a:lnTo>
                    <a:pt x="81" y="367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3" y="372"/>
                  </a:lnTo>
                  <a:lnTo>
                    <a:pt x="83" y="375"/>
                  </a:lnTo>
                  <a:lnTo>
                    <a:pt x="91" y="375"/>
                  </a:lnTo>
                  <a:lnTo>
                    <a:pt x="98" y="377"/>
                  </a:lnTo>
                  <a:lnTo>
                    <a:pt x="105" y="377"/>
                  </a:lnTo>
                  <a:lnTo>
                    <a:pt x="106" y="377"/>
                  </a:lnTo>
                  <a:lnTo>
                    <a:pt x="111" y="377"/>
                  </a:lnTo>
                  <a:lnTo>
                    <a:pt x="111" y="379"/>
                  </a:lnTo>
                  <a:lnTo>
                    <a:pt x="113" y="380"/>
                  </a:lnTo>
                  <a:lnTo>
                    <a:pt x="117" y="384"/>
                  </a:lnTo>
                  <a:lnTo>
                    <a:pt x="118" y="385"/>
                  </a:lnTo>
                  <a:lnTo>
                    <a:pt x="118" y="387"/>
                  </a:lnTo>
                  <a:lnTo>
                    <a:pt x="115" y="390"/>
                  </a:lnTo>
                  <a:lnTo>
                    <a:pt x="113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0" y="392"/>
                  </a:lnTo>
                  <a:lnTo>
                    <a:pt x="108" y="392"/>
                  </a:lnTo>
                  <a:lnTo>
                    <a:pt x="103" y="397"/>
                  </a:lnTo>
                  <a:lnTo>
                    <a:pt x="103" y="399"/>
                  </a:lnTo>
                  <a:lnTo>
                    <a:pt x="103" y="399"/>
                  </a:lnTo>
                  <a:lnTo>
                    <a:pt x="103" y="400"/>
                  </a:lnTo>
                  <a:lnTo>
                    <a:pt x="106" y="402"/>
                  </a:lnTo>
                  <a:lnTo>
                    <a:pt x="108" y="404"/>
                  </a:lnTo>
                  <a:lnTo>
                    <a:pt x="111" y="405"/>
                  </a:lnTo>
                  <a:lnTo>
                    <a:pt x="117" y="410"/>
                  </a:lnTo>
                  <a:lnTo>
                    <a:pt x="117" y="410"/>
                  </a:lnTo>
                  <a:lnTo>
                    <a:pt x="122" y="419"/>
                  </a:lnTo>
                  <a:lnTo>
                    <a:pt x="122" y="419"/>
                  </a:lnTo>
                  <a:lnTo>
                    <a:pt x="123" y="420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3" y="424"/>
                  </a:lnTo>
                  <a:lnTo>
                    <a:pt x="123" y="427"/>
                  </a:lnTo>
                  <a:lnTo>
                    <a:pt x="125" y="429"/>
                  </a:lnTo>
                  <a:lnTo>
                    <a:pt x="127" y="429"/>
                  </a:lnTo>
                  <a:lnTo>
                    <a:pt x="130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3" y="429"/>
                  </a:lnTo>
                  <a:lnTo>
                    <a:pt x="133" y="429"/>
                  </a:lnTo>
                  <a:lnTo>
                    <a:pt x="133" y="427"/>
                  </a:lnTo>
                  <a:lnTo>
                    <a:pt x="133" y="427"/>
                  </a:lnTo>
                  <a:lnTo>
                    <a:pt x="137" y="424"/>
                  </a:lnTo>
                  <a:lnTo>
                    <a:pt x="138" y="422"/>
                  </a:lnTo>
                  <a:lnTo>
                    <a:pt x="140" y="420"/>
                  </a:lnTo>
                  <a:lnTo>
                    <a:pt x="143" y="420"/>
                  </a:lnTo>
                  <a:lnTo>
                    <a:pt x="143" y="420"/>
                  </a:lnTo>
                  <a:lnTo>
                    <a:pt x="147" y="420"/>
                  </a:lnTo>
                  <a:lnTo>
                    <a:pt x="148" y="420"/>
                  </a:lnTo>
                  <a:lnTo>
                    <a:pt x="150" y="420"/>
                  </a:lnTo>
                  <a:lnTo>
                    <a:pt x="150" y="419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43" y="405"/>
                  </a:lnTo>
                  <a:lnTo>
                    <a:pt x="143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3" y="400"/>
                  </a:lnTo>
                  <a:lnTo>
                    <a:pt x="143" y="399"/>
                  </a:lnTo>
                  <a:lnTo>
                    <a:pt x="143" y="399"/>
                  </a:lnTo>
                  <a:lnTo>
                    <a:pt x="145" y="400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8" y="405"/>
                  </a:lnTo>
                  <a:lnTo>
                    <a:pt x="160" y="407"/>
                  </a:lnTo>
                  <a:lnTo>
                    <a:pt x="160" y="407"/>
                  </a:lnTo>
                  <a:lnTo>
                    <a:pt x="162" y="409"/>
                  </a:lnTo>
                  <a:lnTo>
                    <a:pt x="162" y="409"/>
                  </a:lnTo>
                  <a:lnTo>
                    <a:pt x="168" y="415"/>
                  </a:lnTo>
                  <a:lnTo>
                    <a:pt x="172" y="415"/>
                  </a:lnTo>
                  <a:lnTo>
                    <a:pt x="173" y="417"/>
                  </a:lnTo>
                  <a:lnTo>
                    <a:pt x="185" y="417"/>
                  </a:lnTo>
                  <a:lnTo>
                    <a:pt x="187" y="417"/>
                  </a:lnTo>
                  <a:lnTo>
                    <a:pt x="187" y="417"/>
                  </a:lnTo>
                  <a:lnTo>
                    <a:pt x="188" y="417"/>
                  </a:lnTo>
                  <a:lnTo>
                    <a:pt x="188" y="414"/>
                  </a:lnTo>
                  <a:lnTo>
                    <a:pt x="190" y="414"/>
                  </a:lnTo>
                  <a:lnTo>
                    <a:pt x="190" y="414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2" y="412"/>
                  </a:lnTo>
                  <a:lnTo>
                    <a:pt x="193" y="414"/>
                  </a:lnTo>
                  <a:lnTo>
                    <a:pt x="193" y="420"/>
                  </a:lnTo>
                  <a:lnTo>
                    <a:pt x="193" y="422"/>
                  </a:lnTo>
                  <a:lnTo>
                    <a:pt x="193" y="424"/>
                  </a:lnTo>
                  <a:lnTo>
                    <a:pt x="188" y="425"/>
                  </a:lnTo>
                  <a:lnTo>
                    <a:pt x="187" y="425"/>
                  </a:lnTo>
                  <a:lnTo>
                    <a:pt x="183" y="425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9"/>
                  </a:lnTo>
                  <a:lnTo>
                    <a:pt x="187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90" y="432"/>
                  </a:lnTo>
                  <a:lnTo>
                    <a:pt x="193" y="435"/>
                  </a:lnTo>
                  <a:lnTo>
                    <a:pt x="195" y="440"/>
                  </a:lnTo>
                  <a:lnTo>
                    <a:pt x="197" y="442"/>
                  </a:lnTo>
                  <a:lnTo>
                    <a:pt x="197" y="444"/>
                  </a:lnTo>
                  <a:lnTo>
                    <a:pt x="198" y="444"/>
                  </a:lnTo>
                  <a:lnTo>
                    <a:pt x="200" y="444"/>
                  </a:lnTo>
                  <a:lnTo>
                    <a:pt x="202" y="444"/>
                  </a:lnTo>
                  <a:lnTo>
                    <a:pt x="202" y="444"/>
                  </a:lnTo>
                  <a:lnTo>
                    <a:pt x="203" y="444"/>
                  </a:lnTo>
                  <a:lnTo>
                    <a:pt x="208" y="439"/>
                  </a:lnTo>
                  <a:lnTo>
                    <a:pt x="212" y="439"/>
                  </a:lnTo>
                  <a:lnTo>
                    <a:pt x="222" y="447"/>
                  </a:lnTo>
                  <a:lnTo>
                    <a:pt x="223" y="447"/>
                  </a:lnTo>
                  <a:lnTo>
                    <a:pt x="225" y="450"/>
                  </a:lnTo>
                  <a:lnTo>
                    <a:pt x="227" y="449"/>
                  </a:lnTo>
                  <a:lnTo>
                    <a:pt x="228" y="449"/>
                  </a:lnTo>
                  <a:lnTo>
                    <a:pt x="238" y="452"/>
                  </a:lnTo>
                  <a:lnTo>
                    <a:pt x="240" y="454"/>
                  </a:lnTo>
                  <a:lnTo>
                    <a:pt x="242" y="455"/>
                  </a:lnTo>
                  <a:lnTo>
                    <a:pt x="242" y="457"/>
                  </a:lnTo>
                  <a:lnTo>
                    <a:pt x="242" y="462"/>
                  </a:lnTo>
                  <a:lnTo>
                    <a:pt x="243" y="469"/>
                  </a:lnTo>
                  <a:lnTo>
                    <a:pt x="245" y="470"/>
                  </a:lnTo>
                  <a:lnTo>
                    <a:pt x="247" y="470"/>
                  </a:lnTo>
                  <a:lnTo>
                    <a:pt x="248" y="470"/>
                  </a:lnTo>
                  <a:lnTo>
                    <a:pt x="253" y="474"/>
                  </a:lnTo>
                  <a:lnTo>
                    <a:pt x="255" y="480"/>
                  </a:lnTo>
                  <a:lnTo>
                    <a:pt x="257" y="484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62" y="487"/>
                  </a:lnTo>
                  <a:lnTo>
                    <a:pt x="262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92"/>
                  </a:lnTo>
                  <a:lnTo>
                    <a:pt x="263" y="499"/>
                  </a:lnTo>
                  <a:lnTo>
                    <a:pt x="263" y="499"/>
                  </a:lnTo>
                  <a:lnTo>
                    <a:pt x="265" y="499"/>
                  </a:lnTo>
                  <a:lnTo>
                    <a:pt x="267" y="499"/>
                  </a:lnTo>
                  <a:lnTo>
                    <a:pt x="275" y="499"/>
                  </a:lnTo>
                  <a:lnTo>
                    <a:pt x="277" y="499"/>
                  </a:lnTo>
                  <a:lnTo>
                    <a:pt x="277" y="497"/>
                  </a:lnTo>
                  <a:lnTo>
                    <a:pt x="277" y="495"/>
                  </a:lnTo>
                  <a:lnTo>
                    <a:pt x="277" y="495"/>
                  </a:lnTo>
                  <a:lnTo>
                    <a:pt x="278" y="489"/>
                  </a:lnTo>
                  <a:lnTo>
                    <a:pt x="280" y="489"/>
                  </a:lnTo>
                  <a:lnTo>
                    <a:pt x="280" y="487"/>
                  </a:lnTo>
                  <a:lnTo>
                    <a:pt x="292" y="480"/>
                  </a:lnTo>
                  <a:lnTo>
                    <a:pt x="293" y="480"/>
                  </a:lnTo>
                  <a:lnTo>
                    <a:pt x="295" y="482"/>
                  </a:lnTo>
                  <a:lnTo>
                    <a:pt x="297" y="484"/>
                  </a:lnTo>
                  <a:lnTo>
                    <a:pt x="297" y="485"/>
                  </a:lnTo>
                  <a:lnTo>
                    <a:pt x="297" y="485"/>
                  </a:lnTo>
                  <a:lnTo>
                    <a:pt x="297" y="487"/>
                  </a:lnTo>
                  <a:lnTo>
                    <a:pt x="300" y="494"/>
                  </a:lnTo>
                  <a:lnTo>
                    <a:pt x="300" y="494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3" y="502"/>
                  </a:lnTo>
                  <a:lnTo>
                    <a:pt x="315" y="510"/>
                  </a:lnTo>
                  <a:lnTo>
                    <a:pt x="313" y="510"/>
                  </a:lnTo>
                  <a:lnTo>
                    <a:pt x="312" y="514"/>
                  </a:lnTo>
                  <a:lnTo>
                    <a:pt x="312" y="514"/>
                  </a:lnTo>
                  <a:lnTo>
                    <a:pt x="310" y="514"/>
                  </a:lnTo>
                  <a:lnTo>
                    <a:pt x="310" y="515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2" y="517"/>
                  </a:lnTo>
                  <a:lnTo>
                    <a:pt x="312" y="517"/>
                  </a:lnTo>
                  <a:lnTo>
                    <a:pt x="315" y="517"/>
                  </a:lnTo>
                  <a:lnTo>
                    <a:pt x="317" y="517"/>
                  </a:lnTo>
                  <a:lnTo>
                    <a:pt x="325" y="515"/>
                  </a:lnTo>
                  <a:lnTo>
                    <a:pt x="325" y="517"/>
                  </a:lnTo>
                  <a:lnTo>
                    <a:pt x="327" y="519"/>
                  </a:lnTo>
                  <a:lnTo>
                    <a:pt x="328" y="519"/>
                  </a:lnTo>
                  <a:lnTo>
                    <a:pt x="328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5"/>
                  </a:lnTo>
                  <a:lnTo>
                    <a:pt x="330" y="512"/>
                  </a:lnTo>
                  <a:lnTo>
                    <a:pt x="333" y="509"/>
                  </a:lnTo>
                  <a:lnTo>
                    <a:pt x="333" y="507"/>
                  </a:lnTo>
                  <a:lnTo>
                    <a:pt x="335" y="505"/>
                  </a:lnTo>
                  <a:lnTo>
                    <a:pt x="337" y="504"/>
                  </a:lnTo>
                  <a:lnTo>
                    <a:pt x="343" y="500"/>
                  </a:lnTo>
                  <a:lnTo>
                    <a:pt x="347" y="499"/>
                  </a:lnTo>
                  <a:lnTo>
                    <a:pt x="352" y="499"/>
                  </a:lnTo>
                  <a:lnTo>
                    <a:pt x="352" y="499"/>
                  </a:lnTo>
                  <a:lnTo>
                    <a:pt x="353" y="499"/>
                  </a:lnTo>
                  <a:lnTo>
                    <a:pt x="355" y="499"/>
                  </a:lnTo>
                  <a:lnTo>
                    <a:pt x="362" y="499"/>
                  </a:lnTo>
                  <a:lnTo>
                    <a:pt x="367" y="497"/>
                  </a:lnTo>
                  <a:lnTo>
                    <a:pt x="367" y="497"/>
                  </a:lnTo>
                  <a:lnTo>
                    <a:pt x="368" y="499"/>
                  </a:lnTo>
                  <a:lnTo>
                    <a:pt x="368" y="499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0" y="502"/>
                  </a:lnTo>
                  <a:lnTo>
                    <a:pt x="373" y="505"/>
                  </a:lnTo>
                  <a:lnTo>
                    <a:pt x="379" y="509"/>
                  </a:lnTo>
                  <a:lnTo>
                    <a:pt x="382" y="507"/>
                  </a:lnTo>
                  <a:lnTo>
                    <a:pt x="384" y="507"/>
                  </a:lnTo>
                  <a:lnTo>
                    <a:pt x="384" y="507"/>
                  </a:lnTo>
                  <a:lnTo>
                    <a:pt x="387" y="502"/>
                  </a:lnTo>
                  <a:lnTo>
                    <a:pt x="387" y="497"/>
                  </a:lnTo>
                  <a:lnTo>
                    <a:pt x="389" y="497"/>
                  </a:lnTo>
                  <a:lnTo>
                    <a:pt x="389" y="495"/>
                  </a:lnTo>
                  <a:lnTo>
                    <a:pt x="390" y="495"/>
                  </a:lnTo>
                  <a:lnTo>
                    <a:pt x="400" y="494"/>
                  </a:lnTo>
                  <a:lnTo>
                    <a:pt x="402" y="494"/>
                  </a:lnTo>
                  <a:lnTo>
                    <a:pt x="404" y="494"/>
                  </a:lnTo>
                  <a:lnTo>
                    <a:pt x="405" y="495"/>
                  </a:lnTo>
                  <a:lnTo>
                    <a:pt x="410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4" y="495"/>
                  </a:lnTo>
                  <a:lnTo>
                    <a:pt x="414" y="495"/>
                  </a:lnTo>
                  <a:lnTo>
                    <a:pt x="417" y="495"/>
                  </a:lnTo>
                  <a:lnTo>
                    <a:pt x="420" y="494"/>
                  </a:lnTo>
                  <a:lnTo>
                    <a:pt x="422" y="494"/>
                  </a:lnTo>
                  <a:lnTo>
                    <a:pt x="425" y="495"/>
                  </a:lnTo>
                  <a:lnTo>
                    <a:pt x="432" y="500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5" y="507"/>
                  </a:lnTo>
                  <a:lnTo>
                    <a:pt x="445" y="509"/>
                  </a:lnTo>
                  <a:lnTo>
                    <a:pt x="445" y="510"/>
                  </a:lnTo>
                  <a:lnTo>
                    <a:pt x="445" y="514"/>
                  </a:lnTo>
                  <a:lnTo>
                    <a:pt x="445" y="514"/>
                  </a:lnTo>
                  <a:lnTo>
                    <a:pt x="447" y="514"/>
                  </a:lnTo>
                  <a:lnTo>
                    <a:pt x="447" y="514"/>
                  </a:lnTo>
                  <a:lnTo>
                    <a:pt x="449" y="515"/>
                  </a:lnTo>
                  <a:lnTo>
                    <a:pt x="459" y="519"/>
                  </a:lnTo>
                  <a:lnTo>
                    <a:pt x="467" y="522"/>
                  </a:lnTo>
                  <a:lnTo>
                    <a:pt x="477" y="524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2" y="524"/>
                  </a:lnTo>
                  <a:lnTo>
                    <a:pt x="482" y="525"/>
                  </a:lnTo>
                  <a:lnTo>
                    <a:pt x="482" y="525"/>
                  </a:lnTo>
                  <a:lnTo>
                    <a:pt x="484" y="527"/>
                  </a:lnTo>
                  <a:lnTo>
                    <a:pt x="484" y="527"/>
                  </a:lnTo>
                  <a:lnTo>
                    <a:pt x="485" y="529"/>
                  </a:lnTo>
                  <a:lnTo>
                    <a:pt x="485" y="529"/>
                  </a:lnTo>
                  <a:lnTo>
                    <a:pt x="497" y="532"/>
                  </a:lnTo>
                  <a:lnTo>
                    <a:pt x="499" y="532"/>
                  </a:lnTo>
                  <a:lnTo>
                    <a:pt x="497" y="524"/>
                  </a:lnTo>
                  <a:lnTo>
                    <a:pt x="497" y="522"/>
                  </a:lnTo>
                  <a:lnTo>
                    <a:pt x="492" y="519"/>
                  </a:lnTo>
                  <a:lnTo>
                    <a:pt x="487" y="517"/>
                  </a:lnTo>
                  <a:lnTo>
                    <a:pt x="487" y="517"/>
                  </a:lnTo>
                  <a:lnTo>
                    <a:pt x="487" y="515"/>
                  </a:lnTo>
                  <a:lnTo>
                    <a:pt x="489" y="512"/>
                  </a:lnTo>
                  <a:lnTo>
                    <a:pt x="489" y="510"/>
                  </a:lnTo>
                  <a:lnTo>
                    <a:pt x="490" y="507"/>
                  </a:lnTo>
                  <a:lnTo>
                    <a:pt x="490" y="507"/>
                  </a:lnTo>
                  <a:lnTo>
                    <a:pt x="490" y="505"/>
                  </a:lnTo>
                  <a:lnTo>
                    <a:pt x="489" y="497"/>
                  </a:lnTo>
                  <a:lnTo>
                    <a:pt x="489" y="495"/>
                  </a:lnTo>
                  <a:lnTo>
                    <a:pt x="489" y="495"/>
                  </a:lnTo>
                  <a:lnTo>
                    <a:pt x="485" y="492"/>
                  </a:lnTo>
                  <a:lnTo>
                    <a:pt x="484" y="485"/>
                  </a:lnTo>
                  <a:lnTo>
                    <a:pt x="484" y="484"/>
                  </a:lnTo>
                  <a:lnTo>
                    <a:pt x="484" y="484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90" y="470"/>
                  </a:lnTo>
                  <a:lnTo>
                    <a:pt x="490" y="469"/>
                  </a:lnTo>
                  <a:lnTo>
                    <a:pt x="492" y="469"/>
                  </a:lnTo>
                  <a:lnTo>
                    <a:pt x="494" y="469"/>
                  </a:lnTo>
                  <a:lnTo>
                    <a:pt x="495" y="464"/>
                  </a:lnTo>
                  <a:lnTo>
                    <a:pt x="499" y="459"/>
                  </a:lnTo>
                  <a:lnTo>
                    <a:pt x="509" y="444"/>
                  </a:lnTo>
                  <a:lnTo>
                    <a:pt x="509" y="444"/>
                  </a:lnTo>
                  <a:lnTo>
                    <a:pt x="510" y="442"/>
                  </a:lnTo>
                  <a:lnTo>
                    <a:pt x="515" y="435"/>
                  </a:lnTo>
                  <a:lnTo>
                    <a:pt x="519" y="430"/>
                  </a:lnTo>
                  <a:lnTo>
                    <a:pt x="520" y="427"/>
                  </a:lnTo>
                  <a:lnTo>
                    <a:pt x="524" y="425"/>
                  </a:lnTo>
                  <a:lnTo>
                    <a:pt x="530" y="419"/>
                  </a:lnTo>
                  <a:lnTo>
                    <a:pt x="532" y="417"/>
                  </a:lnTo>
                  <a:lnTo>
                    <a:pt x="534" y="415"/>
                  </a:lnTo>
                  <a:lnTo>
                    <a:pt x="535" y="414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5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2" y="404"/>
                  </a:lnTo>
                  <a:lnTo>
                    <a:pt x="544" y="402"/>
                  </a:lnTo>
                  <a:lnTo>
                    <a:pt x="547" y="402"/>
                  </a:lnTo>
                  <a:lnTo>
                    <a:pt x="549" y="400"/>
                  </a:lnTo>
                  <a:lnTo>
                    <a:pt x="550" y="400"/>
                  </a:lnTo>
                  <a:lnTo>
                    <a:pt x="552" y="400"/>
                  </a:lnTo>
                  <a:lnTo>
                    <a:pt x="555" y="400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59" y="399"/>
                  </a:lnTo>
                  <a:lnTo>
                    <a:pt x="559" y="399"/>
                  </a:lnTo>
                  <a:lnTo>
                    <a:pt x="565" y="387"/>
                  </a:lnTo>
                  <a:lnTo>
                    <a:pt x="565" y="387"/>
                  </a:lnTo>
                  <a:lnTo>
                    <a:pt x="565" y="385"/>
                  </a:lnTo>
                  <a:lnTo>
                    <a:pt x="564" y="385"/>
                  </a:lnTo>
                  <a:lnTo>
                    <a:pt x="564" y="382"/>
                  </a:lnTo>
                  <a:lnTo>
                    <a:pt x="564" y="380"/>
                  </a:lnTo>
                  <a:lnTo>
                    <a:pt x="564" y="379"/>
                  </a:lnTo>
                  <a:lnTo>
                    <a:pt x="562" y="375"/>
                  </a:lnTo>
                  <a:lnTo>
                    <a:pt x="562" y="374"/>
                  </a:lnTo>
                  <a:lnTo>
                    <a:pt x="557" y="369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4"/>
                  </a:lnTo>
                  <a:lnTo>
                    <a:pt x="554" y="364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7" y="360"/>
                  </a:lnTo>
                  <a:lnTo>
                    <a:pt x="559" y="360"/>
                  </a:lnTo>
                  <a:lnTo>
                    <a:pt x="559" y="362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5" y="359"/>
                  </a:lnTo>
                  <a:lnTo>
                    <a:pt x="565" y="359"/>
                  </a:lnTo>
                  <a:lnTo>
                    <a:pt x="564" y="359"/>
                  </a:lnTo>
                  <a:lnTo>
                    <a:pt x="562" y="357"/>
                  </a:lnTo>
                  <a:lnTo>
                    <a:pt x="559" y="357"/>
                  </a:lnTo>
                  <a:lnTo>
                    <a:pt x="559" y="355"/>
                  </a:lnTo>
                  <a:lnTo>
                    <a:pt x="559" y="355"/>
                  </a:lnTo>
                  <a:lnTo>
                    <a:pt x="555" y="352"/>
                  </a:lnTo>
                  <a:lnTo>
                    <a:pt x="554" y="350"/>
                  </a:lnTo>
                  <a:lnTo>
                    <a:pt x="550" y="345"/>
                  </a:lnTo>
                  <a:lnTo>
                    <a:pt x="549" y="339"/>
                  </a:lnTo>
                  <a:lnTo>
                    <a:pt x="547" y="335"/>
                  </a:lnTo>
                  <a:lnTo>
                    <a:pt x="539" y="325"/>
                  </a:lnTo>
                  <a:lnTo>
                    <a:pt x="534" y="320"/>
                  </a:lnTo>
                  <a:lnTo>
                    <a:pt x="534" y="320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7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5" y="313"/>
                  </a:lnTo>
                  <a:lnTo>
                    <a:pt x="535" y="310"/>
                  </a:lnTo>
                  <a:lnTo>
                    <a:pt x="535" y="308"/>
                  </a:lnTo>
                  <a:lnTo>
                    <a:pt x="534" y="303"/>
                  </a:lnTo>
                  <a:lnTo>
                    <a:pt x="532" y="302"/>
                  </a:lnTo>
                  <a:lnTo>
                    <a:pt x="530" y="298"/>
                  </a:lnTo>
                  <a:lnTo>
                    <a:pt x="527" y="297"/>
                  </a:lnTo>
                  <a:lnTo>
                    <a:pt x="527" y="295"/>
                  </a:lnTo>
                  <a:lnTo>
                    <a:pt x="527" y="290"/>
                  </a:lnTo>
                  <a:lnTo>
                    <a:pt x="527" y="288"/>
                  </a:lnTo>
                  <a:lnTo>
                    <a:pt x="527" y="280"/>
                  </a:lnTo>
                  <a:lnTo>
                    <a:pt x="527" y="278"/>
                  </a:lnTo>
                  <a:lnTo>
                    <a:pt x="529" y="270"/>
                  </a:lnTo>
                  <a:lnTo>
                    <a:pt x="530" y="253"/>
                  </a:lnTo>
                  <a:lnTo>
                    <a:pt x="530" y="248"/>
                  </a:lnTo>
                  <a:lnTo>
                    <a:pt x="525" y="245"/>
                  </a:lnTo>
                  <a:lnTo>
                    <a:pt x="517" y="240"/>
                  </a:lnTo>
                  <a:lnTo>
                    <a:pt x="505" y="237"/>
                  </a:lnTo>
                  <a:lnTo>
                    <a:pt x="504" y="235"/>
                  </a:lnTo>
                  <a:lnTo>
                    <a:pt x="502" y="232"/>
                  </a:lnTo>
                  <a:lnTo>
                    <a:pt x="505" y="227"/>
                  </a:lnTo>
                  <a:lnTo>
                    <a:pt x="509" y="222"/>
                  </a:lnTo>
                  <a:lnTo>
                    <a:pt x="510" y="215"/>
                  </a:lnTo>
                  <a:lnTo>
                    <a:pt x="514" y="210"/>
                  </a:lnTo>
                  <a:lnTo>
                    <a:pt x="514" y="208"/>
                  </a:lnTo>
                  <a:lnTo>
                    <a:pt x="515" y="208"/>
                  </a:lnTo>
                  <a:lnTo>
                    <a:pt x="520" y="203"/>
                  </a:lnTo>
                  <a:lnTo>
                    <a:pt x="520" y="203"/>
                  </a:lnTo>
                  <a:lnTo>
                    <a:pt x="525" y="202"/>
                  </a:lnTo>
                  <a:lnTo>
                    <a:pt x="527" y="200"/>
                  </a:lnTo>
                  <a:lnTo>
                    <a:pt x="530" y="198"/>
                  </a:lnTo>
                  <a:lnTo>
                    <a:pt x="532" y="198"/>
                  </a:lnTo>
                  <a:lnTo>
                    <a:pt x="534" y="200"/>
                  </a:lnTo>
                  <a:lnTo>
                    <a:pt x="534" y="198"/>
                  </a:lnTo>
                  <a:lnTo>
                    <a:pt x="540" y="193"/>
                  </a:lnTo>
                  <a:lnTo>
                    <a:pt x="542" y="192"/>
                  </a:lnTo>
                  <a:lnTo>
                    <a:pt x="542" y="192"/>
                  </a:lnTo>
                  <a:lnTo>
                    <a:pt x="544" y="190"/>
                  </a:lnTo>
                  <a:lnTo>
                    <a:pt x="544" y="188"/>
                  </a:lnTo>
                  <a:lnTo>
                    <a:pt x="544" y="188"/>
                  </a:lnTo>
                  <a:lnTo>
                    <a:pt x="544" y="183"/>
                  </a:lnTo>
                  <a:lnTo>
                    <a:pt x="544" y="183"/>
                  </a:lnTo>
                  <a:lnTo>
                    <a:pt x="542" y="173"/>
                  </a:lnTo>
                  <a:lnTo>
                    <a:pt x="540" y="148"/>
                  </a:lnTo>
                  <a:lnTo>
                    <a:pt x="540" y="148"/>
                  </a:lnTo>
                  <a:lnTo>
                    <a:pt x="539" y="148"/>
                  </a:lnTo>
                  <a:lnTo>
                    <a:pt x="537" y="143"/>
                  </a:lnTo>
                  <a:lnTo>
                    <a:pt x="525" y="120"/>
                  </a:lnTo>
                  <a:lnTo>
                    <a:pt x="525" y="118"/>
                  </a:lnTo>
                  <a:lnTo>
                    <a:pt x="524" y="113"/>
                  </a:lnTo>
                  <a:lnTo>
                    <a:pt x="522" y="108"/>
                  </a:lnTo>
                  <a:lnTo>
                    <a:pt x="517" y="92"/>
                  </a:lnTo>
                  <a:lnTo>
                    <a:pt x="517" y="90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0"/>
                  </a:lnTo>
                  <a:lnTo>
                    <a:pt x="514" y="78"/>
                  </a:lnTo>
                  <a:lnTo>
                    <a:pt x="514" y="75"/>
                  </a:lnTo>
                  <a:lnTo>
                    <a:pt x="514" y="72"/>
                  </a:lnTo>
                  <a:lnTo>
                    <a:pt x="514" y="70"/>
                  </a:lnTo>
                  <a:lnTo>
                    <a:pt x="514" y="68"/>
                  </a:lnTo>
                  <a:lnTo>
                    <a:pt x="514" y="65"/>
                  </a:lnTo>
                  <a:lnTo>
                    <a:pt x="512" y="63"/>
                  </a:lnTo>
                  <a:lnTo>
                    <a:pt x="512" y="62"/>
                  </a:lnTo>
                  <a:lnTo>
                    <a:pt x="512" y="60"/>
                  </a:lnTo>
                  <a:lnTo>
                    <a:pt x="510" y="57"/>
                  </a:lnTo>
                  <a:lnTo>
                    <a:pt x="504" y="51"/>
                  </a:lnTo>
                  <a:lnTo>
                    <a:pt x="504" y="51"/>
                  </a:lnTo>
                  <a:lnTo>
                    <a:pt x="502" y="50"/>
                  </a:lnTo>
                  <a:lnTo>
                    <a:pt x="497" y="48"/>
                  </a:lnTo>
                  <a:lnTo>
                    <a:pt x="492" y="45"/>
                  </a:lnTo>
                  <a:lnTo>
                    <a:pt x="489" y="43"/>
                  </a:lnTo>
                  <a:lnTo>
                    <a:pt x="489" y="41"/>
                  </a:lnTo>
                  <a:lnTo>
                    <a:pt x="484" y="38"/>
                  </a:lnTo>
                  <a:lnTo>
                    <a:pt x="479" y="36"/>
                  </a:lnTo>
                  <a:lnTo>
                    <a:pt x="479" y="36"/>
                  </a:lnTo>
                  <a:lnTo>
                    <a:pt x="477" y="36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4" y="41"/>
                  </a:lnTo>
                  <a:lnTo>
                    <a:pt x="472" y="41"/>
                  </a:lnTo>
                  <a:lnTo>
                    <a:pt x="467" y="43"/>
                  </a:lnTo>
                  <a:lnTo>
                    <a:pt x="465" y="43"/>
                  </a:lnTo>
                  <a:lnTo>
                    <a:pt x="440" y="45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4" y="46"/>
                  </a:lnTo>
                  <a:lnTo>
                    <a:pt x="363" y="45"/>
                  </a:lnTo>
                  <a:lnTo>
                    <a:pt x="363" y="45"/>
                  </a:lnTo>
                  <a:lnTo>
                    <a:pt x="345" y="43"/>
                  </a:lnTo>
                  <a:lnTo>
                    <a:pt x="318" y="38"/>
                  </a:lnTo>
                  <a:lnTo>
                    <a:pt x="313" y="38"/>
                  </a:lnTo>
                  <a:lnTo>
                    <a:pt x="308" y="43"/>
                  </a:lnTo>
                  <a:lnTo>
                    <a:pt x="305" y="45"/>
                  </a:lnTo>
                  <a:lnTo>
                    <a:pt x="303" y="45"/>
                  </a:lnTo>
                  <a:lnTo>
                    <a:pt x="292" y="53"/>
                  </a:lnTo>
                  <a:lnTo>
                    <a:pt x="285" y="51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5" y="46"/>
                  </a:lnTo>
                  <a:lnTo>
                    <a:pt x="287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5"/>
                  </a:lnTo>
                  <a:lnTo>
                    <a:pt x="293" y="45"/>
                  </a:lnTo>
                  <a:lnTo>
                    <a:pt x="300" y="41"/>
                  </a:lnTo>
                  <a:lnTo>
                    <a:pt x="300" y="41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2" y="38"/>
                  </a:lnTo>
                  <a:lnTo>
                    <a:pt x="300" y="40"/>
                  </a:lnTo>
                  <a:lnTo>
                    <a:pt x="298" y="41"/>
                  </a:lnTo>
                  <a:lnTo>
                    <a:pt x="295" y="41"/>
                  </a:lnTo>
                  <a:lnTo>
                    <a:pt x="293" y="43"/>
                  </a:lnTo>
                  <a:lnTo>
                    <a:pt x="292" y="43"/>
                  </a:lnTo>
                  <a:lnTo>
                    <a:pt x="283" y="45"/>
                  </a:lnTo>
                  <a:lnTo>
                    <a:pt x="278" y="45"/>
                  </a:lnTo>
                  <a:lnTo>
                    <a:pt x="273" y="46"/>
                  </a:lnTo>
                  <a:lnTo>
                    <a:pt x="272" y="46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2" y="45"/>
                  </a:lnTo>
                  <a:lnTo>
                    <a:pt x="255" y="41"/>
                  </a:lnTo>
                  <a:lnTo>
                    <a:pt x="252" y="38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26"/>
                  </a:lnTo>
                  <a:lnTo>
                    <a:pt x="248" y="23"/>
                  </a:lnTo>
                  <a:lnTo>
                    <a:pt x="247" y="23"/>
                  </a:lnTo>
                  <a:lnTo>
                    <a:pt x="245" y="20"/>
                  </a:lnTo>
                  <a:lnTo>
                    <a:pt x="243" y="15"/>
                  </a:lnTo>
                  <a:lnTo>
                    <a:pt x="240" y="10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3" y="5"/>
                  </a:lnTo>
                  <a:lnTo>
                    <a:pt x="250" y="10"/>
                  </a:lnTo>
                  <a:lnTo>
                    <a:pt x="257" y="13"/>
                  </a:lnTo>
                  <a:lnTo>
                    <a:pt x="257" y="15"/>
                  </a:lnTo>
                  <a:lnTo>
                    <a:pt x="258" y="16"/>
                  </a:lnTo>
                  <a:lnTo>
                    <a:pt x="258" y="18"/>
                  </a:lnTo>
                  <a:lnTo>
                    <a:pt x="258" y="18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5" y="13"/>
                  </a:lnTo>
                  <a:lnTo>
                    <a:pt x="253" y="11"/>
                  </a:lnTo>
                  <a:lnTo>
                    <a:pt x="238" y="0"/>
                  </a:lnTo>
                  <a:lnTo>
                    <a:pt x="237" y="0"/>
                  </a:lnTo>
                  <a:lnTo>
                    <a:pt x="222" y="0"/>
                  </a:lnTo>
                  <a:lnTo>
                    <a:pt x="215" y="0"/>
                  </a:lnTo>
                  <a:lnTo>
                    <a:pt x="180" y="8"/>
                  </a:lnTo>
                  <a:lnTo>
                    <a:pt x="178" y="8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3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0" y="21"/>
                  </a:lnTo>
                  <a:lnTo>
                    <a:pt x="147" y="21"/>
                  </a:lnTo>
                  <a:lnTo>
                    <a:pt x="145" y="21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38" y="25"/>
                  </a:lnTo>
                  <a:lnTo>
                    <a:pt x="135" y="28"/>
                  </a:lnTo>
                  <a:lnTo>
                    <a:pt x="133" y="30"/>
                  </a:lnTo>
                  <a:lnTo>
                    <a:pt x="128" y="36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2" y="48"/>
                  </a:lnTo>
                  <a:lnTo>
                    <a:pt x="120" y="48"/>
                  </a:lnTo>
                  <a:lnTo>
                    <a:pt x="118" y="50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08" y="48"/>
                  </a:lnTo>
                  <a:lnTo>
                    <a:pt x="98" y="50"/>
                  </a:lnTo>
                  <a:lnTo>
                    <a:pt x="68" y="58"/>
                  </a:lnTo>
                  <a:lnTo>
                    <a:pt x="41" y="65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5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6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80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102"/>
                  </a:lnTo>
                  <a:lnTo>
                    <a:pt x="30" y="10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18" y="93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10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9" name="Freeform 30"/>
            <p:cNvSpPr>
              <a:spLocks/>
            </p:cNvSpPr>
            <p:nvPr/>
          </p:nvSpPr>
          <p:spPr bwMode="auto">
            <a:xfrm>
              <a:off x="7815471" y="5157159"/>
              <a:ext cx="630428" cy="418773"/>
            </a:xfrm>
            <a:custGeom>
              <a:avLst/>
              <a:gdLst>
                <a:gd name="T0" fmla="*/ 3 w 417"/>
                <a:gd name="T1" fmla="*/ 60 h 277"/>
                <a:gd name="T2" fmla="*/ 25 w 417"/>
                <a:gd name="T3" fmla="*/ 88 h 277"/>
                <a:gd name="T4" fmla="*/ 42 w 417"/>
                <a:gd name="T5" fmla="*/ 115 h 277"/>
                <a:gd name="T6" fmla="*/ 15 w 417"/>
                <a:gd name="T7" fmla="*/ 137 h 277"/>
                <a:gd name="T8" fmla="*/ 15 w 417"/>
                <a:gd name="T9" fmla="*/ 169 h 277"/>
                <a:gd name="T10" fmla="*/ 7 w 417"/>
                <a:gd name="T11" fmla="*/ 185 h 277"/>
                <a:gd name="T12" fmla="*/ 37 w 417"/>
                <a:gd name="T13" fmla="*/ 214 h 277"/>
                <a:gd name="T14" fmla="*/ 50 w 417"/>
                <a:gd name="T15" fmla="*/ 237 h 277"/>
                <a:gd name="T16" fmla="*/ 47 w 417"/>
                <a:gd name="T17" fmla="*/ 247 h 277"/>
                <a:gd name="T18" fmla="*/ 58 w 417"/>
                <a:gd name="T19" fmla="*/ 277 h 277"/>
                <a:gd name="T20" fmla="*/ 73 w 417"/>
                <a:gd name="T21" fmla="*/ 269 h 277"/>
                <a:gd name="T22" fmla="*/ 125 w 417"/>
                <a:gd name="T23" fmla="*/ 254 h 277"/>
                <a:gd name="T24" fmla="*/ 162 w 417"/>
                <a:gd name="T25" fmla="*/ 260 h 277"/>
                <a:gd name="T26" fmla="*/ 194 w 417"/>
                <a:gd name="T27" fmla="*/ 265 h 277"/>
                <a:gd name="T28" fmla="*/ 210 w 417"/>
                <a:gd name="T29" fmla="*/ 275 h 277"/>
                <a:gd name="T30" fmla="*/ 252 w 417"/>
                <a:gd name="T31" fmla="*/ 267 h 277"/>
                <a:gd name="T32" fmla="*/ 267 w 417"/>
                <a:gd name="T33" fmla="*/ 235 h 277"/>
                <a:gd name="T34" fmla="*/ 262 w 417"/>
                <a:gd name="T35" fmla="*/ 229 h 277"/>
                <a:gd name="T36" fmla="*/ 279 w 417"/>
                <a:gd name="T37" fmla="*/ 225 h 277"/>
                <a:gd name="T38" fmla="*/ 284 w 417"/>
                <a:gd name="T39" fmla="*/ 217 h 277"/>
                <a:gd name="T40" fmla="*/ 295 w 417"/>
                <a:gd name="T41" fmla="*/ 207 h 277"/>
                <a:gd name="T42" fmla="*/ 312 w 417"/>
                <a:gd name="T43" fmla="*/ 200 h 277"/>
                <a:gd name="T44" fmla="*/ 324 w 417"/>
                <a:gd name="T45" fmla="*/ 189 h 277"/>
                <a:gd name="T46" fmla="*/ 349 w 417"/>
                <a:gd name="T47" fmla="*/ 189 h 277"/>
                <a:gd name="T48" fmla="*/ 364 w 417"/>
                <a:gd name="T49" fmla="*/ 200 h 277"/>
                <a:gd name="T50" fmla="*/ 382 w 417"/>
                <a:gd name="T51" fmla="*/ 190 h 277"/>
                <a:gd name="T52" fmla="*/ 374 w 417"/>
                <a:gd name="T53" fmla="*/ 170 h 277"/>
                <a:gd name="T54" fmla="*/ 359 w 417"/>
                <a:gd name="T55" fmla="*/ 152 h 277"/>
                <a:gd name="T56" fmla="*/ 350 w 417"/>
                <a:gd name="T57" fmla="*/ 150 h 277"/>
                <a:gd name="T58" fmla="*/ 370 w 417"/>
                <a:gd name="T59" fmla="*/ 127 h 277"/>
                <a:gd name="T60" fmla="*/ 377 w 417"/>
                <a:gd name="T61" fmla="*/ 83 h 277"/>
                <a:gd name="T62" fmla="*/ 400 w 417"/>
                <a:gd name="T63" fmla="*/ 58 h 277"/>
                <a:gd name="T64" fmla="*/ 409 w 417"/>
                <a:gd name="T65" fmla="*/ 60 h 277"/>
                <a:gd name="T66" fmla="*/ 417 w 417"/>
                <a:gd name="T67" fmla="*/ 45 h 277"/>
                <a:gd name="T68" fmla="*/ 414 w 417"/>
                <a:gd name="T69" fmla="*/ 33 h 277"/>
                <a:gd name="T70" fmla="*/ 392 w 417"/>
                <a:gd name="T71" fmla="*/ 27 h 277"/>
                <a:gd name="T72" fmla="*/ 370 w 417"/>
                <a:gd name="T73" fmla="*/ 13 h 277"/>
                <a:gd name="T74" fmla="*/ 367 w 417"/>
                <a:gd name="T75" fmla="*/ 8 h 277"/>
                <a:gd name="T76" fmla="*/ 334 w 417"/>
                <a:gd name="T77" fmla="*/ 10 h 277"/>
                <a:gd name="T78" fmla="*/ 320 w 417"/>
                <a:gd name="T79" fmla="*/ 2 h 277"/>
                <a:gd name="T80" fmla="*/ 305 w 417"/>
                <a:gd name="T81" fmla="*/ 2 h 277"/>
                <a:gd name="T82" fmla="*/ 267 w 417"/>
                <a:gd name="T83" fmla="*/ 13 h 277"/>
                <a:gd name="T84" fmla="*/ 239 w 417"/>
                <a:gd name="T85" fmla="*/ 35 h 277"/>
                <a:gd name="T86" fmla="*/ 225 w 417"/>
                <a:gd name="T87" fmla="*/ 50 h 277"/>
                <a:gd name="T88" fmla="*/ 204 w 417"/>
                <a:gd name="T89" fmla="*/ 57 h 277"/>
                <a:gd name="T90" fmla="*/ 195 w 417"/>
                <a:gd name="T91" fmla="*/ 53 h 277"/>
                <a:gd name="T92" fmla="*/ 153 w 417"/>
                <a:gd name="T93" fmla="*/ 52 h 277"/>
                <a:gd name="T94" fmla="*/ 133 w 417"/>
                <a:gd name="T95" fmla="*/ 55 h 277"/>
                <a:gd name="T96" fmla="*/ 102 w 417"/>
                <a:gd name="T97" fmla="*/ 52 h 277"/>
                <a:gd name="T98" fmla="*/ 83 w 417"/>
                <a:gd name="T99" fmla="*/ 50 h 277"/>
                <a:gd name="T100" fmla="*/ 70 w 417"/>
                <a:gd name="T101" fmla="*/ 45 h 277"/>
                <a:gd name="T102" fmla="*/ 52 w 417"/>
                <a:gd name="T103" fmla="*/ 50 h 277"/>
                <a:gd name="T104" fmla="*/ 32 w 417"/>
                <a:gd name="T105" fmla="*/ 42 h 277"/>
                <a:gd name="T106" fmla="*/ 42 w 417"/>
                <a:gd name="T107" fmla="*/ 32 h 277"/>
                <a:gd name="T108" fmla="*/ 43 w 417"/>
                <a:gd name="T109" fmla="*/ 25 h 277"/>
                <a:gd name="T110" fmla="*/ 20 w 417"/>
                <a:gd name="T111" fmla="*/ 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7" h="277">
                  <a:moveTo>
                    <a:pt x="15" y="18"/>
                  </a:moveTo>
                  <a:lnTo>
                    <a:pt x="15" y="23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2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45" y="105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5" y="135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3"/>
                  </a:lnTo>
                  <a:lnTo>
                    <a:pt x="17" y="135"/>
                  </a:lnTo>
                  <a:lnTo>
                    <a:pt x="15" y="137"/>
                  </a:lnTo>
                  <a:lnTo>
                    <a:pt x="8" y="140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62"/>
                  </a:lnTo>
                  <a:lnTo>
                    <a:pt x="10" y="164"/>
                  </a:lnTo>
                  <a:lnTo>
                    <a:pt x="12" y="167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7"/>
                  </a:lnTo>
                  <a:lnTo>
                    <a:pt x="15" y="177"/>
                  </a:lnTo>
                  <a:lnTo>
                    <a:pt x="15" y="180"/>
                  </a:lnTo>
                  <a:lnTo>
                    <a:pt x="7" y="185"/>
                  </a:lnTo>
                  <a:lnTo>
                    <a:pt x="5" y="187"/>
                  </a:lnTo>
                  <a:lnTo>
                    <a:pt x="8" y="192"/>
                  </a:lnTo>
                  <a:lnTo>
                    <a:pt x="15" y="202"/>
                  </a:lnTo>
                  <a:lnTo>
                    <a:pt x="25" y="209"/>
                  </a:lnTo>
                  <a:lnTo>
                    <a:pt x="27" y="210"/>
                  </a:lnTo>
                  <a:lnTo>
                    <a:pt x="27" y="210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7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2" y="239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4"/>
                  </a:lnTo>
                  <a:lnTo>
                    <a:pt x="48" y="245"/>
                  </a:lnTo>
                  <a:lnTo>
                    <a:pt x="47" y="247"/>
                  </a:lnTo>
                  <a:lnTo>
                    <a:pt x="48" y="264"/>
                  </a:lnTo>
                  <a:lnTo>
                    <a:pt x="48" y="272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7" y="275"/>
                  </a:lnTo>
                  <a:lnTo>
                    <a:pt x="50" y="275"/>
                  </a:lnTo>
                  <a:lnTo>
                    <a:pt x="58" y="277"/>
                  </a:lnTo>
                  <a:lnTo>
                    <a:pt x="60" y="277"/>
                  </a:lnTo>
                  <a:lnTo>
                    <a:pt x="63" y="277"/>
                  </a:lnTo>
                  <a:lnTo>
                    <a:pt x="65" y="277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73" y="269"/>
                  </a:lnTo>
                  <a:lnTo>
                    <a:pt x="88" y="269"/>
                  </a:lnTo>
                  <a:lnTo>
                    <a:pt x="97" y="269"/>
                  </a:lnTo>
                  <a:lnTo>
                    <a:pt x="105" y="265"/>
                  </a:lnTo>
                  <a:lnTo>
                    <a:pt x="113" y="262"/>
                  </a:lnTo>
                  <a:lnTo>
                    <a:pt x="125" y="257"/>
                  </a:lnTo>
                  <a:lnTo>
                    <a:pt x="125" y="255"/>
                  </a:lnTo>
                  <a:lnTo>
                    <a:pt x="125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37" y="250"/>
                  </a:lnTo>
                  <a:lnTo>
                    <a:pt x="138" y="250"/>
                  </a:lnTo>
                  <a:lnTo>
                    <a:pt x="152" y="252"/>
                  </a:lnTo>
                  <a:lnTo>
                    <a:pt x="158" y="255"/>
                  </a:lnTo>
                  <a:lnTo>
                    <a:pt x="158" y="257"/>
                  </a:lnTo>
                  <a:lnTo>
                    <a:pt x="158" y="257"/>
                  </a:lnTo>
                  <a:lnTo>
                    <a:pt x="162" y="260"/>
                  </a:lnTo>
                  <a:lnTo>
                    <a:pt x="162" y="260"/>
                  </a:lnTo>
                  <a:lnTo>
                    <a:pt x="164" y="262"/>
                  </a:lnTo>
                  <a:lnTo>
                    <a:pt x="177" y="265"/>
                  </a:lnTo>
                  <a:lnTo>
                    <a:pt x="177" y="264"/>
                  </a:lnTo>
                  <a:lnTo>
                    <a:pt x="177" y="262"/>
                  </a:lnTo>
                  <a:lnTo>
                    <a:pt x="185" y="264"/>
                  </a:lnTo>
                  <a:lnTo>
                    <a:pt x="190" y="265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9" y="267"/>
                  </a:lnTo>
                  <a:lnTo>
                    <a:pt x="202" y="269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7" y="274"/>
                  </a:lnTo>
                  <a:lnTo>
                    <a:pt x="207" y="275"/>
                  </a:lnTo>
                  <a:lnTo>
                    <a:pt x="210" y="275"/>
                  </a:lnTo>
                  <a:lnTo>
                    <a:pt x="210" y="275"/>
                  </a:lnTo>
                  <a:lnTo>
                    <a:pt x="214" y="275"/>
                  </a:lnTo>
                  <a:lnTo>
                    <a:pt x="215" y="274"/>
                  </a:lnTo>
                  <a:lnTo>
                    <a:pt x="219" y="272"/>
                  </a:lnTo>
                  <a:lnTo>
                    <a:pt x="225" y="270"/>
                  </a:lnTo>
                  <a:lnTo>
                    <a:pt x="240" y="267"/>
                  </a:lnTo>
                  <a:lnTo>
                    <a:pt x="252" y="267"/>
                  </a:lnTo>
                  <a:lnTo>
                    <a:pt x="252" y="267"/>
                  </a:lnTo>
                  <a:lnTo>
                    <a:pt x="259" y="265"/>
                  </a:lnTo>
                  <a:lnTo>
                    <a:pt x="269" y="260"/>
                  </a:lnTo>
                  <a:lnTo>
                    <a:pt x="272" y="254"/>
                  </a:lnTo>
                  <a:lnTo>
                    <a:pt x="272" y="252"/>
                  </a:lnTo>
                  <a:lnTo>
                    <a:pt x="270" y="245"/>
                  </a:lnTo>
                  <a:lnTo>
                    <a:pt x="270" y="24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4" y="237"/>
                  </a:lnTo>
                  <a:lnTo>
                    <a:pt x="264" y="235"/>
                  </a:lnTo>
                  <a:lnTo>
                    <a:pt x="262" y="234"/>
                  </a:lnTo>
                  <a:lnTo>
                    <a:pt x="262" y="230"/>
                  </a:lnTo>
                  <a:lnTo>
                    <a:pt x="262" y="230"/>
                  </a:lnTo>
                  <a:lnTo>
                    <a:pt x="262" y="229"/>
                  </a:lnTo>
                  <a:lnTo>
                    <a:pt x="262" y="229"/>
                  </a:lnTo>
                  <a:lnTo>
                    <a:pt x="267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2" y="225"/>
                  </a:lnTo>
                  <a:lnTo>
                    <a:pt x="282" y="227"/>
                  </a:lnTo>
                  <a:lnTo>
                    <a:pt x="280" y="225"/>
                  </a:lnTo>
                  <a:lnTo>
                    <a:pt x="279" y="225"/>
                  </a:lnTo>
                  <a:lnTo>
                    <a:pt x="279" y="224"/>
                  </a:lnTo>
                  <a:lnTo>
                    <a:pt x="279" y="224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17"/>
                  </a:lnTo>
                  <a:lnTo>
                    <a:pt x="282" y="217"/>
                  </a:lnTo>
                  <a:lnTo>
                    <a:pt x="284" y="217"/>
                  </a:lnTo>
                  <a:lnTo>
                    <a:pt x="289" y="215"/>
                  </a:lnTo>
                  <a:lnTo>
                    <a:pt x="292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4"/>
                  </a:lnTo>
                  <a:lnTo>
                    <a:pt x="294" y="212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294" y="207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7" y="202"/>
                  </a:lnTo>
                  <a:lnTo>
                    <a:pt x="300" y="202"/>
                  </a:lnTo>
                  <a:lnTo>
                    <a:pt x="307" y="202"/>
                  </a:lnTo>
                  <a:lnTo>
                    <a:pt x="312" y="200"/>
                  </a:lnTo>
                  <a:lnTo>
                    <a:pt x="314" y="200"/>
                  </a:lnTo>
                  <a:lnTo>
                    <a:pt x="320" y="197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0"/>
                  </a:lnTo>
                  <a:lnTo>
                    <a:pt x="324" y="190"/>
                  </a:lnTo>
                  <a:lnTo>
                    <a:pt x="324" y="189"/>
                  </a:lnTo>
                  <a:lnTo>
                    <a:pt x="325" y="189"/>
                  </a:lnTo>
                  <a:lnTo>
                    <a:pt x="327" y="189"/>
                  </a:lnTo>
                  <a:lnTo>
                    <a:pt x="339" y="185"/>
                  </a:lnTo>
                  <a:lnTo>
                    <a:pt x="339" y="185"/>
                  </a:lnTo>
                  <a:lnTo>
                    <a:pt x="342" y="185"/>
                  </a:lnTo>
                  <a:lnTo>
                    <a:pt x="344" y="185"/>
                  </a:lnTo>
                  <a:lnTo>
                    <a:pt x="347" y="189"/>
                  </a:lnTo>
                  <a:lnTo>
                    <a:pt x="349" y="189"/>
                  </a:lnTo>
                  <a:lnTo>
                    <a:pt x="349" y="190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2" y="194"/>
                  </a:lnTo>
                  <a:lnTo>
                    <a:pt x="355" y="197"/>
                  </a:lnTo>
                  <a:lnTo>
                    <a:pt x="362" y="200"/>
                  </a:lnTo>
                  <a:lnTo>
                    <a:pt x="364" y="200"/>
                  </a:lnTo>
                  <a:lnTo>
                    <a:pt x="364" y="200"/>
                  </a:lnTo>
                  <a:lnTo>
                    <a:pt x="365" y="199"/>
                  </a:lnTo>
                  <a:lnTo>
                    <a:pt x="367" y="197"/>
                  </a:lnTo>
                  <a:lnTo>
                    <a:pt x="367" y="197"/>
                  </a:lnTo>
                  <a:lnTo>
                    <a:pt x="369" y="195"/>
                  </a:lnTo>
                  <a:lnTo>
                    <a:pt x="372" y="194"/>
                  </a:lnTo>
                  <a:lnTo>
                    <a:pt x="380" y="190"/>
                  </a:lnTo>
                  <a:lnTo>
                    <a:pt x="382" y="190"/>
                  </a:lnTo>
                  <a:lnTo>
                    <a:pt x="382" y="190"/>
                  </a:lnTo>
                  <a:lnTo>
                    <a:pt x="392" y="192"/>
                  </a:lnTo>
                  <a:lnTo>
                    <a:pt x="394" y="190"/>
                  </a:lnTo>
                  <a:lnTo>
                    <a:pt x="394" y="190"/>
                  </a:lnTo>
                  <a:lnTo>
                    <a:pt x="390" y="184"/>
                  </a:lnTo>
                  <a:lnTo>
                    <a:pt x="389" y="184"/>
                  </a:lnTo>
                  <a:lnTo>
                    <a:pt x="389" y="182"/>
                  </a:lnTo>
                  <a:lnTo>
                    <a:pt x="380" y="175"/>
                  </a:lnTo>
                  <a:lnTo>
                    <a:pt x="374" y="170"/>
                  </a:lnTo>
                  <a:lnTo>
                    <a:pt x="374" y="169"/>
                  </a:lnTo>
                  <a:lnTo>
                    <a:pt x="372" y="167"/>
                  </a:lnTo>
                  <a:lnTo>
                    <a:pt x="372" y="165"/>
                  </a:lnTo>
                  <a:lnTo>
                    <a:pt x="367" y="155"/>
                  </a:lnTo>
                  <a:lnTo>
                    <a:pt x="365" y="154"/>
                  </a:lnTo>
                  <a:lnTo>
                    <a:pt x="362" y="152"/>
                  </a:lnTo>
                  <a:lnTo>
                    <a:pt x="359" y="152"/>
                  </a:lnTo>
                  <a:lnTo>
                    <a:pt x="359" y="152"/>
                  </a:lnTo>
                  <a:lnTo>
                    <a:pt x="355" y="152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0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5"/>
                  </a:lnTo>
                  <a:lnTo>
                    <a:pt x="354" y="143"/>
                  </a:lnTo>
                  <a:lnTo>
                    <a:pt x="354" y="142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9" y="127"/>
                  </a:lnTo>
                  <a:lnTo>
                    <a:pt x="370" y="127"/>
                  </a:lnTo>
                  <a:lnTo>
                    <a:pt x="372" y="127"/>
                  </a:lnTo>
                  <a:lnTo>
                    <a:pt x="377" y="127"/>
                  </a:lnTo>
                  <a:lnTo>
                    <a:pt x="379" y="127"/>
                  </a:lnTo>
                  <a:lnTo>
                    <a:pt x="379" y="125"/>
                  </a:lnTo>
                  <a:lnTo>
                    <a:pt x="377" y="120"/>
                  </a:lnTo>
                  <a:lnTo>
                    <a:pt x="377" y="108"/>
                  </a:lnTo>
                  <a:lnTo>
                    <a:pt x="375" y="93"/>
                  </a:lnTo>
                  <a:lnTo>
                    <a:pt x="377" y="83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7" y="62"/>
                  </a:lnTo>
                  <a:lnTo>
                    <a:pt x="387" y="62"/>
                  </a:lnTo>
                  <a:lnTo>
                    <a:pt x="389" y="62"/>
                  </a:lnTo>
                  <a:lnTo>
                    <a:pt x="389" y="60"/>
                  </a:lnTo>
                  <a:lnTo>
                    <a:pt x="399" y="58"/>
                  </a:lnTo>
                  <a:lnTo>
                    <a:pt x="400" y="58"/>
                  </a:lnTo>
                  <a:lnTo>
                    <a:pt x="402" y="58"/>
                  </a:lnTo>
                  <a:lnTo>
                    <a:pt x="404" y="58"/>
                  </a:lnTo>
                  <a:lnTo>
                    <a:pt x="404" y="58"/>
                  </a:lnTo>
                  <a:lnTo>
                    <a:pt x="405" y="58"/>
                  </a:lnTo>
                  <a:lnTo>
                    <a:pt x="405" y="58"/>
                  </a:lnTo>
                  <a:lnTo>
                    <a:pt x="405" y="60"/>
                  </a:lnTo>
                  <a:lnTo>
                    <a:pt x="407" y="60"/>
                  </a:lnTo>
                  <a:lnTo>
                    <a:pt x="409" y="60"/>
                  </a:lnTo>
                  <a:lnTo>
                    <a:pt x="410" y="58"/>
                  </a:lnTo>
                  <a:lnTo>
                    <a:pt x="414" y="55"/>
                  </a:lnTo>
                  <a:lnTo>
                    <a:pt x="415" y="53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5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2"/>
                  </a:lnTo>
                  <a:lnTo>
                    <a:pt x="417" y="42"/>
                  </a:lnTo>
                  <a:lnTo>
                    <a:pt x="415" y="42"/>
                  </a:lnTo>
                  <a:lnTo>
                    <a:pt x="415" y="40"/>
                  </a:lnTo>
                  <a:lnTo>
                    <a:pt x="414" y="40"/>
                  </a:lnTo>
                  <a:lnTo>
                    <a:pt x="414" y="33"/>
                  </a:lnTo>
                  <a:lnTo>
                    <a:pt x="414" y="32"/>
                  </a:lnTo>
                  <a:lnTo>
                    <a:pt x="414" y="27"/>
                  </a:lnTo>
                  <a:lnTo>
                    <a:pt x="414" y="27"/>
                  </a:lnTo>
                  <a:lnTo>
                    <a:pt x="412" y="27"/>
                  </a:lnTo>
                  <a:lnTo>
                    <a:pt x="407" y="27"/>
                  </a:lnTo>
                  <a:lnTo>
                    <a:pt x="404" y="28"/>
                  </a:lnTo>
                  <a:lnTo>
                    <a:pt x="397" y="27"/>
                  </a:lnTo>
                  <a:lnTo>
                    <a:pt x="392" y="27"/>
                  </a:lnTo>
                  <a:lnTo>
                    <a:pt x="387" y="27"/>
                  </a:lnTo>
                  <a:lnTo>
                    <a:pt x="384" y="25"/>
                  </a:lnTo>
                  <a:lnTo>
                    <a:pt x="377" y="22"/>
                  </a:lnTo>
                  <a:lnTo>
                    <a:pt x="375" y="22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0" y="13"/>
                  </a:lnTo>
                  <a:lnTo>
                    <a:pt x="370" y="12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8"/>
                  </a:lnTo>
                  <a:lnTo>
                    <a:pt x="367" y="7"/>
                  </a:lnTo>
                  <a:lnTo>
                    <a:pt x="367" y="8"/>
                  </a:lnTo>
                  <a:lnTo>
                    <a:pt x="364" y="10"/>
                  </a:lnTo>
                  <a:lnTo>
                    <a:pt x="362" y="12"/>
                  </a:lnTo>
                  <a:lnTo>
                    <a:pt x="360" y="12"/>
                  </a:lnTo>
                  <a:lnTo>
                    <a:pt x="357" y="13"/>
                  </a:lnTo>
                  <a:lnTo>
                    <a:pt x="355" y="13"/>
                  </a:lnTo>
                  <a:lnTo>
                    <a:pt x="345" y="8"/>
                  </a:lnTo>
                  <a:lnTo>
                    <a:pt x="339" y="10"/>
                  </a:lnTo>
                  <a:lnTo>
                    <a:pt x="334" y="10"/>
                  </a:lnTo>
                  <a:lnTo>
                    <a:pt x="334" y="10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5" y="5"/>
                  </a:lnTo>
                  <a:lnTo>
                    <a:pt x="324" y="3"/>
                  </a:lnTo>
                  <a:lnTo>
                    <a:pt x="324" y="0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19" y="2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07" y="2"/>
                  </a:lnTo>
                  <a:lnTo>
                    <a:pt x="305" y="2"/>
                  </a:lnTo>
                  <a:lnTo>
                    <a:pt x="299" y="3"/>
                  </a:lnTo>
                  <a:lnTo>
                    <a:pt x="299" y="3"/>
                  </a:lnTo>
                  <a:lnTo>
                    <a:pt x="285" y="10"/>
                  </a:lnTo>
                  <a:lnTo>
                    <a:pt x="282" y="10"/>
                  </a:lnTo>
                  <a:lnTo>
                    <a:pt x="280" y="12"/>
                  </a:lnTo>
                  <a:lnTo>
                    <a:pt x="277" y="12"/>
                  </a:lnTo>
                  <a:lnTo>
                    <a:pt x="275" y="12"/>
                  </a:lnTo>
                  <a:lnTo>
                    <a:pt x="267" y="13"/>
                  </a:lnTo>
                  <a:lnTo>
                    <a:pt x="265" y="13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50" y="20"/>
                  </a:lnTo>
                  <a:lnTo>
                    <a:pt x="249" y="22"/>
                  </a:lnTo>
                  <a:lnTo>
                    <a:pt x="247" y="25"/>
                  </a:lnTo>
                  <a:lnTo>
                    <a:pt x="239" y="35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29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0"/>
                  </a:lnTo>
                  <a:lnTo>
                    <a:pt x="219" y="52"/>
                  </a:lnTo>
                  <a:lnTo>
                    <a:pt x="217" y="52"/>
                  </a:lnTo>
                  <a:lnTo>
                    <a:pt x="215" y="55"/>
                  </a:lnTo>
                  <a:lnTo>
                    <a:pt x="204" y="57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200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7" y="55"/>
                  </a:lnTo>
                  <a:lnTo>
                    <a:pt x="195" y="53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90" y="52"/>
                  </a:lnTo>
                  <a:lnTo>
                    <a:pt x="167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57" y="52"/>
                  </a:lnTo>
                  <a:lnTo>
                    <a:pt x="153" y="52"/>
                  </a:lnTo>
                  <a:lnTo>
                    <a:pt x="150" y="50"/>
                  </a:lnTo>
                  <a:lnTo>
                    <a:pt x="148" y="50"/>
                  </a:lnTo>
                  <a:lnTo>
                    <a:pt x="147" y="48"/>
                  </a:lnTo>
                  <a:lnTo>
                    <a:pt x="143" y="48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33" y="55"/>
                  </a:lnTo>
                  <a:lnTo>
                    <a:pt x="133" y="57"/>
                  </a:lnTo>
                  <a:lnTo>
                    <a:pt x="132" y="57"/>
                  </a:lnTo>
                  <a:lnTo>
                    <a:pt x="122" y="57"/>
                  </a:lnTo>
                  <a:lnTo>
                    <a:pt x="122" y="57"/>
                  </a:lnTo>
                  <a:lnTo>
                    <a:pt x="118" y="57"/>
                  </a:lnTo>
                  <a:lnTo>
                    <a:pt x="115" y="57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8" y="52"/>
                  </a:lnTo>
                  <a:lnTo>
                    <a:pt x="97" y="50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5" y="47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55" y="47"/>
                  </a:lnTo>
                  <a:lnTo>
                    <a:pt x="53" y="48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2" y="45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2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2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8" y="1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0" name="Freeform 31"/>
            <p:cNvSpPr>
              <a:spLocks/>
            </p:cNvSpPr>
            <p:nvPr/>
          </p:nvSpPr>
          <p:spPr bwMode="auto">
            <a:xfrm>
              <a:off x="6879657" y="4216810"/>
              <a:ext cx="595655" cy="352253"/>
            </a:xfrm>
            <a:custGeom>
              <a:avLst/>
              <a:gdLst>
                <a:gd name="T0" fmla="*/ 103 w 394"/>
                <a:gd name="T1" fmla="*/ 223 h 233"/>
                <a:gd name="T2" fmla="*/ 117 w 394"/>
                <a:gd name="T3" fmla="*/ 228 h 233"/>
                <a:gd name="T4" fmla="*/ 135 w 394"/>
                <a:gd name="T5" fmla="*/ 223 h 233"/>
                <a:gd name="T6" fmla="*/ 152 w 394"/>
                <a:gd name="T7" fmla="*/ 210 h 233"/>
                <a:gd name="T8" fmla="*/ 158 w 394"/>
                <a:gd name="T9" fmla="*/ 193 h 233"/>
                <a:gd name="T10" fmla="*/ 188 w 394"/>
                <a:gd name="T11" fmla="*/ 196 h 233"/>
                <a:gd name="T12" fmla="*/ 217 w 394"/>
                <a:gd name="T13" fmla="*/ 213 h 233"/>
                <a:gd name="T14" fmla="*/ 242 w 394"/>
                <a:gd name="T15" fmla="*/ 220 h 233"/>
                <a:gd name="T16" fmla="*/ 245 w 394"/>
                <a:gd name="T17" fmla="*/ 215 h 233"/>
                <a:gd name="T18" fmla="*/ 260 w 394"/>
                <a:gd name="T19" fmla="*/ 216 h 233"/>
                <a:gd name="T20" fmla="*/ 272 w 394"/>
                <a:gd name="T21" fmla="*/ 223 h 233"/>
                <a:gd name="T22" fmla="*/ 282 w 394"/>
                <a:gd name="T23" fmla="*/ 220 h 233"/>
                <a:gd name="T24" fmla="*/ 299 w 394"/>
                <a:gd name="T25" fmla="*/ 216 h 233"/>
                <a:gd name="T26" fmla="*/ 332 w 394"/>
                <a:gd name="T27" fmla="*/ 205 h 233"/>
                <a:gd name="T28" fmla="*/ 357 w 394"/>
                <a:gd name="T29" fmla="*/ 181 h 233"/>
                <a:gd name="T30" fmla="*/ 380 w 394"/>
                <a:gd name="T31" fmla="*/ 153 h 233"/>
                <a:gd name="T32" fmla="*/ 385 w 394"/>
                <a:gd name="T33" fmla="*/ 136 h 233"/>
                <a:gd name="T34" fmla="*/ 377 w 394"/>
                <a:gd name="T35" fmla="*/ 120 h 233"/>
                <a:gd name="T36" fmla="*/ 349 w 394"/>
                <a:gd name="T37" fmla="*/ 105 h 233"/>
                <a:gd name="T38" fmla="*/ 334 w 394"/>
                <a:gd name="T39" fmla="*/ 110 h 233"/>
                <a:gd name="T40" fmla="*/ 325 w 394"/>
                <a:gd name="T41" fmla="*/ 98 h 233"/>
                <a:gd name="T42" fmla="*/ 320 w 394"/>
                <a:gd name="T43" fmla="*/ 91 h 233"/>
                <a:gd name="T44" fmla="*/ 329 w 394"/>
                <a:gd name="T45" fmla="*/ 78 h 233"/>
                <a:gd name="T46" fmla="*/ 325 w 394"/>
                <a:gd name="T47" fmla="*/ 83 h 233"/>
                <a:gd name="T48" fmla="*/ 299 w 394"/>
                <a:gd name="T49" fmla="*/ 75 h 233"/>
                <a:gd name="T50" fmla="*/ 282 w 394"/>
                <a:gd name="T51" fmla="*/ 66 h 233"/>
                <a:gd name="T52" fmla="*/ 279 w 394"/>
                <a:gd name="T53" fmla="*/ 70 h 233"/>
                <a:gd name="T54" fmla="*/ 287 w 394"/>
                <a:gd name="T55" fmla="*/ 86 h 233"/>
                <a:gd name="T56" fmla="*/ 274 w 394"/>
                <a:gd name="T57" fmla="*/ 90 h 233"/>
                <a:gd name="T58" fmla="*/ 267 w 394"/>
                <a:gd name="T59" fmla="*/ 96 h 233"/>
                <a:gd name="T60" fmla="*/ 260 w 394"/>
                <a:gd name="T61" fmla="*/ 86 h 233"/>
                <a:gd name="T62" fmla="*/ 243 w 394"/>
                <a:gd name="T63" fmla="*/ 68 h 233"/>
                <a:gd name="T64" fmla="*/ 248 w 394"/>
                <a:gd name="T65" fmla="*/ 60 h 233"/>
                <a:gd name="T66" fmla="*/ 254 w 394"/>
                <a:gd name="T67" fmla="*/ 50 h 233"/>
                <a:gd name="T68" fmla="*/ 228 w 394"/>
                <a:gd name="T69" fmla="*/ 41 h 233"/>
                <a:gd name="T70" fmla="*/ 198 w 394"/>
                <a:gd name="T71" fmla="*/ 30 h 233"/>
                <a:gd name="T72" fmla="*/ 188 w 394"/>
                <a:gd name="T73" fmla="*/ 16 h 233"/>
                <a:gd name="T74" fmla="*/ 172 w 394"/>
                <a:gd name="T75" fmla="*/ 8 h 233"/>
                <a:gd name="T76" fmla="*/ 162 w 394"/>
                <a:gd name="T77" fmla="*/ 20 h 233"/>
                <a:gd name="T78" fmla="*/ 150 w 394"/>
                <a:gd name="T79" fmla="*/ 20 h 233"/>
                <a:gd name="T80" fmla="*/ 140 w 394"/>
                <a:gd name="T81" fmla="*/ 3 h 233"/>
                <a:gd name="T82" fmla="*/ 130 w 394"/>
                <a:gd name="T83" fmla="*/ 6 h 233"/>
                <a:gd name="T84" fmla="*/ 137 w 394"/>
                <a:gd name="T85" fmla="*/ 15 h 233"/>
                <a:gd name="T86" fmla="*/ 87 w 394"/>
                <a:gd name="T87" fmla="*/ 28 h 233"/>
                <a:gd name="T88" fmla="*/ 47 w 394"/>
                <a:gd name="T89" fmla="*/ 50 h 233"/>
                <a:gd name="T90" fmla="*/ 12 w 394"/>
                <a:gd name="T91" fmla="*/ 65 h 233"/>
                <a:gd name="T92" fmla="*/ 3 w 394"/>
                <a:gd name="T93" fmla="*/ 71 h 233"/>
                <a:gd name="T94" fmla="*/ 18 w 394"/>
                <a:gd name="T95" fmla="*/ 88 h 233"/>
                <a:gd name="T96" fmla="*/ 15 w 394"/>
                <a:gd name="T97" fmla="*/ 115 h 233"/>
                <a:gd name="T98" fmla="*/ 30 w 394"/>
                <a:gd name="T99" fmla="*/ 148 h 233"/>
                <a:gd name="T100" fmla="*/ 40 w 394"/>
                <a:gd name="T101" fmla="*/ 150 h 233"/>
                <a:gd name="T102" fmla="*/ 53 w 394"/>
                <a:gd name="T103" fmla="*/ 170 h 233"/>
                <a:gd name="T104" fmla="*/ 60 w 394"/>
                <a:gd name="T105" fmla="*/ 173 h 233"/>
                <a:gd name="T106" fmla="*/ 65 w 394"/>
                <a:gd name="T107" fmla="*/ 185 h 233"/>
                <a:gd name="T108" fmla="*/ 72 w 394"/>
                <a:gd name="T109" fmla="*/ 185 h 233"/>
                <a:gd name="T110" fmla="*/ 90 w 394"/>
                <a:gd name="T111" fmla="*/ 20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4" h="233">
                  <a:moveTo>
                    <a:pt x="92" y="206"/>
                  </a:moveTo>
                  <a:lnTo>
                    <a:pt x="98" y="211"/>
                  </a:lnTo>
                  <a:lnTo>
                    <a:pt x="98" y="213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0" y="218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8" y="225"/>
                  </a:lnTo>
                  <a:lnTo>
                    <a:pt x="110" y="225"/>
                  </a:lnTo>
                  <a:lnTo>
                    <a:pt x="113" y="226"/>
                  </a:lnTo>
                  <a:lnTo>
                    <a:pt x="115" y="226"/>
                  </a:lnTo>
                  <a:lnTo>
                    <a:pt x="115" y="226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23" y="225"/>
                  </a:lnTo>
                  <a:lnTo>
                    <a:pt x="123" y="225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7" y="225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57" y="210"/>
                  </a:lnTo>
                  <a:lnTo>
                    <a:pt x="160" y="200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58" y="196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60" y="190"/>
                  </a:lnTo>
                  <a:lnTo>
                    <a:pt x="162" y="190"/>
                  </a:lnTo>
                  <a:lnTo>
                    <a:pt x="162" y="190"/>
                  </a:lnTo>
                  <a:lnTo>
                    <a:pt x="182" y="193"/>
                  </a:lnTo>
                  <a:lnTo>
                    <a:pt x="182" y="195"/>
                  </a:lnTo>
                  <a:lnTo>
                    <a:pt x="188" y="196"/>
                  </a:lnTo>
                  <a:lnTo>
                    <a:pt x="188" y="196"/>
                  </a:lnTo>
                  <a:lnTo>
                    <a:pt x="190" y="198"/>
                  </a:lnTo>
                  <a:lnTo>
                    <a:pt x="198" y="205"/>
                  </a:lnTo>
                  <a:lnTo>
                    <a:pt x="207" y="205"/>
                  </a:lnTo>
                  <a:lnTo>
                    <a:pt x="210" y="205"/>
                  </a:lnTo>
                  <a:lnTo>
                    <a:pt x="217" y="210"/>
                  </a:lnTo>
                  <a:lnTo>
                    <a:pt x="217" y="211"/>
                  </a:lnTo>
                  <a:lnTo>
                    <a:pt x="217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20" y="215"/>
                  </a:lnTo>
                  <a:lnTo>
                    <a:pt x="223" y="216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15"/>
                  </a:lnTo>
                  <a:lnTo>
                    <a:pt x="247" y="213"/>
                  </a:lnTo>
                  <a:lnTo>
                    <a:pt x="247" y="213"/>
                  </a:lnTo>
                  <a:lnTo>
                    <a:pt x="248" y="213"/>
                  </a:lnTo>
                  <a:lnTo>
                    <a:pt x="252" y="213"/>
                  </a:lnTo>
                  <a:lnTo>
                    <a:pt x="259" y="215"/>
                  </a:lnTo>
                  <a:lnTo>
                    <a:pt x="259" y="216"/>
                  </a:lnTo>
                  <a:lnTo>
                    <a:pt x="260" y="216"/>
                  </a:lnTo>
                  <a:lnTo>
                    <a:pt x="260" y="218"/>
                  </a:lnTo>
                  <a:lnTo>
                    <a:pt x="262" y="220"/>
                  </a:lnTo>
                  <a:lnTo>
                    <a:pt x="265" y="221"/>
                  </a:lnTo>
                  <a:lnTo>
                    <a:pt x="267" y="223"/>
                  </a:lnTo>
                  <a:lnTo>
                    <a:pt x="270" y="223"/>
                  </a:lnTo>
                  <a:lnTo>
                    <a:pt x="270" y="223"/>
                  </a:lnTo>
                  <a:lnTo>
                    <a:pt x="272" y="223"/>
                  </a:lnTo>
                  <a:lnTo>
                    <a:pt x="274" y="221"/>
                  </a:lnTo>
                  <a:lnTo>
                    <a:pt x="275" y="233"/>
                  </a:lnTo>
                  <a:lnTo>
                    <a:pt x="279" y="228"/>
                  </a:lnTo>
                  <a:lnTo>
                    <a:pt x="280" y="225"/>
                  </a:lnTo>
                  <a:lnTo>
                    <a:pt x="280" y="223"/>
                  </a:lnTo>
                  <a:lnTo>
                    <a:pt x="280" y="221"/>
                  </a:lnTo>
                  <a:lnTo>
                    <a:pt x="282" y="220"/>
                  </a:lnTo>
                  <a:lnTo>
                    <a:pt x="282" y="218"/>
                  </a:lnTo>
                  <a:lnTo>
                    <a:pt x="284" y="218"/>
                  </a:lnTo>
                  <a:lnTo>
                    <a:pt x="290" y="211"/>
                  </a:lnTo>
                  <a:lnTo>
                    <a:pt x="294" y="210"/>
                  </a:lnTo>
                  <a:lnTo>
                    <a:pt x="295" y="211"/>
                  </a:lnTo>
                  <a:lnTo>
                    <a:pt x="299" y="213"/>
                  </a:lnTo>
                  <a:lnTo>
                    <a:pt x="299" y="216"/>
                  </a:lnTo>
                  <a:lnTo>
                    <a:pt x="302" y="218"/>
                  </a:lnTo>
                  <a:lnTo>
                    <a:pt x="305" y="220"/>
                  </a:lnTo>
                  <a:lnTo>
                    <a:pt x="312" y="221"/>
                  </a:lnTo>
                  <a:lnTo>
                    <a:pt x="317" y="220"/>
                  </a:lnTo>
                  <a:lnTo>
                    <a:pt x="325" y="213"/>
                  </a:lnTo>
                  <a:lnTo>
                    <a:pt x="329" y="208"/>
                  </a:lnTo>
                  <a:lnTo>
                    <a:pt x="332" y="205"/>
                  </a:lnTo>
                  <a:lnTo>
                    <a:pt x="335" y="201"/>
                  </a:lnTo>
                  <a:lnTo>
                    <a:pt x="342" y="200"/>
                  </a:lnTo>
                  <a:lnTo>
                    <a:pt x="347" y="198"/>
                  </a:lnTo>
                  <a:lnTo>
                    <a:pt x="352" y="196"/>
                  </a:lnTo>
                  <a:lnTo>
                    <a:pt x="355" y="191"/>
                  </a:lnTo>
                  <a:lnTo>
                    <a:pt x="355" y="186"/>
                  </a:lnTo>
                  <a:lnTo>
                    <a:pt x="357" y="181"/>
                  </a:lnTo>
                  <a:lnTo>
                    <a:pt x="359" y="176"/>
                  </a:lnTo>
                  <a:lnTo>
                    <a:pt x="362" y="171"/>
                  </a:lnTo>
                  <a:lnTo>
                    <a:pt x="367" y="168"/>
                  </a:lnTo>
                  <a:lnTo>
                    <a:pt x="372" y="168"/>
                  </a:lnTo>
                  <a:lnTo>
                    <a:pt x="375" y="165"/>
                  </a:lnTo>
                  <a:lnTo>
                    <a:pt x="377" y="158"/>
                  </a:lnTo>
                  <a:lnTo>
                    <a:pt x="380" y="153"/>
                  </a:lnTo>
                  <a:lnTo>
                    <a:pt x="385" y="15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50"/>
                  </a:lnTo>
                  <a:lnTo>
                    <a:pt x="392" y="146"/>
                  </a:lnTo>
                  <a:lnTo>
                    <a:pt x="390" y="140"/>
                  </a:lnTo>
                  <a:lnTo>
                    <a:pt x="385" y="136"/>
                  </a:lnTo>
                  <a:lnTo>
                    <a:pt x="384" y="136"/>
                  </a:lnTo>
                  <a:lnTo>
                    <a:pt x="382" y="136"/>
                  </a:lnTo>
                  <a:lnTo>
                    <a:pt x="380" y="135"/>
                  </a:lnTo>
                  <a:lnTo>
                    <a:pt x="379" y="128"/>
                  </a:lnTo>
                  <a:lnTo>
                    <a:pt x="379" y="123"/>
                  </a:lnTo>
                  <a:lnTo>
                    <a:pt x="379" y="121"/>
                  </a:lnTo>
                  <a:lnTo>
                    <a:pt x="377" y="120"/>
                  </a:lnTo>
                  <a:lnTo>
                    <a:pt x="375" y="118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6"/>
                  </a:lnTo>
                  <a:lnTo>
                    <a:pt x="360" y="113"/>
                  </a:lnTo>
                  <a:lnTo>
                    <a:pt x="359" y="113"/>
                  </a:lnTo>
                  <a:lnTo>
                    <a:pt x="349" y="105"/>
                  </a:lnTo>
                  <a:lnTo>
                    <a:pt x="345" y="105"/>
                  </a:lnTo>
                  <a:lnTo>
                    <a:pt x="340" y="110"/>
                  </a:lnTo>
                  <a:lnTo>
                    <a:pt x="339" y="110"/>
                  </a:lnTo>
                  <a:lnTo>
                    <a:pt x="339" y="110"/>
                  </a:lnTo>
                  <a:lnTo>
                    <a:pt x="337" y="110"/>
                  </a:lnTo>
                  <a:lnTo>
                    <a:pt x="335" y="110"/>
                  </a:lnTo>
                  <a:lnTo>
                    <a:pt x="334" y="110"/>
                  </a:lnTo>
                  <a:lnTo>
                    <a:pt x="334" y="108"/>
                  </a:lnTo>
                  <a:lnTo>
                    <a:pt x="332" y="106"/>
                  </a:lnTo>
                  <a:lnTo>
                    <a:pt x="330" y="101"/>
                  </a:lnTo>
                  <a:lnTo>
                    <a:pt x="327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4" y="98"/>
                  </a:lnTo>
                  <a:lnTo>
                    <a:pt x="320" y="95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1"/>
                  </a:lnTo>
                  <a:lnTo>
                    <a:pt x="324" y="91"/>
                  </a:lnTo>
                  <a:lnTo>
                    <a:pt x="325" y="91"/>
                  </a:lnTo>
                  <a:lnTo>
                    <a:pt x="330" y="90"/>
                  </a:lnTo>
                  <a:lnTo>
                    <a:pt x="330" y="88"/>
                  </a:lnTo>
                  <a:lnTo>
                    <a:pt x="330" y="86"/>
                  </a:lnTo>
                  <a:lnTo>
                    <a:pt x="330" y="80"/>
                  </a:lnTo>
                  <a:lnTo>
                    <a:pt x="329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27" y="80"/>
                  </a:lnTo>
                  <a:lnTo>
                    <a:pt x="325" y="80"/>
                  </a:lnTo>
                  <a:lnTo>
                    <a:pt x="325" y="83"/>
                  </a:lnTo>
                  <a:lnTo>
                    <a:pt x="324" y="83"/>
                  </a:lnTo>
                  <a:lnTo>
                    <a:pt x="324" y="83"/>
                  </a:lnTo>
                  <a:lnTo>
                    <a:pt x="322" y="83"/>
                  </a:lnTo>
                  <a:lnTo>
                    <a:pt x="310" y="83"/>
                  </a:lnTo>
                  <a:lnTo>
                    <a:pt x="309" y="81"/>
                  </a:lnTo>
                  <a:lnTo>
                    <a:pt x="305" y="81"/>
                  </a:lnTo>
                  <a:lnTo>
                    <a:pt x="299" y="75"/>
                  </a:lnTo>
                  <a:lnTo>
                    <a:pt x="299" y="75"/>
                  </a:lnTo>
                  <a:lnTo>
                    <a:pt x="297" y="73"/>
                  </a:lnTo>
                  <a:lnTo>
                    <a:pt x="297" y="73"/>
                  </a:lnTo>
                  <a:lnTo>
                    <a:pt x="295" y="71"/>
                  </a:lnTo>
                  <a:lnTo>
                    <a:pt x="289" y="68"/>
                  </a:lnTo>
                  <a:lnTo>
                    <a:pt x="287" y="68"/>
                  </a:lnTo>
                  <a:lnTo>
                    <a:pt x="282" y="66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6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9" y="70"/>
                  </a:lnTo>
                  <a:lnTo>
                    <a:pt x="279" y="70"/>
                  </a:lnTo>
                  <a:lnTo>
                    <a:pt x="280" y="70"/>
                  </a:lnTo>
                  <a:lnTo>
                    <a:pt x="280" y="71"/>
                  </a:lnTo>
                  <a:lnTo>
                    <a:pt x="287" y="80"/>
                  </a:lnTo>
                  <a:lnTo>
                    <a:pt x="287" y="80"/>
                  </a:lnTo>
                  <a:lnTo>
                    <a:pt x="287" y="81"/>
                  </a:lnTo>
                  <a:lnTo>
                    <a:pt x="287" y="85"/>
                  </a:lnTo>
                  <a:lnTo>
                    <a:pt x="287" y="86"/>
                  </a:lnTo>
                  <a:lnTo>
                    <a:pt x="285" y="86"/>
                  </a:lnTo>
                  <a:lnTo>
                    <a:pt x="284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77" y="86"/>
                  </a:lnTo>
                  <a:lnTo>
                    <a:pt x="275" y="88"/>
                  </a:lnTo>
                  <a:lnTo>
                    <a:pt x="274" y="90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69" y="96"/>
                  </a:lnTo>
                  <a:lnTo>
                    <a:pt x="269" y="96"/>
                  </a:lnTo>
                  <a:lnTo>
                    <a:pt x="267" y="96"/>
                  </a:lnTo>
                  <a:lnTo>
                    <a:pt x="264" y="95"/>
                  </a:lnTo>
                  <a:lnTo>
                    <a:pt x="262" y="95"/>
                  </a:lnTo>
                  <a:lnTo>
                    <a:pt x="260" y="93"/>
                  </a:lnTo>
                  <a:lnTo>
                    <a:pt x="260" y="90"/>
                  </a:lnTo>
                  <a:lnTo>
                    <a:pt x="259" y="90"/>
                  </a:lnTo>
                  <a:lnTo>
                    <a:pt x="260" y="90"/>
                  </a:lnTo>
                  <a:lnTo>
                    <a:pt x="260" y="86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48" y="71"/>
                  </a:lnTo>
                  <a:lnTo>
                    <a:pt x="245" y="70"/>
                  </a:lnTo>
                  <a:lnTo>
                    <a:pt x="243" y="68"/>
                  </a:lnTo>
                  <a:lnTo>
                    <a:pt x="240" y="66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40" y="63"/>
                  </a:lnTo>
                  <a:lnTo>
                    <a:pt x="245" y="58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50" y="60"/>
                  </a:lnTo>
                  <a:lnTo>
                    <a:pt x="252" y="56"/>
                  </a:lnTo>
                  <a:lnTo>
                    <a:pt x="255" y="53"/>
                  </a:lnTo>
                  <a:lnTo>
                    <a:pt x="255" y="51"/>
                  </a:lnTo>
                  <a:lnTo>
                    <a:pt x="254" y="50"/>
                  </a:lnTo>
                  <a:lnTo>
                    <a:pt x="250" y="46"/>
                  </a:lnTo>
                  <a:lnTo>
                    <a:pt x="248" y="45"/>
                  </a:lnTo>
                  <a:lnTo>
                    <a:pt x="248" y="43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35" y="43"/>
                  </a:lnTo>
                  <a:lnTo>
                    <a:pt x="228" y="41"/>
                  </a:lnTo>
                  <a:lnTo>
                    <a:pt x="220" y="41"/>
                  </a:lnTo>
                  <a:lnTo>
                    <a:pt x="220" y="38"/>
                  </a:lnTo>
                  <a:lnTo>
                    <a:pt x="218" y="35"/>
                  </a:lnTo>
                  <a:lnTo>
                    <a:pt x="218" y="35"/>
                  </a:lnTo>
                  <a:lnTo>
                    <a:pt x="218" y="33"/>
                  </a:lnTo>
                  <a:lnTo>
                    <a:pt x="207" y="31"/>
                  </a:lnTo>
                  <a:lnTo>
                    <a:pt x="198" y="30"/>
                  </a:lnTo>
                  <a:lnTo>
                    <a:pt x="195" y="30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21"/>
                  </a:lnTo>
                  <a:lnTo>
                    <a:pt x="188" y="20"/>
                  </a:lnTo>
                  <a:lnTo>
                    <a:pt x="188" y="18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5"/>
                  </a:lnTo>
                  <a:lnTo>
                    <a:pt x="183" y="10"/>
                  </a:lnTo>
                  <a:lnTo>
                    <a:pt x="177" y="6"/>
                  </a:lnTo>
                  <a:lnTo>
                    <a:pt x="175" y="6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10"/>
                  </a:lnTo>
                  <a:lnTo>
                    <a:pt x="172" y="10"/>
                  </a:lnTo>
                  <a:lnTo>
                    <a:pt x="173" y="13"/>
                  </a:lnTo>
                  <a:lnTo>
                    <a:pt x="172" y="20"/>
                  </a:lnTo>
                  <a:lnTo>
                    <a:pt x="170" y="21"/>
                  </a:lnTo>
                  <a:lnTo>
                    <a:pt x="163" y="20"/>
                  </a:lnTo>
                  <a:lnTo>
                    <a:pt x="162" y="20"/>
                  </a:lnTo>
                  <a:lnTo>
                    <a:pt x="162" y="21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5" y="23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2" y="16"/>
                  </a:lnTo>
                  <a:lnTo>
                    <a:pt x="152" y="15"/>
                  </a:lnTo>
                  <a:lnTo>
                    <a:pt x="150" y="8"/>
                  </a:lnTo>
                  <a:lnTo>
                    <a:pt x="148" y="6"/>
                  </a:lnTo>
                  <a:lnTo>
                    <a:pt x="140" y="3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3" y="1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7" y="15"/>
                  </a:lnTo>
                  <a:lnTo>
                    <a:pt x="137" y="16"/>
                  </a:lnTo>
                  <a:lnTo>
                    <a:pt x="118" y="21"/>
                  </a:lnTo>
                  <a:lnTo>
                    <a:pt x="100" y="26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2" y="65"/>
                  </a:lnTo>
                  <a:lnTo>
                    <a:pt x="3" y="56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5" y="80"/>
                  </a:lnTo>
                  <a:lnTo>
                    <a:pt x="12" y="85"/>
                  </a:lnTo>
                  <a:lnTo>
                    <a:pt x="13" y="85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6"/>
                  </a:lnTo>
                  <a:lnTo>
                    <a:pt x="15" y="106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7" y="116"/>
                  </a:lnTo>
                  <a:lnTo>
                    <a:pt x="18" y="121"/>
                  </a:lnTo>
                  <a:lnTo>
                    <a:pt x="20" y="128"/>
                  </a:lnTo>
                  <a:lnTo>
                    <a:pt x="20" y="130"/>
                  </a:lnTo>
                  <a:lnTo>
                    <a:pt x="23" y="140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2" y="150"/>
                  </a:lnTo>
                  <a:lnTo>
                    <a:pt x="35" y="150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5" y="153"/>
                  </a:lnTo>
                  <a:lnTo>
                    <a:pt x="48" y="161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3" y="170"/>
                  </a:lnTo>
                  <a:lnTo>
                    <a:pt x="53" y="170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8" y="171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3" y="178"/>
                  </a:lnTo>
                  <a:lnTo>
                    <a:pt x="65" y="180"/>
                  </a:lnTo>
                  <a:lnTo>
                    <a:pt x="65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5" y="185"/>
                  </a:lnTo>
                  <a:lnTo>
                    <a:pt x="68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6"/>
                  </a:lnTo>
                  <a:lnTo>
                    <a:pt x="70" y="185"/>
                  </a:lnTo>
                  <a:lnTo>
                    <a:pt x="72" y="185"/>
                  </a:lnTo>
                  <a:lnTo>
                    <a:pt x="75" y="186"/>
                  </a:lnTo>
                  <a:lnTo>
                    <a:pt x="75" y="188"/>
                  </a:lnTo>
                  <a:lnTo>
                    <a:pt x="83" y="196"/>
                  </a:lnTo>
                  <a:lnTo>
                    <a:pt x="87" y="200"/>
                  </a:lnTo>
                  <a:lnTo>
                    <a:pt x="87" y="203"/>
                  </a:lnTo>
                  <a:lnTo>
                    <a:pt x="88" y="206"/>
                  </a:lnTo>
                  <a:lnTo>
                    <a:pt x="90" y="206"/>
                  </a:lnTo>
                  <a:lnTo>
                    <a:pt x="92" y="20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1" name="Freeform 32"/>
            <p:cNvSpPr>
              <a:spLocks/>
            </p:cNvSpPr>
            <p:nvPr/>
          </p:nvSpPr>
          <p:spPr bwMode="auto">
            <a:xfrm>
              <a:off x="7626495" y="5435333"/>
              <a:ext cx="267592" cy="211654"/>
            </a:xfrm>
            <a:custGeom>
              <a:avLst/>
              <a:gdLst>
                <a:gd name="T0" fmla="*/ 173 w 177"/>
                <a:gd name="T1" fmla="*/ 88 h 140"/>
                <a:gd name="T2" fmla="*/ 173 w 177"/>
                <a:gd name="T3" fmla="*/ 61 h 140"/>
                <a:gd name="T4" fmla="*/ 177 w 177"/>
                <a:gd name="T5" fmla="*/ 56 h 140"/>
                <a:gd name="T6" fmla="*/ 175 w 177"/>
                <a:gd name="T7" fmla="*/ 53 h 140"/>
                <a:gd name="T8" fmla="*/ 172 w 177"/>
                <a:gd name="T9" fmla="*/ 53 h 140"/>
                <a:gd name="T10" fmla="*/ 170 w 177"/>
                <a:gd name="T11" fmla="*/ 48 h 140"/>
                <a:gd name="T12" fmla="*/ 162 w 177"/>
                <a:gd name="T13" fmla="*/ 30 h 140"/>
                <a:gd name="T14" fmla="*/ 152 w 177"/>
                <a:gd name="T15" fmla="*/ 26 h 140"/>
                <a:gd name="T16" fmla="*/ 133 w 177"/>
                <a:gd name="T17" fmla="*/ 8 h 140"/>
                <a:gd name="T18" fmla="*/ 127 w 177"/>
                <a:gd name="T19" fmla="*/ 0 h 140"/>
                <a:gd name="T20" fmla="*/ 97 w 177"/>
                <a:gd name="T21" fmla="*/ 3 h 140"/>
                <a:gd name="T22" fmla="*/ 73 w 177"/>
                <a:gd name="T23" fmla="*/ 10 h 140"/>
                <a:gd name="T24" fmla="*/ 67 w 177"/>
                <a:gd name="T25" fmla="*/ 13 h 140"/>
                <a:gd name="T26" fmla="*/ 45 w 177"/>
                <a:gd name="T27" fmla="*/ 16 h 140"/>
                <a:gd name="T28" fmla="*/ 22 w 177"/>
                <a:gd name="T29" fmla="*/ 28 h 140"/>
                <a:gd name="T30" fmla="*/ 20 w 177"/>
                <a:gd name="T31" fmla="*/ 33 h 140"/>
                <a:gd name="T32" fmla="*/ 20 w 177"/>
                <a:gd name="T33" fmla="*/ 38 h 140"/>
                <a:gd name="T34" fmla="*/ 20 w 177"/>
                <a:gd name="T35" fmla="*/ 45 h 140"/>
                <a:gd name="T36" fmla="*/ 18 w 177"/>
                <a:gd name="T37" fmla="*/ 48 h 140"/>
                <a:gd name="T38" fmla="*/ 10 w 177"/>
                <a:gd name="T39" fmla="*/ 48 h 140"/>
                <a:gd name="T40" fmla="*/ 6 w 177"/>
                <a:gd name="T41" fmla="*/ 46 h 140"/>
                <a:gd name="T42" fmla="*/ 3 w 177"/>
                <a:gd name="T43" fmla="*/ 60 h 140"/>
                <a:gd name="T44" fmla="*/ 6 w 177"/>
                <a:gd name="T45" fmla="*/ 73 h 140"/>
                <a:gd name="T46" fmla="*/ 3 w 177"/>
                <a:gd name="T47" fmla="*/ 75 h 140"/>
                <a:gd name="T48" fmla="*/ 0 w 177"/>
                <a:gd name="T49" fmla="*/ 81 h 140"/>
                <a:gd name="T50" fmla="*/ 6 w 177"/>
                <a:gd name="T51" fmla="*/ 90 h 140"/>
                <a:gd name="T52" fmla="*/ 3 w 177"/>
                <a:gd name="T53" fmla="*/ 96 h 140"/>
                <a:gd name="T54" fmla="*/ 3 w 177"/>
                <a:gd name="T55" fmla="*/ 105 h 140"/>
                <a:gd name="T56" fmla="*/ 10 w 177"/>
                <a:gd name="T57" fmla="*/ 118 h 140"/>
                <a:gd name="T58" fmla="*/ 13 w 177"/>
                <a:gd name="T59" fmla="*/ 118 h 140"/>
                <a:gd name="T60" fmla="*/ 20 w 177"/>
                <a:gd name="T61" fmla="*/ 135 h 140"/>
                <a:gd name="T62" fmla="*/ 25 w 177"/>
                <a:gd name="T63" fmla="*/ 136 h 140"/>
                <a:gd name="T64" fmla="*/ 27 w 177"/>
                <a:gd name="T65" fmla="*/ 133 h 140"/>
                <a:gd name="T66" fmla="*/ 35 w 177"/>
                <a:gd name="T67" fmla="*/ 135 h 140"/>
                <a:gd name="T68" fmla="*/ 48 w 177"/>
                <a:gd name="T69" fmla="*/ 140 h 140"/>
                <a:gd name="T70" fmla="*/ 63 w 177"/>
                <a:gd name="T71" fmla="*/ 136 h 140"/>
                <a:gd name="T72" fmla="*/ 65 w 177"/>
                <a:gd name="T73" fmla="*/ 135 h 140"/>
                <a:gd name="T74" fmla="*/ 75 w 177"/>
                <a:gd name="T75" fmla="*/ 135 h 140"/>
                <a:gd name="T76" fmla="*/ 78 w 177"/>
                <a:gd name="T77" fmla="*/ 136 h 140"/>
                <a:gd name="T78" fmla="*/ 93 w 177"/>
                <a:gd name="T79" fmla="*/ 131 h 140"/>
                <a:gd name="T80" fmla="*/ 102 w 177"/>
                <a:gd name="T81" fmla="*/ 120 h 140"/>
                <a:gd name="T82" fmla="*/ 103 w 177"/>
                <a:gd name="T83" fmla="*/ 115 h 140"/>
                <a:gd name="T84" fmla="*/ 120 w 177"/>
                <a:gd name="T85" fmla="*/ 110 h 140"/>
                <a:gd name="T86" fmla="*/ 128 w 177"/>
                <a:gd name="T87" fmla="*/ 110 h 140"/>
                <a:gd name="T88" fmla="*/ 140 w 177"/>
                <a:gd name="T89" fmla="*/ 113 h 140"/>
                <a:gd name="T90" fmla="*/ 157 w 177"/>
                <a:gd name="T91" fmla="*/ 110 h 140"/>
                <a:gd name="T92" fmla="*/ 158 w 177"/>
                <a:gd name="T93" fmla="*/ 108 h 140"/>
                <a:gd name="T94" fmla="*/ 160 w 177"/>
                <a:gd name="T95" fmla="*/ 96 h 140"/>
                <a:gd name="T96" fmla="*/ 160 w 177"/>
                <a:gd name="T97" fmla="*/ 95 h 140"/>
                <a:gd name="T98" fmla="*/ 162 w 177"/>
                <a:gd name="T99" fmla="*/ 93 h 140"/>
                <a:gd name="T100" fmla="*/ 163 w 177"/>
                <a:gd name="T101" fmla="*/ 91 h 140"/>
                <a:gd name="T102" fmla="*/ 173 w 177"/>
                <a:gd name="T103" fmla="*/ 9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40">
                  <a:moveTo>
                    <a:pt x="173" y="90"/>
                  </a:moveTo>
                  <a:lnTo>
                    <a:pt x="173" y="90"/>
                  </a:lnTo>
                  <a:lnTo>
                    <a:pt x="173" y="88"/>
                  </a:lnTo>
                  <a:lnTo>
                    <a:pt x="173" y="80"/>
                  </a:lnTo>
                  <a:lnTo>
                    <a:pt x="172" y="63"/>
                  </a:lnTo>
                  <a:lnTo>
                    <a:pt x="173" y="61"/>
                  </a:lnTo>
                  <a:lnTo>
                    <a:pt x="175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7" y="56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2" y="53"/>
                  </a:lnTo>
                  <a:lnTo>
                    <a:pt x="172" y="51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5"/>
                  </a:lnTo>
                  <a:lnTo>
                    <a:pt x="140" y="18"/>
                  </a:lnTo>
                  <a:lnTo>
                    <a:pt x="133" y="8"/>
                  </a:lnTo>
                  <a:lnTo>
                    <a:pt x="130" y="3"/>
                  </a:lnTo>
                  <a:lnTo>
                    <a:pt x="127" y="1"/>
                  </a:lnTo>
                  <a:lnTo>
                    <a:pt x="127" y="0"/>
                  </a:lnTo>
                  <a:lnTo>
                    <a:pt x="118" y="3"/>
                  </a:lnTo>
                  <a:lnTo>
                    <a:pt x="103" y="5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78" y="11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7" y="13"/>
                  </a:lnTo>
                  <a:lnTo>
                    <a:pt x="60" y="16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5" y="65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8" y="11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15" y="118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3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3" y="133"/>
                  </a:lnTo>
                  <a:lnTo>
                    <a:pt x="35" y="135"/>
                  </a:lnTo>
                  <a:lnTo>
                    <a:pt x="37" y="136"/>
                  </a:lnTo>
                  <a:lnTo>
                    <a:pt x="37" y="140"/>
                  </a:lnTo>
                  <a:lnTo>
                    <a:pt x="4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3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5"/>
                  </a:lnTo>
                  <a:lnTo>
                    <a:pt x="67" y="135"/>
                  </a:lnTo>
                  <a:lnTo>
                    <a:pt x="67" y="133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7" y="136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93" y="131"/>
                  </a:lnTo>
                  <a:lnTo>
                    <a:pt x="102" y="121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18"/>
                  </a:lnTo>
                  <a:lnTo>
                    <a:pt x="102" y="116"/>
                  </a:lnTo>
                  <a:lnTo>
                    <a:pt x="103" y="115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20" y="110"/>
                  </a:lnTo>
                  <a:lnTo>
                    <a:pt x="123" y="110"/>
                  </a:lnTo>
                  <a:lnTo>
                    <a:pt x="125" y="110"/>
                  </a:lnTo>
                  <a:lnTo>
                    <a:pt x="128" y="110"/>
                  </a:lnTo>
                  <a:lnTo>
                    <a:pt x="130" y="110"/>
                  </a:lnTo>
                  <a:lnTo>
                    <a:pt x="133" y="111"/>
                  </a:lnTo>
                  <a:lnTo>
                    <a:pt x="140" y="113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57" y="110"/>
                  </a:lnTo>
                  <a:lnTo>
                    <a:pt x="158" y="110"/>
                  </a:lnTo>
                  <a:lnTo>
                    <a:pt x="158" y="110"/>
                  </a:lnTo>
                  <a:lnTo>
                    <a:pt x="158" y="108"/>
                  </a:lnTo>
                  <a:lnTo>
                    <a:pt x="160" y="103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3"/>
                  </a:lnTo>
                  <a:lnTo>
                    <a:pt x="162" y="93"/>
                  </a:lnTo>
                  <a:lnTo>
                    <a:pt x="162" y="91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3" y="90"/>
                  </a:lnTo>
                  <a:lnTo>
                    <a:pt x="173" y="9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2" name="Freeform 33"/>
            <p:cNvSpPr>
              <a:spLocks/>
            </p:cNvSpPr>
            <p:nvPr/>
          </p:nvSpPr>
          <p:spPr bwMode="auto">
            <a:xfrm>
              <a:off x="6592413" y="4504055"/>
              <a:ext cx="721136" cy="355276"/>
            </a:xfrm>
            <a:custGeom>
              <a:avLst/>
              <a:gdLst>
                <a:gd name="T0" fmla="*/ 465 w 477"/>
                <a:gd name="T1" fmla="*/ 43 h 235"/>
                <a:gd name="T2" fmla="*/ 450 w 477"/>
                <a:gd name="T3" fmla="*/ 28 h 235"/>
                <a:gd name="T4" fmla="*/ 435 w 477"/>
                <a:gd name="T5" fmla="*/ 25 h 235"/>
                <a:gd name="T6" fmla="*/ 415 w 477"/>
                <a:gd name="T7" fmla="*/ 28 h 235"/>
                <a:gd name="T8" fmla="*/ 407 w 477"/>
                <a:gd name="T9" fmla="*/ 20 h 235"/>
                <a:gd name="T10" fmla="*/ 372 w 477"/>
                <a:gd name="T11" fmla="*/ 3 h 235"/>
                <a:gd name="T12" fmla="*/ 350 w 477"/>
                <a:gd name="T13" fmla="*/ 8 h 235"/>
                <a:gd name="T14" fmla="*/ 332 w 477"/>
                <a:gd name="T15" fmla="*/ 28 h 235"/>
                <a:gd name="T16" fmla="*/ 308 w 477"/>
                <a:gd name="T17" fmla="*/ 38 h 235"/>
                <a:gd name="T18" fmla="*/ 293 w 477"/>
                <a:gd name="T19" fmla="*/ 33 h 235"/>
                <a:gd name="T20" fmla="*/ 278 w 477"/>
                <a:gd name="T21" fmla="*/ 16 h 235"/>
                <a:gd name="T22" fmla="*/ 258 w 477"/>
                <a:gd name="T23" fmla="*/ 31 h 235"/>
                <a:gd name="T24" fmla="*/ 250 w 477"/>
                <a:gd name="T25" fmla="*/ 50 h 235"/>
                <a:gd name="T26" fmla="*/ 225 w 477"/>
                <a:gd name="T27" fmla="*/ 58 h 235"/>
                <a:gd name="T28" fmla="*/ 217 w 477"/>
                <a:gd name="T29" fmla="*/ 62 h 235"/>
                <a:gd name="T30" fmla="*/ 210 w 477"/>
                <a:gd name="T31" fmla="*/ 75 h 235"/>
                <a:gd name="T32" fmla="*/ 213 w 477"/>
                <a:gd name="T33" fmla="*/ 107 h 235"/>
                <a:gd name="T34" fmla="*/ 223 w 477"/>
                <a:gd name="T35" fmla="*/ 112 h 235"/>
                <a:gd name="T36" fmla="*/ 215 w 477"/>
                <a:gd name="T37" fmla="*/ 128 h 235"/>
                <a:gd name="T38" fmla="*/ 208 w 477"/>
                <a:gd name="T39" fmla="*/ 115 h 235"/>
                <a:gd name="T40" fmla="*/ 195 w 477"/>
                <a:gd name="T41" fmla="*/ 110 h 235"/>
                <a:gd name="T42" fmla="*/ 185 w 477"/>
                <a:gd name="T43" fmla="*/ 110 h 235"/>
                <a:gd name="T44" fmla="*/ 133 w 477"/>
                <a:gd name="T45" fmla="*/ 110 h 235"/>
                <a:gd name="T46" fmla="*/ 88 w 477"/>
                <a:gd name="T47" fmla="*/ 112 h 235"/>
                <a:gd name="T48" fmla="*/ 51 w 477"/>
                <a:gd name="T49" fmla="*/ 125 h 235"/>
                <a:gd name="T50" fmla="*/ 41 w 477"/>
                <a:gd name="T51" fmla="*/ 127 h 235"/>
                <a:gd name="T52" fmla="*/ 21 w 477"/>
                <a:gd name="T53" fmla="*/ 95 h 235"/>
                <a:gd name="T54" fmla="*/ 6 w 477"/>
                <a:gd name="T55" fmla="*/ 98 h 235"/>
                <a:gd name="T56" fmla="*/ 10 w 477"/>
                <a:gd name="T57" fmla="*/ 113 h 235"/>
                <a:gd name="T58" fmla="*/ 0 w 477"/>
                <a:gd name="T59" fmla="*/ 122 h 235"/>
                <a:gd name="T60" fmla="*/ 15 w 477"/>
                <a:gd name="T61" fmla="*/ 148 h 235"/>
                <a:gd name="T62" fmla="*/ 30 w 477"/>
                <a:gd name="T63" fmla="*/ 165 h 235"/>
                <a:gd name="T64" fmla="*/ 50 w 477"/>
                <a:gd name="T65" fmla="*/ 155 h 235"/>
                <a:gd name="T66" fmla="*/ 55 w 477"/>
                <a:gd name="T67" fmla="*/ 168 h 235"/>
                <a:gd name="T68" fmla="*/ 68 w 477"/>
                <a:gd name="T69" fmla="*/ 168 h 235"/>
                <a:gd name="T70" fmla="*/ 90 w 477"/>
                <a:gd name="T71" fmla="*/ 175 h 235"/>
                <a:gd name="T72" fmla="*/ 95 w 477"/>
                <a:gd name="T73" fmla="*/ 167 h 235"/>
                <a:gd name="T74" fmla="*/ 120 w 477"/>
                <a:gd name="T75" fmla="*/ 163 h 235"/>
                <a:gd name="T76" fmla="*/ 135 w 477"/>
                <a:gd name="T77" fmla="*/ 167 h 235"/>
                <a:gd name="T78" fmla="*/ 163 w 477"/>
                <a:gd name="T79" fmla="*/ 165 h 235"/>
                <a:gd name="T80" fmla="*/ 158 w 477"/>
                <a:gd name="T81" fmla="*/ 167 h 235"/>
                <a:gd name="T82" fmla="*/ 168 w 477"/>
                <a:gd name="T83" fmla="*/ 183 h 235"/>
                <a:gd name="T84" fmla="*/ 185 w 477"/>
                <a:gd name="T85" fmla="*/ 202 h 235"/>
                <a:gd name="T86" fmla="*/ 242 w 477"/>
                <a:gd name="T87" fmla="*/ 217 h 235"/>
                <a:gd name="T88" fmla="*/ 265 w 477"/>
                <a:gd name="T89" fmla="*/ 222 h 235"/>
                <a:gd name="T90" fmla="*/ 323 w 477"/>
                <a:gd name="T91" fmla="*/ 227 h 235"/>
                <a:gd name="T92" fmla="*/ 333 w 477"/>
                <a:gd name="T93" fmla="*/ 217 h 235"/>
                <a:gd name="T94" fmla="*/ 342 w 477"/>
                <a:gd name="T95" fmla="*/ 215 h 235"/>
                <a:gd name="T96" fmla="*/ 370 w 477"/>
                <a:gd name="T97" fmla="*/ 218 h 235"/>
                <a:gd name="T98" fmla="*/ 387 w 477"/>
                <a:gd name="T99" fmla="*/ 212 h 235"/>
                <a:gd name="T100" fmla="*/ 400 w 477"/>
                <a:gd name="T101" fmla="*/ 218 h 235"/>
                <a:gd name="T102" fmla="*/ 398 w 477"/>
                <a:gd name="T103" fmla="*/ 210 h 235"/>
                <a:gd name="T104" fmla="*/ 417 w 477"/>
                <a:gd name="T105" fmla="*/ 193 h 235"/>
                <a:gd name="T106" fmla="*/ 430 w 477"/>
                <a:gd name="T107" fmla="*/ 188 h 235"/>
                <a:gd name="T108" fmla="*/ 433 w 477"/>
                <a:gd name="T109" fmla="*/ 150 h 235"/>
                <a:gd name="T110" fmla="*/ 447 w 477"/>
                <a:gd name="T111" fmla="*/ 140 h 235"/>
                <a:gd name="T112" fmla="*/ 433 w 477"/>
                <a:gd name="T113" fmla="*/ 130 h 235"/>
                <a:gd name="T114" fmla="*/ 444 w 477"/>
                <a:gd name="T115" fmla="*/ 120 h 235"/>
                <a:gd name="T116" fmla="*/ 455 w 477"/>
                <a:gd name="T117" fmla="*/ 128 h 235"/>
                <a:gd name="T118" fmla="*/ 474 w 477"/>
                <a:gd name="T119" fmla="*/ 10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235">
                  <a:moveTo>
                    <a:pt x="465" y="83"/>
                  </a:moveTo>
                  <a:lnTo>
                    <a:pt x="465" y="82"/>
                  </a:lnTo>
                  <a:lnTo>
                    <a:pt x="465" y="80"/>
                  </a:lnTo>
                  <a:lnTo>
                    <a:pt x="465" y="78"/>
                  </a:lnTo>
                  <a:lnTo>
                    <a:pt x="464" y="73"/>
                  </a:lnTo>
                  <a:lnTo>
                    <a:pt x="462" y="68"/>
                  </a:lnTo>
                  <a:lnTo>
                    <a:pt x="465" y="50"/>
                  </a:lnTo>
                  <a:lnTo>
                    <a:pt x="465" y="43"/>
                  </a:lnTo>
                  <a:lnTo>
                    <a:pt x="464" y="31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3"/>
                  </a:lnTo>
                  <a:lnTo>
                    <a:pt x="457" y="33"/>
                  </a:lnTo>
                  <a:lnTo>
                    <a:pt x="455" y="31"/>
                  </a:lnTo>
                  <a:lnTo>
                    <a:pt x="452" y="30"/>
                  </a:lnTo>
                  <a:lnTo>
                    <a:pt x="450" y="28"/>
                  </a:lnTo>
                  <a:lnTo>
                    <a:pt x="450" y="26"/>
                  </a:lnTo>
                  <a:lnTo>
                    <a:pt x="449" y="26"/>
                  </a:lnTo>
                  <a:lnTo>
                    <a:pt x="449" y="25"/>
                  </a:lnTo>
                  <a:lnTo>
                    <a:pt x="442" y="23"/>
                  </a:lnTo>
                  <a:lnTo>
                    <a:pt x="438" y="23"/>
                  </a:lnTo>
                  <a:lnTo>
                    <a:pt x="437" y="23"/>
                  </a:lnTo>
                  <a:lnTo>
                    <a:pt x="437" y="23"/>
                  </a:lnTo>
                  <a:lnTo>
                    <a:pt x="435" y="25"/>
                  </a:lnTo>
                  <a:lnTo>
                    <a:pt x="435" y="28"/>
                  </a:lnTo>
                  <a:lnTo>
                    <a:pt x="433" y="28"/>
                  </a:lnTo>
                  <a:lnTo>
                    <a:pt x="433" y="30"/>
                  </a:lnTo>
                  <a:lnTo>
                    <a:pt x="433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3" y="26"/>
                  </a:lnTo>
                  <a:lnTo>
                    <a:pt x="410" y="25"/>
                  </a:lnTo>
                  <a:lnTo>
                    <a:pt x="408" y="23"/>
                  </a:lnTo>
                  <a:lnTo>
                    <a:pt x="408" y="23"/>
                  </a:lnTo>
                  <a:lnTo>
                    <a:pt x="407" y="23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0" y="15"/>
                  </a:lnTo>
                  <a:lnTo>
                    <a:pt x="397" y="15"/>
                  </a:lnTo>
                  <a:lnTo>
                    <a:pt x="388" y="15"/>
                  </a:lnTo>
                  <a:lnTo>
                    <a:pt x="380" y="8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372" y="5"/>
                  </a:lnTo>
                  <a:lnTo>
                    <a:pt x="372" y="3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0" y="0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6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0" y="10"/>
                  </a:lnTo>
                  <a:lnTo>
                    <a:pt x="347" y="20"/>
                  </a:lnTo>
                  <a:lnTo>
                    <a:pt x="342" y="20"/>
                  </a:lnTo>
                  <a:lnTo>
                    <a:pt x="340" y="20"/>
                  </a:lnTo>
                  <a:lnTo>
                    <a:pt x="338" y="20"/>
                  </a:lnTo>
                  <a:lnTo>
                    <a:pt x="338" y="20"/>
                  </a:lnTo>
                  <a:lnTo>
                    <a:pt x="332" y="28"/>
                  </a:lnTo>
                  <a:lnTo>
                    <a:pt x="332" y="28"/>
                  </a:lnTo>
                  <a:lnTo>
                    <a:pt x="327" y="35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18" y="33"/>
                  </a:lnTo>
                  <a:lnTo>
                    <a:pt x="315" y="33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08" y="38"/>
                  </a:lnTo>
                  <a:lnTo>
                    <a:pt x="307" y="38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0" y="35"/>
                  </a:lnTo>
                  <a:lnTo>
                    <a:pt x="298" y="35"/>
                  </a:lnTo>
                  <a:lnTo>
                    <a:pt x="295" y="33"/>
                  </a:lnTo>
                  <a:lnTo>
                    <a:pt x="293" y="33"/>
                  </a:lnTo>
                  <a:lnTo>
                    <a:pt x="290" y="28"/>
                  </a:lnTo>
                  <a:lnTo>
                    <a:pt x="290" y="26"/>
                  </a:lnTo>
                  <a:lnTo>
                    <a:pt x="290" y="26"/>
                  </a:lnTo>
                  <a:lnTo>
                    <a:pt x="288" y="23"/>
                  </a:lnTo>
                  <a:lnTo>
                    <a:pt x="288" y="21"/>
                  </a:lnTo>
                  <a:lnTo>
                    <a:pt x="282" y="16"/>
                  </a:lnTo>
                  <a:lnTo>
                    <a:pt x="280" y="16"/>
                  </a:lnTo>
                  <a:lnTo>
                    <a:pt x="278" y="16"/>
                  </a:lnTo>
                  <a:lnTo>
                    <a:pt x="277" y="20"/>
                  </a:lnTo>
                  <a:lnTo>
                    <a:pt x="277" y="26"/>
                  </a:lnTo>
                  <a:lnTo>
                    <a:pt x="273" y="35"/>
                  </a:lnTo>
                  <a:lnTo>
                    <a:pt x="270" y="38"/>
                  </a:lnTo>
                  <a:lnTo>
                    <a:pt x="267" y="35"/>
                  </a:lnTo>
                  <a:lnTo>
                    <a:pt x="263" y="33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3" y="33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50" y="50"/>
                  </a:lnTo>
                  <a:lnTo>
                    <a:pt x="248" y="51"/>
                  </a:lnTo>
                  <a:lnTo>
                    <a:pt x="245" y="53"/>
                  </a:lnTo>
                  <a:lnTo>
                    <a:pt x="243" y="55"/>
                  </a:lnTo>
                  <a:lnTo>
                    <a:pt x="242" y="55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5" y="58"/>
                  </a:lnTo>
                  <a:lnTo>
                    <a:pt x="225" y="58"/>
                  </a:lnTo>
                  <a:lnTo>
                    <a:pt x="223" y="60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0" y="62"/>
                  </a:lnTo>
                  <a:lnTo>
                    <a:pt x="220" y="62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5" y="62"/>
                  </a:lnTo>
                  <a:lnTo>
                    <a:pt x="208" y="68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07" y="70"/>
                  </a:lnTo>
                  <a:lnTo>
                    <a:pt x="208" y="73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7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22" y="95"/>
                  </a:lnTo>
                  <a:lnTo>
                    <a:pt x="220" y="97"/>
                  </a:lnTo>
                  <a:lnTo>
                    <a:pt x="215" y="102"/>
                  </a:lnTo>
                  <a:lnTo>
                    <a:pt x="213" y="105"/>
                  </a:lnTo>
                  <a:lnTo>
                    <a:pt x="213" y="107"/>
                  </a:lnTo>
                  <a:lnTo>
                    <a:pt x="213" y="107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2" y="107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2"/>
                  </a:lnTo>
                  <a:lnTo>
                    <a:pt x="225" y="115"/>
                  </a:lnTo>
                  <a:lnTo>
                    <a:pt x="220" y="128"/>
                  </a:lnTo>
                  <a:lnTo>
                    <a:pt x="220" y="128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5" y="130"/>
                  </a:lnTo>
                  <a:lnTo>
                    <a:pt x="215" y="128"/>
                  </a:lnTo>
                  <a:lnTo>
                    <a:pt x="207" y="122"/>
                  </a:lnTo>
                  <a:lnTo>
                    <a:pt x="205" y="122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7" y="115"/>
                  </a:lnTo>
                  <a:lnTo>
                    <a:pt x="203" y="110"/>
                  </a:lnTo>
                  <a:lnTo>
                    <a:pt x="203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0" y="108"/>
                  </a:lnTo>
                  <a:lnTo>
                    <a:pt x="198" y="108"/>
                  </a:lnTo>
                  <a:lnTo>
                    <a:pt x="195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5" y="110"/>
                  </a:lnTo>
                  <a:lnTo>
                    <a:pt x="185" y="108"/>
                  </a:lnTo>
                  <a:lnTo>
                    <a:pt x="171" y="103"/>
                  </a:lnTo>
                  <a:lnTo>
                    <a:pt x="168" y="103"/>
                  </a:lnTo>
                  <a:lnTo>
                    <a:pt x="168" y="112"/>
                  </a:lnTo>
                  <a:lnTo>
                    <a:pt x="163" y="112"/>
                  </a:lnTo>
                  <a:lnTo>
                    <a:pt x="151" y="110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1" y="112"/>
                  </a:lnTo>
                  <a:lnTo>
                    <a:pt x="110" y="123"/>
                  </a:lnTo>
                  <a:lnTo>
                    <a:pt x="100" y="125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2"/>
                  </a:lnTo>
                  <a:lnTo>
                    <a:pt x="88" y="112"/>
                  </a:lnTo>
                  <a:lnTo>
                    <a:pt x="83" y="110"/>
                  </a:lnTo>
                  <a:lnTo>
                    <a:pt x="70" y="105"/>
                  </a:lnTo>
                  <a:lnTo>
                    <a:pt x="63" y="102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15"/>
                  </a:lnTo>
                  <a:lnTo>
                    <a:pt x="56" y="118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1" y="127"/>
                  </a:lnTo>
                  <a:lnTo>
                    <a:pt x="41" y="125"/>
                  </a:lnTo>
                  <a:lnTo>
                    <a:pt x="43" y="123"/>
                  </a:lnTo>
                  <a:lnTo>
                    <a:pt x="45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35" y="107"/>
                  </a:lnTo>
                  <a:lnTo>
                    <a:pt x="30" y="102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5" y="100"/>
                  </a:lnTo>
                  <a:lnTo>
                    <a:pt x="6" y="98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1" y="112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6" y="113"/>
                  </a:lnTo>
                  <a:lnTo>
                    <a:pt x="6" y="115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37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6" y="142"/>
                  </a:lnTo>
                  <a:lnTo>
                    <a:pt x="15" y="148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8" y="163"/>
                  </a:lnTo>
                  <a:lnTo>
                    <a:pt x="30" y="165"/>
                  </a:lnTo>
                  <a:lnTo>
                    <a:pt x="31" y="165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8" y="155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51" y="155"/>
                  </a:lnTo>
                  <a:lnTo>
                    <a:pt x="51" y="157"/>
                  </a:lnTo>
                  <a:lnTo>
                    <a:pt x="55" y="160"/>
                  </a:lnTo>
                  <a:lnTo>
                    <a:pt x="55" y="162"/>
                  </a:lnTo>
                  <a:lnTo>
                    <a:pt x="53" y="165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8" y="170"/>
                  </a:lnTo>
                  <a:lnTo>
                    <a:pt x="60" y="170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8" y="168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3" y="175"/>
                  </a:lnTo>
                  <a:lnTo>
                    <a:pt x="76" y="178"/>
                  </a:lnTo>
                  <a:lnTo>
                    <a:pt x="80" y="178"/>
                  </a:lnTo>
                  <a:lnTo>
                    <a:pt x="86" y="180"/>
                  </a:lnTo>
                  <a:lnTo>
                    <a:pt x="86" y="180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0" y="163"/>
                  </a:lnTo>
                  <a:lnTo>
                    <a:pt x="116" y="163"/>
                  </a:lnTo>
                  <a:lnTo>
                    <a:pt x="120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31" y="165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0" y="165"/>
                  </a:lnTo>
                  <a:lnTo>
                    <a:pt x="143" y="165"/>
                  </a:lnTo>
                  <a:lnTo>
                    <a:pt x="163" y="160"/>
                  </a:lnTo>
                  <a:lnTo>
                    <a:pt x="163" y="158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5" y="162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60" y="165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70"/>
                  </a:lnTo>
                  <a:lnTo>
                    <a:pt x="158" y="172"/>
                  </a:lnTo>
                  <a:lnTo>
                    <a:pt x="160" y="173"/>
                  </a:lnTo>
                  <a:lnTo>
                    <a:pt x="161" y="178"/>
                  </a:lnTo>
                  <a:lnTo>
                    <a:pt x="161" y="178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8" y="183"/>
                  </a:lnTo>
                  <a:lnTo>
                    <a:pt x="171" y="193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73" y="197"/>
                  </a:lnTo>
                  <a:lnTo>
                    <a:pt x="175" y="198"/>
                  </a:lnTo>
                  <a:lnTo>
                    <a:pt x="183" y="202"/>
                  </a:lnTo>
                  <a:lnTo>
                    <a:pt x="183" y="202"/>
                  </a:lnTo>
                  <a:lnTo>
                    <a:pt x="185" y="202"/>
                  </a:lnTo>
                  <a:lnTo>
                    <a:pt x="187" y="202"/>
                  </a:lnTo>
                  <a:lnTo>
                    <a:pt x="190" y="202"/>
                  </a:lnTo>
                  <a:lnTo>
                    <a:pt x="195" y="203"/>
                  </a:lnTo>
                  <a:lnTo>
                    <a:pt x="198" y="205"/>
                  </a:lnTo>
                  <a:lnTo>
                    <a:pt x="200" y="207"/>
                  </a:lnTo>
                  <a:lnTo>
                    <a:pt x="223" y="213"/>
                  </a:lnTo>
                  <a:lnTo>
                    <a:pt x="230" y="215"/>
                  </a:lnTo>
                  <a:lnTo>
                    <a:pt x="242" y="217"/>
                  </a:lnTo>
                  <a:lnTo>
                    <a:pt x="253" y="220"/>
                  </a:lnTo>
                  <a:lnTo>
                    <a:pt x="257" y="222"/>
                  </a:lnTo>
                  <a:lnTo>
                    <a:pt x="258" y="223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65" y="222"/>
                  </a:lnTo>
                  <a:lnTo>
                    <a:pt x="267" y="222"/>
                  </a:lnTo>
                  <a:lnTo>
                    <a:pt x="277" y="225"/>
                  </a:lnTo>
                  <a:lnTo>
                    <a:pt x="278" y="227"/>
                  </a:lnTo>
                  <a:lnTo>
                    <a:pt x="280" y="227"/>
                  </a:lnTo>
                  <a:lnTo>
                    <a:pt x="283" y="230"/>
                  </a:lnTo>
                  <a:lnTo>
                    <a:pt x="305" y="235"/>
                  </a:lnTo>
                  <a:lnTo>
                    <a:pt x="308" y="235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5" y="223"/>
                  </a:lnTo>
                  <a:lnTo>
                    <a:pt x="325" y="222"/>
                  </a:lnTo>
                  <a:lnTo>
                    <a:pt x="325" y="222"/>
                  </a:lnTo>
                  <a:lnTo>
                    <a:pt x="327" y="218"/>
                  </a:lnTo>
                  <a:lnTo>
                    <a:pt x="327" y="218"/>
                  </a:lnTo>
                  <a:lnTo>
                    <a:pt x="333" y="217"/>
                  </a:lnTo>
                  <a:lnTo>
                    <a:pt x="335" y="218"/>
                  </a:lnTo>
                  <a:lnTo>
                    <a:pt x="335" y="217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40" y="215"/>
                  </a:lnTo>
                  <a:lnTo>
                    <a:pt x="342" y="215"/>
                  </a:lnTo>
                  <a:lnTo>
                    <a:pt x="345" y="215"/>
                  </a:lnTo>
                  <a:lnTo>
                    <a:pt x="357" y="217"/>
                  </a:lnTo>
                  <a:lnTo>
                    <a:pt x="362" y="217"/>
                  </a:lnTo>
                  <a:lnTo>
                    <a:pt x="363" y="217"/>
                  </a:lnTo>
                  <a:lnTo>
                    <a:pt x="365" y="218"/>
                  </a:lnTo>
                  <a:lnTo>
                    <a:pt x="367" y="220"/>
                  </a:lnTo>
                  <a:lnTo>
                    <a:pt x="370" y="220"/>
                  </a:lnTo>
                  <a:lnTo>
                    <a:pt x="370" y="218"/>
                  </a:lnTo>
                  <a:lnTo>
                    <a:pt x="377" y="215"/>
                  </a:lnTo>
                  <a:lnTo>
                    <a:pt x="377" y="213"/>
                  </a:lnTo>
                  <a:lnTo>
                    <a:pt x="377" y="212"/>
                  </a:lnTo>
                  <a:lnTo>
                    <a:pt x="380" y="213"/>
                  </a:lnTo>
                  <a:lnTo>
                    <a:pt x="382" y="215"/>
                  </a:lnTo>
                  <a:lnTo>
                    <a:pt x="385" y="215"/>
                  </a:lnTo>
                  <a:lnTo>
                    <a:pt x="385" y="213"/>
                  </a:lnTo>
                  <a:lnTo>
                    <a:pt x="387" y="212"/>
                  </a:lnTo>
                  <a:lnTo>
                    <a:pt x="387" y="212"/>
                  </a:lnTo>
                  <a:lnTo>
                    <a:pt x="388" y="212"/>
                  </a:lnTo>
                  <a:lnTo>
                    <a:pt x="390" y="212"/>
                  </a:lnTo>
                  <a:lnTo>
                    <a:pt x="390" y="212"/>
                  </a:lnTo>
                  <a:lnTo>
                    <a:pt x="393" y="213"/>
                  </a:lnTo>
                  <a:lnTo>
                    <a:pt x="398" y="217"/>
                  </a:lnTo>
                  <a:lnTo>
                    <a:pt x="400" y="217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7"/>
                  </a:lnTo>
                  <a:lnTo>
                    <a:pt x="402" y="215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2"/>
                  </a:lnTo>
                  <a:lnTo>
                    <a:pt x="398" y="210"/>
                  </a:lnTo>
                  <a:lnTo>
                    <a:pt x="398" y="203"/>
                  </a:lnTo>
                  <a:lnTo>
                    <a:pt x="398" y="203"/>
                  </a:lnTo>
                  <a:lnTo>
                    <a:pt x="400" y="203"/>
                  </a:lnTo>
                  <a:lnTo>
                    <a:pt x="400" y="202"/>
                  </a:lnTo>
                  <a:lnTo>
                    <a:pt x="407" y="200"/>
                  </a:lnTo>
                  <a:lnTo>
                    <a:pt x="407" y="200"/>
                  </a:lnTo>
                  <a:lnTo>
                    <a:pt x="412" y="193"/>
                  </a:lnTo>
                  <a:lnTo>
                    <a:pt x="417" y="193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20" y="187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30" y="188"/>
                  </a:lnTo>
                  <a:lnTo>
                    <a:pt x="432" y="188"/>
                  </a:lnTo>
                  <a:lnTo>
                    <a:pt x="433" y="178"/>
                  </a:lnTo>
                  <a:lnTo>
                    <a:pt x="430" y="175"/>
                  </a:lnTo>
                  <a:lnTo>
                    <a:pt x="430" y="167"/>
                  </a:lnTo>
                  <a:lnTo>
                    <a:pt x="430" y="152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3" y="150"/>
                  </a:lnTo>
                  <a:lnTo>
                    <a:pt x="435" y="152"/>
                  </a:lnTo>
                  <a:lnTo>
                    <a:pt x="438" y="152"/>
                  </a:lnTo>
                  <a:lnTo>
                    <a:pt x="438" y="152"/>
                  </a:lnTo>
                  <a:lnTo>
                    <a:pt x="440" y="150"/>
                  </a:lnTo>
                  <a:lnTo>
                    <a:pt x="444" y="148"/>
                  </a:lnTo>
                  <a:lnTo>
                    <a:pt x="445" y="147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5" y="133"/>
                  </a:lnTo>
                  <a:lnTo>
                    <a:pt x="445" y="133"/>
                  </a:lnTo>
                  <a:lnTo>
                    <a:pt x="444" y="132"/>
                  </a:lnTo>
                  <a:lnTo>
                    <a:pt x="442" y="132"/>
                  </a:lnTo>
                  <a:lnTo>
                    <a:pt x="440" y="132"/>
                  </a:lnTo>
                  <a:lnTo>
                    <a:pt x="440" y="132"/>
                  </a:lnTo>
                  <a:lnTo>
                    <a:pt x="435" y="130"/>
                  </a:lnTo>
                  <a:lnTo>
                    <a:pt x="433" y="130"/>
                  </a:lnTo>
                  <a:lnTo>
                    <a:pt x="432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2" y="125"/>
                  </a:lnTo>
                  <a:lnTo>
                    <a:pt x="438" y="120"/>
                  </a:lnTo>
                  <a:lnTo>
                    <a:pt x="442" y="120"/>
                  </a:lnTo>
                  <a:lnTo>
                    <a:pt x="444" y="120"/>
                  </a:lnTo>
                  <a:lnTo>
                    <a:pt x="449" y="122"/>
                  </a:lnTo>
                  <a:lnTo>
                    <a:pt x="449" y="123"/>
                  </a:lnTo>
                  <a:lnTo>
                    <a:pt x="449" y="123"/>
                  </a:lnTo>
                  <a:lnTo>
                    <a:pt x="449" y="125"/>
                  </a:lnTo>
                  <a:lnTo>
                    <a:pt x="449" y="125"/>
                  </a:lnTo>
                  <a:lnTo>
                    <a:pt x="450" y="127"/>
                  </a:lnTo>
                  <a:lnTo>
                    <a:pt x="455" y="128"/>
                  </a:lnTo>
                  <a:lnTo>
                    <a:pt x="455" y="128"/>
                  </a:lnTo>
                  <a:lnTo>
                    <a:pt x="464" y="127"/>
                  </a:lnTo>
                  <a:lnTo>
                    <a:pt x="469" y="127"/>
                  </a:lnTo>
                  <a:lnTo>
                    <a:pt x="470" y="125"/>
                  </a:lnTo>
                  <a:lnTo>
                    <a:pt x="470" y="120"/>
                  </a:lnTo>
                  <a:lnTo>
                    <a:pt x="470" y="117"/>
                  </a:lnTo>
                  <a:lnTo>
                    <a:pt x="470" y="113"/>
                  </a:lnTo>
                  <a:lnTo>
                    <a:pt x="470" y="110"/>
                  </a:lnTo>
                  <a:lnTo>
                    <a:pt x="474" y="102"/>
                  </a:lnTo>
                  <a:lnTo>
                    <a:pt x="477" y="100"/>
                  </a:lnTo>
                  <a:lnTo>
                    <a:pt x="477" y="98"/>
                  </a:lnTo>
                  <a:lnTo>
                    <a:pt x="472" y="87"/>
                  </a:lnTo>
                  <a:lnTo>
                    <a:pt x="465" y="8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3" name="Freeform 34"/>
            <p:cNvSpPr>
              <a:spLocks/>
            </p:cNvSpPr>
            <p:nvPr/>
          </p:nvSpPr>
          <p:spPr bwMode="auto">
            <a:xfrm>
              <a:off x="7659756" y="3482067"/>
              <a:ext cx="458081" cy="353765"/>
            </a:xfrm>
            <a:custGeom>
              <a:avLst/>
              <a:gdLst>
                <a:gd name="T0" fmla="*/ 51 w 303"/>
                <a:gd name="T1" fmla="*/ 132 h 234"/>
                <a:gd name="T2" fmla="*/ 66 w 303"/>
                <a:gd name="T3" fmla="*/ 130 h 234"/>
                <a:gd name="T4" fmla="*/ 75 w 303"/>
                <a:gd name="T5" fmla="*/ 132 h 234"/>
                <a:gd name="T6" fmla="*/ 86 w 303"/>
                <a:gd name="T7" fmla="*/ 137 h 234"/>
                <a:gd name="T8" fmla="*/ 98 w 303"/>
                <a:gd name="T9" fmla="*/ 155 h 234"/>
                <a:gd name="T10" fmla="*/ 90 w 303"/>
                <a:gd name="T11" fmla="*/ 162 h 234"/>
                <a:gd name="T12" fmla="*/ 91 w 303"/>
                <a:gd name="T13" fmla="*/ 168 h 234"/>
                <a:gd name="T14" fmla="*/ 88 w 303"/>
                <a:gd name="T15" fmla="*/ 178 h 234"/>
                <a:gd name="T16" fmla="*/ 95 w 303"/>
                <a:gd name="T17" fmla="*/ 193 h 234"/>
                <a:gd name="T18" fmla="*/ 100 w 303"/>
                <a:gd name="T19" fmla="*/ 188 h 234"/>
                <a:gd name="T20" fmla="*/ 113 w 303"/>
                <a:gd name="T21" fmla="*/ 197 h 234"/>
                <a:gd name="T22" fmla="*/ 131 w 303"/>
                <a:gd name="T23" fmla="*/ 209 h 234"/>
                <a:gd name="T24" fmla="*/ 135 w 303"/>
                <a:gd name="T25" fmla="*/ 220 h 234"/>
                <a:gd name="T26" fmla="*/ 138 w 303"/>
                <a:gd name="T27" fmla="*/ 230 h 234"/>
                <a:gd name="T28" fmla="*/ 156 w 303"/>
                <a:gd name="T29" fmla="*/ 227 h 234"/>
                <a:gd name="T30" fmla="*/ 186 w 303"/>
                <a:gd name="T31" fmla="*/ 230 h 234"/>
                <a:gd name="T32" fmla="*/ 210 w 303"/>
                <a:gd name="T33" fmla="*/ 205 h 234"/>
                <a:gd name="T34" fmla="*/ 218 w 303"/>
                <a:gd name="T35" fmla="*/ 207 h 234"/>
                <a:gd name="T36" fmla="*/ 236 w 303"/>
                <a:gd name="T37" fmla="*/ 190 h 234"/>
                <a:gd name="T38" fmla="*/ 245 w 303"/>
                <a:gd name="T39" fmla="*/ 195 h 234"/>
                <a:gd name="T40" fmla="*/ 250 w 303"/>
                <a:gd name="T41" fmla="*/ 205 h 234"/>
                <a:gd name="T42" fmla="*/ 250 w 303"/>
                <a:gd name="T43" fmla="*/ 188 h 234"/>
                <a:gd name="T44" fmla="*/ 243 w 303"/>
                <a:gd name="T45" fmla="*/ 188 h 234"/>
                <a:gd name="T46" fmla="*/ 250 w 303"/>
                <a:gd name="T47" fmla="*/ 167 h 234"/>
                <a:gd name="T48" fmla="*/ 250 w 303"/>
                <a:gd name="T49" fmla="*/ 155 h 234"/>
                <a:gd name="T50" fmla="*/ 256 w 303"/>
                <a:gd name="T51" fmla="*/ 130 h 234"/>
                <a:gd name="T52" fmla="*/ 272 w 303"/>
                <a:gd name="T53" fmla="*/ 125 h 234"/>
                <a:gd name="T54" fmla="*/ 273 w 303"/>
                <a:gd name="T55" fmla="*/ 113 h 234"/>
                <a:gd name="T56" fmla="*/ 288 w 303"/>
                <a:gd name="T57" fmla="*/ 108 h 234"/>
                <a:gd name="T58" fmla="*/ 297 w 303"/>
                <a:gd name="T59" fmla="*/ 98 h 234"/>
                <a:gd name="T60" fmla="*/ 302 w 303"/>
                <a:gd name="T61" fmla="*/ 92 h 234"/>
                <a:gd name="T62" fmla="*/ 290 w 303"/>
                <a:gd name="T63" fmla="*/ 92 h 234"/>
                <a:gd name="T64" fmla="*/ 282 w 303"/>
                <a:gd name="T65" fmla="*/ 90 h 234"/>
                <a:gd name="T66" fmla="*/ 285 w 303"/>
                <a:gd name="T67" fmla="*/ 82 h 234"/>
                <a:gd name="T68" fmla="*/ 288 w 303"/>
                <a:gd name="T69" fmla="*/ 62 h 234"/>
                <a:gd name="T70" fmla="*/ 268 w 303"/>
                <a:gd name="T71" fmla="*/ 53 h 234"/>
                <a:gd name="T72" fmla="*/ 261 w 303"/>
                <a:gd name="T73" fmla="*/ 45 h 234"/>
                <a:gd name="T74" fmla="*/ 245 w 303"/>
                <a:gd name="T75" fmla="*/ 35 h 234"/>
                <a:gd name="T76" fmla="*/ 226 w 303"/>
                <a:gd name="T77" fmla="*/ 22 h 234"/>
                <a:gd name="T78" fmla="*/ 205 w 303"/>
                <a:gd name="T79" fmla="*/ 18 h 234"/>
                <a:gd name="T80" fmla="*/ 200 w 303"/>
                <a:gd name="T81" fmla="*/ 12 h 234"/>
                <a:gd name="T82" fmla="*/ 193 w 303"/>
                <a:gd name="T83" fmla="*/ 0 h 234"/>
                <a:gd name="T84" fmla="*/ 180 w 303"/>
                <a:gd name="T85" fmla="*/ 5 h 234"/>
                <a:gd name="T86" fmla="*/ 178 w 303"/>
                <a:gd name="T87" fmla="*/ 13 h 234"/>
                <a:gd name="T88" fmla="*/ 165 w 303"/>
                <a:gd name="T89" fmla="*/ 13 h 234"/>
                <a:gd name="T90" fmla="*/ 156 w 303"/>
                <a:gd name="T91" fmla="*/ 17 h 234"/>
                <a:gd name="T92" fmla="*/ 146 w 303"/>
                <a:gd name="T93" fmla="*/ 12 h 234"/>
                <a:gd name="T94" fmla="*/ 136 w 303"/>
                <a:gd name="T95" fmla="*/ 8 h 234"/>
                <a:gd name="T96" fmla="*/ 126 w 303"/>
                <a:gd name="T97" fmla="*/ 12 h 234"/>
                <a:gd name="T98" fmla="*/ 116 w 303"/>
                <a:gd name="T99" fmla="*/ 8 h 234"/>
                <a:gd name="T100" fmla="*/ 105 w 303"/>
                <a:gd name="T101" fmla="*/ 13 h 234"/>
                <a:gd name="T102" fmla="*/ 91 w 303"/>
                <a:gd name="T103" fmla="*/ 10 h 234"/>
                <a:gd name="T104" fmla="*/ 81 w 303"/>
                <a:gd name="T105" fmla="*/ 12 h 234"/>
                <a:gd name="T106" fmla="*/ 71 w 303"/>
                <a:gd name="T107" fmla="*/ 7 h 234"/>
                <a:gd name="T108" fmla="*/ 55 w 303"/>
                <a:gd name="T109" fmla="*/ 7 h 234"/>
                <a:gd name="T110" fmla="*/ 43 w 303"/>
                <a:gd name="T111" fmla="*/ 12 h 234"/>
                <a:gd name="T112" fmla="*/ 38 w 303"/>
                <a:gd name="T113" fmla="*/ 13 h 234"/>
                <a:gd name="T114" fmla="*/ 18 w 303"/>
                <a:gd name="T115" fmla="*/ 23 h 234"/>
                <a:gd name="T116" fmla="*/ 0 w 303"/>
                <a:gd name="T117" fmla="*/ 42 h 234"/>
                <a:gd name="T118" fmla="*/ 0 w 303"/>
                <a:gd name="T119" fmla="*/ 52 h 234"/>
                <a:gd name="T120" fmla="*/ 1 w 303"/>
                <a:gd name="T121" fmla="*/ 70 h 234"/>
                <a:gd name="T122" fmla="*/ 5 w 303"/>
                <a:gd name="T123" fmla="*/ 75 h 234"/>
                <a:gd name="T124" fmla="*/ 11 w 303"/>
                <a:gd name="T125" fmla="*/ 11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234">
                  <a:moveTo>
                    <a:pt x="20" y="113"/>
                  </a:moveTo>
                  <a:lnTo>
                    <a:pt x="28" y="118"/>
                  </a:lnTo>
                  <a:lnTo>
                    <a:pt x="36" y="125"/>
                  </a:lnTo>
                  <a:lnTo>
                    <a:pt x="43" y="127"/>
                  </a:lnTo>
                  <a:lnTo>
                    <a:pt x="51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1" y="130"/>
                  </a:lnTo>
                  <a:lnTo>
                    <a:pt x="65" y="130"/>
                  </a:lnTo>
                  <a:lnTo>
                    <a:pt x="66" y="130"/>
                  </a:lnTo>
                  <a:lnTo>
                    <a:pt x="70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3" y="130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81" y="128"/>
                  </a:lnTo>
                  <a:lnTo>
                    <a:pt x="85" y="135"/>
                  </a:lnTo>
                  <a:lnTo>
                    <a:pt x="86" y="137"/>
                  </a:lnTo>
                  <a:lnTo>
                    <a:pt x="96" y="143"/>
                  </a:lnTo>
                  <a:lnTo>
                    <a:pt x="96" y="145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98" y="155"/>
                  </a:lnTo>
                  <a:lnTo>
                    <a:pt x="95" y="158"/>
                  </a:lnTo>
                  <a:lnTo>
                    <a:pt x="93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1" y="167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0" y="170"/>
                  </a:lnTo>
                  <a:lnTo>
                    <a:pt x="88" y="172"/>
                  </a:lnTo>
                  <a:lnTo>
                    <a:pt x="88" y="173"/>
                  </a:lnTo>
                  <a:lnTo>
                    <a:pt x="88" y="178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5" y="193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8" y="188"/>
                  </a:lnTo>
                  <a:lnTo>
                    <a:pt x="100" y="188"/>
                  </a:lnTo>
                  <a:lnTo>
                    <a:pt x="100" y="188"/>
                  </a:lnTo>
                  <a:lnTo>
                    <a:pt x="105" y="190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13" y="197"/>
                  </a:lnTo>
                  <a:lnTo>
                    <a:pt x="118" y="200"/>
                  </a:lnTo>
                  <a:lnTo>
                    <a:pt x="123" y="202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31" y="209"/>
                  </a:lnTo>
                  <a:lnTo>
                    <a:pt x="133" y="212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5" y="217"/>
                  </a:lnTo>
                  <a:lnTo>
                    <a:pt x="135" y="220"/>
                  </a:lnTo>
                  <a:lnTo>
                    <a:pt x="135" y="222"/>
                  </a:lnTo>
                  <a:lnTo>
                    <a:pt x="135" y="224"/>
                  </a:lnTo>
                  <a:lnTo>
                    <a:pt x="135" y="227"/>
                  </a:lnTo>
                  <a:lnTo>
                    <a:pt x="135" y="230"/>
                  </a:lnTo>
                  <a:lnTo>
                    <a:pt x="138" y="230"/>
                  </a:lnTo>
                  <a:lnTo>
                    <a:pt x="145" y="230"/>
                  </a:lnTo>
                  <a:lnTo>
                    <a:pt x="146" y="230"/>
                  </a:lnTo>
                  <a:lnTo>
                    <a:pt x="148" y="232"/>
                  </a:lnTo>
                  <a:lnTo>
                    <a:pt x="150" y="234"/>
                  </a:lnTo>
                  <a:lnTo>
                    <a:pt x="156" y="227"/>
                  </a:lnTo>
                  <a:lnTo>
                    <a:pt x="161" y="230"/>
                  </a:lnTo>
                  <a:lnTo>
                    <a:pt x="178" y="232"/>
                  </a:lnTo>
                  <a:lnTo>
                    <a:pt x="181" y="232"/>
                  </a:lnTo>
                  <a:lnTo>
                    <a:pt x="185" y="230"/>
                  </a:lnTo>
                  <a:lnTo>
                    <a:pt x="186" y="230"/>
                  </a:lnTo>
                  <a:lnTo>
                    <a:pt x="195" y="220"/>
                  </a:lnTo>
                  <a:lnTo>
                    <a:pt x="205" y="210"/>
                  </a:lnTo>
                  <a:lnTo>
                    <a:pt x="205" y="209"/>
                  </a:lnTo>
                  <a:lnTo>
                    <a:pt x="206" y="209"/>
                  </a:lnTo>
                  <a:lnTo>
                    <a:pt x="210" y="205"/>
                  </a:lnTo>
                  <a:lnTo>
                    <a:pt x="211" y="205"/>
                  </a:lnTo>
                  <a:lnTo>
                    <a:pt x="213" y="207"/>
                  </a:lnTo>
                  <a:lnTo>
                    <a:pt x="215" y="209"/>
                  </a:lnTo>
                  <a:lnTo>
                    <a:pt x="216" y="209"/>
                  </a:lnTo>
                  <a:lnTo>
                    <a:pt x="218" y="207"/>
                  </a:lnTo>
                  <a:lnTo>
                    <a:pt x="221" y="202"/>
                  </a:lnTo>
                  <a:lnTo>
                    <a:pt x="225" y="197"/>
                  </a:lnTo>
                  <a:lnTo>
                    <a:pt x="225" y="195"/>
                  </a:lnTo>
                  <a:lnTo>
                    <a:pt x="228" y="193"/>
                  </a:lnTo>
                  <a:lnTo>
                    <a:pt x="236" y="190"/>
                  </a:lnTo>
                  <a:lnTo>
                    <a:pt x="238" y="190"/>
                  </a:lnTo>
                  <a:lnTo>
                    <a:pt x="240" y="190"/>
                  </a:lnTo>
                  <a:lnTo>
                    <a:pt x="243" y="193"/>
                  </a:lnTo>
                  <a:lnTo>
                    <a:pt x="245" y="195"/>
                  </a:lnTo>
                  <a:lnTo>
                    <a:pt x="245" y="195"/>
                  </a:lnTo>
                  <a:lnTo>
                    <a:pt x="245" y="200"/>
                  </a:lnTo>
                  <a:lnTo>
                    <a:pt x="243" y="200"/>
                  </a:lnTo>
                  <a:lnTo>
                    <a:pt x="243" y="203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5" y="202"/>
                  </a:lnTo>
                  <a:lnTo>
                    <a:pt x="255" y="202"/>
                  </a:lnTo>
                  <a:lnTo>
                    <a:pt x="256" y="195"/>
                  </a:lnTo>
                  <a:lnTo>
                    <a:pt x="256" y="195"/>
                  </a:lnTo>
                  <a:lnTo>
                    <a:pt x="250" y="188"/>
                  </a:lnTo>
                  <a:lnTo>
                    <a:pt x="250" y="188"/>
                  </a:lnTo>
                  <a:lnTo>
                    <a:pt x="248" y="188"/>
                  </a:lnTo>
                  <a:lnTo>
                    <a:pt x="246" y="188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45" y="175"/>
                  </a:lnTo>
                  <a:lnTo>
                    <a:pt x="246" y="168"/>
                  </a:lnTo>
                  <a:lnTo>
                    <a:pt x="250" y="167"/>
                  </a:lnTo>
                  <a:lnTo>
                    <a:pt x="251" y="165"/>
                  </a:lnTo>
                  <a:lnTo>
                    <a:pt x="251" y="163"/>
                  </a:lnTo>
                  <a:lnTo>
                    <a:pt x="250" y="158"/>
                  </a:lnTo>
                  <a:lnTo>
                    <a:pt x="250" y="158"/>
                  </a:lnTo>
                  <a:lnTo>
                    <a:pt x="250" y="155"/>
                  </a:lnTo>
                  <a:lnTo>
                    <a:pt x="248" y="147"/>
                  </a:lnTo>
                  <a:lnTo>
                    <a:pt x="248" y="143"/>
                  </a:lnTo>
                  <a:lnTo>
                    <a:pt x="250" y="143"/>
                  </a:lnTo>
                  <a:lnTo>
                    <a:pt x="253" y="132"/>
                  </a:lnTo>
                  <a:lnTo>
                    <a:pt x="256" y="130"/>
                  </a:lnTo>
                  <a:lnTo>
                    <a:pt x="260" y="128"/>
                  </a:lnTo>
                  <a:lnTo>
                    <a:pt x="260" y="128"/>
                  </a:lnTo>
                  <a:lnTo>
                    <a:pt x="267" y="128"/>
                  </a:lnTo>
                  <a:lnTo>
                    <a:pt x="270" y="125"/>
                  </a:lnTo>
                  <a:lnTo>
                    <a:pt x="272" y="125"/>
                  </a:lnTo>
                  <a:lnTo>
                    <a:pt x="272" y="123"/>
                  </a:lnTo>
                  <a:lnTo>
                    <a:pt x="273" y="120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3" y="113"/>
                  </a:lnTo>
                  <a:lnTo>
                    <a:pt x="273" y="113"/>
                  </a:lnTo>
                  <a:lnTo>
                    <a:pt x="277" y="110"/>
                  </a:lnTo>
                  <a:lnTo>
                    <a:pt x="278" y="110"/>
                  </a:lnTo>
                  <a:lnTo>
                    <a:pt x="287" y="107"/>
                  </a:lnTo>
                  <a:lnTo>
                    <a:pt x="288" y="108"/>
                  </a:lnTo>
                  <a:lnTo>
                    <a:pt x="292" y="108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5"/>
                  </a:lnTo>
                  <a:lnTo>
                    <a:pt x="297" y="98"/>
                  </a:lnTo>
                  <a:lnTo>
                    <a:pt x="298" y="97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3" y="93"/>
                  </a:lnTo>
                  <a:lnTo>
                    <a:pt x="302" y="92"/>
                  </a:lnTo>
                  <a:lnTo>
                    <a:pt x="300" y="92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5" y="92"/>
                  </a:lnTo>
                  <a:lnTo>
                    <a:pt x="290" y="92"/>
                  </a:lnTo>
                  <a:lnTo>
                    <a:pt x="288" y="92"/>
                  </a:lnTo>
                  <a:lnTo>
                    <a:pt x="283" y="92"/>
                  </a:lnTo>
                  <a:lnTo>
                    <a:pt x="282" y="92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7" y="87"/>
                  </a:lnTo>
                  <a:lnTo>
                    <a:pt x="285" y="82"/>
                  </a:lnTo>
                  <a:lnTo>
                    <a:pt x="285" y="77"/>
                  </a:lnTo>
                  <a:lnTo>
                    <a:pt x="287" y="72"/>
                  </a:lnTo>
                  <a:lnTo>
                    <a:pt x="288" y="70"/>
                  </a:lnTo>
                  <a:lnTo>
                    <a:pt x="288" y="68"/>
                  </a:lnTo>
                  <a:lnTo>
                    <a:pt x="288" y="62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3" y="62"/>
                  </a:lnTo>
                  <a:lnTo>
                    <a:pt x="275" y="58"/>
                  </a:lnTo>
                  <a:lnTo>
                    <a:pt x="268" y="53"/>
                  </a:lnTo>
                  <a:lnTo>
                    <a:pt x="268" y="52"/>
                  </a:lnTo>
                  <a:lnTo>
                    <a:pt x="267" y="52"/>
                  </a:lnTo>
                  <a:lnTo>
                    <a:pt x="267" y="47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58" y="42"/>
                  </a:lnTo>
                  <a:lnTo>
                    <a:pt x="253" y="37"/>
                  </a:lnTo>
                  <a:lnTo>
                    <a:pt x="250" y="35"/>
                  </a:lnTo>
                  <a:lnTo>
                    <a:pt x="248" y="33"/>
                  </a:lnTo>
                  <a:lnTo>
                    <a:pt x="245" y="35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3" y="30"/>
                  </a:lnTo>
                  <a:lnTo>
                    <a:pt x="235" y="22"/>
                  </a:lnTo>
                  <a:lnTo>
                    <a:pt x="226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5" y="20"/>
                  </a:lnTo>
                  <a:lnTo>
                    <a:pt x="205" y="18"/>
                  </a:lnTo>
                  <a:lnTo>
                    <a:pt x="203" y="17"/>
                  </a:lnTo>
                  <a:lnTo>
                    <a:pt x="203" y="13"/>
                  </a:lnTo>
                  <a:lnTo>
                    <a:pt x="203" y="13"/>
                  </a:lnTo>
                  <a:lnTo>
                    <a:pt x="201" y="13"/>
                  </a:lnTo>
                  <a:lnTo>
                    <a:pt x="200" y="12"/>
                  </a:lnTo>
                  <a:lnTo>
                    <a:pt x="200" y="10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5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1" y="5"/>
                  </a:lnTo>
                  <a:lnTo>
                    <a:pt x="180" y="5"/>
                  </a:lnTo>
                  <a:lnTo>
                    <a:pt x="178" y="10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3"/>
                  </a:lnTo>
                  <a:lnTo>
                    <a:pt x="178" y="13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0" y="15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1" y="15"/>
                  </a:lnTo>
                  <a:lnTo>
                    <a:pt x="160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3" y="15"/>
                  </a:lnTo>
                  <a:lnTo>
                    <a:pt x="151" y="13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46" y="12"/>
                  </a:lnTo>
                  <a:lnTo>
                    <a:pt x="141" y="12"/>
                  </a:lnTo>
                  <a:lnTo>
                    <a:pt x="138" y="10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6" y="8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31" y="8"/>
                  </a:lnTo>
                  <a:lnTo>
                    <a:pt x="130" y="8"/>
                  </a:lnTo>
                  <a:lnTo>
                    <a:pt x="126" y="12"/>
                  </a:lnTo>
                  <a:lnTo>
                    <a:pt x="125" y="12"/>
                  </a:lnTo>
                  <a:lnTo>
                    <a:pt x="123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16" y="8"/>
                  </a:lnTo>
                  <a:lnTo>
                    <a:pt x="115" y="8"/>
                  </a:lnTo>
                  <a:lnTo>
                    <a:pt x="113" y="8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5" y="13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0" y="13"/>
                  </a:lnTo>
                  <a:lnTo>
                    <a:pt x="93" y="8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5" y="10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71" y="7"/>
                  </a:lnTo>
                  <a:lnTo>
                    <a:pt x="70" y="7"/>
                  </a:lnTo>
                  <a:lnTo>
                    <a:pt x="66" y="7"/>
                  </a:lnTo>
                  <a:lnTo>
                    <a:pt x="65" y="8"/>
                  </a:lnTo>
                  <a:lnTo>
                    <a:pt x="63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6" y="15"/>
                  </a:lnTo>
                  <a:lnTo>
                    <a:pt x="33" y="17"/>
                  </a:lnTo>
                  <a:lnTo>
                    <a:pt x="26" y="17"/>
                  </a:lnTo>
                  <a:lnTo>
                    <a:pt x="21" y="20"/>
                  </a:lnTo>
                  <a:lnTo>
                    <a:pt x="18" y="23"/>
                  </a:lnTo>
                  <a:lnTo>
                    <a:pt x="10" y="32"/>
                  </a:lnTo>
                  <a:lnTo>
                    <a:pt x="8" y="38"/>
                  </a:lnTo>
                  <a:lnTo>
                    <a:pt x="5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11" y="97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13"/>
                  </a:lnTo>
                  <a:lnTo>
                    <a:pt x="11" y="115"/>
                  </a:lnTo>
                  <a:lnTo>
                    <a:pt x="18" y="112"/>
                  </a:lnTo>
                  <a:lnTo>
                    <a:pt x="20" y="1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4" name="Freeform 35"/>
            <p:cNvSpPr>
              <a:spLocks/>
            </p:cNvSpPr>
            <p:nvPr/>
          </p:nvSpPr>
          <p:spPr bwMode="auto">
            <a:xfrm>
              <a:off x="7290872" y="4437533"/>
              <a:ext cx="520063" cy="258520"/>
            </a:xfrm>
            <a:custGeom>
              <a:avLst/>
              <a:gdLst>
                <a:gd name="T0" fmla="*/ 312 w 344"/>
                <a:gd name="T1" fmla="*/ 34 h 171"/>
                <a:gd name="T2" fmla="*/ 310 w 344"/>
                <a:gd name="T3" fmla="*/ 29 h 171"/>
                <a:gd name="T4" fmla="*/ 297 w 344"/>
                <a:gd name="T5" fmla="*/ 20 h 171"/>
                <a:gd name="T6" fmla="*/ 279 w 344"/>
                <a:gd name="T7" fmla="*/ 15 h 171"/>
                <a:gd name="T8" fmla="*/ 270 w 344"/>
                <a:gd name="T9" fmla="*/ 15 h 171"/>
                <a:gd name="T10" fmla="*/ 254 w 344"/>
                <a:gd name="T11" fmla="*/ 15 h 171"/>
                <a:gd name="T12" fmla="*/ 249 w 344"/>
                <a:gd name="T13" fmla="*/ 27 h 171"/>
                <a:gd name="T14" fmla="*/ 233 w 344"/>
                <a:gd name="T15" fmla="*/ 20 h 171"/>
                <a:gd name="T16" fmla="*/ 232 w 344"/>
                <a:gd name="T17" fmla="*/ 17 h 171"/>
                <a:gd name="T18" fmla="*/ 217 w 344"/>
                <a:gd name="T19" fmla="*/ 19 h 171"/>
                <a:gd name="T20" fmla="*/ 200 w 344"/>
                <a:gd name="T21" fmla="*/ 25 h 171"/>
                <a:gd name="T22" fmla="*/ 195 w 344"/>
                <a:gd name="T23" fmla="*/ 39 h 171"/>
                <a:gd name="T24" fmla="*/ 192 w 344"/>
                <a:gd name="T25" fmla="*/ 39 h 171"/>
                <a:gd name="T26" fmla="*/ 177 w 344"/>
                <a:gd name="T27" fmla="*/ 37 h 171"/>
                <a:gd name="T28" fmla="*/ 175 w 344"/>
                <a:gd name="T29" fmla="*/ 34 h 171"/>
                <a:gd name="T30" fmla="*/ 178 w 344"/>
                <a:gd name="T31" fmla="*/ 22 h 171"/>
                <a:gd name="T32" fmla="*/ 168 w 344"/>
                <a:gd name="T33" fmla="*/ 19 h 171"/>
                <a:gd name="T34" fmla="*/ 162 w 344"/>
                <a:gd name="T35" fmla="*/ 5 h 171"/>
                <a:gd name="T36" fmla="*/ 145 w 344"/>
                <a:gd name="T37" fmla="*/ 7 h 171"/>
                <a:gd name="T38" fmla="*/ 142 w 344"/>
                <a:gd name="T39" fmla="*/ 17 h 171"/>
                <a:gd name="T40" fmla="*/ 128 w 344"/>
                <a:gd name="T41" fmla="*/ 19 h 171"/>
                <a:gd name="T42" fmla="*/ 128 w 344"/>
                <a:gd name="T43" fmla="*/ 9 h 171"/>
                <a:gd name="T44" fmla="*/ 113 w 344"/>
                <a:gd name="T45" fmla="*/ 7 h 171"/>
                <a:gd name="T46" fmla="*/ 95 w 344"/>
                <a:gd name="T47" fmla="*/ 22 h 171"/>
                <a:gd name="T48" fmla="*/ 83 w 344"/>
                <a:gd name="T49" fmla="*/ 45 h 171"/>
                <a:gd name="T50" fmla="*/ 60 w 344"/>
                <a:gd name="T51" fmla="*/ 59 h 171"/>
                <a:gd name="T52" fmla="*/ 33 w 344"/>
                <a:gd name="T53" fmla="*/ 74 h 171"/>
                <a:gd name="T54" fmla="*/ 22 w 344"/>
                <a:gd name="T55" fmla="*/ 64 h 171"/>
                <a:gd name="T56" fmla="*/ 8 w 344"/>
                <a:gd name="T57" fmla="*/ 75 h 171"/>
                <a:gd name="T58" fmla="*/ 3 w 344"/>
                <a:gd name="T59" fmla="*/ 94 h 171"/>
                <a:gd name="T60" fmla="*/ 3 w 344"/>
                <a:gd name="T61" fmla="*/ 126 h 171"/>
                <a:gd name="T62" fmla="*/ 22 w 344"/>
                <a:gd name="T63" fmla="*/ 142 h 171"/>
                <a:gd name="T64" fmla="*/ 27 w 344"/>
                <a:gd name="T65" fmla="*/ 144 h 171"/>
                <a:gd name="T66" fmla="*/ 33 w 344"/>
                <a:gd name="T67" fmla="*/ 154 h 171"/>
                <a:gd name="T68" fmla="*/ 55 w 344"/>
                <a:gd name="T69" fmla="*/ 169 h 171"/>
                <a:gd name="T70" fmla="*/ 65 w 344"/>
                <a:gd name="T71" fmla="*/ 167 h 171"/>
                <a:gd name="T72" fmla="*/ 85 w 344"/>
                <a:gd name="T73" fmla="*/ 171 h 171"/>
                <a:gd name="T74" fmla="*/ 93 w 344"/>
                <a:gd name="T75" fmla="*/ 167 h 171"/>
                <a:gd name="T76" fmla="*/ 108 w 344"/>
                <a:gd name="T77" fmla="*/ 167 h 171"/>
                <a:gd name="T78" fmla="*/ 118 w 344"/>
                <a:gd name="T79" fmla="*/ 162 h 171"/>
                <a:gd name="T80" fmla="*/ 130 w 344"/>
                <a:gd name="T81" fmla="*/ 141 h 171"/>
                <a:gd name="T82" fmla="*/ 143 w 344"/>
                <a:gd name="T83" fmla="*/ 141 h 171"/>
                <a:gd name="T84" fmla="*/ 153 w 344"/>
                <a:gd name="T85" fmla="*/ 139 h 171"/>
                <a:gd name="T86" fmla="*/ 160 w 344"/>
                <a:gd name="T87" fmla="*/ 127 h 171"/>
                <a:gd name="T88" fmla="*/ 168 w 344"/>
                <a:gd name="T89" fmla="*/ 126 h 171"/>
                <a:gd name="T90" fmla="*/ 183 w 344"/>
                <a:gd name="T91" fmla="*/ 134 h 171"/>
                <a:gd name="T92" fmla="*/ 198 w 344"/>
                <a:gd name="T93" fmla="*/ 127 h 171"/>
                <a:gd name="T94" fmla="*/ 212 w 344"/>
                <a:gd name="T95" fmla="*/ 119 h 171"/>
                <a:gd name="T96" fmla="*/ 217 w 344"/>
                <a:gd name="T97" fmla="*/ 107 h 171"/>
                <a:gd name="T98" fmla="*/ 233 w 344"/>
                <a:gd name="T99" fmla="*/ 94 h 171"/>
                <a:gd name="T100" fmla="*/ 242 w 344"/>
                <a:gd name="T101" fmla="*/ 95 h 171"/>
                <a:gd name="T102" fmla="*/ 260 w 344"/>
                <a:gd name="T103" fmla="*/ 99 h 171"/>
                <a:gd name="T104" fmla="*/ 277 w 344"/>
                <a:gd name="T105" fmla="*/ 94 h 171"/>
                <a:gd name="T106" fmla="*/ 289 w 344"/>
                <a:gd name="T107" fmla="*/ 102 h 171"/>
                <a:gd name="T108" fmla="*/ 295 w 344"/>
                <a:gd name="T109" fmla="*/ 114 h 171"/>
                <a:gd name="T110" fmla="*/ 304 w 344"/>
                <a:gd name="T111" fmla="*/ 112 h 171"/>
                <a:gd name="T112" fmla="*/ 317 w 344"/>
                <a:gd name="T113" fmla="*/ 111 h 171"/>
                <a:gd name="T114" fmla="*/ 322 w 344"/>
                <a:gd name="T115" fmla="*/ 107 h 171"/>
                <a:gd name="T116" fmla="*/ 322 w 344"/>
                <a:gd name="T117" fmla="*/ 90 h 171"/>
                <a:gd name="T118" fmla="*/ 332 w 344"/>
                <a:gd name="T119" fmla="*/ 79 h 171"/>
                <a:gd name="T120" fmla="*/ 344 w 344"/>
                <a:gd name="T121" fmla="*/ 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4" h="171">
                  <a:moveTo>
                    <a:pt x="342" y="44"/>
                  </a:moveTo>
                  <a:lnTo>
                    <a:pt x="332" y="42"/>
                  </a:lnTo>
                  <a:lnTo>
                    <a:pt x="324" y="39"/>
                  </a:lnTo>
                  <a:lnTo>
                    <a:pt x="314" y="35"/>
                  </a:lnTo>
                  <a:lnTo>
                    <a:pt x="312" y="34"/>
                  </a:lnTo>
                  <a:lnTo>
                    <a:pt x="312" y="34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0"/>
                  </a:lnTo>
                  <a:lnTo>
                    <a:pt x="310" y="29"/>
                  </a:lnTo>
                  <a:lnTo>
                    <a:pt x="310" y="27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297" y="20"/>
                  </a:lnTo>
                  <a:lnTo>
                    <a:pt x="290" y="15"/>
                  </a:lnTo>
                  <a:lnTo>
                    <a:pt x="287" y="14"/>
                  </a:lnTo>
                  <a:lnTo>
                    <a:pt x="285" y="14"/>
                  </a:lnTo>
                  <a:lnTo>
                    <a:pt x="282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7" y="17"/>
                  </a:lnTo>
                  <a:lnTo>
                    <a:pt x="275" y="17"/>
                  </a:lnTo>
                  <a:lnTo>
                    <a:pt x="270" y="15"/>
                  </a:lnTo>
                  <a:lnTo>
                    <a:pt x="269" y="14"/>
                  </a:lnTo>
                  <a:lnTo>
                    <a:pt x="267" y="14"/>
                  </a:lnTo>
                  <a:lnTo>
                    <a:pt x="265" y="14"/>
                  </a:lnTo>
                  <a:lnTo>
                    <a:pt x="255" y="15"/>
                  </a:lnTo>
                  <a:lnTo>
                    <a:pt x="254" y="15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2" y="22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7" y="27"/>
                  </a:lnTo>
                  <a:lnTo>
                    <a:pt x="244" y="29"/>
                  </a:lnTo>
                  <a:lnTo>
                    <a:pt x="238" y="25"/>
                  </a:lnTo>
                  <a:lnTo>
                    <a:pt x="235" y="22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19"/>
                  </a:lnTo>
                  <a:lnTo>
                    <a:pt x="233" y="19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27" y="19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2" y="19"/>
                  </a:lnTo>
                  <a:lnTo>
                    <a:pt x="208" y="20"/>
                  </a:lnTo>
                  <a:lnTo>
                    <a:pt x="202" y="24"/>
                  </a:lnTo>
                  <a:lnTo>
                    <a:pt x="200" y="25"/>
                  </a:lnTo>
                  <a:lnTo>
                    <a:pt x="198" y="27"/>
                  </a:lnTo>
                  <a:lnTo>
                    <a:pt x="198" y="29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3" y="39"/>
                  </a:lnTo>
                  <a:lnTo>
                    <a:pt x="193" y="39"/>
                  </a:lnTo>
                  <a:lnTo>
                    <a:pt x="192" y="39"/>
                  </a:lnTo>
                  <a:lnTo>
                    <a:pt x="190" y="37"/>
                  </a:lnTo>
                  <a:lnTo>
                    <a:pt x="190" y="35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77" y="37"/>
                  </a:lnTo>
                  <a:lnTo>
                    <a:pt x="177" y="37"/>
                  </a:lnTo>
                  <a:lnTo>
                    <a:pt x="175" y="37"/>
                  </a:lnTo>
                  <a:lnTo>
                    <a:pt x="175" y="35"/>
                  </a:lnTo>
                  <a:lnTo>
                    <a:pt x="175" y="35"/>
                  </a:lnTo>
                  <a:lnTo>
                    <a:pt x="175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8" y="30"/>
                  </a:lnTo>
                  <a:lnTo>
                    <a:pt x="180" y="30"/>
                  </a:lnTo>
                  <a:lnTo>
                    <a:pt x="178" y="22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2" y="19"/>
                  </a:lnTo>
                  <a:lnTo>
                    <a:pt x="168" y="19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2" y="7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45" y="7"/>
                  </a:lnTo>
                  <a:lnTo>
                    <a:pt x="145" y="9"/>
                  </a:lnTo>
                  <a:lnTo>
                    <a:pt x="143" y="9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8" y="12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7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13" y="7"/>
                  </a:lnTo>
                  <a:lnTo>
                    <a:pt x="108" y="7"/>
                  </a:lnTo>
                  <a:lnTo>
                    <a:pt x="105" y="12"/>
                  </a:lnTo>
                  <a:lnTo>
                    <a:pt x="103" y="19"/>
                  </a:lnTo>
                  <a:lnTo>
                    <a:pt x="100" y="22"/>
                  </a:lnTo>
                  <a:lnTo>
                    <a:pt x="95" y="22"/>
                  </a:lnTo>
                  <a:lnTo>
                    <a:pt x="90" y="25"/>
                  </a:lnTo>
                  <a:lnTo>
                    <a:pt x="87" y="30"/>
                  </a:lnTo>
                  <a:lnTo>
                    <a:pt x="85" y="35"/>
                  </a:lnTo>
                  <a:lnTo>
                    <a:pt x="83" y="40"/>
                  </a:lnTo>
                  <a:lnTo>
                    <a:pt x="83" y="45"/>
                  </a:lnTo>
                  <a:lnTo>
                    <a:pt x="80" y="50"/>
                  </a:lnTo>
                  <a:lnTo>
                    <a:pt x="75" y="52"/>
                  </a:lnTo>
                  <a:lnTo>
                    <a:pt x="70" y="54"/>
                  </a:lnTo>
                  <a:lnTo>
                    <a:pt x="63" y="55"/>
                  </a:lnTo>
                  <a:lnTo>
                    <a:pt x="60" y="59"/>
                  </a:lnTo>
                  <a:lnTo>
                    <a:pt x="57" y="62"/>
                  </a:lnTo>
                  <a:lnTo>
                    <a:pt x="53" y="67"/>
                  </a:lnTo>
                  <a:lnTo>
                    <a:pt x="45" y="74"/>
                  </a:lnTo>
                  <a:lnTo>
                    <a:pt x="40" y="75"/>
                  </a:lnTo>
                  <a:lnTo>
                    <a:pt x="33" y="74"/>
                  </a:lnTo>
                  <a:lnTo>
                    <a:pt x="30" y="72"/>
                  </a:lnTo>
                  <a:lnTo>
                    <a:pt x="27" y="70"/>
                  </a:lnTo>
                  <a:lnTo>
                    <a:pt x="27" y="67"/>
                  </a:lnTo>
                  <a:lnTo>
                    <a:pt x="23" y="65"/>
                  </a:lnTo>
                  <a:lnTo>
                    <a:pt x="22" y="64"/>
                  </a:lnTo>
                  <a:lnTo>
                    <a:pt x="18" y="65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3" y="87"/>
                  </a:lnTo>
                  <a:lnTo>
                    <a:pt x="3" y="94"/>
                  </a:lnTo>
                  <a:lnTo>
                    <a:pt x="0" y="112"/>
                  </a:lnTo>
                  <a:lnTo>
                    <a:pt x="2" y="117"/>
                  </a:lnTo>
                  <a:lnTo>
                    <a:pt x="3" y="122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7"/>
                  </a:lnTo>
                  <a:lnTo>
                    <a:pt x="10" y="131"/>
                  </a:lnTo>
                  <a:lnTo>
                    <a:pt x="15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5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30" y="149"/>
                  </a:lnTo>
                  <a:lnTo>
                    <a:pt x="32" y="151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5" y="156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53" y="169"/>
                  </a:lnTo>
                  <a:lnTo>
                    <a:pt x="55" y="169"/>
                  </a:lnTo>
                  <a:lnTo>
                    <a:pt x="60" y="167"/>
                  </a:lnTo>
                  <a:lnTo>
                    <a:pt x="62" y="167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72" y="167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7" y="169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7" y="169"/>
                  </a:lnTo>
                  <a:lnTo>
                    <a:pt x="90" y="169"/>
                  </a:lnTo>
                  <a:lnTo>
                    <a:pt x="92" y="169"/>
                  </a:lnTo>
                  <a:lnTo>
                    <a:pt x="93" y="167"/>
                  </a:lnTo>
                  <a:lnTo>
                    <a:pt x="100" y="167"/>
                  </a:lnTo>
                  <a:lnTo>
                    <a:pt x="103" y="167"/>
                  </a:lnTo>
                  <a:lnTo>
                    <a:pt x="107" y="169"/>
                  </a:lnTo>
                  <a:lnTo>
                    <a:pt x="107" y="169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10" y="166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8" y="162"/>
                  </a:lnTo>
                  <a:lnTo>
                    <a:pt x="115" y="159"/>
                  </a:lnTo>
                  <a:lnTo>
                    <a:pt x="115" y="147"/>
                  </a:lnTo>
                  <a:lnTo>
                    <a:pt x="118" y="142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5" y="141"/>
                  </a:lnTo>
                  <a:lnTo>
                    <a:pt x="143" y="142"/>
                  </a:lnTo>
                  <a:lnTo>
                    <a:pt x="143" y="142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5" y="141"/>
                  </a:lnTo>
                  <a:lnTo>
                    <a:pt x="150" y="139"/>
                  </a:lnTo>
                  <a:lnTo>
                    <a:pt x="152" y="139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58" y="139"/>
                  </a:lnTo>
                  <a:lnTo>
                    <a:pt x="158" y="134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62" y="127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27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7" y="131"/>
                  </a:lnTo>
                  <a:lnTo>
                    <a:pt x="183" y="134"/>
                  </a:lnTo>
                  <a:lnTo>
                    <a:pt x="188" y="132"/>
                  </a:lnTo>
                  <a:lnTo>
                    <a:pt x="193" y="131"/>
                  </a:lnTo>
                  <a:lnTo>
                    <a:pt x="193" y="131"/>
                  </a:lnTo>
                  <a:lnTo>
                    <a:pt x="197" y="127"/>
                  </a:lnTo>
                  <a:lnTo>
                    <a:pt x="198" y="127"/>
                  </a:lnTo>
                  <a:lnTo>
                    <a:pt x="207" y="124"/>
                  </a:lnTo>
                  <a:lnTo>
                    <a:pt x="208" y="124"/>
                  </a:lnTo>
                  <a:lnTo>
                    <a:pt x="210" y="121"/>
                  </a:lnTo>
                  <a:lnTo>
                    <a:pt x="212" y="119"/>
                  </a:lnTo>
                  <a:lnTo>
                    <a:pt x="212" y="119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5" y="111"/>
                  </a:lnTo>
                  <a:lnTo>
                    <a:pt x="215" y="111"/>
                  </a:lnTo>
                  <a:lnTo>
                    <a:pt x="217" y="107"/>
                  </a:lnTo>
                  <a:lnTo>
                    <a:pt x="220" y="101"/>
                  </a:lnTo>
                  <a:lnTo>
                    <a:pt x="223" y="97"/>
                  </a:lnTo>
                  <a:lnTo>
                    <a:pt x="228" y="95"/>
                  </a:lnTo>
                  <a:lnTo>
                    <a:pt x="230" y="95"/>
                  </a:lnTo>
                  <a:lnTo>
                    <a:pt x="233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7" y="99"/>
                  </a:lnTo>
                  <a:lnTo>
                    <a:pt x="249" y="99"/>
                  </a:lnTo>
                  <a:lnTo>
                    <a:pt x="257" y="99"/>
                  </a:lnTo>
                  <a:lnTo>
                    <a:pt x="260" y="99"/>
                  </a:lnTo>
                  <a:lnTo>
                    <a:pt x="265" y="97"/>
                  </a:lnTo>
                  <a:lnTo>
                    <a:pt x="269" y="95"/>
                  </a:lnTo>
                  <a:lnTo>
                    <a:pt x="270" y="95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79" y="94"/>
                  </a:lnTo>
                  <a:lnTo>
                    <a:pt x="282" y="95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9" y="102"/>
                  </a:lnTo>
                  <a:lnTo>
                    <a:pt x="289" y="102"/>
                  </a:lnTo>
                  <a:lnTo>
                    <a:pt x="289" y="104"/>
                  </a:lnTo>
                  <a:lnTo>
                    <a:pt x="294" y="112"/>
                  </a:lnTo>
                  <a:lnTo>
                    <a:pt x="295" y="112"/>
                  </a:lnTo>
                  <a:lnTo>
                    <a:pt x="295" y="114"/>
                  </a:lnTo>
                  <a:lnTo>
                    <a:pt x="299" y="114"/>
                  </a:lnTo>
                  <a:lnTo>
                    <a:pt x="302" y="114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9" y="111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9" y="111"/>
                  </a:lnTo>
                  <a:lnTo>
                    <a:pt x="319" y="111"/>
                  </a:lnTo>
                  <a:lnTo>
                    <a:pt x="320" y="107"/>
                  </a:lnTo>
                  <a:lnTo>
                    <a:pt x="322" y="107"/>
                  </a:lnTo>
                  <a:lnTo>
                    <a:pt x="322" y="95"/>
                  </a:lnTo>
                  <a:lnTo>
                    <a:pt x="320" y="94"/>
                  </a:lnTo>
                  <a:lnTo>
                    <a:pt x="320" y="92"/>
                  </a:lnTo>
                  <a:lnTo>
                    <a:pt x="320" y="92"/>
                  </a:lnTo>
                  <a:lnTo>
                    <a:pt x="322" y="90"/>
                  </a:lnTo>
                  <a:lnTo>
                    <a:pt x="322" y="90"/>
                  </a:lnTo>
                  <a:lnTo>
                    <a:pt x="325" y="87"/>
                  </a:lnTo>
                  <a:lnTo>
                    <a:pt x="330" y="82"/>
                  </a:lnTo>
                  <a:lnTo>
                    <a:pt x="330" y="82"/>
                  </a:lnTo>
                  <a:lnTo>
                    <a:pt x="332" y="79"/>
                  </a:lnTo>
                  <a:lnTo>
                    <a:pt x="334" y="70"/>
                  </a:lnTo>
                  <a:lnTo>
                    <a:pt x="337" y="64"/>
                  </a:lnTo>
                  <a:lnTo>
                    <a:pt x="339" y="57"/>
                  </a:lnTo>
                  <a:lnTo>
                    <a:pt x="340" y="54"/>
                  </a:lnTo>
                  <a:lnTo>
                    <a:pt x="344" y="50"/>
                  </a:lnTo>
                  <a:lnTo>
                    <a:pt x="344" y="45"/>
                  </a:lnTo>
                  <a:lnTo>
                    <a:pt x="344" y="45"/>
                  </a:lnTo>
                  <a:lnTo>
                    <a:pt x="342" y="4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5" name="Freeform 36"/>
            <p:cNvSpPr>
              <a:spLocks/>
            </p:cNvSpPr>
            <p:nvPr/>
          </p:nvSpPr>
          <p:spPr bwMode="auto">
            <a:xfrm>
              <a:off x="3831839" y="6733981"/>
              <a:ext cx="161765" cy="290269"/>
            </a:xfrm>
            <a:custGeom>
              <a:avLst/>
              <a:gdLst>
                <a:gd name="T0" fmla="*/ 93 w 107"/>
                <a:gd name="T1" fmla="*/ 88 h 192"/>
                <a:gd name="T2" fmla="*/ 97 w 107"/>
                <a:gd name="T3" fmla="*/ 80 h 192"/>
                <a:gd name="T4" fmla="*/ 97 w 107"/>
                <a:gd name="T5" fmla="*/ 78 h 192"/>
                <a:gd name="T6" fmla="*/ 107 w 107"/>
                <a:gd name="T7" fmla="*/ 45 h 192"/>
                <a:gd name="T8" fmla="*/ 0 w 107"/>
                <a:gd name="T9" fmla="*/ 0 h 192"/>
                <a:gd name="T10" fmla="*/ 0 w 107"/>
                <a:gd name="T11" fmla="*/ 169 h 192"/>
                <a:gd name="T12" fmla="*/ 60 w 107"/>
                <a:gd name="T13" fmla="*/ 192 h 192"/>
                <a:gd name="T14" fmla="*/ 93 w 107"/>
                <a:gd name="T15" fmla="*/ 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92">
                  <a:moveTo>
                    <a:pt x="93" y="88"/>
                  </a:moveTo>
                  <a:lnTo>
                    <a:pt x="97" y="80"/>
                  </a:lnTo>
                  <a:lnTo>
                    <a:pt x="97" y="78"/>
                  </a:lnTo>
                  <a:lnTo>
                    <a:pt x="107" y="45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60" y="192"/>
                  </a:lnTo>
                  <a:lnTo>
                    <a:pt x="93" y="8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6" name="Freeform 37"/>
            <p:cNvSpPr>
              <a:spLocks/>
            </p:cNvSpPr>
            <p:nvPr/>
          </p:nvSpPr>
          <p:spPr bwMode="auto">
            <a:xfrm>
              <a:off x="3831839" y="6851903"/>
              <a:ext cx="380978" cy="293292"/>
            </a:xfrm>
            <a:custGeom>
              <a:avLst/>
              <a:gdLst>
                <a:gd name="T0" fmla="*/ 250 w 252"/>
                <a:gd name="T1" fmla="*/ 192 h 194"/>
                <a:gd name="T2" fmla="*/ 227 w 252"/>
                <a:gd name="T3" fmla="*/ 162 h 194"/>
                <a:gd name="T4" fmla="*/ 190 w 252"/>
                <a:gd name="T5" fmla="*/ 119 h 194"/>
                <a:gd name="T6" fmla="*/ 159 w 252"/>
                <a:gd name="T7" fmla="*/ 77 h 194"/>
                <a:gd name="T8" fmla="*/ 130 w 252"/>
                <a:gd name="T9" fmla="*/ 44 h 194"/>
                <a:gd name="T10" fmla="*/ 98 w 252"/>
                <a:gd name="T11" fmla="*/ 2 h 194"/>
                <a:gd name="T12" fmla="*/ 97 w 252"/>
                <a:gd name="T13" fmla="*/ 0 h 194"/>
                <a:gd name="T14" fmla="*/ 97 w 252"/>
                <a:gd name="T15" fmla="*/ 2 h 194"/>
                <a:gd name="T16" fmla="*/ 93 w 252"/>
                <a:gd name="T17" fmla="*/ 10 h 194"/>
                <a:gd name="T18" fmla="*/ 60 w 252"/>
                <a:gd name="T19" fmla="*/ 114 h 194"/>
                <a:gd name="T20" fmla="*/ 0 w 252"/>
                <a:gd name="T21" fmla="*/ 91 h 194"/>
                <a:gd name="T22" fmla="*/ 0 w 252"/>
                <a:gd name="T23" fmla="*/ 194 h 194"/>
                <a:gd name="T24" fmla="*/ 252 w 252"/>
                <a:gd name="T25" fmla="*/ 194 h 194"/>
                <a:gd name="T26" fmla="*/ 250 w 252"/>
                <a:gd name="T27" fmla="*/ 192 h 194"/>
                <a:gd name="T28" fmla="*/ 250 w 252"/>
                <a:gd name="T29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194">
                  <a:moveTo>
                    <a:pt x="250" y="192"/>
                  </a:moveTo>
                  <a:lnTo>
                    <a:pt x="227" y="162"/>
                  </a:lnTo>
                  <a:lnTo>
                    <a:pt x="190" y="119"/>
                  </a:lnTo>
                  <a:lnTo>
                    <a:pt x="159" y="77"/>
                  </a:lnTo>
                  <a:lnTo>
                    <a:pt x="130" y="44"/>
                  </a:lnTo>
                  <a:lnTo>
                    <a:pt x="98" y="2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3" y="10"/>
                  </a:lnTo>
                  <a:lnTo>
                    <a:pt x="60" y="114"/>
                  </a:lnTo>
                  <a:lnTo>
                    <a:pt x="0" y="91"/>
                  </a:lnTo>
                  <a:lnTo>
                    <a:pt x="0" y="194"/>
                  </a:lnTo>
                  <a:lnTo>
                    <a:pt x="252" y="194"/>
                  </a:lnTo>
                  <a:lnTo>
                    <a:pt x="250" y="192"/>
                  </a:lnTo>
                  <a:lnTo>
                    <a:pt x="250" y="1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7" name="Freeform 38"/>
            <p:cNvSpPr>
              <a:spLocks/>
            </p:cNvSpPr>
            <p:nvPr/>
          </p:nvSpPr>
          <p:spPr bwMode="auto">
            <a:xfrm>
              <a:off x="9928990" y="2411702"/>
              <a:ext cx="1173168" cy="2492982"/>
            </a:xfrm>
            <a:custGeom>
              <a:avLst/>
              <a:gdLst>
                <a:gd name="T0" fmla="*/ 765 w 776"/>
                <a:gd name="T1" fmla="*/ 22 h 1649"/>
                <a:gd name="T2" fmla="*/ 688 w 776"/>
                <a:gd name="T3" fmla="*/ 110 h 1649"/>
                <a:gd name="T4" fmla="*/ 680 w 776"/>
                <a:gd name="T5" fmla="*/ 144 h 1649"/>
                <a:gd name="T6" fmla="*/ 645 w 776"/>
                <a:gd name="T7" fmla="*/ 182 h 1649"/>
                <a:gd name="T8" fmla="*/ 618 w 776"/>
                <a:gd name="T9" fmla="*/ 217 h 1649"/>
                <a:gd name="T10" fmla="*/ 604 w 776"/>
                <a:gd name="T11" fmla="*/ 237 h 1649"/>
                <a:gd name="T12" fmla="*/ 593 w 776"/>
                <a:gd name="T13" fmla="*/ 257 h 1649"/>
                <a:gd name="T14" fmla="*/ 569 w 776"/>
                <a:gd name="T15" fmla="*/ 277 h 1649"/>
                <a:gd name="T16" fmla="*/ 543 w 776"/>
                <a:gd name="T17" fmla="*/ 294 h 1649"/>
                <a:gd name="T18" fmla="*/ 536 w 776"/>
                <a:gd name="T19" fmla="*/ 311 h 1649"/>
                <a:gd name="T20" fmla="*/ 544 w 776"/>
                <a:gd name="T21" fmla="*/ 332 h 1649"/>
                <a:gd name="T22" fmla="*/ 581 w 776"/>
                <a:gd name="T23" fmla="*/ 321 h 1649"/>
                <a:gd name="T24" fmla="*/ 569 w 776"/>
                <a:gd name="T25" fmla="*/ 344 h 1649"/>
                <a:gd name="T26" fmla="*/ 591 w 776"/>
                <a:gd name="T27" fmla="*/ 347 h 1649"/>
                <a:gd name="T28" fmla="*/ 618 w 776"/>
                <a:gd name="T29" fmla="*/ 341 h 1649"/>
                <a:gd name="T30" fmla="*/ 621 w 776"/>
                <a:gd name="T31" fmla="*/ 352 h 1649"/>
                <a:gd name="T32" fmla="*/ 596 w 776"/>
                <a:gd name="T33" fmla="*/ 371 h 1649"/>
                <a:gd name="T34" fmla="*/ 593 w 776"/>
                <a:gd name="T35" fmla="*/ 416 h 1649"/>
                <a:gd name="T36" fmla="*/ 601 w 776"/>
                <a:gd name="T37" fmla="*/ 464 h 1649"/>
                <a:gd name="T38" fmla="*/ 599 w 776"/>
                <a:gd name="T39" fmla="*/ 498 h 1649"/>
                <a:gd name="T40" fmla="*/ 630 w 776"/>
                <a:gd name="T41" fmla="*/ 504 h 1649"/>
                <a:gd name="T42" fmla="*/ 670 w 776"/>
                <a:gd name="T43" fmla="*/ 496 h 1649"/>
                <a:gd name="T44" fmla="*/ 710 w 776"/>
                <a:gd name="T45" fmla="*/ 526 h 1649"/>
                <a:gd name="T46" fmla="*/ 665 w 776"/>
                <a:gd name="T47" fmla="*/ 584 h 1649"/>
                <a:gd name="T48" fmla="*/ 648 w 776"/>
                <a:gd name="T49" fmla="*/ 609 h 1649"/>
                <a:gd name="T50" fmla="*/ 573 w 776"/>
                <a:gd name="T51" fmla="*/ 626 h 1649"/>
                <a:gd name="T52" fmla="*/ 551 w 776"/>
                <a:gd name="T53" fmla="*/ 614 h 1649"/>
                <a:gd name="T54" fmla="*/ 519 w 776"/>
                <a:gd name="T55" fmla="*/ 629 h 1649"/>
                <a:gd name="T56" fmla="*/ 518 w 776"/>
                <a:gd name="T57" fmla="*/ 655 h 1649"/>
                <a:gd name="T58" fmla="*/ 474 w 776"/>
                <a:gd name="T59" fmla="*/ 661 h 1649"/>
                <a:gd name="T60" fmla="*/ 458 w 776"/>
                <a:gd name="T61" fmla="*/ 675 h 1649"/>
                <a:gd name="T62" fmla="*/ 449 w 776"/>
                <a:gd name="T63" fmla="*/ 691 h 1649"/>
                <a:gd name="T64" fmla="*/ 439 w 776"/>
                <a:gd name="T65" fmla="*/ 736 h 1649"/>
                <a:gd name="T66" fmla="*/ 383 w 776"/>
                <a:gd name="T67" fmla="*/ 735 h 1649"/>
                <a:gd name="T68" fmla="*/ 373 w 776"/>
                <a:gd name="T69" fmla="*/ 766 h 1649"/>
                <a:gd name="T70" fmla="*/ 349 w 776"/>
                <a:gd name="T71" fmla="*/ 745 h 1649"/>
                <a:gd name="T72" fmla="*/ 279 w 776"/>
                <a:gd name="T73" fmla="*/ 725 h 1649"/>
                <a:gd name="T74" fmla="*/ 244 w 776"/>
                <a:gd name="T75" fmla="*/ 746 h 1649"/>
                <a:gd name="T76" fmla="*/ 204 w 776"/>
                <a:gd name="T77" fmla="*/ 745 h 1649"/>
                <a:gd name="T78" fmla="*/ 176 w 776"/>
                <a:gd name="T79" fmla="*/ 776 h 1649"/>
                <a:gd name="T80" fmla="*/ 137 w 776"/>
                <a:gd name="T81" fmla="*/ 766 h 1649"/>
                <a:gd name="T82" fmla="*/ 141 w 776"/>
                <a:gd name="T83" fmla="*/ 780 h 1649"/>
                <a:gd name="T84" fmla="*/ 117 w 776"/>
                <a:gd name="T85" fmla="*/ 828 h 1649"/>
                <a:gd name="T86" fmla="*/ 101 w 776"/>
                <a:gd name="T87" fmla="*/ 875 h 1649"/>
                <a:gd name="T88" fmla="*/ 64 w 776"/>
                <a:gd name="T89" fmla="*/ 913 h 1649"/>
                <a:gd name="T90" fmla="*/ 85 w 776"/>
                <a:gd name="T91" fmla="*/ 985 h 1649"/>
                <a:gd name="T92" fmla="*/ 20 w 776"/>
                <a:gd name="T93" fmla="*/ 953 h 1649"/>
                <a:gd name="T94" fmla="*/ 0 w 776"/>
                <a:gd name="T95" fmla="*/ 1018 h 1649"/>
                <a:gd name="T96" fmla="*/ 17 w 776"/>
                <a:gd name="T97" fmla="*/ 1068 h 1649"/>
                <a:gd name="T98" fmla="*/ 27 w 776"/>
                <a:gd name="T99" fmla="*/ 1150 h 1649"/>
                <a:gd name="T100" fmla="*/ 92 w 776"/>
                <a:gd name="T101" fmla="*/ 1195 h 1649"/>
                <a:gd name="T102" fmla="*/ 142 w 776"/>
                <a:gd name="T103" fmla="*/ 1175 h 1649"/>
                <a:gd name="T104" fmla="*/ 207 w 776"/>
                <a:gd name="T105" fmla="*/ 1224 h 1649"/>
                <a:gd name="T106" fmla="*/ 204 w 776"/>
                <a:gd name="T107" fmla="*/ 1244 h 1649"/>
                <a:gd name="T108" fmla="*/ 242 w 776"/>
                <a:gd name="T109" fmla="*/ 1265 h 1649"/>
                <a:gd name="T110" fmla="*/ 281 w 776"/>
                <a:gd name="T111" fmla="*/ 1392 h 1649"/>
                <a:gd name="T112" fmla="*/ 539 w 776"/>
                <a:gd name="T113" fmla="*/ 1637 h 1649"/>
                <a:gd name="T114" fmla="*/ 666 w 776"/>
                <a:gd name="T115" fmla="*/ 1489 h 1649"/>
                <a:gd name="T116" fmla="*/ 765 w 776"/>
                <a:gd name="T117" fmla="*/ 1477 h 1649"/>
                <a:gd name="T118" fmla="*/ 701 w 776"/>
                <a:gd name="T119" fmla="*/ 1190 h 1649"/>
                <a:gd name="T120" fmla="*/ 776 w 776"/>
                <a:gd name="T121" fmla="*/ 0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1649">
                  <a:moveTo>
                    <a:pt x="776" y="2"/>
                  </a:moveTo>
                  <a:lnTo>
                    <a:pt x="775" y="2"/>
                  </a:lnTo>
                  <a:lnTo>
                    <a:pt x="770" y="2"/>
                  </a:lnTo>
                  <a:lnTo>
                    <a:pt x="770" y="2"/>
                  </a:lnTo>
                  <a:lnTo>
                    <a:pt x="768" y="4"/>
                  </a:lnTo>
                  <a:lnTo>
                    <a:pt x="768" y="4"/>
                  </a:lnTo>
                  <a:lnTo>
                    <a:pt x="766" y="5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68" y="12"/>
                  </a:lnTo>
                  <a:lnTo>
                    <a:pt x="768" y="12"/>
                  </a:lnTo>
                  <a:lnTo>
                    <a:pt x="768" y="14"/>
                  </a:lnTo>
                  <a:lnTo>
                    <a:pt x="768" y="14"/>
                  </a:lnTo>
                  <a:lnTo>
                    <a:pt x="768" y="15"/>
                  </a:lnTo>
                  <a:lnTo>
                    <a:pt x="768" y="15"/>
                  </a:lnTo>
                  <a:lnTo>
                    <a:pt x="768" y="17"/>
                  </a:lnTo>
                  <a:lnTo>
                    <a:pt x="765" y="22"/>
                  </a:lnTo>
                  <a:lnTo>
                    <a:pt x="753" y="35"/>
                  </a:lnTo>
                  <a:lnTo>
                    <a:pt x="746" y="45"/>
                  </a:lnTo>
                  <a:lnTo>
                    <a:pt x="736" y="57"/>
                  </a:lnTo>
                  <a:lnTo>
                    <a:pt x="723" y="77"/>
                  </a:lnTo>
                  <a:lnTo>
                    <a:pt x="716" y="87"/>
                  </a:lnTo>
                  <a:lnTo>
                    <a:pt x="713" y="94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4"/>
                  </a:lnTo>
                  <a:lnTo>
                    <a:pt x="708" y="92"/>
                  </a:lnTo>
                  <a:lnTo>
                    <a:pt x="701" y="97"/>
                  </a:lnTo>
                  <a:lnTo>
                    <a:pt x="698" y="105"/>
                  </a:lnTo>
                  <a:lnTo>
                    <a:pt x="696" y="105"/>
                  </a:lnTo>
                  <a:lnTo>
                    <a:pt x="690" y="109"/>
                  </a:lnTo>
                  <a:lnTo>
                    <a:pt x="690" y="109"/>
                  </a:lnTo>
                  <a:lnTo>
                    <a:pt x="688" y="110"/>
                  </a:lnTo>
                  <a:lnTo>
                    <a:pt x="685" y="127"/>
                  </a:lnTo>
                  <a:lnTo>
                    <a:pt x="685" y="127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90" y="136"/>
                  </a:lnTo>
                  <a:lnTo>
                    <a:pt x="693" y="137"/>
                  </a:lnTo>
                  <a:lnTo>
                    <a:pt x="695" y="139"/>
                  </a:lnTo>
                  <a:lnTo>
                    <a:pt x="695" y="139"/>
                  </a:lnTo>
                  <a:lnTo>
                    <a:pt x="695" y="141"/>
                  </a:lnTo>
                  <a:lnTo>
                    <a:pt x="691" y="144"/>
                  </a:lnTo>
                  <a:lnTo>
                    <a:pt x="691" y="146"/>
                  </a:lnTo>
                  <a:lnTo>
                    <a:pt x="690" y="144"/>
                  </a:lnTo>
                  <a:lnTo>
                    <a:pt x="681" y="144"/>
                  </a:lnTo>
                  <a:lnTo>
                    <a:pt x="681" y="144"/>
                  </a:lnTo>
                  <a:lnTo>
                    <a:pt x="680" y="144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8" y="151"/>
                  </a:lnTo>
                  <a:lnTo>
                    <a:pt x="676" y="152"/>
                  </a:lnTo>
                  <a:lnTo>
                    <a:pt x="675" y="156"/>
                  </a:lnTo>
                  <a:lnTo>
                    <a:pt x="675" y="156"/>
                  </a:lnTo>
                  <a:lnTo>
                    <a:pt x="673" y="152"/>
                  </a:lnTo>
                  <a:lnTo>
                    <a:pt x="671" y="151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8" y="156"/>
                  </a:lnTo>
                  <a:lnTo>
                    <a:pt x="666" y="157"/>
                  </a:lnTo>
                  <a:lnTo>
                    <a:pt x="666" y="161"/>
                  </a:lnTo>
                  <a:lnTo>
                    <a:pt x="666" y="161"/>
                  </a:lnTo>
                  <a:lnTo>
                    <a:pt x="661" y="167"/>
                  </a:lnTo>
                  <a:lnTo>
                    <a:pt x="655" y="176"/>
                  </a:lnTo>
                  <a:lnTo>
                    <a:pt x="650" y="179"/>
                  </a:lnTo>
                  <a:lnTo>
                    <a:pt x="645" y="182"/>
                  </a:lnTo>
                  <a:lnTo>
                    <a:pt x="645" y="184"/>
                  </a:lnTo>
                  <a:lnTo>
                    <a:pt x="645" y="184"/>
                  </a:lnTo>
                  <a:lnTo>
                    <a:pt x="646" y="187"/>
                  </a:lnTo>
                  <a:lnTo>
                    <a:pt x="645" y="187"/>
                  </a:lnTo>
                  <a:lnTo>
                    <a:pt x="638" y="194"/>
                  </a:lnTo>
                  <a:lnTo>
                    <a:pt x="633" y="202"/>
                  </a:lnTo>
                  <a:lnTo>
                    <a:pt x="633" y="204"/>
                  </a:lnTo>
                  <a:lnTo>
                    <a:pt x="630" y="206"/>
                  </a:lnTo>
                  <a:lnTo>
                    <a:pt x="630" y="207"/>
                  </a:lnTo>
                  <a:lnTo>
                    <a:pt x="626" y="211"/>
                  </a:lnTo>
                  <a:lnTo>
                    <a:pt x="626" y="212"/>
                  </a:lnTo>
                  <a:lnTo>
                    <a:pt x="625" y="212"/>
                  </a:lnTo>
                  <a:lnTo>
                    <a:pt x="623" y="212"/>
                  </a:lnTo>
                  <a:lnTo>
                    <a:pt x="621" y="214"/>
                  </a:lnTo>
                  <a:lnTo>
                    <a:pt x="618" y="216"/>
                  </a:lnTo>
                  <a:lnTo>
                    <a:pt x="618" y="217"/>
                  </a:lnTo>
                  <a:lnTo>
                    <a:pt x="618" y="217"/>
                  </a:lnTo>
                  <a:lnTo>
                    <a:pt x="616" y="219"/>
                  </a:lnTo>
                  <a:lnTo>
                    <a:pt x="614" y="221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9" y="226"/>
                  </a:lnTo>
                  <a:lnTo>
                    <a:pt x="618" y="227"/>
                  </a:lnTo>
                  <a:lnTo>
                    <a:pt x="618" y="227"/>
                  </a:lnTo>
                  <a:lnTo>
                    <a:pt x="616" y="229"/>
                  </a:lnTo>
                  <a:lnTo>
                    <a:pt x="614" y="231"/>
                  </a:lnTo>
                  <a:lnTo>
                    <a:pt x="613" y="231"/>
                  </a:lnTo>
                  <a:lnTo>
                    <a:pt x="609" y="232"/>
                  </a:lnTo>
                  <a:lnTo>
                    <a:pt x="604" y="236"/>
                  </a:lnTo>
                  <a:lnTo>
                    <a:pt x="604" y="236"/>
                  </a:lnTo>
                  <a:lnTo>
                    <a:pt x="604" y="237"/>
                  </a:lnTo>
                  <a:lnTo>
                    <a:pt x="604" y="237"/>
                  </a:lnTo>
                  <a:lnTo>
                    <a:pt x="603" y="249"/>
                  </a:lnTo>
                  <a:lnTo>
                    <a:pt x="603" y="252"/>
                  </a:lnTo>
                  <a:lnTo>
                    <a:pt x="601" y="254"/>
                  </a:lnTo>
                  <a:lnTo>
                    <a:pt x="601" y="254"/>
                  </a:lnTo>
                  <a:lnTo>
                    <a:pt x="603" y="257"/>
                  </a:lnTo>
                  <a:lnTo>
                    <a:pt x="603" y="259"/>
                  </a:lnTo>
                  <a:lnTo>
                    <a:pt x="603" y="259"/>
                  </a:lnTo>
                  <a:lnTo>
                    <a:pt x="604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2"/>
                  </a:lnTo>
                  <a:lnTo>
                    <a:pt x="598" y="262"/>
                  </a:lnTo>
                  <a:lnTo>
                    <a:pt x="598" y="262"/>
                  </a:lnTo>
                  <a:lnTo>
                    <a:pt x="596" y="261"/>
                  </a:lnTo>
                  <a:lnTo>
                    <a:pt x="594" y="259"/>
                  </a:lnTo>
                  <a:lnTo>
                    <a:pt x="593" y="259"/>
                  </a:lnTo>
                  <a:lnTo>
                    <a:pt x="593" y="257"/>
                  </a:lnTo>
                  <a:lnTo>
                    <a:pt x="594" y="256"/>
                  </a:lnTo>
                  <a:lnTo>
                    <a:pt x="594" y="254"/>
                  </a:lnTo>
                  <a:lnTo>
                    <a:pt x="594" y="254"/>
                  </a:lnTo>
                  <a:lnTo>
                    <a:pt x="591" y="254"/>
                  </a:lnTo>
                  <a:lnTo>
                    <a:pt x="589" y="256"/>
                  </a:lnTo>
                  <a:lnTo>
                    <a:pt x="583" y="261"/>
                  </a:lnTo>
                  <a:lnTo>
                    <a:pt x="574" y="264"/>
                  </a:lnTo>
                  <a:lnTo>
                    <a:pt x="573" y="267"/>
                  </a:lnTo>
                  <a:lnTo>
                    <a:pt x="578" y="272"/>
                  </a:lnTo>
                  <a:lnTo>
                    <a:pt x="579" y="272"/>
                  </a:lnTo>
                  <a:lnTo>
                    <a:pt x="579" y="274"/>
                  </a:lnTo>
                  <a:lnTo>
                    <a:pt x="576" y="276"/>
                  </a:lnTo>
                  <a:lnTo>
                    <a:pt x="574" y="277"/>
                  </a:lnTo>
                  <a:lnTo>
                    <a:pt x="573" y="277"/>
                  </a:lnTo>
                  <a:lnTo>
                    <a:pt x="571" y="277"/>
                  </a:lnTo>
                  <a:lnTo>
                    <a:pt x="571" y="277"/>
                  </a:lnTo>
                  <a:lnTo>
                    <a:pt x="569" y="277"/>
                  </a:lnTo>
                  <a:lnTo>
                    <a:pt x="569" y="274"/>
                  </a:lnTo>
                  <a:lnTo>
                    <a:pt x="566" y="274"/>
                  </a:lnTo>
                  <a:lnTo>
                    <a:pt x="561" y="277"/>
                  </a:lnTo>
                  <a:lnTo>
                    <a:pt x="559" y="281"/>
                  </a:lnTo>
                  <a:lnTo>
                    <a:pt x="559" y="282"/>
                  </a:lnTo>
                  <a:lnTo>
                    <a:pt x="558" y="286"/>
                  </a:lnTo>
                  <a:lnTo>
                    <a:pt x="553" y="286"/>
                  </a:lnTo>
                  <a:lnTo>
                    <a:pt x="551" y="286"/>
                  </a:lnTo>
                  <a:lnTo>
                    <a:pt x="546" y="281"/>
                  </a:lnTo>
                  <a:lnTo>
                    <a:pt x="543" y="284"/>
                  </a:lnTo>
                  <a:lnTo>
                    <a:pt x="539" y="287"/>
                  </a:lnTo>
                  <a:lnTo>
                    <a:pt x="539" y="291"/>
                  </a:lnTo>
                  <a:lnTo>
                    <a:pt x="539" y="292"/>
                  </a:lnTo>
                  <a:lnTo>
                    <a:pt x="539" y="294"/>
                  </a:lnTo>
                  <a:lnTo>
                    <a:pt x="541" y="294"/>
                  </a:lnTo>
                  <a:lnTo>
                    <a:pt x="543" y="294"/>
                  </a:lnTo>
                  <a:lnTo>
                    <a:pt x="543" y="294"/>
                  </a:lnTo>
                  <a:lnTo>
                    <a:pt x="544" y="296"/>
                  </a:lnTo>
                  <a:lnTo>
                    <a:pt x="544" y="296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4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39" y="301"/>
                  </a:lnTo>
                  <a:lnTo>
                    <a:pt x="539" y="301"/>
                  </a:lnTo>
                  <a:lnTo>
                    <a:pt x="534" y="304"/>
                  </a:lnTo>
                  <a:lnTo>
                    <a:pt x="534" y="304"/>
                  </a:lnTo>
                  <a:lnTo>
                    <a:pt x="534" y="307"/>
                  </a:lnTo>
                  <a:lnTo>
                    <a:pt x="534" y="309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9" y="309"/>
                  </a:lnTo>
                  <a:lnTo>
                    <a:pt x="539" y="309"/>
                  </a:lnTo>
                  <a:lnTo>
                    <a:pt x="539" y="307"/>
                  </a:lnTo>
                  <a:lnTo>
                    <a:pt x="541" y="307"/>
                  </a:lnTo>
                  <a:lnTo>
                    <a:pt x="543" y="307"/>
                  </a:lnTo>
                  <a:lnTo>
                    <a:pt x="546" y="309"/>
                  </a:lnTo>
                  <a:lnTo>
                    <a:pt x="548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51" y="311"/>
                  </a:lnTo>
                  <a:lnTo>
                    <a:pt x="551" y="312"/>
                  </a:lnTo>
                  <a:lnTo>
                    <a:pt x="549" y="321"/>
                  </a:lnTo>
                  <a:lnTo>
                    <a:pt x="548" y="327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2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9" y="332"/>
                  </a:lnTo>
                  <a:lnTo>
                    <a:pt x="551" y="332"/>
                  </a:lnTo>
                  <a:lnTo>
                    <a:pt x="551" y="331"/>
                  </a:lnTo>
                  <a:lnTo>
                    <a:pt x="556" y="331"/>
                  </a:lnTo>
                  <a:lnTo>
                    <a:pt x="561" y="329"/>
                  </a:lnTo>
                  <a:lnTo>
                    <a:pt x="569" y="324"/>
                  </a:lnTo>
                  <a:lnTo>
                    <a:pt x="569" y="322"/>
                  </a:lnTo>
                  <a:lnTo>
                    <a:pt x="569" y="321"/>
                  </a:lnTo>
                  <a:lnTo>
                    <a:pt x="571" y="321"/>
                  </a:lnTo>
                  <a:lnTo>
                    <a:pt x="574" y="317"/>
                  </a:lnTo>
                  <a:lnTo>
                    <a:pt x="574" y="317"/>
                  </a:lnTo>
                  <a:lnTo>
                    <a:pt x="576" y="317"/>
                  </a:lnTo>
                  <a:lnTo>
                    <a:pt x="578" y="317"/>
                  </a:lnTo>
                  <a:lnTo>
                    <a:pt x="581" y="321"/>
                  </a:lnTo>
                  <a:lnTo>
                    <a:pt x="581" y="321"/>
                  </a:lnTo>
                  <a:lnTo>
                    <a:pt x="581" y="322"/>
                  </a:lnTo>
                  <a:lnTo>
                    <a:pt x="583" y="322"/>
                  </a:lnTo>
                  <a:lnTo>
                    <a:pt x="581" y="327"/>
                  </a:lnTo>
                  <a:lnTo>
                    <a:pt x="579" y="329"/>
                  </a:lnTo>
                  <a:lnTo>
                    <a:pt x="578" y="331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3" y="331"/>
                  </a:lnTo>
                  <a:lnTo>
                    <a:pt x="569" y="331"/>
                  </a:lnTo>
                  <a:lnTo>
                    <a:pt x="568" y="332"/>
                  </a:lnTo>
                  <a:lnTo>
                    <a:pt x="568" y="332"/>
                  </a:lnTo>
                  <a:lnTo>
                    <a:pt x="568" y="334"/>
                  </a:lnTo>
                  <a:lnTo>
                    <a:pt x="569" y="344"/>
                  </a:lnTo>
                  <a:lnTo>
                    <a:pt x="569" y="346"/>
                  </a:lnTo>
                  <a:lnTo>
                    <a:pt x="569" y="346"/>
                  </a:lnTo>
                  <a:lnTo>
                    <a:pt x="573" y="351"/>
                  </a:lnTo>
                  <a:lnTo>
                    <a:pt x="574" y="351"/>
                  </a:lnTo>
                  <a:lnTo>
                    <a:pt x="574" y="352"/>
                  </a:lnTo>
                  <a:lnTo>
                    <a:pt x="576" y="352"/>
                  </a:lnTo>
                  <a:lnTo>
                    <a:pt x="578" y="352"/>
                  </a:lnTo>
                  <a:lnTo>
                    <a:pt x="579" y="352"/>
                  </a:lnTo>
                  <a:lnTo>
                    <a:pt x="579" y="351"/>
                  </a:lnTo>
                  <a:lnTo>
                    <a:pt x="581" y="349"/>
                  </a:lnTo>
                  <a:lnTo>
                    <a:pt x="583" y="347"/>
                  </a:lnTo>
                  <a:lnTo>
                    <a:pt x="584" y="347"/>
                  </a:lnTo>
                  <a:lnTo>
                    <a:pt x="586" y="347"/>
                  </a:lnTo>
                  <a:lnTo>
                    <a:pt x="588" y="347"/>
                  </a:lnTo>
                  <a:lnTo>
                    <a:pt x="588" y="347"/>
                  </a:lnTo>
                  <a:lnTo>
                    <a:pt x="589" y="347"/>
                  </a:lnTo>
                  <a:lnTo>
                    <a:pt x="591" y="347"/>
                  </a:lnTo>
                  <a:lnTo>
                    <a:pt x="594" y="347"/>
                  </a:lnTo>
                  <a:lnTo>
                    <a:pt x="598" y="344"/>
                  </a:lnTo>
                  <a:lnTo>
                    <a:pt x="599" y="344"/>
                  </a:lnTo>
                  <a:lnTo>
                    <a:pt x="599" y="344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9" y="339"/>
                  </a:lnTo>
                  <a:lnTo>
                    <a:pt x="599" y="339"/>
                  </a:lnTo>
                  <a:lnTo>
                    <a:pt x="603" y="339"/>
                  </a:lnTo>
                  <a:lnTo>
                    <a:pt x="603" y="339"/>
                  </a:lnTo>
                  <a:lnTo>
                    <a:pt x="604" y="341"/>
                  </a:lnTo>
                  <a:lnTo>
                    <a:pt x="606" y="342"/>
                  </a:lnTo>
                  <a:lnTo>
                    <a:pt x="608" y="342"/>
                  </a:lnTo>
                  <a:lnTo>
                    <a:pt x="609" y="342"/>
                  </a:lnTo>
                  <a:lnTo>
                    <a:pt x="616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39"/>
                  </a:lnTo>
                  <a:lnTo>
                    <a:pt x="621" y="337"/>
                  </a:lnTo>
                  <a:lnTo>
                    <a:pt x="626" y="336"/>
                  </a:lnTo>
                  <a:lnTo>
                    <a:pt x="626" y="337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3" y="344"/>
                  </a:lnTo>
                  <a:lnTo>
                    <a:pt x="633" y="346"/>
                  </a:lnTo>
                  <a:lnTo>
                    <a:pt x="631" y="349"/>
                  </a:lnTo>
                  <a:lnTo>
                    <a:pt x="630" y="352"/>
                  </a:lnTo>
                  <a:lnTo>
                    <a:pt x="630" y="352"/>
                  </a:lnTo>
                  <a:lnTo>
                    <a:pt x="628" y="354"/>
                  </a:lnTo>
                  <a:lnTo>
                    <a:pt x="628" y="354"/>
                  </a:lnTo>
                  <a:lnTo>
                    <a:pt x="626" y="352"/>
                  </a:lnTo>
                  <a:lnTo>
                    <a:pt x="621" y="352"/>
                  </a:lnTo>
                  <a:lnTo>
                    <a:pt x="621" y="352"/>
                  </a:lnTo>
                  <a:lnTo>
                    <a:pt x="614" y="359"/>
                  </a:lnTo>
                  <a:lnTo>
                    <a:pt x="614" y="361"/>
                  </a:lnTo>
                  <a:lnTo>
                    <a:pt x="614" y="362"/>
                  </a:lnTo>
                  <a:lnTo>
                    <a:pt x="613" y="362"/>
                  </a:lnTo>
                  <a:lnTo>
                    <a:pt x="613" y="362"/>
                  </a:lnTo>
                  <a:lnTo>
                    <a:pt x="611" y="362"/>
                  </a:lnTo>
                  <a:lnTo>
                    <a:pt x="608" y="362"/>
                  </a:lnTo>
                  <a:lnTo>
                    <a:pt x="608" y="362"/>
                  </a:lnTo>
                  <a:lnTo>
                    <a:pt x="604" y="362"/>
                  </a:lnTo>
                  <a:lnTo>
                    <a:pt x="601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7"/>
                  </a:lnTo>
                  <a:lnTo>
                    <a:pt x="599" y="369"/>
                  </a:lnTo>
                  <a:lnTo>
                    <a:pt x="599" y="369"/>
                  </a:lnTo>
                  <a:lnTo>
                    <a:pt x="596" y="371"/>
                  </a:lnTo>
                  <a:lnTo>
                    <a:pt x="596" y="371"/>
                  </a:lnTo>
                  <a:lnTo>
                    <a:pt x="591" y="371"/>
                  </a:lnTo>
                  <a:lnTo>
                    <a:pt x="588" y="379"/>
                  </a:lnTo>
                  <a:lnTo>
                    <a:pt x="584" y="381"/>
                  </a:lnTo>
                  <a:lnTo>
                    <a:pt x="589" y="384"/>
                  </a:lnTo>
                  <a:lnTo>
                    <a:pt x="589" y="386"/>
                  </a:lnTo>
                  <a:lnTo>
                    <a:pt x="589" y="387"/>
                  </a:lnTo>
                  <a:lnTo>
                    <a:pt x="589" y="391"/>
                  </a:lnTo>
                  <a:lnTo>
                    <a:pt x="588" y="401"/>
                  </a:lnTo>
                  <a:lnTo>
                    <a:pt x="586" y="403"/>
                  </a:lnTo>
                  <a:lnTo>
                    <a:pt x="586" y="404"/>
                  </a:lnTo>
                  <a:lnTo>
                    <a:pt x="581" y="409"/>
                  </a:lnTo>
                  <a:lnTo>
                    <a:pt x="581" y="409"/>
                  </a:lnTo>
                  <a:lnTo>
                    <a:pt x="586" y="416"/>
                  </a:lnTo>
                  <a:lnTo>
                    <a:pt x="588" y="418"/>
                  </a:lnTo>
                  <a:lnTo>
                    <a:pt x="593" y="416"/>
                  </a:lnTo>
                  <a:lnTo>
                    <a:pt x="593" y="416"/>
                  </a:lnTo>
                  <a:lnTo>
                    <a:pt x="594" y="416"/>
                  </a:lnTo>
                  <a:lnTo>
                    <a:pt x="603" y="423"/>
                  </a:lnTo>
                  <a:lnTo>
                    <a:pt x="609" y="424"/>
                  </a:lnTo>
                  <a:lnTo>
                    <a:pt x="613" y="426"/>
                  </a:lnTo>
                  <a:lnTo>
                    <a:pt x="619" y="431"/>
                  </a:lnTo>
                  <a:lnTo>
                    <a:pt x="619" y="431"/>
                  </a:lnTo>
                  <a:lnTo>
                    <a:pt x="618" y="436"/>
                  </a:lnTo>
                  <a:lnTo>
                    <a:pt x="618" y="439"/>
                  </a:lnTo>
                  <a:lnTo>
                    <a:pt x="613" y="446"/>
                  </a:lnTo>
                  <a:lnTo>
                    <a:pt x="611" y="448"/>
                  </a:lnTo>
                  <a:lnTo>
                    <a:pt x="611" y="456"/>
                  </a:lnTo>
                  <a:lnTo>
                    <a:pt x="608" y="458"/>
                  </a:lnTo>
                  <a:lnTo>
                    <a:pt x="603" y="459"/>
                  </a:lnTo>
                  <a:lnTo>
                    <a:pt x="603" y="461"/>
                  </a:lnTo>
                  <a:lnTo>
                    <a:pt x="603" y="461"/>
                  </a:lnTo>
                  <a:lnTo>
                    <a:pt x="601" y="463"/>
                  </a:lnTo>
                  <a:lnTo>
                    <a:pt x="601" y="464"/>
                  </a:lnTo>
                  <a:lnTo>
                    <a:pt x="599" y="471"/>
                  </a:lnTo>
                  <a:lnTo>
                    <a:pt x="599" y="478"/>
                  </a:lnTo>
                  <a:lnTo>
                    <a:pt x="598" y="479"/>
                  </a:lnTo>
                  <a:lnTo>
                    <a:pt x="598" y="481"/>
                  </a:lnTo>
                  <a:lnTo>
                    <a:pt x="596" y="483"/>
                  </a:lnTo>
                  <a:lnTo>
                    <a:pt x="596" y="484"/>
                  </a:lnTo>
                  <a:lnTo>
                    <a:pt x="594" y="484"/>
                  </a:lnTo>
                  <a:lnTo>
                    <a:pt x="591" y="488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93"/>
                  </a:lnTo>
                  <a:lnTo>
                    <a:pt x="591" y="494"/>
                  </a:lnTo>
                  <a:lnTo>
                    <a:pt x="593" y="496"/>
                  </a:lnTo>
                  <a:lnTo>
                    <a:pt x="596" y="498"/>
                  </a:lnTo>
                  <a:lnTo>
                    <a:pt x="599" y="498"/>
                  </a:lnTo>
                  <a:lnTo>
                    <a:pt x="599" y="498"/>
                  </a:lnTo>
                  <a:lnTo>
                    <a:pt x="599" y="496"/>
                  </a:lnTo>
                  <a:lnTo>
                    <a:pt x="601" y="496"/>
                  </a:lnTo>
                  <a:lnTo>
                    <a:pt x="601" y="496"/>
                  </a:lnTo>
                  <a:lnTo>
                    <a:pt x="599" y="494"/>
                  </a:lnTo>
                  <a:lnTo>
                    <a:pt x="619" y="491"/>
                  </a:lnTo>
                  <a:lnTo>
                    <a:pt x="621" y="491"/>
                  </a:lnTo>
                  <a:lnTo>
                    <a:pt x="621" y="491"/>
                  </a:lnTo>
                  <a:lnTo>
                    <a:pt x="621" y="493"/>
                  </a:lnTo>
                  <a:lnTo>
                    <a:pt x="619" y="498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26" y="504"/>
                  </a:lnTo>
                  <a:lnTo>
                    <a:pt x="626" y="504"/>
                  </a:lnTo>
                  <a:lnTo>
                    <a:pt x="628" y="504"/>
                  </a:lnTo>
                  <a:lnTo>
                    <a:pt x="630" y="504"/>
                  </a:lnTo>
                  <a:lnTo>
                    <a:pt x="633" y="503"/>
                  </a:lnTo>
                  <a:lnTo>
                    <a:pt x="635" y="503"/>
                  </a:lnTo>
                  <a:lnTo>
                    <a:pt x="640" y="498"/>
                  </a:lnTo>
                  <a:lnTo>
                    <a:pt x="650" y="491"/>
                  </a:lnTo>
                  <a:lnTo>
                    <a:pt x="650" y="493"/>
                  </a:lnTo>
                  <a:lnTo>
                    <a:pt x="651" y="493"/>
                  </a:lnTo>
                  <a:lnTo>
                    <a:pt x="651" y="494"/>
                  </a:lnTo>
                  <a:lnTo>
                    <a:pt x="651" y="494"/>
                  </a:lnTo>
                  <a:lnTo>
                    <a:pt x="653" y="496"/>
                  </a:lnTo>
                  <a:lnTo>
                    <a:pt x="653" y="496"/>
                  </a:lnTo>
                  <a:lnTo>
                    <a:pt x="658" y="499"/>
                  </a:lnTo>
                  <a:lnTo>
                    <a:pt x="658" y="499"/>
                  </a:lnTo>
                  <a:lnTo>
                    <a:pt x="660" y="499"/>
                  </a:lnTo>
                  <a:lnTo>
                    <a:pt x="661" y="499"/>
                  </a:lnTo>
                  <a:lnTo>
                    <a:pt x="666" y="498"/>
                  </a:lnTo>
                  <a:lnTo>
                    <a:pt x="668" y="496"/>
                  </a:lnTo>
                  <a:lnTo>
                    <a:pt x="670" y="496"/>
                  </a:lnTo>
                  <a:lnTo>
                    <a:pt x="671" y="496"/>
                  </a:lnTo>
                  <a:lnTo>
                    <a:pt x="676" y="496"/>
                  </a:lnTo>
                  <a:lnTo>
                    <a:pt x="678" y="496"/>
                  </a:lnTo>
                  <a:lnTo>
                    <a:pt x="680" y="496"/>
                  </a:lnTo>
                  <a:lnTo>
                    <a:pt x="681" y="494"/>
                  </a:lnTo>
                  <a:lnTo>
                    <a:pt x="681" y="494"/>
                  </a:lnTo>
                  <a:lnTo>
                    <a:pt x="683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93" y="494"/>
                  </a:lnTo>
                  <a:lnTo>
                    <a:pt x="695" y="494"/>
                  </a:lnTo>
                  <a:lnTo>
                    <a:pt x="703" y="496"/>
                  </a:lnTo>
                  <a:lnTo>
                    <a:pt x="700" y="499"/>
                  </a:lnTo>
                  <a:lnTo>
                    <a:pt x="700" y="499"/>
                  </a:lnTo>
                  <a:lnTo>
                    <a:pt x="700" y="501"/>
                  </a:lnTo>
                  <a:lnTo>
                    <a:pt x="710" y="526"/>
                  </a:lnTo>
                  <a:lnTo>
                    <a:pt x="711" y="528"/>
                  </a:lnTo>
                  <a:lnTo>
                    <a:pt x="711" y="533"/>
                  </a:lnTo>
                  <a:lnTo>
                    <a:pt x="715" y="536"/>
                  </a:lnTo>
                  <a:lnTo>
                    <a:pt x="715" y="538"/>
                  </a:lnTo>
                  <a:lnTo>
                    <a:pt x="715" y="539"/>
                  </a:lnTo>
                  <a:lnTo>
                    <a:pt x="715" y="541"/>
                  </a:lnTo>
                  <a:lnTo>
                    <a:pt x="711" y="544"/>
                  </a:lnTo>
                  <a:lnTo>
                    <a:pt x="703" y="558"/>
                  </a:lnTo>
                  <a:lnTo>
                    <a:pt x="700" y="563"/>
                  </a:lnTo>
                  <a:lnTo>
                    <a:pt x="693" y="571"/>
                  </a:lnTo>
                  <a:lnTo>
                    <a:pt x="688" y="573"/>
                  </a:lnTo>
                  <a:lnTo>
                    <a:pt x="680" y="578"/>
                  </a:lnTo>
                  <a:lnTo>
                    <a:pt x="673" y="583"/>
                  </a:lnTo>
                  <a:lnTo>
                    <a:pt x="668" y="584"/>
                  </a:lnTo>
                  <a:lnTo>
                    <a:pt x="668" y="584"/>
                  </a:lnTo>
                  <a:lnTo>
                    <a:pt x="666" y="584"/>
                  </a:lnTo>
                  <a:lnTo>
                    <a:pt x="665" y="584"/>
                  </a:lnTo>
                  <a:lnTo>
                    <a:pt x="658" y="583"/>
                  </a:lnTo>
                  <a:lnTo>
                    <a:pt x="655" y="581"/>
                  </a:lnTo>
                  <a:lnTo>
                    <a:pt x="655" y="581"/>
                  </a:lnTo>
                  <a:lnTo>
                    <a:pt x="655" y="579"/>
                  </a:lnTo>
                  <a:lnTo>
                    <a:pt x="653" y="578"/>
                  </a:lnTo>
                  <a:lnTo>
                    <a:pt x="651" y="578"/>
                  </a:lnTo>
                  <a:lnTo>
                    <a:pt x="650" y="578"/>
                  </a:lnTo>
                  <a:lnTo>
                    <a:pt x="646" y="578"/>
                  </a:lnTo>
                  <a:lnTo>
                    <a:pt x="645" y="579"/>
                  </a:lnTo>
                  <a:lnTo>
                    <a:pt x="645" y="581"/>
                  </a:lnTo>
                  <a:lnTo>
                    <a:pt x="643" y="581"/>
                  </a:lnTo>
                  <a:lnTo>
                    <a:pt x="643" y="584"/>
                  </a:lnTo>
                  <a:lnTo>
                    <a:pt x="643" y="584"/>
                  </a:lnTo>
                  <a:lnTo>
                    <a:pt x="646" y="596"/>
                  </a:lnTo>
                  <a:lnTo>
                    <a:pt x="648" y="603"/>
                  </a:lnTo>
                  <a:lnTo>
                    <a:pt x="648" y="609"/>
                  </a:lnTo>
                  <a:lnTo>
                    <a:pt x="648" y="609"/>
                  </a:lnTo>
                  <a:lnTo>
                    <a:pt x="646" y="611"/>
                  </a:lnTo>
                  <a:lnTo>
                    <a:pt x="646" y="611"/>
                  </a:lnTo>
                  <a:lnTo>
                    <a:pt x="638" y="621"/>
                  </a:lnTo>
                  <a:lnTo>
                    <a:pt x="633" y="618"/>
                  </a:lnTo>
                  <a:lnTo>
                    <a:pt x="633" y="616"/>
                  </a:lnTo>
                  <a:lnTo>
                    <a:pt x="631" y="616"/>
                  </a:lnTo>
                  <a:lnTo>
                    <a:pt x="626" y="614"/>
                  </a:lnTo>
                  <a:lnTo>
                    <a:pt x="626" y="614"/>
                  </a:lnTo>
                  <a:lnTo>
                    <a:pt x="625" y="614"/>
                  </a:lnTo>
                  <a:lnTo>
                    <a:pt x="614" y="621"/>
                  </a:lnTo>
                  <a:lnTo>
                    <a:pt x="598" y="628"/>
                  </a:lnTo>
                  <a:lnTo>
                    <a:pt x="596" y="629"/>
                  </a:lnTo>
                  <a:lnTo>
                    <a:pt x="594" y="629"/>
                  </a:lnTo>
                  <a:lnTo>
                    <a:pt x="576" y="628"/>
                  </a:lnTo>
                  <a:lnTo>
                    <a:pt x="574" y="628"/>
                  </a:lnTo>
                  <a:lnTo>
                    <a:pt x="574" y="628"/>
                  </a:lnTo>
                  <a:lnTo>
                    <a:pt x="573" y="626"/>
                  </a:lnTo>
                  <a:lnTo>
                    <a:pt x="571" y="624"/>
                  </a:lnTo>
                  <a:lnTo>
                    <a:pt x="569" y="623"/>
                  </a:lnTo>
                  <a:lnTo>
                    <a:pt x="568" y="619"/>
                  </a:lnTo>
                  <a:lnTo>
                    <a:pt x="566" y="616"/>
                  </a:lnTo>
                  <a:lnTo>
                    <a:pt x="566" y="614"/>
                  </a:lnTo>
                  <a:lnTo>
                    <a:pt x="566" y="614"/>
                  </a:lnTo>
                  <a:lnTo>
                    <a:pt x="566" y="613"/>
                  </a:lnTo>
                  <a:lnTo>
                    <a:pt x="566" y="613"/>
                  </a:lnTo>
                  <a:lnTo>
                    <a:pt x="561" y="609"/>
                  </a:lnTo>
                  <a:lnTo>
                    <a:pt x="561" y="609"/>
                  </a:lnTo>
                  <a:lnTo>
                    <a:pt x="559" y="609"/>
                  </a:lnTo>
                  <a:lnTo>
                    <a:pt x="558" y="611"/>
                  </a:lnTo>
                  <a:lnTo>
                    <a:pt x="554" y="611"/>
                  </a:lnTo>
                  <a:lnTo>
                    <a:pt x="554" y="613"/>
                  </a:lnTo>
                  <a:lnTo>
                    <a:pt x="553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46" y="609"/>
                  </a:lnTo>
                  <a:lnTo>
                    <a:pt x="543" y="614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9"/>
                  </a:lnTo>
                  <a:lnTo>
                    <a:pt x="544" y="621"/>
                  </a:lnTo>
                  <a:lnTo>
                    <a:pt x="544" y="621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1" y="623"/>
                  </a:lnTo>
                  <a:lnTo>
                    <a:pt x="531" y="628"/>
                  </a:lnTo>
                  <a:lnTo>
                    <a:pt x="524" y="628"/>
                  </a:lnTo>
                  <a:lnTo>
                    <a:pt x="523" y="628"/>
                  </a:lnTo>
                  <a:lnTo>
                    <a:pt x="523" y="628"/>
                  </a:lnTo>
                  <a:lnTo>
                    <a:pt x="519" y="629"/>
                  </a:lnTo>
                  <a:lnTo>
                    <a:pt x="524" y="639"/>
                  </a:lnTo>
                  <a:lnTo>
                    <a:pt x="526" y="644"/>
                  </a:lnTo>
                  <a:lnTo>
                    <a:pt x="528" y="646"/>
                  </a:lnTo>
                  <a:lnTo>
                    <a:pt x="528" y="646"/>
                  </a:lnTo>
                  <a:lnTo>
                    <a:pt x="526" y="648"/>
                  </a:lnTo>
                  <a:lnTo>
                    <a:pt x="526" y="649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523" y="648"/>
                  </a:lnTo>
                  <a:lnTo>
                    <a:pt x="523" y="648"/>
                  </a:lnTo>
                  <a:lnTo>
                    <a:pt x="521" y="648"/>
                  </a:lnTo>
                  <a:lnTo>
                    <a:pt x="519" y="649"/>
                  </a:lnTo>
                  <a:lnTo>
                    <a:pt x="519" y="649"/>
                  </a:lnTo>
                  <a:lnTo>
                    <a:pt x="516" y="653"/>
                  </a:lnTo>
                  <a:lnTo>
                    <a:pt x="516" y="653"/>
                  </a:lnTo>
                  <a:lnTo>
                    <a:pt x="516" y="655"/>
                  </a:lnTo>
                  <a:lnTo>
                    <a:pt x="518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18" y="656"/>
                  </a:lnTo>
                  <a:lnTo>
                    <a:pt x="516" y="658"/>
                  </a:lnTo>
                  <a:lnTo>
                    <a:pt x="514" y="658"/>
                  </a:lnTo>
                  <a:lnTo>
                    <a:pt x="513" y="658"/>
                  </a:lnTo>
                  <a:lnTo>
                    <a:pt x="508" y="658"/>
                  </a:lnTo>
                  <a:lnTo>
                    <a:pt x="506" y="656"/>
                  </a:lnTo>
                  <a:lnTo>
                    <a:pt x="501" y="653"/>
                  </a:lnTo>
                  <a:lnTo>
                    <a:pt x="496" y="651"/>
                  </a:lnTo>
                  <a:lnTo>
                    <a:pt x="489" y="653"/>
                  </a:lnTo>
                  <a:lnTo>
                    <a:pt x="486" y="656"/>
                  </a:lnTo>
                  <a:lnTo>
                    <a:pt x="486" y="656"/>
                  </a:lnTo>
                  <a:lnTo>
                    <a:pt x="479" y="661"/>
                  </a:lnTo>
                  <a:lnTo>
                    <a:pt x="476" y="661"/>
                  </a:lnTo>
                  <a:lnTo>
                    <a:pt x="474" y="661"/>
                  </a:lnTo>
                  <a:lnTo>
                    <a:pt x="474" y="661"/>
                  </a:lnTo>
                  <a:lnTo>
                    <a:pt x="471" y="663"/>
                  </a:lnTo>
                  <a:lnTo>
                    <a:pt x="469" y="663"/>
                  </a:lnTo>
                  <a:lnTo>
                    <a:pt x="469" y="665"/>
                  </a:lnTo>
                  <a:lnTo>
                    <a:pt x="471" y="666"/>
                  </a:lnTo>
                  <a:lnTo>
                    <a:pt x="473" y="668"/>
                  </a:lnTo>
                  <a:lnTo>
                    <a:pt x="474" y="668"/>
                  </a:lnTo>
                  <a:lnTo>
                    <a:pt x="474" y="670"/>
                  </a:lnTo>
                  <a:lnTo>
                    <a:pt x="476" y="671"/>
                  </a:lnTo>
                  <a:lnTo>
                    <a:pt x="476" y="671"/>
                  </a:lnTo>
                  <a:lnTo>
                    <a:pt x="474" y="673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4" y="671"/>
                  </a:lnTo>
                  <a:lnTo>
                    <a:pt x="458" y="670"/>
                  </a:lnTo>
                  <a:lnTo>
                    <a:pt x="458" y="673"/>
                  </a:lnTo>
                  <a:lnTo>
                    <a:pt x="458" y="675"/>
                  </a:lnTo>
                  <a:lnTo>
                    <a:pt x="459" y="675"/>
                  </a:lnTo>
                  <a:lnTo>
                    <a:pt x="459" y="676"/>
                  </a:lnTo>
                  <a:lnTo>
                    <a:pt x="461" y="676"/>
                  </a:lnTo>
                  <a:lnTo>
                    <a:pt x="461" y="678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59" y="686"/>
                  </a:lnTo>
                  <a:lnTo>
                    <a:pt x="459" y="688"/>
                  </a:lnTo>
                  <a:lnTo>
                    <a:pt x="458" y="690"/>
                  </a:lnTo>
                  <a:lnTo>
                    <a:pt x="458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1" y="690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3"/>
                  </a:lnTo>
                  <a:lnTo>
                    <a:pt x="451" y="701"/>
                  </a:lnTo>
                  <a:lnTo>
                    <a:pt x="453" y="705"/>
                  </a:lnTo>
                  <a:lnTo>
                    <a:pt x="454" y="706"/>
                  </a:lnTo>
                  <a:lnTo>
                    <a:pt x="454" y="706"/>
                  </a:lnTo>
                  <a:lnTo>
                    <a:pt x="454" y="708"/>
                  </a:lnTo>
                  <a:lnTo>
                    <a:pt x="449" y="718"/>
                  </a:lnTo>
                  <a:lnTo>
                    <a:pt x="446" y="725"/>
                  </a:lnTo>
                  <a:lnTo>
                    <a:pt x="444" y="726"/>
                  </a:lnTo>
                  <a:lnTo>
                    <a:pt x="441" y="731"/>
                  </a:lnTo>
                  <a:lnTo>
                    <a:pt x="441" y="731"/>
                  </a:lnTo>
                  <a:lnTo>
                    <a:pt x="441" y="733"/>
                  </a:lnTo>
                  <a:lnTo>
                    <a:pt x="441" y="735"/>
                  </a:lnTo>
                  <a:lnTo>
                    <a:pt x="441" y="735"/>
                  </a:lnTo>
                  <a:lnTo>
                    <a:pt x="441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29" y="735"/>
                  </a:lnTo>
                  <a:lnTo>
                    <a:pt x="419" y="738"/>
                  </a:lnTo>
                  <a:lnTo>
                    <a:pt x="419" y="738"/>
                  </a:lnTo>
                  <a:lnTo>
                    <a:pt x="403" y="733"/>
                  </a:lnTo>
                  <a:lnTo>
                    <a:pt x="398" y="728"/>
                  </a:lnTo>
                  <a:lnTo>
                    <a:pt x="398" y="728"/>
                  </a:lnTo>
                  <a:lnTo>
                    <a:pt x="396" y="726"/>
                  </a:lnTo>
                  <a:lnTo>
                    <a:pt x="396" y="725"/>
                  </a:lnTo>
                  <a:lnTo>
                    <a:pt x="394" y="723"/>
                  </a:lnTo>
                  <a:lnTo>
                    <a:pt x="393" y="723"/>
                  </a:lnTo>
                  <a:lnTo>
                    <a:pt x="391" y="728"/>
                  </a:lnTo>
                  <a:lnTo>
                    <a:pt x="391" y="730"/>
                  </a:lnTo>
                  <a:lnTo>
                    <a:pt x="388" y="735"/>
                  </a:lnTo>
                  <a:lnTo>
                    <a:pt x="388" y="736"/>
                  </a:lnTo>
                  <a:lnTo>
                    <a:pt x="386" y="736"/>
                  </a:lnTo>
                  <a:lnTo>
                    <a:pt x="383" y="735"/>
                  </a:lnTo>
                  <a:lnTo>
                    <a:pt x="381" y="735"/>
                  </a:lnTo>
                  <a:lnTo>
                    <a:pt x="376" y="736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9" y="750"/>
                  </a:lnTo>
                  <a:lnTo>
                    <a:pt x="381" y="750"/>
                  </a:lnTo>
                  <a:lnTo>
                    <a:pt x="381" y="751"/>
                  </a:lnTo>
                  <a:lnTo>
                    <a:pt x="386" y="755"/>
                  </a:lnTo>
                  <a:lnTo>
                    <a:pt x="388" y="756"/>
                  </a:lnTo>
                  <a:lnTo>
                    <a:pt x="388" y="758"/>
                  </a:lnTo>
                  <a:lnTo>
                    <a:pt x="388" y="758"/>
                  </a:lnTo>
                  <a:lnTo>
                    <a:pt x="388" y="760"/>
                  </a:lnTo>
                  <a:lnTo>
                    <a:pt x="386" y="768"/>
                  </a:lnTo>
                  <a:lnTo>
                    <a:pt x="381" y="771"/>
                  </a:lnTo>
                  <a:lnTo>
                    <a:pt x="381" y="771"/>
                  </a:lnTo>
                  <a:lnTo>
                    <a:pt x="374" y="768"/>
                  </a:lnTo>
                  <a:lnTo>
                    <a:pt x="373" y="766"/>
                  </a:lnTo>
                  <a:lnTo>
                    <a:pt x="373" y="766"/>
                  </a:lnTo>
                  <a:lnTo>
                    <a:pt x="373" y="765"/>
                  </a:lnTo>
                  <a:lnTo>
                    <a:pt x="369" y="753"/>
                  </a:lnTo>
                  <a:lnTo>
                    <a:pt x="369" y="753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8" y="746"/>
                  </a:lnTo>
                  <a:lnTo>
                    <a:pt x="368" y="745"/>
                  </a:lnTo>
                  <a:lnTo>
                    <a:pt x="364" y="745"/>
                  </a:lnTo>
                  <a:lnTo>
                    <a:pt x="364" y="745"/>
                  </a:lnTo>
                  <a:lnTo>
                    <a:pt x="361" y="746"/>
                  </a:lnTo>
                  <a:lnTo>
                    <a:pt x="356" y="748"/>
                  </a:lnTo>
                  <a:lnTo>
                    <a:pt x="356" y="748"/>
                  </a:lnTo>
                  <a:lnTo>
                    <a:pt x="354" y="748"/>
                  </a:lnTo>
                  <a:lnTo>
                    <a:pt x="354" y="748"/>
                  </a:lnTo>
                  <a:lnTo>
                    <a:pt x="349" y="745"/>
                  </a:lnTo>
                  <a:lnTo>
                    <a:pt x="339" y="735"/>
                  </a:lnTo>
                  <a:lnTo>
                    <a:pt x="337" y="735"/>
                  </a:lnTo>
                  <a:lnTo>
                    <a:pt x="336" y="735"/>
                  </a:lnTo>
                  <a:lnTo>
                    <a:pt x="329" y="733"/>
                  </a:lnTo>
                  <a:lnTo>
                    <a:pt x="327" y="733"/>
                  </a:lnTo>
                  <a:lnTo>
                    <a:pt x="324" y="733"/>
                  </a:lnTo>
                  <a:lnTo>
                    <a:pt x="321" y="735"/>
                  </a:lnTo>
                  <a:lnTo>
                    <a:pt x="316" y="735"/>
                  </a:lnTo>
                  <a:lnTo>
                    <a:pt x="307" y="735"/>
                  </a:lnTo>
                  <a:lnTo>
                    <a:pt x="301" y="728"/>
                  </a:lnTo>
                  <a:lnTo>
                    <a:pt x="299" y="725"/>
                  </a:lnTo>
                  <a:lnTo>
                    <a:pt x="294" y="723"/>
                  </a:lnTo>
                  <a:lnTo>
                    <a:pt x="287" y="723"/>
                  </a:lnTo>
                  <a:lnTo>
                    <a:pt x="282" y="721"/>
                  </a:lnTo>
                  <a:lnTo>
                    <a:pt x="282" y="723"/>
                  </a:lnTo>
                  <a:lnTo>
                    <a:pt x="281" y="723"/>
                  </a:lnTo>
                  <a:lnTo>
                    <a:pt x="279" y="725"/>
                  </a:lnTo>
                  <a:lnTo>
                    <a:pt x="274" y="726"/>
                  </a:lnTo>
                  <a:lnTo>
                    <a:pt x="271" y="728"/>
                  </a:lnTo>
                  <a:lnTo>
                    <a:pt x="266" y="731"/>
                  </a:lnTo>
                  <a:lnTo>
                    <a:pt x="264" y="735"/>
                  </a:lnTo>
                  <a:lnTo>
                    <a:pt x="259" y="738"/>
                  </a:lnTo>
                  <a:lnTo>
                    <a:pt x="257" y="736"/>
                  </a:lnTo>
                  <a:lnTo>
                    <a:pt x="252" y="736"/>
                  </a:lnTo>
                  <a:lnTo>
                    <a:pt x="252" y="738"/>
                  </a:lnTo>
                  <a:lnTo>
                    <a:pt x="251" y="738"/>
                  </a:lnTo>
                  <a:lnTo>
                    <a:pt x="249" y="741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5"/>
                  </a:lnTo>
                  <a:lnTo>
                    <a:pt x="249" y="745"/>
                  </a:lnTo>
                  <a:lnTo>
                    <a:pt x="246" y="745"/>
                  </a:lnTo>
                  <a:lnTo>
                    <a:pt x="244" y="746"/>
                  </a:lnTo>
                  <a:lnTo>
                    <a:pt x="242" y="746"/>
                  </a:lnTo>
                  <a:lnTo>
                    <a:pt x="242" y="746"/>
                  </a:lnTo>
                  <a:lnTo>
                    <a:pt x="241" y="746"/>
                  </a:lnTo>
                  <a:lnTo>
                    <a:pt x="232" y="740"/>
                  </a:lnTo>
                  <a:lnTo>
                    <a:pt x="231" y="738"/>
                  </a:lnTo>
                  <a:lnTo>
                    <a:pt x="226" y="735"/>
                  </a:lnTo>
                  <a:lnTo>
                    <a:pt x="219" y="730"/>
                  </a:lnTo>
                  <a:lnTo>
                    <a:pt x="217" y="731"/>
                  </a:lnTo>
                  <a:lnTo>
                    <a:pt x="212" y="740"/>
                  </a:lnTo>
                  <a:lnTo>
                    <a:pt x="212" y="741"/>
                  </a:lnTo>
                  <a:lnTo>
                    <a:pt x="211" y="741"/>
                  </a:lnTo>
                  <a:lnTo>
                    <a:pt x="211" y="743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6" y="745"/>
                  </a:lnTo>
                  <a:lnTo>
                    <a:pt x="204" y="745"/>
                  </a:lnTo>
                  <a:lnTo>
                    <a:pt x="202" y="745"/>
                  </a:lnTo>
                  <a:lnTo>
                    <a:pt x="197" y="746"/>
                  </a:lnTo>
                  <a:lnTo>
                    <a:pt x="196" y="751"/>
                  </a:lnTo>
                  <a:lnTo>
                    <a:pt x="196" y="753"/>
                  </a:lnTo>
                  <a:lnTo>
                    <a:pt x="196" y="755"/>
                  </a:lnTo>
                  <a:lnTo>
                    <a:pt x="196" y="756"/>
                  </a:lnTo>
                  <a:lnTo>
                    <a:pt x="197" y="758"/>
                  </a:lnTo>
                  <a:lnTo>
                    <a:pt x="201" y="760"/>
                  </a:lnTo>
                  <a:lnTo>
                    <a:pt x="201" y="761"/>
                  </a:lnTo>
                  <a:lnTo>
                    <a:pt x="201" y="761"/>
                  </a:lnTo>
                  <a:lnTo>
                    <a:pt x="197" y="766"/>
                  </a:lnTo>
                  <a:lnTo>
                    <a:pt x="196" y="768"/>
                  </a:lnTo>
                  <a:lnTo>
                    <a:pt x="196" y="770"/>
                  </a:lnTo>
                  <a:lnTo>
                    <a:pt x="184" y="773"/>
                  </a:lnTo>
                  <a:lnTo>
                    <a:pt x="177" y="776"/>
                  </a:lnTo>
                  <a:lnTo>
                    <a:pt x="176" y="776"/>
                  </a:lnTo>
                  <a:lnTo>
                    <a:pt x="176" y="776"/>
                  </a:lnTo>
                  <a:lnTo>
                    <a:pt x="171" y="773"/>
                  </a:lnTo>
                  <a:lnTo>
                    <a:pt x="171" y="773"/>
                  </a:lnTo>
                  <a:lnTo>
                    <a:pt x="171" y="771"/>
                  </a:lnTo>
                  <a:lnTo>
                    <a:pt x="172" y="771"/>
                  </a:lnTo>
                  <a:lnTo>
                    <a:pt x="174" y="770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5"/>
                  </a:lnTo>
                  <a:lnTo>
                    <a:pt x="174" y="761"/>
                  </a:lnTo>
                  <a:lnTo>
                    <a:pt x="167" y="760"/>
                  </a:lnTo>
                  <a:lnTo>
                    <a:pt x="166" y="761"/>
                  </a:lnTo>
                  <a:lnTo>
                    <a:pt x="154" y="768"/>
                  </a:lnTo>
                  <a:lnTo>
                    <a:pt x="149" y="770"/>
                  </a:lnTo>
                  <a:lnTo>
                    <a:pt x="139" y="766"/>
                  </a:lnTo>
                  <a:lnTo>
                    <a:pt x="137" y="766"/>
                  </a:lnTo>
                  <a:lnTo>
                    <a:pt x="137" y="766"/>
                  </a:lnTo>
                  <a:lnTo>
                    <a:pt x="137" y="768"/>
                  </a:lnTo>
                  <a:lnTo>
                    <a:pt x="137" y="770"/>
                  </a:lnTo>
                  <a:lnTo>
                    <a:pt x="139" y="773"/>
                  </a:lnTo>
                  <a:lnTo>
                    <a:pt x="139" y="773"/>
                  </a:lnTo>
                  <a:lnTo>
                    <a:pt x="141" y="775"/>
                  </a:lnTo>
                  <a:lnTo>
                    <a:pt x="142" y="775"/>
                  </a:lnTo>
                  <a:lnTo>
                    <a:pt x="144" y="775"/>
                  </a:lnTo>
                  <a:lnTo>
                    <a:pt x="144" y="775"/>
                  </a:lnTo>
                  <a:lnTo>
                    <a:pt x="146" y="780"/>
                  </a:lnTo>
                  <a:lnTo>
                    <a:pt x="146" y="781"/>
                  </a:lnTo>
                  <a:lnTo>
                    <a:pt x="146" y="783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3"/>
                  </a:lnTo>
                  <a:lnTo>
                    <a:pt x="141" y="781"/>
                  </a:lnTo>
                  <a:lnTo>
                    <a:pt x="141" y="780"/>
                  </a:lnTo>
                  <a:lnTo>
                    <a:pt x="136" y="780"/>
                  </a:lnTo>
                  <a:lnTo>
                    <a:pt x="134" y="781"/>
                  </a:lnTo>
                  <a:lnTo>
                    <a:pt x="132" y="781"/>
                  </a:lnTo>
                  <a:lnTo>
                    <a:pt x="132" y="786"/>
                  </a:lnTo>
                  <a:lnTo>
                    <a:pt x="132" y="788"/>
                  </a:lnTo>
                  <a:lnTo>
                    <a:pt x="132" y="793"/>
                  </a:lnTo>
                  <a:lnTo>
                    <a:pt x="132" y="793"/>
                  </a:lnTo>
                  <a:lnTo>
                    <a:pt x="136" y="796"/>
                  </a:lnTo>
                  <a:lnTo>
                    <a:pt x="136" y="796"/>
                  </a:lnTo>
                  <a:lnTo>
                    <a:pt x="134" y="801"/>
                  </a:lnTo>
                  <a:lnTo>
                    <a:pt x="134" y="801"/>
                  </a:lnTo>
                  <a:lnTo>
                    <a:pt x="131" y="805"/>
                  </a:lnTo>
                  <a:lnTo>
                    <a:pt x="131" y="806"/>
                  </a:lnTo>
                  <a:lnTo>
                    <a:pt x="132" y="811"/>
                  </a:lnTo>
                  <a:lnTo>
                    <a:pt x="126" y="820"/>
                  </a:lnTo>
                  <a:lnTo>
                    <a:pt x="124" y="821"/>
                  </a:lnTo>
                  <a:lnTo>
                    <a:pt x="117" y="828"/>
                  </a:lnTo>
                  <a:lnTo>
                    <a:pt x="117" y="828"/>
                  </a:lnTo>
                  <a:lnTo>
                    <a:pt x="116" y="831"/>
                  </a:lnTo>
                  <a:lnTo>
                    <a:pt x="112" y="838"/>
                  </a:lnTo>
                  <a:lnTo>
                    <a:pt x="109" y="845"/>
                  </a:lnTo>
                  <a:lnTo>
                    <a:pt x="109" y="846"/>
                  </a:lnTo>
                  <a:lnTo>
                    <a:pt x="107" y="848"/>
                  </a:lnTo>
                  <a:lnTo>
                    <a:pt x="99" y="851"/>
                  </a:lnTo>
                  <a:lnTo>
                    <a:pt x="97" y="851"/>
                  </a:lnTo>
                  <a:lnTo>
                    <a:pt x="94" y="851"/>
                  </a:lnTo>
                  <a:lnTo>
                    <a:pt x="92" y="851"/>
                  </a:lnTo>
                  <a:lnTo>
                    <a:pt x="90" y="856"/>
                  </a:lnTo>
                  <a:lnTo>
                    <a:pt x="94" y="866"/>
                  </a:lnTo>
                  <a:lnTo>
                    <a:pt x="96" y="868"/>
                  </a:lnTo>
                  <a:lnTo>
                    <a:pt x="101" y="873"/>
                  </a:lnTo>
                  <a:lnTo>
                    <a:pt x="101" y="873"/>
                  </a:lnTo>
                  <a:lnTo>
                    <a:pt x="102" y="875"/>
                  </a:lnTo>
                  <a:lnTo>
                    <a:pt x="101" y="875"/>
                  </a:lnTo>
                  <a:lnTo>
                    <a:pt x="101" y="878"/>
                  </a:lnTo>
                  <a:lnTo>
                    <a:pt x="99" y="878"/>
                  </a:lnTo>
                  <a:lnTo>
                    <a:pt x="94" y="881"/>
                  </a:lnTo>
                  <a:lnTo>
                    <a:pt x="89" y="888"/>
                  </a:lnTo>
                  <a:lnTo>
                    <a:pt x="87" y="890"/>
                  </a:lnTo>
                  <a:lnTo>
                    <a:pt x="87" y="891"/>
                  </a:lnTo>
                  <a:lnTo>
                    <a:pt x="85" y="898"/>
                  </a:lnTo>
                  <a:lnTo>
                    <a:pt x="84" y="903"/>
                  </a:lnTo>
                  <a:lnTo>
                    <a:pt x="84" y="903"/>
                  </a:lnTo>
                  <a:lnTo>
                    <a:pt x="79" y="911"/>
                  </a:lnTo>
                  <a:lnTo>
                    <a:pt x="79" y="911"/>
                  </a:lnTo>
                  <a:lnTo>
                    <a:pt x="72" y="911"/>
                  </a:lnTo>
                  <a:lnTo>
                    <a:pt x="70" y="911"/>
                  </a:lnTo>
                  <a:lnTo>
                    <a:pt x="67" y="910"/>
                  </a:lnTo>
                  <a:lnTo>
                    <a:pt x="65" y="910"/>
                  </a:lnTo>
                  <a:lnTo>
                    <a:pt x="64" y="911"/>
                  </a:lnTo>
                  <a:lnTo>
                    <a:pt x="64" y="913"/>
                  </a:lnTo>
                  <a:lnTo>
                    <a:pt x="64" y="915"/>
                  </a:lnTo>
                  <a:lnTo>
                    <a:pt x="65" y="915"/>
                  </a:lnTo>
                  <a:lnTo>
                    <a:pt x="72" y="920"/>
                  </a:lnTo>
                  <a:lnTo>
                    <a:pt x="75" y="927"/>
                  </a:lnTo>
                  <a:lnTo>
                    <a:pt x="80" y="933"/>
                  </a:lnTo>
                  <a:lnTo>
                    <a:pt x="82" y="938"/>
                  </a:lnTo>
                  <a:lnTo>
                    <a:pt x="84" y="942"/>
                  </a:lnTo>
                  <a:lnTo>
                    <a:pt x="85" y="943"/>
                  </a:lnTo>
                  <a:lnTo>
                    <a:pt x="90" y="947"/>
                  </a:lnTo>
                  <a:lnTo>
                    <a:pt x="92" y="948"/>
                  </a:lnTo>
                  <a:lnTo>
                    <a:pt x="92" y="950"/>
                  </a:lnTo>
                  <a:lnTo>
                    <a:pt x="94" y="955"/>
                  </a:lnTo>
                  <a:lnTo>
                    <a:pt x="102" y="960"/>
                  </a:lnTo>
                  <a:lnTo>
                    <a:pt x="102" y="962"/>
                  </a:lnTo>
                  <a:lnTo>
                    <a:pt x="99" y="972"/>
                  </a:lnTo>
                  <a:lnTo>
                    <a:pt x="96" y="977"/>
                  </a:lnTo>
                  <a:lnTo>
                    <a:pt x="85" y="985"/>
                  </a:lnTo>
                  <a:lnTo>
                    <a:pt x="84" y="988"/>
                  </a:lnTo>
                  <a:lnTo>
                    <a:pt x="84" y="987"/>
                  </a:lnTo>
                  <a:lnTo>
                    <a:pt x="82" y="987"/>
                  </a:lnTo>
                  <a:lnTo>
                    <a:pt x="77" y="987"/>
                  </a:lnTo>
                  <a:lnTo>
                    <a:pt x="77" y="987"/>
                  </a:lnTo>
                  <a:lnTo>
                    <a:pt x="75" y="987"/>
                  </a:lnTo>
                  <a:lnTo>
                    <a:pt x="72" y="985"/>
                  </a:lnTo>
                  <a:lnTo>
                    <a:pt x="67" y="982"/>
                  </a:lnTo>
                  <a:lnTo>
                    <a:pt x="65" y="982"/>
                  </a:lnTo>
                  <a:lnTo>
                    <a:pt x="64" y="980"/>
                  </a:lnTo>
                  <a:lnTo>
                    <a:pt x="64" y="978"/>
                  </a:lnTo>
                  <a:lnTo>
                    <a:pt x="64" y="978"/>
                  </a:lnTo>
                  <a:lnTo>
                    <a:pt x="60" y="975"/>
                  </a:lnTo>
                  <a:lnTo>
                    <a:pt x="59" y="972"/>
                  </a:lnTo>
                  <a:lnTo>
                    <a:pt x="57" y="972"/>
                  </a:lnTo>
                  <a:lnTo>
                    <a:pt x="42" y="962"/>
                  </a:lnTo>
                  <a:lnTo>
                    <a:pt x="20" y="953"/>
                  </a:lnTo>
                  <a:lnTo>
                    <a:pt x="19" y="952"/>
                  </a:lnTo>
                  <a:lnTo>
                    <a:pt x="15" y="953"/>
                  </a:lnTo>
                  <a:lnTo>
                    <a:pt x="14" y="953"/>
                  </a:lnTo>
                  <a:lnTo>
                    <a:pt x="12" y="958"/>
                  </a:lnTo>
                  <a:lnTo>
                    <a:pt x="7" y="968"/>
                  </a:lnTo>
                  <a:lnTo>
                    <a:pt x="7" y="970"/>
                  </a:lnTo>
                  <a:lnTo>
                    <a:pt x="7" y="972"/>
                  </a:lnTo>
                  <a:lnTo>
                    <a:pt x="9" y="975"/>
                  </a:lnTo>
                  <a:lnTo>
                    <a:pt x="14" y="985"/>
                  </a:lnTo>
                  <a:lnTo>
                    <a:pt x="17" y="988"/>
                  </a:lnTo>
                  <a:lnTo>
                    <a:pt x="17" y="988"/>
                  </a:lnTo>
                  <a:lnTo>
                    <a:pt x="15" y="998"/>
                  </a:lnTo>
                  <a:lnTo>
                    <a:pt x="15" y="998"/>
                  </a:lnTo>
                  <a:lnTo>
                    <a:pt x="10" y="1010"/>
                  </a:lnTo>
                  <a:lnTo>
                    <a:pt x="5" y="1015"/>
                  </a:lnTo>
                  <a:lnTo>
                    <a:pt x="2" y="1017"/>
                  </a:lnTo>
                  <a:lnTo>
                    <a:pt x="0" y="1018"/>
                  </a:lnTo>
                  <a:lnTo>
                    <a:pt x="0" y="1018"/>
                  </a:lnTo>
                  <a:lnTo>
                    <a:pt x="0" y="1020"/>
                  </a:lnTo>
                  <a:lnTo>
                    <a:pt x="4" y="1028"/>
                  </a:lnTo>
                  <a:lnTo>
                    <a:pt x="4" y="1032"/>
                  </a:lnTo>
                  <a:lnTo>
                    <a:pt x="5" y="1035"/>
                  </a:lnTo>
                  <a:lnTo>
                    <a:pt x="5" y="1037"/>
                  </a:lnTo>
                  <a:lnTo>
                    <a:pt x="7" y="1042"/>
                  </a:lnTo>
                  <a:lnTo>
                    <a:pt x="7" y="1043"/>
                  </a:lnTo>
                  <a:lnTo>
                    <a:pt x="5" y="1045"/>
                  </a:lnTo>
                  <a:lnTo>
                    <a:pt x="5" y="1047"/>
                  </a:lnTo>
                  <a:lnTo>
                    <a:pt x="7" y="1050"/>
                  </a:lnTo>
                  <a:lnTo>
                    <a:pt x="9" y="1058"/>
                  </a:lnTo>
                  <a:lnTo>
                    <a:pt x="10" y="1062"/>
                  </a:lnTo>
                  <a:lnTo>
                    <a:pt x="10" y="1065"/>
                  </a:lnTo>
                  <a:lnTo>
                    <a:pt x="12" y="1067"/>
                  </a:lnTo>
                  <a:lnTo>
                    <a:pt x="15" y="1068"/>
                  </a:lnTo>
                  <a:lnTo>
                    <a:pt x="17" y="1068"/>
                  </a:lnTo>
                  <a:lnTo>
                    <a:pt x="20" y="1068"/>
                  </a:lnTo>
                  <a:lnTo>
                    <a:pt x="29" y="1072"/>
                  </a:lnTo>
                  <a:lnTo>
                    <a:pt x="32" y="1073"/>
                  </a:lnTo>
                  <a:lnTo>
                    <a:pt x="32" y="1075"/>
                  </a:lnTo>
                  <a:lnTo>
                    <a:pt x="34" y="1078"/>
                  </a:lnTo>
                  <a:lnTo>
                    <a:pt x="34" y="1085"/>
                  </a:lnTo>
                  <a:lnTo>
                    <a:pt x="32" y="1088"/>
                  </a:lnTo>
                  <a:lnTo>
                    <a:pt x="32" y="1092"/>
                  </a:lnTo>
                  <a:lnTo>
                    <a:pt x="27" y="1097"/>
                  </a:lnTo>
                  <a:lnTo>
                    <a:pt x="25" y="1098"/>
                  </a:lnTo>
                  <a:lnTo>
                    <a:pt x="24" y="1100"/>
                  </a:lnTo>
                  <a:lnTo>
                    <a:pt x="24" y="1110"/>
                  </a:lnTo>
                  <a:lnTo>
                    <a:pt x="24" y="1120"/>
                  </a:lnTo>
                  <a:lnTo>
                    <a:pt x="24" y="1130"/>
                  </a:lnTo>
                  <a:lnTo>
                    <a:pt x="24" y="1145"/>
                  </a:lnTo>
                  <a:lnTo>
                    <a:pt x="24" y="1150"/>
                  </a:lnTo>
                  <a:lnTo>
                    <a:pt x="27" y="1150"/>
                  </a:lnTo>
                  <a:lnTo>
                    <a:pt x="44" y="1152"/>
                  </a:lnTo>
                  <a:lnTo>
                    <a:pt x="52" y="1150"/>
                  </a:lnTo>
                  <a:lnTo>
                    <a:pt x="60" y="1155"/>
                  </a:lnTo>
                  <a:lnTo>
                    <a:pt x="62" y="1157"/>
                  </a:lnTo>
                  <a:lnTo>
                    <a:pt x="69" y="1160"/>
                  </a:lnTo>
                  <a:lnTo>
                    <a:pt x="77" y="1165"/>
                  </a:lnTo>
                  <a:lnTo>
                    <a:pt x="77" y="1167"/>
                  </a:lnTo>
                  <a:lnTo>
                    <a:pt x="77" y="1167"/>
                  </a:lnTo>
                  <a:lnTo>
                    <a:pt x="72" y="1172"/>
                  </a:lnTo>
                  <a:lnTo>
                    <a:pt x="69" y="1177"/>
                  </a:lnTo>
                  <a:lnTo>
                    <a:pt x="82" y="1187"/>
                  </a:lnTo>
                  <a:lnTo>
                    <a:pt x="80" y="1190"/>
                  </a:lnTo>
                  <a:lnTo>
                    <a:pt x="80" y="1190"/>
                  </a:lnTo>
                  <a:lnTo>
                    <a:pt x="84" y="1192"/>
                  </a:lnTo>
                  <a:lnTo>
                    <a:pt x="85" y="1194"/>
                  </a:lnTo>
                  <a:lnTo>
                    <a:pt x="87" y="1195"/>
                  </a:lnTo>
                  <a:lnTo>
                    <a:pt x="92" y="1195"/>
                  </a:lnTo>
                  <a:lnTo>
                    <a:pt x="101" y="1197"/>
                  </a:lnTo>
                  <a:lnTo>
                    <a:pt x="101" y="1197"/>
                  </a:lnTo>
                  <a:lnTo>
                    <a:pt x="101" y="1195"/>
                  </a:lnTo>
                  <a:lnTo>
                    <a:pt x="101" y="1190"/>
                  </a:lnTo>
                  <a:lnTo>
                    <a:pt x="99" y="1187"/>
                  </a:lnTo>
                  <a:lnTo>
                    <a:pt x="107" y="1184"/>
                  </a:lnTo>
                  <a:lnTo>
                    <a:pt x="116" y="1184"/>
                  </a:lnTo>
                  <a:lnTo>
                    <a:pt x="116" y="1184"/>
                  </a:lnTo>
                  <a:lnTo>
                    <a:pt x="117" y="1182"/>
                  </a:lnTo>
                  <a:lnTo>
                    <a:pt x="122" y="1180"/>
                  </a:lnTo>
                  <a:lnTo>
                    <a:pt x="131" y="1175"/>
                  </a:lnTo>
                  <a:lnTo>
                    <a:pt x="132" y="1173"/>
                  </a:lnTo>
                  <a:lnTo>
                    <a:pt x="136" y="1173"/>
                  </a:lnTo>
                  <a:lnTo>
                    <a:pt x="136" y="1173"/>
                  </a:lnTo>
                  <a:lnTo>
                    <a:pt x="137" y="1173"/>
                  </a:lnTo>
                  <a:lnTo>
                    <a:pt x="137" y="1173"/>
                  </a:lnTo>
                  <a:lnTo>
                    <a:pt x="142" y="1175"/>
                  </a:lnTo>
                  <a:lnTo>
                    <a:pt x="147" y="1177"/>
                  </a:lnTo>
                  <a:lnTo>
                    <a:pt x="147" y="1179"/>
                  </a:lnTo>
                  <a:lnTo>
                    <a:pt x="152" y="1182"/>
                  </a:lnTo>
                  <a:lnTo>
                    <a:pt x="154" y="1184"/>
                  </a:lnTo>
                  <a:lnTo>
                    <a:pt x="156" y="1187"/>
                  </a:lnTo>
                  <a:lnTo>
                    <a:pt x="164" y="1194"/>
                  </a:lnTo>
                  <a:lnTo>
                    <a:pt x="167" y="1194"/>
                  </a:lnTo>
                  <a:lnTo>
                    <a:pt x="169" y="1194"/>
                  </a:lnTo>
                  <a:lnTo>
                    <a:pt x="172" y="1194"/>
                  </a:lnTo>
                  <a:lnTo>
                    <a:pt x="176" y="1192"/>
                  </a:lnTo>
                  <a:lnTo>
                    <a:pt x="179" y="1190"/>
                  </a:lnTo>
                  <a:lnTo>
                    <a:pt x="184" y="1197"/>
                  </a:lnTo>
                  <a:lnTo>
                    <a:pt x="187" y="1204"/>
                  </a:lnTo>
                  <a:lnTo>
                    <a:pt x="191" y="1205"/>
                  </a:lnTo>
                  <a:lnTo>
                    <a:pt x="199" y="1214"/>
                  </a:lnTo>
                  <a:lnTo>
                    <a:pt x="204" y="1220"/>
                  </a:lnTo>
                  <a:lnTo>
                    <a:pt x="207" y="1224"/>
                  </a:lnTo>
                  <a:lnTo>
                    <a:pt x="212" y="1225"/>
                  </a:lnTo>
                  <a:lnTo>
                    <a:pt x="219" y="1229"/>
                  </a:lnTo>
                  <a:lnTo>
                    <a:pt x="221" y="1230"/>
                  </a:lnTo>
                  <a:lnTo>
                    <a:pt x="222" y="1232"/>
                  </a:lnTo>
                  <a:lnTo>
                    <a:pt x="224" y="1234"/>
                  </a:lnTo>
                  <a:lnTo>
                    <a:pt x="226" y="1235"/>
                  </a:lnTo>
                  <a:lnTo>
                    <a:pt x="226" y="1235"/>
                  </a:lnTo>
                  <a:lnTo>
                    <a:pt x="224" y="1240"/>
                  </a:lnTo>
                  <a:lnTo>
                    <a:pt x="222" y="1244"/>
                  </a:lnTo>
                  <a:lnTo>
                    <a:pt x="219" y="1247"/>
                  </a:lnTo>
                  <a:lnTo>
                    <a:pt x="216" y="1247"/>
                  </a:lnTo>
                  <a:lnTo>
                    <a:pt x="214" y="1249"/>
                  </a:lnTo>
                  <a:lnTo>
                    <a:pt x="214" y="1249"/>
                  </a:lnTo>
                  <a:lnTo>
                    <a:pt x="209" y="1247"/>
                  </a:lnTo>
                  <a:lnTo>
                    <a:pt x="207" y="1244"/>
                  </a:lnTo>
                  <a:lnTo>
                    <a:pt x="206" y="1244"/>
                  </a:lnTo>
                  <a:lnTo>
                    <a:pt x="204" y="1244"/>
                  </a:lnTo>
                  <a:lnTo>
                    <a:pt x="202" y="1244"/>
                  </a:lnTo>
                  <a:lnTo>
                    <a:pt x="201" y="1245"/>
                  </a:lnTo>
                  <a:lnTo>
                    <a:pt x="197" y="1250"/>
                  </a:lnTo>
                  <a:lnTo>
                    <a:pt x="197" y="1252"/>
                  </a:lnTo>
                  <a:lnTo>
                    <a:pt x="197" y="1252"/>
                  </a:lnTo>
                  <a:lnTo>
                    <a:pt x="199" y="1255"/>
                  </a:lnTo>
                  <a:lnTo>
                    <a:pt x="199" y="1257"/>
                  </a:lnTo>
                  <a:lnTo>
                    <a:pt x="206" y="1259"/>
                  </a:lnTo>
                  <a:lnTo>
                    <a:pt x="207" y="1260"/>
                  </a:lnTo>
                  <a:lnTo>
                    <a:pt x="214" y="1262"/>
                  </a:lnTo>
                  <a:lnTo>
                    <a:pt x="221" y="1262"/>
                  </a:lnTo>
                  <a:lnTo>
                    <a:pt x="222" y="1262"/>
                  </a:lnTo>
                  <a:lnTo>
                    <a:pt x="224" y="1264"/>
                  </a:lnTo>
                  <a:lnTo>
                    <a:pt x="224" y="1265"/>
                  </a:lnTo>
                  <a:lnTo>
                    <a:pt x="226" y="1265"/>
                  </a:lnTo>
                  <a:lnTo>
                    <a:pt x="239" y="1267"/>
                  </a:lnTo>
                  <a:lnTo>
                    <a:pt x="242" y="1265"/>
                  </a:lnTo>
                  <a:lnTo>
                    <a:pt x="247" y="1265"/>
                  </a:lnTo>
                  <a:lnTo>
                    <a:pt x="249" y="1265"/>
                  </a:lnTo>
                  <a:lnTo>
                    <a:pt x="249" y="1265"/>
                  </a:lnTo>
                  <a:lnTo>
                    <a:pt x="251" y="1269"/>
                  </a:lnTo>
                  <a:lnTo>
                    <a:pt x="254" y="1267"/>
                  </a:lnTo>
                  <a:lnTo>
                    <a:pt x="257" y="1272"/>
                  </a:lnTo>
                  <a:lnTo>
                    <a:pt x="257" y="1274"/>
                  </a:lnTo>
                  <a:lnTo>
                    <a:pt x="269" y="1285"/>
                  </a:lnTo>
                  <a:lnTo>
                    <a:pt x="276" y="1280"/>
                  </a:lnTo>
                  <a:lnTo>
                    <a:pt x="309" y="1285"/>
                  </a:lnTo>
                  <a:lnTo>
                    <a:pt x="319" y="1287"/>
                  </a:lnTo>
                  <a:lnTo>
                    <a:pt x="309" y="1309"/>
                  </a:lnTo>
                  <a:lnTo>
                    <a:pt x="302" y="1319"/>
                  </a:lnTo>
                  <a:lnTo>
                    <a:pt x="296" y="1330"/>
                  </a:lnTo>
                  <a:lnTo>
                    <a:pt x="292" y="1340"/>
                  </a:lnTo>
                  <a:lnTo>
                    <a:pt x="286" y="1369"/>
                  </a:lnTo>
                  <a:lnTo>
                    <a:pt x="281" y="1392"/>
                  </a:lnTo>
                  <a:lnTo>
                    <a:pt x="277" y="1415"/>
                  </a:lnTo>
                  <a:lnTo>
                    <a:pt x="287" y="1429"/>
                  </a:lnTo>
                  <a:lnTo>
                    <a:pt x="309" y="1449"/>
                  </a:lnTo>
                  <a:lnTo>
                    <a:pt x="326" y="1472"/>
                  </a:lnTo>
                  <a:lnTo>
                    <a:pt x="331" y="1487"/>
                  </a:lnTo>
                  <a:lnTo>
                    <a:pt x="352" y="1512"/>
                  </a:lnTo>
                  <a:lnTo>
                    <a:pt x="366" y="1526"/>
                  </a:lnTo>
                  <a:lnTo>
                    <a:pt x="381" y="1534"/>
                  </a:lnTo>
                  <a:lnTo>
                    <a:pt x="396" y="1546"/>
                  </a:lnTo>
                  <a:lnTo>
                    <a:pt x="409" y="1559"/>
                  </a:lnTo>
                  <a:lnTo>
                    <a:pt x="414" y="1564"/>
                  </a:lnTo>
                  <a:lnTo>
                    <a:pt x="449" y="1587"/>
                  </a:lnTo>
                  <a:lnTo>
                    <a:pt x="474" y="1599"/>
                  </a:lnTo>
                  <a:lnTo>
                    <a:pt x="493" y="1607"/>
                  </a:lnTo>
                  <a:lnTo>
                    <a:pt x="506" y="1616"/>
                  </a:lnTo>
                  <a:lnTo>
                    <a:pt x="519" y="1627"/>
                  </a:lnTo>
                  <a:lnTo>
                    <a:pt x="539" y="1637"/>
                  </a:lnTo>
                  <a:lnTo>
                    <a:pt x="559" y="1649"/>
                  </a:lnTo>
                  <a:lnTo>
                    <a:pt x="574" y="1631"/>
                  </a:lnTo>
                  <a:lnTo>
                    <a:pt x="591" y="1606"/>
                  </a:lnTo>
                  <a:lnTo>
                    <a:pt x="604" y="1589"/>
                  </a:lnTo>
                  <a:lnTo>
                    <a:pt x="614" y="1569"/>
                  </a:lnTo>
                  <a:lnTo>
                    <a:pt x="614" y="1567"/>
                  </a:lnTo>
                  <a:lnTo>
                    <a:pt x="623" y="1549"/>
                  </a:lnTo>
                  <a:lnTo>
                    <a:pt x="628" y="1537"/>
                  </a:lnTo>
                  <a:lnTo>
                    <a:pt x="628" y="1536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8" y="1519"/>
                  </a:lnTo>
                  <a:lnTo>
                    <a:pt x="655" y="1499"/>
                  </a:lnTo>
                  <a:lnTo>
                    <a:pt x="656" y="1497"/>
                  </a:lnTo>
                  <a:lnTo>
                    <a:pt x="660" y="1494"/>
                  </a:lnTo>
                  <a:lnTo>
                    <a:pt x="666" y="1489"/>
                  </a:lnTo>
                  <a:lnTo>
                    <a:pt x="668" y="1487"/>
                  </a:lnTo>
                  <a:lnTo>
                    <a:pt x="681" y="1477"/>
                  </a:lnTo>
                  <a:lnTo>
                    <a:pt x="686" y="1474"/>
                  </a:lnTo>
                  <a:lnTo>
                    <a:pt x="690" y="1472"/>
                  </a:lnTo>
                  <a:lnTo>
                    <a:pt x="691" y="1471"/>
                  </a:lnTo>
                  <a:lnTo>
                    <a:pt x="695" y="1469"/>
                  </a:lnTo>
                  <a:lnTo>
                    <a:pt x="700" y="1466"/>
                  </a:lnTo>
                  <a:lnTo>
                    <a:pt x="701" y="1466"/>
                  </a:lnTo>
                  <a:lnTo>
                    <a:pt x="701" y="1466"/>
                  </a:lnTo>
                  <a:lnTo>
                    <a:pt x="708" y="1466"/>
                  </a:lnTo>
                  <a:lnTo>
                    <a:pt x="725" y="1467"/>
                  </a:lnTo>
                  <a:lnTo>
                    <a:pt x="748" y="1471"/>
                  </a:lnTo>
                  <a:lnTo>
                    <a:pt x="750" y="1472"/>
                  </a:lnTo>
                  <a:lnTo>
                    <a:pt x="753" y="1472"/>
                  </a:lnTo>
                  <a:lnTo>
                    <a:pt x="761" y="1476"/>
                  </a:lnTo>
                  <a:lnTo>
                    <a:pt x="763" y="1476"/>
                  </a:lnTo>
                  <a:lnTo>
                    <a:pt x="765" y="1477"/>
                  </a:lnTo>
                  <a:lnTo>
                    <a:pt x="766" y="1481"/>
                  </a:lnTo>
                  <a:lnTo>
                    <a:pt x="768" y="1484"/>
                  </a:lnTo>
                  <a:lnTo>
                    <a:pt x="768" y="1484"/>
                  </a:lnTo>
                  <a:lnTo>
                    <a:pt x="768" y="1486"/>
                  </a:lnTo>
                  <a:lnTo>
                    <a:pt x="770" y="1487"/>
                  </a:lnTo>
                  <a:lnTo>
                    <a:pt x="773" y="1487"/>
                  </a:lnTo>
                  <a:lnTo>
                    <a:pt x="773" y="1487"/>
                  </a:lnTo>
                  <a:lnTo>
                    <a:pt x="775" y="1487"/>
                  </a:lnTo>
                  <a:lnTo>
                    <a:pt x="775" y="1489"/>
                  </a:lnTo>
                  <a:lnTo>
                    <a:pt x="776" y="1489"/>
                  </a:lnTo>
                  <a:lnTo>
                    <a:pt x="776" y="1340"/>
                  </a:lnTo>
                  <a:lnTo>
                    <a:pt x="705" y="1199"/>
                  </a:lnTo>
                  <a:lnTo>
                    <a:pt x="703" y="1195"/>
                  </a:lnTo>
                  <a:lnTo>
                    <a:pt x="703" y="1195"/>
                  </a:lnTo>
                  <a:lnTo>
                    <a:pt x="703" y="1194"/>
                  </a:lnTo>
                  <a:lnTo>
                    <a:pt x="701" y="1192"/>
                  </a:lnTo>
                  <a:lnTo>
                    <a:pt x="701" y="1190"/>
                  </a:lnTo>
                  <a:lnTo>
                    <a:pt x="700" y="1189"/>
                  </a:lnTo>
                  <a:lnTo>
                    <a:pt x="700" y="1187"/>
                  </a:lnTo>
                  <a:lnTo>
                    <a:pt x="700" y="1187"/>
                  </a:lnTo>
                  <a:lnTo>
                    <a:pt x="700" y="1185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3" y="1182"/>
                  </a:lnTo>
                  <a:lnTo>
                    <a:pt x="715" y="1170"/>
                  </a:lnTo>
                  <a:lnTo>
                    <a:pt x="726" y="1157"/>
                  </a:lnTo>
                  <a:lnTo>
                    <a:pt x="738" y="1143"/>
                  </a:lnTo>
                  <a:lnTo>
                    <a:pt x="746" y="1135"/>
                  </a:lnTo>
                  <a:lnTo>
                    <a:pt x="751" y="1128"/>
                  </a:lnTo>
                  <a:lnTo>
                    <a:pt x="763" y="1117"/>
                  </a:lnTo>
                  <a:lnTo>
                    <a:pt x="776" y="1100"/>
                  </a:lnTo>
                  <a:lnTo>
                    <a:pt x="776" y="0"/>
                  </a:lnTo>
                  <a:lnTo>
                    <a:pt x="776" y="0"/>
                  </a:lnTo>
                  <a:lnTo>
                    <a:pt x="776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8" name="Freeform 39"/>
            <p:cNvSpPr>
              <a:spLocks/>
            </p:cNvSpPr>
            <p:nvPr/>
          </p:nvSpPr>
          <p:spPr bwMode="auto">
            <a:xfrm>
              <a:off x="6258302" y="6653856"/>
              <a:ext cx="1942683" cy="491339"/>
            </a:xfrm>
            <a:custGeom>
              <a:avLst/>
              <a:gdLst>
                <a:gd name="T0" fmla="*/ 1257 w 1285"/>
                <a:gd name="T1" fmla="*/ 300 h 325"/>
                <a:gd name="T2" fmla="*/ 1269 w 1285"/>
                <a:gd name="T3" fmla="*/ 275 h 325"/>
                <a:gd name="T4" fmla="*/ 1279 w 1285"/>
                <a:gd name="T5" fmla="*/ 238 h 325"/>
                <a:gd name="T6" fmla="*/ 1264 w 1285"/>
                <a:gd name="T7" fmla="*/ 188 h 325"/>
                <a:gd name="T8" fmla="*/ 1280 w 1285"/>
                <a:gd name="T9" fmla="*/ 166 h 325"/>
                <a:gd name="T10" fmla="*/ 1275 w 1285"/>
                <a:gd name="T11" fmla="*/ 136 h 325"/>
                <a:gd name="T12" fmla="*/ 1245 w 1285"/>
                <a:gd name="T13" fmla="*/ 128 h 325"/>
                <a:gd name="T14" fmla="*/ 1192 w 1285"/>
                <a:gd name="T15" fmla="*/ 130 h 325"/>
                <a:gd name="T16" fmla="*/ 1192 w 1285"/>
                <a:gd name="T17" fmla="*/ 126 h 325"/>
                <a:gd name="T18" fmla="*/ 1162 w 1285"/>
                <a:gd name="T19" fmla="*/ 118 h 325"/>
                <a:gd name="T20" fmla="*/ 1118 w 1285"/>
                <a:gd name="T21" fmla="*/ 108 h 325"/>
                <a:gd name="T22" fmla="*/ 1120 w 1285"/>
                <a:gd name="T23" fmla="*/ 81 h 325"/>
                <a:gd name="T24" fmla="*/ 1058 w 1285"/>
                <a:gd name="T25" fmla="*/ 60 h 325"/>
                <a:gd name="T26" fmla="*/ 1002 w 1285"/>
                <a:gd name="T27" fmla="*/ 56 h 325"/>
                <a:gd name="T28" fmla="*/ 990 w 1285"/>
                <a:gd name="T29" fmla="*/ 66 h 325"/>
                <a:gd name="T30" fmla="*/ 970 w 1285"/>
                <a:gd name="T31" fmla="*/ 71 h 325"/>
                <a:gd name="T32" fmla="*/ 948 w 1285"/>
                <a:gd name="T33" fmla="*/ 75 h 325"/>
                <a:gd name="T34" fmla="*/ 908 w 1285"/>
                <a:gd name="T35" fmla="*/ 98 h 325"/>
                <a:gd name="T36" fmla="*/ 870 w 1285"/>
                <a:gd name="T37" fmla="*/ 143 h 325"/>
                <a:gd name="T38" fmla="*/ 868 w 1285"/>
                <a:gd name="T39" fmla="*/ 180 h 325"/>
                <a:gd name="T40" fmla="*/ 876 w 1285"/>
                <a:gd name="T41" fmla="*/ 202 h 325"/>
                <a:gd name="T42" fmla="*/ 885 w 1285"/>
                <a:gd name="T43" fmla="*/ 220 h 325"/>
                <a:gd name="T44" fmla="*/ 878 w 1285"/>
                <a:gd name="T45" fmla="*/ 247 h 325"/>
                <a:gd name="T46" fmla="*/ 840 w 1285"/>
                <a:gd name="T47" fmla="*/ 287 h 325"/>
                <a:gd name="T48" fmla="*/ 788 w 1285"/>
                <a:gd name="T49" fmla="*/ 300 h 325"/>
                <a:gd name="T50" fmla="*/ 730 w 1285"/>
                <a:gd name="T51" fmla="*/ 257 h 325"/>
                <a:gd name="T52" fmla="*/ 683 w 1285"/>
                <a:gd name="T53" fmla="*/ 233 h 325"/>
                <a:gd name="T54" fmla="*/ 603 w 1285"/>
                <a:gd name="T55" fmla="*/ 207 h 325"/>
                <a:gd name="T56" fmla="*/ 564 w 1285"/>
                <a:gd name="T57" fmla="*/ 203 h 325"/>
                <a:gd name="T58" fmla="*/ 526 w 1285"/>
                <a:gd name="T59" fmla="*/ 185 h 325"/>
                <a:gd name="T60" fmla="*/ 503 w 1285"/>
                <a:gd name="T61" fmla="*/ 140 h 325"/>
                <a:gd name="T62" fmla="*/ 504 w 1285"/>
                <a:gd name="T63" fmla="*/ 118 h 325"/>
                <a:gd name="T64" fmla="*/ 486 w 1285"/>
                <a:gd name="T65" fmla="*/ 93 h 325"/>
                <a:gd name="T66" fmla="*/ 458 w 1285"/>
                <a:gd name="T67" fmla="*/ 88 h 325"/>
                <a:gd name="T68" fmla="*/ 426 w 1285"/>
                <a:gd name="T69" fmla="*/ 71 h 325"/>
                <a:gd name="T70" fmla="*/ 392 w 1285"/>
                <a:gd name="T71" fmla="*/ 53 h 325"/>
                <a:gd name="T72" fmla="*/ 362 w 1285"/>
                <a:gd name="T73" fmla="*/ 48 h 325"/>
                <a:gd name="T74" fmla="*/ 341 w 1285"/>
                <a:gd name="T75" fmla="*/ 36 h 325"/>
                <a:gd name="T76" fmla="*/ 331 w 1285"/>
                <a:gd name="T77" fmla="*/ 38 h 325"/>
                <a:gd name="T78" fmla="*/ 286 w 1285"/>
                <a:gd name="T79" fmla="*/ 41 h 325"/>
                <a:gd name="T80" fmla="*/ 247 w 1285"/>
                <a:gd name="T81" fmla="*/ 23 h 325"/>
                <a:gd name="T82" fmla="*/ 221 w 1285"/>
                <a:gd name="T83" fmla="*/ 5 h 325"/>
                <a:gd name="T84" fmla="*/ 227 w 1285"/>
                <a:gd name="T85" fmla="*/ 10 h 325"/>
                <a:gd name="T86" fmla="*/ 207 w 1285"/>
                <a:gd name="T87" fmla="*/ 0 h 325"/>
                <a:gd name="T88" fmla="*/ 197 w 1285"/>
                <a:gd name="T89" fmla="*/ 46 h 325"/>
                <a:gd name="T90" fmla="*/ 206 w 1285"/>
                <a:gd name="T91" fmla="*/ 58 h 325"/>
                <a:gd name="T92" fmla="*/ 194 w 1285"/>
                <a:gd name="T93" fmla="*/ 71 h 325"/>
                <a:gd name="T94" fmla="*/ 144 w 1285"/>
                <a:gd name="T95" fmla="*/ 91 h 325"/>
                <a:gd name="T96" fmla="*/ 115 w 1285"/>
                <a:gd name="T97" fmla="*/ 118 h 325"/>
                <a:gd name="T98" fmla="*/ 107 w 1285"/>
                <a:gd name="T99" fmla="*/ 120 h 325"/>
                <a:gd name="T100" fmla="*/ 99 w 1285"/>
                <a:gd name="T101" fmla="*/ 120 h 325"/>
                <a:gd name="T102" fmla="*/ 79 w 1285"/>
                <a:gd name="T103" fmla="*/ 145 h 325"/>
                <a:gd name="T104" fmla="*/ 85 w 1285"/>
                <a:gd name="T105" fmla="*/ 196 h 325"/>
                <a:gd name="T106" fmla="*/ 59 w 1285"/>
                <a:gd name="T107" fmla="*/ 230 h 325"/>
                <a:gd name="T108" fmla="*/ 19 w 1285"/>
                <a:gd name="T109" fmla="*/ 247 h 325"/>
                <a:gd name="T110" fmla="*/ 4 w 1285"/>
                <a:gd name="T111" fmla="*/ 260 h 325"/>
                <a:gd name="T112" fmla="*/ 24 w 1285"/>
                <a:gd name="T113" fmla="*/ 302 h 325"/>
                <a:gd name="T114" fmla="*/ 1269 w 1285"/>
                <a:gd name="T115" fmla="*/ 32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5" h="325">
                  <a:moveTo>
                    <a:pt x="1269" y="323"/>
                  </a:moveTo>
                  <a:lnTo>
                    <a:pt x="1267" y="318"/>
                  </a:lnTo>
                  <a:lnTo>
                    <a:pt x="1264" y="310"/>
                  </a:lnTo>
                  <a:lnTo>
                    <a:pt x="1260" y="305"/>
                  </a:lnTo>
                  <a:lnTo>
                    <a:pt x="1259" y="302"/>
                  </a:lnTo>
                  <a:lnTo>
                    <a:pt x="1257" y="300"/>
                  </a:lnTo>
                  <a:lnTo>
                    <a:pt x="1257" y="300"/>
                  </a:lnTo>
                  <a:lnTo>
                    <a:pt x="1257" y="298"/>
                  </a:lnTo>
                  <a:lnTo>
                    <a:pt x="1257" y="297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5" y="280"/>
                  </a:lnTo>
                  <a:lnTo>
                    <a:pt x="1269" y="277"/>
                  </a:lnTo>
                  <a:lnTo>
                    <a:pt x="1269" y="275"/>
                  </a:lnTo>
                  <a:lnTo>
                    <a:pt x="1270" y="273"/>
                  </a:lnTo>
                  <a:lnTo>
                    <a:pt x="1274" y="267"/>
                  </a:lnTo>
                  <a:lnTo>
                    <a:pt x="1277" y="255"/>
                  </a:lnTo>
                  <a:lnTo>
                    <a:pt x="1279" y="242"/>
                  </a:lnTo>
                  <a:lnTo>
                    <a:pt x="1279" y="240"/>
                  </a:lnTo>
                  <a:lnTo>
                    <a:pt x="1279" y="240"/>
                  </a:lnTo>
                  <a:lnTo>
                    <a:pt x="1279" y="238"/>
                  </a:lnTo>
                  <a:lnTo>
                    <a:pt x="1277" y="235"/>
                  </a:lnTo>
                  <a:lnTo>
                    <a:pt x="1275" y="232"/>
                  </a:lnTo>
                  <a:lnTo>
                    <a:pt x="1275" y="232"/>
                  </a:lnTo>
                  <a:lnTo>
                    <a:pt x="1270" y="220"/>
                  </a:lnTo>
                  <a:lnTo>
                    <a:pt x="1269" y="218"/>
                  </a:lnTo>
                  <a:lnTo>
                    <a:pt x="1265" y="207"/>
                  </a:lnTo>
                  <a:lnTo>
                    <a:pt x="1264" y="188"/>
                  </a:lnTo>
                  <a:lnTo>
                    <a:pt x="1264" y="186"/>
                  </a:lnTo>
                  <a:lnTo>
                    <a:pt x="1265" y="186"/>
                  </a:lnTo>
                  <a:lnTo>
                    <a:pt x="1267" y="185"/>
                  </a:lnTo>
                  <a:lnTo>
                    <a:pt x="1279" y="173"/>
                  </a:lnTo>
                  <a:lnTo>
                    <a:pt x="1279" y="170"/>
                  </a:lnTo>
                  <a:lnTo>
                    <a:pt x="1279" y="168"/>
                  </a:lnTo>
                  <a:lnTo>
                    <a:pt x="1280" y="166"/>
                  </a:lnTo>
                  <a:lnTo>
                    <a:pt x="1282" y="165"/>
                  </a:lnTo>
                  <a:lnTo>
                    <a:pt x="1284" y="161"/>
                  </a:lnTo>
                  <a:lnTo>
                    <a:pt x="1285" y="161"/>
                  </a:lnTo>
                  <a:lnTo>
                    <a:pt x="1285" y="161"/>
                  </a:lnTo>
                  <a:lnTo>
                    <a:pt x="1285" y="158"/>
                  </a:lnTo>
                  <a:lnTo>
                    <a:pt x="1285" y="158"/>
                  </a:lnTo>
                  <a:lnTo>
                    <a:pt x="1275" y="136"/>
                  </a:lnTo>
                  <a:lnTo>
                    <a:pt x="1275" y="135"/>
                  </a:lnTo>
                  <a:lnTo>
                    <a:pt x="1272" y="135"/>
                  </a:lnTo>
                  <a:lnTo>
                    <a:pt x="1270" y="133"/>
                  </a:lnTo>
                  <a:lnTo>
                    <a:pt x="1270" y="133"/>
                  </a:lnTo>
                  <a:lnTo>
                    <a:pt x="1250" y="128"/>
                  </a:lnTo>
                  <a:lnTo>
                    <a:pt x="1250" y="128"/>
                  </a:lnTo>
                  <a:lnTo>
                    <a:pt x="1245" y="128"/>
                  </a:lnTo>
                  <a:lnTo>
                    <a:pt x="1244" y="130"/>
                  </a:lnTo>
                  <a:lnTo>
                    <a:pt x="1229" y="133"/>
                  </a:lnTo>
                  <a:lnTo>
                    <a:pt x="1202" y="133"/>
                  </a:lnTo>
                  <a:lnTo>
                    <a:pt x="1200" y="133"/>
                  </a:lnTo>
                  <a:lnTo>
                    <a:pt x="1199" y="133"/>
                  </a:lnTo>
                  <a:lnTo>
                    <a:pt x="1197" y="133"/>
                  </a:lnTo>
                  <a:lnTo>
                    <a:pt x="1192" y="130"/>
                  </a:lnTo>
                  <a:lnTo>
                    <a:pt x="1190" y="130"/>
                  </a:lnTo>
                  <a:lnTo>
                    <a:pt x="1188" y="128"/>
                  </a:lnTo>
                  <a:lnTo>
                    <a:pt x="1188" y="128"/>
                  </a:lnTo>
                  <a:lnTo>
                    <a:pt x="1190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0" y="125"/>
                  </a:lnTo>
                  <a:lnTo>
                    <a:pt x="1188" y="125"/>
                  </a:lnTo>
                  <a:lnTo>
                    <a:pt x="1187" y="125"/>
                  </a:lnTo>
                  <a:lnTo>
                    <a:pt x="1175" y="121"/>
                  </a:lnTo>
                  <a:lnTo>
                    <a:pt x="1170" y="120"/>
                  </a:lnTo>
                  <a:lnTo>
                    <a:pt x="1163" y="120"/>
                  </a:lnTo>
                  <a:lnTo>
                    <a:pt x="1162" y="118"/>
                  </a:lnTo>
                  <a:lnTo>
                    <a:pt x="1157" y="120"/>
                  </a:lnTo>
                  <a:lnTo>
                    <a:pt x="1150" y="120"/>
                  </a:lnTo>
                  <a:lnTo>
                    <a:pt x="1135" y="118"/>
                  </a:lnTo>
                  <a:lnTo>
                    <a:pt x="1132" y="118"/>
                  </a:lnTo>
                  <a:lnTo>
                    <a:pt x="1132" y="118"/>
                  </a:lnTo>
                  <a:lnTo>
                    <a:pt x="1118" y="108"/>
                  </a:lnTo>
                  <a:lnTo>
                    <a:pt x="1118" y="108"/>
                  </a:lnTo>
                  <a:lnTo>
                    <a:pt x="1118" y="106"/>
                  </a:lnTo>
                  <a:lnTo>
                    <a:pt x="1118" y="106"/>
                  </a:lnTo>
                  <a:lnTo>
                    <a:pt x="1118" y="85"/>
                  </a:lnTo>
                  <a:lnTo>
                    <a:pt x="1118" y="85"/>
                  </a:lnTo>
                  <a:lnTo>
                    <a:pt x="1118" y="83"/>
                  </a:lnTo>
                  <a:lnTo>
                    <a:pt x="1118" y="83"/>
                  </a:lnTo>
                  <a:lnTo>
                    <a:pt x="1120" y="81"/>
                  </a:lnTo>
                  <a:lnTo>
                    <a:pt x="1120" y="81"/>
                  </a:lnTo>
                  <a:lnTo>
                    <a:pt x="1120" y="80"/>
                  </a:lnTo>
                  <a:lnTo>
                    <a:pt x="1118" y="80"/>
                  </a:lnTo>
                  <a:lnTo>
                    <a:pt x="1110" y="76"/>
                  </a:lnTo>
                  <a:lnTo>
                    <a:pt x="1093" y="73"/>
                  </a:lnTo>
                  <a:lnTo>
                    <a:pt x="1077" y="68"/>
                  </a:lnTo>
                  <a:lnTo>
                    <a:pt x="1058" y="60"/>
                  </a:lnTo>
                  <a:lnTo>
                    <a:pt x="1037" y="58"/>
                  </a:lnTo>
                  <a:lnTo>
                    <a:pt x="1020" y="58"/>
                  </a:lnTo>
                  <a:lnTo>
                    <a:pt x="1018" y="58"/>
                  </a:lnTo>
                  <a:lnTo>
                    <a:pt x="1013" y="58"/>
                  </a:lnTo>
                  <a:lnTo>
                    <a:pt x="1010" y="56"/>
                  </a:lnTo>
                  <a:lnTo>
                    <a:pt x="1008" y="55"/>
                  </a:lnTo>
                  <a:lnTo>
                    <a:pt x="1002" y="56"/>
                  </a:lnTo>
                  <a:lnTo>
                    <a:pt x="1000" y="56"/>
                  </a:lnTo>
                  <a:lnTo>
                    <a:pt x="998" y="58"/>
                  </a:lnTo>
                  <a:lnTo>
                    <a:pt x="993" y="61"/>
                  </a:lnTo>
                  <a:lnTo>
                    <a:pt x="992" y="63"/>
                  </a:lnTo>
                  <a:lnTo>
                    <a:pt x="992" y="65"/>
                  </a:lnTo>
                  <a:lnTo>
                    <a:pt x="992" y="66"/>
                  </a:lnTo>
                  <a:lnTo>
                    <a:pt x="990" y="66"/>
                  </a:lnTo>
                  <a:lnTo>
                    <a:pt x="987" y="68"/>
                  </a:lnTo>
                  <a:lnTo>
                    <a:pt x="985" y="68"/>
                  </a:lnTo>
                  <a:lnTo>
                    <a:pt x="983" y="70"/>
                  </a:lnTo>
                  <a:lnTo>
                    <a:pt x="982" y="71"/>
                  </a:lnTo>
                  <a:lnTo>
                    <a:pt x="977" y="71"/>
                  </a:lnTo>
                  <a:lnTo>
                    <a:pt x="975" y="71"/>
                  </a:lnTo>
                  <a:lnTo>
                    <a:pt x="970" y="71"/>
                  </a:lnTo>
                  <a:lnTo>
                    <a:pt x="967" y="71"/>
                  </a:lnTo>
                  <a:lnTo>
                    <a:pt x="962" y="71"/>
                  </a:lnTo>
                  <a:lnTo>
                    <a:pt x="958" y="71"/>
                  </a:lnTo>
                  <a:lnTo>
                    <a:pt x="957" y="71"/>
                  </a:lnTo>
                  <a:lnTo>
                    <a:pt x="950" y="75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3" y="78"/>
                  </a:lnTo>
                  <a:lnTo>
                    <a:pt x="928" y="86"/>
                  </a:lnTo>
                  <a:lnTo>
                    <a:pt x="920" y="90"/>
                  </a:lnTo>
                  <a:lnTo>
                    <a:pt x="916" y="91"/>
                  </a:lnTo>
                  <a:lnTo>
                    <a:pt x="916" y="91"/>
                  </a:lnTo>
                  <a:lnTo>
                    <a:pt x="910" y="96"/>
                  </a:lnTo>
                  <a:lnTo>
                    <a:pt x="908" y="98"/>
                  </a:lnTo>
                  <a:lnTo>
                    <a:pt x="896" y="108"/>
                  </a:lnTo>
                  <a:lnTo>
                    <a:pt x="880" y="126"/>
                  </a:lnTo>
                  <a:lnTo>
                    <a:pt x="878" y="126"/>
                  </a:lnTo>
                  <a:lnTo>
                    <a:pt x="878" y="128"/>
                  </a:lnTo>
                  <a:lnTo>
                    <a:pt x="875" y="133"/>
                  </a:lnTo>
                  <a:lnTo>
                    <a:pt x="873" y="135"/>
                  </a:lnTo>
                  <a:lnTo>
                    <a:pt x="870" y="143"/>
                  </a:lnTo>
                  <a:lnTo>
                    <a:pt x="868" y="145"/>
                  </a:lnTo>
                  <a:lnTo>
                    <a:pt x="868" y="146"/>
                  </a:lnTo>
                  <a:lnTo>
                    <a:pt x="866" y="158"/>
                  </a:lnTo>
                  <a:lnTo>
                    <a:pt x="866" y="165"/>
                  </a:lnTo>
                  <a:lnTo>
                    <a:pt x="866" y="166"/>
                  </a:lnTo>
                  <a:lnTo>
                    <a:pt x="866" y="170"/>
                  </a:lnTo>
                  <a:lnTo>
                    <a:pt x="868" y="180"/>
                  </a:lnTo>
                  <a:lnTo>
                    <a:pt x="870" y="181"/>
                  </a:lnTo>
                  <a:lnTo>
                    <a:pt x="870" y="185"/>
                  </a:lnTo>
                  <a:lnTo>
                    <a:pt x="870" y="186"/>
                  </a:lnTo>
                  <a:lnTo>
                    <a:pt x="871" y="190"/>
                  </a:lnTo>
                  <a:lnTo>
                    <a:pt x="875" y="200"/>
                  </a:lnTo>
                  <a:lnTo>
                    <a:pt x="876" y="202"/>
                  </a:lnTo>
                  <a:lnTo>
                    <a:pt x="876" y="202"/>
                  </a:lnTo>
                  <a:lnTo>
                    <a:pt x="878" y="202"/>
                  </a:lnTo>
                  <a:lnTo>
                    <a:pt x="878" y="203"/>
                  </a:lnTo>
                  <a:lnTo>
                    <a:pt x="880" y="205"/>
                  </a:lnTo>
                  <a:lnTo>
                    <a:pt x="881" y="207"/>
                  </a:lnTo>
                  <a:lnTo>
                    <a:pt x="885" y="215"/>
                  </a:lnTo>
                  <a:lnTo>
                    <a:pt x="885" y="217"/>
                  </a:lnTo>
                  <a:lnTo>
                    <a:pt x="885" y="220"/>
                  </a:lnTo>
                  <a:lnTo>
                    <a:pt x="885" y="227"/>
                  </a:lnTo>
                  <a:lnTo>
                    <a:pt x="885" y="227"/>
                  </a:lnTo>
                  <a:lnTo>
                    <a:pt x="885" y="228"/>
                  </a:lnTo>
                  <a:lnTo>
                    <a:pt x="883" y="235"/>
                  </a:lnTo>
                  <a:lnTo>
                    <a:pt x="881" y="237"/>
                  </a:lnTo>
                  <a:lnTo>
                    <a:pt x="880" y="240"/>
                  </a:lnTo>
                  <a:lnTo>
                    <a:pt x="878" y="247"/>
                  </a:lnTo>
                  <a:lnTo>
                    <a:pt x="876" y="248"/>
                  </a:lnTo>
                  <a:lnTo>
                    <a:pt x="875" y="250"/>
                  </a:lnTo>
                  <a:lnTo>
                    <a:pt x="865" y="263"/>
                  </a:lnTo>
                  <a:lnTo>
                    <a:pt x="855" y="277"/>
                  </a:lnTo>
                  <a:lnTo>
                    <a:pt x="853" y="278"/>
                  </a:lnTo>
                  <a:lnTo>
                    <a:pt x="851" y="278"/>
                  </a:lnTo>
                  <a:lnTo>
                    <a:pt x="840" y="287"/>
                  </a:lnTo>
                  <a:lnTo>
                    <a:pt x="820" y="298"/>
                  </a:lnTo>
                  <a:lnTo>
                    <a:pt x="816" y="298"/>
                  </a:lnTo>
                  <a:lnTo>
                    <a:pt x="810" y="300"/>
                  </a:lnTo>
                  <a:lnTo>
                    <a:pt x="806" y="300"/>
                  </a:lnTo>
                  <a:lnTo>
                    <a:pt x="793" y="300"/>
                  </a:lnTo>
                  <a:lnTo>
                    <a:pt x="791" y="300"/>
                  </a:lnTo>
                  <a:lnTo>
                    <a:pt x="788" y="300"/>
                  </a:lnTo>
                  <a:lnTo>
                    <a:pt x="786" y="298"/>
                  </a:lnTo>
                  <a:lnTo>
                    <a:pt x="765" y="287"/>
                  </a:lnTo>
                  <a:lnTo>
                    <a:pt x="741" y="268"/>
                  </a:lnTo>
                  <a:lnTo>
                    <a:pt x="740" y="267"/>
                  </a:lnTo>
                  <a:lnTo>
                    <a:pt x="735" y="262"/>
                  </a:lnTo>
                  <a:lnTo>
                    <a:pt x="731" y="258"/>
                  </a:lnTo>
                  <a:lnTo>
                    <a:pt x="730" y="257"/>
                  </a:lnTo>
                  <a:lnTo>
                    <a:pt x="715" y="248"/>
                  </a:lnTo>
                  <a:lnTo>
                    <a:pt x="705" y="245"/>
                  </a:lnTo>
                  <a:lnTo>
                    <a:pt x="701" y="243"/>
                  </a:lnTo>
                  <a:lnTo>
                    <a:pt x="701" y="243"/>
                  </a:lnTo>
                  <a:lnTo>
                    <a:pt x="700" y="240"/>
                  </a:lnTo>
                  <a:lnTo>
                    <a:pt x="695" y="238"/>
                  </a:lnTo>
                  <a:lnTo>
                    <a:pt x="683" y="233"/>
                  </a:lnTo>
                  <a:lnTo>
                    <a:pt x="665" y="225"/>
                  </a:lnTo>
                  <a:lnTo>
                    <a:pt x="659" y="223"/>
                  </a:lnTo>
                  <a:lnTo>
                    <a:pt x="624" y="212"/>
                  </a:lnTo>
                  <a:lnTo>
                    <a:pt x="624" y="212"/>
                  </a:lnTo>
                  <a:lnTo>
                    <a:pt x="609" y="208"/>
                  </a:lnTo>
                  <a:lnTo>
                    <a:pt x="608" y="208"/>
                  </a:lnTo>
                  <a:lnTo>
                    <a:pt x="603" y="207"/>
                  </a:lnTo>
                  <a:lnTo>
                    <a:pt x="598" y="207"/>
                  </a:lnTo>
                  <a:lnTo>
                    <a:pt x="596" y="208"/>
                  </a:lnTo>
                  <a:lnTo>
                    <a:pt x="593" y="208"/>
                  </a:lnTo>
                  <a:lnTo>
                    <a:pt x="591" y="208"/>
                  </a:lnTo>
                  <a:lnTo>
                    <a:pt x="569" y="205"/>
                  </a:lnTo>
                  <a:lnTo>
                    <a:pt x="568" y="205"/>
                  </a:lnTo>
                  <a:lnTo>
                    <a:pt x="564" y="203"/>
                  </a:lnTo>
                  <a:lnTo>
                    <a:pt x="556" y="202"/>
                  </a:lnTo>
                  <a:lnTo>
                    <a:pt x="549" y="200"/>
                  </a:lnTo>
                  <a:lnTo>
                    <a:pt x="548" y="198"/>
                  </a:lnTo>
                  <a:lnTo>
                    <a:pt x="533" y="190"/>
                  </a:lnTo>
                  <a:lnTo>
                    <a:pt x="531" y="188"/>
                  </a:lnTo>
                  <a:lnTo>
                    <a:pt x="528" y="186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1" y="180"/>
                  </a:lnTo>
                  <a:lnTo>
                    <a:pt x="519" y="178"/>
                  </a:lnTo>
                  <a:lnTo>
                    <a:pt x="511" y="163"/>
                  </a:lnTo>
                  <a:lnTo>
                    <a:pt x="511" y="163"/>
                  </a:lnTo>
                  <a:lnTo>
                    <a:pt x="504" y="145"/>
                  </a:lnTo>
                  <a:lnTo>
                    <a:pt x="503" y="140"/>
                  </a:lnTo>
                  <a:lnTo>
                    <a:pt x="503" y="135"/>
                  </a:lnTo>
                  <a:lnTo>
                    <a:pt x="501" y="131"/>
                  </a:lnTo>
                  <a:lnTo>
                    <a:pt x="503" y="123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4" y="116"/>
                  </a:lnTo>
                  <a:lnTo>
                    <a:pt x="498" y="103"/>
                  </a:lnTo>
                  <a:lnTo>
                    <a:pt x="496" y="101"/>
                  </a:lnTo>
                  <a:lnTo>
                    <a:pt x="491" y="96"/>
                  </a:lnTo>
                  <a:lnTo>
                    <a:pt x="489" y="95"/>
                  </a:lnTo>
                  <a:lnTo>
                    <a:pt x="489" y="95"/>
                  </a:lnTo>
                  <a:lnTo>
                    <a:pt x="486" y="93"/>
                  </a:lnTo>
                  <a:lnTo>
                    <a:pt x="484" y="93"/>
                  </a:lnTo>
                  <a:lnTo>
                    <a:pt x="471" y="90"/>
                  </a:lnTo>
                  <a:lnTo>
                    <a:pt x="468" y="88"/>
                  </a:lnTo>
                  <a:lnTo>
                    <a:pt x="463" y="88"/>
                  </a:lnTo>
                  <a:lnTo>
                    <a:pt x="459" y="88"/>
                  </a:lnTo>
                  <a:lnTo>
                    <a:pt x="458" y="88"/>
                  </a:lnTo>
                  <a:lnTo>
                    <a:pt x="458" y="88"/>
                  </a:lnTo>
                  <a:lnTo>
                    <a:pt x="456" y="88"/>
                  </a:lnTo>
                  <a:lnTo>
                    <a:pt x="453" y="86"/>
                  </a:lnTo>
                  <a:lnTo>
                    <a:pt x="436" y="80"/>
                  </a:lnTo>
                  <a:lnTo>
                    <a:pt x="434" y="80"/>
                  </a:lnTo>
                  <a:lnTo>
                    <a:pt x="433" y="78"/>
                  </a:lnTo>
                  <a:lnTo>
                    <a:pt x="426" y="73"/>
                  </a:lnTo>
                  <a:lnTo>
                    <a:pt x="426" y="71"/>
                  </a:lnTo>
                  <a:lnTo>
                    <a:pt x="424" y="70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14" y="61"/>
                  </a:lnTo>
                  <a:lnTo>
                    <a:pt x="413" y="60"/>
                  </a:lnTo>
                  <a:lnTo>
                    <a:pt x="411" y="60"/>
                  </a:lnTo>
                  <a:lnTo>
                    <a:pt x="392" y="53"/>
                  </a:lnTo>
                  <a:lnTo>
                    <a:pt x="382" y="50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6" y="50"/>
                  </a:lnTo>
                  <a:lnTo>
                    <a:pt x="362" y="48"/>
                  </a:lnTo>
                  <a:lnTo>
                    <a:pt x="361" y="46"/>
                  </a:lnTo>
                  <a:lnTo>
                    <a:pt x="359" y="45"/>
                  </a:lnTo>
                  <a:lnTo>
                    <a:pt x="357" y="43"/>
                  </a:lnTo>
                  <a:lnTo>
                    <a:pt x="351" y="38"/>
                  </a:lnTo>
                  <a:lnTo>
                    <a:pt x="349" y="38"/>
                  </a:lnTo>
                  <a:lnTo>
                    <a:pt x="347" y="38"/>
                  </a:lnTo>
                  <a:lnTo>
                    <a:pt x="341" y="36"/>
                  </a:lnTo>
                  <a:lnTo>
                    <a:pt x="341" y="35"/>
                  </a:lnTo>
                  <a:lnTo>
                    <a:pt x="337" y="35"/>
                  </a:lnTo>
                  <a:lnTo>
                    <a:pt x="334" y="35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1" y="38"/>
                  </a:lnTo>
                  <a:lnTo>
                    <a:pt x="329" y="38"/>
                  </a:lnTo>
                  <a:lnTo>
                    <a:pt x="314" y="43"/>
                  </a:lnTo>
                  <a:lnTo>
                    <a:pt x="312" y="43"/>
                  </a:lnTo>
                  <a:lnTo>
                    <a:pt x="306" y="43"/>
                  </a:lnTo>
                  <a:lnTo>
                    <a:pt x="299" y="43"/>
                  </a:lnTo>
                  <a:lnTo>
                    <a:pt x="291" y="41"/>
                  </a:lnTo>
                  <a:lnTo>
                    <a:pt x="286" y="41"/>
                  </a:lnTo>
                  <a:lnTo>
                    <a:pt x="271" y="38"/>
                  </a:lnTo>
                  <a:lnTo>
                    <a:pt x="269" y="36"/>
                  </a:lnTo>
                  <a:lnTo>
                    <a:pt x="266" y="36"/>
                  </a:lnTo>
                  <a:lnTo>
                    <a:pt x="264" y="35"/>
                  </a:lnTo>
                  <a:lnTo>
                    <a:pt x="264" y="35"/>
                  </a:lnTo>
                  <a:lnTo>
                    <a:pt x="251" y="25"/>
                  </a:lnTo>
                  <a:lnTo>
                    <a:pt x="247" y="23"/>
                  </a:lnTo>
                  <a:lnTo>
                    <a:pt x="242" y="18"/>
                  </a:lnTo>
                  <a:lnTo>
                    <a:pt x="236" y="13"/>
                  </a:lnTo>
                  <a:lnTo>
                    <a:pt x="234" y="11"/>
                  </a:lnTo>
                  <a:lnTo>
                    <a:pt x="226" y="8"/>
                  </a:lnTo>
                  <a:lnTo>
                    <a:pt x="224" y="6"/>
                  </a:lnTo>
                  <a:lnTo>
                    <a:pt x="221" y="5"/>
                  </a:lnTo>
                  <a:lnTo>
                    <a:pt x="221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7" y="8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4" y="8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4" y="5"/>
                  </a:lnTo>
                  <a:lnTo>
                    <a:pt x="212" y="5"/>
                  </a:lnTo>
                  <a:lnTo>
                    <a:pt x="207" y="0"/>
                  </a:lnTo>
                  <a:lnTo>
                    <a:pt x="207" y="1"/>
                  </a:lnTo>
                  <a:lnTo>
                    <a:pt x="206" y="5"/>
                  </a:lnTo>
                  <a:lnTo>
                    <a:pt x="206" y="8"/>
                  </a:lnTo>
                  <a:lnTo>
                    <a:pt x="204" y="10"/>
                  </a:lnTo>
                  <a:lnTo>
                    <a:pt x="204" y="11"/>
                  </a:lnTo>
                  <a:lnTo>
                    <a:pt x="202" y="20"/>
                  </a:lnTo>
                  <a:lnTo>
                    <a:pt x="197" y="46"/>
                  </a:lnTo>
                  <a:lnTo>
                    <a:pt x="197" y="48"/>
                  </a:lnTo>
                  <a:lnTo>
                    <a:pt x="199" y="50"/>
                  </a:lnTo>
                  <a:lnTo>
                    <a:pt x="201" y="51"/>
                  </a:lnTo>
                  <a:lnTo>
                    <a:pt x="202" y="53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6" y="58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2" y="66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2" y="73"/>
                  </a:lnTo>
                  <a:lnTo>
                    <a:pt x="179" y="76"/>
                  </a:lnTo>
                  <a:lnTo>
                    <a:pt x="164" y="81"/>
                  </a:lnTo>
                  <a:lnTo>
                    <a:pt x="147" y="86"/>
                  </a:lnTo>
                  <a:lnTo>
                    <a:pt x="146" y="88"/>
                  </a:lnTo>
                  <a:lnTo>
                    <a:pt x="144" y="91"/>
                  </a:lnTo>
                  <a:lnTo>
                    <a:pt x="142" y="95"/>
                  </a:lnTo>
                  <a:lnTo>
                    <a:pt x="142" y="96"/>
                  </a:lnTo>
                  <a:lnTo>
                    <a:pt x="141" y="96"/>
                  </a:lnTo>
                  <a:lnTo>
                    <a:pt x="139" y="98"/>
                  </a:lnTo>
                  <a:lnTo>
                    <a:pt x="132" y="101"/>
                  </a:lnTo>
                  <a:lnTo>
                    <a:pt x="122" y="110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1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5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82" y="136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79" y="145"/>
                  </a:lnTo>
                  <a:lnTo>
                    <a:pt x="85" y="165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7" y="195"/>
                  </a:lnTo>
                  <a:lnTo>
                    <a:pt x="85" y="196"/>
                  </a:lnTo>
                  <a:lnTo>
                    <a:pt x="85" y="198"/>
                  </a:lnTo>
                  <a:lnTo>
                    <a:pt x="79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69" y="217"/>
                  </a:lnTo>
                  <a:lnTo>
                    <a:pt x="62" y="225"/>
                  </a:lnTo>
                  <a:lnTo>
                    <a:pt x="59" y="230"/>
                  </a:lnTo>
                  <a:lnTo>
                    <a:pt x="50" y="238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37" y="240"/>
                  </a:lnTo>
                  <a:lnTo>
                    <a:pt x="19" y="247"/>
                  </a:lnTo>
                  <a:lnTo>
                    <a:pt x="17" y="247"/>
                  </a:lnTo>
                  <a:lnTo>
                    <a:pt x="9" y="250"/>
                  </a:lnTo>
                  <a:lnTo>
                    <a:pt x="4" y="252"/>
                  </a:lnTo>
                  <a:lnTo>
                    <a:pt x="0" y="253"/>
                  </a:lnTo>
                  <a:lnTo>
                    <a:pt x="0" y="257"/>
                  </a:lnTo>
                  <a:lnTo>
                    <a:pt x="2" y="258"/>
                  </a:lnTo>
                  <a:lnTo>
                    <a:pt x="4" y="260"/>
                  </a:lnTo>
                  <a:lnTo>
                    <a:pt x="5" y="262"/>
                  </a:lnTo>
                  <a:lnTo>
                    <a:pt x="9" y="268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9" y="287"/>
                  </a:lnTo>
                  <a:lnTo>
                    <a:pt x="22" y="295"/>
                  </a:lnTo>
                  <a:lnTo>
                    <a:pt x="24" y="302"/>
                  </a:lnTo>
                  <a:lnTo>
                    <a:pt x="25" y="305"/>
                  </a:lnTo>
                  <a:lnTo>
                    <a:pt x="27" y="313"/>
                  </a:lnTo>
                  <a:lnTo>
                    <a:pt x="30" y="320"/>
                  </a:lnTo>
                  <a:lnTo>
                    <a:pt x="30" y="322"/>
                  </a:lnTo>
                  <a:lnTo>
                    <a:pt x="30" y="325"/>
                  </a:lnTo>
                  <a:lnTo>
                    <a:pt x="1269" y="325"/>
                  </a:lnTo>
                  <a:lnTo>
                    <a:pt x="1269" y="323"/>
                  </a:lnTo>
                  <a:lnTo>
                    <a:pt x="1269" y="32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9" name="Freeform 40"/>
            <p:cNvSpPr>
              <a:spLocks/>
            </p:cNvSpPr>
            <p:nvPr/>
          </p:nvSpPr>
          <p:spPr bwMode="auto">
            <a:xfrm>
              <a:off x="8158653" y="6802013"/>
              <a:ext cx="1266901" cy="343182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0" name="Freeform 41"/>
            <p:cNvSpPr>
              <a:spLocks/>
            </p:cNvSpPr>
            <p:nvPr/>
          </p:nvSpPr>
          <p:spPr bwMode="auto">
            <a:xfrm>
              <a:off x="8158653" y="6802013"/>
              <a:ext cx="1266901" cy="343182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1" name="Freeform 42"/>
            <p:cNvSpPr>
              <a:spLocks/>
            </p:cNvSpPr>
            <p:nvPr/>
          </p:nvSpPr>
          <p:spPr bwMode="auto">
            <a:xfrm>
              <a:off x="9433114" y="6549540"/>
              <a:ext cx="1669044" cy="595655"/>
            </a:xfrm>
            <a:custGeom>
              <a:avLst/>
              <a:gdLst>
                <a:gd name="T0" fmla="*/ 1098 w 1104"/>
                <a:gd name="T1" fmla="*/ 97 h 394"/>
                <a:gd name="T2" fmla="*/ 1089 w 1104"/>
                <a:gd name="T3" fmla="*/ 100 h 394"/>
                <a:gd name="T4" fmla="*/ 1043 w 1104"/>
                <a:gd name="T5" fmla="*/ 119 h 394"/>
                <a:gd name="T6" fmla="*/ 1041 w 1104"/>
                <a:gd name="T7" fmla="*/ 120 h 394"/>
                <a:gd name="T8" fmla="*/ 1033 w 1104"/>
                <a:gd name="T9" fmla="*/ 115 h 394"/>
                <a:gd name="T10" fmla="*/ 1033 w 1104"/>
                <a:gd name="T11" fmla="*/ 115 h 394"/>
                <a:gd name="T12" fmla="*/ 1031 w 1104"/>
                <a:gd name="T13" fmla="*/ 114 h 394"/>
                <a:gd name="T14" fmla="*/ 1028 w 1104"/>
                <a:gd name="T15" fmla="*/ 109 h 394"/>
                <a:gd name="T16" fmla="*/ 1028 w 1104"/>
                <a:gd name="T17" fmla="*/ 109 h 394"/>
                <a:gd name="T18" fmla="*/ 1026 w 1104"/>
                <a:gd name="T19" fmla="*/ 105 h 394"/>
                <a:gd name="T20" fmla="*/ 1026 w 1104"/>
                <a:gd name="T21" fmla="*/ 104 h 394"/>
                <a:gd name="T22" fmla="*/ 1024 w 1104"/>
                <a:gd name="T23" fmla="*/ 102 h 394"/>
                <a:gd name="T24" fmla="*/ 1019 w 1104"/>
                <a:gd name="T25" fmla="*/ 95 h 394"/>
                <a:gd name="T26" fmla="*/ 1016 w 1104"/>
                <a:gd name="T27" fmla="*/ 90 h 394"/>
                <a:gd name="T28" fmla="*/ 1009 w 1104"/>
                <a:gd name="T29" fmla="*/ 85 h 394"/>
                <a:gd name="T30" fmla="*/ 991 w 1104"/>
                <a:gd name="T31" fmla="*/ 90 h 394"/>
                <a:gd name="T32" fmla="*/ 971 w 1104"/>
                <a:gd name="T33" fmla="*/ 95 h 394"/>
                <a:gd name="T34" fmla="*/ 956 w 1104"/>
                <a:gd name="T35" fmla="*/ 99 h 394"/>
                <a:gd name="T36" fmla="*/ 934 w 1104"/>
                <a:gd name="T37" fmla="*/ 104 h 394"/>
                <a:gd name="T38" fmla="*/ 927 w 1104"/>
                <a:gd name="T39" fmla="*/ 114 h 394"/>
                <a:gd name="T40" fmla="*/ 789 w 1104"/>
                <a:gd name="T41" fmla="*/ 144 h 394"/>
                <a:gd name="T42" fmla="*/ 627 w 1104"/>
                <a:gd name="T43" fmla="*/ 77 h 394"/>
                <a:gd name="T44" fmla="*/ 535 w 1104"/>
                <a:gd name="T45" fmla="*/ 39 h 394"/>
                <a:gd name="T46" fmla="*/ 480 w 1104"/>
                <a:gd name="T47" fmla="*/ 30 h 394"/>
                <a:gd name="T48" fmla="*/ 387 w 1104"/>
                <a:gd name="T49" fmla="*/ 0 h 394"/>
                <a:gd name="T50" fmla="*/ 288 w 1104"/>
                <a:gd name="T51" fmla="*/ 7 h 394"/>
                <a:gd name="T52" fmla="*/ 277 w 1104"/>
                <a:gd name="T53" fmla="*/ 24 h 394"/>
                <a:gd name="T54" fmla="*/ 228 w 1104"/>
                <a:gd name="T55" fmla="*/ 52 h 394"/>
                <a:gd name="T56" fmla="*/ 190 w 1104"/>
                <a:gd name="T57" fmla="*/ 74 h 394"/>
                <a:gd name="T58" fmla="*/ 158 w 1104"/>
                <a:gd name="T59" fmla="*/ 90 h 394"/>
                <a:gd name="T60" fmla="*/ 130 w 1104"/>
                <a:gd name="T61" fmla="*/ 107 h 394"/>
                <a:gd name="T62" fmla="*/ 153 w 1104"/>
                <a:gd name="T63" fmla="*/ 124 h 394"/>
                <a:gd name="T64" fmla="*/ 177 w 1104"/>
                <a:gd name="T65" fmla="*/ 142 h 394"/>
                <a:gd name="T66" fmla="*/ 227 w 1104"/>
                <a:gd name="T67" fmla="*/ 179 h 394"/>
                <a:gd name="T68" fmla="*/ 203 w 1104"/>
                <a:gd name="T69" fmla="*/ 200 h 394"/>
                <a:gd name="T70" fmla="*/ 197 w 1104"/>
                <a:gd name="T71" fmla="*/ 232 h 394"/>
                <a:gd name="T72" fmla="*/ 168 w 1104"/>
                <a:gd name="T73" fmla="*/ 245 h 394"/>
                <a:gd name="T74" fmla="*/ 138 w 1104"/>
                <a:gd name="T75" fmla="*/ 259 h 394"/>
                <a:gd name="T76" fmla="*/ 125 w 1104"/>
                <a:gd name="T77" fmla="*/ 296 h 394"/>
                <a:gd name="T78" fmla="*/ 95 w 1104"/>
                <a:gd name="T79" fmla="*/ 331 h 394"/>
                <a:gd name="T80" fmla="*/ 50 w 1104"/>
                <a:gd name="T81" fmla="*/ 332 h 394"/>
                <a:gd name="T82" fmla="*/ 1 w 1104"/>
                <a:gd name="T83" fmla="*/ 334 h 394"/>
                <a:gd name="T84" fmla="*/ 1 w 1104"/>
                <a:gd name="T85" fmla="*/ 336 h 394"/>
                <a:gd name="T86" fmla="*/ 1 w 1104"/>
                <a:gd name="T87" fmla="*/ 336 h 394"/>
                <a:gd name="T88" fmla="*/ 0 w 1104"/>
                <a:gd name="T89" fmla="*/ 341 h 394"/>
                <a:gd name="T90" fmla="*/ 0 w 1104"/>
                <a:gd name="T91" fmla="*/ 347 h 394"/>
                <a:gd name="T92" fmla="*/ 0 w 1104"/>
                <a:gd name="T93" fmla="*/ 351 h 394"/>
                <a:gd name="T94" fmla="*/ 0 w 1104"/>
                <a:gd name="T95" fmla="*/ 354 h 394"/>
                <a:gd name="T96" fmla="*/ 0 w 1104"/>
                <a:gd name="T97" fmla="*/ 391 h 394"/>
                <a:gd name="T98" fmla="*/ 0 w 1104"/>
                <a:gd name="T99" fmla="*/ 394 h 394"/>
                <a:gd name="T100" fmla="*/ 1104 w 1104"/>
                <a:gd name="T101" fmla="*/ 394 h 394"/>
                <a:gd name="T102" fmla="*/ 1104 w 1104"/>
                <a:gd name="T103" fmla="*/ 99 h 394"/>
                <a:gd name="T104" fmla="*/ 1103 w 1104"/>
                <a:gd name="T105" fmla="*/ 99 h 394"/>
                <a:gd name="T106" fmla="*/ 1098 w 1104"/>
                <a:gd name="T107" fmla="*/ 9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4" h="394">
                  <a:moveTo>
                    <a:pt x="1098" y="97"/>
                  </a:moveTo>
                  <a:lnTo>
                    <a:pt x="1089" y="100"/>
                  </a:lnTo>
                  <a:lnTo>
                    <a:pt x="1043" y="119"/>
                  </a:lnTo>
                  <a:lnTo>
                    <a:pt x="1041" y="120"/>
                  </a:lnTo>
                  <a:lnTo>
                    <a:pt x="1033" y="115"/>
                  </a:lnTo>
                  <a:lnTo>
                    <a:pt x="1033" y="115"/>
                  </a:lnTo>
                  <a:lnTo>
                    <a:pt x="1031" y="114"/>
                  </a:lnTo>
                  <a:lnTo>
                    <a:pt x="1028" y="109"/>
                  </a:lnTo>
                  <a:lnTo>
                    <a:pt x="1028" y="109"/>
                  </a:lnTo>
                  <a:lnTo>
                    <a:pt x="1026" y="105"/>
                  </a:lnTo>
                  <a:lnTo>
                    <a:pt x="1026" y="104"/>
                  </a:lnTo>
                  <a:lnTo>
                    <a:pt x="1024" y="102"/>
                  </a:lnTo>
                  <a:lnTo>
                    <a:pt x="1019" y="95"/>
                  </a:lnTo>
                  <a:lnTo>
                    <a:pt x="1016" y="90"/>
                  </a:lnTo>
                  <a:lnTo>
                    <a:pt x="1009" y="85"/>
                  </a:lnTo>
                  <a:lnTo>
                    <a:pt x="991" y="90"/>
                  </a:lnTo>
                  <a:lnTo>
                    <a:pt x="971" y="95"/>
                  </a:lnTo>
                  <a:lnTo>
                    <a:pt x="956" y="99"/>
                  </a:lnTo>
                  <a:lnTo>
                    <a:pt x="934" y="104"/>
                  </a:lnTo>
                  <a:lnTo>
                    <a:pt x="927" y="114"/>
                  </a:lnTo>
                  <a:lnTo>
                    <a:pt x="789" y="144"/>
                  </a:lnTo>
                  <a:lnTo>
                    <a:pt x="627" y="77"/>
                  </a:lnTo>
                  <a:lnTo>
                    <a:pt x="535" y="39"/>
                  </a:lnTo>
                  <a:lnTo>
                    <a:pt x="480" y="30"/>
                  </a:lnTo>
                  <a:lnTo>
                    <a:pt x="387" y="0"/>
                  </a:lnTo>
                  <a:lnTo>
                    <a:pt x="288" y="7"/>
                  </a:lnTo>
                  <a:lnTo>
                    <a:pt x="277" y="24"/>
                  </a:lnTo>
                  <a:lnTo>
                    <a:pt x="228" y="52"/>
                  </a:lnTo>
                  <a:lnTo>
                    <a:pt x="190" y="74"/>
                  </a:lnTo>
                  <a:lnTo>
                    <a:pt x="158" y="90"/>
                  </a:lnTo>
                  <a:lnTo>
                    <a:pt x="130" y="107"/>
                  </a:lnTo>
                  <a:lnTo>
                    <a:pt x="153" y="124"/>
                  </a:lnTo>
                  <a:lnTo>
                    <a:pt x="177" y="142"/>
                  </a:lnTo>
                  <a:lnTo>
                    <a:pt x="227" y="179"/>
                  </a:lnTo>
                  <a:lnTo>
                    <a:pt x="203" y="200"/>
                  </a:lnTo>
                  <a:lnTo>
                    <a:pt x="197" y="232"/>
                  </a:lnTo>
                  <a:lnTo>
                    <a:pt x="168" y="245"/>
                  </a:lnTo>
                  <a:lnTo>
                    <a:pt x="138" y="259"/>
                  </a:lnTo>
                  <a:lnTo>
                    <a:pt x="125" y="296"/>
                  </a:lnTo>
                  <a:lnTo>
                    <a:pt x="95" y="331"/>
                  </a:lnTo>
                  <a:lnTo>
                    <a:pt x="50" y="332"/>
                  </a:lnTo>
                  <a:lnTo>
                    <a:pt x="1" y="334"/>
                  </a:lnTo>
                  <a:lnTo>
                    <a:pt x="1" y="336"/>
                  </a:lnTo>
                  <a:lnTo>
                    <a:pt x="1" y="336"/>
                  </a:lnTo>
                  <a:lnTo>
                    <a:pt x="0" y="341"/>
                  </a:lnTo>
                  <a:lnTo>
                    <a:pt x="0" y="347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1104" y="394"/>
                  </a:lnTo>
                  <a:lnTo>
                    <a:pt x="1104" y="99"/>
                  </a:lnTo>
                  <a:lnTo>
                    <a:pt x="1103" y="99"/>
                  </a:lnTo>
                  <a:lnTo>
                    <a:pt x="1098" y="9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2" name="Freeform 43"/>
            <p:cNvSpPr>
              <a:spLocks/>
            </p:cNvSpPr>
            <p:nvPr/>
          </p:nvSpPr>
          <p:spPr bwMode="auto">
            <a:xfrm>
              <a:off x="5130488" y="1350409"/>
              <a:ext cx="594142" cy="517040"/>
            </a:xfrm>
            <a:custGeom>
              <a:avLst/>
              <a:gdLst>
                <a:gd name="T0" fmla="*/ 47 w 393"/>
                <a:gd name="T1" fmla="*/ 232 h 342"/>
                <a:gd name="T2" fmla="*/ 57 w 393"/>
                <a:gd name="T3" fmla="*/ 243 h 342"/>
                <a:gd name="T4" fmla="*/ 62 w 393"/>
                <a:gd name="T5" fmla="*/ 253 h 342"/>
                <a:gd name="T6" fmla="*/ 72 w 393"/>
                <a:gd name="T7" fmla="*/ 260 h 342"/>
                <a:gd name="T8" fmla="*/ 67 w 393"/>
                <a:gd name="T9" fmla="*/ 275 h 342"/>
                <a:gd name="T10" fmla="*/ 109 w 393"/>
                <a:gd name="T11" fmla="*/ 329 h 342"/>
                <a:gd name="T12" fmla="*/ 146 w 393"/>
                <a:gd name="T13" fmla="*/ 337 h 342"/>
                <a:gd name="T14" fmla="*/ 191 w 393"/>
                <a:gd name="T15" fmla="*/ 335 h 342"/>
                <a:gd name="T16" fmla="*/ 239 w 393"/>
                <a:gd name="T17" fmla="*/ 332 h 342"/>
                <a:gd name="T18" fmla="*/ 287 w 393"/>
                <a:gd name="T19" fmla="*/ 340 h 342"/>
                <a:gd name="T20" fmla="*/ 312 w 393"/>
                <a:gd name="T21" fmla="*/ 327 h 342"/>
                <a:gd name="T22" fmla="*/ 326 w 393"/>
                <a:gd name="T23" fmla="*/ 310 h 342"/>
                <a:gd name="T24" fmla="*/ 353 w 393"/>
                <a:gd name="T25" fmla="*/ 317 h 342"/>
                <a:gd name="T26" fmla="*/ 354 w 393"/>
                <a:gd name="T27" fmla="*/ 297 h 342"/>
                <a:gd name="T28" fmla="*/ 374 w 393"/>
                <a:gd name="T29" fmla="*/ 297 h 342"/>
                <a:gd name="T30" fmla="*/ 369 w 393"/>
                <a:gd name="T31" fmla="*/ 288 h 342"/>
                <a:gd name="T32" fmla="*/ 371 w 393"/>
                <a:gd name="T33" fmla="*/ 278 h 342"/>
                <a:gd name="T34" fmla="*/ 374 w 393"/>
                <a:gd name="T35" fmla="*/ 245 h 342"/>
                <a:gd name="T36" fmla="*/ 358 w 393"/>
                <a:gd name="T37" fmla="*/ 227 h 342"/>
                <a:gd name="T38" fmla="*/ 379 w 393"/>
                <a:gd name="T39" fmla="*/ 203 h 342"/>
                <a:gd name="T40" fmla="*/ 376 w 393"/>
                <a:gd name="T41" fmla="*/ 187 h 342"/>
                <a:gd name="T42" fmla="*/ 374 w 393"/>
                <a:gd name="T43" fmla="*/ 177 h 342"/>
                <a:gd name="T44" fmla="*/ 354 w 393"/>
                <a:gd name="T45" fmla="*/ 170 h 342"/>
                <a:gd name="T46" fmla="*/ 346 w 393"/>
                <a:gd name="T47" fmla="*/ 133 h 342"/>
                <a:gd name="T48" fmla="*/ 326 w 393"/>
                <a:gd name="T49" fmla="*/ 157 h 342"/>
                <a:gd name="T50" fmla="*/ 281 w 393"/>
                <a:gd name="T51" fmla="*/ 157 h 342"/>
                <a:gd name="T52" fmla="*/ 261 w 393"/>
                <a:gd name="T53" fmla="*/ 137 h 342"/>
                <a:gd name="T54" fmla="*/ 254 w 393"/>
                <a:gd name="T55" fmla="*/ 153 h 342"/>
                <a:gd name="T56" fmla="*/ 257 w 393"/>
                <a:gd name="T57" fmla="*/ 127 h 342"/>
                <a:gd name="T58" fmla="*/ 229 w 393"/>
                <a:gd name="T59" fmla="*/ 108 h 342"/>
                <a:gd name="T60" fmla="*/ 206 w 393"/>
                <a:gd name="T61" fmla="*/ 127 h 342"/>
                <a:gd name="T62" fmla="*/ 201 w 393"/>
                <a:gd name="T63" fmla="*/ 85 h 342"/>
                <a:gd name="T64" fmla="*/ 171 w 393"/>
                <a:gd name="T65" fmla="*/ 112 h 342"/>
                <a:gd name="T66" fmla="*/ 142 w 393"/>
                <a:gd name="T67" fmla="*/ 130 h 342"/>
                <a:gd name="T68" fmla="*/ 129 w 393"/>
                <a:gd name="T69" fmla="*/ 140 h 342"/>
                <a:gd name="T70" fmla="*/ 144 w 393"/>
                <a:gd name="T71" fmla="*/ 83 h 342"/>
                <a:gd name="T72" fmla="*/ 157 w 393"/>
                <a:gd name="T73" fmla="*/ 70 h 342"/>
                <a:gd name="T74" fmla="*/ 162 w 393"/>
                <a:gd name="T75" fmla="*/ 45 h 342"/>
                <a:gd name="T76" fmla="*/ 132 w 393"/>
                <a:gd name="T77" fmla="*/ 5 h 342"/>
                <a:gd name="T78" fmla="*/ 132 w 393"/>
                <a:gd name="T79" fmla="*/ 18 h 342"/>
                <a:gd name="T80" fmla="*/ 126 w 393"/>
                <a:gd name="T81" fmla="*/ 58 h 342"/>
                <a:gd name="T82" fmla="*/ 119 w 393"/>
                <a:gd name="T83" fmla="*/ 55 h 342"/>
                <a:gd name="T84" fmla="*/ 121 w 393"/>
                <a:gd name="T85" fmla="*/ 15 h 342"/>
                <a:gd name="T86" fmla="*/ 99 w 393"/>
                <a:gd name="T87" fmla="*/ 11 h 342"/>
                <a:gd name="T88" fmla="*/ 101 w 393"/>
                <a:gd name="T89" fmla="*/ 40 h 342"/>
                <a:gd name="T90" fmla="*/ 87 w 393"/>
                <a:gd name="T91" fmla="*/ 40 h 342"/>
                <a:gd name="T92" fmla="*/ 65 w 393"/>
                <a:gd name="T93" fmla="*/ 35 h 342"/>
                <a:gd name="T94" fmla="*/ 57 w 393"/>
                <a:gd name="T95" fmla="*/ 30 h 342"/>
                <a:gd name="T96" fmla="*/ 77 w 393"/>
                <a:gd name="T97" fmla="*/ 62 h 342"/>
                <a:gd name="T98" fmla="*/ 106 w 393"/>
                <a:gd name="T99" fmla="*/ 82 h 342"/>
                <a:gd name="T100" fmla="*/ 109 w 393"/>
                <a:gd name="T101" fmla="*/ 85 h 342"/>
                <a:gd name="T102" fmla="*/ 84 w 393"/>
                <a:gd name="T103" fmla="*/ 107 h 342"/>
                <a:gd name="T104" fmla="*/ 109 w 393"/>
                <a:gd name="T105" fmla="*/ 125 h 342"/>
                <a:gd name="T106" fmla="*/ 84 w 393"/>
                <a:gd name="T107" fmla="*/ 118 h 342"/>
                <a:gd name="T108" fmla="*/ 39 w 393"/>
                <a:gd name="T109" fmla="*/ 102 h 342"/>
                <a:gd name="T110" fmla="*/ 19 w 393"/>
                <a:gd name="T111" fmla="*/ 108 h 342"/>
                <a:gd name="T112" fmla="*/ 64 w 393"/>
                <a:gd name="T113" fmla="*/ 133 h 342"/>
                <a:gd name="T114" fmla="*/ 55 w 393"/>
                <a:gd name="T115" fmla="*/ 168 h 342"/>
                <a:gd name="T116" fmla="*/ 79 w 393"/>
                <a:gd name="T117" fmla="*/ 170 h 342"/>
                <a:gd name="T118" fmla="*/ 64 w 393"/>
                <a:gd name="T119" fmla="*/ 183 h 342"/>
                <a:gd name="T120" fmla="*/ 49 w 393"/>
                <a:gd name="T121" fmla="*/ 192 h 342"/>
                <a:gd name="T122" fmla="*/ 37 w 393"/>
                <a:gd name="T123" fmla="*/ 202 h 342"/>
                <a:gd name="T124" fmla="*/ 9 w 393"/>
                <a:gd name="T125" fmla="*/ 19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42">
                  <a:moveTo>
                    <a:pt x="2" y="205"/>
                  </a:moveTo>
                  <a:lnTo>
                    <a:pt x="12" y="208"/>
                  </a:lnTo>
                  <a:lnTo>
                    <a:pt x="15" y="208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9" y="213"/>
                  </a:lnTo>
                  <a:lnTo>
                    <a:pt x="19" y="215"/>
                  </a:lnTo>
                  <a:lnTo>
                    <a:pt x="24" y="218"/>
                  </a:lnTo>
                  <a:lnTo>
                    <a:pt x="25" y="218"/>
                  </a:lnTo>
                  <a:lnTo>
                    <a:pt x="27" y="220"/>
                  </a:lnTo>
                  <a:lnTo>
                    <a:pt x="30" y="222"/>
                  </a:lnTo>
                  <a:lnTo>
                    <a:pt x="32" y="222"/>
                  </a:lnTo>
                  <a:lnTo>
                    <a:pt x="35" y="225"/>
                  </a:lnTo>
                  <a:lnTo>
                    <a:pt x="35" y="227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7" y="228"/>
                  </a:lnTo>
                  <a:lnTo>
                    <a:pt x="44" y="232"/>
                  </a:lnTo>
                  <a:lnTo>
                    <a:pt x="47" y="232"/>
                  </a:lnTo>
                  <a:lnTo>
                    <a:pt x="50" y="232"/>
                  </a:lnTo>
                  <a:lnTo>
                    <a:pt x="52" y="230"/>
                  </a:lnTo>
                  <a:lnTo>
                    <a:pt x="55" y="228"/>
                  </a:lnTo>
                  <a:lnTo>
                    <a:pt x="57" y="228"/>
                  </a:lnTo>
                  <a:lnTo>
                    <a:pt x="59" y="230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59" y="233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5" y="232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7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3"/>
                  </a:lnTo>
                  <a:lnTo>
                    <a:pt x="59" y="245"/>
                  </a:lnTo>
                  <a:lnTo>
                    <a:pt x="59" y="247"/>
                  </a:lnTo>
                  <a:lnTo>
                    <a:pt x="60" y="248"/>
                  </a:lnTo>
                  <a:lnTo>
                    <a:pt x="60" y="250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4" y="252"/>
                  </a:lnTo>
                  <a:lnTo>
                    <a:pt x="65" y="252"/>
                  </a:lnTo>
                  <a:lnTo>
                    <a:pt x="69" y="250"/>
                  </a:lnTo>
                  <a:lnTo>
                    <a:pt x="69" y="250"/>
                  </a:lnTo>
                  <a:lnTo>
                    <a:pt x="69" y="252"/>
                  </a:lnTo>
                  <a:lnTo>
                    <a:pt x="67" y="258"/>
                  </a:lnTo>
                  <a:lnTo>
                    <a:pt x="65" y="258"/>
                  </a:lnTo>
                  <a:lnTo>
                    <a:pt x="65" y="257"/>
                  </a:lnTo>
                  <a:lnTo>
                    <a:pt x="64" y="255"/>
                  </a:lnTo>
                  <a:lnTo>
                    <a:pt x="64" y="255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2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70" y="260"/>
                  </a:lnTo>
                  <a:lnTo>
                    <a:pt x="74" y="260"/>
                  </a:lnTo>
                  <a:lnTo>
                    <a:pt x="74" y="263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4" y="263"/>
                  </a:lnTo>
                  <a:lnTo>
                    <a:pt x="72" y="262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70" y="260"/>
                  </a:lnTo>
                  <a:lnTo>
                    <a:pt x="69" y="260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65" y="263"/>
                  </a:lnTo>
                  <a:lnTo>
                    <a:pt x="65" y="265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0"/>
                  </a:lnTo>
                  <a:lnTo>
                    <a:pt x="65" y="270"/>
                  </a:lnTo>
                  <a:lnTo>
                    <a:pt x="67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70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69" y="285"/>
                  </a:lnTo>
                  <a:lnTo>
                    <a:pt x="70" y="287"/>
                  </a:lnTo>
                  <a:lnTo>
                    <a:pt x="72" y="287"/>
                  </a:lnTo>
                  <a:lnTo>
                    <a:pt x="72" y="288"/>
                  </a:lnTo>
                  <a:lnTo>
                    <a:pt x="74" y="290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81" y="292"/>
                  </a:lnTo>
                  <a:lnTo>
                    <a:pt x="82" y="295"/>
                  </a:lnTo>
                  <a:lnTo>
                    <a:pt x="86" y="300"/>
                  </a:lnTo>
                  <a:lnTo>
                    <a:pt x="87" y="303"/>
                  </a:lnTo>
                  <a:lnTo>
                    <a:pt x="91" y="308"/>
                  </a:lnTo>
                  <a:lnTo>
                    <a:pt x="94" y="315"/>
                  </a:lnTo>
                  <a:lnTo>
                    <a:pt x="99" y="320"/>
                  </a:lnTo>
                  <a:lnTo>
                    <a:pt x="109" y="329"/>
                  </a:lnTo>
                  <a:lnTo>
                    <a:pt x="111" y="330"/>
                  </a:lnTo>
                  <a:lnTo>
                    <a:pt x="111" y="330"/>
                  </a:lnTo>
                  <a:lnTo>
                    <a:pt x="117" y="332"/>
                  </a:lnTo>
                  <a:lnTo>
                    <a:pt x="119" y="332"/>
                  </a:lnTo>
                  <a:lnTo>
                    <a:pt x="121" y="332"/>
                  </a:lnTo>
                  <a:lnTo>
                    <a:pt x="122" y="334"/>
                  </a:lnTo>
                  <a:lnTo>
                    <a:pt x="129" y="335"/>
                  </a:lnTo>
                  <a:lnTo>
                    <a:pt x="131" y="335"/>
                  </a:lnTo>
                  <a:lnTo>
                    <a:pt x="131" y="332"/>
                  </a:lnTo>
                  <a:lnTo>
                    <a:pt x="132" y="329"/>
                  </a:lnTo>
                  <a:lnTo>
                    <a:pt x="134" y="332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5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36" y="337"/>
                  </a:lnTo>
                  <a:lnTo>
                    <a:pt x="144" y="337"/>
                  </a:lnTo>
                  <a:lnTo>
                    <a:pt x="146" y="337"/>
                  </a:lnTo>
                  <a:lnTo>
                    <a:pt x="146" y="337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2"/>
                  </a:lnTo>
                  <a:lnTo>
                    <a:pt x="149" y="332"/>
                  </a:lnTo>
                  <a:lnTo>
                    <a:pt x="149" y="330"/>
                  </a:lnTo>
                  <a:lnTo>
                    <a:pt x="149" y="329"/>
                  </a:lnTo>
                  <a:lnTo>
                    <a:pt x="151" y="325"/>
                  </a:lnTo>
                  <a:lnTo>
                    <a:pt x="157" y="322"/>
                  </a:lnTo>
                  <a:lnTo>
                    <a:pt x="157" y="322"/>
                  </a:lnTo>
                  <a:lnTo>
                    <a:pt x="162" y="325"/>
                  </a:lnTo>
                  <a:lnTo>
                    <a:pt x="161" y="327"/>
                  </a:lnTo>
                  <a:lnTo>
                    <a:pt x="184" y="332"/>
                  </a:lnTo>
                  <a:lnTo>
                    <a:pt x="186" y="334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5"/>
                  </a:lnTo>
                  <a:lnTo>
                    <a:pt x="191" y="334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7" y="327"/>
                  </a:lnTo>
                  <a:lnTo>
                    <a:pt x="197" y="329"/>
                  </a:lnTo>
                  <a:lnTo>
                    <a:pt x="197" y="329"/>
                  </a:lnTo>
                  <a:lnTo>
                    <a:pt x="197" y="334"/>
                  </a:lnTo>
                  <a:lnTo>
                    <a:pt x="199" y="339"/>
                  </a:lnTo>
                  <a:lnTo>
                    <a:pt x="207" y="340"/>
                  </a:lnTo>
                  <a:lnTo>
                    <a:pt x="212" y="340"/>
                  </a:lnTo>
                  <a:lnTo>
                    <a:pt x="214" y="340"/>
                  </a:lnTo>
                  <a:lnTo>
                    <a:pt x="216" y="339"/>
                  </a:lnTo>
                  <a:lnTo>
                    <a:pt x="221" y="337"/>
                  </a:lnTo>
                  <a:lnTo>
                    <a:pt x="222" y="335"/>
                  </a:lnTo>
                  <a:lnTo>
                    <a:pt x="222" y="335"/>
                  </a:lnTo>
                  <a:lnTo>
                    <a:pt x="227" y="334"/>
                  </a:lnTo>
                  <a:lnTo>
                    <a:pt x="231" y="335"/>
                  </a:lnTo>
                  <a:lnTo>
                    <a:pt x="236" y="334"/>
                  </a:lnTo>
                  <a:lnTo>
                    <a:pt x="239" y="332"/>
                  </a:lnTo>
                  <a:lnTo>
                    <a:pt x="241" y="330"/>
                  </a:lnTo>
                  <a:lnTo>
                    <a:pt x="241" y="330"/>
                  </a:lnTo>
                  <a:lnTo>
                    <a:pt x="242" y="330"/>
                  </a:lnTo>
                  <a:lnTo>
                    <a:pt x="246" y="332"/>
                  </a:lnTo>
                  <a:lnTo>
                    <a:pt x="251" y="332"/>
                  </a:lnTo>
                  <a:lnTo>
                    <a:pt x="252" y="332"/>
                  </a:lnTo>
                  <a:lnTo>
                    <a:pt x="266" y="334"/>
                  </a:lnTo>
                  <a:lnTo>
                    <a:pt x="267" y="334"/>
                  </a:lnTo>
                  <a:lnTo>
                    <a:pt x="269" y="332"/>
                  </a:lnTo>
                  <a:lnTo>
                    <a:pt x="271" y="330"/>
                  </a:lnTo>
                  <a:lnTo>
                    <a:pt x="272" y="330"/>
                  </a:lnTo>
                  <a:lnTo>
                    <a:pt x="272" y="329"/>
                  </a:lnTo>
                  <a:lnTo>
                    <a:pt x="281" y="340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7" y="342"/>
                  </a:lnTo>
                  <a:lnTo>
                    <a:pt x="287" y="342"/>
                  </a:lnTo>
                  <a:lnTo>
                    <a:pt x="287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9"/>
                  </a:lnTo>
                  <a:lnTo>
                    <a:pt x="287" y="337"/>
                  </a:lnTo>
                  <a:lnTo>
                    <a:pt x="289" y="337"/>
                  </a:lnTo>
                  <a:lnTo>
                    <a:pt x="287" y="337"/>
                  </a:lnTo>
                  <a:lnTo>
                    <a:pt x="299" y="334"/>
                  </a:lnTo>
                  <a:lnTo>
                    <a:pt x="301" y="337"/>
                  </a:lnTo>
                  <a:lnTo>
                    <a:pt x="302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11" y="332"/>
                  </a:lnTo>
                  <a:lnTo>
                    <a:pt x="314" y="329"/>
                  </a:lnTo>
                  <a:lnTo>
                    <a:pt x="316" y="329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1" y="325"/>
                  </a:lnTo>
                  <a:lnTo>
                    <a:pt x="311" y="324"/>
                  </a:lnTo>
                  <a:lnTo>
                    <a:pt x="311" y="324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9" y="325"/>
                  </a:lnTo>
                  <a:lnTo>
                    <a:pt x="324" y="319"/>
                  </a:lnTo>
                  <a:lnTo>
                    <a:pt x="324" y="314"/>
                  </a:lnTo>
                  <a:lnTo>
                    <a:pt x="324" y="307"/>
                  </a:lnTo>
                  <a:lnTo>
                    <a:pt x="324" y="307"/>
                  </a:lnTo>
                  <a:lnTo>
                    <a:pt x="326" y="308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7" y="314"/>
                  </a:lnTo>
                  <a:lnTo>
                    <a:pt x="327" y="314"/>
                  </a:lnTo>
                  <a:lnTo>
                    <a:pt x="326" y="317"/>
                  </a:lnTo>
                  <a:lnTo>
                    <a:pt x="326" y="317"/>
                  </a:lnTo>
                  <a:lnTo>
                    <a:pt x="326" y="319"/>
                  </a:lnTo>
                  <a:lnTo>
                    <a:pt x="326" y="319"/>
                  </a:lnTo>
                  <a:lnTo>
                    <a:pt x="327" y="322"/>
                  </a:lnTo>
                  <a:lnTo>
                    <a:pt x="331" y="322"/>
                  </a:lnTo>
                  <a:lnTo>
                    <a:pt x="334" y="324"/>
                  </a:lnTo>
                  <a:lnTo>
                    <a:pt x="336" y="324"/>
                  </a:lnTo>
                  <a:lnTo>
                    <a:pt x="337" y="324"/>
                  </a:lnTo>
                  <a:lnTo>
                    <a:pt x="349" y="319"/>
                  </a:lnTo>
                  <a:lnTo>
                    <a:pt x="351" y="319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1" y="312"/>
                  </a:lnTo>
                  <a:lnTo>
                    <a:pt x="351" y="312"/>
                  </a:lnTo>
                  <a:lnTo>
                    <a:pt x="349" y="310"/>
                  </a:lnTo>
                  <a:lnTo>
                    <a:pt x="348" y="308"/>
                  </a:lnTo>
                  <a:lnTo>
                    <a:pt x="346" y="307"/>
                  </a:lnTo>
                  <a:lnTo>
                    <a:pt x="346" y="307"/>
                  </a:lnTo>
                  <a:lnTo>
                    <a:pt x="346" y="305"/>
                  </a:lnTo>
                  <a:lnTo>
                    <a:pt x="346" y="305"/>
                  </a:lnTo>
                  <a:lnTo>
                    <a:pt x="349" y="308"/>
                  </a:lnTo>
                  <a:lnTo>
                    <a:pt x="354" y="312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58" y="314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58" y="310"/>
                  </a:lnTo>
                  <a:lnTo>
                    <a:pt x="354" y="305"/>
                  </a:lnTo>
                  <a:lnTo>
                    <a:pt x="351" y="298"/>
                  </a:lnTo>
                  <a:lnTo>
                    <a:pt x="354" y="297"/>
                  </a:lnTo>
                  <a:lnTo>
                    <a:pt x="358" y="300"/>
                  </a:lnTo>
                  <a:lnTo>
                    <a:pt x="358" y="302"/>
                  </a:lnTo>
                  <a:lnTo>
                    <a:pt x="358" y="303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8"/>
                  </a:lnTo>
                  <a:lnTo>
                    <a:pt x="364" y="308"/>
                  </a:lnTo>
                  <a:lnTo>
                    <a:pt x="364" y="308"/>
                  </a:lnTo>
                  <a:lnTo>
                    <a:pt x="366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1" y="297"/>
                  </a:lnTo>
                  <a:lnTo>
                    <a:pt x="369" y="300"/>
                  </a:lnTo>
                  <a:lnTo>
                    <a:pt x="371" y="295"/>
                  </a:lnTo>
                  <a:lnTo>
                    <a:pt x="373" y="293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66" y="288"/>
                  </a:lnTo>
                  <a:lnTo>
                    <a:pt x="364" y="288"/>
                  </a:lnTo>
                  <a:lnTo>
                    <a:pt x="363" y="287"/>
                  </a:lnTo>
                  <a:lnTo>
                    <a:pt x="363" y="287"/>
                  </a:lnTo>
                  <a:lnTo>
                    <a:pt x="361" y="287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63" y="287"/>
                  </a:lnTo>
                  <a:lnTo>
                    <a:pt x="366" y="287"/>
                  </a:lnTo>
                  <a:lnTo>
                    <a:pt x="369" y="288"/>
                  </a:lnTo>
                  <a:lnTo>
                    <a:pt x="371" y="290"/>
                  </a:lnTo>
                  <a:lnTo>
                    <a:pt x="373" y="290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6" y="283"/>
                  </a:lnTo>
                  <a:lnTo>
                    <a:pt x="374" y="282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8" y="280"/>
                  </a:lnTo>
                  <a:lnTo>
                    <a:pt x="364" y="280"/>
                  </a:lnTo>
                  <a:lnTo>
                    <a:pt x="364" y="280"/>
                  </a:lnTo>
                  <a:lnTo>
                    <a:pt x="364" y="278"/>
                  </a:lnTo>
                  <a:lnTo>
                    <a:pt x="364" y="278"/>
                  </a:lnTo>
                  <a:lnTo>
                    <a:pt x="371" y="278"/>
                  </a:lnTo>
                  <a:lnTo>
                    <a:pt x="371" y="278"/>
                  </a:lnTo>
                  <a:lnTo>
                    <a:pt x="373" y="280"/>
                  </a:lnTo>
                  <a:lnTo>
                    <a:pt x="373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9" y="277"/>
                  </a:lnTo>
                  <a:lnTo>
                    <a:pt x="383" y="273"/>
                  </a:lnTo>
                  <a:lnTo>
                    <a:pt x="386" y="268"/>
                  </a:lnTo>
                  <a:lnTo>
                    <a:pt x="388" y="268"/>
                  </a:lnTo>
                  <a:lnTo>
                    <a:pt x="388" y="268"/>
                  </a:lnTo>
                  <a:lnTo>
                    <a:pt x="388" y="267"/>
                  </a:lnTo>
                  <a:lnTo>
                    <a:pt x="388" y="262"/>
                  </a:lnTo>
                  <a:lnTo>
                    <a:pt x="384" y="253"/>
                  </a:lnTo>
                  <a:lnTo>
                    <a:pt x="383" y="253"/>
                  </a:lnTo>
                  <a:lnTo>
                    <a:pt x="381" y="253"/>
                  </a:lnTo>
                  <a:lnTo>
                    <a:pt x="381" y="252"/>
                  </a:lnTo>
                  <a:lnTo>
                    <a:pt x="379" y="253"/>
                  </a:lnTo>
                  <a:lnTo>
                    <a:pt x="378" y="250"/>
                  </a:lnTo>
                  <a:lnTo>
                    <a:pt x="374" y="245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3"/>
                  </a:lnTo>
                  <a:lnTo>
                    <a:pt x="359" y="248"/>
                  </a:lnTo>
                  <a:lnTo>
                    <a:pt x="364" y="245"/>
                  </a:lnTo>
                  <a:lnTo>
                    <a:pt x="369" y="243"/>
                  </a:lnTo>
                  <a:lnTo>
                    <a:pt x="373" y="242"/>
                  </a:lnTo>
                  <a:lnTo>
                    <a:pt x="376" y="232"/>
                  </a:lnTo>
                  <a:lnTo>
                    <a:pt x="378" y="232"/>
                  </a:lnTo>
                  <a:lnTo>
                    <a:pt x="378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64" y="228"/>
                  </a:lnTo>
                  <a:lnTo>
                    <a:pt x="361" y="228"/>
                  </a:lnTo>
                  <a:lnTo>
                    <a:pt x="359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3"/>
                  </a:lnTo>
                  <a:lnTo>
                    <a:pt x="359" y="222"/>
                  </a:lnTo>
                  <a:lnTo>
                    <a:pt x="363" y="220"/>
                  </a:lnTo>
                  <a:lnTo>
                    <a:pt x="364" y="220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66" y="220"/>
                  </a:lnTo>
                  <a:lnTo>
                    <a:pt x="366" y="218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8" y="210"/>
                  </a:lnTo>
                  <a:lnTo>
                    <a:pt x="378" y="208"/>
                  </a:lnTo>
                  <a:lnTo>
                    <a:pt x="379" y="205"/>
                  </a:lnTo>
                  <a:lnTo>
                    <a:pt x="379" y="205"/>
                  </a:lnTo>
                  <a:lnTo>
                    <a:pt x="379" y="203"/>
                  </a:lnTo>
                  <a:lnTo>
                    <a:pt x="378" y="203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6" y="200"/>
                  </a:lnTo>
                  <a:lnTo>
                    <a:pt x="373" y="202"/>
                  </a:lnTo>
                  <a:lnTo>
                    <a:pt x="369" y="200"/>
                  </a:lnTo>
                  <a:lnTo>
                    <a:pt x="368" y="197"/>
                  </a:lnTo>
                  <a:lnTo>
                    <a:pt x="366" y="192"/>
                  </a:lnTo>
                  <a:lnTo>
                    <a:pt x="364" y="190"/>
                  </a:lnTo>
                  <a:lnTo>
                    <a:pt x="366" y="190"/>
                  </a:lnTo>
                  <a:lnTo>
                    <a:pt x="366" y="188"/>
                  </a:lnTo>
                  <a:lnTo>
                    <a:pt x="368" y="188"/>
                  </a:lnTo>
                  <a:lnTo>
                    <a:pt x="368" y="188"/>
                  </a:lnTo>
                  <a:lnTo>
                    <a:pt x="369" y="188"/>
                  </a:lnTo>
                  <a:lnTo>
                    <a:pt x="371" y="188"/>
                  </a:lnTo>
                  <a:lnTo>
                    <a:pt x="373" y="188"/>
                  </a:lnTo>
                  <a:lnTo>
                    <a:pt x="374" y="188"/>
                  </a:lnTo>
                  <a:lnTo>
                    <a:pt x="376" y="187"/>
                  </a:lnTo>
                  <a:lnTo>
                    <a:pt x="378" y="187"/>
                  </a:lnTo>
                  <a:lnTo>
                    <a:pt x="378" y="187"/>
                  </a:lnTo>
                  <a:lnTo>
                    <a:pt x="378" y="185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81" y="178"/>
                  </a:lnTo>
                  <a:lnTo>
                    <a:pt x="388" y="178"/>
                  </a:lnTo>
                  <a:lnTo>
                    <a:pt x="391" y="178"/>
                  </a:lnTo>
                  <a:lnTo>
                    <a:pt x="393" y="178"/>
                  </a:lnTo>
                  <a:lnTo>
                    <a:pt x="389" y="173"/>
                  </a:lnTo>
                  <a:lnTo>
                    <a:pt x="388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4" y="173"/>
                  </a:lnTo>
                  <a:lnTo>
                    <a:pt x="383" y="173"/>
                  </a:lnTo>
                  <a:lnTo>
                    <a:pt x="381" y="175"/>
                  </a:lnTo>
                  <a:lnTo>
                    <a:pt x="381" y="175"/>
                  </a:lnTo>
                  <a:lnTo>
                    <a:pt x="376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1" y="177"/>
                  </a:lnTo>
                  <a:lnTo>
                    <a:pt x="369" y="175"/>
                  </a:lnTo>
                  <a:lnTo>
                    <a:pt x="366" y="177"/>
                  </a:lnTo>
                  <a:lnTo>
                    <a:pt x="366" y="178"/>
                  </a:lnTo>
                  <a:lnTo>
                    <a:pt x="366" y="178"/>
                  </a:lnTo>
                  <a:lnTo>
                    <a:pt x="364" y="180"/>
                  </a:lnTo>
                  <a:lnTo>
                    <a:pt x="363" y="182"/>
                  </a:lnTo>
                  <a:lnTo>
                    <a:pt x="363" y="182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0"/>
                  </a:lnTo>
                  <a:lnTo>
                    <a:pt x="359" y="180"/>
                  </a:lnTo>
                  <a:lnTo>
                    <a:pt x="359" y="177"/>
                  </a:lnTo>
                  <a:lnTo>
                    <a:pt x="359" y="175"/>
                  </a:lnTo>
                  <a:lnTo>
                    <a:pt x="358" y="173"/>
                  </a:lnTo>
                  <a:lnTo>
                    <a:pt x="358" y="172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6" y="167"/>
                  </a:lnTo>
                  <a:lnTo>
                    <a:pt x="356" y="163"/>
                  </a:lnTo>
                  <a:lnTo>
                    <a:pt x="358" y="163"/>
                  </a:lnTo>
                  <a:lnTo>
                    <a:pt x="359" y="162"/>
                  </a:lnTo>
                  <a:lnTo>
                    <a:pt x="361" y="162"/>
                  </a:lnTo>
                  <a:lnTo>
                    <a:pt x="361" y="160"/>
                  </a:lnTo>
                  <a:lnTo>
                    <a:pt x="363" y="158"/>
                  </a:lnTo>
                  <a:lnTo>
                    <a:pt x="363" y="157"/>
                  </a:lnTo>
                  <a:lnTo>
                    <a:pt x="363" y="155"/>
                  </a:lnTo>
                  <a:lnTo>
                    <a:pt x="359" y="152"/>
                  </a:lnTo>
                  <a:lnTo>
                    <a:pt x="358" y="152"/>
                  </a:lnTo>
                  <a:lnTo>
                    <a:pt x="361" y="145"/>
                  </a:lnTo>
                  <a:lnTo>
                    <a:pt x="359" y="140"/>
                  </a:lnTo>
                  <a:lnTo>
                    <a:pt x="354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48" y="135"/>
                  </a:lnTo>
                  <a:lnTo>
                    <a:pt x="346" y="133"/>
                  </a:lnTo>
                  <a:lnTo>
                    <a:pt x="344" y="132"/>
                  </a:lnTo>
                  <a:lnTo>
                    <a:pt x="342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39" y="133"/>
                  </a:lnTo>
                  <a:lnTo>
                    <a:pt x="336" y="143"/>
                  </a:lnTo>
                  <a:lnTo>
                    <a:pt x="336" y="145"/>
                  </a:lnTo>
                  <a:lnTo>
                    <a:pt x="334" y="147"/>
                  </a:lnTo>
                  <a:lnTo>
                    <a:pt x="334" y="148"/>
                  </a:lnTo>
                  <a:lnTo>
                    <a:pt x="334" y="150"/>
                  </a:lnTo>
                  <a:lnTo>
                    <a:pt x="334" y="152"/>
                  </a:lnTo>
                  <a:lnTo>
                    <a:pt x="334" y="152"/>
                  </a:lnTo>
                  <a:lnTo>
                    <a:pt x="334" y="153"/>
                  </a:lnTo>
                  <a:lnTo>
                    <a:pt x="334" y="153"/>
                  </a:lnTo>
                  <a:lnTo>
                    <a:pt x="332" y="155"/>
                  </a:lnTo>
                  <a:lnTo>
                    <a:pt x="331" y="155"/>
                  </a:lnTo>
                  <a:lnTo>
                    <a:pt x="327" y="157"/>
                  </a:lnTo>
                  <a:lnTo>
                    <a:pt x="327" y="157"/>
                  </a:lnTo>
                  <a:lnTo>
                    <a:pt x="326" y="157"/>
                  </a:lnTo>
                  <a:lnTo>
                    <a:pt x="319" y="157"/>
                  </a:lnTo>
                  <a:lnTo>
                    <a:pt x="317" y="157"/>
                  </a:lnTo>
                  <a:lnTo>
                    <a:pt x="311" y="155"/>
                  </a:lnTo>
                  <a:lnTo>
                    <a:pt x="312" y="148"/>
                  </a:lnTo>
                  <a:lnTo>
                    <a:pt x="311" y="147"/>
                  </a:lnTo>
                  <a:lnTo>
                    <a:pt x="311" y="145"/>
                  </a:lnTo>
                  <a:lnTo>
                    <a:pt x="311" y="145"/>
                  </a:lnTo>
                  <a:lnTo>
                    <a:pt x="309" y="143"/>
                  </a:lnTo>
                  <a:lnTo>
                    <a:pt x="307" y="143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02" y="145"/>
                  </a:lnTo>
                  <a:lnTo>
                    <a:pt x="296" y="148"/>
                  </a:lnTo>
                  <a:lnTo>
                    <a:pt x="292" y="152"/>
                  </a:lnTo>
                  <a:lnTo>
                    <a:pt x="292" y="152"/>
                  </a:lnTo>
                  <a:lnTo>
                    <a:pt x="287" y="157"/>
                  </a:lnTo>
                  <a:lnTo>
                    <a:pt x="287" y="155"/>
                  </a:lnTo>
                  <a:lnTo>
                    <a:pt x="282" y="152"/>
                  </a:lnTo>
                  <a:lnTo>
                    <a:pt x="281" y="157"/>
                  </a:lnTo>
                  <a:lnTo>
                    <a:pt x="281" y="157"/>
                  </a:lnTo>
                  <a:lnTo>
                    <a:pt x="281" y="152"/>
                  </a:lnTo>
                  <a:lnTo>
                    <a:pt x="282" y="143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1" y="133"/>
                  </a:lnTo>
                  <a:lnTo>
                    <a:pt x="279" y="132"/>
                  </a:lnTo>
                  <a:lnTo>
                    <a:pt x="279" y="132"/>
                  </a:lnTo>
                  <a:lnTo>
                    <a:pt x="272" y="123"/>
                  </a:lnTo>
                  <a:lnTo>
                    <a:pt x="271" y="123"/>
                  </a:lnTo>
                  <a:lnTo>
                    <a:pt x="269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6" y="128"/>
                  </a:lnTo>
                  <a:lnTo>
                    <a:pt x="264" y="132"/>
                  </a:lnTo>
                  <a:lnTo>
                    <a:pt x="264" y="132"/>
                  </a:lnTo>
                  <a:lnTo>
                    <a:pt x="261" y="135"/>
                  </a:lnTo>
                  <a:lnTo>
                    <a:pt x="261" y="137"/>
                  </a:lnTo>
                  <a:lnTo>
                    <a:pt x="259" y="143"/>
                  </a:lnTo>
                  <a:lnTo>
                    <a:pt x="259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8"/>
                  </a:lnTo>
                  <a:lnTo>
                    <a:pt x="261" y="153"/>
                  </a:lnTo>
                  <a:lnTo>
                    <a:pt x="259" y="155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51" y="160"/>
                  </a:lnTo>
                  <a:lnTo>
                    <a:pt x="251" y="160"/>
                  </a:lnTo>
                  <a:lnTo>
                    <a:pt x="251" y="158"/>
                  </a:lnTo>
                  <a:lnTo>
                    <a:pt x="254" y="153"/>
                  </a:lnTo>
                  <a:lnTo>
                    <a:pt x="254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48"/>
                  </a:lnTo>
                  <a:lnTo>
                    <a:pt x="257" y="148"/>
                  </a:lnTo>
                  <a:lnTo>
                    <a:pt x="257" y="148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6" y="138"/>
                  </a:lnTo>
                  <a:lnTo>
                    <a:pt x="254" y="138"/>
                  </a:lnTo>
                  <a:lnTo>
                    <a:pt x="254" y="137"/>
                  </a:lnTo>
                  <a:lnTo>
                    <a:pt x="252" y="133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7" y="127"/>
                  </a:lnTo>
                  <a:lnTo>
                    <a:pt x="257" y="125"/>
                  </a:lnTo>
                  <a:lnTo>
                    <a:pt x="257" y="123"/>
                  </a:lnTo>
                  <a:lnTo>
                    <a:pt x="257" y="117"/>
                  </a:lnTo>
                  <a:lnTo>
                    <a:pt x="257" y="115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8"/>
                  </a:lnTo>
                  <a:lnTo>
                    <a:pt x="251" y="108"/>
                  </a:lnTo>
                  <a:lnTo>
                    <a:pt x="246" y="108"/>
                  </a:lnTo>
                  <a:lnTo>
                    <a:pt x="244" y="108"/>
                  </a:lnTo>
                  <a:lnTo>
                    <a:pt x="242" y="110"/>
                  </a:lnTo>
                  <a:lnTo>
                    <a:pt x="242" y="112"/>
                  </a:lnTo>
                  <a:lnTo>
                    <a:pt x="239" y="112"/>
                  </a:lnTo>
                  <a:lnTo>
                    <a:pt x="237" y="110"/>
                  </a:lnTo>
                  <a:lnTo>
                    <a:pt x="237" y="110"/>
                  </a:lnTo>
                  <a:lnTo>
                    <a:pt x="232" y="107"/>
                  </a:lnTo>
                  <a:lnTo>
                    <a:pt x="231" y="107"/>
                  </a:lnTo>
                  <a:lnTo>
                    <a:pt x="229" y="108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4" y="113"/>
                  </a:lnTo>
                  <a:lnTo>
                    <a:pt x="221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22"/>
                  </a:lnTo>
                  <a:lnTo>
                    <a:pt x="221" y="122"/>
                  </a:lnTo>
                  <a:lnTo>
                    <a:pt x="219" y="125"/>
                  </a:lnTo>
                  <a:lnTo>
                    <a:pt x="217" y="127"/>
                  </a:lnTo>
                  <a:lnTo>
                    <a:pt x="216" y="128"/>
                  </a:lnTo>
                  <a:lnTo>
                    <a:pt x="214" y="130"/>
                  </a:lnTo>
                  <a:lnTo>
                    <a:pt x="212" y="133"/>
                  </a:lnTo>
                  <a:lnTo>
                    <a:pt x="211" y="133"/>
                  </a:lnTo>
                  <a:lnTo>
                    <a:pt x="207" y="130"/>
                  </a:lnTo>
                  <a:lnTo>
                    <a:pt x="206" y="128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5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07" y="112"/>
                  </a:lnTo>
                  <a:lnTo>
                    <a:pt x="207" y="110"/>
                  </a:lnTo>
                  <a:lnTo>
                    <a:pt x="207" y="107"/>
                  </a:lnTo>
                  <a:lnTo>
                    <a:pt x="207" y="107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9" y="102"/>
                  </a:lnTo>
                  <a:lnTo>
                    <a:pt x="212" y="88"/>
                  </a:lnTo>
                  <a:lnTo>
                    <a:pt x="211" y="87"/>
                  </a:lnTo>
                  <a:lnTo>
                    <a:pt x="209" y="87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7" y="88"/>
                  </a:lnTo>
                  <a:lnTo>
                    <a:pt x="192" y="95"/>
                  </a:lnTo>
                  <a:lnTo>
                    <a:pt x="192" y="97"/>
                  </a:lnTo>
                  <a:lnTo>
                    <a:pt x="192" y="100"/>
                  </a:lnTo>
                  <a:lnTo>
                    <a:pt x="191" y="105"/>
                  </a:lnTo>
                  <a:lnTo>
                    <a:pt x="187" y="112"/>
                  </a:lnTo>
                  <a:lnTo>
                    <a:pt x="186" y="115"/>
                  </a:lnTo>
                  <a:lnTo>
                    <a:pt x="186" y="117"/>
                  </a:lnTo>
                  <a:lnTo>
                    <a:pt x="184" y="117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4" y="128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3"/>
                  </a:lnTo>
                  <a:lnTo>
                    <a:pt x="167" y="118"/>
                  </a:lnTo>
                  <a:lnTo>
                    <a:pt x="169" y="115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0"/>
                  </a:lnTo>
                  <a:lnTo>
                    <a:pt x="171" y="108"/>
                  </a:lnTo>
                  <a:lnTo>
                    <a:pt x="169" y="110"/>
                  </a:lnTo>
                  <a:lnTo>
                    <a:pt x="167" y="110"/>
                  </a:lnTo>
                  <a:lnTo>
                    <a:pt x="162" y="110"/>
                  </a:lnTo>
                  <a:lnTo>
                    <a:pt x="161" y="110"/>
                  </a:lnTo>
                  <a:lnTo>
                    <a:pt x="157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5"/>
                  </a:lnTo>
                  <a:lnTo>
                    <a:pt x="151" y="117"/>
                  </a:lnTo>
                  <a:lnTo>
                    <a:pt x="149" y="118"/>
                  </a:lnTo>
                  <a:lnTo>
                    <a:pt x="149" y="118"/>
                  </a:lnTo>
                  <a:lnTo>
                    <a:pt x="147" y="122"/>
                  </a:lnTo>
                  <a:lnTo>
                    <a:pt x="147" y="123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6" y="120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36" y="130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1" y="138"/>
                  </a:lnTo>
                  <a:lnTo>
                    <a:pt x="131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32" y="128"/>
                  </a:lnTo>
                  <a:lnTo>
                    <a:pt x="136" y="125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7"/>
                  </a:lnTo>
                  <a:lnTo>
                    <a:pt x="146" y="102"/>
                  </a:lnTo>
                  <a:lnTo>
                    <a:pt x="146" y="97"/>
                  </a:lnTo>
                  <a:lnTo>
                    <a:pt x="144" y="95"/>
                  </a:lnTo>
                  <a:lnTo>
                    <a:pt x="144" y="95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0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8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61" y="83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2" y="72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61" y="70"/>
                  </a:lnTo>
                  <a:lnTo>
                    <a:pt x="164" y="72"/>
                  </a:lnTo>
                  <a:lnTo>
                    <a:pt x="167" y="72"/>
                  </a:lnTo>
                  <a:lnTo>
                    <a:pt x="167" y="73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6" y="63"/>
                  </a:lnTo>
                  <a:lnTo>
                    <a:pt x="162" y="58"/>
                  </a:lnTo>
                  <a:lnTo>
                    <a:pt x="162" y="53"/>
                  </a:lnTo>
                  <a:lnTo>
                    <a:pt x="166" y="48"/>
                  </a:lnTo>
                  <a:lnTo>
                    <a:pt x="162" y="45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9" y="28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1"/>
                  </a:lnTo>
                  <a:lnTo>
                    <a:pt x="161" y="16"/>
                  </a:lnTo>
                  <a:lnTo>
                    <a:pt x="161" y="13"/>
                  </a:lnTo>
                  <a:lnTo>
                    <a:pt x="156" y="10"/>
                  </a:lnTo>
                  <a:lnTo>
                    <a:pt x="149" y="3"/>
                  </a:lnTo>
                  <a:lnTo>
                    <a:pt x="149" y="1"/>
                  </a:lnTo>
                  <a:lnTo>
                    <a:pt x="147" y="1"/>
                  </a:lnTo>
                  <a:lnTo>
                    <a:pt x="147" y="1"/>
                  </a:lnTo>
                  <a:lnTo>
                    <a:pt x="141" y="0"/>
                  </a:lnTo>
                  <a:lnTo>
                    <a:pt x="134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6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4" y="11"/>
                  </a:lnTo>
                  <a:lnTo>
                    <a:pt x="137" y="11"/>
                  </a:lnTo>
                  <a:lnTo>
                    <a:pt x="137" y="13"/>
                  </a:lnTo>
                  <a:lnTo>
                    <a:pt x="142" y="13"/>
                  </a:lnTo>
                  <a:lnTo>
                    <a:pt x="147" y="23"/>
                  </a:lnTo>
                  <a:lnTo>
                    <a:pt x="149" y="25"/>
                  </a:lnTo>
                  <a:lnTo>
                    <a:pt x="147" y="26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42" y="25"/>
                  </a:lnTo>
                  <a:lnTo>
                    <a:pt x="141" y="20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7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2" y="30"/>
                  </a:lnTo>
                  <a:lnTo>
                    <a:pt x="134" y="31"/>
                  </a:lnTo>
                  <a:lnTo>
                    <a:pt x="136" y="33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40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31" y="55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2"/>
                  </a:lnTo>
                  <a:lnTo>
                    <a:pt x="131" y="48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3"/>
                  </a:lnTo>
                  <a:lnTo>
                    <a:pt x="121" y="52"/>
                  </a:lnTo>
                  <a:lnTo>
                    <a:pt x="122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6" y="48"/>
                  </a:lnTo>
                  <a:lnTo>
                    <a:pt x="129" y="4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6" y="38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25"/>
                  </a:lnTo>
                  <a:lnTo>
                    <a:pt x="122" y="20"/>
                  </a:lnTo>
                  <a:lnTo>
                    <a:pt x="121" y="15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1" y="8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11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8"/>
                  </a:lnTo>
                  <a:lnTo>
                    <a:pt x="111" y="15"/>
                  </a:lnTo>
                  <a:lnTo>
                    <a:pt x="111" y="13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6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4" y="1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8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1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2" y="25"/>
                  </a:lnTo>
                  <a:lnTo>
                    <a:pt x="91" y="21"/>
                  </a:lnTo>
                  <a:lnTo>
                    <a:pt x="89" y="2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3"/>
                  </a:lnTo>
                  <a:lnTo>
                    <a:pt x="84" y="23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92" y="43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2" y="48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75" y="25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6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5" y="48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2" y="41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5" y="52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72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3"/>
                  </a:lnTo>
                  <a:lnTo>
                    <a:pt x="79" y="65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4" y="67"/>
                  </a:lnTo>
                  <a:lnTo>
                    <a:pt x="89" y="67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101" y="77"/>
                  </a:lnTo>
                  <a:lnTo>
                    <a:pt x="104" y="78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12" y="87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1" y="85"/>
                  </a:lnTo>
                  <a:lnTo>
                    <a:pt x="117" y="87"/>
                  </a:lnTo>
                  <a:lnTo>
                    <a:pt x="117" y="87"/>
                  </a:lnTo>
                  <a:lnTo>
                    <a:pt x="114" y="87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7" y="85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11" y="95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19" y="93"/>
                  </a:lnTo>
                  <a:lnTo>
                    <a:pt x="119" y="103"/>
                  </a:lnTo>
                  <a:lnTo>
                    <a:pt x="109" y="103"/>
                  </a:lnTo>
                  <a:lnTo>
                    <a:pt x="101" y="102"/>
                  </a:lnTo>
                  <a:lnTo>
                    <a:pt x="97" y="102"/>
                  </a:lnTo>
                  <a:lnTo>
                    <a:pt x="94" y="102"/>
                  </a:lnTo>
                  <a:lnTo>
                    <a:pt x="89" y="103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6" y="110"/>
                  </a:lnTo>
                  <a:lnTo>
                    <a:pt x="89" y="115"/>
                  </a:lnTo>
                  <a:lnTo>
                    <a:pt x="94" y="122"/>
                  </a:lnTo>
                  <a:lnTo>
                    <a:pt x="97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6" y="123"/>
                  </a:lnTo>
                  <a:lnTo>
                    <a:pt x="106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22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4" y="130"/>
                  </a:lnTo>
                  <a:lnTo>
                    <a:pt x="89" y="127"/>
                  </a:lnTo>
                  <a:lnTo>
                    <a:pt x="86" y="123"/>
                  </a:lnTo>
                  <a:lnTo>
                    <a:pt x="86" y="122"/>
                  </a:lnTo>
                  <a:lnTo>
                    <a:pt x="84" y="120"/>
                  </a:lnTo>
                  <a:lnTo>
                    <a:pt x="84" y="118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5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62" y="108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47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2" y="100"/>
                  </a:lnTo>
                  <a:lnTo>
                    <a:pt x="32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5" y="92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7" y="110"/>
                  </a:lnTo>
                  <a:lnTo>
                    <a:pt x="32" y="110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8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7" y="122"/>
                  </a:lnTo>
                  <a:lnTo>
                    <a:pt x="55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64" y="133"/>
                  </a:lnTo>
                  <a:lnTo>
                    <a:pt x="67" y="137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5" y="143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9" y="147"/>
                  </a:lnTo>
                  <a:lnTo>
                    <a:pt x="70" y="147"/>
                  </a:lnTo>
                  <a:lnTo>
                    <a:pt x="69" y="148"/>
                  </a:lnTo>
                  <a:lnTo>
                    <a:pt x="69" y="148"/>
                  </a:lnTo>
                  <a:lnTo>
                    <a:pt x="67" y="148"/>
                  </a:lnTo>
                  <a:lnTo>
                    <a:pt x="67" y="148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59" y="148"/>
                  </a:lnTo>
                  <a:lnTo>
                    <a:pt x="55" y="157"/>
                  </a:lnTo>
                  <a:lnTo>
                    <a:pt x="54" y="167"/>
                  </a:lnTo>
                  <a:lnTo>
                    <a:pt x="54" y="168"/>
                  </a:lnTo>
                  <a:lnTo>
                    <a:pt x="55" y="168"/>
                  </a:lnTo>
                  <a:lnTo>
                    <a:pt x="57" y="170"/>
                  </a:lnTo>
                  <a:lnTo>
                    <a:pt x="62" y="167"/>
                  </a:lnTo>
                  <a:lnTo>
                    <a:pt x="67" y="167"/>
                  </a:lnTo>
                  <a:lnTo>
                    <a:pt x="82" y="167"/>
                  </a:lnTo>
                  <a:lnTo>
                    <a:pt x="84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79" y="168"/>
                  </a:lnTo>
                  <a:lnTo>
                    <a:pt x="81" y="168"/>
                  </a:lnTo>
                  <a:lnTo>
                    <a:pt x="82" y="175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1" y="173"/>
                  </a:lnTo>
                  <a:lnTo>
                    <a:pt x="79" y="173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68"/>
                  </a:lnTo>
                  <a:lnTo>
                    <a:pt x="79" y="168"/>
                  </a:lnTo>
                  <a:lnTo>
                    <a:pt x="77" y="168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9" y="18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2" y="185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7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2"/>
                  </a:lnTo>
                  <a:lnTo>
                    <a:pt x="72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7" y="187"/>
                  </a:lnTo>
                  <a:lnTo>
                    <a:pt x="62" y="187"/>
                  </a:lnTo>
                  <a:lnTo>
                    <a:pt x="62" y="187"/>
                  </a:lnTo>
                  <a:lnTo>
                    <a:pt x="52" y="190"/>
                  </a:lnTo>
                  <a:lnTo>
                    <a:pt x="50" y="190"/>
                  </a:lnTo>
                  <a:lnTo>
                    <a:pt x="50" y="192"/>
                  </a:lnTo>
                  <a:lnTo>
                    <a:pt x="49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2"/>
                  </a:lnTo>
                  <a:lnTo>
                    <a:pt x="47" y="200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4" y="195"/>
                  </a:lnTo>
                  <a:lnTo>
                    <a:pt x="42" y="198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5" y="202"/>
                  </a:lnTo>
                  <a:lnTo>
                    <a:pt x="32" y="200"/>
                  </a:lnTo>
                  <a:lnTo>
                    <a:pt x="27" y="198"/>
                  </a:lnTo>
                  <a:lnTo>
                    <a:pt x="24" y="197"/>
                  </a:lnTo>
                  <a:lnTo>
                    <a:pt x="20" y="198"/>
                  </a:lnTo>
                  <a:lnTo>
                    <a:pt x="17" y="193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5" y="183"/>
                  </a:lnTo>
                  <a:lnTo>
                    <a:pt x="14" y="185"/>
                  </a:lnTo>
                  <a:lnTo>
                    <a:pt x="10" y="190"/>
                  </a:lnTo>
                  <a:lnTo>
                    <a:pt x="9" y="190"/>
                  </a:lnTo>
                  <a:lnTo>
                    <a:pt x="2" y="20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5"/>
                  </a:lnTo>
                  <a:lnTo>
                    <a:pt x="2" y="20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3" name="Freeform 44"/>
            <p:cNvSpPr>
              <a:spLocks/>
            </p:cNvSpPr>
            <p:nvPr/>
          </p:nvSpPr>
          <p:spPr bwMode="auto">
            <a:xfrm>
              <a:off x="10987259" y="4074699"/>
              <a:ext cx="114898" cy="362835"/>
            </a:xfrm>
            <a:custGeom>
              <a:avLst/>
              <a:gdLst>
                <a:gd name="T0" fmla="*/ 51 w 76"/>
                <a:gd name="T1" fmla="*/ 28 h 240"/>
                <a:gd name="T2" fmla="*/ 46 w 76"/>
                <a:gd name="T3" fmla="*/ 35 h 240"/>
                <a:gd name="T4" fmla="*/ 38 w 76"/>
                <a:gd name="T5" fmla="*/ 43 h 240"/>
                <a:gd name="T6" fmla="*/ 26 w 76"/>
                <a:gd name="T7" fmla="*/ 57 h 240"/>
                <a:gd name="T8" fmla="*/ 15 w 76"/>
                <a:gd name="T9" fmla="*/ 70 h 240"/>
                <a:gd name="T10" fmla="*/ 3 w 76"/>
                <a:gd name="T11" fmla="*/ 82 h 240"/>
                <a:gd name="T12" fmla="*/ 1 w 76"/>
                <a:gd name="T13" fmla="*/ 84 h 240"/>
                <a:gd name="T14" fmla="*/ 1 w 76"/>
                <a:gd name="T15" fmla="*/ 84 h 240"/>
                <a:gd name="T16" fmla="*/ 1 w 76"/>
                <a:gd name="T17" fmla="*/ 84 h 240"/>
                <a:gd name="T18" fmla="*/ 0 w 76"/>
                <a:gd name="T19" fmla="*/ 85 h 240"/>
                <a:gd name="T20" fmla="*/ 0 w 76"/>
                <a:gd name="T21" fmla="*/ 87 h 240"/>
                <a:gd name="T22" fmla="*/ 0 w 76"/>
                <a:gd name="T23" fmla="*/ 87 h 240"/>
                <a:gd name="T24" fmla="*/ 0 w 76"/>
                <a:gd name="T25" fmla="*/ 89 h 240"/>
                <a:gd name="T26" fmla="*/ 1 w 76"/>
                <a:gd name="T27" fmla="*/ 90 h 240"/>
                <a:gd name="T28" fmla="*/ 1 w 76"/>
                <a:gd name="T29" fmla="*/ 92 h 240"/>
                <a:gd name="T30" fmla="*/ 3 w 76"/>
                <a:gd name="T31" fmla="*/ 94 h 240"/>
                <a:gd name="T32" fmla="*/ 3 w 76"/>
                <a:gd name="T33" fmla="*/ 95 h 240"/>
                <a:gd name="T34" fmla="*/ 3 w 76"/>
                <a:gd name="T35" fmla="*/ 95 h 240"/>
                <a:gd name="T36" fmla="*/ 5 w 76"/>
                <a:gd name="T37" fmla="*/ 99 h 240"/>
                <a:gd name="T38" fmla="*/ 76 w 76"/>
                <a:gd name="T39" fmla="*/ 240 h 240"/>
                <a:gd name="T40" fmla="*/ 76 w 76"/>
                <a:gd name="T41" fmla="*/ 0 h 240"/>
                <a:gd name="T42" fmla="*/ 63 w 76"/>
                <a:gd name="T43" fmla="*/ 17 h 240"/>
                <a:gd name="T44" fmla="*/ 51 w 76"/>
                <a:gd name="T45" fmla="*/ 2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240">
                  <a:moveTo>
                    <a:pt x="51" y="28"/>
                  </a:moveTo>
                  <a:lnTo>
                    <a:pt x="46" y="35"/>
                  </a:lnTo>
                  <a:lnTo>
                    <a:pt x="38" y="43"/>
                  </a:lnTo>
                  <a:lnTo>
                    <a:pt x="26" y="57"/>
                  </a:lnTo>
                  <a:lnTo>
                    <a:pt x="15" y="70"/>
                  </a:lnTo>
                  <a:lnTo>
                    <a:pt x="3" y="8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76" y="240"/>
                  </a:lnTo>
                  <a:lnTo>
                    <a:pt x="76" y="0"/>
                  </a:lnTo>
                  <a:lnTo>
                    <a:pt x="63" y="17"/>
                  </a:lnTo>
                  <a:lnTo>
                    <a:pt x="51" y="2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4" name="Freeform 45"/>
            <p:cNvSpPr>
              <a:spLocks/>
            </p:cNvSpPr>
            <p:nvPr/>
          </p:nvSpPr>
          <p:spPr bwMode="auto">
            <a:xfrm>
              <a:off x="10774093" y="4628024"/>
              <a:ext cx="328065" cy="672756"/>
            </a:xfrm>
            <a:custGeom>
              <a:avLst/>
              <a:gdLst>
                <a:gd name="T0" fmla="*/ 214 w 217"/>
                <a:gd name="T1" fmla="*/ 21 h 445"/>
                <a:gd name="T2" fmla="*/ 211 w 217"/>
                <a:gd name="T3" fmla="*/ 21 h 445"/>
                <a:gd name="T4" fmla="*/ 209 w 217"/>
                <a:gd name="T5" fmla="*/ 18 h 445"/>
                <a:gd name="T6" fmla="*/ 207 w 217"/>
                <a:gd name="T7" fmla="*/ 15 h 445"/>
                <a:gd name="T8" fmla="*/ 204 w 217"/>
                <a:gd name="T9" fmla="*/ 10 h 445"/>
                <a:gd name="T10" fmla="*/ 194 w 217"/>
                <a:gd name="T11" fmla="*/ 6 h 445"/>
                <a:gd name="T12" fmla="*/ 189 w 217"/>
                <a:gd name="T13" fmla="*/ 5 h 445"/>
                <a:gd name="T14" fmla="*/ 149 w 217"/>
                <a:gd name="T15" fmla="*/ 0 h 445"/>
                <a:gd name="T16" fmla="*/ 142 w 217"/>
                <a:gd name="T17" fmla="*/ 0 h 445"/>
                <a:gd name="T18" fmla="*/ 136 w 217"/>
                <a:gd name="T19" fmla="*/ 3 h 445"/>
                <a:gd name="T20" fmla="*/ 131 w 217"/>
                <a:gd name="T21" fmla="*/ 6 h 445"/>
                <a:gd name="T22" fmla="*/ 122 w 217"/>
                <a:gd name="T23" fmla="*/ 11 h 445"/>
                <a:gd name="T24" fmla="*/ 107 w 217"/>
                <a:gd name="T25" fmla="*/ 23 h 445"/>
                <a:gd name="T26" fmla="*/ 97 w 217"/>
                <a:gd name="T27" fmla="*/ 31 h 445"/>
                <a:gd name="T28" fmla="*/ 79 w 217"/>
                <a:gd name="T29" fmla="*/ 53 h 445"/>
                <a:gd name="T30" fmla="*/ 77 w 217"/>
                <a:gd name="T31" fmla="*/ 55 h 445"/>
                <a:gd name="T32" fmla="*/ 69 w 217"/>
                <a:gd name="T33" fmla="*/ 70 h 445"/>
                <a:gd name="T34" fmla="*/ 64 w 217"/>
                <a:gd name="T35" fmla="*/ 83 h 445"/>
                <a:gd name="T36" fmla="*/ 55 w 217"/>
                <a:gd name="T37" fmla="*/ 103 h 445"/>
                <a:gd name="T38" fmla="*/ 32 w 217"/>
                <a:gd name="T39" fmla="*/ 140 h 445"/>
                <a:gd name="T40" fmla="*/ 0 w 217"/>
                <a:gd name="T41" fmla="*/ 183 h 445"/>
                <a:gd name="T42" fmla="*/ 30 w 217"/>
                <a:gd name="T43" fmla="*/ 201 h 445"/>
                <a:gd name="T44" fmla="*/ 55 w 217"/>
                <a:gd name="T45" fmla="*/ 235 h 445"/>
                <a:gd name="T46" fmla="*/ 79 w 217"/>
                <a:gd name="T47" fmla="*/ 290 h 445"/>
                <a:gd name="T48" fmla="*/ 92 w 217"/>
                <a:gd name="T49" fmla="*/ 327 h 445"/>
                <a:gd name="T50" fmla="*/ 86 w 217"/>
                <a:gd name="T51" fmla="*/ 377 h 445"/>
                <a:gd name="T52" fmla="*/ 112 w 217"/>
                <a:gd name="T53" fmla="*/ 412 h 445"/>
                <a:gd name="T54" fmla="*/ 149 w 217"/>
                <a:gd name="T55" fmla="*/ 435 h 445"/>
                <a:gd name="T56" fmla="*/ 174 w 217"/>
                <a:gd name="T57" fmla="*/ 445 h 445"/>
                <a:gd name="T58" fmla="*/ 209 w 217"/>
                <a:gd name="T59" fmla="*/ 437 h 445"/>
                <a:gd name="T60" fmla="*/ 217 w 217"/>
                <a:gd name="T61" fmla="*/ 23 h 445"/>
                <a:gd name="T62" fmla="*/ 216 w 217"/>
                <a:gd name="T63" fmla="*/ 2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445">
                  <a:moveTo>
                    <a:pt x="216" y="21"/>
                  </a:moveTo>
                  <a:lnTo>
                    <a:pt x="214" y="21"/>
                  </a:lnTo>
                  <a:lnTo>
                    <a:pt x="214" y="21"/>
                  </a:lnTo>
                  <a:lnTo>
                    <a:pt x="211" y="21"/>
                  </a:lnTo>
                  <a:lnTo>
                    <a:pt x="209" y="20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7" y="15"/>
                  </a:lnTo>
                  <a:lnTo>
                    <a:pt x="206" y="11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194" y="6"/>
                  </a:lnTo>
                  <a:lnTo>
                    <a:pt x="191" y="6"/>
                  </a:lnTo>
                  <a:lnTo>
                    <a:pt x="189" y="5"/>
                  </a:lnTo>
                  <a:lnTo>
                    <a:pt x="166" y="1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6" y="3"/>
                  </a:lnTo>
                  <a:lnTo>
                    <a:pt x="132" y="5"/>
                  </a:lnTo>
                  <a:lnTo>
                    <a:pt x="131" y="6"/>
                  </a:lnTo>
                  <a:lnTo>
                    <a:pt x="127" y="8"/>
                  </a:lnTo>
                  <a:lnTo>
                    <a:pt x="122" y="11"/>
                  </a:lnTo>
                  <a:lnTo>
                    <a:pt x="109" y="21"/>
                  </a:lnTo>
                  <a:lnTo>
                    <a:pt x="107" y="23"/>
                  </a:lnTo>
                  <a:lnTo>
                    <a:pt x="101" y="28"/>
                  </a:lnTo>
                  <a:lnTo>
                    <a:pt x="97" y="31"/>
                  </a:lnTo>
                  <a:lnTo>
                    <a:pt x="96" y="33"/>
                  </a:lnTo>
                  <a:lnTo>
                    <a:pt x="79" y="53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69" y="70"/>
                  </a:lnTo>
                  <a:lnTo>
                    <a:pt x="69" y="71"/>
                  </a:lnTo>
                  <a:lnTo>
                    <a:pt x="64" y="83"/>
                  </a:lnTo>
                  <a:lnTo>
                    <a:pt x="55" y="101"/>
                  </a:lnTo>
                  <a:lnTo>
                    <a:pt x="55" y="103"/>
                  </a:lnTo>
                  <a:lnTo>
                    <a:pt x="45" y="123"/>
                  </a:lnTo>
                  <a:lnTo>
                    <a:pt x="32" y="140"/>
                  </a:lnTo>
                  <a:lnTo>
                    <a:pt x="15" y="165"/>
                  </a:lnTo>
                  <a:lnTo>
                    <a:pt x="0" y="183"/>
                  </a:lnTo>
                  <a:lnTo>
                    <a:pt x="12" y="190"/>
                  </a:lnTo>
                  <a:lnTo>
                    <a:pt x="30" y="201"/>
                  </a:lnTo>
                  <a:lnTo>
                    <a:pt x="45" y="218"/>
                  </a:lnTo>
                  <a:lnTo>
                    <a:pt x="55" y="235"/>
                  </a:lnTo>
                  <a:lnTo>
                    <a:pt x="62" y="250"/>
                  </a:lnTo>
                  <a:lnTo>
                    <a:pt x="79" y="290"/>
                  </a:lnTo>
                  <a:lnTo>
                    <a:pt x="86" y="307"/>
                  </a:lnTo>
                  <a:lnTo>
                    <a:pt x="92" y="327"/>
                  </a:lnTo>
                  <a:lnTo>
                    <a:pt x="91" y="353"/>
                  </a:lnTo>
                  <a:lnTo>
                    <a:pt x="86" y="377"/>
                  </a:lnTo>
                  <a:lnTo>
                    <a:pt x="92" y="397"/>
                  </a:lnTo>
                  <a:lnTo>
                    <a:pt x="112" y="412"/>
                  </a:lnTo>
                  <a:lnTo>
                    <a:pt x="132" y="427"/>
                  </a:lnTo>
                  <a:lnTo>
                    <a:pt x="149" y="435"/>
                  </a:lnTo>
                  <a:lnTo>
                    <a:pt x="166" y="443"/>
                  </a:lnTo>
                  <a:lnTo>
                    <a:pt x="174" y="445"/>
                  </a:lnTo>
                  <a:lnTo>
                    <a:pt x="181" y="445"/>
                  </a:lnTo>
                  <a:lnTo>
                    <a:pt x="209" y="437"/>
                  </a:lnTo>
                  <a:lnTo>
                    <a:pt x="217" y="435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6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5" name="Freeform 46"/>
            <p:cNvSpPr>
              <a:spLocks/>
            </p:cNvSpPr>
            <p:nvPr/>
          </p:nvSpPr>
          <p:spPr bwMode="auto">
            <a:xfrm>
              <a:off x="10142154" y="5228213"/>
              <a:ext cx="960003" cy="1275972"/>
            </a:xfrm>
            <a:custGeom>
              <a:avLst/>
              <a:gdLst>
                <a:gd name="T0" fmla="*/ 612 w 635"/>
                <a:gd name="T1" fmla="*/ 831 h 844"/>
                <a:gd name="T2" fmla="*/ 617 w 635"/>
                <a:gd name="T3" fmla="*/ 807 h 844"/>
                <a:gd name="T4" fmla="*/ 609 w 635"/>
                <a:gd name="T5" fmla="*/ 799 h 844"/>
                <a:gd name="T6" fmla="*/ 630 w 635"/>
                <a:gd name="T7" fmla="*/ 777 h 844"/>
                <a:gd name="T8" fmla="*/ 530 w 635"/>
                <a:gd name="T9" fmla="*/ 15 h 844"/>
                <a:gd name="T10" fmla="*/ 358 w 635"/>
                <a:gd name="T11" fmla="*/ 93 h 844"/>
                <a:gd name="T12" fmla="*/ 345 w 635"/>
                <a:gd name="T13" fmla="*/ 105 h 844"/>
                <a:gd name="T14" fmla="*/ 317 w 635"/>
                <a:gd name="T15" fmla="*/ 95 h 844"/>
                <a:gd name="T16" fmla="*/ 288 w 635"/>
                <a:gd name="T17" fmla="*/ 83 h 844"/>
                <a:gd name="T18" fmla="*/ 300 w 635"/>
                <a:gd name="T19" fmla="*/ 65 h 844"/>
                <a:gd name="T20" fmla="*/ 297 w 635"/>
                <a:gd name="T21" fmla="*/ 50 h 844"/>
                <a:gd name="T22" fmla="*/ 282 w 635"/>
                <a:gd name="T23" fmla="*/ 38 h 844"/>
                <a:gd name="T24" fmla="*/ 288 w 635"/>
                <a:gd name="T25" fmla="*/ 23 h 844"/>
                <a:gd name="T26" fmla="*/ 260 w 635"/>
                <a:gd name="T27" fmla="*/ 8 h 844"/>
                <a:gd name="T28" fmla="*/ 222 w 635"/>
                <a:gd name="T29" fmla="*/ 55 h 844"/>
                <a:gd name="T30" fmla="*/ 210 w 635"/>
                <a:gd name="T31" fmla="*/ 76 h 844"/>
                <a:gd name="T32" fmla="*/ 198 w 635"/>
                <a:gd name="T33" fmla="*/ 85 h 844"/>
                <a:gd name="T34" fmla="*/ 191 w 635"/>
                <a:gd name="T35" fmla="*/ 107 h 844"/>
                <a:gd name="T36" fmla="*/ 163 w 635"/>
                <a:gd name="T37" fmla="*/ 130 h 844"/>
                <a:gd name="T38" fmla="*/ 108 w 635"/>
                <a:gd name="T39" fmla="*/ 135 h 844"/>
                <a:gd name="T40" fmla="*/ 91 w 635"/>
                <a:gd name="T41" fmla="*/ 122 h 844"/>
                <a:gd name="T42" fmla="*/ 80 w 635"/>
                <a:gd name="T43" fmla="*/ 120 h 844"/>
                <a:gd name="T44" fmla="*/ 60 w 635"/>
                <a:gd name="T45" fmla="*/ 107 h 844"/>
                <a:gd name="T46" fmla="*/ 23 w 635"/>
                <a:gd name="T47" fmla="*/ 95 h 844"/>
                <a:gd name="T48" fmla="*/ 26 w 635"/>
                <a:gd name="T49" fmla="*/ 122 h 844"/>
                <a:gd name="T50" fmla="*/ 3 w 635"/>
                <a:gd name="T51" fmla="*/ 132 h 844"/>
                <a:gd name="T52" fmla="*/ 20 w 635"/>
                <a:gd name="T53" fmla="*/ 152 h 844"/>
                <a:gd name="T54" fmla="*/ 41 w 635"/>
                <a:gd name="T55" fmla="*/ 193 h 844"/>
                <a:gd name="T56" fmla="*/ 46 w 635"/>
                <a:gd name="T57" fmla="*/ 215 h 844"/>
                <a:gd name="T58" fmla="*/ 60 w 635"/>
                <a:gd name="T59" fmla="*/ 262 h 844"/>
                <a:gd name="T60" fmla="*/ 101 w 635"/>
                <a:gd name="T61" fmla="*/ 295 h 844"/>
                <a:gd name="T62" fmla="*/ 111 w 635"/>
                <a:gd name="T63" fmla="*/ 305 h 844"/>
                <a:gd name="T64" fmla="*/ 121 w 635"/>
                <a:gd name="T65" fmla="*/ 320 h 844"/>
                <a:gd name="T66" fmla="*/ 128 w 635"/>
                <a:gd name="T67" fmla="*/ 342 h 844"/>
                <a:gd name="T68" fmla="*/ 141 w 635"/>
                <a:gd name="T69" fmla="*/ 343 h 844"/>
                <a:gd name="T70" fmla="*/ 155 w 635"/>
                <a:gd name="T71" fmla="*/ 370 h 844"/>
                <a:gd name="T72" fmla="*/ 166 w 635"/>
                <a:gd name="T73" fmla="*/ 365 h 844"/>
                <a:gd name="T74" fmla="*/ 188 w 635"/>
                <a:gd name="T75" fmla="*/ 402 h 844"/>
                <a:gd name="T76" fmla="*/ 215 w 635"/>
                <a:gd name="T77" fmla="*/ 402 h 844"/>
                <a:gd name="T78" fmla="*/ 230 w 635"/>
                <a:gd name="T79" fmla="*/ 402 h 844"/>
                <a:gd name="T80" fmla="*/ 252 w 635"/>
                <a:gd name="T81" fmla="*/ 397 h 844"/>
                <a:gd name="T82" fmla="*/ 263 w 635"/>
                <a:gd name="T83" fmla="*/ 392 h 844"/>
                <a:gd name="T84" fmla="*/ 247 w 635"/>
                <a:gd name="T85" fmla="*/ 409 h 844"/>
                <a:gd name="T86" fmla="*/ 247 w 635"/>
                <a:gd name="T87" fmla="*/ 430 h 844"/>
                <a:gd name="T88" fmla="*/ 268 w 635"/>
                <a:gd name="T89" fmla="*/ 450 h 844"/>
                <a:gd name="T90" fmla="*/ 258 w 635"/>
                <a:gd name="T91" fmla="*/ 467 h 844"/>
                <a:gd name="T92" fmla="*/ 247 w 635"/>
                <a:gd name="T93" fmla="*/ 507 h 844"/>
                <a:gd name="T94" fmla="*/ 235 w 635"/>
                <a:gd name="T95" fmla="*/ 534 h 844"/>
                <a:gd name="T96" fmla="*/ 247 w 635"/>
                <a:gd name="T97" fmla="*/ 542 h 844"/>
                <a:gd name="T98" fmla="*/ 247 w 635"/>
                <a:gd name="T99" fmla="*/ 577 h 844"/>
                <a:gd name="T100" fmla="*/ 270 w 635"/>
                <a:gd name="T101" fmla="*/ 590 h 844"/>
                <a:gd name="T102" fmla="*/ 303 w 635"/>
                <a:gd name="T103" fmla="*/ 604 h 844"/>
                <a:gd name="T104" fmla="*/ 327 w 635"/>
                <a:gd name="T105" fmla="*/ 626 h 844"/>
                <a:gd name="T106" fmla="*/ 332 w 635"/>
                <a:gd name="T107" fmla="*/ 647 h 844"/>
                <a:gd name="T108" fmla="*/ 378 w 635"/>
                <a:gd name="T109" fmla="*/ 649 h 844"/>
                <a:gd name="T110" fmla="*/ 422 w 635"/>
                <a:gd name="T111" fmla="*/ 662 h 844"/>
                <a:gd name="T112" fmla="*/ 442 w 635"/>
                <a:gd name="T113" fmla="*/ 662 h 844"/>
                <a:gd name="T114" fmla="*/ 494 w 635"/>
                <a:gd name="T115" fmla="*/ 752 h 844"/>
                <a:gd name="T116" fmla="*/ 545 w 635"/>
                <a:gd name="T117" fmla="*/ 814 h 844"/>
                <a:gd name="T118" fmla="*/ 589 w 635"/>
                <a:gd name="T119" fmla="*/ 842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844">
                  <a:moveTo>
                    <a:pt x="597" y="842"/>
                  </a:moveTo>
                  <a:lnTo>
                    <a:pt x="600" y="842"/>
                  </a:lnTo>
                  <a:lnTo>
                    <a:pt x="602" y="841"/>
                  </a:lnTo>
                  <a:lnTo>
                    <a:pt x="604" y="841"/>
                  </a:lnTo>
                  <a:lnTo>
                    <a:pt x="604" y="841"/>
                  </a:lnTo>
                  <a:lnTo>
                    <a:pt x="604" y="839"/>
                  </a:lnTo>
                  <a:lnTo>
                    <a:pt x="604" y="837"/>
                  </a:lnTo>
                  <a:lnTo>
                    <a:pt x="604" y="837"/>
                  </a:lnTo>
                  <a:lnTo>
                    <a:pt x="607" y="832"/>
                  </a:lnTo>
                  <a:lnTo>
                    <a:pt x="612" y="831"/>
                  </a:lnTo>
                  <a:lnTo>
                    <a:pt x="619" y="829"/>
                  </a:lnTo>
                  <a:lnTo>
                    <a:pt x="619" y="827"/>
                  </a:lnTo>
                  <a:lnTo>
                    <a:pt x="622" y="826"/>
                  </a:lnTo>
                  <a:lnTo>
                    <a:pt x="622" y="824"/>
                  </a:lnTo>
                  <a:lnTo>
                    <a:pt x="622" y="824"/>
                  </a:lnTo>
                  <a:lnTo>
                    <a:pt x="622" y="819"/>
                  </a:lnTo>
                  <a:lnTo>
                    <a:pt x="620" y="814"/>
                  </a:lnTo>
                  <a:lnTo>
                    <a:pt x="620" y="812"/>
                  </a:lnTo>
                  <a:lnTo>
                    <a:pt x="619" y="811"/>
                  </a:lnTo>
                  <a:lnTo>
                    <a:pt x="617" y="807"/>
                  </a:lnTo>
                  <a:lnTo>
                    <a:pt x="617" y="807"/>
                  </a:lnTo>
                  <a:lnTo>
                    <a:pt x="615" y="806"/>
                  </a:lnTo>
                  <a:lnTo>
                    <a:pt x="615" y="806"/>
                  </a:lnTo>
                  <a:lnTo>
                    <a:pt x="614" y="806"/>
                  </a:lnTo>
                  <a:lnTo>
                    <a:pt x="614" y="806"/>
                  </a:lnTo>
                  <a:lnTo>
                    <a:pt x="612" y="804"/>
                  </a:lnTo>
                  <a:lnTo>
                    <a:pt x="610" y="804"/>
                  </a:lnTo>
                  <a:lnTo>
                    <a:pt x="610" y="802"/>
                  </a:lnTo>
                  <a:lnTo>
                    <a:pt x="610" y="802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10" y="786"/>
                  </a:lnTo>
                  <a:lnTo>
                    <a:pt x="610" y="784"/>
                  </a:lnTo>
                  <a:lnTo>
                    <a:pt x="610" y="784"/>
                  </a:lnTo>
                  <a:lnTo>
                    <a:pt x="614" y="782"/>
                  </a:lnTo>
                  <a:lnTo>
                    <a:pt x="614" y="781"/>
                  </a:lnTo>
                  <a:lnTo>
                    <a:pt x="617" y="779"/>
                  </a:lnTo>
                  <a:lnTo>
                    <a:pt x="617" y="779"/>
                  </a:lnTo>
                  <a:lnTo>
                    <a:pt x="622" y="777"/>
                  </a:lnTo>
                  <a:lnTo>
                    <a:pt x="630" y="777"/>
                  </a:lnTo>
                  <a:lnTo>
                    <a:pt x="632" y="777"/>
                  </a:lnTo>
                  <a:lnTo>
                    <a:pt x="635" y="779"/>
                  </a:lnTo>
                  <a:lnTo>
                    <a:pt x="635" y="38"/>
                  </a:lnTo>
                  <a:lnTo>
                    <a:pt x="627" y="40"/>
                  </a:lnTo>
                  <a:lnTo>
                    <a:pt x="599" y="48"/>
                  </a:lnTo>
                  <a:lnTo>
                    <a:pt x="592" y="48"/>
                  </a:lnTo>
                  <a:lnTo>
                    <a:pt x="584" y="46"/>
                  </a:lnTo>
                  <a:lnTo>
                    <a:pt x="567" y="38"/>
                  </a:lnTo>
                  <a:lnTo>
                    <a:pt x="550" y="30"/>
                  </a:lnTo>
                  <a:lnTo>
                    <a:pt x="530" y="15"/>
                  </a:lnTo>
                  <a:lnTo>
                    <a:pt x="510" y="0"/>
                  </a:lnTo>
                  <a:lnTo>
                    <a:pt x="502" y="15"/>
                  </a:lnTo>
                  <a:lnTo>
                    <a:pt x="490" y="23"/>
                  </a:lnTo>
                  <a:lnTo>
                    <a:pt x="478" y="31"/>
                  </a:lnTo>
                  <a:lnTo>
                    <a:pt x="468" y="45"/>
                  </a:lnTo>
                  <a:lnTo>
                    <a:pt x="457" y="56"/>
                  </a:lnTo>
                  <a:lnTo>
                    <a:pt x="450" y="61"/>
                  </a:lnTo>
                  <a:lnTo>
                    <a:pt x="435" y="71"/>
                  </a:lnTo>
                  <a:lnTo>
                    <a:pt x="420" y="85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7" y="93"/>
                  </a:lnTo>
                  <a:lnTo>
                    <a:pt x="355" y="95"/>
                  </a:lnTo>
                  <a:lnTo>
                    <a:pt x="352" y="95"/>
                  </a:lnTo>
                  <a:lnTo>
                    <a:pt x="352" y="96"/>
                  </a:lnTo>
                  <a:lnTo>
                    <a:pt x="350" y="98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47" y="103"/>
                  </a:lnTo>
                  <a:lnTo>
                    <a:pt x="345" y="105"/>
                  </a:lnTo>
                  <a:lnTo>
                    <a:pt x="343" y="105"/>
                  </a:lnTo>
                  <a:lnTo>
                    <a:pt x="342" y="105"/>
                  </a:lnTo>
                  <a:lnTo>
                    <a:pt x="340" y="103"/>
                  </a:lnTo>
                  <a:lnTo>
                    <a:pt x="338" y="102"/>
                  </a:lnTo>
                  <a:lnTo>
                    <a:pt x="323" y="90"/>
                  </a:lnTo>
                  <a:lnTo>
                    <a:pt x="322" y="90"/>
                  </a:lnTo>
                  <a:lnTo>
                    <a:pt x="322" y="91"/>
                  </a:lnTo>
                  <a:lnTo>
                    <a:pt x="320" y="91"/>
                  </a:lnTo>
                  <a:lnTo>
                    <a:pt x="318" y="93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5" y="95"/>
                  </a:lnTo>
                  <a:lnTo>
                    <a:pt x="315" y="95"/>
                  </a:lnTo>
                  <a:lnTo>
                    <a:pt x="308" y="91"/>
                  </a:lnTo>
                  <a:lnTo>
                    <a:pt x="307" y="90"/>
                  </a:lnTo>
                  <a:lnTo>
                    <a:pt x="298" y="86"/>
                  </a:lnTo>
                  <a:lnTo>
                    <a:pt x="295" y="85"/>
                  </a:lnTo>
                  <a:lnTo>
                    <a:pt x="290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7" y="81"/>
                  </a:lnTo>
                  <a:lnTo>
                    <a:pt x="285" y="78"/>
                  </a:lnTo>
                  <a:lnTo>
                    <a:pt x="285" y="78"/>
                  </a:lnTo>
                  <a:lnTo>
                    <a:pt x="285" y="76"/>
                  </a:lnTo>
                  <a:lnTo>
                    <a:pt x="288" y="71"/>
                  </a:lnTo>
                  <a:lnTo>
                    <a:pt x="288" y="71"/>
                  </a:lnTo>
                  <a:lnTo>
                    <a:pt x="292" y="68"/>
                  </a:lnTo>
                  <a:lnTo>
                    <a:pt x="295" y="66"/>
                  </a:lnTo>
                  <a:lnTo>
                    <a:pt x="297" y="65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2" y="61"/>
                  </a:lnTo>
                  <a:lnTo>
                    <a:pt x="302" y="60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2" y="56"/>
                  </a:lnTo>
                  <a:lnTo>
                    <a:pt x="302" y="55"/>
                  </a:lnTo>
                  <a:lnTo>
                    <a:pt x="297" y="51"/>
                  </a:lnTo>
                  <a:lnTo>
                    <a:pt x="297" y="51"/>
                  </a:lnTo>
                  <a:lnTo>
                    <a:pt x="297" y="50"/>
                  </a:lnTo>
                  <a:lnTo>
                    <a:pt x="295" y="50"/>
                  </a:lnTo>
                  <a:lnTo>
                    <a:pt x="292" y="51"/>
                  </a:lnTo>
                  <a:lnTo>
                    <a:pt x="292" y="50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2" y="45"/>
                  </a:lnTo>
                  <a:lnTo>
                    <a:pt x="282" y="4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83" y="35"/>
                  </a:lnTo>
                  <a:lnTo>
                    <a:pt x="283" y="35"/>
                  </a:lnTo>
                  <a:lnTo>
                    <a:pt x="290" y="28"/>
                  </a:lnTo>
                  <a:lnTo>
                    <a:pt x="292" y="26"/>
                  </a:lnTo>
                  <a:lnTo>
                    <a:pt x="293" y="26"/>
                  </a:lnTo>
                  <a:lnTo>
                    <a:pt x="292" y="25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88" y="23"/>
                  </a:lnTo>
                  <a:lnTo>
                    <a:pt x="285" y="20"/>
                  </a:lnTo>
                  <a:lnTo>
                    <a:pt x="282" y="20"/>
                  </a:lnTo>
                  <a:lnTo>
                    <a:pt x="278" y="18"/>
                  </a:lnTo>
                  <a:lnTo>
                    <a:pt x="273" y="15"/>
                  </a:lnTo>
                  <a:lnTo>
                    <a:pt x="267" y="11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2" y="8"/>
                  </a:lnTo>
                  <a:lnTo>
                    <a:pt x="260" y="8"/>
                  </a:lnTo>
                  <a:lnTo>
                    <a:pt x="258" y="8"/>
                  </a:lnTo>
                  <a:lnTo>
                    <a:pt x="257" y="8"/>
                  </a:lnTo>
                  <a:lnTo>
                    <a:pt x="255" y="10"/>
                  </a:lnTo>
                  <a:lnTo>
                    <a:pt x="255" y="11"/>
                  </a:lnTo>
                  <a:lnTo>
                    <a:pt x="245" y="21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6"/>
                  </a:lnTo>
                  <a:lnTo>
                    <a:pt x="223" y="53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17" y="60"/>
                  </a:lnTo>
                  <a:lnTo>
                    <a:pt x="217" y="61"/>
                  </a:lnTo>
                  <a:lnTo>
                    <a:pt x="217" y="61"/>
                  </a:lnTo>
                  <a:lnTo>
                    <a:pt x="215" y="61"/>
                  </a:lnTo>
                  <a:lnTo>
                    <a:pt x="211" y="66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06" y="83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0" y="85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5" y="93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5" y="96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1" y="107"/>
                  </a:lnTo>
                  <a:lnTo>
                    <a:pt x="186" y="115"/>
                  </a:lnTo>
                  <a:lnTo>
                    <a:pt x="186" y="120"/>
                  </a:lnTo>
                  <a:lnTo>
                    <a:pt x="183" y="118"/>
                  </a:lnTo>
                  <a:lnTo>
                    <a:pt x="173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8" y="123"/>
                  </a:lnTo>
                  <a:lnTo>
                    <a:pt x="165" y="128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60" y="132"/>
                  </a:lnTo>
                  <a:lnTo>
                    <a:pt x="158" y="132"/>
                  </a:lnTo>
                  <a:lnTo>
                    <a:pt x="151" y="132"/>
                  </a:lnTo>
                  <a:lnTo>
                    <a:pt x="133" y="133"/>
                  </a:lnTo>
                  <a:lnTo>
                    <a:pt x="120" y="135"/>
                  </a:lnTo>
                  <a:lnTo>
                    <a:pt x="115" y="137"/>
                  </a:lnTo>
                  <a:lnTo>
                    <a:pt x="113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5" y="133"/>
                  </a:lnTo>
                  <a:lnTo>
                    <a:pt x="101" y="127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0" y="122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78" y="118"/>
                  </a:lnTo>
                  <a:lnTo>
                    <a:pt x="78" y="117"/>
                  </a:lnTo>
                  <a:lnTo>
                    <a:pt x="76" y="115"/>
                  </a:lnTo>
                  <a:lnTo>
                    <a:pt x="71" y="112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3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56" y="100"/>
                  </a:lnTo>
                  <a:lnTo>
                    <a:pt x="53" y="98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1" y="93"/>
                  </a:lnTo>
                  <a:lnTo>
                    <a:pt x="46" y="95"/>
                  </a:lnTo>
                  <a:lnTo>
                    <a:pt x="38" y="90"/>
                  </a:lnTo>
                  <a:lnTo>
                    <a:pt x="28" y="86"/>
                  </a:lnTo>
                  <a:lnTo>
                    <a:pt x="23" y="95"/>
                  </a:lnTo>
                  <a:lnTo>
                    <a:pt x="21" y="96"/>
                  </a:lnTo>
                  <a:lnTo>
                    <a:pt x="23" y="108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2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5" y="123"/>
                  </a:lnTo>
                  <a:lnTo>
                    <a:pt x="21" y="127"/>
                  </a:lnTo>
                  <a:lnTo>
                    <a:pt x="20" y="128"/>
                  </a:lnTo>
                  <a:lnTo>
                    <a:pt x="18" y="128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0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3"/>
                  </a:lnTo>
                  <a:lnTo>
                    <a:pt x="20" y="158"/>
                  </a:lnTo>
                  <a:lnTo>
                    <a:pt x="20" y="165"/>
                  </a:lnTo>
                  <a:lnTo>
                    <a:pt x="20" y="167"/>
                  </a:lnTo>
                  <a:lnTo>
                    <a:pt x="21" y="168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30" y="175"/>
                  </a:lnTo>
                  <a:lnTo>
                    <a:pt x="30" y="175"/>
                  </a:lnTo>
                  <a:lnTo>
                    <a:pt x="41" y="193"/>
                  </a:lnTo>
                  <a:lnTo>
                    <a:pt x="41" y="197"/>
                  </a:lnTo>
                  <a:lnTo>
                    <a:pt x="45" y="203"/>
                  </a:lnTo>
                  <a:lnTo>
                    <a:pt x="45" y="205"/>
                  </a:lnTo>
                  <a:lnTo>
                    <a:pt x="45" y="207"/>
                  </a:lnTo>
                  <a:lnTo>
                    <a:pt x="45" y="208"/>
                  </a:lnTo>
                  <a:lnTo>
                    <a:pt x="45" y="210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46" y="215"/>
                  </a:lnTo>
                  <a:lnTo>
                    <a:pt x="46" y="215"/>
                  </a:lnTo>
                  <a:lnTo>
                    <a:pt x="48" y="217"/>
                  </a:lnTo>
                  <a:lnTo>
                    <a:pt x="56" y="225"/>
                  </a:lnTo>
                  <a:lnTo>
                    <a:pt x="53" y="252"/>
                  </a:lnTo>
                  <a:lnTo>
                    <a:pt x="53" y="253"/>
                  </a:lnTo>
                  <a:lnTo>
                    <a:pt x="53" y="255"/>
                  </a:lnTo>
                  <a:lnTo>
                    <a:pt x="53" y="260"/>
                  </a:lnTo>
                  <a:lnTo>
                    <a:pt x="53" y="260"/>
                  </a:lnTo>
                  <a:lnTo>
                    <a:pt x="55" y="262"/>
                  </a:lnTo>
                  <a:lnTo>
                    <a:pt x="56" y="262"/>
                  </a:lnTo>
                  <a:lnTo>
                    <a:pt x="60" y="262"/>
                  </a:lnTo>
                  <a:lnTo>
                    <a:pt x="83" y="265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8" y="278"/>
                  </a:lnTo>
                  <a:lnTo>
                    <a:pt x="91" y="292"/>
                  </a:lnTo>
                  <a:lnTo>
                    <a:pt x="93" y="293"/>
                  </a:lnTo>
                  <a:lnTo>
                    <a:pt x="93" y="293"/>
                  </a:lnTo>
                  <a:lnTo>
                    <a:pt x="101" y="295"/>
                  </a:lnTo>
                  <a:lnTo>
                    <a:pt x="110" y="297"/>
                  </a:lnTo>
                  <a:lnTo>
                    <a:pt x="110" y="298"/>
                  </a:lnTo>
                  <a:lnTo>
                    <a:pt x="111" y="300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3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7"/>
                  </a:lnTo>
                  <a:lnTo>
                    <a:pt x="111" y="308"/>
                  </a:lnTo>
                  <a:lnTo>
                    <a:pt x="115" y="313"/>
                  </a:lnTo>
                  <a:lnTo>
                    <a:pt x="113" y="317"/>
                  </a:lnTo>
                  <a:lnTo>
                    <a:pt x="113" y="318"/>
                  </a:lnTo>
                  <a:lnTo>
                    <a:pt x="116" y="318"/>
                  </a:lnTo>
                  <a:lnTo>
                    <a:pt x="120" y="322"/>
                  </a:lnTo>
                  <a:lnTo>
                    <a:pt x="120" y="322"/>
                  </a:lnTo>
                  <a:lnTo>
                    <a:pt x="120" y="320"/>
                  </a:lnTo>
                  <a:lnTo>
                    <a:pt x="121" y="320"/>
                  </a:lnTo>
                  <a:lnTo>
                    <a:pt x="121" y="320"/>
                  </a:lnTo>
                  <a:lnTo>
                    <a:pt x="123" y="320"/>
                  </a:lnTo>
                  <a:lnTo>
                    <a:pt x="125" y="320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8" y="335"/>
                  </a:lnTo>
                  <a:lnTo>
                    <a:pt x="128" y="337"/>
                  </a:lnTo>
                  <a:lnTo>
                    <a:pt x="126" y="340"/>
                  </a:lnTo>
                  <a:lnTo>
                    <a:pt x="126" y="342"/>
                  </a:lnTo>
                  <a:lnTo>
                    <a:pt x="128" y="342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30" y="343"/>
                  </a:lnTo>
                  <a:lnTo>
                    <a:pt x="131" y="343"/>
                  </a:lnTo>
                  <a:lnTo>
                    <a:pt x="133" y="343"/>
                  </a:lnTo>
                  <a:lnTo>
                    <a:pt x="133" y="342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41" y="343"/>
                  </a:lnTo>
                  <a:lnTo>
                    <a:pt x="141" y="343"/>
                  </a:lnTo>
                  <a:lnTo>
                    <a:pt x="146" y="347"/>
                  </a:lnTo>
                  <a:lnTo>
                    <a:pt x="146" y="348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6" y="360"/>
                  </a:lnTo>
                  <a:lnTo>
                    <a:pt x="146" y="362"/>
                  </a:lnTo>
                  <a:lnTo>
                    <a:pt x="148" y="362"/>
                  </a:lnTo>
                  <a:lnTo>
                    <a:pt x="155" y="370"/>
                  </a:lnTo>
                  <a:lnTo>
                    <a:pt x="156" y="370"/>
                  </a:lnTo>
                  <a:lnTo>
                    <a:pt x="158" y="370"/>
                  </a:lnTo>
                  <a:lnTo>
                    <a:pt x="160" y="370"/>
                  </a:lnTo>
                  <a:lnTo>
                    <a:pt x="160" y="370"/>
                  </a:lnTo>
                  <a:lnTo>
                    <a:pt x="161" y="369"/>
                  </a:lnTo>
                  <a:lnTo>
                    <a:pt x="163" y="369"/>
                  </a:lnTo>
                  <a:lnTo>
                    <a:pt x="163" y="367"/>
                  </a:lnTo>
                  <a:lnTo>
                    <a:pt x="165" y="365"/>
                  </a:lnTo>
                  <a:lnTo>
                    <a:pt x="166" y="365"/>
                  </a:lnTo>
                  <a:lnTo>
                    <a:pt x="166" y="365"/>
                  </a:lnTo>
                  <a:lnTo>
                    <a:pt x="170" y="369"/>
                  </a:lnTo>
                  <a:lnTo>
                    <a:pt x="170" y="369"/>
                  </a:lnTo>
                  <a:lnTo>
                    <a:pt x="178" y="380"/>
                  </a:lnTo>
                  <a:lnTo>
                    <a:pt x="185" y="395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6" y="402"/>
                  </a:lnTo>
                  <a:lnTo>
                    <a:pt x="186" y="402"/>
                  </a:lnTo>
                  <a:lnTo>
                    <a:pt x="188" y="402"/>
                  </a:lnTo>
                  <a:lnTo>
                    <a:pt x="188" y="402"/>
                  </a:lnTo>
                  <a:lnTo>
                    <a:pt x="190" y="400"/>
                  </a:lnTo>
                  <a:lnTo>
                    <a:pt x="191" y="399"/>
                  </a:lnTo>
                  <a:lnTo>
                    <a:pt x="195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201" y="395"/>
                  </a:lnTo>
                  <a:lnTo>
                    <a:pt x="208" y="397"/>
                  </a:lnTo>
                  <a:lnTo>
                    <a:pt x="210" y="399"/>
                  </a:lnTo>
                  <a:lnTo>
                    <a:pt x="211" y="399"/>
                  </a:lnTo>
                  <a:lnTo>
                    <a:pt x="215" y="402"/>
                  </a:lnTo>
                  <a:lnTo>
                    <a:pt x="217" y="402"/>
                  </a:lnTo>
                  <a:lnTo>
                    <a:pt x="217" y="404"/>
                  </a:lnTo>
                  <a:lnTo>
                    <a:pt x="218" y="405"/>
                  </a:lnTo>
                  <a:lnTo>
                    <a:pt x="218" y="407"/>
                  </a:lnTo>
                  <a:lnTo>
                    <a:pt x="220" y="407"/>
                  </a:lnTo>
                  <a:lnTo>
                    <a:pt x="222" y="407"/>
                  </a:lnTo>
                  <a:lnTo>
                    <a:pt x="222" y="407"/>
                  </a:lnTo>
                  <a:lnTo>
                    <a:pt x="228" y="404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0"/>
                  </a:lnTo>
                  <a:lnTo>
                    <a:pt x="242" y="394"/>
                  </a:lnTo>
                  <a:lnTo>
                    <a:pt x="243" y="394"/>
                  </a:lnTo>
                  <a:lnTo>
                    <a:pt x="247" y="394"/>
                  </a:lnTo>
                  <a:lnTo>
                    <a:pt x="247" y="394"/>
                  </a:lnTo>
                  <a:lnTo>
                    <a:pt x="247" y="395"/>
                  </a:lnTo>
                  <a:lnTo>
                    <a:pt x="248" y="395"/>
                  </a:lnTo>
                  <a:lnTo>
                    <a:pt x="248" y="395"/>
                  </a:lnTo>
                  <a:lnTo>
                    <a:pt x="250" y="397"/>
                  </a:lnTo>
                  <a:lnTo>
                    <a:pt x="252" y="397"/>
                  </a:lnTo>
                  <a:lnTo>
                    <a:pt x="252" y="397"/>
                  </a:lnTo>
                  <a:lnTo>
                    <a:pt x="253" y="395"/>
                  </a:lnTo>
                  <a:lnTo>
                    <a:pt x="257" y="394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62" y="390"/>
                  </a:lnTo>
                  <a:lnTo>
                    <a:pt x="262" y="390"/>
                  </a:lnTo>
                  <a:lnTo>
                    <a:pt x="262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3" y="395"/>
                  </a:lnTo>
                  <a:lnTo>
                    <a:pt x="260" y="400"/>
                  </a:lnTo>
                  <a:lnTo>
                    <a:pt x="260" y="402"/>
                  </a:lnTo>
                  <a:lnTo>
                    <a:pt x="258" y="404"/>
                  </a:lnTo>
                  <a:lnTo>
                    <a:pt x="252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5" y="410"/>
                  </a:lnTo>
                  <a:lnTo>
                    <a:pt x="245" y="410"/>
                  </a:lnTo>
                  <a:lnTo>
                    <a:pt x="243" y="410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45" y="427"/>
                  </a:lnTo>
                  <a:lnTo>
                    <a:pt x="245" y="429"/>
                  </a:lnTo>
                  <a:lnTo>
                    <a:pt x="247" y="430"/>
                  </a:lnTo>
                  <a:lnTo>
                    <a:pt x="247" y="430"/>
                  </a:lnTo>
                  <a:lnTo>
                    <a:pt x="253" y="437"/>
                  </a:lnTo>
                  <a:lnTo>
                    <a:pt x="255" y="437"/>
                  </a:lnTo>
                  <a:lnTo>
                    <a:pt x="257" y="437"/>
                  </a:lnTo>
                  <a:lnTo>
                    <a:pt x="258" y="439"/>
                  </a:lnTo>
                  <a:lnTo>
                    <a:pt x="263" y="444"/>
                  </a:lnTo>
                  <a:lnTo>
                    <a:pt x="268" y="449"/>
                  </a:lnTo>
                  <a:lnTo>
                    <a:pt x="268" y="449"/>
                  </a:lnTo>
                  <a:lnTo>
                    <a:pt x="270" y="450"/>
                  </a:lnTo>
                  <a:lnTo>
                    <a:pt x="268" y="450"/>
                  </a:lnTo>
                  <a:lnTo>
                    <a:pt x="268" y="452"/>
                  </a:lnTo>
                  <a:lnTo>
                    <a:pt x="268" y="454"/>
                  </a:lnTo>
                  <a:lnTo>
                    <a:pt x="268" y="454"/>
                  </a:lnTo>
                  <a:lnTo>
                    <a:pt x="268" y="457"/>
                  </a:lnTo>
                  <a:lnTo>
                    <a:pt x="270" y="459"/>
                  </a:lnTo>
                  <a:lnTo>
                    <a:pt x="270" y="459"/>
                  </a:lnTo>
                  <a:lnTo>
                    <a:pt x="263" y="465"/>
                  </a:lnTo>
                  <a:lnTo>
                    <a:pt x="262" y="465"/>
                  </a:lnTo>
                  <a:lnTo>
                    <a:pt x="262" y="467"/>
                  </a:lnTo>
                  <a:lnTo>
                    <a:pt x="258" y="467"/>
                  </a:lnTo>
                  <a:lnTo>
                    <a:pt x="253" y="465"/>
                  </a:lnTo>
                  <a:lnTo>
                    <a:pt x="252" y="472"/>
                  </a:lnTo>
                  <a:lnTo>
                    <a:pt x="252" y="474"/>
                  </a:lnTo>
                  <a:lnTo>
                    <a:pt x="252" y="475"/>
                  </a:lnTo>
                  <a:lnTo>
                    <a:pt x="253" y="480"/>
                  </a:lnTo>
                  <a:lnTo>
                    <a:pt x="253" y="484"/>
                  </a:lnTo>
                  <a:lnTo>
                    <a:pt x="248" y="490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50" y="510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9"/>
                  </a:lnTo>
                  <a:lnTo>
                    <a:pt x="253" y="519"/>
                  </a:lnTo>
                  <a:lnTo>
                    <a:pt x="247" y="520"/>
                  </a:lnTo>
                  <a:lnTo>
                    <a:pt x="240" y="525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8" y="540"/>
                  </a:lnTo>
                  <a:lnTo>
                    <a:pt x="243" y="544"/>
                  </a:lnTo>
                  <a:lnTo>
                    <a:pt x="243" y="544"/>
                  </a:lnTo>
                  <a:lnTo>
                    <a:pt x="243" y="542"/>
                  </a:lnTo>
                  <a:lnTo>
                    <a:pt x="245" y="542"/>
                  </a:lnTo>
                  <a:lnTo>
                    <a:pt x="245" y="542"/>
                  </a:lnTo>
                  <a:lnTo>
                    <a:pt x="247" y="542"/>
                  </a:lnTo>
                  <a:lnTo>
                    <a:pt x="247" y="542"/>
                  </a:lnTo>
                  <a:lnTo>
                    <a:pt x="248" y="542"/>
                  </a:lnTo>
                  <a:lnTo>
                    <a:pt x="248" y="544"/>
                  </a:lnTo>
                  <a:lnTo>
                    <a:pt x="250" y="544"/>
                  </a:lnTo>
                  <a:lnTo>
                    <a:pt x="250" y="545"/>
                  </a:lnTo>
                  <a:lnTo>
                    <a:pt x="252" y="550"/>
                  </a:lnTo>
                  <a:lnTo>
                    <a:pt x="252" y="557"/>
                  </a:lnTo>
                  <a:lnTo>
                    <a:pt x="252" y="562"/>
                  </a:lnTo>
                  <a:lnTo>
                    <a:pt x="248" y="567"/>
                  </a:lnTo>
                  <a:lnTo>
                    <a:pt x="247" y="577"/>
                  </a:lnTo>
                  <a:lnTo>
                    <a:pt x="247" y="579"/>
                  </a:lnTo>
                  <a:lnTo>
                    <a:pt x="248" y="579"/>
                  </a:lnTo>
                  <a:lnTo>
                    <a:pt x="248" y="579"/>
                  </a:lnTo>
                  <a:lnTo>
                    <a:pt x="250" y="580"/>
                  </a:lnTo>
                  <a:lnTo>
                    <a:pt x="252" y="579"/>
                  </a:lnTo>
                  <a:lnTo>
                    <a:pt x="253" y="579"/>
                  </a:lnTo>
                  <a:lnTo>
                    <a:pt x="253" y="579"/>
                  </a:lnTo>
                  <a:lnTo>
                    <a:pt x="255" y="579"/>
                  </a:lnTo>
                  <a:lnTo>
                    <a:pt x="268" y="589"/>
                  </a:lnTo>
                  <a:lnTo>
                    <a:pt x="270" y="590"/>
                  </a:lnTo>
                  <a:lnTo>
                    <a:pt x="270" y="592"/>
                  </a:lnTo>
                  <a:lnTo>
                    <a:pt x="272" y="594"/>
                  </a:lnTo>
                  <a:lnTo>
                    <a:pt x="282" y="602"/>
                  </a:lnTo>
                  <a:lnTo>
                    <a:pt x="292" y="595"/>
                  </a:lnTo>
                  <a:lnTo>
                    <a:pt x="293" y="605"/>
                  </a:lnTo>
                  <a:lnTo>
                    <a:pt x="300" y="605"/>
                  </a:lnTo>
                  <a:lnTo>
                    <a:pt x="300" y="605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3" y="604"/>
                  </a:lnTo>
                  <a:lnTo>
                    <a:pt x="305" y="605"/>
                  </a:lnTo>
                  <a:lnTo>
                    <a:pt x="307" y="607"/>
                  </a:lnTo>
                  <a:lnTo>
                    <a:pt x="308" y="609"/>
                  </a:lnTo>
                  <a:lnTo>
                    <a:pt x="308" y="609"/>
                  </a:lnTo>
                  <a:lnTo>
                    <a:pt x="313" y="615"/>
                  </a:lnTo>
                  <a:lnTo>
                    <a:pt x="313" y="615"/>
                  </a:lnTo>
                  <a:lnTo>
                    <a:pt x="322" y="619"/>
                  </a:lnTo>
                  <a:lnTo>
                    <a:pt x="323" y="621"/>
                  </a:lnTo>
                  <a:lnTo>
                    <a:pt x="327" y="626"/>
                  </a:lnTo>
                  <a:lnTo>
                    <a:pt x="327" y="626"/>
                  </a:lnTo>
                  <a:lnTo>
                    <a:pt x="327" y="639"/>
                  </a:lnTo>
                  <a:lnTo>
                    <a:pt x="323" y="646"/>
                  </a:lnTo>
                  <a:lnTo>
                    <a:pt x="323" y="646"/>
                  </a:lnTo>
                  <a:lnTo>
                    <a:pt x="325" y="647"/>
                  </a:lnTo>
                  <a:lnTo>
                    <a:pt x="325" y="647"/>
                  </a:lnTo>
                  <a:lnTo>
                    <a:pt x="327" y="649"/>
                  </a:lnTo>
                  <a:lnTo>
                    <a:pt x="327" y="649"/>
                  </a:lnTo>
                  <a:lnTo>
                    <a:pt x="330" y="649"/>
                  </a:lnTo>
                  <a:lnTo>
                    <a:pt x="330" y="649"/>
                  </a:lnTo>
                  <a:lnTo>
                    <a:pt x="332" y="647"/>
                  </a:lnTo>
                  <a:lnTo>
                    <a:pt x="333" y="646"/>
                  </a:lnTo>
                  <a:lnTo>
                    <a:pt x="337" y="646"/>
                  </a:lnTo>
                  <a:lnTo>
                    <a:pt x="338" y="644"/>
                  </a:lnTo>
                  <a:lnTo>
                    <a:pt x="340" y="644"/>
                  </a:lnTo>
                  <a:lnTo>
                    <a:pt x="347" y="642"/>
                  </a:lnTo>
                  <a:lnTo>
                    <a:pt x="350" y="642"/>
                  </a:lnTo>
                  <a:lnTo>
                    <a:pt x="353" y="642"/>
                  </a:lnTo>
                  <a:lnTo>
                    <a:pt x="357" y="644"/>
                  </a:lnTo>
                  <a:lnTo>
                    <a:pt x="368" y="647"/>
                  </a:lnTo>
                  <a:lnTo>
                    <a:pt x="378" y="649"/>
                  </a:lnTo>
                  <a:lnTo>
                    <a:pt x="380" y="649"/>
                  </a:lnTo>
                  <a:lnTo>
                    <a:pt x="387" y="654"/>
                  </a:lnTo>
                  <a:lnTo>
                    <a:pt x="393" y="656"/>
                  </a:lnTo>
                  <a:lnTo>
                    <a:pt x="400" y="659"/>
                  </a:lnTo>
                  <a:lnTo>
                    <a:pt x="410" y="662"/>
                  </a:lnTo>
                  <a:lnTo>
                    <a:pt x="412" y="662"/>
                  </a:lnTo>
                  <a:lnTo>
                    <a:pt x="417" y="664"/>
                  </a:lnTo>
                  <a:lnTo>
                    <a:pt x="418" y="664"/>
                  </a:lnTo>
                  <a:lnTo>
                    <a:pt x="418" y="664"/>
                  </a:lnTo>
                  <a:lnTo>
                    <a:pt x="422" y="662"/>
                  </a:lnTo>
                  <a:lnTo>
                    <a:pt x="425" y="661"/>
                  </a:lnTo>
                  <a:lnTo>
                    <a:pt x="425" y="661"/>
                  </a:lnTo>
                  <a:lnTo>
                    <a:pt x="427" y="659"/>
                  </a:lnTo>
                  <a:lnTo>
                    <a:pt x="427" y="657"/>
                  </a:lnTo>
                  <a:lnTo>
                    <a:pt x="427" y="657"/>
                  </a:lnTo>
                  <a:lnTo>
                    <a:pt x="433" y="657"/>
                  </a:lnTo>
                  <a:lnTo>
                    <a:pt x="433" y="657"/>
                  </a:lnTo>
                  <a:lnTo>
                    <a:pt x="435" y="657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57" y="681"/>
                  </a:lnTo>
                  <a:lnTo>
                    <a:pt x="470" y="689"/>
                  </a:lnTo>
                  <a:lnTo>
                    <a:pt x="489" y="701"/>
                  </a:lnTo>
                  <a:lnTo>
                    <a:pt x="489" y="701"/>
                  </a:lnTo>
                  <a:lnTo>
                    <a:pt x="492" y="702"/>
                  </a:lnTo>
                  <a:lnTo>
                    <a:pt x="492" y="709"/>
                  </a:lnTo>
                  <a:lnTo>
                    <a:pt x="490" y="737"/>
                  </a:lnTo>
                  <a:lnTo>
                    <a:pt x="490" y="741"/>
                  </a:lnTo>
                  <a:lnTo>
                    <a:pt x="494" y="752"/>
                  </a:lnTo>
                  <a:lnTo>
                    <a:pt x="499" y="767"/>
                  </a:lnTo>
                  <a:lnTo>
                    <a:pt x="502" y="777"/>
                  </a:lnTo>
                  <a:lnTo>
                    <a:pt x="507" y="774"/>
                  </a:lnTo>
                  <a:lnTo>
                    <a:pt x="519" y="771"/>
                  </a:lnTo>
                  <a:lnTo>
                    <a:pt x="529" y="767"/>
                  </a:lnTo>
                  <a:lnTo>
                    <a:pt x="534" y="784"/>
                  </a:lnTo>
                  <a:lnTo>
                    <a:pt x="535" y="791"/>
                  </a:lnTo>
                  <a:lnTo>
                    <a:pt x="540" y="807"/>
                  </a:lnTo>
                  <a:lnTo>
                    <a:pt x="542" y="812"/>
                  </a:lnTo>
                  <a:lnTo>
                    <a:pt x="545" y="814"/>
                  </a:lnTo>
                  <a:lnTo>
                    <a:pt x="554" y="814"/>
                  </a:lnTo>
                  <a:lnTo>
                    <a:pt x="557" y="817"/>
                  </a:lnTo>
                  <a:lnTo>
                    <a:pt x="564" y="819"/>
                  </a:lnTo>
                  <a:lnTo>
                    <a:pt x="569" y="821"/>
                  </a:lnTo>
                  <a:lnTo>
                    <a:pt x="579" y="826"/>
                  </a:lnTo>
                  <a:lnTo>
                    <a:pt x="580" y="826"/>
                  </a:lnTo>
                  <a:lnTo>
                    <a:pt x="580" y="827"/>
                  </a:lnTo>
                  <a:lnTo>
                    <a:pt x="580" y="827"/>
                  </a:lnTo>
                  <a:lnTo>
                    <a:pt x="580" y="829"/>
                  </a:lnTo>
                  <a:lnTo>
                    <a:pt x="589" y="842"/>
                  </a:lnTo>
                  <a:lnTo>
                    <a:pt x="589" y="842"/>
                  </a:lnTo>
                  <a:lnTo>
                    <a:pt x="590" y="844"/>
                  </a:lnTo>
                  <a:lnTo>
                    <a:pt x="592" y="844"/>
                  </a:lnTo>
                  <a:lnTo>
                    <a:pt x="597" y="84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6" name="Freeform 47"/>
            <p:cNvSpPr>
              <a:spLocks/>
            </p:cNvSpPr>
            <p:nvPr/>
          </p:nvSpPr>
          <p:spPr bwMode="auto">
            <a:xfrm>
              <a:off x="11067385" y="6416501"/>
              <a:ext cx="34772" cy="22677"/>
            </a:xfrm>
            <a:custGeom>
              <a:avLst/>
              <a:gdLst>
                <a:gd name="T0" fmla="*/ 23 w 23"/>
                <a:gd name="T1" fmla="*/ 0 h 15"/>
                <a:gd name="T2" fmla="*/ 23 w 23"/>
                <a:gd name="T3" fmla="*/ 0 h 15"/>
                <a:gd name="T4" fmla="*/ 22 w 23"/>
                <a:gd name="T5" fmla="*/ 3 h 15"/>
                <a:gd name="T6" fmla="*/ 22 w 23"/>
                <a:gd name="T7" fmla="*/ 3 h 15"/>
                <a:gd name="T8" fmla="*/ 22 w 23"/>
                <a:gd name="T9" fmla="*/ 1 h 15"/>
                <a:gd name="T10" fmla="*/ 15 w 23"/>
                <a:gd name="T11" fmla="*/ 1 h 15"/>
                <a:gd name="T12" fmla="*/ 10 w 23"/>
                <a:gd name="T13" fmla="*/ 1 h 15"/>
                <a:gd name="T14" fmla="*/ 2 w 23"/>
                <a:gd name="T15" fmla="*/ 6 h 15"/>
                <a:gd name="T16" fmla="*/ 2 w 23"/>
                <a:gd name="T17" fmla="*/ 6 h 15"/>
                <a:gd name="T18" fmla="*/ 0 w 23"/>
                <a:gd name="T19" fmla="*/ 8 h 15"/>
                <a:gd name="T20" fmla="*/ 2 w 23"/>
                <a:gd name="T21" fmla="*/ 8 h 15"/>
                <a:gd name="T22" fmla="*/ 2 w 23"/>
                <a:gd name="T23" fmla="*/ 8 h 15"/>
                <a:gd name="T24" fmla="*/ 2 w 23"/>
                <a:gd name="T25" fmla="*/ 10 h 15"/>
                <a:gd name="T26" fmla="*/ 10 w 23"/>
                <a:gd name="T27" fmla="*/ 13 h 15"/>
                <a:gd name="T28" fmla="*/ 23 w 23"/>
                <a:gd name="T29" fmla="*/ 15 h 15"/>
                <a:gd name="T30" fmla="*/ 23 w 23"/>
                <a:gd name="T31" fmla="*/ 15 h 15"/>
                <a:gd name="T32" fmla="*/ 23 w 23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lnTo>
                    <a:pt x="23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15" y="1"/>
                  </a:lnTo>
                  <a:lnTo>
                    <a:pt x="1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7" name="Freeform 48"/>
            <p:cNvSpPr>
              <a:spLocks/>
            </p:cNvSpPr>
            <p:nvPr/>
          </p:nvSpPr>
          <p:spPr bwMode="auto">
            <a:xfrm>
              <a:off x="10994818" y="6516280"/>
              <a:ext cx="39307" cy="51402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8" name="Freeform 49"/>
            <p:cNvSpPr>
              <a:spLocks/>
            </p:cNvSpPr>
            <p:nvPr/>
          </p:nvSpPr>
          <p:spPr bwMode="auto">
            <a:xfrm>
              <a:off x="10994818" y="6516280"/>
              <a:ext cx="39307" cy="51402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9" name="Freeform 50"/>
            <p:cNvSpPr>
              <a:spLocks/>
            </p:cNvSpPr>
            <p:nvPr/>
          </p:nvSpPr>
          <p:spPr bwMode="auto">
            <a:xfrm>
              <a:off x="10991795" y="6537446"/>
              <a:ext cx="4536" cy="1512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1 h 1"/>
                <a:gd name="T18" fmla="*/ 0 w 3"/>
                <a:gd name="T19" fmla="*/ 1 h 1"/>
                <a:gd name="T20" fmla="*/ 0 w 3"/>
                <a:gd name="T21" fmla="*/ 1 h 1"/>
                <a:gd name="T22" fmla="*/ 0 w 3"/>
                <a:gd name="T23" fmla="*/ 1 h 1"/>
                <a:gd name="T24" fmla="*/ 2 w 3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0" name="Freeform 51"/>
            <p:cNvSpPr>
              <a:spLocks/>
            </p:cNvSpPr>
            <p:nvPr/>
          </p:nvSpPr>
          <p:spPr bwMode="auto">
            <a:xfrm>
              <a:off x="10984236" y="6522327"/>
              <a:ext cx="15119" cy="7559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1" name="Freeform 52"/>
            <p:cNvSpPr>
              <a:spLocks/>
            </p:cNvSpPr>
            <p:nvPr/>
          </p:nvSpPr>
          <p:spPr bwMode="auto">
            <a:xfrm>
              <a:off x="10984236" y="6522327"/>
              <a:ext cx="15119" cy="7559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2" name="Freeform 53"/>
            <p:cNvSpPr>
              <a:spLocks/>
            </p:cNvSpPr>
            <p:nvPr/>
          </p:nvSpPr>
          <p:spPr bwMode="auto">
            <a:xfrm>
              <a:off x="10158785" y="4776181"/>
              <a:ext cx="754396" cy="633450"/>
            </a:xfrm>
            <a:custGeom>
              <a:avLst/>
              <a:gdLst>
                <a:gd name="T0" fmla="*/ 439 w 499"/>
                <a:gd name="T1" fmla="*/ 360 h 419"/>
                <a:gd name="T2" fmla="*/ 341 w 499"/>
                <a:gd name="T3" fmla="*/ 394 h 419"/>
                <a:gd name="T4" fmla="*/ 332 w 499"/>
                <a:gd name="T5" fmla="*/ 404 h 419"/>
                <a:gd name="T6" fmla="*/ 309 w 499"/>
                <a:gd name="T7" fmla="*/ 390 h 419"/>
                <a:gd name="T8" fmla="*/ 296 w 499"/>
                <a:gd name="T9" fmla="*/ 389 h 419"/>
                <a:gd name="T10" fmla="*/ 274 w 499"/>
                <a:gd name="T11" fmla="*/ 377 h 419"/>
                <a:gd name="T12" fmla="*/ 286 w 499"/>
                <a:gd name="T13" fmla="*/ 364 h 419"/>
                <a:gd name="T14" fmla="*/ 291 w 499"/>
                <a:gd name="T15" fmla="*/ 355 h 419"/>
                <a:gd name="T16" fmla="*/ 281 w 499"/>
                <a:gd name="T17" fmla="*/ 349 h 419"/>
                <a:gd name="T18" fmla="*/ 271 w 499"/>
                <a:gd name="T19" fmla="*/ 337 h 419"/>
                <a:gd name="T20" fmla="*/ 281 w 499"/>
                <a:gd name="T21" fmla="*/ 324 h 419"/>
                <a:gd name="T22" fmla="*/ 262 w 499"/>
                <a:gd name="T23" fmla="*/ 314 h 419"/>
                <a:gd name="T24" fmla="*/ 247 w 499"/>
                <a:gd name="T25" fmla="*/ 307 h 419"/>
                <a:gd name="T26" fmla="*/ 214 w 499"/>
                <a:gd name="T27" fmla="*/ 345 h 419"/>
                <a:gd name="T28" fmla="*/ 204 w 499"/>
                <a:gd name="T29" fmla="*/ 360 h 419"/>
                <a:gd name="T30" fmla="*/ 199 w 499"/>
                <a:gd name="T31" fmla="*/ 377 h 419"/>
                <a:gd name="T32" fmla="*/ 189 w 499"/>
                <a:gd name="T33" fmla="*/ 384 h 419"/>
                <a:gd name="T34" fmla="*/ 184 w 499"/>
                <a:gd name="T35" fmla="*/ 395 h 419"/>
                <a:gd name="T36" fmla="*/ 170 w 499"/>
                <a:gd name="T37" fmla="*/ 412 h 419"/>
                <a:gd name="T38" fmla="*/ 164 w 499"/>
                <a:gd name="T39" fmla="*/ 397 h 419"/>
                <a:gd name="T40" fmla="*/ 159 w 499"/>
                <a:gd name="T41" fmla="*/ 392 h 419"/>
                <a:gd name="T42" fmla="*/ 167 w 499"/>
                <a:gd name="T43" fmla="*/ 385 h 419"/>
                <a:gd name="T44" fmla="*/ 150 w 499"/>
                <a:gd name="T45" fmla="*/ 377 h 419"/>
                <a:gd name="T46" fmla="*/ 152 w 499"/>
                <a:gd name="T47" fmla="*/ 369 h 419"/>
                <a:gd name="T48" fmla="*/ 147 w 499"/>
                <a:gd name="T49" fmla="*/ 359 h 419"/>
                <a:gd name="T50" fmla="*/ 134 w 499"/>
                <a:gd name="T51" fmla="*/ 360 h 419"/>
                <a:gd name="T52" fmla="*/ 110 w 499"/>
                <a:gd name="T53" fmla="*/ 352 h 419"/>
                <a:gd name="T54" fmla="*/ 94 w 499"/>
                <a:gd name="T55" fmla="*/ 344 h 419"/>
                <a:gd name="T56" fmla="*/ 79 w 499"/>
                <a:gd name="T57" fmla="*/ 339 h 419"/>
                <a:gd name="T58" fmla="*/ 92 w 499"/>
                <a:gd name="T59" fmla="*/ 337 h 419"/>
                <a:gd name="T60" fmla="*/ 90 w 499"/>
                <a:gd name="T61" fmla="*/ 309 h 419"/>
                <a:gd name="T62" fmla="*/ 50 w 499"/>
                <a:gd name="T63" fmla="*/ 295 h 419"/>
                <a:gd name="T64" fmla="*/ 44 w 499"/>
                <a:gd name="T65" fmla="*/ 282 h 419"/>
                <a:gd name="T66" fmla="*/ 52 w 499"/>
                <a:gd name="T67" fmla="*/ 265 h 419"/>
                <a:gd name="T68" fmla="*/ 0 w 499"/>
                <a:gd name="T69" fmla="*/ 242 h 419"/>
                <a:gd name="T70" fmla="*/ 9 w 499"/>
                <a:gd name="T71" fmla="*/ 230 h 419"/>
                <a:gd name="T72" fmla="*/ 34 w 499"/>
                <a:gd name="T73" fmla="*/ 220 h 419"/>
                <a:gd name="T74" fmla="*/ 54 w 499"/>
                <a:gd name="T75" fmla="*/ 230 h 419"/>
                <a:gd name="T76" fmla="*/ 67 w 499"/>
                <a:gd name="T77" fmla="*/ 230 h 419"/>
                <a:gd name="T78" fmla="*/ 94 w 499"/>
                <a:gd name="T79" fmla="*/ 227 h 419"/>
                <a:gd name="T80" fmla="*/ 110 w 499"/>
                <a:gd name="T81" fmla="*/ 202 h 419"/>
                <a:gd name="T82" fmla="*/ 74 w 499"/>
                <a:gd name="T83" fmla="*/ 185 h 419"/>
                <a:gd name="T84" fmla="*/ 70 w 499"/>
                <a:gd name="T85" fmla="*/ 170 h 419"/>
                <a:gd name="T86" fmla="*/ 75 w 499"/>
                <a:gd name="T87" fmla="*/ 160 h 419"/>
                <a:gd name="T88" fmla="*/ 107 w 499"/>
                <a:gd name="T89" fmla="*/ 160 h 419"/>
                <a:gd name="T90" fmla="*/ 127 w 499"/>
                <a:gd name="T91" fmla="*/ 170 h 419"/>
                <a:gd name="T92" fmla="*/ 135 w 499"/>
                <a:gd name="T93" fmla="*/ 172 h 419"/>
                <a:gd name="T94" fmla="*/ 147 w 499"/>
                <a:gd name="T95" fmla="*/ 185 h 419"/>
                <a:gd name="T96" fmla="*/ 170 w 499"/>
                <a:gd name="T97" fmla="*/ 189 h 419"/>
                <a:gd name="T98" fmla="*/ 184 w 499"/>
                <a:gd name="T99" fmla="*/ 185 h 419"/>
                <a:gd name="T100" fmla="*/ 195 w 499"/>
                <a:gd name="T101" fmla="*/ 150 h 419"/>
                <a:gd name="T102" fmla="*/ 212 w 499"/>
                <a:gd name="T103" fmla="*/ 130 h 419"/>
                <a:gd name="T104" fmla="*/ 232 w 499"/>
                <a:gd name="T105" fmla="*/ 60 h 419"/>
                <a:gd name="T106" fmla="*/ 367 w 499"/>
                <a:gd name="T107" fmla="*/ 63 h 419"/>
                <a:gd name="T108" fmla="*/ 469 w 499"/>
                <a:gd name="T109" fmla="*/ 152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9" h="419">
                  <a:moveTo>
                    <a:pt x="499" y="299"/>
                  </a:moveTo>
                  <a:lnTo>
                    <a:pt x="491" y="314"/>
                  </a:lnTo>
                  <a:lnTo>
                    <a:pt x="479" y="322"/>
                  </a:lnTo>
                  <a:lnTo>
                    <a:pt x="467" y="330"/>
                  </a:lnTo>
                  <a:lnTo>
                    <a:pt x="457" y="344"/>
                  </a:lnTo>
                  <a:lnTo>
                    <a:pt x="446" y="355"/>
                  </a:lnTo>
                  <a:lnTo>
                    <a:pt x="439" y="360"/>
                  </a:lnTo>
                  <a:lnTo>
                    <a:pt x="424" y="370"/>
                  </a:lnTo>
                  <a:lnTo>
                    <a:pt x="409" y="384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6" y="392"/>
                  </a:lnTo>
                  <a:lnTo>
                    <a:pt x="344" y="394"/>
                  </a:lnTo>
                  <a:lnTo>
                    <a:pt x="341" y="394"/>
                  </a:lnTo>
                  <a:lnTo>
                    <a:pt x="341" y="395"/>
                  </a:lnTo>
                  <a:lnTo>
                    <a:pt x="339" y="397"/>
                  </a:lnTo>
                  <a:lnTo>
                    <a:pt x="339" y="399"/>
                  </a:lnTo>
                  <a:lnTo>
                    <a:pt x="339" y="399"/>
                  </a:lnTo>
                  <a:lnTo>
                    <a:pt x="336" y="402"/>
                  </a:lnTo>
                  <a:lnTo>
                    <a:pt x="334" y="404"/>
                  </a:lnTo>
                  <a:lnTo>
                    <a:pt x="332" y="404"/>
                  </a:lnTo>
                  <a:lnTo>
                    <a:pt x="331" y="404"/>
                  </a:lnTo>
                  <a:lnTo>
                    <a:pt x="329" y="402"/>
                  </a:lnTo>
                  <a:lnTo>
                    <a:pt x="327" y="401"/>
                  </a:lnTo>
                  <a:lnTo>
                    <a:pt x="312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09" y="390"/>
                  </a:lnTo>
                  <a:lnTo>
                    <a:pt x="307" y="392"/>
                  </a:lnTo>
                  <a:lnTo>
                    <a:pt x="306" y="394"/>
                  </a:lnTo>
                  <a:lnTo>
                    <a:pt x="306" y="394"/>
                  </a:lnTo>
                  <a:lnTo>
                    <a:pt x="304" y="394"/>
                  </a:lnTo>
                  <a:lnTo>
                    <a:pt x="304" y="394"/>
                  </a:lnTo>
                  <a:lnTo>
                    <a:pt x="297" y="390"/>
                  </a:lnTo>
                  <a:lnTo>
                    <a:pt x="296" y="389"/>
                  </a:lnTo>
                  <a:lnTo>
                    <a:pt x="287" y="385"/>
                  </a:lnTo>
                  <a:lnTo>
                    <a:pt x="284" y="384"/>
                  </a:lnTo>
                  <a:lnTo>
                    <a:pt x="279" y="382"/>
                  </a:lnTo>
                  <a:lnTo>
                    <a:pt x="277" y="382"/>
                  </a:lnTo>
                  <a:lnTo>
                    <a:pt x="277" y="382"/>
                  </a:lnTo>
                  <a:lnTo>
                    <a:pt x="276" y="380"/>
                  </a:lnTo>
                  <a:lnTo>
                    <a:pt x="274" y="377"/>
                  </a:lnTo>
                  <a:lnTo>
                    <a:pt x="274" y="377"/>
                  </a:lnTo>
                  <a:lnTo>
                    <a:pt x="274" y="375"/>
                  </a:lnTo>
                  <a:lnTo>
                    <a:pt x="277" y="370"/>
                  </a:lnTo>
                  <a:lnTo>
                    <a:pt x="277" y="370"/>
                  </a:lnTo>
                  <a:lnTo>
                    <a:pt x="281" y="367"/>
                  </a:lnTo>
                  <a:lnTo>
                    <a:pt x="284" y="365"/>
                  </a:lnTo>
                  <a:lnTo>
                    <a:pt x="286" y="364"/>
                  </a:lnTo>
                  <a:lnTo>
                    <a:pt x="289" y="364"/>
                  </a:lnTo>
                  <a:lnTo>
                    <a:pt x="289" y="362"/>
                  </a:lnTo>
                  <a:lnTo>
                    <a:pt x="291" y="360"/>
                  </a:lnTo>
                  <a:lnTo>
                    <a:pt x="291" y="359"/>
                  </a:lnTo>
                  <a:lnTo>
                    <a:pt x="291" y="357"/>
                  </a:lnTo>
                  <a:lnTo>
                    <a:pt x="291" y="355"/>
                  </a:lnTo>
                  <a:lnTo>
                    <a:pt x="291" y="355"/>
                  </a:lnTo>
                  <a:lnTo>
                    <a:pt x="291" y="354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49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81" y="349"/>
                  </a:lnTo>
                  <a:lnTo>
                    <a:pt x="272" y="347"/>
                  </a:lnTo>
                  <a:lnTo>
                    <a:pt x="272" y="345"/>
                  </a:lnTo>
                  <a:lnTo>
                    <a:pt x="271" y="344"/>
                  </a:lnTo>
                  <a:lnTo>
                    <a:pt x="271" y="342"/>
                  </a:lnTo>
                  <a:lnTo>
                    <a:pt x="271" y="340"/>
                  </a:lnTo>
                  <a:lnTo>
                    <a:pt x="271" y="340"/>
                  </a:lnTo>
                  <a:lnTo>
                    <a:pt x="271" y="337"/>
                  </a:lnTo>
                  <a:lnTo>
                    <a:pt x="271" y="337"/>
                  </a:lnTo>
                  <a:lnTo>
                    <a:pt x="272" y="334"/>
                  </a:lnTo>
                  <a:lnTo>
                    <a:pt x="272" y="334"/>
                  </a:lnTo>
                  <a:lnTo>
                    <a:pt x="279" y="327"/>
                  </a:lnTo>
                  <a:lnTo>
                    <a:pt x="281" y="325"/>
                  </a:lnTo>
                  <a:lnTo>
                    <a:pt x="282" y="325"/>
                  </a:lnTo>
                  <a:lnTo>
                    <a:pt x="281" y="324"/>
                  </a:lnTo>
                  <a:lnTo>
                    <a:pt x="279" y="322"/>
                  </a:lnTo>
                  <a:lnTo>
                    <a:pt x="279" y="322"/>
                  </a:lnTo>
                  <a:lnTo>
                    <a:pt x="277" y="322"/>
                  </a:lnTo>
                  <a:lnTo>
                    <a:pt x="274" y="319"/>
                  </a:lnTo>
                  <a:lnTo>
                    <a:pt x="271" y="319"/>
                  </a:lnTo>
                  <a:lnTo>
                    <a:pt x="267" y="317"/>
                  </a:lnTo>
                  <a:lnTo>
                    <a:pt x="262" y="314"/>
                  </a:lnTo>
                  <a:lnTo>
                    <a:pt x="256" y="310"/>
                  </a:lnTo>
                  <a:lnTo>
                    <a:pt x="254" y="309"/>
                  </a:lnTo>
                  <a:lnTo>
                    <a:pt x="254" y="309"/>
                  </a:lnTo>
                  <a:lnTo>
                    <a:pt x="252" y="309"/>
                  </a:lnTo>
                  <a:lnTo>
                    <a:pt x="251" y="307"/>
                  </a:lnTo>
                  <a:lnTo>
                    <a:pt x="249" y="307"/>
                  </a:lnTo>
                  <a:lnTo>
                    <a:pt x="247" y="307"/>
                  </a:lnTo>
                  <a:lnTo>
                    <a:pt x="246" y="307"/>
                  </a:lnTo>
                  <a:lnTo>
                    <a:pt x="244" y="309"/>
                  </a:lnTo>
                  <a:lnTo>
                    <a:pt x="244" y="310"/>
                  </a:lnTo>
                  <a:lnTo>
                    <a:pt x="234" y="320"/>
                  </a:lnTo>
                  <a:lnTo>
                    <a:pt x="214" y="344"/>
                  </a:lnTo>
                  <a:lnTo>
                    <a:pt x="214" y="344"/>
                  </a:lnTo>
                  <a:lnTo>
                    <a:pt x="214" y="345"/>
                  </a:lnTo>
                  <a:lnTo>
                    <a:pt x="212" y="352"/>
                  </a:lnTo>
                  <a:lnTo>
                    <a:pt x="211" y="354"/>
                  </a:lnTo>
                  <a:lnTo>
                    <a:pt x="211" y="355"/>
                  </a:lnTo>
                  <a:lnTo>
                    <a:pt x="206" y="359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0" y="365"/>
                  </a:lnTo>
                  <a:lnTo>
                    <a:pt x="197" y="372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9" y="375"/>
                  </a:lnTo>
                  <a:lnTo>
                    <a:pt x="199" y="377"/>
                  </a:lnTo>
                  <a:lnTo>
                    <a:pt x="199" y="377"/>
                  </a:lnTo>
                  <a:lnTo>
                    <a:pt x="195" y="382"/>
                  </a:lnTo>
                  <a:lnTo>
                    <a:pt x="194" y="382"/>
                  </a:lnTo>
                  <a:lnTo>
                    <a:pt x="194" y="382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2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7" y="384"/>
                  </a:lnTo>
                  <a:lnTo>
                    <a:pt x="187" y="385"/>
                  </a:lnTo>
                  <a:lnTo>
                    <a:pt x="184" y="392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5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0" y="406"/>
                  </a:lnTo>
                  <a:lnTo>
                    <a:pt x="175" y="414"/>
                  </a:lnTo>
                  <a:lnTo>
                    <a:pt x="175" y="419"/>
                  </a:lnTo>
                  <a:lnTo>
                    <a:pt x="170" y="412"/>
                  </a:lnTo>
                  <a:lnTo>
                    <a:pt x="170" y="412"/>
                  </a:lnTo>
                  <a:lnTo>
                    <a:pt x="170" y="409"/>
                  </a:lnTo>
                  <a:lnTo>
                    <a:pt x="169" y="407"/>
                  </a:lnTo>
                  <a:lnTo>
                    <a:pt x="169" y="404"/>
                  </a:lnTo>
                  <a:lnTo>
                    <a:pt x="167" y="401"/>
                  </a:lnTo>
                  <a:lnTo>
                    <a:pt x="167" y="399"/>
                  </a:lnTo>
                  <a:lnTo>
                    <a:pt x="164" y="397"/>
                  </a:lnTo>
                  <a:lnTo>
                    <a:pt x="162" y="395"/>
                  </a:lnTo>
                  <a:lnTo>
                    <a:pt x="160" y="395"/>
                  </a:lnTo>
                  <a:lnTo>
                    <a:pt x="159" y="395"/>
                  </a:lnTo>
                  <a:lnTo>
                    <a:pt x="159" y="394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2" y="389"/>
                  </a:lnTo>
                  <a:lnTo>
                    <a:pt x="164" y="389"/>
                  </a:lnTo>
                  <a:lnTo>
                    <a:pt x="164" y="389"/>
                  </a:lnTo>
                  <a:lnTo>
                    <a:pt x="165" y="392"/>
                  </a:lnTo>
                  <a:lnTo>
                    <a:pt x="167" y="390"/>
                  </a:lnTo>
                  <a:lnTo>
                    <a:pt x="167" y="387"/>
                  </a:lnTo>
                  <a:lnTo>
                    <a:pt x="167" y="385"/>
                  </a:lnTo>
                  <a:lnTo>
                    <a:pt x="162" y="384"/>
                  </a:lnTo>
                  <a:lnTo>
                    <a:pt x="160" y="382"/>
                  </a:lnTo>
                  <a:lnTo>
                    <a:pt x="157" y="379"/>
                  </a:lnTo>
                  <a:lnTo>
                    <a:pt x="157" y="379"/>
                  </a:lnTo>
                  <a:lnTo>
                    <a:pt x="155" y="379"/>
                  </a:lnTo>
                  <a:lnTo>
                    <a:pt x="152" y="379"/>
                  </a:lnTo>
                  <a:lnTo>
                    <a:pt x="150" y="377"/>
                  </a:lnTo>
                  <a:lnTo>
                    <a:pt x="147" y="374"/>
                  </a:lnTo>
                  <a:lnTo>
                    <a:pt x="147" y="370"/>
                  </a:lnTo>
                  <a:lnTo>
                    <a:pt x="147" y="370"/>
                  </a:lnTo>
                  <a:lnTo>
                    <a:pt x="149" y="370"/>
                  </a:lnTo>
                  <a:lnTo>
                    <a:pt x="150" y="370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7" y="359"/>
                  </a:lnTo>
                  <a:lnTo>
                    <a:pt x="157" y="359"/>
                  </a:lnTo>
                  <a:lnTo>
                    <a:pt x="155" y="357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49" y="357"/>
                  </a:lnTo>
                  <a:lnTo>
                    <a:pt x="147" y="359"/>
                  </a:lnTo>
                  <a:lnTo>
                    <a:pt x="147" y="359"/>
                  </a:lnTo>
                  <a:lnTo>
                    <a:pt x="144" y="355"/>
                  </a:lnTo>
                  <a:lnTo>
                    <a:pt x="139" y="355"/>
                  </a:lnTo>
                  <a:lnTo>
                    <a:pt x="139" y="355"/>
                  </a:lnTo>
                  <a:lnTo>
                    <a:pt x="137" y="357"/>
                  </a:lnTo>
                  <a:lnTo>
                    <a:pt x="135" y="360"/>
                  </a:lnTo>
                  <a:lnTo>
                    <a:pt x="134" y="360"/>
                  </a:lnTo>
                  <a:lnTo>
                    <a:pt x="132" y="362"/>
                  </a:lnTo>
                  <a:lnTo>
                    <a:pt x="130" y="362"/>
                  </a:lnTo>
                  <a:lnTo>
                    <a:pt x="119" y="359"/>
                  </a:lnTo>
                  <a:lnTo>
                    <a:pt x="117" y="359"/>
                  </a:lnTo>
                  <a:lnTo>
                    <a:pt x="112" y="354"/>
                  </a:lnTo>
                  <a:lnTo>
                    <a:pt x="112" y="354"/>
                  </a:lnTo>
                  <a:lnTo>
                    <a:pt x="110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7" y="352"/>
                  </a:lnTo>
                  <a:lnTo>
                    <a:pt x="94" y="345"/>
                  </a:lnTo>
                  <a:lnTo>
                    <a:pt x="94" y="344"/>
                  </a:lnTo>
                  <a:lnTo>
                    <a:pt x="94" y="344"/>
                  </a:lnTo>
                  <a:lnTo>
                    <a:pt x="92" y="344"/>
                  </a:lnTo>
                  <a:lnTo>
                    <a:pt x="87" y="344"/>
                  </a:lnTo>
                  <a:lnTo>
                    <a:pt x="75" y="344"/>
                  </a:lnTo>
                  <a:lnTo>
                    <a:pt x="77" y="342"/>
                  </a:lnTo>
                  <a:lnTo>
                    <a:pt x="77" y="340"/>
                  </a:lnTo>
                  <a:lnTo>
                    <a:pt x="77" y="339"/>
                  </a:lnTo>
                  <a:lnTo>
                    <a:pt x="79" y="339"/>
                  </a:lnTo>
                  <a:lnTo>
                    <a:pt x="80" y="339"/>
                  </a:lnTo>
                  <a:lnTo>
                    <a:pt x="85" y="337"/>
                  </a:lnTo>
                  <a:lnTo>
                    <a:pt x="87" y="337"/>
                  </a:lnTo>
                  <a:lnTo>
                    <a:pt x="87" y="337"/>
                  </a:lnTo>
                  <a:lnTo>
                    <a:pt x="90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5" y="334"/>
                  </a:lnTo>
                  <a:lnTo>
                    <a:pt x="97" y="322"/>
                  </a:lnTo>
                  <a:lnTo>
                    <a:pt x="97" y="315"/>
                  </a:lnTo>
                  <a:lnTo>
                    <a:pt x="94" y="310"/>
                  </a:lnTo>
                  <a:lnTo>
                    <a:pt x="90" y="309"/>
                  </a:lnTo>
                  <a:lnTo>
                    <a:pt x="90" y="309"/>
                  </a:lnTo>
                  <a:lnTo>
                    <a:pt x="77" y="309"/>
                  </a:lnTo>
                  <a:lnTo>
                    <a:pt x="55" y="304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2" y="300"/>
                  </a:lnTo>
                  <a:lnTo>
                    <a:pt x="50" y="297"/>
                  </a:lnTo>
                  <a:lnTo>
                    <a:pt x="50" y="295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4" y="294"/>
                  </a:lnTo>
                  <a:lnTo>
                    <a:pt x="42" y="292"/>
                  </a:lnTo>
                  <a:lnTo>
                    <a:pt x="42" y="290"/>
                  </a:lnTo>
                  <a:lnTo>
                    <a:pt x="44" y="284"/>
                  </a:lnTo>
                  <a:lnTo>
                    <a:pt x="44" y="282"/>
                  </a:lnTo>
                  <a:lnTo>
                    <a:pt x="49" y="277"/>
                  </a:lnTo>
                  <a:lnTo>
                    <a:pt x="52" y="272"/>
                  </a:lnTo>
                  <a:lnTo>
                    <a:pt x="52" y="270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2" y="265"/>
                  </a:lnTo>
                  <a:lnTo>
                    <a:pt x="50" y="265"/>
                  </a:lnTo>
                  <a:lnTo>
                    <a:pt x="50" y="264"/>
                  </a:lnTo>
                  <a:lnTo>
                    <a:pt x="37" y="262"/>
                  </a:lnTo>
                  <a:lnTo>
                    <a:pt x="15" y="262"/>
                  </a:lnTo>
                  <a:lnTo>
                    <a:pt x="14" y="255"/>
                  </a:lnTo>
                  <a:lnTo>
                    <a:pt x="4" y="247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7" y="234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0" y="227"/>
                  </a:lnTo>
                  <a:lnTo>
                    <a:pt x="12" y="227"/>
                  </a:lnTo>
                  <a:lnTo>
                    <a:pt x="14" y="222"/>
                  </a:lnTo>
                  <a:lnTo>
                    <a:pt x="15" y="222"/>
                  </a:lnTo>
                  <a:lnTo>
                    <a:pt x="15" y="220"/>
                  </a:lnTo>
                  <a:lnTo>
                    <a:pt x="25" y="219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5" y="222"/>
                  </a:lnTo>
                  <a:lnTo>
                    <a:pt x="45" y="227"/>
                  </a:lnTo>
                  <a:lnTo>
                    <a:pt x="47" y="229"/>
                  </a:lnTo>
                  <a:lnTo>
                    <a:pt x="49" y="229"/>
                  </a:lnTo>
                  <a:lnTo>
                    <a:pt x="50" y="230"/>
                  </a:lnTo>
                  <a:lnTo>
                    <a:pt x="54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5" y="232"/>
                  </a:lnTo>
                  <a:lnTo>
                    <a:pt x="67" y="230"/>
                  </a:lnTo>
                  <a:lnTo>
                    <a:pt x="72" y="229"/>
                  </a:lnTo>
                  <a:lnTo>
                    <a:pt x="75" y="225"/>
                  </a:lnTo>
                  <a:lnTo>
                    <a:pt x="77" y="225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100" y="229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2" y="207"/>
                  </a:lnTo>
                  <a:lnTo>
                    <a:pt x="110" y="202"/>
                  </a:lnTo>
                  <a:lnTo>
                    <a:pt x="99" y="197"/>
                  </a:lnTo>
                  <a:lnTo>
                    <a:pt x="94" y="197"/>
                  </a:lnTo>
                  <a:lnTo>
                    <a:pt x="92" y="195"/>
                  </a:lnTo>
                  <a:lnTo>
                    <a:pt x="82" y="192"/>
                  </a:lnTo>
                  <a:lnTo>
                    <a:pt x="77" y="189"/>
                  </a:lnTo>
                  <a:lnTo>
                    <a:pt x="77" y="187"/>
                  </a:lnTo>
                  <a:lnTo>
                    <a:pt x="74" y="185"/>
                  </a:lnTo>
                  <a:lnTo>
                    <a:pt x="72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2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2" y="165"/>
                  </a:lnTo>
                  <a:lnTo>
                    <a:pt x="72" y="165"/>
                  </a:lnTo>
                  <a:lnTo>
                    <a:pt x="74" y="164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5" y="159"/>
                  </a:lnTo>
                  <a:lnTo>
                    <a:pt x="74" y="157"/>
                  </a:lnTo>
                  <a:lnTo>
                    <a:pt x="85" y="160"/>
                  </a:lnTo>
                  <a:lnTo>
                    <a:pt x="87" y="160"/>
                  </a:lnTo>
                  <a:lnTo>
                    <a:pt x="87" y="160"/>
                  </a:lnTo>
                  <a:lnTo>
                    <a:pt x="102" y="159"/>
                  </a:lnTo>
                  <a:lnTo>
                    <a:pt x="107" y="160"/>
                  </a:lnTo>
                  <a:lnTo>
                    <a:pt x="114" y="162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24" y="172"/>
                  </a:lnTo>
                  <a:lnTo>
                    <a:pt x="127" y="172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69"/>
                  </a:lnTo>
                  <a:lnTo>
                    <a:pt x="127" y="169"/>
                  </a:lnTo>
                  <a:lnTo>
                    <a:pt x="129" y="167"/>
                  </a:lnTo>
                  <a:lnTo>
                    <a:pt x="129" y="167"/>
                  </a:lnTo>
                  <a:lnTo>
                    <a:pt x="130" y="167"/>
                  </a:lnTo>
                  <a:lnTo>
                    <a:pt x="135" y="172"/>
                  </a:lnTo>
                  <a:lnTo>
                    <a:pt x="137" y="174"/>
                  </a:lnTo>
                  <a:lnTo>
                    <a:pt x="140" y="179"/>
                  </a:lnTo>
                  <a:lnTo>
                    <a:pt x="142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5" y="180"/>
                  </a:lnTo>
                  <a:lnTo>
                    <a:pt x="147" y="185"/>
                  </a:lnTo>
                  <a:lnTo>
                    <a:pt x="147" y="185"/>
                  </a:lnTo>
                  <a:lnTo>
                    <a:pt x="147" y="187"/>
                  </a:lnTo>
                  <a:lnTo>
                    <a:pt x="150" y="187"/>
                  </a:lnTo>
                  <a:lnTo>
                    <a:pt x="152" y="187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70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4" y="184"/>
                  </a:lnTo>
                  <a:lnTo>
                    <a:pt x="175" y="185"/>
                  </a:lnTo>
                  <a:lnTo>
                    <a:pt x="182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2" y="157"/>
                  </a:lnTo>
                  <a:lnTo>
                    <a:pt x="192" y="155"/>
                  </a:lnTo>
                  <a:lnTo>
                    <a:pt x="195" y="150"/>
                  </a:lnTo>
                  <a:lnTo>
                    <a:pt x="200" y="147"/>
                  </a:lnTo>
                  <a:lnTo>
                    <a:pt x="202" y="145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11" y="135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0"/>
                  </a:lnTo>
                  <a:lnTo>
                    <a:pt x="211" y="107"/>
                  </a:lnTo>
                  <a:lnTo>
                    <a:pt x="211" y="105"/>
                  </a:lnTo>
                  <a:lnTo>
                    <a:pt x="211" y="103"/>
                  </a:lnTo>
                  <a:lnTo>
                    <a:pt x="222" y="83"/>
                  </a:lnTo>
                  <a:lnTo>
                    <a:pt x="232" y="60"/>
                  </a:lnTo>
                  <a:lnTo>
                    <a:pt x="246" y="32"/>
                  </a:lnTo>
                  <a:lnTo>
                    <a:pt x="262" y="0"/>
                  </a:lnTo>
                  <a:lnTo>
                    <a:pt x="297" y="23"/>
                  </a:lnTo>
                  <a:lnTo>
                    <a:pt x="322" y="35"/>
                  </a:lnTo>
                  <a:lnTo>
                    <a:pt x="341" y="43"/>
                  </a:lnTo>
                  <a:lnTo>
                    <a:pt x="354" y="52"/>
                  </a:lnTo>
                  <a:lnTo>
                    <a:pt x="367" y="63"/>
                  </a:lnTo>
                  <a:lnTo>
                    <a:pt x="387" y="73"/>
                  </a:lnTo>
                  <a:lnTo>
                    <a:pt x="407" y="85"/>
                  </a:lnTo>
                  <a:lnTo>
                    <a:pt x="419" y="92"/>
                  </a:lnTo>
                  <a:lnTo>
                    <a:pt x="437" y="103"/>
                  </a:lnTo>
                  <a:lnTo>
                    <a:pt x="452" y="120"/>
                  </a:lnTo>
                  <a:lnTo>
                    <a:pt x="462" y="137"/>
                  </a:lnTo>
                  <a:lnTo>
                    <a:pt x="469" y="152"/>
                  </a:lnTo>
                  <a:lnTo>
                    <a:pt x="486" y="192"/>
                  </a:lnTo>
                  <a:lnTo>
                    <a:pt x="493" y="209"/>
                  </a:lnTo>
                  <a:lnTo>
                    <a:pt x="499" y="229"/>
                  </a:lnTo>
                  <a:lnTo>
                    <a:pt x="498" y="255"/>
                  </a:lnTo>
                  <a:lnTo>
                    <a:pt x="493" y="279"/>
                  </a:lnTo>
                  <a:lnTo>
                    <a:pt x="499" y="29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3" name="Freeform 54"/>
            <p:cNvSpPr>
              <a:spLocks/>
            </p:cNvSpPr>
            <p:nvPr/>
          </p:nvSpPr>
          <p:spPr bwMode="auto">
            <a:xfrm>
              <a:off x="10987259" y="6541981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2 h 3"/>
                <a:gd name="T4" fmla="*/ 3 w 5"/>
                <a:gd name="T5" fmla="*/ 3 h 3"/>
                <a:gd name="T6" fmla="*/ 3 w 5"/>
                <a:gd name="T7" fmla="*/ 2 h 3"/>
                <a:gd name="T8" fmla="*/ 5 w 5"/>
                <a:gd name="T9" fmla="*/ 2 h 3"/>
                <a:gd name="T10" fmla="*/ 5 w 5"/>
                <a:gd name="T11" fmla="*/ 2 h 3"/>
                <a:gd name="T12" fmla="*/ 3 w 5"/>
                <a:gd name="T13" fmla="*/ 0 h 3"/>
                <a:gd name="T14" fmla="*/ 1 w 5"/>
                <a:gd name="T15" fmla="*/ 0 h 3"/>
                <a:gd name="T16" fmla="*/ 1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4" name="Freeform 55"/>
            <p:cNvSpPr>
              <a:spLocks/>
            </p:cNvSpPr>
            <p:nvPr/>
          </p:nvSpPr>
          <p:spPr bwMode="auto">
            <a:xfrm>
              <a:off x="10981212" y="6534421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3 h 3"/>
                <a:gd name="T4" fmla="*/ 5 w 5"/>
                <a:gd name="T5" fmla="*/ 3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2 h 3"/>
                <a:gd name="T12" fmla="*/ 4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5" name="Freeform 56"/>
            <p:cNvSpPr>
              <a:spLocks/>
            </p:cNvSpPr>
            <p:nvPr/>
          </p:nvSpPr>
          <p:spPr bwMode="auto">
            <a:xfrm>
              <a:off x="3978485" y="5982609"/>
              <a:ext cx="2325171" cy="1162586"/>
            </a:xfrm>
            <a:custGeom>
              <a:avLst/>
              <a:gdLst>
                <a:gd name="T0" fmla="*/ 741 w 1538"/>
                <a:gd name="T1" fmla="*/ 61 h 769"/>
                <a:gd name="T2" fmla="*/ 777 w 1538"/>
                <a:gd name="T3" fmla="*/ 51 h 769"/>
                <a:gd name="T4" fmla="*/ 827 w 1538"/>
                <a:gd name="T5" fmla="*/ 33 h 769"/>
                <a:gd name="T6" fmla="*/ 858 w 1538"/>
                <a:gd name="T7" fmla="*/ 25 h 769"/>
                <a:gd name="T8" fmla="*/ 884 w 1538"/>
                <a:gd name="T9" fmla="*/ 36 h 769"/>
                <a:gd name="T10" fmla="*/ 949 w 1538"/>
                <a:gd name="T11" fmla="*/ 6 h 769"/>
                <a:gd name="T12" fmla="*/ 999 w 1538"/>
                <a:gd name="T13" fmla="*/ 1 h 769"/>
                <a:gd name="T14" fmla="*/ 1071 w 1538"/>
                <a:gd name="T15" fmla="*/ 10 h 769"/>
                <a:gd name="T16" fmla="*/ 1086 w 1538"/>
                <a:gd name="T17" fmla="*/ 18 h 769"/>
                <a:gd name="T18" fmla="*/ 1116 w 1538"/>
                <a:gd name="T19" fmla="*/ 5 h 769"/>
                <a:gd name="T20" fmla="*/ 1133 w 1538"/>
                <a:gd name="T21" fmla="*/ 15 h 769"/>
                <a:gd name="T22" fmla="*/ 1170 w 1538"/>
                <a:gd name="T23" fmla="*/ 15 h 769"/>
                <a:gd name="T24" fmla="*/ 1190 w 1538"/>
                <a:gd name="T25" fmla="*/ 11 h 769"/>
                <a:gd name="T26" fmla="*/ 1251 w 1538"/>
                <a:gd name="T27" fmla="*/ 26 h 769"/>
                <a:gd name="T28" fmla="*/ 1281 w 1538"/>
                <a:gd name="T29" fmla="*/ 55 h 769"/>
                <a:gd name="T30" fmla="*/ 1310 w 1538"/>
                <a:gd name="T31" fmla="*/ 50 h 769"/>
                <a:gd name="T32" fmla="*/ 1331 w 1538"/>
                <a:gd name="T33" fmla="*/ 48 h 769"/>
                <a:gd name="T34" fmla="*/ 1365 w 1538"/>
                <a:gd name="T35" fmla="*/ 35 h 769"/>
                <a:gd name="T36" fmla="*/ 1387 w 1538"/>
                <a:gd name="T37" fmla="*/ 41 h 769"/>
                <a:gd name="T38" fmla="*/ 1410 w 1538"/>
                <a:gd name="T39" fmla="*/ 56 h 769"/>
                <a:gd name="T40" fmla="*/ 1435 w 1538"/>
                <a:gd name="T41" fmla="*/ 48 h 769"/>
                <a:gd name="T42" fmla="*/ 1452 w 1538"/>
                <a:gd name="T43" fmla="*/ 50 h 769"/>
                <a:gd name="T44" fmla="*/ 1473 w 1538"/>
                <a:gd name="T45" fmla="*/ 68 h 769"/>
                <a:gd name="T46" fmla="*/ 1518 w 1538"/>
                <a:gd name="T47" fmla="*/ 71 h 769"/>
                <a:gd name="T48" fmla="*/ 1537 w 1538"/>
                <a:gd name="T49" fmla="*/ 71 h 769"/>
                <a:gd name="T50" fmla="*/ 1510 w 1538"/>
                <a:gd name="T51" fmla="*/ 113 h 769"/>
                <a:gd name="T52" fmla="*/ 1495 w 1538"/>
                <a:gd name="T53" fmla="*/ 173 h 769"/>
                <a:gd name="T54" fmla="*/ 1497 w 1538"/>
                <a:gd name="T55" fmla="*/ 202 h 769"/>
                <a:gd name="T56" fmla="*/ 1493 w 1538"/>
                <a:gd name="T57" fmla="*/ 218 h 769"/>
                <a:gd name="T58" fmla="*/ 1483 w 1538"/>
                <a:gd name="T59" fmla="*/ 250 h 769"/>
                <a:gd name="T60" fmla="*/ 1465 w 1538"/>
                <a:gd name="T61" fmla="*/ 285 h 769"/>
                <a:gd name="T62" fmla="*/ 1437 w 1538"/>
                <a:gd name="T63" fmla="*/ 307 h 769"/>
                <a:gd name="T64" fmla="*/ 1412 w 1538"/>
                <a:gd name="T65" fmla="*/ 335 h 769"/>
                <a:gd name="T66" fmla="*/ 1422 w 1538"/>
                <a:gd name="T67" fmla="*/ 399 h 769"/>
                <a:gd name="T68" fmla="*/ 1460 w 1538"/>
                <a:gd name="T69" fmla="*/ 469 h 769"/>
                <a:gd name="T70" fmla="*/ 1522 w 1538"/>
                <a:gd name="T71" fmla="*/ 620 h 769"/>
                <a:gd name="T72" fmla="*/ 1517 w 1538"/>
                <a:gd name="T73" fmla="*/ 712 h 769"/>
                <a:gd name="T74" fmla="*/ 153 w 1538"/>
                <a:gd name="T75" fmla="*/ 767 h 769"/>
                <a:gd name="T76" fmla="*/ 40 w 1538"/>
                <a:gd name="T77" fmla="*/ 450 h 769"/>
                <a:gd name="T78" fmla="*/ 72 w 1538"/>
                <a:gd name="T79" fmla="*/ 442 h 769"/>
                <a:gd name="T80" fmla="*/ 147 w 1538"/>
                <a:gd name="T81" fmla="*/ 424 h 769"/>
                <a:gd name="T82" fmla="*/ 188 w 1538"/>
                <a:gd name="T83" fmla="*/ 414 h 769"/>
                <a:gd name="T84" fmla="*/ 228 w 1538"/>
                <a:gd name="T85" fmla="*/ 435 h 769"/>
                <a:gd name="T86" fmla="*/ 265 w 1538"/>
                <a:gd name="T87" fmla="*/ 425 h 769"/>
                <a:gd name="T88" fmla="*/ 285 w 1538"/>
                <a:gd name="T89" fmla="*/ 429 h 769"/>
                <a:gd name="T90" fmla="*/ 332 w 1538"/>
                <a:gd name="T91" fmla="*/ 432 h 769"/>
                <a:gd name="T92" fmla="*/ 374 w 1538"/>
                <a:gd name="T93" fmla="*/ 405 h 769"/>
                <a:gd name="T94" fmla="*/ 444 w 1538"/>
                <a:gd name="T95" fmla="*/ 395 h 769"/>
                <a:gd name="T96" fmla="*/ 489 w 1538"/>
                <a:gd name="T97" fmla="*/ 390 h 769"/>
                <a:gd name="T98" fmla="*/ 490 w 1538"/>
                <a:gd name="T99" fmla="*/ 338 h 769"/>
                <a:gd name="T100" fmla="*/ 510 w 1538"/>
                <a:gd name="T101" fmla="*/ 323 h 769"/>
                <a:gd name="T102" fmla="*/ 567 w 1538"/>
                <a:gd name="T103" fmla="*/ 327 h 769"/>
                <a:gd name="T104" fmla="*/ 577 w 1538"/>
                <a:gd name="T105" fmla="*/ 310 h 769"/>
                <a:gd name="T106" fmla="*/ 707 w 1538"/>
                <a:gd name="T107" fmla="*/ 332 h 769"/>
                <a:gd name="T108" fmla="*/ 727 w 1538"/>
                <a:gd name="T109" fmla="*/ 317 h 769"/>
                <a:gd name="T110" fmla="*/ 702 w 1538"/>
                <a:gd name="T111" fmla="*/ 223 h 769"/>
                <a:gd name="T112" fmla="*/ 709 w 1538"/>
                <a:gd name="T113" fmla="*/ 195 h 769"/>
                <a:gd name="T114" fmla="*/ 722 w 1538"/>
                <a:gd name="T115" fmla="*/ 105 h 769"/>
                <a:gd name="T116" fmla="*/ 701 w 1538"/>
                <a:gd name="T117" fmla="*/ 6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8" h="769">
                  <a:moveTo>
                    <a:pt x="704" y="56"/>
                  </a:moveTo>
                  <a:lnTo>
                    <a:pt x="711" y="60"/>
                  </a:lnTo>
                  <a:lnTo>
                    <a:pt x="719" y="63"/>
                  </a:lnTo>
                  <a:lnTo>
                    <a:pt x="721" y="65"/>
                  </a:lnTo>
                  <a:lnTo>
                    <a:pt x="721" y="65"/>
                  </a:lnTo>
                  <a:lnTo>
                    <a:pt x="726" y="65"/>
                  </a:lnTo>
                  <a:lnTo>
                    <a:pt x="734" y="65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9" y="61"/>
                  </a:lnTo>
                  <a:lnTo>
                    <a:pt x="741" y="61"/>
                  </a:lnTo>
                  <a:lnTo>
                    <a:pt x="741" y="61"/>
                  </a:lnTo>
                  <a:lnTo>
                    <a:pt x="754" y="56"/>
                  </a:lnTo>
                  <a:lnTo>
                    <a:pt x="756" y="56"/>
                  </a:lnTo>
                  <a:lnTo>
                    <a:pt x="761" y="53"/>
                  </a:lnTo>
                  <a:lnTo>
                    <a:pt x="762" y="53"/>
                  </a:lnTo>
                  <a:lnTo>
                    <a:pt x="764" y="55"/>
                  </a:lnTo>
                  <a:lnTo>
                    <a:pt x="766" y="55"/>
                  </a:lnTo>
                  <a:lnTo>
                    <a:pt x="766" y="56"/>
                  </a:lnTo>
                  <a:lnTo>
                    <a:pt x="767" y="56"/>
                  </a:lnTo>
                  <a:lnTo>
                    <a:pt x="771" y="56"/>
                  </a:lnTo>
                  <a:lnTo>
                    <a:pt x="771" y="55"/>
                  </a:lnTo>
                  <a:lnTo>
                    <a:pt x="776" y="53"/>
                  </a:lnTo>
                  <a:lnTo>
                    <a:pt x="777" y="51"/>
                  </a:lnTo>
                  <a:lnTo>
                    <a:pt x="779" y="51"/>
                  </a:lnTo>
                  <a:lnTo>
                    <a:pt x="779" y="50"/>
                  </a:lnTo>
                  <a:lnTo>
                    <a:pt x="781" y="46"/>
                  </a:lnTo>
                  <a:lnTo>
                    <a:pt x="781" y="46"/>
                  </a:lnTo>
                  <a:lnTo>
                    <a:pt x="782" y="45"/>
                  </a:lnTo>
                  <a:lnTo>
                    <a:pt x="789" y="36"/>
                  </a:lnTo>
                  <a:lnTo>
                    <a:pt x="789" y="36"/>
                  </a:lnTo>
                  <a:lnTo>
                    <a:pt x="804" y="30"/>
                  </a:lnTo>
                  <a:lnTo>
                    <a:pt x="811" y="28"/>
                  </a:lnTo>
                  <a:lnTo>
                    <a:pt x="811" y="28"/>
                  </a:lnTo>
                  <a:lnTo>
                    <a:pt x="824" y="30"/>
                  </a:lnTo>
                  <a:lnTo>
                    <a:pt x="827" y="33"/>
                  </a:lnTo>
                  <a:lnTo>
                    <a:pt x="832" y="35"/>
                  </a:lnTo>
                  <a:lnTo>
                    <a:pt x="834" y="35"/>
                  </a:lnTo>
                  <a:lnTo>
                    <a:pt x="841" y="33"/>
                  </a:lnTo>
                  <a:lnTo>
                    <a:pt x="841" y="31"/>
                  </a:lnTo>
                  <a:lnTo>
                    <a:pt x="843" y="31"/>
                  </a:lnTo>
                  <a:lnTo>
                    <a:pt x="844" y="30"/>
                  </a:lnTo>
                  <a:lnTo>
                    <a:pt x="846" y="28"/>
                  </a:lnTo>
                  <a:lnTo>
                    <a:pt x="848" y="26"/>
                  </a:lnTo>
                  <a:lnTo>
                    <a:pt x="848" y="26"/>
                  </a:lnTo>
                  <a:lnTo>
                    <a:pt x="848" y="25"/>
                  </a:lnTo>
                  <a:lnTo>
                    <a:pt x="856" y="23"/>
                  </a:lnTo>
                  <a:lnTo>
                    <a:pt x="858" y="25"/>
                  </a:lnTo>
                  <a:lnTo>
                    <a:pt x="858" y="25"/>
                  </a:lnTo>
                  <a:lnTo>
                    <a:pt x="859" y="25"/>
                  </a:lnTo>
                  <a:lnTo>
                    <a:pt x="861" y="28"/>
                  </a:lnTo>
                  <a:lnTo>
                    <a:pt x="861" y="28"/>
                  </a:lnTo>
                  <a:lnTo>
                    <a:pt x="861" y="31"/>
                  </a:lnTo>
                  <a:lnTo>
                    <a:pt x="864" y="35"/>
                  </a:lnTo>
                  <a:lnTo>
                    <a:pt x="871" y="38"/>
                  </a:lnTo>
                  <a:lnTo>
                    <a:pt x="873" y="40"/>
                  </a:lnTo>
                  <a:lnTo>
                    <a:pt x="873" y="40"/>
                  </a:lnTo>
                  <a:lnTo>
                    <a:pt x="878" y="38"/>
                  </a:lnTo>
                  <a:lnTo>
                    <a:pt x="883" y="36"/>
                  </a:lnTo>
                  <a:lnTo>
                    <a:pt x="884" y="36"/>
                  </a:lnTo>
                  <a:lnTo>
                    <a:pt x="886" y="35"/>
                  </a:lnTo>
                  <a:lnTo>
                    <a:pt x="886" y="35"/>
                  </a:lnTo>
                  <a:lnTo>
                    <a:pt x="891" y="30"/>
                  </a:lnTo>
                  <a:lnTo>
                    <a:pt x="894" y="25"/>
                  </a:lnTo>
                  <a:lnTo>
                    <a:pt x="896" y="21"/>
                  </a:lnTo>
                  <a:lnTo>
                    <a:pt x="901" y="20"/>
                  </a:lnTo>
                  <a:lnTo>
                    <a:pt x="913" y="15"/>
                  </a:lnTo>
                  <a:lnTo>
                    <a:pt x="931" y="8"/>
                  </a:lnTo>
                  <a:lnTo>
                    <a:pt x="939" y="6"/>
                  </a:lnTo>
                  <a:lnTo>
                    <a:pt x="946" y="6"/>
                  </a:lnTo>
                  <a:lnTo>
                    <a:pt x="948" y="6"/>
                  </a:lnTo>
                  <a:lnTo>
                    <a:pt x="949" y="6"/>
                  </a:lnTo>
                  <a:lnTo>
                    <a:pt x="954" y="6"/>
                  </a:lnTo>
                  <a:lnTo>
                    <a:pt x="956" y="6"/>
                  </a:lnTo>
                  <a:lnTo>
                    <a:pt x="961" y="5"/>
                  </a:lnTo>
                  <a:lnTo>
                    <a:pt x="961" y="3"/>
                  </a:lnTo>
                  <a:lnTo>
                    <a:pt x="963" y="3"/>
                  </a:lnTo>
                  <a:lnTo>
                    <a:pt x="963" y="1"/>
                  </a:lnTo>
                  <a:lnTo>
                    <a:pt x="964" y="1"/>
                  </a:lnTo>
                  <a:lnTo>
                    <a:pt x="964" y="1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0"/>
                  </a:lnTo>
                  <a:lnTo>
                    <a:pt x="999" y="1"/>
                  </a:lnTo>
                  <a:lnTo>
                    <a:pt x="1021" y="5"/>
                  </a:lnTo>
                  <a:lnTo>
                    <a:pt x="1039" y="8"/>
                  </a:lnTo>
                  <a:lnTo>
                    <a:pt x="1041" y="10"/>
                  </a:lnTo>
                  <a:lnTo>
                    <a:pt x="1043" y="10"/>
                  </a:lnTo>
                  <a:lnTo>
                    <a:pt x="1046" y="10"/>
                  </a:lnTo>
                  <a:lnTo>
                    <a:pt x="1049" y="10"/>
                  </a:lnTo>
                  <a:lnTo>
                    <a:pt x="1054" y="11"/>
                  </a:lnTo>
                  <a:lnTo>
                    <a:pt x="1066" y="10"/>
                  </a:lnTo>
                  <a:lnTo>
                    <a:pt x="1068" y="10"/>
                  </a:lnTo>
                  <a:lnTo>
                    <a:pt x="1068" y="10"/>
                  </a:lnTo>
                  <a:lnTo>
                    <a:pt x="1069" y="10"/>
                  </a:lnTo>
                  <a:lnTo>
                    <a:pt x="1071" y="10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5"/>
                  </a:lnTo>
                  <a:lnTo>
                    <a:pt x="1076" y="15"/>
                  </a:lnTo>
                  <a:lnTo>
                    <a:pt x="1079" y="16"/>
                  </a:lnTo>
                  <a:lnTo>
                    <a:pt x="1079" y="16"/>
                  </a:lnTo>
                  <a:lnTo>
                    <a:pt x="1081" y="16"/>
                  </a:lnTo>
                  <a:lnTo>
                    <a:pt x="1086" y="18"/>
                  </a:lnTo>
                  <a:lnTo>
                    <a:pt x="1088" y="18"/>
                  </a:lnTo>
                  <a:lnTo>
                    <a:pt x="1088" y="16"/>
                  </a:lnTo>
                  <a:lnTo>
                    <a:pt x="1089" y="16"/>
                  </a:lnTo>
                  <a:lnTo>
                    <a:pt x="1103" y="13"/>
                  </a:lnTo>
                  <a:lnTo>
                    <a:pt x="1106" y="11"/>
                  </a:lnTo>
                  <a:lnTo>
                    <a:pt x="1108" y="11"/>
                  </a:lnTo>
                  <a:lnTo>
                    <a:pt x="1108" y="10"/>
                  </a:lnTo>
                  <a:lnTo>
                    <a:pt x="1110" y="6"/>
                  </a:lnTo>
                  <a:lnTo>
                    <a:pt x="1113" y="5"/>
                  </a:lnTo>
                  <a:lnTo>
                    <a:pt x="1113" y="5"/>
                  </a:lnTo>
                  <a:lnTo>
                    <a:pt x="1115" y="5"/>
                  </a:lnTo>
                  <a:lnTo>
                    <a:pt x="1116" y="5"/>
                  </a:lnTo>
                  <a:lnTo>
                    <a:pt x="1121" y="5"/>
                  </a:lnTo>
                  <a:lnTo>
                    <a:pt x="1123" y="6"/>
                  </a:lnTo>
                  <a:lnTo>
                    <a:pt x="1123" y="6"/>
                  </a:lnTo>
                  <a:lnTo>
                    <a:pt x="1125" y="6"/>
                  </a:lnTo>
                  <a:lnTo>
                    <a:pt x="1125" y="8"/>
                  </a:lnTo>
                  <a:lnTo>
                    <a:pt x="1126" y="8"/>
                  </a:lnTo>
                  <a:lnTo>
                    <a:pt x="1126" y="10"/>
                  </a:lnTo>
                  <a:lnTo>
                    <a:pt x="1126" y="11"/>
                  </a:lnTo>
                  <a:lnTo>
                    <a:pt x="1126" y="11"/>
                  </a:lnTo>
                  <a:lnTo>
                    <a:pt x="1128" y="13"/>
                  </a:lnTo>
                  <a:lnTo>
                    <a:pt x="1130" y="13"/>
                  </a:lnTo>
                  <a:lnTo>
                    <a:pt x="1133" y="15"/>
                  </a:lnTo>
                  <a:lnTo>
                    <a:pt x="1133" y="15"/>
                  </a:lnTo>
                  <a:lnTo>
                    <a:pt x="1135" y="15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1"/>
                  </a:lnTo>
                  <a:lnTo>
                    <a:pt x="1155" y="16"/>
                  </a:lnTo>
                  <a:lnTo>
                    <a:pt x="1156" y="16"/>
                  </a:lnTo>
                  <a:lnTo>
                    <a:pt x="1158" y="16"/>
                  </a:lnTo>
                  <a:lnTo>
                    <a:pt x="1161" y="16"/>
                  </a:lnTo>
                  <a:lnTo>
                    <a:pt x="1166" y="15"/>
                  </a:lnTo>
                  <a:lnTo>
                    <a:pt x="1170" y="15"/>
                  </a:lnTo>
                  <a:lnTo>
                    <a:pt x="1171" y="13"/>
                  </a:lnTo>
                  <a:lnTo>
                    <a:pt x="1173" y="13"/>
                  </a:lnTo>
                  <a:lnTo>
                    <a:pt x="1175" y="11"/>
                  </a:lnTo>
                  <a:lnTo>
                    <a:pt x="1175" y="11"/>
                  </a:lnTo>
                  <a:lnTo>
                    <a:pt x="1176" y="10"/>
                  </a:lnTo>
                  <a:lnTo>
                    <a:pt x="1178" y="10"/>
                  </a:lnTo>
                  <a:lnTo>
                    <a:pt x="1178" y="10"/>
                  </a:lnTo>
                  <a:lnTo>
                    <a:pt x="1181" y="10"/>
                  </a:lnTo>
                  <a:lnTo>
                    <a:pt x="1183" y="10"/>
                  </a:lnTo>
                  <a:lnTo>
                    <a:pt x="1188" y="10"/>
                  </a:lnTo>
                  <a:lnTo>
                    <a:pt x="1188" y="10"/>
                  </a:lnTo>
                  <a:lnTo>
                    <a:pt x="1190" y="11"/>
                  </a:lnTo>
                  <a:lnTo>
                    <a:pt x="1190" y="11"/>
                  </a:lnTo>
                  <a:lnTo>
                    <a:pt x="1195" y="13"/>
                  </a:lnTo>
                  <a:lnTo>
                    <a:pt x="1201" y="15"/>
                  </a:lnTo>
                  <a:lnTo>
                    <a:pt x="1203" y="16"/>
                  </a:lnTo>
                  <a:lnTo>
                    <a:pt x="1210" y="16"/>
                  </a:lnTo>
                  <a:lnTo>
                    <a:pt x="1215" y="16"/>
                  </a:lnTo>
                  <a:lnTo>
                    <a:pt x="1218" y="16"/>
                  </a:lnTo>
                  <a:lnTo>
                    <a:pt x="1225" y="20"/>
                  </a:lnTo>
                  <a:lnTo>
                    <a:pt x="1233" y="21"/>
                  </a:lnTo>
                  <a:lnTo>
                    <a:pt x="1238" y="23"/>
                  </a:lnTo>
                  <a:lnTo>
                    <a:pt x="1250" y="26"/>
                  </a:lnTo>
                  <a:lnTo>
                    <a:pt x="1251" y="26"/>
                  </a:lnTo>
                  <a:lnTo>
                    <a:pt x="1253" y="26"/>
                  </a:lnTo>
                  <a:lnTo>
                    <a:pt x="1253" y="26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1" y="45"/>
                  </a:lnTo>
                  <a:lnTo>
                    <a:pt x="1271" y="46"/>
                  </a:lnTo>
                  <a:lnTo>
                    <a:pt x="1273" y="48"/>
                  </a:lnTo>
                  <a:lnTo>
                    <a:pt x="1276" y="51"/>
                  </a:lnTo>
                  <a:lnTo>
                    <a:pt x="1278" y="51"/>
                  </a:lnTo>
                  <a:lnTo>
                    <a:pt x="1280" y="53"/>
                  </a:lnTo>
                  <a:lnTo>
                    <a:pt x="1281" y="55"/>
                  </a:lnTo>
                  <a:lnTo>
                    <a:pt x="1283" y="55"/>
                  </a:lnTo>
                  <a:lnTo>
                    <a:pt x="1286" y="56"/>
                  </a:lnTo>
                  <a:lnTo>
                    <a:pt x="1290" y="56"/>
                  </a:lnTo>
                  <a:lnTo>
                    <a:pt x="1296" y="56"/>
                  </a:lnTo>
                  <a:lnTo>
                    <a:pt x="1300" y="56"/>
                  </a:lnTo>
                  <a:lnTo>
                    <a:pt x="1305" y="55"/>
                  </a:lnTo>
                  <a:lnTo>
                    <a:pt x="1305" y="55"/>
                  </a:lnTo>
                  <a:lnTo>
                    <a:pt x="1305" y="53"/>
                  </a:lnTo>
                  <a:lnTo>
                    <a:pt x="1306" y="53"/>
                  </a:lnTo>
                  <a:lnTo>
                    <a:pt x="1306" y="51"/>
                  </a:lnTo>
                  <a:lnTo>
                    <a:pt x="1310" y="50"/>
                  </a:lnTo>
                  <a:lnTo>
                    <a:pt x="1310" y="50"/>
                  </a:lnTo>
                  <a:lnTo>
                    <a:pt x="1311" y="48"/>
                  </a:lnTo>
                  <a:lnTo>
                    <a:pt x="1320" y="46"/>
                  </a:lnTo>
                  <a:lnTo>
                    <a:pt x="1320" y="45"/>
                  </a:lnTo>
                  <a:lnTo>
                    <a:pt x="1321" y="45"/>
                  </a:lnTo>
                  <a:lnTo>
                    <a:pt x="1323" y="45"/>
                  </a:lnTo>
                  <a:lnTo>
                    <a:pt x="1325" y="45"/>
                  </a:lnTo>
                  <a:lnTo>
                    <a:pt x="1325" y="46"/>
                  </a:lnTo>
                  <a:lnTo>
                    <a:pt x="1325" y="46"/>
                  </a:lnTo>
                  <a:lnTo>
                    <a:pt x="1326" y="48"/>
                  </a:lnTo>
                  <a:lnTo>
                    <a:pt x="1328" y="48"/>
                  </a:lnTo>
                  <a:lnTo>
                    <a:pt x="1330" y="48"/>
                  </a:lnTo>
                  <a:lnTo>
                    <a:pt x="1331" y="48"/>
                  </a:lnTo>
                  <a:lnTo>
                    <a:pt x="1340" y="48"/>
                  </a:lnTo>
                  <a:lnTo>
                    <a:pt x="1343" y="48"/>
                  </a:lnTo>
                  <a:lnTo>
                    <a:pt x="1343" y="48"/>
                  </a:lnTo>
                  <a:lnTo>
                    <a:pt x="1356" y="45"/>
                  </a:lnTo>
                  <a:lnTo>
                    <a:pt x="1360" y="45"/>
                  </a:lnTo>
                  <a:lnTo>
                    <a:pt x="1360" y="43"/>
                  </a:lnTo>
                  <a:lnTo>
                    <a:pt x="1361" y="41"/>
                  </a:lnTo>
                  <a:lnTo>
                    <a:pt x="1361" y="40"/>
                  </a:lnTo>
                  <a:lnTo>
                    <a:pt x="1361" y="38"/>
                  </a:lnTo>
                  <a:lnTo>
                    <a:pt x="1361" y="38"/>
                  </a:lnTo>
                  <a:lnTo>
                    <a:pt x="1363" y="36"/>
                  </a:lnTo>
                  <a:lnTo>
                    <a:pt x="1365" y="35"/>
                  </a:lnTo>
                  <a:lnTo>
                    <a:pt x="1371" y="31"/>
                  </a:lnTo>
                  <a:lnTo>
                    <a:pt x="1373" y="31"/>
                  </a:lnTo>
                  <a:lnTo>
                    <a:pt x="1375" y="31"/>
                  </a:lnTo>
                  <a:lnTo>
                    <a:pt x="1380" y="31"/>
                  </a:lnTo>
                  <a:lnTo>
                    <a:pt x="1380" y="31"/>
                  </a:lnTo>
                  <a:lnTo>
                    <a:pt x="1382" y="33"/>
                  </a:lnTo>
                  <a:lnTo>
                    <a:pt x="1383" y="35"/>
                  </a:lnTo>
                  <a:lnTo>
                    <a:pt x="1387" y="40"/>
                  </a:lnTo>
                  <a:lnTo>
                    <a:pt x="1387" y="40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3"/>
                  </a:lnTo>
                  <a:lnTo>
                    <a:pt x="1387" y="43"/>
                  </a:lnTo>
                  <a:lnTo>
                    <a:pt x="1387" y="45"/>
                  </a:lnTo>
                  <a:lnTo>
                    <a:pt x="1390" y="45"/>
                  </a:lnTo>
                  <a:lnTo>
                    <a:pt x="1392" y="46"/>
                  </a:lnTo>
                  <a:lnTo>
                    <a:pt x="1392" y="46"/>
                  </a:lnTo>
                  <a:lnTo>
                    <a:pt x="1395" y="48"/>
                  </a:lnTo>
                  <a:lnTo>
                    <a:pt x="1405" y="50"/>
                  </a:lnTo>
                  <a:lnTo>
                    <a:pt x="1405" y="51"/>
                  </a:lnTo>
                  <a:lnTo>
                    <a:pt x="1407" y="55"/>
                  </a:lnTo>
                  <a:lnTo>
                    <a:pt x="1408" y="56"/>
                  </a:lnTo>
                  <a:lnTo>
                    <a:pt x="1410" y="56"/>
                  </a:lnTo>
                  <a:lnTo>
                    <a:pt x="1412" y="56"/>
                  </a:lnTo>
                  <a:lnTo>
                    <a:pt x="1415" y="56"/>
                  </a:lnTo>
                  <a:lnTo>
                    <a:pt x="1425" y="56"/>
                  </a:lnTo>
                  <a:lnTo>
                    <a:pt x="1427" y="56"/>
                  </a:lnTo>
                  <a:lnTo>
                    <a:pt x="1428" y="56"/>
                  </a:lnTo>
                  <a:lnTo>
                    <a:pt x="1433" y="53"/>
                  </a:lnTo>
                  <a:lnTo>
                    <a:pt x="1433" y="53"/>
                  </a:lnTo>
                  <a:lnTo>
                    <a:pt x="1435" y="51"/>
                  </a:lnTo>
                  <a:lnTo>
                    <a:pt x="1435" y="51"/>
                  </a:lnTo>
                  <a:lnTo>
                    <a:pt x="1437" y="50"/>
                  </a:lnTo>
                  <a:lnTo>
                    <a:pt x="1437" y="50"/>
                  </a:lnTo>
                  <a:lnTo>
                    <a:pt x="1435" y="48"/>
                  </a:lnTo>
                  <a:lnTo>
                    <a:pt x="1435" y="46"/>
                  </a:lnTo>
                  <a:lnTo>
                    <a:pt x="1433" y="45"/>
                  </a:lnTo>
                  <a:lnTo>
                    <a:pt x="1433" y="45"/>
                  </a:lnTo>
                  <a:lnTo>
                    <a:pt x="1432" y="43"/>
                  </a:lnTo>
                  <a:lnTo>
                    <a:pt x="1432" y="41"/>
                  </a:lnTo>
                  <a:lnTo>
                    <a:pt x="1433" y="41"/>
                  </a:lnTo>
                  <a:lnTo>
                    <a:pt x="1435" y="41"/>
                  </a:lnTo>
                  <a:lnTo>
                    <a:pt x="1440" y="43"/>
                  </a:lnTo>
                  <a:lnTo>
                    <a:pt x="1447" y="46"/>
                  </a:lnTo>
                  <a:lnTo>
                    <a:pt x="1448" y="48"/>
                  </a:lnTo>
                  <a:lnTo>
                    <a:pt x="1448" y="48"/>
                  </a:lnTo>
                  <a:lnTo>
                    <a:pt x="1452" y="50"/>
                  </a:lnTo>
                  <a:lnTo>
                    <a:pt x="1452" y="50"/>
                  </a:lnTo>
                  <a:lnTo>
                    <a:pt x="1453" y="48"/>
                  </a:lnTo>
                  <a:lnTo>
                    <a:pt x="1458" y="53"/>
                  </a:lnTo>
                  <a:lnTo>
                    <a:pt x="1458" y="55"/>
                  </a:lnTo>
                  <a:lnTo>
                    <a:pt x="1460" y="56"/>
                  </a:lnTo>
                  <a:lnTo>
                    <a:pt x="1462" y="56"/>
                  </a:lnTo>
                  <a:lnTo>
                    <a:pt x="1462" y="56"/>
                  </a:lnTo>
                  <a:lnTo>
                    <a:pt x="1473" y="63"/>
                  </a:lnTo>
                  <a:lnTo>
                    <a:pt x="1472" y="66"/>
                  </a:lnTo>
                  <a:lnTo>
                    <a:pt x="1472" y="68"/>
                  </a:lnTo>
                  <a:lnTo>
                    <a:pt x="1473" y="68"/>
                  </a:lnTo>
                  <a:lnTo>
                    <a:pt x="1473" y="68"/>
                  </a:lnTo>
                  <a:lnTo>
                    <a:pt x="1475" y="70"/>
                  </a:lnTo>
                  <a:lnTo>
                    <a:pt x="1480" y="71"/>
                  </a:lnTo>
                  <a:lnTo>
                    <a:pt x="1483" y="73"/>
                  </a:lnTo>
                  <a:lnTo>
                    <a:pt x="1485" y="73"/>
                  </a:lnTo>
                  <a:lnTo>
                    <a:pt x="1485" y="73"/>
                  </a:lnTo>
                  <a:lnTo>
                    <a:pt x="1492" y="71"/>
                  </a:lnTo>
                  <a:lnTo>
                    <a:pt x="1493" y="71"/>
                  </a:lnTo>
                  <a:lnTo>
                    <a:pt x="1498" y="70"/>
                  </a:lnTo>
                  <a:lnTo>
                    <a:pt x="1505" y="66"/>
                  </a:lnTo>
                  <a:lnTo>
                    <a:pt x="1515" y="70"/>
                  </a:lnTo>
                  <a:lnTo>
                    <a:pt x="1518" y="71"/>
                  </a:lnTo>
                  <a:lnTo>
                    <a:pt x="1518" y="71"/>
                  </a:lnTo>
                  <a:lnTo>
                    <a:pt x="1520" y="73"/>
                  </a:lnTo>
                  <a:lnTo>
                    <a:pt x="1520" y="73"/>
                  </a:lnTo>
                  <a:lnTo>
                    <a:pt x="1522" y="73"/>
                  </a:lnTo>
                  <a:lnTo>
                    <a:pt x="1522" y="73"/>
                  </a:lnTo>
                  <a:lnTo>
                    <a:pt x="1523" y="73"/>
                  </a:lnTo>
                  <a:lnTo>
                    <a:pt x="1525" y="73"/>
                  </a:lnTo>
                  <a:lnTo>
                    <a:pt x="1525" y="73"/>
                  </a:lnTo>
                  <a:lnTo>
                    <a:pt x="1527" y="73"/>
                  </a:lnTo>
                  <a:lnTo>
                    <a:pt x="1530" y="73"/>
                  </a:lnTo>
                  <a:lnTo>
                    <a:pt x="1535" y="71"/>
                  </a:lnTo>
                  <a:lnTo>
                    <a:pt x="1535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8" y="80"/>
                  </a:lnTo>
                  <a:lnTo>
                    <a:pt x="1538" y="80"/>
                  </a:lnTo>
                  <a:lnTo>
                    <a:pt x="1537" y="81"/>
                  </a:lnTo>
                  <a:lnTo>
                    <a:pt x="1537" y="81"/>
                  </a:lnTo>
                  <a:lnTo>
                    <a:pt x="1520" y="95"/>
                  </a:lnTo>
                  <a:lnTo>
                    <a:pt x="1518" y="95"/>
                  </a:lnTo>
                  <a:lnTo>
                    <a:pt x="1512" y="100"/>
                  </a:lnTo>
                  <a:lnTo>
                    <a:pt x="1507" y="110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6"/>
                  </a:lnTo>
                  <a:lnTo>
                    <a:pt x="1510" y="120"/>
                  </a:lnTo>
                  <a:lnTo>
                    <a:pt x="1510" y="123"/>
                  </a:lnTo>
                  <a:lnTo>
                    <a:pt x="1508" y="125"/>
                  </a:lnTo>
                  <a:lnTo>
                    <a:pt x="1508" y="125"/>
                  </a:lnTo>
                  <a:lnTo>
                    <a:pt x="1507" y="127"/>
                  </a:lnTo>
                  <a:lnTo>
                    <a:pt x="1507" y="128"/>
                  </a:lnTo>
                  <a:lnTo>
                    <a:pt x="1495" y="162"/>
                  </a:lnTo>
                  <a:lnTo>
                    <a:pt x="1495" y="167"/>
                  </a:lnTo>
                  <a:lnTo>
                    <a:pt x="1495" y="170"/>
                  </a:lnTo>
                  <a:lnTo>
                    <a:pt x="1495" y="173"/>
                  </a:lnTo>
                  <a:lnTo>
                    <a:pt x="1495" y="175"/>
                  </a:lnTo>
                  <a:lnTo>
                    <a:pt x="1495" y="177"/>
                  </a:lnTo>
                  <a:lnTo>
                    <a:pt x="1495" y="177"/>
                  </a:lnTo>
                  <a:lnTo>
                    <a:pt x="1495" y="178"/>
                  </a:lnTo>
                  <a:lnTo>
                    <a:pt x="1497" y="180"/>
                  </a:lnTo>
                  <a:lnTo>
                    <a:pt x="1498" y="182"/>
                  </a:lnTo>
                  <a:lnTo>
                    <a:pt x="1498" y="183"/>
                  </a:lnTo>
                  <a:lnTo>
                    <a:pt x="1498" y="197"/>
                  </a:lnTo>
                  <a:lnTo>
                    <a:pt x="1498" y="197"/>
                  </a:lnTo>
                  <a:lnTo>
                    <a:pt x="1497" y="198"/>
                  </a:lnTo>
                  <a:lnTo>
                    <a:pt x="1497" y="200"/>
                  </a:lnTo>
                  <a:lnTo>
                    <a:pt x="1497" y="202"/>
                  </a:lnTo>
                  <a:lnTo>
                    <a:pt x="1495" y="202"/>
                  </a:lnTo>
                  <a:lnTo>
                    <a:pt x="1495" y="203"/>
                  </a:lnTo>
                  <a:lnTo>
                    <a:pt x="1493" y="203"/>
                  </a:lnTo>
                  <a:lnTo>
                    <a:pt x="1493" y="205"/>
                  </a:lnTo>
                  <a:lnTo>
                    <a:pt x="1492" y="208"/>
                  </a:lnTo>
                  <a:lnTo>
                    <a:pt x="1492" y="210"/>
                  </a:lnTo>
                  <a:lnTo>
                    <a:pt x="1492" y="210"/>
                  </a:lnTo>
                  <a:lnTo>
                    <a:pt x="1492" y="213"/>
                  </a:lnTo>
                  <a:lnTo>
                    <a:pt x="1492" y="215"/>
                  </a:lnTo>
                  <a:lnTo>
                    <a:pt x="1493" y="217"/>
                  </a:lnTo>
                  <a:lnTo>
                    <a:pt x="1493" y="218"/>
                  </a:lnTo>
                  <a:lnTo>
                    <a:pt x="1493" y="218"/>
                  </a:lnTo>
                  <a:lnTo>
                    <a:pt x="1495" y="218"/>
                  </a:lnTo>
                  <a:lnTo>
                    <a:pt x="1498" y="220"/>
                  </a:lnTo>
                  <a:lnTo>
                    <a:pt x="1500" y="222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5"/>
                  </a:lnTo>
                  <a:lnTo>
                    <a:pt x="1502" y="225"/>
                  </a:lnTo>
                  <a:lnTo>
                    <a:pt x="1495" y="232"/>
                  </a:lnTo>
                  <a:lnTo>
                    <a:pt x="1495" y="232"/>
                  </a:lnTo>
                  <a:lnTo>
                    <a:pt x="1488" y="238"/>
                  </a:lnTo>
                  <a:lnTo>
                    <a:pt x="1483" y="250"/>
                  </a:lnTo>
                  <a:lnTo>
                    <a:pt x="1483" y="252"/>
                  </a:lnTo>
                  <a:lnTo>
                    <a:pt x="1483" y="252"/>
                  </a:lnTo>
                  <a:lnTo>
                    <a:pt x="1482" y="253"/>
                  </a:lnTo>
                  <a:lnTo>
                    <a:pt x="1482" y="253"/>
                  </a:lnTo>
                  <a:lnTo>
                    <a:pt x="1483" y="255"/>
                  </a:lnTo>
                  <a:lnTo>
                    <a:pt x="1483" y="255"/>
                  </a:lnTo>
                  <a:lnTo>
                    <a:pt x="1483" y="258"/>
                  </a:lnTo>
                  <a:lnTo>
                    <a:pt x="1483" y="267"/>
                  </a:lnTo>
                  <a:lnTo>
                    <a:pt x="1478" y="275"/>
                  </a:lnTo>
                  <a:lnTo>
                    <a:pt x="1467" y="283"/>
                  </a:lnTo>
                  <a:lnTo>
                    <a:pt x="1467" y="283"/>
                  </a:lnTo>
                  <a:lnTo>
                    <a:pt x="1465" y="285"/>
                  </a:lnTo>
                  <a:lnTo>
                    <a:pt x="1458" y="287"/>
                  </a:lnTo>
                  <a:lnTo>
                    <a:pt x="1448" y="290"/>
                  </a:lnTo>
                  <a:lnTo>
                    <a:pt x="1447" y="290"/>
                  </a:lnTo>
                  <a:lnTo>
                    <a:pt x="1445" y="290"/>
                  </a:lnTo>
                  <a:lnTo>
                    <a:pt x="1443" y="292"/>
                  </a:lnTo>
                  <a:lnTo>
                    <a:pt x="1443" y="293"/>
                  </a:lnTo>
                  <a:lnTo>
                    <a:pt x="1443" y="295"/>
                  </a:lnTo>
                  <a:lnTo>
                    <a:pt x="1442" y="295"/>
                  </a:lnTo>
                  <a:lnTo>
                    <a:pt x="1442" y="298"/>
                  </a:lnTo>
                  <a:lnTo>
                    <a:pt x="1442" y="298"/>
                  </a:lnTo>
                  <a:lnTo>
                    <a:pt x="1438" y="305"/>
                  </a:lnTo>
                  <a:lnTo>
                    <a:pt x="1437" y="307"/>
                  </a:lnTo>
                  <a:lnTo>
                    <a:pt x="1437" y="307"/>
                  </a:lnTo>
                  <a:lnTo>
                    <a:pt x="1435" y="307"/>
                  </a:lnTo>
                  <a:lnTo>
                    <a:pt x="1433" y="307"/>
                  </a:lnTo>
                  <a:lnTo>
                    <a:pt x="1432" y="307"/>
                  </a:lnTo>
                  <a:lnTo>
                    <a:pt x="1430" y="307"/>
                  </a:lnTo>
                  <a:lnTo>
                    <a:pt x="1428" y="307"/>
                  </a:lnTo>
                  <a:lnTo>
                    <a:pt x="1425" y="308"/>
                  </a:lnTo>
                  <a:lnTo>
                    <a:pt x="1417" y="315"/>
                  </a:lnTo>
                  <a:lnTo>
                    <a:pt x="1415" y="317"/>
                  </a:lnTo>
                  <a:lnTo>
                    <a:pt x="1415" y="318"/>
                  </a:lnTo>
                  <a:lnTo>
                    <a:pt x="1412" y="332"/>
                  </a:lnTo>
                  <a:lnTo>
                    <a:pt x="1412" y="335"/>
                  </a:lnTo>
                  <a:lnTo>
                    <a:pt x="1413" y="355"/>
                  </a:lnTo>
                  <a:lnTo>
                    <a:pt x="1417" y="362"/>
                  </a:lnTo>
                  <a:lnTo>
                    <a:pt x="1422" y="377"/>
                  </a:lnTo>
                  <a:lnTo>
                    <a:pt x="1422" y="378"/>
                  </a:lnTo>
                  <a:lnTo>
                    <a:pt x="1422" y="382"/>
                  </a:lnTo>
                  <a:lnTo>
                    <a:pt x="1422" y="382"/>
                  </a:lnTo>
                  <a:lnTo>
                    <a:pt x="1422" y="384"/>
                  </a:lnTo>
                  <a:lnTo>
                    <a:pt x="1422" y="389"/>
                  </a:lnTo>
                  <a:lnTo>
                    <a:pt x="1420" y="392"/>
                  </a:lnTo>
                  <a:lnTo>
                    <a:pt x="1420" y="395"/>
                  </a:lnTo>
                  <a:lnTo>
                    <a:pt x="1422" y="397"/>
                  </a:lnTo>
                  <a:lnTo>
                    <a:pt x="1422" y="399"/>
                  </a:lnTo>
                  <a:lnTo>
                    <a:pt x="1422" y="399"/>
                  </a:lnTo>
                  <a:lnTo>
                    <a:pt x="1423" y="400"/>
                  </a:lnTo>
                  <a:lnTo>
                    <a:pt x="1442" y="412"/>
                  </a:lnTo>
                  <a:lnTo>
                    <a:pt x="1442" y="412"/>
                  </a:lnTo>
                  <a:lnTo>
                    <a:pt x="1443" y="412"/>
                  </a:lnTo>
                  <a:lnTo>
                    <a:pt x="1445" y="412"/>
                  </a:lnTo>
                  <a:lnTo>
                    <a:pt x="1447" y="412"/>
                  </a:lnTo>
                  <a:lnTo>
                    <a:pt x="1452" y="420"/>
                  </a:lnTo>
                  <a:lnTo>
                    <a:pt x="1455" y="429"/>
                  </a:lnTo>
                  <a:lnTo>
                    <a:pt x="1458" y="435"/>
                  </a:lnTo>
                  <a:lnTo>
                    <a:pt x="1460" y="440"/>
                  </a:lnTo>
                  <a:lnTo>
                    <a:pt x="1460" y="469"/>
                  </a:lnTo>
                  <a:lnTo>
                    <a:pt x="1462" y="470"/>
                  </a:lnTo>
                  <a:lnTo>
                    <a:pt x="1475" y="482"/>
                  </a:lnTo>
                  <a:lnTo>
                    <a:pt x="1483" y="490"/>
                  </a:lnTo>
                  <a:lnTo>
                    <a:pt x="1503" y="509"/>
                  </a:lnTo>
                  <a:lnTo>
                    <a:pt x="1510" y="515"/>
                  </a:lnTo>
                  <a:lnTo>
                    <a:pt x="1510" y="517"/>
                  </a:lnTo>
                  <a:lnTo>
                    <a:pt x="1510" y="520"/>
                  </a:lnTo>
                  <a:lnTo>
                    <a:pt x="1512" y="529"/>
                  </a:lnTo>
                  <a:lnTo>
                    <a:pt x="1515" y="554"/>
                  </a:lnTo>
                  <a:lnTo>
                    <a:pt x="1518" y="602"/>
                  </a:lnTo>
                  <a:lnTo>
                    <a:pt x="1520" y="607"/>
                  </a:lnTo>
                  <a:lnTo>
                    <a:pt x="1522" y="620"/>
                  </a:lnTo>
                  <a:lnTo>
                    <a:pt x="1523" y="646"/>
                  </a:lnTo>
                  <a:lnTo>
                    <a:pt x="1527" y="681"/>
                  </a:lnTo>
                  <a:lnTo>
                    <a:pt x="1527" y="691"/>
                  </a:lnTo>
                  <a:lnTo>
                    <a:pt x="1525" y="691"/>
                  </a:lnTo>
                  <a:lnTo>
                    <a:pt x="1517" y="694"/>
                  </a:lnTo>
                  <a:lnTo>
                    <a:pt x="1512" y="696"/>
                  </a:lnTo>
                  <a:lnTo>
                    <a:pt x="1508" y="697"/>
                  </a:lnTo>
                  <a:lnTo>
                    <a:pt x="1508" y="701"/>
                  </a:lnTo>
                  <a:lnTo>
                    <a:pt x="1510" y="702"/>
                  </a:lnTo>
                  <a:lnTo>
                    <a:pt x="1512" y="704"/>
                  </a:lnTo>
                  <a:lnTo>
                    <a:pt x="1513" y="706"/>
                  </a:lnTo>
                  <a:lnTo>
                    <a:pt x="1517" y="712"/>
                  </a:lnTo>
                  <a:lnTo>
                    <a:pt x="1518" y="714"/>
                  </a:lnTo>
                  <a:lnTo>
                    <a:pt x="1518" y="714"/>
                  </a:lnTo>
                  <a:lnTo>
                    <a:pt x="1527" y="731"/>
                  </a:lnTo>
                  <a:lnTo>
                    <a:pt x="1530" y="739"/>
                  </a:lnTo>
                  <a:lnTo>
                    <a:pt x="1532" y="746"/>
                  </a:lnTo>
                  <a:lnTo>
                    <a:pt x="1533" y="749"/>
                  </a:lnTo>
                  <a:lnTo>
                    <a:pt x="1535" y="757"/>
                  </a:lnTo>
                  <a:lnTo>
                    <a:pt x="1538" y="764"/>
                  </a:lnTo>
                  <a:lnTo>
                    <a:pt x="1538" y="766"/>
                  </a:lnTo>
                  <a:lnTo>
                    <a:pt x="1538" y="769"/>
                  </a:lnTo>
                  <a:lnTo>
                    <a:pt x="155" y="769"/>
                  </a:lnTo>
                  <a:lnTo>
                    <a:pt x="153" y="767"/>
                  </a:lnTo>
                  <a:lnTo>
                    <a:pt x="153" y="767"/>
                  </a:lnTo>
                  <a:lnTo>
                    <a:pt x="130" y="737"/>
                  </a:lnTo>
                  <a:lnTo>
                    <a:pt x="93" y="694"/>
                  </a:lnTo>
                  <a:lnTo>
                    <a:pt x="62" y="652"/>
                  </a:lnTo>
                  <a:lnTo>
                    <a:pt x="33" y="619"/>
                  </a:lnTo>
                  <a:lnTo>
                    <a:pt x="1" y="577"/>
                  </a:lnTo>
                  <a:lnTo>
                    <a:pt x="0" y="575"/>
                  </a:lnTo>
                  <a:lnTo>
                    <a:pt x="10" y="542"/>
                  </a:lnTo>
                  <a:lnTo>
                    <a:pt x="11" y="539"/>
                  </a:lnTo>
                  <a:lnTo>
                    <a:pt x="18" y="519"/>
                  </a:lnTo>
                  <a:lnTo>
                    <a:pt x="31" y="477"/>
                  </a:lnTo>
                  <a:lnTo>
                    <a:pt x="40" y="450"/>
                  </a:lnTo>
                  <a:lnTo>
                    <a:pt x="47" y="449"/>
                  </a:lnTo>
                  <a:lnTo>
                    <a:pt x="50" y="449"/>
                  </a:lnTo>
                  <a:lnTo>
                    <a:pt x="52" y="449"/>
                  </a:lnTo>
                  <a:lnTo>
                    <a:pt x="55" y="449"/>
                  </a:lnTo>
                  <a:lnTo>
                    <a:pt x="57" y="449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7" y="445"/>
                  </a:lnTo>
                  <a:lnTo>
                    <a:pt x="67" y="444"/>
                  </a:lnTo>
                  <a:lnTo>
                    <a:pt x="68" y="442"/>
                  </a:lnTo>
                  <a:lnTo>
                    <a:pt x="70" y="442"/>
                  </a:lnTo>
                  <a:lnTo>
                    <a:pt x="72" y="442"/>
                  </a:lnTo>
                  <a:lnTo>
                    <a:pt x="87" y="437"/>
                  </a:lnTo>
                  <a:lnTo>
                    <a:pt x="88" y="435"/>
                  </a:lnTo>
                  <a:lnTo>
                    <a:pt x="90" y="435"/>
                  </a:lnTo>
                  <a:lnTo>
                    <a:pt x="92" y="435"/>
                  </a:lnTo>
                  <a:lnTo>
                    <a:pt x="107" y="434"/>
                  </a:lnTo>
                  <a:lnTo>
                    <a:pt x="115" y="430"/>
                  </a:lnTo>
                  <a:lnTo>
                    <a:pt x="140" y="422"/>
                  </a:lnTo>
                  <a:lnTo>
                    <a:pt x="142" y="422"/>
                  </a:lnTo>
                  <a:lnTo>
                    <a:pt x="142" y="422"/>
                  </a:lnTo>
                  <a:lnTo>
                    <a:pt x="143" y="422"/>
                  </a:lnTo>
                  <a:lnTo>
                    <a:pt x="145" y="422"/>
                  </a:lnTo>
                  <a:lnTo>
                    <a:pt x="147" y="424"/>
                  </a:lnTo>
                  <a:lnTo>
                    <a:pt x="148" y="425"/>
                  </a:lnTo>
                  <a:lnTo>
                    <a:pt x="150" y="425"/>
                  </a:lnTo>
                  <a:lnTo>
                    <a:pt x="152" y="427"/>
                  </a:lnTo>
                  <a:lnTo>
                    <a:pt x="155" y="427"/>
                  </a:lnTo>
                  <a:lnTo>
                    <a:pt x="157" y="427"/>
                  </a:lnTo>
                  <a:lnTo>
                    <a:pt x="165" y="424"/>
                  </a:lnTo>
                  <a:lnTo>
                    <a:pt x="167" y="422"/>
                  </a:lnTo>
                  <a:lnTo>
                    <a:pt x="168" y="420"/>
                  </a:lnTo>
                  <a:lnTo>
                    <a:pt x="170" y="419"/>
                  </a:lnTo>
                  <a:lnTo>
                    <a:pt x="172" y="419"/>
                  </a:lnTo>
                  <a:lnTo>
                    <a:pt x="187" y="414"/>
                  </a:lnTo>
                  <a:lnTo>
                    <a:pt x="188" y="414"/>
                  </a:lnTo>
                  <a:lnTo>
                    <a:pt x="188" y="414"/>
                  </a:lnTo>
                  <a:lnTo>
                    <a:pt x="190" y="415"/>
                  </a:lnTo>
                  <a:lnTo>
                    <a:pt x="210" y="425"/>
                  </a:lnTo>
                  <a:lnTo>
                    <a:pt x="213" y="427"/>
                  </a:lnTo>
                  <a:lnTo>
                    <a:pt x="217" y="429"/>
                  </a:lnTo>
                  <a:lnTo>
                    <a:pt x="217" y="429"/>
                  </a:lnTo>
                  <a:lnTo>
                    <a:pt x="217" y="430"/>
                  </a:lnTo>
                  <a:lnTo>
                    <a:pt x="218" y="430"/>
                  </a:lnTo>
                  <a:lnTo>
                    <a:pt x="218" y="432"/>
                  </a:lnTo>
                  <a:lnTo>
                    <a:pt x="220" y="432"/>
                  </a:lnTo>
                  <a:lnTo>
                    <a:pt x="223" y="434"/>
                  </a:lnTo>
                  <a:lnTo>
                    <a:pt x="228" y="435"/>
                  </a:lnTo>
                  <a:lnTo>
                    <a:pt x="228" y="435"/>
                  </a:lnTo>
                  <a:lnTo>
                    <a:pt x="232" y="435"/>
                  </a:lnTo>
                  <a:lnTo>
                    <a:pt x="233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8" y="429"/>
                  </a:lnTo>
                  <a:lnTo>
                    <a:pt x="240" y="424"/>
                  </a:lnTo>
                  <a:lnTo>
                    <a:pt x="248" y="420"/>
                  </a:lnTo>
                  <a:lnTo>
                    <a:pt x="262" y="425"/>
                  </a:lnTo>
                  <a:lnTo>
                    <a:pt x="263" y="425"/>
                  </a:lnTo>
                  <a:lnTo>
                    <a:pt x="263" y="425"/>
                  </a:lnTo>
                  <a:lnTo>
                    <a:pt x="265" y="425"/>
                  </a:lnTo>
                  <a:lnTo>
                    <a:pt x="265" y="425"/>
                  </a:lnTo>
                  <a:lnTo>
                    <a:pt x="268" y="424"/>
                  </a:lnTo>
                  <a:lnTo>
                    <a:pt x="268" y="424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3" y="425"/>
                  </a:lnTo>
                  <a:lnTo>
                    <a:pt x="277" y="425"/>
                  </a:lnTo>
                  <a:lnTo>
                    <a:pt x="277" y="427"/>
                  </a:lnTo>
                  <a:lnTo>
                    <a:pt x="278" y="427"/>
                  </a:lnTo>
                  <a:lnTo>
                    <a:pt x="280" y="429"/>
                  </a:lnTo>
                  <a:lnTo>
                    <a:pt x="282" y="429"/>
                  </a:lnTo>
                  <a:lnTo>
                    <a:pt x="285" y="429"/>
                  </a:lnTo>
                  <a:lnTo>
                    <a:pt x="287" y="429"/>
                  </a:lnTo>
                  <a:lnTo>
                    <a:pt x="288" y="429"/>
                  </a:lnTo>
                  <a:lnTo>
                    <a:pt x="288" y="429"/>
                  </a:lnTo>
                  <a:lnTo>
                    <a:pt x="292" y="429"/>
                  </a:lnTo>
                  <a:lnTo>
                    <a:pt x="298" y="430"/>
                  </a:lnTo>
                  <a:lnTo>
                    <a:pt x="303" y="432"/>
                  </a:lnTo>
                  <a:lnTo>
                    <a:pt x="314" y="434"/>
                  </a:lnTo>
                  <a:lnTo>
                    <a:pt x="314" y="434"/>
                  </a:lnTo>
                  <a:lnTo>
                    <a:pt x="315" y="435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32" y="432"/>
                  </a:lnTo>
                  <a:lnTo>
                    <a:pt x="335" y="432"/>
                  </a:lnTo>
                  <a:lnTo>
                    <a:pt x="337" y="432"/>
                  </a:lnTo>
                  <a:lnTo>
                    <a:pt x="339" y="430"/>
                  </a:lnTo>
                  <a:lnTo>
                    <a:pt x="344" y="429"/>
                  </a:lnTo>
                  <a:lnTo>
                    <a:pt x="345" y="427"/>
                  </a:lnTo>
                  <a:lnTo>
                    <a:pt x="354" y="422"/>
                  </a:lnTo>
                  <a:lnTo>
                    <a:pt x="359" y="420"/>
                  </a:lnTo>
                  <a:lnTo>
                    <a:pt x="364" y="415"/>
                  </a:lnTo>
                  <a:lnTo>
                    <a:pt x="364" y="415"/>
                  </a:lnTo>
                  <a:lnTo>
                    <a:pt x="369" y="412"/>
                  </a:lnTo>
                  <a:lnTo>
                    <a:pt x="370" y="407"/>
                  </a:lnTo>
                  <a:lnTo>
                    <a:pt x="374" y="405"/>
                  </a:lnTo>
                  <a:lnTo>
                    <a:pt x="375" y="404"/>
                  </a:lnTo>
                  <a:lnTo>
                    <a:pt x="377" y="402"/>
                  </a:lnTo>
                  <a:lnTo>
                    <a:pt x="379" y="400"/>
                  </a:lnTo>
                  <a:lnTo>
                    <a:pt x="382" y="399"/>
                  </a:lnTo>
                  <a:lnTo>
                    <a:pt x="382" y="397"/>
                  </a:lnTo>
                  <a:lnTo>
                    <a:pt x="384" y="397"/>
                  </a:lnTo>
                  <a:lnTo>
                    <a:pt x="409" y="397"/>
                  </a:lnTo>
                  <a:lnTo>
                    <a:pt x="420" y="399"/>
                  </a:lnTo>
                  <a:lnTo>
                    <a:pt x="424" y="399"/>
                  </a:lnTo>
                  <a:lnTo>
                    <a:pt x="424" y="399"/>
                  </a:lnTo>
                  <a:lnTo>
                    <a:pt x="427" y="399"/>
                  </a:lnTo>
                  <a:lnTo>
                    <a:pt x="444" y="395"/>
                  </a:lnTo>
                  <a:lnTo>
                    <a:pt x="452" y="392"/>
                  </a:lnTo>
                  <a:lnTo>
                    <a:pt x="452" y="390"/>
                  </a:lnTo>
                  <a:lnTo>
                    <a:pt x="460" y="387"/>
                  </a:lnTo>
                  <a:lnTo>
                    <a:pt x="462" y="385"/>
                  </a:lnTo>
                  <a:lnTo>
                    <a:pt x="464" y="385"/>
                  </a:lnTo>
                  <a:lnTo>
                    <a:pt x="465" y="385"/>
                  </a:lnTo>
                  <a:lnTo>
                    <a:pt x="470" y="385"/>
                  </a:lnTo>
                  <a:lnTo>
                    <a:pt x="477" y="387"/>
                  </a:lnTo>
                  <a:lnTo>
                    <a:pt x="480" y="389"/>
                  </a:lnTo>
                  <a:lnTo>
                    <a:pt x="485" y="389"/>
                  </a:lnTo>
                  <a:lnTo>
                    <a:pt x="487" y="390"/>
                  </a:lnTo>
                  <a:lnTo>
                    <a:pt x="489" y="390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89"/>
                  </a:lnTo>
                  <a:lnTo>
                    <a:pt x="497" y="389"/>
                  </a:lnTo>
                  <a:lnTo>
                    <a:pt x="499" y="387"/>
                  </a:lnTo>
                  <a:lnTo>
                    <a:pt x="499" y="385"/>
                  </a:lnTo>
                  <a:lnTo>
                    <a:pt x="500" y="380"/>
                  </a:lnTo>
                  <a:lnTo>
                    <a:pt x="500" y="378"/>
                  </a:lnTo>
                  <a:lnTo>
                    <a:pt x="494" y="372"/>
                  </a:lnTo>
                  <a:lnTo>
                    <a:pt x="487" y="363"/>
                  </a:lnTo>
                  <a:lnTo>
                    <a:pt x="490" y="338"/>
                  </a:lnTo>
                  <a:lnTo>
                    <a:pt x="490" y="337"/>
                  </a:lnTo>
                  <a:lnTo>
                    <a:pt x="495" y="323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0"/>
                  </a:lnTo>
                  <a:lnTo>
                    <a:pt x="499" y="320"/>
                  </a:lnTo>
                  <a:lnTo>
                    <a:pt x="500" y="320"/>
                  </a:lnTo>
                  <a:lnTo>
                    <a:pt x="505" y="322"/>
                  </a:lnTo>
                  <a:lnTo>
                    <a:pt x="509" y="322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2" y="323"/>
                  </a:lnTo>
                  <a:lnTo>
                    <a:pt x="512" y="325"/>
                  </a:lnTo>
                  <a:lnTo>
                    <a:pt x="517" y="328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4" y="330"/>
                  </a:lnTo>
                  <a:lnTo>
                    <a:pt x="555" y="328"/>
                  </a:lnTo>
                  <a:lnTo>
                    <a:pt x="562" y="328"/>
                  </a:lnTo>
                  <a:lnTo>
                    <a:pt x="564" y="328"/>
                  </a:lnTo>
                  <a:lnTo>
                    <a:pt x="565" y="327"/>
                  </a:lnTo>
                  <a:lnTo>
                    <a:pt x="567" y="327"/>
                  </a:lnTo>
                  <a:lnTo>
                    <a:pt x="569" y="327"/>
                  </a:lnTo>
                  <a:lnTo>
                    <a:pt x="569" y="323"/>
                  </a:lnTo>
                  <a:lnTo>
                    <a:pt x="570" y="323"/>
                  </a:lnTo>
                  <a:lnTo>
                    <a:pt x="570" y="320"/>
                  </a:lnTo>
                  <a:lnTo>
                    <a:pt x="570" y="318"/>
                  </a:lnTo>
                  <a:lnTo>
                    <a:pt x="570" y="317"/>
                  </a:lnTo>
                  <a:lnTo>
                    <a:pt x="572" y="313"/>
                  </a:lnTo>
                  <a:lnTo>
                    <a:pt x="572" y="313"/>
                  </a:lnTo>
                  <a:lnTo>
                    <a:pt x="574" y="312"/>
                  </a:lnTo>
                  <a:lnTo>
                    <a:pt x="574" y="312"/>
                  </a:lnTo>
                  <a:lnTo>
                    <a:pt x="577" y="310"/>
                  </a:lnTo>
                  <a:lnTo>
                    <a:pt x="577" y="310"/>
                  </a:lnTo>
                  <a:lnTo>
                    <a:pt x="579" y="308"/>
                  </a:lnTo>
                  <a:lnTo>
                    <a:pt x="581" y="308"/>
                  </a:lnTo>
                  <a:lnTo>
                    <a:pt x="581" y="308"/>
                  </a:lnTo>
                  <a:lnTo>
                    <a:pt x="616" y="313"/>
                  </a:lnTo>
                  <a:lnTo>
                    <a:pt x="622" y="315"/>
                  </a:lnTo>
                  <a:lnTo>
                    <a:pt x="626" y="315"/>
                  </a:lnTo>
                  <a:lnTo>
                    <a:pt x="629" y="317"/>
                  </a:lnTo>
                  <a:lnTo>
                    <a:pt x="669" y="332"/>
                  </a:lnTo>
                  <a:lnTo>
                    <a:pt x="702" y="345"/>
                  </a:lnTo>
                  <a:lnTo>
                    <a:pt x="707" y="338"/>
                  </a:lnTo>
                  <a:lnTo>
                    <a:pt x="707" y="333"/>
                  </a:lnTo>
                  <a:lnTo>
                    <a:pt x="707" y="332"/>
                  </a:lnTo>
                  <a:lnTo>
                    <a:pt x="707" y="332"/>
                  </a:lnTo>
                  <a:lnTo>
                    <a:pt x="711" y="325"/>
                  </a:lnTo>
                  <a:lnTo>
                    <a:pt x="711" y="323"/>
                  </a:lnTo>
                  <a:lnTo>
                    <a:pt x="714" y="320"/>
                  </a:lnTo>
                  <a:lnTo>
                    <a:pt x="716" y="318"/>
                  </a:lnTo>
                  <a:lnTo>
                    <a:pt x="716" y="318"/>
                  </a:lnTo>
                  <a:lnTo>
                    <a:pt x="717" y="318"/>
                  </a:lnTo>
                  <a:lnTo>
                    <a:pt x="719" y="318"/>
                  </a:lnTo>
                  <a:lnTo>
                    <a:pt x="719" y="318"/>
                  </a:lnTo>
                  <a:lnTo>
                    <a:pt x="722" y="318"/>
                  </a:lnTo>
                  <a:lnTo>
                    <a:pt x="726" y="317"/>
                  </a:lnTo>
                  <a:lnTo>
                    <a:pt x="727" y="317"/>
                  </a:lnTo>
                  <a:lnTo>
                    <a:pt x="729" y="315"/>
                  </a:lnTo>
                  <a:lnTo>
                    <a:pt x="731" y="315"/>
                  </a:lnTo>
                  <a:lnTo>
                    <a:pt x="732" y="313"/>
                  </a:lnTo>
                  <a:lnTo>
                    <a:pt x="732" y="313"/>
                  </a:lnTo>
                  <a:lnTo>
                    <a:pt x="716" y="293"/>
                  </a:lnTo>
                  <a:lnTo>
                    <a:pt x="709" y="285"/>
                  </a:lnTo>
                  <a:lnTo>
                    <a:pt x="701" y="263"/>
                  </a:lnTo>
                  <a:lnTo>
                    <a:pt x="706" y="248"/>
                  </a:lnTo>
                  <a:lnTo>
                    <a:pt x="704" y="243"/>
                  </a:lnTo>
                  <a:lnTo>
                    <a:pt x="701" y="235"/>
                  </a:lnTo>
                  <a:lnTo>
                    <a:pt x="699" y="232"/>
                  </a:lnTo>
                  <a:lnTo>
                    <a:pt x="702" y="223"/>
                  </a:lnTo>
                  <a:lnTo>
                    <a:pt x="704" y="218"/>
                  </a:lnTo>
                  <a:lnTo>
                    <a:pt x="706" y="217"/>
                  </a:lnTo>
                  <a:lnTo>
                    <a:pt x="711" y="210"/>
                  </a:lnTo>
                  <a:lnTo>
                    <a:pt x="711" y="210"/>
                  </a:lnTo>
                  <a:lnTo>
                    <a:pt x="712" y="207"/>
                  </a:lnTo>
                  <a:lnTo>
                    <a:pt x="712" y="203"/>
                  </a:lnTo>
                  <a:lnTo>
                    <a:pt x="712" y="203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09" y="195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6" y="193"/>
                  </a:lnTo>
                  <a:lnTo>
                    <a:pt x="706" y="192"/>
                  </a:lnTo>
                  <a:lnTo>
                    <a:pt x="706" y="192"/>
                  </a:lnTo>
                  <a:lnTo>
                    <a:pt x="711" y="175"/>
                  </a:lnTo>
                  <a:lnTo>
                    <a:pt x="712" y="173"/>
                  </a:lnTo>
                  <a:lnTo>
                    <a:pt x="714" y="168"/>
                  </a:lnTo>
                  <a:lnTo>
                    <a:pt x="719" y="158"/>
                  </a:lnTo>
                  <a:lnTo>
                    <a:pt x="719" y="133"/>
                  </a:lnTo>
                  <a:lnTo>
                    <a:pt x="724" y="120"/>
                  </a:lnTo>
                  <a:lnTo>
                    <a:pt x="722" y="105"/>
                  </a:lnTo>
                  <a:lnTo>
                    <a:pt x="722" y="103"/>
                  </a:lnTo>
                  <a:lnTo>
                    <a:pt x="727" y="98"/>
                  </a:lnTo>
                  <a:lnTo>
                    <a:pt x="729" y="98"/>
                  </a:lnTo>
                  <a:lnTo>
                    <a:pt x="729" y="96"/>
                  </a:lnTo>
                  <a:lnTo>
                    <a:pt x="727" y="96"/>
                  </a:lnTo>
                  <a:lnTo>
                    <a:pt x="724" y="93"/>
                  </a:lnTo>
                  <a:lnTo>
                    <a:pt x="717" y="83"/>
                  </a:lnTo>
                  <a:lnTo>
                    <a:pt x="702" y="65"/>
                  </a:lnTo>
                  <a:lnTo>
                    <a:pt x="702" y="65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701" y="61"/>
                  </a:lnTo>
                  <a:lnTo>
                    <a:pt x="702" y="58"/>
                  </a:lnTo>
                  <a:lnTo>
                    <a:pt x="704" y="5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6" name="Freeform 57"/>
            <p:cNvSpPr>
              <a:spLocks/>
            </p:cNvSpPr>
            <p:nvPr/>
          </p:nvSpPr>
          <p:spPr bwMode="auto">
            <a:xfrm>
              <a:off x="10234376" y="5207048"/>
              <a:ext cx="7560" cy="13606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2 h 9"/>
                <a:gd name="T4" fmla="*/ 4 w 5"/>
                <a:gd name="T5" fmla="*/ 2 h 9"/>
                <a:gd name="T6" fmla="*/ 4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2 h 9"/>
                <a:gd name="T14" fmla="*/ 0 w 5"/>
                <a:gd name="T15" fmla="*/ 2 h 9"/>
                <a:gd name="T16" fmla="*/ 2 w 5"/>
                <a:gd name="T17" fmla="*/ 9 h 9"/>
                <a:gd name="T18" fmla="*/ 2 w 5"/>
                <a:gd name="T19" fmla="*/ 9 h 9"/>
                <a:gd name="T20" fmla="*/ 2 w 5"/>
                <a:gd name="T21" fmla="*/ 9 h 9"/>
                <a:gd name="T22" fmla="*/ 4 w 5"/>
                <a:gd name="T23" fmla="*/ 7 h 9"/>
                <a:gd name="T24" fmla="*/ 5 w 5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7" name="Freeform 58"/>
            <p:cNvSpPr>
              <a:spLocks/>
            </p:cNvSpPr>
            <p:nvPr/>
          </p:nvSpPr>
          <p:spPr bwMode="auto">
            <a:xfrm>
              <a:off x="10981212" y="6514768"/>
              <a:ext cx="10583" cy="12094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4 w 7"/>
                <a:gd name="T7" fmla="*/ 1 h 8"/>
                <a:gd name="T8" fmla="*/ 2 w 7"/>
                <a:gd name="T9" fmla="*/ 1 h 8"/>
                <a:gd name="T10" fmla="*/ 2 w 7"/>
                <a:gd name="T11" fmla="*/ 3 h 8"/>
                <a:gd name="T12" fmla="*/ 0 w 7"/>
                <a:gd name="T13" fmla="*/ 5 h 8"/>
                <a:gd name="T14" fmla="*/ 0 w 7"/>
                <a:gd name="T15" fmla="*/ 6 h 8"/>
                <a:gd name="T16" fmla="*/ 0 w 7"/>
                <a:gd name="T17" fmla="*/ 6 h 8"/>
                <a:gd name="T18" fmla="*/ 0 w 7"/>
                <a:gd name="T19" fmla="*/ 8 h 8"/>
                <a:gd name="T20" fmla="*/ 0 w 7"/>
                <a:gd name="T21" fmla="*/ 8 h 8"/>
                <a:gd name="T22" fmla="*/ 2 w 7"/>
                <a:gd name="T23" fmla="*/ 8 h 8"/>
                <a:gd name="T24" fmla="*/ 2 w 7"/>
                <a:gd name="T25" fmla="*/ 6 h 8"/>
                <a:gd name="T26" fmla="*/ 4 w 7"/>
                <a:gd name="T27" fmla="*/ 6 h 8"/>
                <a:gd name="T28" fmla="*/ 4 w 7"/>
                <a:gd name="T29" fmla="*/ 5 h 8"/>
                <a:gd name="T30" fmla="*/ 5 w 7"/>
                <a:gd name="T31" fmla="*/ 3 h 8"/>
                <a:gd name="T32" fmla="*/ 5 w 7"/>
                <a:gd name="T33" fmla="*/ 1 h 8"/>
                <a:gd name="T34" fmla="*/ 7 w 7"/>
                <a:gd name="T35" fmla="*/ 0 h 8"/>
                <a:gd name="T36" fmla="*/ 7 w 7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8" name="Freeform 59"/>
            <p:cNvSpPr>
              <a:spLocks/>
            </p:cNvSpPr>
            <p:nvPr/>
          </p:nvSpPr>
          <p:spPr bwMode="auto">
            <a:xfrm>
              <a:off x="11034125" y="6578264"/>
              <a:ext cx="18142" cy="7559"/>
            </a:xfrm>
            <a:custGeom>
              <a:avLst/>
              <a:gdLst>
                <a:gd name="T0" fmla="*/ 10 w 12"/>
                <a:gd name="T1" fmla="*/ 3 h 5"/>
                <a:gd name="T2" fmla="*/ 9 w 12"/>
                <a:gd name="T3" fmla="*/ 1 h 5"/>
                <a:gd name="T4" fmla="*/ 7 w 12"/>
                <a:gd name="T5" fmla="*/ 0 h 5"/>
                <a:gd name="T6" fmla="*/ 7 w 12"/>
                <a:gd name="T7" fmla="*/ 1 h 5"/>
                <a:gd name="T8" fmla="*/ 7 w 12"/>
                <a:gd name="T9" fmla="*/ 1 h 5"/>
                <a:gd name="T10" fmla="*/ 4 w 12"/>
                <a:gd name="T11" fmla="*/ 1 h 5"/>
                <a:gd name="T12" fmla="*/ 2 w 12"/>
                <a:gd name="T13" fmla="*/ 1 h 5"/>
                <a:gd name="T14" fmla="*/ 2 w 12"/>
                <a:gd name="T15" fmla="*/ 1 h 5"/>
                <a:gd name="T16" fmla="*/ 0 w 12"/>
                <a:gd name="T17" fmla="*/ 1 h 5"/>
                <a:gd name="T18" fmla="*/ 0 w 12"/>
                <a:gd name="T19" fmla="*/ 3 h 5"/>
                <a:gd name="T20" fmla="*/ 0 w 12"/>
                <a:gd name="T21" fmla="*/ 3 h 5"/>
                <a:gd name="T22" fmla="*/ 0 w 12"/>
                <a:gd name="T23" fmla="*/ 5 h 5"/>
                <a:gd name="T24" fmla="*/ 0 w 12"/>
                <a:gd name="T25" fmla="*/ 5 h 5"/>
                <a:gd name="T26" fmla="*/ 2 w 12"/>
                <a:gd name="T27" fmla="*/ 5 h 5"/>
                <a:gd name="T28" fmla="*/ 10 w 12"/>
                <a:gd name="T29" fmla="*/ 5 h 5"/>
                <a:gd name="T30" fmla="*/ 12 w 12"/>
                <a:gd name="T31" fmla="*/ 5 h 5"/>
                <a:gd name="T32" fmla="*/ 12 w 12"/>
                <a:gd name="T33" fmla="*/ 5 h 5"/>
                <a:gd name="T34" fmla="*/ 12 w 12"/>
                <a:gd name="T35" fmla="*/ 3 h 5"/>
                <a:gd name="T36" fmla="*/ 12 w 12"/>
                <a:gd name="T37" fmla="*/ 3 h 5"/>
                <a:gd name="T38" fmla="*/ 10 w 12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5">
                  <a:moveTo>
                    <a:pt x="10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9" name="Freeform 60"/>
            <p:cNvSpPr>
              <a:spLocks/>
            </p:cNvSpPr>
            <p:nvPr/>
          </p:nvSpPr>
          <p:spPr bwMode="auto">
            <a:xfrm>
              <a:off x="3831839" y="5840499"/>
              <a:ext cx="1253295" cy="961514"/>
            </a:xfrm>
            <a:custGeom>
              <a:avLst/>
              <a:gdLst>
                <a:gd name="T0" fmla="*/ 754 w 829"/>
                <a:gd name="T1" fmla="*/ 134 h 636"/>
                <a:gd name="T2" fmla="*/ 759 w 829"/>
                <a:gd name="T3" fmla="*/ 135 h 636"/>
                <a:gd name="T4" fmla="*/ 759 w 829"/>
                <a:gd name="T5" fmla="*/ 132 h 636"/>
                <a:gd name="T6" fmla="*/ 779 w 829"/>
                <a:gd name="T7" fmla="*/ 144 h 636"/>
                <a:gd name="T8" fmla="*/ 799 w 829"/>
                <a:gd name="T9" fmla="*/ 159 h 636"/>
                <a:gd name="T10" fmla="*/ 819 w 829"/>
                <a:gd name="T11" fmla="*/ 199 h 636"/>
                <a:gd name="T12" fmla="*/ 803 w 829"/>
                <a:gd name="T13" fmla="*/ 287 h 636"/>
                <a:gd name="T14" fmla="*/ 809 w 829"/>
                <a:gd name="T15" fmla="*/ 297 h 636"/>
                <a:gd name="T16" fmla="*/ 801 w 829"/>
                <a:gd name="T17" fmla="*/ 337 h 636"/>
                <a:gd name="T18" fmla="*/ 824 w 829"/>
                <a:gd name="T19" fmla="*/ 411 h 636"/>
                <a:gd name="T20" fmla="*/ 808 w 829"/>
                <a:gd name="T21" fmla="*/ 417 h 636"/>
                <a:gd name="T22" fmla="*/ 723 w 829"/>
                <a:gd name="T23" fmla="*/ 409 h 636"/>
                <a:gd name="T24" fmla="*/ 671 w 829"/>
                <a:gd name="T25" fmla="*/ 406 h 636"/>
                <a:gd name="T26" fmla="*/ 664 w 829"/>
                <a:gd name="T27" fmla="*/ 421 h 636"/>
                <a:gd name="T28" fmla="*/ 614 w 829"/>
                <a:gd name="T29" fmla="*/ 422 h 636"/>
                <a:gd name="T30" fmla="*/ 596 w 829"/>
                <a:gd name="T31" fmla="*/ 414 h 636"/>
                <a:gd name="T32" fmla="*/ 597 w 829"/>
                <a:gd name="T33" fmla="*/ 472 h 636"/>
                <a:gd name="T34" fmla="*/ 586 w 829"/>
                <a:gd name="T35" fmla="*/ 484 h 636"/>
                <a:gd name="T36" fmla="*/ 557 w 829"/>
                <a:gd name="T37" fmla="*/ 481 h 636"/>
                <a:gd name="T38" fmla="*/ 481 w 829"/>
                <a:gd name="T39" fmla="*/ 491 h 636"/>
                <a:gd name="T40" fmla="*/ 461 w 829"/>
                <a:gd name="T41" fmla="*/ 509 h 636"/>
                <a:gd name="T42" fmla="*/ 429 w 829"/>
                <a:gd name="T43" fmla="*/ 526 h 636"/>
                <a:gd name="T44" fmla="*/ 385 w 829"/>
                <a:gd name="T45" fmla="*/ 523 h 636"/>
                <a:gd name="T46" fmla="*/ 370 w 829"/>
                <a:gd name="T47" fmla="*/ 519 h 636"/>
                <a:gd name="T48" fmla="*/ 359 w 829"/>
                <a:gd name="T49" fmla="*/ 519 h 636"/>
                <a:gd name="T50" fmla="*/ 325 w 829"/>
                <a:gd name="T51" fmla="*/ 529 h 636"/>
                <a:gd name="T52" fmla="*/ 307 w 829"/>
                <a:gd name="T53" fmla="*/ 519 h 636"/>
                <a:gd name="T54" fmla="*/ 262 w 829"/>
                <a:gd name="T55" fmla="*/ 518 h 636"/>
                <a:gd name="T56" fmla="*/ 239 w 829"/>
                <a:gd name="T57" fmla="*/ 516 h 636"/>
                <a:gd name="T58" fmla="*/ 169 w 829"/>
                <a:gd name="T59" fmla="*/ 536 h 636"/>
                <a:gd name="T60" fmla="*/ 149 w 829"/>
                <a:gd name="T61" fmla="*/ 543 h 636"/>
                <a:gd name="T62" fmla="*/ 0 w 829"/>
                <a:gd name="T63" fmla="*/ 459 h 636"/>
                <a:gd name="T64" fmla="*/ 27 w 829"/>
                <a:gd name="T65" fmla="*/ 444 h 636"/>
                <a:gd name="T66" fmla="*/ 45 w 829"/>
                <a:gd name="T67" fmla="*/ 436 h 636"/>
                <a:gd name="T68" fmla="*/ 92 w 829"/>
                <a:gd name="T69" fmla="*/ 402 h 636"/>
                <a:gd name="T70" fmla="*/ 113 w 829"/>
                <a:gd name="T71" fmla="*/ 371 h 636"/>
                <a:gd name="T72" fmla="*/ 107 w 829"/>
                <a:gd name="T73" fmla="*/ 331 h 636"/>
                <a:gd name="T74" fmla="*/ 120 w 829"/>
                <a:gd name="T75" fmla="*/ 299 h 636"/>
                <a:gd name="T76" fmla="*/ 149 w 829"/>
                <a:gd name="T77" fmla="*/ 256 h 636"/>
                <a:gd name="T78" fmla="*/ 187 w 829"/>
                <a:gd name="T79" fmla="*/ 231 h 636"/>
                <a:gd name="T80" fmla="*/ 199 w 829"/>
                <a:gd name="T81" fmla="*/ 219 h 636"/>
                <a:gd name="T82" fmla="*/ 219 w 829"/>
                <a:gd name="T83" fmla="*/ 185 h 636"/>
                <a:gd name="T84" fmla="*/ 284 w 829"/>
                <a:gd name="T85" fmla="*/ 150 h 636"/>
                <a:gd name="T86" fmla="*/ 300 w 829"/>
                <a:gd name="T87" fmla="*/ 149 h 636"/>
                <a:gd name="T88" fmla="*/ 349 w 829"/>
                <a:gd name="T89" fmla="*/ 147 h 636"/>
                <a:gd name="T90" fmla="*/ 405 w 829"/>
                <a:gd name="T91" fmla="*/ 140 h 636"/>
                <a:gd name="T92" fmla="*/ 459 w 829"/>
                <a:gd name="T93" fmla="*/ 107 h 636"/>
                <a:gd name="T94" fmla="*/ 479 w 829"/>
                <a:gd name="T95" fmla="*/ 87 h 636"/>
                <a:gd name="T96" fmla="*/ 531 w 829"/>
                <a:gd name="T97" fmla="*/ 25 h 636"/>
                <a:gd name="T98" fmla="*/ 582 w 829"/>
                <a:gd name="T99" fmla="*/ 2 h 636"/>
                <a:gd name="T100" fmla="*/ 591 w 829"/>
                <a:gd name="T101" fmla="*/ 15 h 636"/>
                <a:gd name="T102" fmla="*/ 607 w 829"/>
                <a:gd name="T103" fmla="*/ 65 h 636"/>
                <a:gd name="T104" fmla="*/ 647 w 829"/>
                <a:gd name="T105" fmla="*/ 95 h 636"/>
                <a:gd name="T106" fmla="*/ 679 w 829"/>
                <a:gd name="T107" fmla="*/ 97 h 636"/>
                <a:gd name="T108" fmla="*/ 688 w 829"/>
                <a:gd name="T109" fmla="*/ 104 h 636"/>
                <a:gd name="T110" fmla="*/ 714 w 829"/>
                <a:gd name="T111" fmla="*/ 114 h 636"/>
                <a:gd name="T112" fmla="*/ 744 w 829"/>
                <a:gd name="T113" fmla="*/ 11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9" h="636">
                  <a:moveTo>
                    <a:pt x="753" y="119"/>
                  </a:moveTo>
                  <a:lnTo>
                    <a:pt x="751" y="120"/>
                  </a:lnTo>
                  <a:lnTo>
                    <a:pt x="751" y="122"/>
                  </a:lnTo>
                  <a:lnTo>
                    <a:pt x="751" y="125"/>
                  </a:lnTo>
                  <a:lnTo>
                    <a:pt x="751" y="127"/>
                  </a:lnTo>
                  <a:lnTo>
                    <a:pt x="751" y="129"/>
                  </a:lnTo>
                  <a:lnTo>
                    <a:pt x="751" y="130"/>
                  </a:lnTo>
                  <a:lnTo>
                    <a:pt x="753" y="132"/>
                  </a:lnTo>
                  <a:lnTo>
                    <a:pt x="754" y="134"/>
                  </a:lnTo>
                  <a:lnTo>
                    <a:pt x="754" y="134"/>
                  </a:lnTo>
                  <a:lnTo>
                    <a:pt x="758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61" y="137"/>
                  </a:lnTo>
                  <a:lnTo>
                    <a:pt x="761" y="137"/>
                  </a:lnTo>
                  <a:lnTo>
                    <a:pt x="761" y="135"/>
                  </a:lnTo>
                  <a:lnTo>
                    <a:pt x="759" y="135"/>
                  </a:lnTo>
                  <a:lnTo>
                    <a:pt x="759" y="135"/>
                  </a:lnTo>
                  <a:lnTo>
                    <a:pt x="756" y="130"/>
                  </a:lnTo>
                  <a:lnTo>
                    <a:pt x="754" y="127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54" y="122"/>
                  </a:lnTo>
                  <a:lnTo>
                    <a:pt x="754" y="124"/>
                  </a:lnTo>
                  <a:lnTo>
                    <a:pt x="756" y="124"/>
                  </a:lnTo>
                  <a:lnTo>
                    <a:pt x="759" y="132"/>
                  </a:lnTo>
                  <a:lnTo>
                    <a:pt x="759" y="132"/>
                  </a:lnTo>
                  <a:lnTo>
                    <a:pt x="759" y="134"/>
                  </a:lnTo>
                  <a:lnTo>
                    <a:pt x="761" y="135"/>
                  </a:lnTo>
                  <a:lnTo>
                    <a:pt x="766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4" y="144"/>
                  </a:lnTo>
                  <a:lnTo>
                    <a:pt x="776" y="144"/>
                  </a:lnTo>
                  <a:lnTo>
                    <a:pt x="778" y="144"/>
                  </a:lnTo>
                  <a:lnTo>
                    <a:pt x="779" y="144"/>
                  </a:lnTo>
                  <a:lnTo>
                    <a:pt x="781" y="144"/>
                  </a:lnTo>
                  <a:lnTo>
                    <a:pt x="788" y="144"/>
                  </a:lnTo>
                  <a:lnTo>
                    <a:pt x="793" y="145"/>
                  </a:lnTo>
                  <a:lnTo>
                    <a:pt x="801" y="150"/>
                  </a:lnTo>
                  <a:lnTo>
                    <a:pt x="799" y="152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9" y="157"/>
                  </a:lnTo>
                  <a:lnTo>
                    <a:pt x="799" y="159"/>
                  </a:lnTo>
                  <a:lnTo>
                    <a:pt x="799" y="159"/>
                  </a:lnTo>
                  <a:lnTo>
                    <a:pt x="814" y="177"/>
                  </a:lnTo>
                  <a:lnTo>
                    <a:pt x="821" y="187"/>
                  </a:lnTo>
                  <a:lnTo>
                    <a:pt x="824" y="190"/>
                  </a:lnTo>
                  <a:lnTo>
                    <a:pt x="826" y="190"/>
                  </a:lnTo>
                  <a:lnTo>
                    <a:pt x="826" y="192"/>
                  </a:lnTo>
                  <a:lnTo>
                    <a:pt x="824" y="192"/>
                  </a:lnTo>
                  <a:lnTo>
                    <a:pt x="819" y="197"/>
                  </a:lnTo>
                  <a:lnTo>
                    <a:pt x="819" y="199"/>
                  </a:lnTo>
                  <a:lnTo>
                    <a:pt x="821" y="214"/>
                  </a:lnTo>
                  <a:lnTo>
                    <a:pt x="816" y="227"/>
                  </a:lnTo>
                  <a:lnTo>
                    <a:pt x="816" y="252"/>
                  </a:lnTo>
                  <a:lnTo>
                    <a:pt x="811" y="262"/>
                  </a:lnTo>
                  <a:lnTo>
                    <a:pt x="809" y="267"/>
                  </a:lnTo>
                  <a:lnTo>
                    <a:pt x="808" y="269"/>
                  </a:lnTo>
                  <a:lnTo>
                    <a:pt x="803" y="286"/>
                  </a:lnTo>
                  <a:lnTo>
                    <a:pt x="803" y="286"/>
                  </a:lnTo>
                  <a:lnTo>
                    <a:pt x="803" y="287"/>
                  </a:lnTo>
                  <a:lnTo>
                    <a:pt x="804" y="287"/>
                  </a:lnTo>
                  <a:lnTo>
                    <a:pt x="804" y="289"/>
                  </a:lnTo>
                  <a:lnTo>
                    <a:pt x="806" y="289"/>
                  </a:lnTo>
                  <a:lnTo>
                    <a:pt x="808" y="289"/>
                  </a:lnTo>
                  <a:lnTo>
                    <a:pt x="808" y="291"/>
                  </a:lnTo>
                  <a:lnTo>
                    <a:pt x="808" y="291"/>
                  </a:lnTo>
                  <a:lnTo>
                    <a:pt x="808" y="292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09" y="301"/>
                  </a:lnTo>
                  <a:lnTo>
                    <a:pt x="808" y="304"/>
                  </a:lnTo>
                  <a:lnTo>
                    <a:pt x="808" y="304"/>
                  </a:lnTo>
                  <a:lnTo>
                    <a:pt x="803" y="311"/>
                  </a:lnTo>
                  <a:lnTo>
                    <a:pt x="801" y="312"/>
                  </a:lnTo>
                  <a:lnTo>
                    <a:pt x="799" y="317"/>
                  </a:lnTo>
                  <a:lnTo>
                    <a:pt x="796" y="326"/>
                  </a:lnTo>
                  <a:lnTo>
                    <a:pt x="798" y="329"/>
                  </a:lnTo>
                  <a:lnTo>
                    <a:pt x="801" y="337"/>
                  </a:lnTo>
                  <a:lnTo>
                    <a:pt x="803" y="342"/>
                  </a:lnTo>
                  <a:lnTo>
                    <a:pt x="798" y="357"/>
                  </a:lnTo>
                  <a:lnTo>
                    <a:pt x="806" y="379"/>
                  </a:lnTo>
                  <a:lnTo>
                    <a:pt x="813" y="387"/>
                  </a:lnTo>
                  <a:lnTo>
                    <a:pt x="829" y="407"/>
                  </a:lnTo>
                  <a:lnTo>
                    <a:pt x="829" y="407"/>
                  </a:lnTo>
                  <a:lnTo>
                    <a:pt x="828" y="409"/>
                  </a:lnTo>
                  <a:lnTo>
                    <a:pt x="826" y="409"/>
                  </a:lnTo>
                  <a:lnTo>
                    <a:pt x="824" y="411"/>
                  </a:lnTo>
                  <a:lnTo>
                    <a:pt x="823" y="411"/>
                  </a:lnTo>
                  <a:lnTo>
                    <a:pt x="819" y="412"/>
                  </a:lnTo>
                  <a:lnTo>
                    <a:pt x="816" y="412"/>
                  </a:lnTo>
                  <a:lnTo>
                    <a:pt x="816" y="412"/>
                  </a:lnTo>
                  <a:lnTo>
                    <a:pt x="814" y="412"/>
                  </a:lnTo>
                  <a:lnTo>
                    <a:pt x="813" y="412"/>
                  </a:lnTo>
                  <a:lnTo>
                    <a:pt x="813" y="412"/>
                  </a:lnTo>
                  <a:lnTo>
                    <a:pt x="811" y="414"/>
                  </a:lnTo>
                  <a:lnTo>
                    <a:pt x="808" y="417"/>
                  </a:lnTo>
                  <a:lnTo>
                    <a:pt x="808" y="419"/>
                  </a:lnTo>
                  <a:lnTo>
                    <a:pt x="804" y="426"/>
                  </a:lnTo>
                  <a:lnTo>
                    <a:pt x="804" y="426"/>
                  </a:lnTo>
                  <a:lnTo>
                    <a:pt x="804" y="427"/>
                  </a:lnTo>
                  <a:lnTo>
                    <a:pt x="804" y="432"/>
                  </a:lnTo>
                  <a:lnTo>
                    <a:pt x="799" y="439"/>
                  </a:lnTo>
                  <a:lnTo>
                    <a:pt x="766" y="426"/>
                  </a:lnTo>
                  <a:lnTo>
                    <a:pt x="726" y="411"/>
                  </a:lnTo>
                  <a:lnTo>
                    <a:pt x="723" y="409"/>
                  </a:lnTo>
                  <a:lnTo>
                    <a:pt x="719" y="409"/>
                  </a:lnTo>
                  <a:lnTo>
                    <a:pt x="713" y="407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6" y="402"/>
                  </a:lnTo>
                  <a:lnTo>
                    <a:pt x="674" y="404"/>
                  </a:lnTo>
                  <a:lnTo>
                    <a:pt x="674" y="404"/>
                  </a:lnTo>
                  <a:lnTo>
                    <a:pt x="671" y="406"/>
                  </a:lnTo>
                  <a:lnTo>
                    <a:pt x="671" y="406"/>
                  </a:lnTo>
                  <a:lnTo>
                    <a:pt x="669" y="407"/>
                  </a:lnTo>
                  <a:lnTo>
                    <a:pt x="669" y="407"/>
                  </a:lnTo>
                  <a:lnTo>
                    <a:pt x="667" y="411"/>
                  </a:lnTo>
                  <a:lnTo>
                    <a:pt x="667" y="412"/>
                  </a:lnTo>
                  <a:lnTo>
                    <a:pt x="667" y="414"/>
                  </a:lnTo>
                  <a:lnTo>
                    <a:pt x="667" y="417"/>
                  </a:lnTo>
                  <a:lnTo>
                    <a:pt x="666" y="417"/>
                  </a:lnTo>
                  <a:lnTo>
                    <a:pt x="666" y="421"/>
                  </a:lnTo>
                  <a:lnTo>
                    <a:pt x="664" y="421"/>
                  </a:lnTo>
                  <a:lnTo>
                    <a:pt x="662" y="421"/>
                  </a:lnTo>
                  <a:lnTo>
                    <a:pt x="661" y="422"/>
                  </a:lnTo>
                  <a:lnTo>
                    <a:pt x="659" y="422"/>
                  </a:lnTo>
                  <a:lnTo>
                    <a:pt x="652" y="422"/>
                  </a:lnTo>
                  <a:lnTo>
                    <a:pt x="621" y="424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2"/>
                  </a:lnTo>
                  <a:lnTo>
                    <a:pt x="614" y="422"/>
                  </a:lnTo>
                  <a:lnTo>
                    <a:pt x="609" y="419"/>
                  </a:lnTo>
                  <a:lnTo>
                    <a:pt x="609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6" y="416"/>
                  </a:lnTo>
                  <a:lnTo>
                    <a:pt x="602" y="416"/>
                  </a:lnTo>
                  <a:lnTo>
                    <a:pt x="597" y="414"/>
                  </a:lnTo>
                  <a:lnTo>
                    <a:pt x="596" y="414"/>
                  </a:lnTo>
                  <a:lnTo>
                    <a:pt x="594" y="414"/>
                  </a:lnTo>
                  <a:lnTo>
                    <a:pt x="594" y="416"/>
                  </a:lnTo>
                  <a:lnTo>
                    <a:pt x="594" y="416"/>
                  </a:lnTo>
                  <a:lnTo>
                    <a:pt x="592" y="417"/>
                  </a:lnTo>
                  <a:lnTo>
                    <a:pt x="587" y="431"/>
                  </a:lnTo>
                  <a:lnTo>
                    <a:pt x="587" y="432"/>
                  </a:lnTo>
                  <a:lnTo>
                    <a:pt x="584" y="457"/>
                  </a:lnTo>
                  <a:lnTo>
                    <a:pt x="591" y="466"/>
                  </a:lnTo>
                  <a:lnTo>
                    <a:pt x="597" y="472"/>
                  </a:lnTo>
                  <a:lnTo>
                    <a:pt x="597" y="474"/>
                  </a:lnTo>
                  <a:lnTo>
                    <a:pt x="596" y="479"/>
                  </a:lnTo>
                  <a:lnTo>
                    <a:pt x="596" y="481"/>
                  </a:lnTo>
                  <a:lnTo>
                    <a:pt x="594" y="483"/>
                  </a:lnTo>
                  <a:lnTo>
                    <a:pt x="592" y="483"/>
                  </a:lnTo>
                  <a:lnTo>
                    <a:pt x="592" y="484"/>
                  </a:lnTo>
                  <a:lnTo>
                    <a:pt x="591" y="484"/>
                  </a:lnTo>
                  <a:lnTo>
                    <a:pt x="591" y="484"/>
                  </a:lnTo>
                  <a:lnTo>
                    <a:pt x="586" y="484"/>
                  </a:lnTo>
                  <a:lnTo>
                    <a:pt x="584" y="484"/>
                  </a:lnTo>
                  <a:lnTo>
                    <a:pt x="582" y="483"/>
                  </a:lnTo>
                  <a:lnTo>
                    <a:pt x="577" y="483"/>
                  </a:lnTo>
                  <a:lnTo>
                    <a:pt x="574" y="481"/>
                  </a:lnTo>
                  <a:lnTo>
                    <a:pt x="567" y="479"/>
                  </a:lnTo>
                  <a:lnTo>
                    <a:pt x="562" y="479"/>
                  </a:lnTo>
                  <a:lnTo>
                    <a:pt x="561" y="479"/>
                  </a:lnTo>
                  <a:lnTo>
                    <a:pt x="559" y="479"/>
                  </a:lnTo>
                  <a:lnTo>
                    <a:pt x="557" y="481"/>
                  </a:lnTo>
                  <a:lnTo>
                    <a:pt x="549" y="484"/>
                  </a:lnTo>
                  <a:lnTo>
                    <a:pt x="549" y="486"/>
                  </a:lnTo>
                  <a:lnTo>
                    <a:pt x="541" y="489"/>
                  </a:lnTo>
                  <a:lnTo>
                    <a:pt x="524" y="493"/>
                  </a:lnTo>
                  <a:lnTo>
                    <a:pt x="521" y="493"/>
                  </a:lnTo>
                  <a:lnTo>
                    <a:pt x="521" y="493"/>
                  </a:lnTo>
                  <a:lnTo>
                    <a:pt x="517" y="493"/>
                  </a:lnTo>
                  <a:lnTo>
                    <a:pt x="506" y="491"/>
                  </a:lnTo>
                  <a:lnTo>
                    <a:pt x="481" y="491"/>
                  </a:lnTo>
                  <a:lnTo>
                    <a:pt x="479" y="491"/>
                  </a:lnTo>
                  <a:lnTo>
                    <a:pt x="479" y="493"/>
                  </a:lnTo>
                  <a:lnTo>
                    <a:pt x="476" y="494"/>
                  </a:lnTo>
                  <a:lnTo>
                    <a:pt x="474" y="496"/>
                  </a:lnTo>
                  <a:lnTo>
                    <a:pt x="472" y="498"/>
                  </a:lnTo>
                  <a:lnTo>
                    <a:pt x="471" y="499"/>
                  </a:lnTo>
                  <a:lnTo>
                    <a:pt x="467" y="501"/>
                  </a:lnTo>
                  <a:lnTo>
                    <a:pt x="466" y="506"/>
                  </a:lnTo>
                  <a:lnTo>
                    <a:pt x="461" y="509"/>
                  </a:lnTo>
                  <a:lnTo>
                    <a:pt x="461" y="509"/>
                  </a:lnTo>
                  <a:lnTo>
                    <a:pt x="456" y="514"/>
                  </a:lnTo>
                  <a:lnTo>
                    <a:pt x="451" y="516"/>
                  </a:lnTo>
                  <a:lnTo>
                    <a:pt x="442" y="521"/>
                  </a:lnTo>
                  <a:lnTo>
                    <a:pt x="441" y="523"/>
                  </a:lnTo>
                  <a:lnTo>
                    <a:pt x="436" y="524"/>
                  </a:lnTo>
                  <a:lnTo>
                    <a:pt x="434" y="526"/>
                  </a:lnTo>
                  <a:lnTo>
                    <a:pt x="432" y="526"/>
                  </a:lnTo>
                  <a:lnTo>
                    <a:pt x="429" y="526"/>
                  </a:lnTo>
                  <a:lnTo>
                    <a:pt x="416" y="529"/>
                  </a:lnTo>
                  <a:lnTo>
                    <a:pt x="414" y="529"/>
                  </a:lnTo>
                  <a:lnTo>
                    <a:pt x="412" y="529"/>
                  </a:lnTo>
                  <a:lnTo>
                    <a:pt x="411" y="528"/>
                  </a:lnTo>
                  <a:lnTo>
                    <a:pt x="411" y="528"/>
                  </a:lnTo>
                  <a:lnTo>
                    <a:pt x="400" y="526"/>
                  </a:lnTo>
                  <a:lnTo>
                    <a:pt x="395" y="524"/>
                  </a:lnTo>
                  <a:lnTo>
                    <a:pt x="389" y="523"/>
                  </a:lnTo>
                  <a:lnTo>
                    <a:pt x="385" y="523"/>
                  </a:lnTo>
                  <a:lnTo>
                    <a:pt x="385" y="523"/>
                  </a:lnTo>
                  <a:lnTo>
                    <a:pt x="384" y="523"/>
                  </a:lnTo>
                  <a:lnTo>
                    <a:pt x="382" y="523"/>
                  </a:lnTo>
                  <a:lnTo>
                    <a:pt x="379" y="523"/>
                  </a:lnTo>
                  <a:lnTo>
                    <a:pt x="377" y="523"/>
                  </a:lnTo>
                  <a:lnTo>
                    <a:pt x="375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0" y="519"/>
                  </a:lnTo>
                  <a:lnTo>
                    <a:pt x="367" y="518"/>
                  </a:lnTo>
                  <a:lnTo>
                    <a:pt x="367" y="518"/>
                  </a:lnTo>
                  <a:lnTo>
                    <a:pt x="365" y="518"/>
                  </a:lnTo>
                  <a:lnTo>
                    <a:pt x="365" y="518"/>
                  </a:lnTo>
                  <a:lnTo>
                    <a:pt x="362" y="519"/>
                  </a:lnTo>
                  <a:lnTo>
                    <a:pt x="362" y="519"/>
                  </a:lnTo>
                  <a:lnTo>
                    <a:pt x="360" y="519"/>
                  </a:lnTo>
                  <a:lnTo>
                    <a:pt x="360" y="519"/>
                  </a:lnTo>
                  <a:lnTo>
                    <a:pt x="359" y="519"/>
                  </a:lnTo>
                  <a:lnTo>
                    <a:pt x="345" y="514"/>
                  </a:lnTo>
                  <a:lnTo>
                    <a:pt x="337" y="518"/>
                  </a:lnTo>
                  <a:lnTo>
                    <a:pt x="335" y="523"/>
                  </a:lnTo>
                  <a:lnTo>
                    <a:pt x="332" y="526"/>
                  </a:lnTo>
                  <a:lnTo>
                    <a:pt x="332" y="526"/>
                  </a:lnTo>
                  <a:lnTo>
                    <a:pt x="330" y="528"/>
                  </a:lnTo>
                  <a:lnTo>
                    <a:pt x="329" y="529"/>
                  </a:lnTo>
                  <a:lnTo>
                    <a:pt x="325" y="529"/>
                  </a:lnTo>
                  <a:lnTo>
                    <a:pt x="325" y="529"/>
                  </a:lnTo>
                  <a:lnTo>
                    <a:pt x="320" y="528"/>
                  </a:lnTo>
                  <a:lnTo>
                    <a:pt x="317" y="526"/>
                  </a:lnTo>
                  <a:lnTo>
                    <a:pt x="315" y="526"/>
                  </a:lnTo>
                  <a:lnTo>
                    <a:pt x="315" y="524"/>
                  </a:lnTo>
                  <a:lnTo>
                    <a:pt x="314" y="524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0" y="521"/>
                  </a:lnTo>
                  <a:lnTo>
                    <a:pt x="307" y="519"/>
                  </a:lnTo>
                  <a:lnTo>
                    <a:pt x="287" y="509"/>
                  </a:lnTo>
                  <a:lnTo>
                    <a:pt x="285" y="508"/>
                  </a:lnTo>
                  <a:lnTo>
                    <a:pt x="285" y="508"/>
                  </a:lnTo>
                  <a:lnTo>
                    <a:pt x="284" y="508"/>
                  </a:lnTo>
                  <a:lnTo>
                    <a:pt x="269" y="513"/>
                  </a:lnTo>
                  <a:lnTo>
                    <a:pt x="267" y="513"/>
                  </a:lnTo>
                  <a:lnTo>
                    <a:pt x="265" y="514"/>
                  </a:lnTo>
                  <a:lnTo>
                    <a:pt x="264" y="516"/>
                  </a:lnTo>
                  <a:lnTo>
                    <a:pt x="262" y="518"/>
                  </a:lnTo>
                  <a:lnTo>
                    <a:pt x="254" y="521"/>
                  </a:lnTo>
                  <a:lnTo>
                    <a:pt x="252" y="521"/>
                  </a:lnTo>
                  <a:lnTo>
                    <a:pt x="249" y="521"/>
                  </a:lnTo>
                  <a:lnTo>
                    <a:pt x="247" y="519"/>
                  </a:lnTo>
                  <a:lnTo>
                    <a:pt x="245" y="519"/>
                  </a:lnTo>
                  <a:lnTo>
                    <a:pt x="244" y="518"/>
                  </a:lnTo>
                  <a:lnTo>
                    <a:pt x="242" y="516"/>
                  </a:lnTo>
                  <a:lnTo>
                    <a:pt x="240" y="516"/>
                  </a:lnTo>
                  <a:lnTo>
                    <a:pt x="239" y="516"/>
                  </a:lnTo>
                  <a:lnTo>
                    <a:pt x="239" y="516"/>
                  </a:lnTo>
                  <a:lnTo>
                    <a:pt x="237" y="516"/>
                  </a:lnTo>
                  <a:lnTo>
                    <a:pt x="212" y="524"/>
                  </a:lnTo>
                  <a:lnTo>
                    <a:pt x="204" y="528"/>
                  </a:lnTo>
                  <a:lnTo>
                    <a:pt x="189" y="529"/>
                  </a:lnTo>
                  <a:lnTo>
                    <a:pt x="187" y="529"/>
                  </a:lnTo>
                  <a:lnTo>
                    <a:pt x="185" y="529"/>
                  </a:lnTo>
                  <a:lnTo>
                    <a:pt x="184" y="531"/>
                  </a:lnTo>
                  <a:lnTo>
                    <a:pt x="169" y="536"/>
                  </a:lnTo>
                  <a:lnTo>
                    <a:pt x="167" y="536"/>
                  </a:lnTo>
                  <a:lnTo>
                    <a:pt x="165" y="536"/>
                  </a:lnTo>
                  <a:lnTo>
                    <a:pt x="164" y="538"/>
                  </a:lnTo>
                  <a:lnTo>
                    <a:pt x="164" y="539"/>
                  </a:lnTo>
                  <a:lnTo>
                    <a:pt x="162" y="539"/>
                  </a:lnTo>
                  <a:lnTo>
                    <a:pt x="162" y="539"/>
                  </a:lnTo>
                  <a:lnTo>
                    <a:pt x="154" y="543"/>
                  </a:lnTo>
                  <a:lnTo>
                    <a:pt x="152" y="543"/>
                  </a:lnTo>
                  <a:lnTo>
                    <a:pt x="149" y="543"/>
                  </a:lnTo>
                  <a:lnTo>
                    <a:pt x="147" y="543"/>
                  </a:lnTo>
                  <a:lnTo>
                    <a:pt x="144" y="543"/>
                  </a:lnTo>
                  <a:lnTo>
                    <a:pt x="137" y="544"/>
                  </a:lnTo>
                  <a:lnTo>
                    <a:pt x="128" y="571"/>
                  </a:lnTo>
                  <a:lnTo>
                    <a:pt x="115" y="613"/>
                  </a:lnTo>
                  <a:lnTo>
                    <a:pt x="108" y="633"/>
                  </a:lnTo>
                  <a:lnTo>
                    <a:pt x="107" y="636"/>
                  </a:lnTo>
                  <a:lnTo>
                    <a:pt x="0" y="591"/>
                  </a:lnTo>
                  <a:lnTo>
                    <a:pt x="0" y="459"/>
                  </a:lnTo>
                  <a:lnTo>
                    <a:pt x="0" y="459"/>
                  </a:lnTo>
                  <a:lnTo>
                    <a:pt x="3" y="459"/>
                  </a:lnTo>
                  <a:lnTo>
                    <a:pt x="7" y="457"/>
                  </a:lnTo>
                  <a:lnTo>
                    <a:pt x="12" y="454"/>
                  </a:lnTo>
                  <a:lnTo>
                    <a:pt x="13" y="452"/>
                  </a:lnTo>
                  <a:lnTo>
                    <a:pt x="17" y="451"/>
                  </a:lnTo>
                  <a:lnTo>
                    <a:pt x="23" y="446"/>
                  </a:lnTo>
                  <a:lnTo>
                    <a:pt x="23" y="446"/>
                  </a:lnTo>
                  <a:lnTo>
                    <a:pt x="27" y="444"/>
                  </a:lnTo>
                  <a:lnTo>
                    <a:pt x="28" y="444"/>
                  </a:lnTo>
                  <a:lnTo>
                    <a:pt x="28" y="444"/>
                  </a:lnTo>
                  <a:lnTo>
                    <a:pt x="30" y="444"/>
                  </a:lnTo>
                  <a:lnTo>
                    <a:pt x="32" y="444"/>
                  </a:lnTo>
                  <a:lnTo>
                    <a:pt x="32" y="444"/>
                  </a:lnTo>
                  <a:lnTo>
                    <a:pt x="33" y="444"/>
                  </a:lnTo>
                  <a:lnTo>
                    <a:pt x="35" y="442"/>
                  </a:lnTo>
                  <a:lnTo>
                    <a:pt x="37" y="441"/>
                  </a:lnTo>
                  <a:lnTo>
                    <a:pt x="45" y="436"/>
                  </a:lnTo>
                  <a:lnTo>
                    <a:pt x="45" y="436"/>
                  </a:lnTo>
                  <a:lnTo>
                    <a:pt x="53" y="429"/>
                  </a:lnTo>
                  <a:lnTo>
                    <a:pt x="58" y="424"/>
                  </a:lnTo>
                  <a:lnTo>
                    <a:pt x="65" y="421"/>
                  </a:lnTo>
                  <a:lnTo>
                    <a:pt x="77" y="412"/>
                  </a:lnTo>
                  <a:lnTo>
                    <a:pt x="82" y="411"/>
                  </a:lnTo>
                  <a:lnTo>
                    <a:pt x="83" y="409"/>
                  </a:lnTo>
                  <a:lnTo>
                    <a:pt x="85" y="409"/>
                  </a:lnTo>
                  <a:lnTo>
                    <a:pt x="92" y="402"/>
                  </a:lnTo>
                  <a:lnTo>
                    <a:pt x="102" y="392"/>
                  </a:lnTo>
                  <a:lnTo>
                    <a:pt x="103" y="391"/>
                  </a:lnTo>
                  <a:lnTo>
                    <a:pt x="107" y="387"/>
                  </a:lnTo>
                  <a:lnTo>
                    <a:pt x="107" y="386"/>
                  </a:lnTo>
                  <a:lnTo>
                    <a:pt x="107" y="384"/>
                  </a:lnTo>
                  <a:lnTo>
                    <a:pt x="110" y="379"/>
                  </a:lnTo>
                  <a:lnTo>
                    <a:pt x="112" y="376"/>
                  </a:lnTo>
                  <a:lnTo>
                    <a:pt x="113" y="372"/>
                  </a:lnTo>
                  <a:lnTo>
                    <a:pt x="113" y="371"/>
                  </a:lnTo>
                  <a:lnTo>
                    <a:pt x="115" y="371"/>
                  </a:lnTo>
                  <a:lnTo>
                    <a:pt x="115" y="366"/>
                  </a:lnTo>
                  <a:lnTo>
                    <a:pt x="113" y="352"/>
                  </a:lnTo>
                  <a:lnTo>
                    <a:pt x="113" y="351"/>
                  </a:lnTo>
                  <a:lnTo>
                    <a:pt x="108" y="342"/>
                  </a:lnTo>
                  <a:lnTo>
                    <a:pt x="107" y="341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7" y="331"/>
                  </a:lnTo>
                  <a:lnTo>
                    <a:pt x="112" y="327"/>
                  </a:lnTo>
                  <a:lnTo>
                    <a:pt x="113" y="324"/>
                  </a:lnTo>
                  <a:lnTo>
                    <a:pt x="113" y="324"/>
                  </a:lnTo>
                  <a:lnTo>
                    <a:pt x="118" y="309"/>
                  </a:lnTo>
                  <a:lnTo>
                    <a:pt x="120" y="302"/>
                  </a:lnTo>
                  <a:lnTo>
                    <a:pt x="120" y="301"/>
                  </a:lnTo>
                  <a:lnTo>
                    <a:pt x="120" y="301"/>
                  </a:lnTo>
                  <a:lnTo>
                    <a:pt x="120" y="299"/>
                  </a:lnTo>
                  <a:lnTo>
                    <a:pt x="120" y="299"/>
                  </a:lnTo>
                  <a:lnTo>
                    <a:pt x="120" y="297"/>
                  </a:lnTo>
                  <a:lnTo>
                    <a:pt x="122" y="296"/>
                  </a:lnTo>
                  <a:lnTo>
                    <a:pt x="125" y="287"/>
                  </a:lnTo>
                  <a:lnTo>
                    <a:pt x="130" y="274"/>
                  </a:lnTo>
                  <a:lnTo>
                    <a:pt x="133" y="271"/>
                  </a:lnTo>
                  <a:lnTo>
                    <a:pt x="137" y="266"/>
                  </a:lnTo>
                  <a:lnTo>
                    <a:pt x="142" y="262"/>
                  </a:lnTo>
                  <a:lnTo>
                    <a:pt x="149" y="257"/>
                  </a:lnTo>
                  <a:lnTo>
                    <a:pt x="149" y="256"/>
                  </a:lnTo>
                  <a:lnTo>
                    <a:pt x="149" y="254"/>
                  </a:lnTo>
                  <a:lnTo>
                    <a:pt x="150" y="251"/>
                  </a:lnTo>
                  <a:lnTo>
                    <a:pt x="152" y="251"/>
                  </a:lnTo>
                  <a:lnTo>
                    <a:pt x="155" y="249"/>
                  </a:lnTo>
                  <a:lnTo>
                    <a:pt x="157" y="246"/>
                  </a:lnTo>
                  <a:lnTo>
                    <a:pt x="164" y="244"/>
                  </a:lnTo>
                  <a:lnTo>
                    <a:pt x="170" y="241"/>
                  </a:lnTo>
                  <a:lnTo>
                    <a:pt x="182" y="234"/>
                  </a:lnTo>
                  <a:lnTo>
                    <a:pt x="187" y="231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0" y="226"/>
                  </a:lnTo>
                  <a:lnTo>
                    <a:pt x="192" y="224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195" y="222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202" y="210"/>
                  </a:lnTo>
                  <a:lnTo>
                    <a:pt x="207" y="195"/>
                  </a:lnTo>
                  <a:lnTo>
                    <a:pt x="207" y="194"/>
                  </a:lnTo>
                  <a:lnTo>
                    <a:pt x="207" y="190"/>
                  </a:lnTo>
                  <a:lnTo>
                    <a:pt x="207" y="190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214" y="185"/>
                  </a:lnTo>
                  <a:lnTo>
                    <a:pt x="219" y="185"/>
                  </a:lnTo>
                  <a:lnTo>
                    <a:pt x="220" y="184"/>
                  </a:lnTo>
                  <a:lnTo>
                    <a:pt x="227" y="182"/>
                  </a:lnTo>
                  <a:lnTo>
                    <a:pt x="250" y="170"/>
                  </a:lnTo>
                  <a:lnTo>
                    <a:pt x="260" y="167"/>
                  </a:lnTo>
                  <a:lnTo>
                    <a:pt x="264" y="165"/>
                  </a:lnTo>
                  <a:lnTo>
                    <a:pt x="270" y="160"/>
                  </a:lnTo>
                  <a:lnTo>
                    <a:pt x="275" y="155"/>
                  </a:lnTo>
                  <a:lnTo>
                    <a:pt x="280" y="152"/>
                  </a:lnTo>
                  <a:lnTo>
                    <a:pt x="284" y="150"/>
                  </a:lnTo>
                  <a:lnTo>
                    <a:pt x="285" y="150"/>
                  </a:lnTo>
                  <a:lnTo>
                    <a:pt x="287" y="152"/>
                  </a:lnTo>
                  <a:lnTo>
                    <a:pt x="289" y="152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4" y="152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300" y="149"/>
                  </a:lnTo>
                  <a:lnTo>
                    <a:pt x="302" y="147"/>
                  </a:lnTo>
                  <a:lnTo>
                    <a:pt x="304" y="145"/>
                  </a:lnTo>
                  <a:lnTo>
                    <a:pt x="305" y="145"/>
                  </a:lnTo>
                  <a:lnTo>
                    <a:pt x="309" y="145"/>
                  </a:lnTo>
                  <a:lnTo>
                    <a:pt x="315" y="147"/>
                  </a:lnTo>
                  <a:lnTo>
                    <a:pt x="320" y="147"/>
                  </a:lnTo>
                  <a:lnTo>
                    <a:pt x="335" y="147"/>
                  </a:lnTo>
                  <a:lnTo>
                    <a:pt x="337" y="147"/>
                  </a:lnTo>
                  <a:lnTo>
                    <a:pt x="349" y="147"/>
                  </a:lnTo>
                  <a:lnTo>
                    <a:pt x="362" y="145"/>
                  </a:lnTo>
                  <a:lnTo>
                    <a:pt x="369" y="145"/>
                  </a:lnTo>
                  <a:lnTo>
                    <a:pt x="382" y="142"/>
                  </a:lnTo>
                  <a:lnTo>
                    <a:pt x="395" y="140"/>
                  </a:lnTo>
                  <a:lnTo>
                    <a:pt x="399" y="139"/>
                  </a:lnTo>
                  <a:lnTo>
                    <a:pt x="400" y="139"/>
                  </a:lnTo>
                  <a:lnTo>
                    <a:pt x="402" y="139"/>
                  </a:lnTo>
                  <a:lnTo>
                    <a:pt x="404" y="140"/>
                  </a:lnTo>
                  <a:lnTo>
                    <a:pt x="405" y="140"/>
                  </a:lnTo>
                  <a:lnTo>
                    <a:pt x="412" y="139"/>
                  </a:lnTo>
                  <a:lnTo>
                    <a:pt x="419" y="137"/>
                  </a:lnTo>
                  <a:lnTo>
                    <a:pt x="422" y="135"/>
                  </a:lnTo>
                  <a:lnTo>
                    <a:pt x="429" y="132"/>
                  </a:lnTo>
                  <a:lnTo>
                    <a:pt x="434" y="129"/>
                  </a:lnTo>
                  <a:lnTo>
                    <a:pt x="451" y="114"/>
                  </a:lnTo>
                  <a:lnTo>
                    <a:pt x="452" y="112"/>
                  </a:lnTo>
                  <a:lnTo>
                    <a:pt x="454" y="110"/>
                  </a:lnTo>
                  <a:lnTo>
                    <a:pt x="459" y="107"/>
                  </a:lnTo>
                  <a:lnTo>
                    <a:pt x="461" y="105"/>
                  </a:lnTo>
                  <a:lnTo>
                    <a:pt x="461" y="105"/>
                  </a:lnTo>
                  <a:lnTo>
                    <a:pt x="462" y="105"/>
                  </a:lnTo>
                  <a:lnTo>
                    <a:pt x="464" y="102"/>
                  </a:lnTo>
                  <a:lnTo>
                    <a:pt x="464" y="102"/>
                  </a:lnTo>
                  <a:lnTo>
                    <a:pt x="466" y="102"/>
                  </a:lnTo>
                  <a:lnTo>
                    <a:pt x="471" y="95"/>
                  </a:lnTo>
                  <a:lnTo>
                    <a:pt x="477" y="89"/>
                  </a:lnTo>
                  <a:lnTo>
                    <a:pt x="479" y="87"/>
                  </a:lnTo>
                  <a:lnTo>
                    <a:pt x="481" y="84"/>
                  </a:lnTo>
                  <a:lnTo>
                    <a:pt x="486" y="82"/>
                  </a:lnTo>
                  <a:lnTo>
                    <a:pt x="491" y="75"/>
                  </a:lnTo>
                  <a:lnTo>
                    <a:pt x="492" y="74"/>
                  </a:lnTo>
                  <a:lnTo>
                    <a:pt x="497" y="69"/>
                  </a:lnTo>
                  <a:lnTo>
                    <a:pt x="497" y="67"/>
                  </a:lnTo>
                  <a:lnTo>
                    <a:pt x="502" y="60"/>
                  </a:lnTo>
                  <a:lnTo>
                    <a:pt x="522" y="35"/>
                  </a:lnTo>
                  <a:lnTo>
                    <a:pt x="531" y="25"/>
                  </a:lnTo>
                  <a:lnTo>
                    <a:pt x="536" y="19"/>
                  </a:lnTo>
                  <a:lnTo>
                    <a:pt x="546" y="2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49" y="0"/>
                  </a:lnTo>
                  <a:lnTo>
                    <a:pt x="551" y="0"/>
                  </a:lnTo>
                  <a:lnTo>
                    <a:pt x="562" y="4"/>
                  </a:lnTo>
                  <a:lnTo>
                    <a:pt x="571" y="4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7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1" y="10"/>
                  </a:lnTo>
                  <a:lnTo>
                    <a:pt x="591" y="10"/>
                  </a:lnTo>
                  <a:lnTo>
                    <a:pt x="591" y="15"/>
                  </a:lnTo>
                  <a:lnTo>
                    <a:pt x="589" y="22"/>
                  </a:lnTo>
                  <a:lnTo>
                    <a:pt x="589" y="24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2" y="39"/>
                  </a:lnTo>
                  <a:lnTo>
                    <a:pt x="592" y="39"/>
                  </a:lnTo>
                  <a:lnTo>
                    <a:pt x="602" y="59"/>
                  </a:lnTo>
                  <a:lnTo>
                    <a:pt x="607" y="65"/>
                  </a:lnTo>
                  <a:lnTo>
                    <a:pt x="607" y="67"/>
                  </a:lnTo>
                  <a:lnTo>
                    <a:pt x="614" y="75"/>
                  </a:lnTo>
                  <a:lnTo>
                    <a:pt x="616" y="77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39" y="94"/>
                  </a:lnTo>
                  <a:lnTo>
                    <a:pt x="644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51" y="95"/>
                  </a:lnTo>
                  <a:lnTo>
                    <a:pt x="651" y="94"/>
                  </a:lnTo>
                  <a:lnTo>
                    <a:pt x="652" y="94"/>
                  </a:lnTo>
                  <a:lnTo>
                    <a:pt x="671" y="95"/>
                  </a:lnTo>
                  <a:lnTo>
                    <a:pt x="678" y="95"/>
                  </a:lnTo>
                  <a:lnTo>
                    <a:pt x="679" y="95"/>
                  </a:lnTo>
                  <a:lnTo>
                    <a:pt x="679" y="97"/>
                  </a:lnTo>
                  <a:lnTo>
                    <a:pt x="679" y="97"/>
                  </a:lnTo>
                  <a:lnTo>
                    <a:pt x="679" y="99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1" y="102"/>
                  </a:lnTo>
                  <a:lnTo>
                    <a:pt x="683" y="104"/>
                  </a:lnTo>
                  <a:lnTo>
                    <a:pt x="684" y="104"/>
                  </a:lnTo>
                  <a:lnTo>
                    <a:pt x="686" y="104"/>
                  </a:lnTo>
                  <a:lnTo>
                    <a:pt x="688" y="104"/>
                  </a:lnTo>
                  <a:lnTo>
                    <a:pt x="689" y="104"/>
                  </a:lnTo>
                  <a:lnTo>
                    <a:pt x="689" y="104"/>
                  </a:lnTo>
                  <a:lnTo>
                    <a:pt x="689" y="102"/>
                  </a:lnTo>
                  <a:lnTo>
                    <a:pt x="698" y="102"/>
                  </a:lnTo>
                  <a:lnTo>
                    <a:pt x="699" y="102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8" y="110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9" y="115"/>
                  </a:lnTo>
                  <a:lnTo>
                    <a:pt x="719" y="115"/>
                  </a:lnTo>
                  <a:lnTo>
                    <a:pt x="721" y="117"/>
                  </a:lnTo>
                  <a:lnTo>
                    <a:pt x="731" y="115"/>
                  </a:lnTo>
                  <a:lnTo>
                    <a:pt x="741" y="114"/>
                  </a:lnTo>
                  <a:lnTo>
                    <a:pt x="741" y="114"/>
                  </a:lnTo>
                  <a:lnTo>
                    <a:pt x="743" y="114"/>
                  </a:lnTo>
                  <a:lnTo>
                    <a:pt x="744" y="110"/>
                  </a:lnTo>
                  <a:lnTo>
                    <a:pt x="746" y="110"/>
                  </a:lnTo>
                  <a:lnTo>
                    <a:pt x="751" y="104"/>
                  </a:lnTo>
                  <a:lnTo>
                    <a:pt x="753" y="117"/>
                  </a:lnTo>
                  <a:lnTo>
                    <a:pt x="753" y="11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0" name="Freeform 61"/>
            <p:cNvSpPr>
              <a:spLocks/>
            </p:cNvSpPr>
            <p:nvPr/>
          </p:nvSpPr>
          <p:spPr bwMode="auto">
            <a:xfrm>
              <a:off x="6113167" y="6052154"/>
              <a:ext cx="465639" cy="975120"/>
            </a:xfrm>
            <a:custGeom>
              <a:avLst/>
              <a:gdLst>
                <a:gd name="T0" fmla="*/ 100 w 308"/>
                <a:gd name="T1" fmla="*/ 483 h 645"/>
                <a:gd name="T2" fmla="*/ 48 w 308"/>
                <a:gd name="T3" fmla="*/ 423 h 645"/>
                <a:gd name="T4" fmla="*/ 30 w 308"/>
                <a:gd name="T5" fmla="*/ 366 h 645"/>
                <a:gd name="T6" fmla="*/ 10 w 308"/>
                <a:gd name="T7" fmla="*/ 343 h 645"/>
                <a:gd name="T8" fmla="*/ 0 w 308"/>
                <a:gd name="T9" fmla="*/ 289 h 645"/>
                <a:gd name="T10" fmla="*/ 20 w 308"/>
                <a:gd name="T11" fmla="*/ 261 h 645"/>
                <a:gd name="T12" fmla="*/ 30 w 308"/>
                <a:gd name="T13" fmla="*/ 249 h 645"/>
                <a:gd name="T14" fmla="*/ 53 w 308"/>
                <a:gd name="T15" fmla="*/ 239 h 645"/>
                <a:gd name="T16" fmla="*/ 70 w 308"/>
                <a:gd name="T17" fmla="*/ 207 h 645"/>
                <a:gd name="T18" fmla="*/ 90 w 308"/>
                <a:gd name="T19" fmla="*/ 179 h 645"/>
                <a:gd name="T20" fmla="*/ 81 w 308"/>
                <a:gd name="T21" fmla="*/ 172 h 645"/>
                <a:gd name="T22" fmla="*/ 81 w 308"/>
                <a:gd name="T23" fmla="*/ 159 h 645"/>
                <a:gd name="T24" fmla="*/ 86 w 308"/>
                <a:gd name="T25" fmla="*/ 151 h 645"/>
                <a:gd name="T26" fmla="*/ 83 w 308"/>
                <a:gd name="T27" fmla="*/ 127 h 645"/>
                <a:gd name="T28" fmla="*/ 98 w 308"/>
                <a:gd name="T29" fmla="*/ 77 h 645"/>
                <a:gd name="T30" fmla="*/ 106 w 308"/>
                <a:gd name="T31" fmla="*/ 49 h 645"/>
                <a:gd name="T32" fmla="*/ 126 w 308"/>
                <a:gd name="T33" fmla="*/ 25 h 645"/>
                <a:gd name="T34" fmla="*/ 148 w 308"/>
                <a:gd name="T35" fmla="*/ 19 h 645"/>
                <a:gd name="T36" fmla="*/ 180 w 308"/>
                <a:gd name="T37" fmla="*/ 7 h 645"/>
                <a:gd name="T38" fmla="*/ 218 w 308"/>
                <a:gd name="T39" fmla="*/ 4 h 645"/>
                <a:gd name="T40" fmla="*/ 215 w 308"/>
                <a:gd name="T41" fmla="*/ 12 h 645"/>
                <a:gd name="T42" fmla="*/ 215 w 308"/>
                <a:gd name="T43" fmla="*/ 20 h 645"/>
                <a:gd name="T44" fmla="*/ 223 w 308"/>
                <a:gd name="T45" fmla="*/ 15 h 645"/>
                <a:gd name="T46" fmla="*/ 245 w 308"/>
                <a:gd name="T47" fmla="*/ 29 h 645"/>
                <a:gd name="T48" fmla="*/ 240 w 308"/>
                <a:gd name="T49" fmla="*/ 32 h 645"/>
                <a:gd name="T50" fmla="*/ 250 w 308"/>
                <a:gd name="T51" fmla="*/ 49 h 645"/>
                <a:gd name="T52" fmla="*/ 245 w 308"/>
                <a:gd name="T53" fmla="*/ 52 h 645"/>
                <a:gd name="T54" fmla="*/ 238 w 308"/>
                <a:gd name="T55" fmla="*/ 54 h 645"/>
                <a:gd name="T56" fmla="*/ 248 w 308"/>
                <a:gd name="T57" fmla="*/ 62 h 645"/>
                <a:gd name="T58" fmla="*/ 262 w 308"/>
                <a:gd name="T59" fmla="*/ 60 h 645"/>
                <a:gd name="T60" fmla="*/ 273 w 308"/>
                <a:gd name="T61" fmla="*/ 52 h 645"/>
                <a:gd name="T62" fmla="*/ 292 w 308"/>
                <a:gd name="T63" fmla="*/ 40 h 645"/>
                <a:gd name="T64" fmla="*/ 305 w 308"/>
                <a:gd name="T65" fmla="*/ 40 h 645"/>
                <a:gd name="T66" fmla="*/ 305 w 308"/>
                <a:gd name="T67" fmla="*/ 59 h 645"/>
                <a:gd name="T68" fmla="*/ 283 w 308"/>
                <a:gd name="T69" fmla="*/ 84 h 645"/>
                <a:gd name="T70" fmla="*/ 275 w 308"/>
                <a:gd name="T71" fmla="*/ 91 h 645"/>
                <a:gd name="T72" fmla="*/ 257 w 308"/>
                <a:gd name="T73" fmla="*/ 99 h 645"/>
                <a:gd name="T74" fmla="*/ 250 w 308"/>
                <a:gd name="T75" fmla="*/ 121 h 645"/>
                <a:gd name="T76" fmla="*/ 277 w 308"/>
                <a:gd name="T77" fmla="*/ 162 h 645"/>
                <a:gd name="T78" fmla="*/ 288 w 308"/>
                <a:gd name="T79" fmla="*/ 169 h 645"/>
                <a:gd name="T80" fmla="*/ 287 w 308"/>
                <a:gd name="T81" fmla="*/ 199 h 645"/>
                <a:gd name="T82" fmla="*/ 268 w 308"/>
                <a:gd name="T83" fmla="*/ 241 h 645"/>
                <a:gd name="T84" fmla="*/ 198 w 308"/>
                <a:gd name="T85" fmla="*/ 287 h 645"/>
                <a:gd name="T86" fmla="*/ 198 w 308"/>
                <a:gd name="T87" fmla="*/ 312 h 645"/>
                <a:gd name="T88" fmla="*/ 227 w 308"/>
                <a:gd name="T89" fmla="*/ 344 h 645"/>
                <a:gd name="T90" fmla="*/ 242 w 308"/>
                <a:gd name="T91" fmla="*/ 341 h 645"/>
                <a:gd name="T92" fmla="*/ 243 w 308"/>
                <a:gd name="T93" fmla="*/ 353 h 645"/>
                <a:gd name="T94" fmla="*/ 242 w 308"/>
                <a:gd name="T95" fmla="*/ 361 h 645"/>
                <a:gd name="T96" fmla="*/ 260 w 308"/>
                <a:gd name="T97" fmla="*/ 358 h 645"/>
                <a:gd name="T98" fmla="*/ 260 w 308"/>
                <a:gd name="T99" fmla="*/ 351 h 645"/>
                <a:gd name="T100" fmla="*/ 273 w 308"/>
                <a:gd name="T101" fmla="*/ 356 h 645"/>
                <a:gd name="T102" fmla="*/ 273 w 308"/>
                <a:gd name="T103" fmla="*/ 383 h 645"/>
                <a:gd name="T104" fmla="*/ 295 w 308"/>
                <a:gd name="T105" fmla="*/ 396 h 645"/>
                <a:gd name="T106" fmla="*/ 303 w 308"/>
                <a:gd name="T107" fmla="*/ 398 h 645"/>
                <a:gd name="T108" fmla="*/ 293 w 308"/>
                <a:gd name="T109" fmla="*/ 446 h 645"/>
                <a:gd name="T110" fmla="*/ 302 w 308"/>
                <a:gd name="T111" fmla="*/ 461 h 645"/>
                <a:gd name="T112" fmla="*/ 275 w 308"/>
                <a:gd name="T113" fmla="*/ 474 h 645"/>
                <a:gd name="T114" fmla="*/ 235 w 308"/>
                <a:gd name="T115" fmla="*/ 496 h 645"/>
                <a:gd name="T116" fmla="*/ 205 w 308"/>
                <a:gd name="T117" fmla="*/ 519 h 645"/>
                <a:gd name="T118" fmla="*/ 195 w 308"/>
                <a:gd name="T119" fmla="*/ 518 h 645"/>
                <a:gd name="T120" fmla="*/ 175 w 308"/>
                <a:gd name="T121" fmla="*/ 543 h 645"/>
                <a:gd name="T122" fmla="*/ 181 w 308"/>
                <a:gd name="T123" fmla="*/ 596 h 645"/>
                <a:gd name="T124" fmla="*/ 145 w 308"/>
                <a:gd name="T125" fmla="*/ 63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645">
                  <a:moveTo>
                    <a:pt x="115" y="645"/>
                  </a:moveTo>
                  <a:lnTo>
                    <a:pt x="115" y="635"/>
                  </a:lnTo>
                  <a:lnTo>
                    <a:pt x="111" y="600"/>
                  </a:lnTo>
                  <a:lnTo>
                    <a:pt x="110" y="574"/>
                  </a:lnTo>
                  <a:lnTo>
                    <a:pt x="108" y="561"/>
                  </a:lnTo>
                  <a:lnTo>
                    <a:pt x="106" y="556"/>
                  </a:lnTo>
                  <a:lnTo>
                    <a:pt x="103" y="508"/>
                  </a:lnTo>
                  <a:lnTo>
                    <a:pt x="100" y="483"/>
                  </a:lnTo>
                  <a:lnTo>
                    <a:pt x="98" y="474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1" y="463"/>
                  </a:lnTo>
                  <a:lnTo>
                    <a:pt x="71" y="444"/>
                  </a:lnTo>
                  <a:lnTo>
                    <a:pt x="63" y="436"/>
                  </a:lnTo>
                  <a:lnTo>
                    <a:pt x="50" y="424"/>
                  </a:lnTo>
                  <a:lnTo>
                    <a:pt x="48" y="423"/>
                  </a:lnTo>
                  <a:lnTo>
                    <a:pt x="48" y="394"/>
                  </a:lnTo>
                  <a:lnTo>
                    <a:pt x="46" y="389"/>
                  </a:lnTo>
                  <a:lnTo>
                    <a:pt x="43" y="383"/>
                  </a:lnTo>
                  <a:lnTo>
                    <a:pt x="40" y="374"/>
                  </a:lnTo>
                  <a:lnTo>
                    <a:pt x="35" y="366"/>
                  </a:lnTo>
                  <a:lnTo>
                    <a:pt x="33" y="366"/>
                  </a:lnTo>
                  <a:lnTo>
                    <a:pt x="31" y="366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11" y="354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10" y="351"/>
                  </a:lnTo>
                  <a:lnTo>
                    <a:pt x="8" y="349"/>
                  </a:lnTo>
                  <a:lnTo>
                    <a:pt x="8" y="346"/>
                  </a:lnTo>
                  <a:lnTo>
                    <a:pt x="10" y="343"/>
                  </a:lnTo>
                  <a:lnTo>
                    <a:pt x="10" y="338"/>
                  </a:lnTo>
                  <a:lnTo>
                    <a:pt x="10" y="336"/>
                  </a:lnTo>
                  <a:lnTo>
                    <a:pt x="10" y="336"/>
                  </a:lnTo>
                  <a:lnTo>
                    <a:pt x="10" y="332"/>
                  </a:lnTo>
                  <a:lnTo>
                    <a:pt x="10" y="331"/>
                  </a:lnTo>
                  <a:lnTo>
                    <a:pt x="5" y="316"/>
                  </a:lnTo>
                  <a:lnTo>
                    <a:pt x="1" y="309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3" y="272"/>
                  </a:lnTo>
                  <a:lnTo>
                    <a:pt x="3" y="271"/>
                  </a:lnTo>
                  <a:lnTo>
                    <a:pt x="5" y="269"/>
                  </a:lnTo>
                  <a:lnTo>
                    <a:pt x="13" y="262"/>
                  </a:lnTo>
                  <a:lnTo>
                    <a:pt x="16" y="261"/>
                  </a:lnTo>
                  <a:lnTo>
                    <a:pt x="18" y="261"/>
                  </a:lnTo>
                  <a:lnTo>
                    <a:pt x="20" y="261"/>
                  </a:lnTo>
                  <a:lnTo>
                    <a:pt x="21" y="261"/>
                  </a:lnTo>
                  <a:lnTo>
                    <a:pt x="23" y="261"/>
                  </a:lnTo>
                  <a:lnTo>
                    <a:pt x="25" y="261"/>
                  </a:lnTo>
                  <a:lnTo>
                    <a:pt x="25" y="261"/>
                  </a:lnTo>
                  <a:lnTo>
                    <a:pt x="26" y="259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30" y="249"/>
                  </a:lnTo>
                  <a:lnTo>
                    <a:pt x="31" y="249"/>
                  </a:lnTo>
                  <a:lnTo>
                    <a:pt x="31" y="247"/>
                  </a:lnTo>
                  <a:lnTo>
                    <a:pt x="31" y="246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6" y="244"/>
                  </a:lnTo>
                  <a:lnTo>
                    <a:pt x="46" y="241"/>
                  </a:lnTo>
                  <a:lnTo>
                    <a:pt x="53" y="239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66" y="229"/>
                  </a:lnTo>
                  <a:lnTo>
                    <a:pt x="71" y="221"/>
                  </a:lnTo>
                  <a:lnTo>
                    <a:pt x="71" y="212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4"/>
                  </a:lnTo>
                  <a:lnTo>
                    <a:pt x="76" y="192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90" y="179"/>
                  </a:lnTo>
                  <a:lnTo>
                    <a:pt x="90" y="179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6"/>
                  </a:lnTo>
                  <a:lnTo>
                    <a:pt x="86" y="174"/>
                  </a:lnTo>
                  <a:lnTo>
                    <a:pt x="83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71"/>
                  </a:lnTo>
                  <a:lnTo>
                    <a:pt x="80" y="169"/>
                  </a:lnTo>
                  <a:lnTo>
                    <a:pt x="80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80" y="162"/>
                  </a:lnTo>
                  <a:lnTo>
                    <a:pt x="81" y="159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5" y="154"/>
                  </a:lnTo>
                  <a:lnTo>
                    <a:pt x="85" y="152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37"/>
                  </a:lnTo>
                  <a:lnTo>
                    <a:pt x="86" y="136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7"/>
                  </a:lnTo>
                  <a:lnTo>
                    <a:pt x="83" y="124"/>
                  </a:lnTo>
                  <a:lnTo>
                    <a:pt x="83" y="121"/>
                  </a:lnTo>
                  <a:lnTo>
                    <a:pt x="83" y="116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8" y="74"/>
                  </a:lnTo>
                  <a:lnTo>
                    <a:pt x="98" y="70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5" y="64"/>
                  </a:lnTo>
                  <a:lnTo>
                    <a:pt x="100" y="54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8" y="25"/>
                  </a:lnTo>
                  <a:lnTo>
                    <a:pt x="140" y="24"/>
                  </a:lnTo>
                  <a:lnTo>
                    <a:pt x="143" y="22"/>
                  </a:lnTo>
                  <a:lnTo>
                    <a:pt x="146" y="20"/>
                  </a:lnTo>
                  <a:lnTo>
                    <a:pt x="148" y="19"/>
                  </a:lnTo>
                  <a:lnTo>
                    <a:pt x="150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8" y="12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3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98" y="4"/>
                  </a:lnTo>
                  <a:lnTo>
                    <a:pt x="203" y="2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8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7"/>
                  </a:lnTo>
                  <a:lnTo>
                    <a:pt x="220" y="9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5" y="12"/>
                  </a:lnTo>
                  <a:lnTo>
                    <a:pt x="213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1" y="15"/>
                  </a:lnTo>
                  <a:lnTo>
                    <a:pt x="213" y="19"/>
                  </a:lnTo>
                  <a:lnTo>
                    <a:pt x="215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8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1" y="19"/>
                  </a:lnTo>
                  <a:lnTo>
                    <a:pt x="223" y="17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2"/>
                  </a:lnTo>
                  <a:lnTo>
                    <a:pt x="232" y="12"/>
                  </a:lnTo>
                  <a:lnTo>
                    <a:pt x="233" y="12"/>
                  </a:lnTo>
                  <a:lnTo>
                    <a:pt x="248" y="20"/>
                  </a:lnTo>
                  <a:lnTo>
                    <a:pt x="248" y="22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27"/>
                  </a:lnTo>
                  <a:lnTo>
                    <a:pt x="242" y="29"/>
                  </a:lnTo>
                  <a:lnTo>
                    <a:pt x="240" y="29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37"/>
                  </a:lnTo>
                  <a:lnTo>
                    <a:pt x="240" y="37"/>
                  </a:lnTo>
                  <a:lnTo>
                    <a:pt x="242" y="39"/>
                  </a:lnTo>
                  <a:lnTo>
                    <a:pt x="245" y="42"/>
                  </a:lnTo>
                  <a:lnTo>
                    <a:pt x="247" y="44"/>
                  </a:lnTo>
                  <a:lnTo>
                    <a:pt x="248" y="45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0" y="50"/>
                  </a:lnTo>
                  <a:lnTo>
                    <a:pt x="248" y="52"/>
                  </a:lnTo>
                  <a:lnTo>
                    <a:pt x="247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38" y="52"/>
                  </a:lnTo>
                  <a:lnTo>
                    <a:pt x="238" y="54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7"/>
                  </a:lnTo>
                  <a:lnTo>
                    <a:pt x="245" y="59"/>
                  </a:lnTo>
                  <a:lnTo>
                    <a:pt x="247" y="60"/>
                  </a:lnTo>
                  <a:lnTo>
                    <a:pt x="248" y="62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5" y="64"/>
                  </a:lnTo>
                  <a:lnTo>
                    <a:pt x="257" y="64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3" y="60"/>
                  </a:lnTo>
                  <a:lnTo>
                    <a:pt x="263" y="59"/>
                  </a:lnTo>
                  <a:lnTo>
                    <a:pt x="265" y="57"/>
                  </a:lnTo>
                  <a:lnTo>
                    <a:pt x="267" y="54"/>
                  </a:lnTo>
                  <a:lnTo>
                    <a:pt x="267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3" y="52"/>
                  </a:lnTo>
                  <a:lnTo>
                    <a:pt x="275" y="52"/>
                  </a:lnTo>
                  <a:lnTo>
                    <a:pt x="277" y="52"/>
                  </a:lnTo>
                  <a:lnTo>
                    <a:pt x="278" y="52"/>
                  </a:lnTo>
                  <a:lnTo>
                    <a:pt x="280" y="50"/>
                  </a:lnTo>
                  <a:lnTo>
                    <a:pt x="285" y="47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40"/>
                  </a:lnTo>
                  <a:lnTo>
                    <a:pt x="292" y="40"/>
                  </a:lnTo>
                  <a:lnTo>
                    <a:pt x="293" y="40"/>
                  </a:lnTo>
                  <a:lnTo>
                    <a:pt x="293" y="39"/>
                  </a:lnTo>
                  <a:lnTo>
                    <a:pt x="303" y="37"/>
                  </a:lnTo>
                  <a:lnTo>
                    <a:pt x="303" y="37"/>
                  </a:lnTo>
                  <a:lnTo>
                    <a:pt x="305" y="37"/>
                  </a:lnTo>
                  <a:lnTo>
                    <a:pt x="305" y="37"/>
                  </a:lnTo>
                  <a:lnTo>
                    <a:pt x="305" y="40"/>
                  </a:lnTo>
                  <a:lnTo>
                    <a:pt x="305" y="40"/>
                  </a:lnTo>
                  <a:lnTo>
                    <a:pt x="303" y="42"/>
                  </a:lnTo>
                  <a:lnTo>
                    <a:pt x="303" y="44"/>
                  </a:lnTo>
                  <a:lnTo>
                    <a:pt x="307" y="52"/>
                  </a:lnTo>
                  <a:lnTo>
                    <a:pt x="308" y="57"/>
                  </a:lnTo>
                  <a:lnTo>
                    <a:pt x="308" y="57"/>
                  </a:lnTo>
                  <a:lnTo>
                    <a:pt x="307" y="59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297" y="65"/>
                  </a:lnTo>
                  <a:lnTo>
                    <a:pt x="295" y="67"/>
                  </a:lnTo>
                  <a:lnTo>
                    <a:pt x="288" y="76"/>
                  </a:lnTo>
                  <a:lnTo>
                    <a:pt x="285" y="81"/>
                  </a:lnTo>
                  <a:lnTo>
                    <a:pt x="283" y="84"/>
                  </a:lnTo>
                  <a:lnTo>
                    <a:pt x="283" y="86"/>
                  </a:lnTo>
                  <a:lnTo>
                    <a:pt x="282" y="87"/>
                  </a:lnTo>
                  <a:lnTo>
                    <a:pt x="282" y="89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78" y="91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3" y="92"/>
                  </a:lnTo>
                  <a:lnTo>
                    <a:pt x="272" y="92"/>
                  </a:lnTo>
                  <a:lnTo>
                    <a:pt x="263" y="96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7"/>
                  </a:lnTo>
                  <a:lnTo>
                    <a:pt x="258" y="97"/>
                  </a:lnTo>
                  <a:lnTo>
                    <a:pt x="257" y="99"/>
                  </a:lnTo>
                  <a:lnTo>
                    <a:pt x="255" y="101"/>
                  </a:lnTo>
                  <a:lnTo>
                    <a:pt x="255" y="104"/>
                  </a:lnTo>
                  <a:lnTo>
                    <a:pt x="253" y="107"/>
                  </a:lnTo>
                  <a:lnTo>
                    <a:pt x="253" y="109"/>
                  </a:lnTo>
                  <a:lnTo>
                    <a:pt x="252" y="112"/>
                  </a:lnTo>
                  <a:lnTo>
                    <a:pt x="250" y="116"/>
                  </a:lnTo>
                  <a:lnTo>
                    <a:pt x="250" y="119"/>
                  </a:lnTo>
                  <a:lnTo>
                    <a:pt x="250" y="121"/>
                  </a:lnTo>
                  <a:lnTo>
                    <a:pt x="250" y="126"/>
                  </a:lnTo>
                  <a:lnTo>
                    <a:pt x="253" y="132"/>
                  </a:lnTo>
                  <a:lnTo>
                    <a:pt x="253" y="134"/>
                  </a:lnTo>
                  <a:lnTo>
                    <a:pt x="260" y="146"/>
                  </a:lnTo>
                  <a:lnTo>
                    <a:pt x="260" y="146"/>
                  </a:lnTo>
                  <a:lnTo>
                    <a:pt x="265" y="151"/>
                  </a:lnTo>
                  <a:lnTo>
                    <a:pt x="275" y="161"/>
                  </a:lnTo>
                  <a:lnTo>
                    <a:pt x="277" y="162"/>
                  </a:lnTo>
                  <a:lnTo>
                    <a:pt x="278" y="164"/>
                  </a:lnTo>
                  <a:lnTo>
                    <a:pt x="280" y="164"/>
                  </a:lnTo>
                  <a:lnTo>
                    <a:pt x="282" y="164"/>
                  </a:lnTo>
                  <a:lnTo>
                    <a:pt x="285" y="166"/>
                  </a:lnTo>
                  <a:lnTo>
                    <a:pt x="287" y="166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7" y="179"/>
                  </a:lnTo>
                  <a:lnTo>
                    <a:pt x="285" y="191"/>
                  </a:lnTo>
                  <a:lnTo>
                    <a:pt x="285" y="192"/>
                  </a:lnTo>
                  <a:lnTo>
                    <a:pt x="285" y="194"/>
                  </a:lnTo>
                  <a:lnTo>
                    <a:pt x="285" y="196"/>
                  </a:lnTo>
                  <a:lnTo>
                    <a:pt x="287" y="199"/>
                  </a:lnTo>
                  <a:lnTo>
                    <a:pt x="287" y="199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2" y="206"/>
                  </a:lnTo>
                  <a:lnTo>
                    <a:pt x="292" y="206"/>
                  </a:lnTo>
                  <a:lnTo>
                    <a:pt x="282" y="222"/>
                  </a:lnTo>
                  <a:lnTo>
                    <a:pt x="272" y="237"/>
                  </a:lnTo>
                  <a:lnTo>
                    <a:pt x="268" y="241"/>
                  </a:lnTo>
                  <a:lnTo>
                    <a:pt x="258" y="249"/>
                  </a:lnTo>
                  <a:lnTo>
                    <a:pt x="248" y="256"/>
                  </a:lnTo>
                  <a:lnTo>
                    <a:pt x="237" y="266"/>
                  </a:lnTo>
                  <a:lnTo>
                    <a:pt x="215" y="276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198" y="287"/>
                  </a:lnTo>
                  <a:lnTo>
                    <a:pt x="196" y="291"/>
                  </a:lnTo>
                  <a:lnTo>
                    <a:pt x="196" y="292"/>
                  </a:lnTo>
                  <a:lnTo>
                    <a:pt x="196" y="292"/>
                  </a:lnTo>
                  <a:lnTo>
                    <a:pt x="195" y="297"/>
                  </a:lnTo>
                  <a:lnTo>
                    <a:pt x="195" y="301"/>
                  </a:lnTo>
                  <a:lnTo>
                    <a:pt x="196" y="306"/>
                  </a:lnTo>
                  <a:lnTo>
                    <a:pt x="196" y="307"/>
                  </a:lnTo>
                  <a:lnTo>
                    <a:pt x="198" y="312"/>
                  </a:lnTo>
                  <a:lnTo>
                    <a:pt x="198" y="314"/>
                  </a:lnTo>
                  <a:lnTo>
                    <a:pt x="200" y="316"/>
                  </a:lnTo>
                  <a:lnTo>
                    <a:pt x="205" y="324"/>
                  </a:lnTo>
                  <a:lnTo>
                    <a:pt x="211" y="332"/>
                  </a:lnTo>
                  <a:lnTo>
                    <a:pt x="215" y="336"/>
                  </a:lnTo>
                  <a:lnTo>
                    <a:pt x="216" y="338"/>
                  </a:lnTo>
                  <a:lnTo>
                    <a:pt x="218" y="339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30" y="344"/>
                  </a:lnTo>
                  <a:lnTo>
                    <a:pt x="237" y="343"/>
                  </a:lnTo>
                  <a:lnTo>
                    <a:pt x="238" y="343"/>
                  </a:lnTo>
                  <a:lnTo>
                    <a:pt x="240" y="343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5" y="341"/>
                  </a:lnTo>
                  <a:lnTo>
                    <a:pt x="245" y="341"/>
                  </a:lnTo>
                  <a:lnTo>
                    <a:pt x="247" y="341"/>
                  </a:lnTo>
                  <a:lnTo>
                    <a:pt x="247" y="343"/>
                  </a:lnTo>
                  <a:lnTo>
                    <a:pt x="247" y="343"/>
                  </a:lnTo>
                  <a:lnTo>
                    <a:pt x="247" y="344"/>
                  </a:lnTo>
                  <a:lnTo>
                    <a:pt x="245" y="351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40" y="356"/>
                  </a:lnTo>
                  <a:lnTo>
                    <a:pt x="240" y="356"/>
                  </a:lnTo>
                  <a:lnTo>
                    <a:pt x="242" y="359"/>
                  </a:lnTo>
                  <a:lnTo>
                    <a:pt x="242" y="361"/>
                  </a:lnTo>
                  <a:lnTo>
                    <a:pt x="245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58" y="359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2" y="356"/>
                  </a:lnTo>
                  <a:lnTo>
                    <a:pt x="262" y="354"/>
                  </a:lnTo>
                  <a:lnTo>
                    <a:pt x="262" y="353"/>
                  </a:lnTo>
                  <a:lnTo>
                    <a:pt x="260" y="353"/>
                  </a:lnTo>
                  <a:lnTo>
                    <a:pt x="260" y="353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2" y="349"/>
                  </a:lnTo>
                  <a:lnTo>
                    <a:pt x="265" y="349"/>
                  </a:lnTo>
                  <a:lnTo>
                    <a:pt x="267" y="351"/>
                  </a:lnTo>
                  <a:lnTo>
                    <a:pt x="268" y="351"/>
                  </a:lnTo>
                  <a:lnTo>
                    <a:pt x="270" y="353"/>
                  </a:lnTo>
                  <a:lnTo>
                    <a:pt x="272" y="353"/>
                  </a:lnTo>
                  <a:lnTo>
                    <a:pt x="272" y="354"/>
                  </a:lnTo>
                  <a:lnTo>
                    <a:pt x="273" y="356"/>
                  </a:lnTo>
                  <a:lnTo>
                    <a:pt x="275" y="359"/>
                  </a:lnTo>
                  <a:lnTo>
                    <a:pt x="275" y="361"/>
                  </a:lnTo>
                  <a:lnTo>
                    <a:pt x="275" y="361"/>
                  </a:lnTo>
                  <a:lnTo>
                    <a:pt x="275" y="364"/>
                  </a:lnTo>
                  <a:lnTo>
                    <a:pt x="273" y="366"/>
                  </a:lnTo>
                  <a:lnTo>
                    <a:pt x="273" y="368"/>
                  </a:lnTo>
                  <a:lnTo>
                    <a:pt x="273" y="369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3" y="384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5" y="396"/>
                  </a:lnTo>
                  <a:lnTo>
                    <a:pt x="295" y="396"/>
                  </a:lnTo>
                  <a:lnTo>
                    <a:pt x="297" y="396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2" y="389"/>
                  </a:lnTo>
                  <a:lnTo>
                    <a:pt x="290" y="388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2" y="403"/>
                  </a:lnTo>
                  <a:lnTo>
                    <a:pt x="302" y="406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18"/>
                  </a:lnTo>
                  <a:lnTo>
                    <a:pt x="293" y="444"/>
                  </a:lnTo>
                  <a:lnTo>
                    <a:pt x="293" y="446"/>
                  </a:lnTo>
                  <a:lnTo>
                    <a:pt x="295" y="448"/>
                  </a:lnTo>
                  <a:lnTo>
                    <a:pt x="297" y="449"/>
                  </a:lnTo>
                  <a:lnTo>
                    <a:pt x="298" y="451"/>
                  </a:lnTo>
                  <a:lnTo>
                    <a:pt x="300" y="454"/>
                  </a:lnTo>
                  <a:lnTo>
                    <a:pt x="300" y="454"/>
                  </a:lnTo>
                  <a:lnTo>
                    <a:pt x="302" y="456"/>
                  </a:lnTo>
                  <a:lnTo>
                    <a:pt x="302" y="459"/>
                  </a:lnTo>
                  <a:lnTo>
                    <a:pt x="302" y="461"/>
                  </a:lnTo>
                  <a:lnTo>
                    <a:pt x="302" y="461"/>
                  </a:lnTo>
                  <a:lnTo>
                    <a:pt x="300" y="464"/>
                  </a:lnTo>
                  <a:lnTo>
                    <a:pt x="300" y="464"/>
                  </a:lnTo>
                  <a:lnTo>
                    <a:pt x="298" y="464"/>
                  </a:lnTo>
                  <a:lnTo>
                    <a:pt x="290" y="469"/>
                  </a:lnTo>
                  <a:lnTo>
                    <a:pt x="290" y="469"/>
                  </a:lnTo>
                  <a:lnTo>
                    <a:pt x="288" y="471"/>
                  </a:lnTo>
                  <a:lnTo>
                    <a:pt x="275" y="474"/>
                  </a:lnTo>
                  <a:lnTo>
                    <a:pt x="260" y="479"/>
                  </a:lnTo>
                  <a:lnTo>
                    <a:pt x="243" y="484"/>
                  </a:lnTo>
                  <a:lnTo>
                    <a:pt x="242" y="486"/>
                  </a:lnTo>
                  <a:lnTo>
                    <a:pt x="240" y="489"/>
                  </a:lnTo>
                  <a:lnTo>
                    <a:pt x="238" y="493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5" y="496"/>
                  </a:lnTo>
                  <a:lnTo>
                    <a:pt x="228" y="499"/>
                  </a:lnTo>
                  <a:lnTo>
                    <a:pt x="218" y="508"/>
                  </a:lnTo>
                  <a:lnTo>
                    <a:pt x="211" y="516"/>
                  </a:lnTo>
                  <a:lnTo>
                    <a:pt x="210" y="516"/>
                  </a:lnTo>
                  <a:lnTo>
                    <a:pt x="208" y="518"/>
                  </a:lnTo>
                  <a:lnTo>
                    <a:pt x="206" y="519"/>
                  </a:lnTo>
                  <a:lnTo>
                    <a:pt x="206" y="519"/>
                  </a:lnTo>
                  <a:lnTo>
                    <a:pt x="205" y="519"/>
                  </a:lnTo>
                  <a:lnTo>
                    <a:pt x="203" y="518"/>
                  </a:lnTo>
                  <a:lnTo>
                    <a:pt x="203" y="518"/>
                  </a:lnTo>
                  <a:lnTo>
                    <a:pt x="201" y="518"/>
                  </a:lnTo>
                  <a:lnTo>
                    <a:pt x="200" y="518"/>
                  </a:lnTo>
                  <a:lnTo>
                    <a:pt x="200" y="518"/>
                  </a:lnTo>
                  <a:lnTo>
                    <a:pt x="196" y="516"/>
                  </a:lnTo>
                  <a:lnTo>
                    <a:pt x="196" y="518"/>
                  </a:lnTo>
                  <a:lnTo>
                    <a:pt x="195" y="518"/>
                  </a:lnTo>
                  <a:lnTo>
                    <a:pt x="195" y="518"/>
                  </a:lnTo>
                  <a:lnTo>
                    <a:pt x="193" y="518"/>
                  </a:lnTo>
                  <a:lnTo>
                    <a:pt x="193" y="519"/>
                  </a:lnTo>
                  <a:lnTo>
                    <a:pt x="191" y="519"/>
                  </a:lnTo>
                  <a:lnTo>
                    <a:pt x="178" y="534"/>
                  </a:lnTo>
                  <a:lnTo>
                    <a:pt x="178" y="534"/>
                  </a:lnTo>
                  <a:lnTo>
                    <a:pt x="178" y="536"/>
                  </a:lnTo>
                  <a:lnTo>
                    <a:pt x="175" y="543"/>
                  </a:lnTo>
                  <a:lnTo>
                    <a:pt x="181" y="563"/>
                  </a:lnTo>
                  <a:lnTo>
                    <a:pt x="181" y="564"/>
                  </a:lnTo>
                  <a:lnTo>
                    <a:pt x="181" y="566"/>
                  </a:lnTo>
                  <a:lnTo>
                    <a:pt x="185" y="591"/>
                  </a:lnTo>
                  <a:lnTo>
                    <a:pt x="185" y="591"/>
                  </a:lnTo>
                  <a:lnTo>
                    <a:pt x="183" y="593"/>
                  </a:lnTo>
                  <a:lnTo>
                    <a:pt x="181" y="594"/>
                  </a:lnTo>
                  <a:lnTo>
                    <a:pt x="181" y="596"/>
                  </a:lnTo>
                  <a:lnTo>
                    <a:pt x="175" y="606"/>
                  </a:lnTo>
                  <a:lnTo>
                    <a:pt x="175" y="606"/>
                  </a:lnTo>
                  <a:lnTo>
                    <a:pt x="173" y="608"/>
                  </a:lnTo>
                  <a:lnTo>
                    <a:pt x="165" y="615"/>
                  </a:lnTo>
                  <a:lnTo>
                    <a:pt x="158" y="623"/>
                  </a:lnTo>
                  <a:lnTo>
                    <a:pt x="155" y="628"/>
                  </a:lnTo>
                  <a:lnTo>
                    <a:pt x="146" y="636"/>
                  </a:lnTo>
                  <a:lnTo>
                    <a:pt x="145" y="638"/>
                  </a:lnTo>
                  <a:lnTo>
                    <a:pt x="145" y="638"/>
                  </a:lnTo>
                  <a:lnTo>
                    <a:pt x="143" y="638"/>
                  </a:lnTo>
                  <a:lnTo>
                    <a:pt x="143" y="638"/>
                  </a:lnTo>
                  <a:lnTo>
                    <a:pt x="133" y="638"/>
                  </a:lnTo>
                  <a:lnTo>
                    <a:pt x="115" y="64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1" name="Freeform 62"/>
            <p:cNvSpPr>
              <a:spLocks/>
            </p:cNvSpPr>
            <p:nvPr/>
          </p:nvSpPr>
          <p:spPr bwMode="auto">
            <a:xfrm>
              <a:off x="6326334" y="3900840"/>
              <a:ext cx="66520" cy="42330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2" name="Freeform 63"/>
            <p:cNvSpPr>
              <a:spLocks/>
            </p:cNvSpPr>
            <p:nvPr/>
          </p:nvSpPr>
          <p:spPr bwMode="auto">
            <a:xfrm>
              <a:off x="6160034" y="3798036"/>
              <a:ext cx="361325" cy="359812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3" name="Freeform 64"/>
            <p:cNvSpPr>
              <a:spLocks/>
            </p:cNvSpPr>
            <p:nvPr/>
          </p:nvSpPr>
          <p:spPr bwMode="auto">
            <a:xfrm>
              <a:off x="6160034" y="3798036"/>
              <a:ext cx="361325" cy="359812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4" name="Freeform 65"/>
            <p:cNvSpPr>
              <a:spLocks/>
            </p:cNvSpPr>
            <p:nvPr/>
          </p:nvSpPr>
          <p:spPr bwMode="auto">
            <a:xfrm>
              <a:off x="6147940" y="4021785"/>
              <a:ext cx="72566" cy="34772"/>
            </a:xfrm>
            <a:custGeom>
              <a:avLst/>
              <a:gdLst>
                <a:gd name="T0" fmla="*/ 48 w 48"/>
                <a:gd name="T1" fmla="*/ 15 h 23"/>
                <a:gd name="T2" fmla="*/ 48 w 48"/>
                <a:gd name="T3" fmla="*/ 13 h 23"/>
                <a:gd name="T4" fmla="*/ 47 w 48"/>
                <a:gd name="T5" fmla="*/ 13 h 23"/>
                <a:gd name="T6" fmla="*/ 47 w 48"/>
                <a:gd name="T7" fmla="*/ 12 h 23"/>
                <a:gd name="T8" fmla="*/ 33 w 48"/>
                <a:gd name="T9" fmla="*/ 10 h 23"/>
                <a:gd name="T10" fmla="*/ 28 w 48"/>
                <a:gd name="T11" fmla="*/ 12 h 23"/>
                <a:gd name="T12" fmla="*/ 22 w 48"/>
                <a:gd name="T13" fmla="*/ 10 h 23"/>
                <a:gd name="T14" fmla="*/ 22 w 48"/>
                <a:gd name="T15" fmla="*/ 8 h 23"/>
                <a:gd name="T16" fmla="*/ 20 w 48"/>
                <a:gd name="T17" fmla="*/ 8 h 23"/>
                <a:gd name="T18" fmla="*/ 20 w 48"/>
                <a:gd name="T19" fmla="*/ 8 h 23"/>
                <a:gd name="T20" fmla="*/ 12 w 48"/>
                <a:gd name="T21" fmla="*/ 2 h 23"/>
                <a:gd name="T22" fmla="*/ 12 w 48"/>
                <a:gd name="T23" fmla="*/ 0 h 23"/>
                <a:gd name="T24" fmla="*/ 10 w 48"/>
                <a:gd name="T25" fmla="*/ 0 h 23"/>
                <a:gd name="T26" fmla="*/ 0 w 48"/>
                <a:gd name="T27" fmla="*/ 2 h 23"/>
                <a:gd name="T28" fmla="*/ 0 w 48"/>
                <a:gd name="T29" fmla="*/ 8 h 23"/>
                <a:gd name="T30" fmla="*/ 0 w 48"/>
                <a:gd name="T31" fmla="*/ 10 h 23"/>
                <a:gd name="T32" fmla="*/ 0 w 48"/>
                <a:gd name="T33" fmla="*/ 12 h 23"/>
                <a:gd name="T34" fmla="*/ 2 w 48"/>
                <a:gd name="T35" fmla="*/ 13 h 23"/>
                <a:gd name="T36" fmla="*/ 2 w 48"/>
                <a:gd name="T37" fmla="*/ 15 h 23"/>
                <a:gd name="T38" fmla="*/ 3 w 48"/>
                <a:gd name="T39" fmla="*/ 15 h 23"/>
                <a:gd name="T40" fmla="*/ 5 w 48"/>
                <a:gd name="T41" fmla="*/ 15 h 23"/>
                <a:gd name="T42" fmla="*/ 7 w 48"/>
                <a:gd name="T43" fmla="*/ 15 h 23"/>
                <a:gd name="T44" fmla="*/ 7 w 48"/>
                <a:gd name="T45" fmla="*/ 13 h 23"/>
                <a:gd name="T46" fmla="*/ 7 w 48"/>
                <a:gd name="T47" fmla="*/ 12 h 23"/>
                <a:gd name="T48" fmla="*/ 8 w 48"/>
                <a:gd name="T49" fmla="*/ 12 h 23"/>
                <a:gd name="T50" fmla="*/ 12 w 48"/>
                <a:gd name="T51" fmla="*/ 12 h 23"/>
                <a:gd name="T52" fmla="*/ 15 w 48"/>
                <a:gd name="T53" fmla="*/ 13 h 23"/>
                <a:gd name="T54" fmla="*/ 22 w 48"/>
                <a:gd name="T55" fmla="*/ 17 h 23"/>
                <a:gd name="T56" fmla="*/ 22 w 48"/>
                <a:gd name="T57" fmla="*/ 17 h 23"/>
                <a:gd name="T58" fmla="*/ 22 w 48"/>
                <a:gd name="T59" fmla="*/ 17 h 23"/>
                <a:gd name="T60" fmla="*/ 22 w 48"/>
                <a:gd name="T61" fmla="*/ 18 h 23"/>
                <a:gd name="T62" fmla="*/ 22 w 48"/>
                <a:gd name="T63" fmla="*/ 20 h 23"/>
                <a:gd name="T64" fmla="*/ 22 w 48"/>
                <a:gd name="T65" fmla="*/ 20 h 23"/>
                <a:gd name="T66" fmla="*/ 22 w 48"/>
                <a:gd name="T67" fmla="*/ 22 h 23"/>
                <a:gd name="T68" fmla="*/ 27 w 48"/>
                <a:gd name="T69" fmla="*/ 23 h 23"/>
                <a:gd name="T70" fmla="*/ 27 w 48"/>
                <a:gd name="T71" fmla="*/ 23 h 23"/>
                <a:gd name="T72" fmla="*/ 28 w 48"/>
                <a:gd name="T73" fmla="*/ 23 h 23"/>
                <a:gd name="T74" fmla="*/ 30 w 48"/>
                <a:gd name="T75" fmla="*/ 23 h 23"/>
                <a:gd name="T76" fmla="*/ 37 w 48"/>
                <a:gd name="T77" fmla="*/ 22 h 23"/>
                <a:gd name="T78" fmla="*/ 42 w 48"/>
                <a:gd name="T79" fmla="*/ 20 h 23"/>
                <a:gd name="T80" fmla="*/ 43 w 48"/>
                <a:gd name="T81" fmla="*/ 18 h 23"/>
                <a:gd name="T82" fmla="*/ 45 w 48"/>
                <a:gd name="T83" fmla="*/ 18 h 23"/>
                <a:gd name="T84" fmla="*/ 48 w 48"/>
                <a:gd name="T85" fmla="*/ 17 h 23"/>
                <a:gd name="T86" fmla="*/ 48 w 48"/>
                <a:gd name="T8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23">
                  <a:moveTo>
                    <a:pt x="48" y="15"/>
                  </a:moveTo>
                  <a:lnTo>
                    <a:pt x="48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33" y="10"/>
                  </a:lnTo>
                  <a:lnTo>
                    <a:pt x="28" y="12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37" y="22"/>
                  </a:lnTo>
                  <a:lnTo>
                    <a:pt x="42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8" y="17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5" name="Freeform 66"/>
            <p:cNvSpPr>
              <a:spLocks/>
            </p:cNvSpPr>
            <p:nvPr/>
          </p:nvSpPr>
          <p:spPr bwMode="auto">
            <a:xfrm>
              <a:off x="5686836" y="5160182"/>
              <a:ext cx="34772" cy="30236"/>
            </a:xfrm>
            <a:custGeom>
              <a:avLst/>
              <a:gdLst>
                <a:gd name="T0" fmla="*/ 20 w 23"/>
                <a:gd name="T1" fmla="*/ 18 h 20"/>
                <a:gd name="T2" fmla="*/ 21 w 23"/>
                <a:gd name="T3" fmla="*/ 11 h 20"/>
                <a:gd name="T4" fmla="*/ 23 w 23"/>
                <a:gd name="T5" fmla="*/ 8 h 20"/>
                <a:gd name="T6" fmla="*/ 23 w 23"/>
                <a:gd name="T7" fmla="*/ 8 h 20"/>
                <a:gd name="T8" fmla="*/ 13 w 23"/>
                <a:gd name="T9" fmla="*/ 1 h 20"/>
                <a:gd name="T10" fmla="*/ 11 w 23"/>
                <a:gd name="T11" fmla="*/ 0 h 20"/>
                <a:gd name="T12" fmla="*/ 8 w 23"/>
                <a:gd name="T13" fmla="*/ 0 h 20"/>
                <a:gd name="T14" fmla="*/ 6 w 23"/>
                <a:gd name="T15" fmla="*/ 0 h 20"/>
                <a:gd name="T16" fmla="*/ 3 w 23"/>
                <a:gd name="T17" fmla="*/ 5 h 20"/>
                <a:gd name="T18" fmla="*/ 1 w 23"/>
                <a:gd name="T19" fmla="*/ 8 h 20"/>
                <a:gd name="T20" fmla="*/ 0 w 23"/>
                <a:gd name="T21" fmla="*/ 8 h 20"/>
                <a:gd name="T22" fmla="*/ 0 w 23"/>
                <a:gd name="T23" fmla="*/ 10 h 20"/>
                <a:gd name="T24" fmla="*/ 0 w 23"/>
                <a:gd name="T25" fmla="*/ 15 h 20"/>
                <a:gd name="T26" fmla="*/ 0 w 23"/>
                <a:gd name="T27" fmla="*/ 18 h 20"/>
                <a:gd name="T28" fmla="*/ 1 w 23"/>
                <a:gd name="T29" fmla="*/ 18 h 20"/>
                <a:gd name="T30" fmla="*/ 1 w 23"/>
                <a:gd name="T31" fmla="*/ 18 h 20"/>
                <a:gd name="T32" fmla="*/ 5 w 23"/>
                <a:gd name="T33" fmla="*/ 20 h 20"/>
                <a:gd name="T34" fmla="*/ 6 w 23"/>
                <a:gd name="T35" fmla="*/ 20 h 20"/>
                <a:gd name="T36" fmla="*/ 20 w 23"/>
                <a:gd name="T3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0">
                  <a:moveTo>
                    <a:pt x="20" y="18"/>
                  </a:moveTo>
                  <a:lnTo>
                    <a:pt x="21" y="11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6" name="Freeform 67"/>
            <p:cNvSpPr>
              <a:spLocks/>
            </p:cNvSpPr>
            <p:nvPr/>
          </p:nvSpPr>
          <p:spPr bwMode="auto">
            <a:xfrm>
              <a:off x="5739748" y="5191930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3 w 3"/>
                <a:gd name="T5" fmla="*/ 2 h 5"/>
                <a:gd name="T6" fmla="*/ 3 w 3"/>
                <a:gd name="T7" fmla="*/ 2 h 5"/>
                <a:gd name="T8" fmla="*/ 1 w 3"/>
                <a:gd name="T9" fmla="*/ 0 h 5"/>
                <a:gd name="T10" fmla="*/ 1 w 3"/>
                <a:gd name="T11" fmla="*/ 2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4 h 5"/>
                <a:gd name="T18" fmla="*/ 0 w 3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7" name="Freeform 68"/>
            <p:cNvSpPr>
              <a:spLocks/>
            </p:cNvSpPr>
            <p:nvPr/>
          </p:nvSpPr>
          <p:spPr bwMode="auto">
            <a:xfrm>
              <a:off x="6347499" y="3606036"/>
              <a:ext cx="799752" cy="1094554"/>
            </a:xfrm>
            <a:custGeom>
              <a:avLst/>
              <a:gdLst>
                <a:gd name="T0" fmla="*/ 205 w 529"/>
                <a:gd name="T1" fmla="*/ 3 h 724"/>
                <a:gd name="T2" fmla="*/ 202 w 529"/>
                <a:gd name="T3" fmla="*/ 15 h 724"/>
                <a:gd name="T4" fmla="*/ 232 w 529"/>
                <a:gd name="T5" fmla="*/ 18 h 724"/>
                <a:gd name="T6" fmla="*/ 288 w 529"/>
                <a:gd name="T7" fmla="*/ 66 h 724"/>
                <a:gd name="T8" fmla="*/ 332 w 529"/>
                <a:gd name="T9" fmla="*/ 81 h 724"/>
                <a:gd name="T10" fmla="*/ 340 w 529"/>
                <a:gd name="T11" fmla="*/ 116 h 724"/>
                <a:gd name="T12" fmla="*/ 370 w 529"/>
                <a:gd name="T13" fmla="*/ 106 h 724"/>
                <a:gd name="T14" fmla="*/ 424 w 529"/>
                <a:gd name="T15" fmla="*/ 86 h 724"/>
                <a:gd name="T16" fmla="*/ 405 w 529"/>
                <a:gd name="T17" fmla="*/ 101 h 724"/>
                <a:gd name="T18" fmla="*/ 427 w 529"/>
                <a:gd name="T19" fmla="*/ 93 h 724"/>
                <a:gd name="T20" fmla="*/ 477 w 529"/>
                <a:gd name="T21" fmla="*/ 120 h 724"/>
                <a:gd name="T22" fmla="*/ 507 w 529"/>
                <a:gd name="T23" fmla="*/ 197 h 724"/>
                <a:gd name="T24" fmla="*/ 489 w 529"/>
                <a:gd name="T25" fmla="*/ 240 h 724"/>
                <a:gd name="T26" fmla="*/ 507 w 529"/>
                <a:gd name="T27" fmla="*/ 283 h 724"/>
                <a:gd name="T28" fmla="*/ 507 w 529"/>
                <a:gd name="T29" fmla="*/ 335 h 724"/>
                <a:gd name="T30" fmla="*/ 514 w 529"/>
                <a:gd name="T31" fmla="*/ 363 h 724"/>
                <a:gd name="T32" fmla="*/ 529 w 529"/>
                <a:gd name="T33" fmla="*/ 390 h 724"/>
                <a:gd name="T34" fmla="*/ 502 w 529"/>
                <a:gd name="T35" fmla="*/ 412 h 724"/>
                <a:gd name="T36" fmla="*/ 489 w 529"/>
                <a:gd name="T37" fmla="*/ 420 h 724"/>
                <a:gd name="T38" fmla="*/ 375 w 529"/>
                <a:gd name="T39" fmla="*/ 455 h 724"/>
                <a:gd name="T40" fmla="*/ 370 w 529"/>
                <a:gd name="T41" fmla="*/ 492 h 724"/>
                <a:gd name="T42" fmla="*/ 387 w 529"/>
                <a:gd name="T43" fmla="*/ 554 h 724"/>
                <a:gd name="T44" fmla="*/ 410 w 529"/>
                <a:gd name="T45" fmla="*/ 577 h 724"/>
                <a:gd name="T46" fmla="*/ 427 w 529"/>
                <a:gd name="T47" fmla="*/ 592 h 724"/>
                <a:gd name="T48" fmla="*/ 415 w 529"/>
                <a:gd name="T49" fmla="*/ 632 h 724"/>
                <a:gd name="T50" fmla="*/ 382 w 529"/>
                <a:gd name="T51" fmla="*/ 656 h 724"/>
                <a:gd name="T52" fmla="*/ 375 w 529"/>
                <a:gd name="T53" fmla="*/ 699 h 724"/>
                <a:gd name="T54" fmla="*/ 377 w 529"/>
                <a:gd name="T55" fmla="*/ 722 h 724"/>
                <a:gd name="T56" fmla="*/ 355 w 529"/>
                <a:gd name="T57" fmla="*/ 704 h 724"/>
                <a:gd name="T58" fmla="*/ 272 w 529"/>
                <a:gd name="T59" fmla="*/ 717 h 724"/>
                <a:gd name="T60" fmla="*/ 208 w 529"/>
                <a:gd name="T61" fmla="*/ 721 h 724"/>
                <a:gd name="T62" fmla="*/ 180 w 529"/>
                <a:gd name="T63" fmla="*/ 691 h 724"/>
                <a:gd name="T64" fmla="*/ 127 w 529"/>
                <a:gd name="T65" fmla="*/ 671 h 724"/>
                <a:gd name="T66" fmla="*/ 105 w 529"/>
                <a:gd name="T67" fmla="*/ 661 h 724"/>
                <a:gd name="T68" fmla="*/ 102 w 529"/>
                <a:gd name="T69" fmla="*/ 676 h 724"/>
                <a:gd name="T70" fmla="*/ 78 w 529"/>
                <a:gd name="T71" fmla="*/ 676 h 724"/>
                <a:gd name="T72" fmla="*/ 55 w 529"/>
                <a:gd name="T73" fmla="*/ 620 h 724"/>
                <a:gd name="T74" fmla="*/ 103 w 529"/>
                <a:gd name="T75" fmla="*/ 549 h 724"/>
                <a:gd name="T76" fmla="*/ 33 w 529"/>
                <a:gd name="T77" fmla="*/ 514 h 724"/>
                <a:gd name="T78" fmla="*/ 16 w 529"/>
                <a:gd name="T79" fmla="*/ 497 h 724"/>
                <a:gd name="T80" fmla="*/ 18 w 529"/>
                <a:gd name="T81" fmla="*/ 460 h 724"/>
                <a:gd name="T82" fmla="*/ 21 w 529"/>
                <a:gd name="T83" fmla="*/ 399 h 724"/>
                <a:gd name="T84" fmla="*/ 10 w 529"/>
                <a:gd name="T85" fmla="*/ 345 h 724"/>
                <a:gd name="T86" fmla="*/ 25 w 529"/>
                <a:gd name="T87" fmla="*/ 278 h 724"/>
                <a:gd name="T88" fmla="*/ 70 w 529"/>
                <a:gd name="T89" fmla="*/ 268 h 724"/>
                <a:gd name="T90" fmla="*/ 77 w 529"/>
                <a:gd name="T91" fmla="*/ 252 h 724"/>
                <a:gd name="T92" fmla="*/ 75 w 529"/>
                <a:gd name="T93" fmla="*/ 217 h 724"/>
                <a:gd name="T94" fmla="*/ 97 w 529"/>
                <a:gd name="T95" fmla="*/ 205 h 724"/>
                <a:gd name="T96" fmla="*/ 113 w 529"/>
                <a:gd name="T97" fmla="*/ 158 h 724"/>
                <a:gd name="T98" fmla="*/ 108 w 529"/>
                <a:gd name="T99" fmla="*/ 143 h 724"/>
                <a:gd name="T100" fmla="*/ 137 w 529"/>
                <a:gd name="T101" fmla="*/ 115 h 724"/>
                <a:gd name="T102" fmla="*/ 165 w 529"/>
                <a:gd name="T103" fmla="*/ 121 h 724"/>
                <a:gd name="T104" fmla="*/ 175 w 529"/>
                <a:gd name="T105" fmla="*/ 148 h 724"/>
                <a:gd name="T106" fmla="*/ 178 w 529"/>
                <a:gd name="T107" fmla="*/ 130 h 724"/>
                <a:gd name="T108" fmla="*/ 190 w 529"/>
                <a:gd name="T109" fmla="*/ 128 h 724"/>
                <a:gd name="T110" fmla="*/ 210 w 529"/>
                <a:gd name="T111" fmla="*/ 115 h 724"/>
                <a:gd name="T112" fmla="*/ 248 w 529"/>
                <a:gd name="T113" fmla="*/ 143 h 724"/>
                <a:gd name="T114" fmla="*/ 242 w 529"/>
                <a:gd name="T115" fmla="*/ 120 h 724"/>
                <a:gd name="T116" fmla="*/ 213 w 529"/>
                <a:gd name="T117" fmla="*/ 98 h 724"/>
                <a:gd name="T118" fmla="*/ 208 w 529"/>
                <a:gd name="T119" fmla="*/ 75 h 724"/>
                <a:gd name="T120" fmla="*/ 222 w 529"/>
                <a:gd name="T121" fmla="*/ 63 h 724"/>
                <a:gd name="T122" fmla="*/ 220 w 529"/>
                <a:gd name="T123" fmla="*/ 36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9" h="724">
                  <a:moveTo>
                    <a:pt x="217" y="18"/>
                  </a:moveTo>
                  <a:lnTo>
                    <a:pt x="213" y="18"/>
                  </a:lnTo>
                  <a:lnTo>
                    <a:pt x="205" y="16"/>
                  </a:lnTo>
                  <a:lnTo>
                    <a:pt x="202" y="16"/>
                  </a:lnTo>
                  <a:lnTo>
                    <a:pt x="197" y="2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7" y="25"/>
                  </a:lnTo>
                  <a:lnTo>
                    <a:pt x="197" y="21"/>
                  </a:lnTo>
                  <a:lnTo>
                    <a:pt x="197" y="20"/>
                  </a:lnTo>
                  <a:lnTo>
                    <a:pt x="198" y="16"/>
                  </a:lnTo>
                  <a:lnTo>
                    <a:pt x="198" y="15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5" y="3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8" y="1"/>
                  </a:lnTo>
                  <a:lnTo>
                    <a:pt x="210" y="1"/>
                  </a:lnTo>
                  <a:lnTo>
                    <a:pt x="208" y="3"/>
                  </a:lnTo>
                  <a:lnTo>
                    <a:pt x="207" y="5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2" y="11"/>
                  </a:lnTo>
                  <a:lnTo>
                    <a:pt x="202" y="13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3" y="15"/>
                  </a:lnTo>
                  <a:lnTo>
                    <a:pt x="203" y="16"/>
                  </a:lnTo>
                  <a:lnTo>
                    <a:pt x="205" y="16"/>
                  </a:lnTo>
                  <a:lnTo>
                    <a:pt x="207" y="16"/>
                  </a:lnTo>
                  <a:lnTo>
                    <a:pt x="212" y="16"/>
                  </a:lnTo>
                  <a:lnTo>
                    <a:pt x="215" y="16"/>
                  </a:lnTo>
                  <a:lnTo>
                    <a:pt x="217" y="18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2" y="18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55" y="28"/>
                  </a:lnTo>
                  <a:lnTo>
                    <a:pt x="257" y="30"/>
                  </a:lnTo>
                  <a:lnTo>
                    <a:pt x="265" y="31"/>
                  </a:lnTo>
                  <a:lnTo>
                    <a:pt x="280" y="36"/>
                  </a:lnTo>
                  <a:lnTo>
                    <a:pt x="285" y="45"/>
                  </a:lnTo>
                  <a:lnTo>
                    <a:pt x="280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7" y="48"/>
                  </a:lnTo>
                  <a:lnTo>
                    <a:pt x="287" y="50"/>
                  </a:lnTo>
                  <a:lnTo>
                    <a:pt x="287" y="51"/>
                  </a:lnTo>
                  <a:lnTo>
                    <a:pt x="287" y="51"/>
                  </a:lnTo>
                  <a:lnTo>
                    <a:pt x="285" y="60"/>
                  </a:lnTo>
                  <a:lnTo>
                    <a:pt x="283" y="61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302" y="73"/>
                  </a:lnTo>
                  <a:lnTo>
                    <a:pt x="312" y="81"/>
                  </a:lnTo>
                  <a:lnTo>
                    <a:pt x="313" y="81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20" y="88"/>
                  </a:lnTo>
                  <a:lnTo>
                    <a:pt x="322" y="88"/>
                  </a:lnTo>
                  <a:lnTo>
                    <a:pt x="322" y="86"/>
                  </a:lnTo>
                  <a:lnTo>
                    <a:pt x="323" y="86"/>
                  </a:lnTo>
                  <a:lnTo>
                    <a:pt x="323" y="85"/>
                  </a:lnTo>
                  <a:lnTo>
                    <a:pt x="327" y="83"/>
                  </a:lnTo>
                  <a:lnTo>
                    <a:pt x="330" y="81"/>
                  </a:lnTo>
                  <a:lnTo>
                    <a:pt x="332" y="81"/>
                  </a:lnTo>
                  <a:lnTo>
                    <a:pt x="339" y="83"/>
                  </a:lnTo>
                  <a:lnTo>
                    <a:pt x="337" y="93"/>
                  </a:lnTo>
                  <a:lnTo>
                    <a:pt x="337" y="98"/>
                  </a:lnTo>
                  <a:lnTo>
                    <a:pt x="337" y="100"/>
                  </a:lnTo>
                  <a:lnTo>
                    <a:pt x="335" y="100"/>
                  </a:lnTo>
                  <a:lnTo>
                    <a:pt x="333" y="101"/>
                  </a:lnTo>
                  <a:lnTo>
                    <a:pt x="325" y="106"/>
                  </a:lnTo>
                  <a:lnTo>
                    <a:pt x="323" y="108"/>
                  </a:lnTo>
                  <a:lnTo>
                    <a:pt x="323" y="108"/>
                  </a:lnTo>
                  <a:lnTo>
                    <a:pt x="322" y="106"/>
                  </a:lnTo>
                  <a:lnTo>
                    <a:pt x="320" y="116"/>
                  </a:lnTo>
                  <a:lnTo>
                    <a:pt x="323" y="120"/>
                  </a:lnTo>
                  <a:lnTo>
                    <a:pt x="327" y="118"/>
                  </a:lnTo>
                  <a:lnTo>
                    <a:pt x="332" y="116"/>
                  </a:lnTo>
                  <a:lnTo>
                    <a:pt x="333" y="116"/>
                  </a:lnTo>
                  <a:lnTo>
                    <a:pt x="339" y="116"/>
                  </a:lnTo>
                  <a:lnTo>
                    <a:pt x="340" y="116"/>
                  </a:lnTo>
                  <a:lnTo>
                    <a:pt x="342" y="121"/>
                  </a:lnTo>
                  <a:lnTo>
                    <a:pt x="352" y="128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4" y="125"/>
                  </a:lnTo>
                  <a:lnTo>
                    <a:pt x="355" y="123"/>
                  </a:lnTo>
                  <a:lnTo>
                    <a:pt x="355" y="120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70" y="106"/>
                  </a:lnTo>
                  <a:lnTo>
                    <a:pt x="372" y="108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5" y="108"/>
                  </a:lnTo>
                  <a:lnTo>
                    <a:pt x="392" y="106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5" y="96"/>
                  </a:lnTo>
                  <a:lnTo>
                    <a:pt x="407" y="95"/>
                  </a:lnTo>
                  <a:lnTo>
                    <a:pt x="407" y="93"/>
                  </a:lnTo>
                  <a:lnTo>
                    <a:pt x="409" y="91"/>
                  </a:lnTo>
                  <a:lnTo>
                    <a:pt x="415" y="83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20" y="86"/>
                  </a:lnTo>
                  <a:lnTo>
                    <a:pt x="422" y="86"/>
                  </a:lnTo>
                  <a:lnTo>
                    <a:pt x="424" y="86"/>
                  </a:lnTo>
                  <a:lnTo>
                    <a:pt x="425" y="86"/>
                  </a:lnTo>
                  <a:lnTo>
                    <a:pt x="427" y="86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90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4" y="90"/>
                  </a:lnTo>
                  <a:lnTo>
                    <a:pt x="427" y="90"/>
                  </a:lnTo>
                  <a:lnTo>
                    <a:pt x="422" y="88"/>
                  </a:lnTo>
                  <a:lnTo>
                    <a:pt x="420" y="88"/>
                  </a:lnTo>
                  <a:lnTo>
                    <a:pt x="412" y="90"/>
                  </a:lnTo>
                  <a:lnTo>
                    <a:pt x="409" y="91"/>
                  </a:lnTo>
                  <a:lnTo>
                    <a:pt x="405" y="98"/>
                  </a:lnTo>
                  <a:lnTo>
                    <a:pt x="405" y="98"/>
                  </a:lnTo>
                  <a:lnTo>
                    <a:pt x="405" y="101"/>
                  </a:lnTo>
                  <a:lnTo>
                    <a:pt x="407" y="101"/>
                  </a:lnTo>
                  <a:lnTo>
                    <a:pt x="407" y="103"/>
                  </a:lnTo>
                  <a:lnTo>
                    <a:pt x="407" y="103"/>
                  </a:lnTo>
                  <a:lnTo>
                    <a:pt x="409" y="103"/>
                  </a:lnTo>
                  <a:lnTo>
                    <a:pt x="410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7" y="101"/>
                  </a:lnTo>
                  <a:lnTo>
                    <a:pt x="407" y="101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12" y="96"/>
                  </a:lnTo>
                  <a:lnTo>
                    <a:pt x="412" y="96"/>
                  </a:lnTo>
                  <a:lnTo>
                    <a:pt x="422" y="91"/>
                  </a:lnTo>
                  <a:lnTo>
                    <a:pt x="427" y="93"/>
                  </a:lnTo>
                  <a:lnTo>
                    <a:pt x="434" y="93"/>
                  </a:lnTo>
                  <a:lnTo>
                    <a:pt x="435" y="91"/>
                  </a:lnTo>
                  <a:lnTo>
                    <a:pt x="435" y="91"/>
                  </a:lnTo>
                  <a:lnTo>
                    <a:pt x="437" y="91"/>
                  </a:lnTo>
                  <a:lnTo>
                    <a:pt x="440" y="90"/>
                  </a:lnTo>
                  <a:lnTo>
                    <a:pt x="442" y="91"/>
                  </a:lnTo>
                  <a:lnTo>
                    <a:pt x="444" y="98"/>
                  </a:lnTo>
                  <a:lnTo>
                    <a:pt x="444" y="98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50" y="106"/>
                  </a:lnTo>
                  <a:lnTo>
                    <a:pt x="454" y="108"/>
                  </a:lnTo>
                  <a:lnTo>
                    <a:pt x="464" y="120"/>
                  </a:lnTo>
                  <a:lnTo>
                    <a:pt x="474" y="118"/>
                  </a:lnTo>
                  <a:lnTo>
                    <a:pt x="475" y="116"/>
                  </a:lnTo>
                  <a:lnTo>
                    <a:pt x="477" y="120"/>
                  </a:lnTo>
                  <a:lnTo>
                    <a:pt x="482" y="137"/>
                  </a:lnTo>
                  <a:lnTo>
                    <a:pt x="482" y="142"/>
                  </a:lnTo>
                  <a:lnTo>
                    <a:pt x="482" y="143"/>
                  </a:lnTo>
                  <a:lnTo>
                    <a:pt x="480" y="145"/>
                  </a:lnTo>
                  <a:lnTo>
                    <a:pt x="479" y="145"/>
                  </a:lnTo>
                  <a:lnTo>
                    <a:pt x="479" y="147"/>
                  </a:lnTo>
                  <a:lnTo>
                    <a:pt x="479" y="148"/>
                  </a:lnTo>
                  <a:lnTo>
                    <a:pt x="484" y="152"/>
                  </a:lnTo>
                  <a:lnTo>
                    <a:pt x="487" y="153"/>
                  </a:lnTo>
                  <a:lnTo>
                    <a:pt x="499" y="162"/>
                  </a:lnTo>
                  <a:lnTo>
                    <a:pt x="504" y="163"/>
                  </a:lnTo>
                  <a:lnTo>
                    <a:pt x="504" y="163"/>
                  </a:lnTo>
                  <a:lnTo>
                    <a:pt x="504" y="170"/>
                  </a:lnTo>
                  <a:lnTo>
                    <a:pt x="505" y="172"/>
                  </a:lnTo>
                  <a:lnTo>
                    <a:pt x="504" y="173"/>
                  </a:lnTo>
                  <a:lnTo>
                    <a:pt x="505" y="185"/>
                  </a:lnTo>
                  <a:lnTo>
                    <a:pt x="507" y="197"/>
                  </a:lnTo>
                  <a:lnTo>
                    <a:pt x="509" y="203"/>
                  </a:lnTo>
                  <a:lnTo>
                    <a:pt x="505" y="213"/>
                  </a:lnTo>
                  <a:lnTo>
                    <a:pt x="505" y="215"/>
                  </a:lnTo>
                  <a:lnTo>
                    <a:pt x="504" y="217"/>
                  </a:lnTo>
                  <a:lnTo>
                    <a:pt x="504" y="218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2" y="223"/>
                  </a:lnTo>
                  <a:lnTo>
                    <a:pt x="499" y="225"/>
                  </a:lnTo>
                  <a:lnTo>
                    <a:pt x="495" y="227"/>
                  </a:lnTo>
                  <a:lnTo>
                    <a:pt x="494" y="227"/>
                  </a:lnTo>
                  <a:lnTo>
                    <a:pt x="492" y="228"/>
                  </a:lnTo>
                  <a:lnTo>
                    <a:pt x="490" y="228"/>
                  </a:lnTo>
                  <a:lnTo>
                    <a:pt x="490" y="230"/>
                  </a:lnTo>
                  <a:lnTo>
                    <a:pt x="490" y="230"/>
                  </a:lnTo>
                  <a:lnTo>
                    <a:pt x="489" y="240"/>
                  </a:lnTo>
                  <a:lnTo>
                    <a:pt x="489" y="240"/>
                  </a:lnTo>
                  <a:lnTo>
                    <a:pt x="489" y="242"/>
                  </a:lnTo>
                  <a:lnTo>
                    <a:pt x="489" y="242"/>
                  </a:lnTo>
                  <a:lnTo>
                    <a:pt x="502" y="252"/>
                  </a:lnTo>
                  <a:lnTo>
                    <a:pt x="510" y="262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4" y="267"/>
                  </a:lnTo>
                  <a:lnTo>
                    <a:pt x="515" y="267"/>
                  </a:lnTo>
                  <a:lnTo>
                    <a:pt x="515" y="268"/>
                  </a:lnTo>
                  <a:lnTo>
                    <a:pt x="514" y="275"/>
                  </a:lnTo>
                  <a:lnTo>
                    <a:pt x="514" y="277"/>
                  </a:lnTo>
                  <a:lnTo>
                    <a:pt x="510" y="278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7" y="282"/>
                  </a:lnTo>
                  <a:lnTo>
                    <a:pt x="507" y="283"/>
                  </a:lnTo>
                  <a:lnTo>
                    <a:pt x="507" y="283"/>
                  </a:lnTo>
                  <a:lnTo>
                    <a:pt x="510" y="293"/>
                  </a:lnTo>
                  <a:lnTo>
                    <a:pt x="510" y="293"/>
                  </a:lnTo>
                  <a:lnTo>
                    <a:pt x="510" y="295"/>
                  </a:lnTo>
                  <a:lnTo>
                    <a:pt x="512" y="295"/>
                  </a:lnTo>
                  <a:lnTo>
                    <a:pt x="515" y="295"/>
                  </a:lnTo>
                  <a:lnTo>
                    <a:pt x="515" y="297"/>
                  </a:lnTo>
                  <a:lnTo>
                    <a:pt x="517" y="297"/>
                  </a:lnTo>
                  <a:lnTo>
                    <a:pt x="517" y="298"/>
                  </a:lnTo>
                  <a:lnTo>
                    <a:pt x="517" y="298"/>
                  </a:lnTo>
                  <a:lnTo>
                    <a:pt x="515" y="303"/>
                  </a:lnTo>
                  <a:lnTo>
                    <a:pt x="515" y="305"/>
                  </a:lnTo>
                  <a:lnTo>
                    <a:pt x="517" y="312"/>
                  </a:lnTo>
                  <a:lnTo>
                    <a:pt x="519" y="313"/>
                  </a:lnTo>
                  <a:lnTo>
                    <a:pt x="515" y="318"/>
                  </a:lnTo>
                  <a:lnTo>
                    <a:pt x="507" y="333"/>
                  </a:lnTo>
                  <a:lnTo>
                    <a:pt x="507" y="335"/>
                  </a:lnTo>
                  <a:lnTo>
                    <a:pt x="507" y="335"/>
                  </a:lnTo>
                  <a:lnTo>
                    <a:pt x="507" y="337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2" y="347"/>
                  </a:lnTo>
                  <a:lnTo>
                    <a:pt x="514" y="348"/>
                  </a:lnTo>
                  <a:lnTo>
                    <a:pt x="514" y="348"/>
                  </a:lnTo>
                  <a:lnTo>
                    <a:pt x="515" y="350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5" y="363"/>
                  </a:lnTo>
                  <a:lnTo>
                    <a:pt x="517" y="365"/>
                  </a:lnTo>
                  <a:lnTo>
                    <a:pt x="524" y="368"/>
                  </a:lnTo>
                  <a:lnTo>
                    <a:pt x="525" y="368"/>
                  </a:lnTo>
                  <a:lnTo>
                    <a:pt x="525" y="368"/>
                  </a:lnTo>
                  <a:lnTo>
                    <a:pt x="527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82"/>
                  </a:lnTo>
                  <a:lnTo>
                    <a:pt x="525" y="382"/>
                  </a:lnTo>
                  <a:lnTo>
                    <a:pt x="527" y="383"/>
                  </a:lnTo>
                  <a:lnTo>
                    <a:pt x="527" y="383"/>
                  </a:lnTo>
                  <a:lnTo>
                    <a:pt x="529" y="385"/>
                  </a:lnTo>
                  <a:lnTo>
                    <a:pt x="529" y="387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5" y="402"/>
                  </a:lnTo>
                  <a:lnTo>
                    <a:pt x="524" y="405"/>
                  </a:lnTo>
                  <a:lnTo>
                    <a:pt x="522" y="407"/>
                  </a:lnTo>
                  <a:lnTo>
                    <a:pt x="519" y="419"/>
                  </a:lnTo>
                  <a:lnTo>
                    <a:pt x="514" y="424"/>
                  </a:lnTo>
                  <a:lnTo>
                    <a:pt x="514" y="425"/>
                  </a:lnTo>
                  <a:lnTo>
                    <a:pt x="512" y="429"/>
                  </a:lnTo>
                  <a:lnTo>
                    <a:pt x="512" y="429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7" y="427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4" y="420"/>
                  </a:lnTo>
                  <a:lnTo>
                    <a:pt x="504" y="419"/>
                  </a:lnTo>
                  <a:lnTo>
                    <a:pt x="502" y="412"/>
                  </a:lnTo>
                  <a:lnTo>
                    <a:pt x="500" y="410"/>
                  </a:lnTo>
                  <a:lnTo>
                    <a:pt x="492" y="407"/>
                  </a:lnTo>
                  <a:lnTo>
                    <a:pt x="487" y="405"/>
                  </a:lnTo>
                  <a:lnTo>
                    <a:pt x="485" y="404"/>
                  </a:lnTo>
                  <a:lnTo>
                    <a:pt x="485" y="405"/>
                  </a:lnTo>
                  <a:lnTo>
                    <a:pt x="484" y="405"/>
                  </a:lnTo>
                  <a:lnTo>
                    <a:pt x="484" y="405"/>
                  </a:lnTo>
                  <a:lnTo>
                    <a:pt x="482" y="409"/>
                  </a:lnTo>
                  <a:lnTo>
                    <a:pt x="482" y="410"/>
                  </a:lnTo>
                  <a:lnTo>
                    <a:pt x="485" y="414"/>
                  </a:lnTo>
                  <a:lnTo>
                    <a:pt x="485" y="414"/>
                  </a:lnTo>
                  <a:lnTo>
                    <a:pt x="489" y="415"/>
                  </a:lnTo>
                  <a:lnTo>
                    <a:pt x="490" y="415"/>
                  </a:lnTo>
                  <a:lnTo>
                    <a:pt x="490" y="415"/>
                  </a:lnTo>
                  <a:lnTo>
                    <a:pt x="490" y="417"/>
                  </a:lnTo>
                  <a:lnTo>
                    <a:pt x="489" y="419"/>
                  </a:lnTo>
                  <a:lnTo>
                    <a:pt x="489" y="420"/>
                  </a:lnTo>
                  <a:lnTo>
                    <a:pt x="470" y="425"/>
                  </a:lnTo>
                  <a:lnTo>
                    <a:pt x="452" y="430"/>
                  </a:lnTo>
                  <a:lnTo>
                    <a:pt x="445" y="430"/>
                  </a:lnTo>
                  <a:lnTo>
                    <a:pt x="444" y="430"/>
                  </a:lnTo>
                  <a:lnTo>
                    <a:pt x="440" y="432"/>
                  </a:lnTo>
                  <a:lnTo>
                    <a:pt x="439" y="432"/>
                  </a:lnTo>
                  <a:lnTo>
                    <a:pt x="439" y="434"/>
                  </a:lnTo>
                  <a:lnTo>
                    <a:pt x="420" y="442"/>
                  </a:lnTo>
                  <a:lnTo>
                    <a:pt x="420" y="442"/>
                  </a:lnTo>
                  <a:lnTo>
                    <a:pt x="419" y="444"/>
                  </a:lnTo>
                  <a:lnTo>
                    <a:pt x="419" y="444"/>
                  </a:lnTo>
                  <a:lnTo>
                    <a:pt x="399" y="454"/>
                  </a:lnTo>
                  <a:lnTo>
                    <a:pt x="399" y="454"/>
                  </a:lnTo>
                  <a:lnTo>
                    <a:pt x="395" y="452"/>
                  </a:lnTo>
                  <a:lnTo>
                    <a:pt x="394" y="452"/>
                  </a:lnTo>
                  <a:lnTo>
                    <a:pt x="377" y="455"/>
                  </a:lnTo>
                  <a:lnTo>
                    <a:pt x="375" y="455"/>
                  </a:lnTo>
                  <a:lnTo>
                    <a:pt x="369" y="460"/>
                  </a:lnTo>
                  <a:lnTo>
                    <a:pt x="367" y="465"/>
                  </a:lnTo>
                  <a:lnTo>
                    <a:pt x="364" y="469"/>
                  </a:lnTo>
                  <a:lnTo>
                    <a:pt x="355" y="460"/>
                  </a:lnTo>
                  <a:lnTo>
                    <a:pt x="352" y="459"/>
                  </a:lnTo>
                  <a:lnTo>
                    <a:pt x="352" y="460"/>
                  </a:lnTo>
                  <a:lnTo>
                    <a:pt x="355" y="474"/>
                  </a:lnTo>
                  <a:lnTo>
                    <a:pt x="355" y="474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5" y="477"/>
                  </a:lnTo>
                  <a:lnTo>
                    <a:pt x="355" y="479"/>
                  </a:lnTo>
                  <a:lnTo>
                    <a:pt x="357" y="484"/>
                  </a:lnTo>
                  <a:lnTo>
                    <a:pt x="364" y="489"/>
                  </a:lnTo>
                  <a:lnTo>
                    <a:pt x="365" y="489"/>
                  </a:lnTo>
                  <a:lnTo>
                    <a:pt x="367" y="490"/>
                  </a:lnTo>
                  <a:lnTo>
                    <a:pt x="370" y="492"/>
                  </a:lnTo>
                  <a:lnTo>
                    <a:pt x="370" y="494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500"/>
                  </a:lnTo>
                  <a:lnTo>
                    <a:pt x="367" y="510"/>
                  </a:lnTo>
                  <a:lnTo>
                    <a:pt x="367" y="519"/>
                  </a:lnTo>
                  <a:lnTo>
                    <a:pt x="367" y="519"/>
                  </a:lnTo>
                  <a:lnTo>
                    <a:pt x="369" y="520"/>
                  </a:lnTo>
                  <a:lnTo>
                    <a:pt x="370" y="525"/>
                  </a:lnTo>
                  <a:lnTo>
                    <a:pt x="372" y="532"/>
                  </a:lnTo>
                  <a:lnTo>
                    <a:pt x="372" y="534"/>
                  </a:lnTo>
                  <a:lnTo>
                    <a:pt x="375" y="544"/>
                  </a:lnTo>
                  <a:lnTo>
                    <a:pt x="382" y="552"/>
                  </a:lnTo>
                  <a:lnTo>
                    <a:pt x="384" y="552"/>
                  </a:lnTo>
                  <a:lnTo>
                    <a:pt x="384" y="554"/>
                  </a:lnTo>
                  <a:lnTo>
                    <a:pt x="387" y="554"/>
                  </a:lnTo>
                  <a:lnTo>
                    <a:pt x="389" y="554"/>
                  </a:lnTo>
                  <a:lnTo>
                    <a:pt x="389" y="552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4" y="554"/>
                  </a:lnTo>
                  <a:lnTo>
                    <a:pt x="397" y="557"/>
                  </a:lnTo>
                  <a:lnTo>
                    <a:pt x="400" y="565"/>
                  </a:lnTo>
                  <a:lnTo>
                    <a:pt x="404" y="574"/>
                  </a:lnTo>
                  <a:lnTo>
                    <a:pt x="404" y="574"/>
                  </a:lnTo>
                  <a:lnTo>
                    <a:pt x="405" y="574"/>
                  </a:lnTo>
                  <a:lnTo>
                    <a:pt x="405" y="574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10" y="575"/>
                  </a:lnTo>
                  <a:lnTo>
                    <a:pt x="410" y="577"/>
                  </a:lnTo>
                  <a:lnTo>
                    <a:pt x="412" y="577"/>
                  </a:lnTo>
                  <a:lnTo>
                    <a:pt x="412" y="577"/>
                  </a:lnTo>
                  <a:lnTo>
                    <a:pt x="415" y="582"/>
                  </a:lnTo>
                  <a:lnTo>
                    <a:pt x="417" y="584"/>
                  </a:lnTo>
                  <a:lnTo>
                    <a:pt x="417" y="585"/>
                  </a:lnTo>
                  <a:lnTo>
                    <a:pt x="417" y="587"/>
                  </a:lnTo>
                  <a:lnTo>
                    <a:pt x="415" y="587"/>
                  </a:lnTo>
                  <a:lnTo>
                    <a:pt x="417" y="589"/>
                  </a:lnTo>
                  <a:lnTo>
                    <a:pt x="420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89"/>
                  </a:lnTo>
                  <a:lnTo>
                    <a:pt x="424" y="589"/>
                  </a:lnTo>
                  <a:lnTo>
                    <a:pt x="427" y="590"/>
                  </a:lnTo>
                  <a:lnTo>
                    <a:pt x="427" y="592"/>
                  </a:lnTo>
                  <a:lnTo>
                    <a:pt x="435" y="600"/>
                  </a:lnTo>
                  <a:lnTo>
                    <a:pt x="439" y="604"/>
                  </a:lnTo>
                  <a:lnTo>
                    <a:pt x="439" y="607"/>
                  </a:lnTo>
                  <a:lnTo>
                    <a:pt x="440" y="610"/>
                  </a:lnTo>
                  <a:lnTo>
                    <a:pt x="439" y="614"/>
                  </a:lnTo>
                  <a:lnTo>
                    <a:pt x="439" y="620"/>
                  </a:lnTo>
                  <a:lnTo>
                    <a:pt x="435" y="629"/>
                  </a:lnTo>
                  <a:lnTo>
                    <a:pt x="432" y="632"/>
                  </a:lnTo>
                  <a:lnTo>
                    <a:pt x="429" y="629"/>
                  </a:lnTo>
                  <a:lnTo>
                    <a:pt x="425" y="627"/>
                  </a:lnTo>
                  <a:lnTo>
                    <a:pt x="420" y="625"/>
                  </a:lnTo>
                  <a:lnTo>
                    <a:pt x="420" y="625"/>
                  </a:lnTo>
                  <a:lnTo>
                    <a:pt x="419" y="625"/>
                  </a:lnTo>
                  <a:lnTo>
                    <a:pt x="417" y="625"/>
                  </a:lnTo>
                  <a:lnTo>
                    <a:pt x="415" y="627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4" y="639"/>
                  </a:lnTo>
                  <a:lnTo>
                    <a:pt x="414" y="639"/>
                  </a:lnTo>
                  <a:lnTo>
                    <a:pt x="412" y="644"/>
                  </a:lnTo>
                  <a:lnTo>
                    <a:pt x="410" y="645"/>
                  </a:lnTo>
                  <a:lnTo>
                    <a:pt x="407" y="647"/>
                  </a:lnTo>
                  <a:lnTo>
                    <a:pt x="405" y="649"/>
                  </a:lnTo>
                  <a:lnTo>
                    <a:pt x="404" y="649"/>
                  </a:lnTo>
                  <a:lnTo>
                    <a:pt x="402" y="649"/>
                  </a:lnTo>
                  <a:lnTo>
                    <a:pt x="402" y="651"/>
                  </a:lnTo>
                  <a:lnTo>
                    <a:pt x="395" y="651"/>
                  </a:lnTo>
                  <a:lnTo>
                    <a:pt x="387" y="652"/>
                  </a:lnTo>
                  <a:lnTo>
                    <a:pt x="387" y="652"/>
                  </a:lnTo>
                  <a:lnTo>
                    <a:pt x="385" y="654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2" y="656"/>
                  </a:lnTo>
                  <a:lnTo>
                    <a:pt x="382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7" y="656"/>
                  </a:lnTo>
                  <a:lnTo>
                    <a:pt x="370" y="662"/>
                  </a:lnTo>
                  <a:lnTo>
                    <a:pt x="370" y="662"/>
                  </a:lnTo>
                  <a:lnTo>
                    <a:pt x="370" y="664"/>
                  </a:lnTo>
                  <a:lnTo>
                    <a:pt x="369" y="664"/>
                  </a:lnTo>
                  <a:lnTo>
                    <a:pt x="370" y="667"/>
                  </a:lnTo>
                  <a:lnTo>
                    <a:pt x="370" y="667"/>
                  </a:lnTo>
                  <a:lnTo>
                    <a:pt x="372" y="669"/>
                  </a:lnTo>
                  <a:lnTo>
                    <a:pt x="372" y="671"/>
                  </a:lnTo>
                  <a:lnTo>
                    <a:pt x="379" y="679"/>
                  </a:lnTo>
                  <a:lnTo>
                    <a:pt x="379" y="681"/>
                  </a:lnTo>
                  <a:lnTo>
                    <a:pt x="384" y="689"/>
                  </a:lnTo>
                  <a:lnTo>
                    <a:pt x="382" y="691"/>
                  </a:lnTo>
                  <a:lnTo>
                    <a:pt x="377" y="696"/>
                  </a:lnTo>
                  <a:lnTo>
                    <a:pt x="375" y="699"/>
                  </a:lnTo>
                  <a:lnTo>
                    <a:pt x="375" y="701"/>
                  </a:lnTo>
                  <a:lnTo>
                    <a:pt x="375" y="701"/>
                  </a:lnTo>
                  <a:lnTo>
                    <a:pt x="380" y="702"/>
                  </a:lnTo>
                  <a:lnTo>
                    <a:pt x="380" y="702"/>
                  </a:lnTo>
                  <a:lnTo>
                    <a:pt x="382" y="701"/>
                  </a:lnTo>
                  <a:lnTo>
                    <a:pt x="382" y="701"/>
                  </a:lnTo>
                  <a:lnTo>
                    <a:pt x="384" y="701"/>
                  </a:lnTo>
                  <a:lnTo>
                    <a:pt x="385" y="704"/>
                  </a:lnTo>
                  <a:lnTo>
                    <a:pt x="385" y="706"/>
                  </a:lnTo>
                  <a:lnTo>
                    <a:pt x="385" y="706"/>
                  </a:lnTo>
                  <a:lnTo>
                    <a:pt x="387" y="709"/>
                  </a:lnTo>
                  <a:lnTo>
                    <a:pt x="382" y="722"/>
                  </a:lnTo>
                  <a:lnTo>
                    <a:pt x="382" y="722"/>
                  </a:lnTo>
                  <a:lnTo>
                    <a:pt x="380" y="724"/>
                  </a:lnTo>
                  <a:lnTo>
                    <a:pt x="379" y="724"/>
                  </a:lnTo>
                  <a:lnTo>
                    <a:pt x="377" y="724"/>
                  </a:lnTo>
                  <a:lnTo>
                    <a:pt x="377" y="722"/>
                  </a:lnTo>
                  <a:lnTo>
                    <a:pt x="369" y="716"/>
                  </a:lnTo>
                  <a:lnTo>
                    <a:pt x="367" y="716"/>
                  </a:lnTo>
                  <a:lnTo>
                    <a:pt x="367" y="712"/>
                  </a:lnTo>
                  <a:lnTo>
                    <a:pt x="367" y="712"/>
                  </a:lnTo>
                  <a:lnTo>
                    <a:pt x="369" y="709"/>
                  </a:lnTo>
                  <a:lnTo>
                    <a:pt x="369" y="709"/>
                  </a:lnTo>
                  <a:lnTo>
                    <a:pt x="370" y="709"/>
                  </a:lnTo>
                  <a:lnTo>
                    <a:pt x="370" y="709"/>
                  </a:lnTo>
                  <a:lnTo>
                    <a:pt x="369" y="709"/>
                  </a:lnTo>
                  <a:lnTo>
                    <a:pt x="365" y="704"/>
                  </a:lnTo>
                  <a:lnTo>
                    <a:pt x="365" y="704"/>
                  </a:lnTo>
                  <a:lnTo>
                    <a:pt x="364" y="704"/>
                  </a:lnTo>
                  <a:lnTo>
                    <a:pt x="364" y="704"/>
                  </a:lnTo>
                  <a:lnTo>
                    <a:pt x="362" y="702"/>
                  </a:lnTo>
                  <a:lnTo>
                    <a:pt x="360" y="702"/>
                  </a:lnTo>
                  <a:lnTo>
                    <a:pt x="357" y="704"/>
                  </a:lnTo>
                  <a:lnTo>
                    <a:pt x="355" y="704"/>
                  </a:lnTo>
                  <a:lnTo>
                    <a:pt x="355" y="704"/>
                  </a:lnTo>
                  <a:lnTo>
                    <a:pt x="355" y="706"/>
                  </a:lnTo>
                  <a:lnTo>
                    <a:pt x="355" y="706"/>
                  </a:lnTo>
                  <a:lnTo>
                    <a:pt x="354" y="706"/>
                  </a:lnTo>
                  <a:lnTo>
                    <a:pt x="354" y="706"/>
                  </a:lnTo>
                  <a:lnTo>
                    <a:pt x="350" y="706"/>
                  </a:lnTo>
                  <a:lnTo>
                    <a:pt x="347" y="704"/>
                  </a:lnTo>
                  <a:lnTo>
                    <a:pt x="347" y="702"/>
                  </a:lnTo>
                  <a:lnTo>
                    <a:pt x="333" y="697"/>
                  </a:lnTo>
                  <a:lnTo>
                    <a:pt x="330" y="697"/>
                  </a:lnTo>
                  <a:lnTo>
                    <a:pt x="330" y="706"/>
                  </a:lnTo>
                  <a:lnTo>
                    <a:pt x="325" y="706"/>
                  </a:lnTo>
                  <a:lnTo>
                    <a:pt x="313" y="704"/>
                  </a:lnTo>
                  <a:lnTo>
                    <a:pt x="295" y="704"/>
                  </a:lnTo>
                  <a:lnTo>
                    <a:pt x="295" y="704"/>
                  </a:lnTo>
                  <a:lnTo>
                    <a:pt x="293" y="706"/>
                  </a:lnTo>
                  <a:lnTo>
                    <a:pt x="272" y="717"/>
                  </a:lnTo>
                  <a:lnTo>
                    <a:pt x="262" y="719"/>
                  </a:lnTo>
                  <a:lnTo>
                    <a:pt x="257" y="717"/>
                  </a:lnTo>
                  <a:lnTo>
                    <a:pt x="255" y="717"/>
                  </a:lnTo>
                  <a:lnTo>
                    <a:pt x="253" y="717"/>
                  </a:lnTo>
                  <a:lnTo>
                    <a:pt x="252" y="716"/>
                  </a:lnTo>
                  <a:lnTo>
                    <a:pt x="250" y="706"/>
                  </a:lnTo>
                  <a:lnTo>
                    <a:pt x="245" y="704"/>
                  </a:lnTo>
                  <a:lnTo>
                    <a:pt x="232" y="699"/>
                  </a:lnTo>
                  <a:lnTo>
                    <a:pt x="225" y="696"/>
                  </a:lnTo>
                  <a:lnTo>
                    <a:pt x="222" y="706"/>
                  </a:lnTo>
                  <a:lnTo>
                    <a:pt x="222" y="706"/>
                  </a:lnTo>
                  <a:lnTo>
                    <a:pt x="222" y="709"/>
                  </a:lnTo>
                  <a:lnTo>
                    <a:pt x="218" y="712"/>
                  </a:lnTo>
                  <a:lnTo>
                    <a:pt x="213" y="719"/>
                  </a:lnTo>
                  <a:lnTo>
                    <a:pt x="212" y="721"/>
                  </a:lnTo>
                  <a:lnTo>
                    <a:pt x="208" y="721"/>
                  </a:lnTo>
                  <a:lnTo>
                    <a:pt x="208" y="721"/>
                  </a:lnTo>
                  <a:lnTo>
                    <a:pt x="205" y="722"/>
                  </a:lnTo>
                  <a:lnTo>
                    <a:pt x="202" y="722"/>
                  </a:lnTo>
                  <a:lnTo>
                    <a:pt x="202" y="721"/>
                  </a:lnTo>
                  <a:lnTo>
                    <a:pt x="202" y="721"/>
                  </a:lnTo>
                  <a:lnTo>
                    <a:pt x="203" y="721"/>
                  </a:lnTo>
                  <a:lnTo>
                    <a:pt x="203" y="719"/>
                  </a:lnTo>
                  <a:lnTo>
                    <a:pt x="205" y="717"/>
                  </a:lnTo>
                  <a:lnTo>
                    <a:pt x="207" y="714"/>
                  </a:lnTo>
                  <a:lnTo>
                    <a:pt x="207" y="712"/>
                  </a:lnTo>
                  <a:lnTo>
                    <a:pt x="207" y="712"/>
                  </a:lnTo>
                  <a:lnTo>
                    <a:pt x="197" y="701"/>
                  </a:lnTo>
                  <a:lnTo>
                    <a:pt x="192" y="696"/>
                  </a:lnTo>
                  <a:lnTo>
                    <a:pt x="183" y="689"/>
                  </a:lnTo>
                  <a:lnTo>
                    <a:pt x="182" y="689"/>
                  </a:lnTo>
                  <a:lnTo>
                    <a:pt x="182" y="689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78" y="692"/>
                  </a:lnTo>
                  <a:lnTo>
                    <a:pt x="177" y="694"/>
                  </a:lnTo>
                  <a:lnTo>
                    <a:pt x="168" y="692"/>
                  </a:lnTo>
                  <a:lnTo>
                    <a:pt x="155" y="682"/>
                  </a:lnTo>
                  <a:lnTo>
                    <a:pt x="150" y="677"/>
                  </a:lnTo>
                  <a:lnTo>
                    <a:pt x="140" y="674"/>
                  </a:lnTo>
                  <a:lnTo>
                    <a:pt x="137" y="674"/>
                  </a:lnTo>
                  <a:lnTo>
                    <a:pt x="137" y="674"/>
                  </a:lnTo>
                  <a:lnTo>
                    <a:pt x="135" y="674"/>
                  </a:lnTo>
                  <a:lnTo>
                    <a:pt x="133" y="676"/>
                  </a:lnTo>
                  <a:lnTo>
                    <a:pt x="132" y="676"/>
                  </a:lnTo>
                  <a:lnTo>
                    <a:pt x="130" y="676"/>
                  </a:lnTo>
                  <a:lnTo>
                    <a:pt x="128" y="676"/>
                  </a:lnTo>
                  <a:lnTo>
                    <a:pt x="128" y="676"/>
                  </a:lnTo>
                  <a:lnTo>
                    <a:pt x="127" y="676"/>
                  </a:lnTo>
                  <a:lnTo>
                    <a:pt x="127" y="671"/>
                  </a:lnTo>
                  <a:lnTo>
                    <a:pt x="127" y="671"/>
                  </a:lnTo>
                  <a:lnTo>
                    <a:pt x="123" y="667"/>
                  </a:lnTo>
                  <a:lnTo>
                    <a:pt x="123" y="667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72"/>
                  </a:lnTo>
                  <a:lnTo>
                    <a:pt x="118" y="671"/>
                  </a:lnTo>
                  <a:lnTo>
                    <a:pt x="120" y="669"/>
                  </a:lnTo>
                  <a:lnTo>
                    <a:pt x="120" y="666"/>
                  </a:lnTo>
                  <a:lnTo>
                    <a:pt x="118" y="664"/>
                  </a:lnTo>
                  <a:lnTo>
                    <a:pt x="117" y="662"/>
                  </a:lnTo>
                  <a:lnTo>
                    <a:pt x="115" y="661"/>
                  </a:lnTo>
                  <a:lnTo>
                    <a:pt x="113" y="659"/>
                  </a:lnTo>
                  <a:lnTo>
                    <a:pt x="110" y="659"/>
                  </a:lnTo>
                  <a:lnTo>
                    <a:pt x="110" y="659"/>
                  </a:lnTo>
                  <a:lnTo>
                    <a:pt x="105" y="661"/>
                  </a:lnTo>
                  <a:lnTo>
                    <a:pt x="98" y="666"/>
                  </a:lnTo>
                  <a:lnTo>
                    <a:pt x="98" y="667"/>
                  </a:lnTo>
                  <a:lnTo>
                    <a:pt x="98" y="669"/>
                  </a:lnTo>
                  <a:lnTo>
                    <a:pt x="102" y="672"/>
                  </a:lnTo>
                  <a:lnTo>
                    <a:pt x="105" y="672"/>
                  </a:lnTo>
                  <a:lnTo>
                    <a:pt x="105" y="672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8" y="671"/>
                  </a:lnTo>
                  <a:lnTo>
                    <a:pt x="110" y="671"/>
                  </a:lnTo>
                  <a:lnTo>
                    <a:pt x="112" y="672"/>
                  </a:lnTo>
                  <a:lnTo>
                    <a:pt x="110" y="676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2" y="676"/>
                  </a:lnTo>
                  <a:lnTo>
                    <a:pt x="102" y="676"/>
                  </a:lnTo>
                  <a:lnTo>
                    <a:pt x="100" y="677"/>
                  </a:lnTo>
                  <a:lnTo>
                    <a:pt x="102" y="677"/>
                  </a:lnTo>
                  <a:lnTo>
                    <a:pt x="102" y="677"/>
                  </a:lnTo>
                  <a:lnTo>
                    <a:pt x="100" y="679"/>
                  </a:lnTo>
                  <a:lnTo>
                    <a:pt x="98" y="679"/>
                  </a:lnTo>
                  <a:lnTo>
                    <a:pt x="90" y="674"/>
                  </a:lnTo>
                  <a:lnTo>
                    <a:pt x="87" y="672"/>
                  </a:lnTo>
                  <a:lnTo>
                    <a:pt x="87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3" y="672"/>
                  </a:lnTo>
                  <a:lnTo>
                    <a:pt x="80" y="674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7" y="676"/>
                  </a:lnTo>
                  <a:lnTo>
                    <a:pt x="73" y="676"/>
                  </a:lnTo>
                  <a:lnTo>
                    <a:pt x="51" y="674"/>
                  </a:lnTo>
                  <a:lnTo>
                    <a:pt x="50" y="672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61"/>
                  </a:lnTo>
                  <a:lnTo>
                    <a:pt x="45" y="659"/>
                  </a:lnTo>
                  <a:lnTo>
                    <a:pt x="45" y="657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51" y="640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4"/>
                  </a:lnTo>
                  <a:lnTo>
                    <a:pt x="55" y="620"/>
                  </a:lnTo>
                  <a:lnTo>
                    <a:pt x="68" y="597"/>
                  </a:lnTo>
                  <a:lnTo>
                    <a:pt x="75" y="580"/>
                  </a:lnTo>
                  <a:lnTo>
                    <a:pt x="78" y="575"/>
                  </a:lnTo>
                  <a:lnTo>
                    <a:pt x="78" y="575"/>
                  </a:lnTo>
                  <a:lnTo>
                    <a:pt x="83" y="572"/>
                  </a:lnTo>
                  <a:lnTo>
                    <a:pt x="87" y="570"/>
                  </a:lnTo>
                  <a:lnTo>
                    <a:pt x="95" y="564"/>
                  </a:lnTo>
                  <a:lnTo>
                    <a:pt x="97" y="562"/>
                  </a:lnTo>
                  <a:lnTo>
                    <a:pt x="97" y="562"/>
                  </a:lnTo>
                  <a:lnTo>
                    <a:pt x="98" y="560"/>
                  </a:lnTo>
                  <a:lnTo>
                    <a:pt x="98" y="559"/>
                  </a:lnTo>
                  <a:lnTo>
                    <a:pt x="100" y="555"/>
                  </a:lnTo>
                  <a:lnTo>
                    <a:pt x="100" y="555"/>
                  </a:lnTo>
                  <a:lnTo>
                    <a:pt x="103" y="550"/>
                  </a:lnTo>
                  <a:lnTo>
                    <a:pt x="105" y="550"/>
                  </a:lnTo>
                  <a:lnTo>
                    <a:pt x="107" y="550"/>
                  </a:lnTo>
                  <a:lnTo>
                    <a:pt x="103" y="549"/>
                  </a:lnTo>
                  <a:lnTo>
                    <a:pt x="97" y="545"/>
                  </a:lnTo>
                  <a:lnTo>
                    <a:pt x="95" y="544"/>
                  </a:lnTo>
                  <a:lnTo>
                    <a:pt x="90" y="540"/>
                  </a:lnTo>
                  <a:lnTo>
                    <a:pt x="87" y="540"/>
                  </a:lnTo>
                  <a:lnTo>
                    <a:pt x="78" y="539"/>
                  </a:lnTo>
                  <a:lnTo>
                    <a:pt x="75" y="539"/>
                  </a:lnTo>
                  <a:lnTo>
                    <a:pt x="73" y="537"/>
                  </a:lnTo>
                  <a:lnTo>
                    <a:pt x="72" y="537"/>
                  </a:lnTo>
                  <a:lnTo>
                    <a:pt x="68" y="534"/>
                  </a:lnTo>
                  <a:lnTo>
                    <a:pt x="68" y="532"/>
                  </a:lnTo>
                  <a:lnTo>
                    <a:pt x="66" y="532"/>
                  </a:lnTo>
                  <a:lnTo>
                    <a:pt x="65" y="52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41" y="524"/>
                  </a:lnTo>
                  <a:lnTo>
                    <a:pt x="38" y="517"/>
                  </a:lnTo>
                  <a:lnTo>
                    <a:pt x="33" y="514"/>
                  </a:lnTo>
                  <a:lnTo>
                    <a:pt x="30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5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0" y="515"/>
                  </a:lnTo>
                  <a:lnTo>
                    <a:pt x="20" y="514"/>
                  </a:lnTo>
                  <a:lnTo>
                    <a:pt x="15" y="497"/>
                  </a:lnTo>
                  <a:lnTo>
                    <a:pt x="16" y="497"/>
                  </a:lnTo>
                  <a:lnTo>
                    <a:pt x="16" y="497"/>
                  </a:lnTo>
                  <a:lnTo>
                    <a:pt x="15" y="492"/>
                  </a:lnTo>
                  <a:lnTo>
                    <a:pt x="13" y="490"/>
                  </a:lnTo>
                  <a:lnTo>
                    <a:pt x="13" y="490"/>
                  </a:lnTo>
                  <a:lnTo>
                    <a:pt x="10" y="487"/>
                  </a:lnTo>
                  <a:lnTo>
                    <a:pt x="8" y="485"/>
                  </a:lnTo>
                  <a:lnTo>
                    <a:pt x="6" y="485"/>
                  </a:lnTo>
                  <a:lnTo>
                    <a:pt x="3" y="485"/>
                  </a:lnTo>
                  <a:lnTo>
                    <a:pt x="5" y="482"/>
                  </a:lnTo>
                  <a:lnTo>
                    <a:pt x="5" y="480"/>
                  </a:lnTo>
                  <a:lnTo>
                    <a:pt x="5" y="475"/>
                  </a:lnTo>
                  <a:lnTo>
                    <a:pt x="10" y="467"/>
                  </a:lnTo>
                  <a:lnTo>
                    <a:pt x="13" y="467"/>
                  </a:lnTo>
                  <a:lnTo>
                    <a:pt x="13" y="465"/>
                  </a:lnTo>
                  <a:lnTo>
                    <a:pt x="16" y="465"/>
                  </a:lnTo>
                  <a:lnTo>
                    <a:pt x="16" y="465"/>
                  </a:lnTo>
                  <a:lnTo>
                    <a:pt x="18" y="460"/>
                  </a:lnTo>
                  <a:lnTo>
                    <a:pt x="18" y="459"/>
                  </a:lnTo>
                  <a:lnTo>
                    <a:pt x="18" y="455"/>
                  </a:lnTo>
                  <a:lnTo>
                    <a:pt x="16" y="454"/>
                  </a:lnTo>
                  <a:lnTo>
                    <a:pt x="10" y="450"/>
                  </a:lnTo>
                  <a:lnTo>
                    <a:pt x="5" y="447"/>
                  </a:lnTo>
                  <a:lnTo>
                    <a:pt x="5" y="445"/>
                  </a:lnTo>
                  <a:lnTo>
                    <a:pt x="1" y="439"/>
                  </a:lnTo>
                  <a:lnTo>
                    <a:pt x="0" y="435"/>
                  </a:lnTo>
                  <a:lnTo>
                    <a:pt x="0" y="434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1" y="424"/>
                  </a:lnTo>
                  <a:lnTo>
                    <a:pt x="1" y="424"/>
                  </a:lnTo>
                  <a:lnTo>
                    <a:pt x="6" y="419"/>
                  </a:lnTo>
                  <a:lnTo>
                    <a:pt x="18" y="409"/>
                  </a:lnTo>
                  <a:lnTo>
                    <a:pt x="20" y="405"/>
                  </a:lnTo>
                  <a:lnTo>
                    <a:pt x="21" y="399"/>
                  </a:lnTo>
                  <a:lnTo>
                    <a:pt x="21" y="397"/>
                  </a:lnTo>
                  <a:lnTo>
                    <a:pt x="21" y="397"/>
                  </a:lnTo>
                  <a:lnTo>
                    <a:pt x="20" y="394"/>
                  </a:lnTo>
                  <a:lnTo>
                    <a:pt x="11" y="368"/>
                  </a:lnTo>
                  <a:lnTo>
                    <a:pt x="5" y="365"/>
                  </a:lnTo>
                  <a:lnTo>
                    <a:pt x="6" y="360"/>
                  </a:lnTo>
                  <a:lnTo>
                    <a:pt x="8" y="357"/>
                  </a:lnTo>
                  <a:lnTo>
                    <a:pt x="8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6" y="343"/>
                  </a:lnTo>
                  <a:lnTo>
                    <a:pt x="10" y="337"/>
                  </a:lnTo>
                  <a:lnTo>
                    <a:pt x="18" y="322"/>
                  </a:lnTo>
                  <a:lnTo>
                    <a:pt x="23" y="318"/>
                  </a:lnTo>
                  <a:lnTo>
                    <a:pt x="28" y="313"/>
                  </a:lnTo>
                  <a:lnTo>
                    <a:pt x="30" y="303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8"/>
                  </a:lnTo>
                  <a:lnTo>
                    <a:pt x="30" y="297"/>
                  </a:lnTo>
                  <a:lnTo>
                    <a:pt x="28" y="295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3" y="282"/>
                  </a:lnTo>
                  <a:lnTo>
                    <a:pt x="23" y="280"/>
                  </a:lnTo>
                  <a:lnTo>
                    <a:pt x="23" y="278"/>
                  </a:lnTo>
                  <a:lnTo>
                    <a:pt x="25" y="278"/>
                  </a:lnTo>
                  <a:lnTo>
                    <a:pt x="21" y="277"/>
                  </a:lnTo>
                  <a:lnTo>
                    <a:pt x="21" y="270"/>
                  </a:lnTo>
                  <a:lnTo>
                    <a:pt x="25" y="268"/>
                  </a:lnTo>
                  <a:lnTo>
                    <a:pt x="26" y="267"/>
                  </a:lnTo>
                  <a:lnTo>
                    <a:pt x="28" y="265"/>
                  </a:lnTo>
                  <a:lnTo>
                    <a:pt x="33" y="270"/>
                  </a:lnTo>
                  <a:lnTo>
                    <a:pt x="33" y="265"/>
                  </a:lnTo>
                  <a:lnTo>
                    <a:pt x="35" y="263"/>
                  </a:lnTo>
                  <a:lnTo>
                    <a:pt x="45" y="272"/>
                  </a:lnTo>
                  <a:lnTo>
                    <a:pt x="46" y="272"/>
                  </a:lnTo>
                  <a:lnTo>
                    <a:pt x="46" y="270"/>
                  </a:lnTo>
                  <a:lnTo>
                    <a:pt x="58" y="268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70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3" y="265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3" y="250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8" y="250"/>
                  </a:lnTo>
                  <a:lnTo>
                    <a:pt x="83" y="247"/>
                  </a:lnTo>
                  <a:lnTo>
                    <a:pt x="83" y="247"/>
                  </a:lnTo>
                  <a:lnTo>
                    <a:pt x="90" y="240"/>
                  </a:lnTo>
                  <a:lnTo>
                    <a:pt x="93" y="232"/>
                  </a:lnTo>
                  <a:lnTo>
                    <a:pt x="93" y="232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0" y="222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7" y="223"/>
                  </a:lnTo>
                  <a:lnTo>
                    <a:pt x="87" y="223"/>
                  </a:lnTo>
                  <a:lnTo>
                    <a:pt x="77" y="220"/>
                  </a:lnTo>
                  <a:lnTo>
                    <a:pt x="77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5" y="210"/>
                  </a:lnTo>
                  <a:lnTo>
                    <a:pt x="78" y="203"/>
                  </a:lnTo>
                  <a:lnTo>
                    <a:pt x="80" y="203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2" y="202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5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97" y="203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0" y="193"/>
                  </a:lnTo>
                  <a:lnTo>
                    <a:pt x="100" y="192"/>
                  </a:lnTo>
                  <a:lnTo>
                    <a:pt x="100" y="190"/>
                  </a:lnTo>
                  <a:lnTo>
                    <a:pt x="102" y="188"/>
                  </a:lnTo>
                  <a:lnTo>
                    <a:pt x="102" y="187"/>
                  </a:lnTo>
                  <a:lnTo>
                    <a:pt x="103" y="187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10" y="178"/>
                  </a:lnTo>
                  <a:lnTo>
                    <a:pt x="112" y="175"/>
                  </a:lnTo>
                  <a:lnTo>
                    <a:pt x="112" y="173"/>
                  </a:lnTo>
                  <a:lnTo>
                    <a:pt x="113" y="158"/>
                  </a:lnTo>
                  <a:lnTo>
                    <a:pt x="115" y="153"/>
                  </a:lnTo>
                  <a:lnTo>
                    <a:pt x="118" y="148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2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7" y="145"/>
                  </a:lnTo>
                  <a:lnTo>
                    <a:pt x="115" y="145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108" y="130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5" y="120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7" y="115"/>
                  </a:lnTo>
                  <a:lnTo>
                    <a:pt x="130" y="115"/>
                  </a:lnTo>
                  <a:lnTo>
                    <a:pt x="137" y="115"/>
                  </a:lnTo>
                  <a:lnTo>
                    <a:pt x="137" y="116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42" y="118"/>
                  </a:lnTo>
                  <a:lnTo>
                    <a:pt x="145" y="116"/>
                  </a:lnTo>
                  <a:lnTo>
                    <a:pt x="148" y="116"/>
                  </a:lnTo>
                  <a:lnTo>
                    <a:pt x="157" y="116"/>
                  </a:lnTo>
                  <a:lnTo>
                    <a:pt x="158" y="116"/>
                  </a:lnTo>
                  <a:lnTo>
                    <a:pt x="160" y="116"/>
                  </a:lnTo>
                  <a:lnTo>
                    <a:pt x="162" y="118"/>
                  </a:lnTo>
                  <a:lnTo>
                    <a:pt x="163" y="118"/>
                  </a:lnTo>
                  <a:lnTo>
                    <a:pt x="165" y="118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5" y="123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70" y="133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3"/>
                  </a:lnTo>
                  <a:lnTo>
                    <a:pt x="167" y="143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5" y="148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8" y="143"/>
                  </a:lnTo>
                  <a:lnTo>
                    <a:pt x="178" y="142"/>
                  </a:lnTo>
                  <a:lnTo>
                    <a:pt x="180" y="138"/>
                  </a:lnTo>
                  <a:lnTo>
                    <a:pt x="178" y="138"/>
                  </a:lnTo>
                  <a:lnTo>
                    <a:pt x="177" y="138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38"/>
                  </a:lnTo>
                  <a:lnTo>
                    <a:pt x="175" y="137"/>
                  </a:lnTo>
                  <a:lnTo>
                    <a:pt x="175" y="133"/>
                  </a:lnTo>
                  <a:lnTo>
                    <a:pt x="177" y="132"/>
                  </a:lnTo>
                  <a:lnTo>
                    <a:pt x="177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80" y="130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2" y="132"/>
                  </a:lnTo>
                  <a:lnTo>
                    <a:pt x="187" y="145"/>
                  </a:lnTo>
                  <a:lnTo>
                    <a:pt x="187" y="147"/>
                  </a:lnTo>
                  <a:lnTo>
                    <a:pt x="187" y="150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3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92" y="133"/>
                  </a:lnTo>
                  <a:lnTo>
                    <a:pt x="190" y="132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0" y="125"/>
                  </a:lnTo>
                  <a:lnTo>
                    <a:pt x="195" y="113"/>
                  </a:lnTo>
                  <a:lnTo>
                    <a:pt x="198" y="111"/>
                  </a:lnTo>
                  <a:lnTo>
                    <a:pt x="198" y="110"/>
                  </a:lnTo>
                  <a:lnTo>
                    <a:pt x="200" y="108"/>
                  </a:lnTo>
                  <a:lnTo>
                    <a:pt x="202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5" y="111"/>
                  </a:lnTo>
                  <a:lnTo>
                    <a:pt x="205" y="111"/>
                  </a:lnTo>
                  <a:lnTo>
                    <a:pt x="207" y="113"/>
                  </a:lnTo>
                  <a:lnTo>
                    <a:pt x="208" y="113"/>
                  </a:lnTo>
                  <a:lnTo>
                    <a:pt x="210" y="115"/>
                  </a:lnTo>
                  <a:lnTo>
                    <a:pt x="212" y="115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22" y="115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32" y="115"/>
                  </a:lnTo>
                  <a:lnTo>
                    <a:pt x="235" y="116"/>
                  </a:lnTo>
                  <a:lnTo>
                    <a:pt x="235" y="116"/>
                  </a:lnTo>
                  <a:lnTo>
                    <a:pt x="237" y="118"/>
                  </a:lnTo>
                  <a:lnTo>
                    <a:pt x="237" y="120"/>
                  </a:lnTo>
                  <a:lnTo>
                    <a:pt x="238" y="121"/>
                  </a:lnTo>
                  <a:lnTo>
                    <a:pt x="238" y="123"/>
                  </a:lnTo>
                  <a:lnTo>
                    <a:pt x="242" y="130"/>
                  </a:lnTo>
                  <a:lnTo>
                    <a:pt x="247" y="142"/>
                  </a:lnTo>
                  <a:lnTo>
                    <a:pt x="248" y="143"/>
                  </a:lnTo>
                  <a:lnTo>
                    <a:pt x="248" y="143"/>
                  </a:lnTo>
                  <a:lnTo>
                    <a:pt x="252" y="147"/>
                  </a:lnTo>
                  <a:lnTo>
                    <a:pt x="255" y="148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55" y="147"/>
                  </a:lnTo>
                  <a:lnTo>
                    <a:pt x="253" y="145"/>
                  </a:lnTo>
                  <a:lnTo>
                    <a:pt x="252" y="145"/>
                  </a:lnTo>
                  <a:lnTo>
                    <a:pt x="248" y="142"/>
                  </a:lnTo>
                  <a:lnTo>
                    <a:pt x="247" y="140"/>
                  </a:lnTo>
                  <a:lnTo>
                    <a:pt x="247" y="13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2" y="123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38" y="118"/>
                  </a:lnTo>
                  <a:lnTo>
                    <a:pt x="238" y="116"/>
                  </a:lnTo>
                  <a:lnTo>
                    <a:pt x="235" y="115"/>
                  </a:lnTo>
                  <a:lnTo>
                    <a:pt x="233" y="113"/>
                  </a:lnTo>
                  <a:lnTo>
                    <a:pt x="232" y="113"/>
                  </a:lnTo>
                  <a:lnTo>
                    <a:pt x="225" y="111"/>
                  </a:lnTo>
                  <a:lnTo>
                    <a:pt x="220" y="111"/>
                  </a:lnTo>
                  <a:lnTo>
                    <a:pt x="220" y="111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7" y="106"/>
                  </a:lnTo>
                  <a:lnTo>
                    <a:pt x="217" y="106"/>
                  </a:lnTo>
                  <a:lnTo>
                    <a:pt x="217" y="105"/>
                  </a:lnTo>
                  <a:lnTo>
                    <a:pt x="217" y="103"/>
                  </a:lnTo>
                  <a:lnTo>
                    <a:pt x="215" y="98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8" y="96"/>
                  </a:lnTo>
                  <a:lnTo>
                    <a:pt x="220" y="98"/>
                  </a:lnTo>
                  <a:lnTo>
                    <a:pt x="223" y="88"/>
                  </a:lnTo>
                  <a:lnTo>
                    <a:pt x="225" y="73"/>
                  </a:lnTo>
                  <a:lnTo>
                    <a:pt x="212" y="73"/>
                  </a:lnTo>
                  <a:lnTo>
                    <a:pt x="212" y="73"/>
                  </a:lnTo>
                  <a:lnTo>
                    <a:pt x="210" y="73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8" y="75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07" y="68"/>
                  </a:lnTo>
                  <a:lnTo>
                    <a:pt x="207" y="68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10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1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2" y="63"/>
                  </a:lnTo>
                  <a:lnTo>
                    <a:pt x="223" y="63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28" y="53"/>
                  </a:lnTo>
                  <a:lnTo>
                    <a:pt x="228" y="53"/>
                  </a:lnTo>
                  <a:lnTo>
                    <a:pt x="228" y="51"/>
                  </a:lnTo>
                  <a:lnTo>
                    <a:pt x="227" y="51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3" y="43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0" y="36"/>
                  </a:lnTo>
                  <a:lnTo>
                    <a:pt x="217" y="31"/>
                  </a:lnTo>
                  <a:lnTo>
                    <a:pt x="217" y="25"/>
                  </a:lnTo>
                  <a:lnTo>
                    <a:pt x="217" y="23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7" y="18"/>
                  </a:lnTo>
                  <a:lnTo>
                    <a:pt x="217" y="18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8" name="Line 69"/>
            <p:cNvSpPr>
              <a:spLocks noChangeShapeType="1"/>
            </p:cNvSpPr>
            <p:nvPr/>
          </p:nvSpPr>
          <p:spPr bwMode="auto">
            <a:xfrm>
              <a:off x="5679276" y="2890948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9" name="Line 70"/>
            <p:cNvSpPr>
              <a:spLocks noChangeShapeType="1"/>
            </p:cNvSpPr>
            <p:nvPr/>
          </p:nvSpPr>
          <p:spPr bwMode="auto">
            <a:xfrm>
              <a:off x="5679276" y="2890948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0" name="Freeform 71"/>
            <p:cNvSpPr>
              <a:spLocks/>
            </p:cNvSpPr>
            <p:nvPr/>
          </p:nvSpPr>
          <p:spPr bwMode="auto">
            <a:xfrm>
              <a:off x="5333072" y="2863735"/>
              <a:ext cx="724160" cy="1176192"/>
            </a:xfrm>
            <a:custGeom>
              <a:avLst/>
              <a:gdLst>
                <a:gd name="T0" fmla="*/ 200 w 479"/>
                <a:gd name="T1" fmla="*/ 140 h 778"/>
                <a:gd name="T2" fmla="*/ 217 w 479"/>
                <a:gd name="T3" fmla="*/ 170 h 778"/>
                <a:gd name="T4" fmla="*/ 208 w 479"/>
                <a:gd name="T5" fmla="*/ 195 h 778"/>
                <a:gd name="T6" fmla="*/ 167 w 479"/>
                <a:gd name="T7" fmla="*/ 270 h 778"/>
                <a:gd name="T8" fmla="*/ 205 w 479"/>
                <a:gd name="T9" fmla="*/ 232 h 778"/>
                <a:gd name="T10" fmla="*/ 212 w 479"/>
                <a:gd name="T11" fmla="*/ 222 h 778"/>
                <a:gd name="T12" fmla="*/ 250 w 479"/>
                <a:gd name="T13" fmla="*/ 242 h 778"/>
                <a:gd name="T14" fmla="*/ 224 w 479"/>
                <a:gd name="T15" fmla="*/ 254 h 778"/>
                <a:gd name="T16" fmla="*/ 214 w 479"/>
                <a:gd name="T17" fmla="*/ 290 h 778"/>
                <a:gd name="T18" fmla="*/ 187 w 479"/>
                <a:gd name="T19" fmla="*/ 344 h 778"/>
                <a:gd name="T20" fmla="*/ 212 w 479"/>
                <a:gd name="T21" fmla="*/ 349 h 778"/>
                <a:gd name="T22" fmla="*/ 247 w 479"/>
                <a:gd name="T23" fmla="*/ 350 h 778"/>
                <a:gd name="T24" fmla="*/ 284 w 479"/>
                <a:gd name="T25" fmla="*/ 350 h 778"/>
                <a:gd name="T26" fmla="*/ 255 w 479"/>
                <a:gd name="T27" fmla="*/ 414 h 778"/>
                <a:gd name="T28" fmla="*/ 265 w 479"/>
                <a:gd name="T29" fmla="*/ 424 h 778"/>
                <a:gd name="T30" fmla="*/ 257 w 479"/>
                <a:gd name="T31" fmla="*/ 499 h 778"/>
                <a:gd name="T32" fmla="*/ 239 w 479"/>
                <a:gd name="T33" fmla="*/ 486 h 778"/>
                <a:gd name="T34" fmla="*/ 183 w 479"/>
                <a:gd name="T35" fmla="*/ 482 h 778"/>
                <a:gd name="T36" fmla="*/ 157 w 479"/>
                <a:gd name="T37" fmla="*/ 501 h 778"/>
                <a:gd name="T38" fmla="*/ 173 w 479"/>
                <a:gd name="T39" fmla="*/ 514 h 778"/>
                <a:gd name="T40" fmla="*/ 87 w 479"/>
                <a:gd name="T41" fmla="*/ 604 h 778"/>
                <a:gd name="T42" fmla="*/ 132 w 479"/>
                <a:gd name="T43" fmla="*/ 623 h 778"/>
                <a:gd name="T44" fmla="*/ 157 w 479"/>
                <a:gd name="T45" fmla="*/ 646 h 778"/>
                <a:gd name="T46" fmla="*/ 234 w 479"/>
                <a:gd name="T47" fmla="*/ 643 h 778"/>
                <a:gd name="T48" fmla="*/ 183 w 479"/>
                <a:gd name="T49" fmla="*/ 681 h 778"/>
                <a:gd name="T50" fmla="*/ 103 w 479"/>
                <a:gd name="T51" fmla="*/ 674 h 778"/>
                <a:gd name="T52" fmla="*/ 53 w 479"/>
                <a:gd name="T53" fmla="*/ 701 h 778"/>
                <a:gd name="T54" fmla="*/ 3 w 479"/>
                <a:gd name="T55" fmla="*/ 731 h 778"/>
                <a:gd name="T56" fmla="*/ 25 w 479"/>
                <a:gd name="T57" fmla="*/ 741 h 778"/>
                <a:gd name="T58" fmla="*/ 67 w 479"/>
                <a:gd name="T59" fmla="*/ 726 h 778"/>
                <a:gd name="T60" fmla="*/ 143 w 479"/>
                <a:gd name="T61" fmla="*/ 726 h 778"/>
                <a:gd name="T62" fmla="*/ 225 w 479"/>
                <a:gd name="T63" fmla="*/ 743 h 778"/>
                <a:gd name="T64" fmla="*/ 340 w 479"/>
                <a:gd name="T65" fmla="*/ 771 h 778"/>
                <a:gd name="T66" fmla="*/ 405 w 479"/>
                <a:gd name="T67" fmla="*/ 731 h 778"/>
                <a:gd name="T68" fmla="*/ 414 w 479"/>
                <a:gd name="T69" fmla="*/ 704 h 778"/>
                <a:gd name="T70" fmla="*/ 424 w 479"/>
                <a:gd name="T71" fmla="*/ 699 h 778"/>
                <a:gd name="T72" fmla="*/ 477 w 479"/>
                <a:gd name="T73" fmla="*/ 621 h 778"/>
                <a:gd name="T74" fmla="*/ 392 w 479"/>
                <a:gd name="T75" fmla="*/ 584 h 778"/>
                <a:gd name="T76" fmla="*/ 414 w 479"/>
                <a:gd name="T77" fmla="*/ 534 h 778"/>
                <a:gd name="T78" fmla="*/ 384 w 479"/>
                <a:gd name="T79" fmla="*/ 504 h 778"/>
                <a:gd name="T80" fmla="*/ 417 w 479"/>
                <a:gd name="T81" fmla="*/ 522 h 778"/>
                <a:gd name="T82" fmla="*/ 409 w 479"/>
                <a:gd name="T83" fmla="*/ 482 h 778"/>
                <a:gd name="T84" fmla="*/ 405 w 479"/>
                <a:gd name="T85" fmla="*/ 439 h 778"/>
                <a:gd name="T86" fmla="*/ 379 w 479"/>
                <a:gd name="T87" fmla="*/ 335 h 778"/>
                <a:gd name="T88" fmla="*/ 337 w 479"/>
                <a:gd name="T89" fmla="*/ 259 h 778"/>
                <a:gd name="T90" fmla="*/ 300 w 479"/>
                <a:gd name="T91" fmla="*/ 249 h 778"/>
                <a:gd name="T92" fmla="*/ 335 w 479"/>
                <a:gd name="T93" fmla="*/ 245 h 778"/>
                <a:gd name="T94" fmla="*/ 344 w 479"/>
                <a:gd name="T95" fmla="*/ 224 h 778"/>
                <a:gd name="T96" fmla="*/ 352 w 479"/>
                <a:gd name="T97" fmla="*/ 224 h 778"/>
                <a:gd name="T98" fmla="*/ 404 w 479"/>
                <a:gd name="T99" fmla="*/ 177 h 778"/>
                <a:gd name="T100" fmla="*/ 415 w 479"/>
                <a:gd name="T101" fmla="*/ 129 h 778"/>
                <a:gd name="T102" fmla="*/ 354 w 479"/>
                <a:gd name="T103" fmla="*/ 105 h 778"/>
                <a:gd name="T104" fmla="*/ 324 w 479"/>
                <a:gd name="T105" fmla="*/ 107 h 778"/>
                <a:gd name="T106" fmla="*/ 307 w 479"/>
                <a:gd name="T107" fmla="*/ 100 h 778"/>
                <a:gd name="T108" fmla="*/ 344 w 479"/>
                <a:gd name="T109" fmla="*/ 85 h 778"/>
                <a:gd name="T110" fmla="*/ 367 w 479"/>
                <a:gd name="T111" fmla="*/ 63 h 778"/>
                <a:gd name="T112" fmla="*/ 395 w 479"/>
                <a:gd name="T113" fmla="*/ 40 h 778"/>
                <a:gd name="T114" fmla="*/ 339 w 479"/>
                <a:gd name="T115" fmla="*/ 17 h 778"/>
                <a:gd name="T116" fmla="*/ 305 w 479"/>
                <a:gd name="T117" fmla="*/ 10 h 778"/>
                <a:gd name="T118" fmla="*/ 284 w 479"/>
                <a:gd name="T119" fmla="*/ 43 h 778"/>
                <a:gd name="T120" fmla="*/ 280 w 479"/>
                <a:gd name="T121" fmla="*/ 63 h 778"/>
                <a:gd name="T122" fmla="*/ 259 w 479"/>
                <a:gd name="T123" fmla="*/ 53 h 778"/>
                <a:gd name="T124" fmla="*/ 237 w 479"/>
                <a:gd name="T125" fmla="*/ 10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9" h="778">
                  <a:moveTo>
                    <a:pt x="237" y="110"/>
                  </a:moveTo>
                  <a:lnTo>
                    <a:pt x="235" y="114"/>
                  </a:lnTo>
                  <a:lnTo>
                    <a:pt x="232" y="117"/>
                  </a:lnTo>
                  <a:lnTo>
                    <a:pt x="222" y="125"/>
                  </a:lnTo>
                  <a:lnTo>
                    <a:pt x="215" y="132"/>
                  </a:lnTo>
                  <a:lnTo>
                    <a:pt x="214" y="134"/>
                  </a:lnTo>
                  <a:lnTo>
                    <a:pt x="215" y="134"/>
                  </a:lnTo>
                  <a:lnTo>
                    <a:pt x="215" y="135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2" y="135"/>
                  </a:lnTo>
                  <a:lnTo>
                    <a:pt x="222" y="137"/>
                  </a:lnTo>
                  <a:lnTo>
                    <a:pt x="224" y="137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5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08" y="144"/>
                  </a:lnTo>
                  <a:lnTo>
                    <a:pt x="207" y="142"/>
                  </a:lnTo>
                  <a:lnTo>
                    <a:pt x="202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98" y="140"/>
                  </a:lnTo>
                  <a:lnTo>
                    <a:pt x="197" y="140"/>
                  </a:lnTo>
                  <a:lnTo>
                    <a:pt x="195" y="140"/>
                  </a:lnTo>
                  <a:lnTo>
                    <a:pt x="193" y="142"/>
                  </a:lnTo>
                  <a:lnTo>
                    <a:pt x="193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5" y="145"/>
                  </a:lnTo>
                  <a:lnTo>
                    <a:pt x="197" y="147"/>
                  </a:lnTo>
                  <a:lnTo>
                    <a:pt x="208" y="152"/>
                  </a:lnTo>
                  <a:lnTo>
                    <a:pt x="205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54"/>
                  </a:lnTo>
                  <a:lnTo>
                    <a:pt x="202" y="154"/>
                  </a:lnTo>
                  <a:lnTo>
                    <a:pt x="202" y="159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205" y="162"/>
                  </a:lnTo>
                  <a:lnTo>
                    <a:pt x="205" y="164"/>
                  </a:lnTo>
                  <a:lnTo>
                    <a:pt x="212" y="170"/>
                  </a:lnTo>
                  <a:lnTo>
                    <a:pt x="212" y="172"/>
                  </a:lnTo>
                  <a:lnTo>
                    <a:pt x="217" y="170"/>
                  </a:lnTo>
                  <a:lnTo>
                    <a:pt x="219" y="170"/>
                  </a:lnTo>
                  <a:lnTo>
                    <a:pt x="220" y="169"/>
                  </a:lnTo>
                  <a:lnTo>
                    <a:pt x="234" y="162"/>
                  </a:lnTo>
                  <a:lnTo>
                    <a:pt x="242" y="159"/>
                  </a:lnTo>
                  <a:lnTo>
                    <a:pt x="244" y="157"/>
                  </a:lnTo>
                  <a:lnTo>
                    <a:pt x="245" y="155"/>
                  </a:lnTo>
                  <a:lnTo>
                    <a:pt x="247" y="155"/>
                  </a:lnTo>
                  <a:lnTo>
                    <a:pt x="250" y="154"/>
                  </a:lnTo>
                  <a:lnTo>
                    <a:pt x="250" y="155"/>
                  </a:lnTo>
                  <a:lnTo>
                    <a:pt x="249" y="155"/>
                  </a:lnTo>
                  <a:lnTo>
                    <a:pt x="240" y="162"/>
                  </a:lnTo>
                  <a:lnTo>
                    <a:pt x="235" y="165"/>
                  </a:lnTo>
                  <a:lnTo>
                    <a:pt x="230" y="169"/>
                  </a:lnTo>
                  <a:lnTo>
                    <a:pt x="229" y="170"/>
                  </a:lnTo>
                  <a:lnTo>
                    <a:pt x="224" y="174"/>
                  </a:lnTo>
                  <a:lnTo>
                    <a:pt x="222" y="177"/>
                  </a:lnTo>
                  <a:lnTo>
                    <a:pt x="222" y="177"/>
                  </a:lnTo>
                  <a:lnTo>
                    <a:pt x="222" y="180"/>
                  </a:lnTo>
                  <a:lnTo>
                    <a:pt x="220" y="180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0" y="190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9"/>
                  </a:lnTo>
                  <a:lnTo>
                    <a:pt x="205" y="202"/>
                  </a:lnTo>
                  <a:lnTo>
                    <a:pt x="203" y="204"/>
                  </a:lnTo>
                  <a:lnTo>
                    <a:pt x="207" y="204"/>
                  </a:lnTo>
                  <a:lnTo>
                    <a:pt x="203" y="209"/>
                  </a:lnTo>
                  <a:lnTo>
                    <a:pt x="202" y="209"/>
                  </a:lnTo>
                  <a:lnTo>
                    <a:pt x="200" y="210"/>
                  </a:lnTo>
                  <a:lnTo>
                    <a:pt x="200" y="210"/>
                  </a:lnTo>
                  <a:lnTo>
                    <a:pt x="193" y="215"/>
                  </a:lnTo>
                  <a:lnTo>
                    <a:pt x="193" y="217"/>
                  </a:lnTo>
                  <a:lnTo>
                    <a:pt x="193" y="219"/>
                  </a:lnTo>
                  <a:lnTo>
                    <a:pt x="190" y="230"/>
                  </a:lnTo>
                  <a:lnTo>
                    <a:pt x="190" y="230"/>
                  </a:lnTo>
                  <a:lnTo>
                    <a:pt x="192" y="235"/>
                  </a:lnTo>
                  <a:lnTo>
                    <a:pt x="185" y="244"/>
                  </a:lnTo>
                  <a:lnTo>
                    <a:pt x="170" y="264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7" y="270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7" y="272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68" y="274"/>
                  </a:lnTo>
                  <a:lnTo>
                    <a:pt x="170" y="275"/>
                  </a:lnTo>
                  <a:lnTo>
                    <a:pt x="177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82" y="274"/>
                  </a:lnTo>
                  <a:lnTo>
                    <a:pt x="183" y="272"/>
                  </a:lnTo>
                  <a:lnTo>
                    <a:pt x="183" y="272"/>
                  </a:lnTo>
                  <a:lnTo>
                    <a:pt x="183" y="270"/>
                  </a:lnTo>
                  <a:lnTo>
                    <a:pt x="183" y="269"/>
                  </a:lnTo>
                  <a:lnTo>
                    <a:pt x="183" y="267"/>
                  </a:lnTo>
                  <a:lnTo>
                    <a:pt x="193" y="249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200" y="242"/>
                  </a:lnTo>
                  <a:lnTo>
                    <a:pt x="202" y="242"/>
                  </a:lnTo>
                  <a:lnTo>
                    <a:pt x="203" y="240"/>
                  </a:lnTo>
                  <a:lnTo>
                    <a:pt x="205" y="232"/>
                  </a:lnTo>
                  <a:lnTo>
                    <a:pt x="205" y="229"/>
                  </a:lnTo>
                  <a:lnTo>
                    <a:pt x="207" y="222"/>
                  </a:lnTo>
                  <a:lnTo>
                    <a:pt x="207" y="217"/>
                  </a:lnTo>
                  <a:lnTo>
                    <a:pt x="208" y="217"/>
                  </a:lnTo>
                  <a:lnTo>
                    <a:pt x="208" y="215"/>
                  </a:lnTo>
                  <a:lnTo>
                    <a:pt x="235" y="205"/>
                  </a:lnTo>
                  <a:lnTo>
                    <a:pt x="239" y="205"/>
                  </a:lnTo>
                  <a:lnTo>
                    <a:pt x="239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7"/>
                  </a:lnTo>
                  <a:lnTo>
                    <a:pt x="239" y="207"/>
                  </a:lnTo>
                  <a:lnTo>
                    <a:pt x="237" y="207"/>
                  </a:lnTo>
                  <a:lnTo>
                    <a:pt x="234" y="207"/>
                  </a:lnTo>
                  <a:lnTo>
                    <a:pt x="224" y="212"/>
                  </a:lnTo>
                  <a:lnTo>
                    <a:pt x="217" y="215"/>
                  </a:lnTo>
                  <a:lnTo>
                    <a:pt x="217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9"/>
                  </a:lnTo>
                  <a:lnTo>
                    <a:pt x="212" y="222"/>
                  </a:lnTo>
                  <a:lnTo>
                    <a:pt x="210" y="224"/>
                  </a:lnTo>
                  <a:lnTo>
                    <a:pt x="208" y="229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210" y="235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5"/>
                  </a:lnTo>
                  <a:lnTo>
                    <a:pt x="214" y="234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17" y="227"/>
                  </a:lnTo>
                  <a:lnTo>
                    <a:pt x="219" y="229"/>
                  </a:lnTo>
                  <a:lnTo>
                    <a:pt x="222" y="239"/>
                  </a:lnTo>
                  <a:lnTo>
                    <a:pt x="224" y="239"/>
                  </a:lnTo>
                  <a:lnTo>
                    <a:pt x="224" y="240"/>
                  </a:lnTo>
                  <a:lnTo>
                    <a:pt x="225" y="239"/>
                  </a:lnTo>
                  <a:lnTo>
                    <a:pt x="227" y="237"/>
                  </a:lnTo>
                  <a:lnTo>
                    <a:pt x="235" y="230"/>
                  </a:lnTo>
                  <a:lnTo>
                    <a:pt x="239" y="23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49" y="242"/>
                  </a:lnTo>
                  <a:lnTo>
                    <a:pt x="247" y="240"/>
                  </a:lnTo>
                  <a:lnTo>
                    <a:pt x="245" y="240"/>
                  </a:lnTo>
                  <a:lnTo>
                    <a:pt x="240" y="237"/>
                  </a:lnTo>
                  <a:lnTo>
                    <a:pt x="240" y="235"/>
                  </a:lnTo>
                  <a:lnTo>
                    <a:pt x="239" y="234"/>
                  </a:lnTo>
                  <a:lnTo>
                    <a:pt x="237" y="234"/>
                  </a:lnTo>
                  <a:lnTo>
                    <a:pt x="235" y="234"/>
                  </a:lnTo>
                  <a:lnTo>
                    <a:pt x="232" y="234"/>
                  </a:lnTo>
                  <a:lnTo>
                    <a:pt x="230" y="239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7" y="245"/>
                  </a:lnTo>
                  <a:lnTo>
                    <a:pt x="229" y="24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7" y="250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4" y="254"/>
                  </a:lnTo>
                  <a:lnTo>
                    <a:pt x="224" y="255"/>
                  </a:lnTo>
                  <a:lnTo>
                    <a:pt x="224" y="255"/>
                  </a:lnTo>
                  <a:lnTo>
                    <a:pt x="227" y="260"/>
                  </a:lnTo>
                  <a:lnTo>
                    <a:pt x="230" y="265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2" y="270"/>
                  </a:lnTo>
                  <a:lnTo>
                    <a:pt x="232" y="277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5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2"/>
                  </a:lnTo>
                  <a:lnTo>
                    <a:pt x="210" y="295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5" y="299"/>
                  </a:lnTo>
                  <a:lnTo>
                    <a:pt x="200" y="300"/>
                  </a:lnTo>
                  <a:lnTo>
                    <a:pt x="188" y="310"/>
                  </a:lnTo>
                  <a:lnTo>
                    <a:pt x="188" y="310"/>
                  </a:lnTo>
                  <a:lnTo>
                    <a:pt x="185" y="315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5" y="317"/>
                  </a:lnTo>
                  <a:lnTo>
                    <a:pt x="185" y="319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4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7" y="330"/>
                  </a:lnTo>
                  <a:lnTo>
                    <a:pt x="190" y="337"/>
                  </a:lnTo>
                  <a:lnTo>
                    <a:pt x="188" y="340"/>
                  </a:lnTo>
                  <a:lnTo>
                    <a:pt x="187" y="342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8" y="345"/>
                  </a:lnTo>
                  <a:lnTo>
                    <a:pt x="190" y="347"/>
                  </a:lnTo>
                  <a:lnTo>
                    <a:pt x="192" y="349"/>
                  </a:lnTo>
                  <a:lnTo>
                    <a:pt x="192" y="347"/>
                  </a:lnTo>
                  <a:lnTo>
                    <a:pt x="192" y="344"/>
                  </a:lnTo>
                  <a:lnTo>
                    <a:pt x="193" y="344"/>
                  </a:lnTo>
                  <a:lnTo>
                    <a:pt x="193" y="342"/>
                  </a:lnTo>
                  <a:lnTo>
                    <a:pt x="193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200" y="329"/>
                  </a:lnTo>
                  <a:lnTo>
                    <a:pt x="200" y="329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205" y="335"/>
                  </a:lnTo>
                  <a:lnTo>
                    <a:pt x="210" y="344"/>
                  </a:lnTo>
                  <a:lnTo>
                    <a:pt x="210" y="344"/>
                  </a:lnTo>
                  <a:lnTo>
                    <a:pt x="210" y="345"/>
                  </a:lnTo>
                  <a:lnTo>
                    <a:pt x="212" y="349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9" y="352"/>
                  </a:lnTo>
                  <a:lnTo>
                    <a:pt x="220" y="350"/>
                  </a:lnTo>
                  <a:lnTo>
                    <a:pt x="220" y="350"/>
                  </a:lnTo>
                  <a:lnTo>
                    <a:pt x="222" y="344"/>
                  </a:lnTo>
                  <a:lnTo>
                    <a:pt x="222" y="342"/>
                  </a:lnTo>
                  <a:lnTo>
                    <a:pt x="222" y="342"/>
                  </a:lnTo>
                  <a:lnTo>
                    <a:pt x="220" y="340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5"/>
                  </a:lnTo>
                  <a:lnTo>
                    <a:pt x="220" y="335"/>
                  </a:lnTo>
                  <a:lnTo>
                    <a:pt x="220" y="334"/>
                  </a:lnTo>
                  <a:lnTo>
                    <a:pt x="224" y="334"/>
                  </a:lnTo>
                  <a:lnTo>
                    <a:pt x="227" y="340"/>
                  </a:lnTo>
                  <a:lnTo>
                    <a:pt x="230" y="347"/>
                  </a:lnTo>
                  <a:lnTo>
                    <a:pt x="232" y="349"/>
                  </a:lnTo>
                  <a:lnTo>
                    <a:pt x="237" y="350"/>
                  </a:lnTo>
                  <a:lnTo>
                    <a:pt x="239" y="352"/>
                  </a:lnTo>
                  <a:lnTo>
                    <a:pt x="240" y="352"/>
                  </a:lnTo>
                  <a:lnTo>
                    <a:pt x="240" y="352"/>
                  </a:lnTo>
                  <a:lnTo>
                    <a:pt x="247" y="350"/>
                  </a:lnTo>
                  <a:lnTo>
                    <a:pt x="254" y="349"/>
                  </a:lnTo>
                  <a:lnTo>
                    <a:pt x="260" y="349"/>
                  </a:lnTo>
                  <a:lnTo>
                    <a:pt x="265" y="345"/>
                  </a:lnTo>
                  <a:lnTo>
                    <a:pt x="267" y="340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5" y="344"/>
                  </a:lnTo>
                  <a:lnTo>
                    <a:pt x="277" y="345"/>
                  </a:lnTo>
                  <a:lnTo>
                    <a:pt x="282" y="349"/>
                  </a:lnTo>
                  <a:lnTo>
                    <a:pt x="287" y="350"/>
                  </a:lnTo>
                  <a:lnTo>
                    <a:pt x="289" y="350"/>
                  </a:lnTo>
                  <a:lnTo>
                    <a:pt x="290" y="349"/>
                  </a:lnTo>
                  <a:lnTo>
                    <a:pt x="294" y="349"/>
                  </a:lnTo>
                  <a:lnTo>
                    <a:pt x="295" y="350"/>
                  </a:lnTo>
                  <a:lnTo>
                    <a:pt x="295" y="350"/>
                  </a:lnTo>
                  <a:lnTo>
                    <a:pt x="294" y="350"/>
                  </a:lnTo>
                  <a:lnTo>
                    <a:pt x="292" y="354"/>
                  </a:lnTo>
                  <a:lnTo>
                    <a:pt x="292" y="354"/>
                  </a:lnTo>
                  <a:lnTo>
                    <a:pt x="289" y="354"/>
                  </a:lnTo>
                  <a:lnTo>
                    <a:pt x="287" y="354"/>
                  </a:lnTo>
                  <a:lnTo>
                    <a:pt x="285" y="352"/>
                  </a:lnTo>
                  <a:lnTo>
                    <a:pt x="284" y="350"/>
                  </a:lnTo>
                  <a:lnTo>
                    <a:pt x="284" y="350"/>
                  </a:lnTo>
                  <a:lnTo>
                    <a:pt x="282" y="349"/>
                  </a:lnTo>
                  <a:lnTo>
                    <a:pt x="282" y="350"/>
                  </a:lnTo>
                  <a:lnTo>
                    <a:pt x="279" y="350"/>
                  </a:lnTo>
                  <a:lnTo>
                    <a:pt x="272" y="354"/>
                  </a:lnTo>
                  <a:lnTo>
                    <a:pt x="269" y="359"/>
                  </a:lnTo>
                  <a:lnTo>
                    <a:pt x="255" y="371"/>
                  </a:lnTo>
                  <a:lnTo>
                    <a:pt x="254" y="376"/>
                  </a:lnTo>
                  <a:lnTo>
                    <a:pt x="250" y="381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50" y="384"/>
                  </a:lnTo>
                  <a:lnTo>
                    <a:pt x="252" y="389"/>
                  </a:lnTo>
                  <a:lnTo>
                    <a:pt x="252" y="391"/>
                  </a:lnTo>
                  <a:lnTo>
                    <a:pt x="254" y="392"/>
                  </a:lnTo>
                  <a:lnTo>
                    <a:pt x="254" y="399"/>
                  </a:lnTo>
                  <a:lnTo>
                    <a:pt x="254" y="402"/>
                  </a:lnTo>
                  <a:lnTo>
                    <a:pt x="254" y="404"/>
                  </a:lnTo>
                  <a:lnTo>
                    <a:pt x="254" y="404"/>
                  </a:lnTo>
                  <a:lnTo>
                    <a:pt x="254" y="406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11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6"/>
                  </a:lnTo>
                  <a:lnTo>
                    <a:pt x="259" y="416"/>
                  </a:lnTo>
                  <a:lnTo>
                    <a:pt x="260" y="414"/>
                  </a:lnTo>
                  <a:lnTo>
                    <a:pt x="260" y="412"/>
                  </a:lnTo>
                  <a:lnTo>
                    <a:pt x="260" y="411"/>
                  </a:lnTo>
                  <a:lnTo>
                    <a:pt x="262" y="411"/>
                  </a:lnTo>
                  <a:lnTo>
                    <a:pt x="262" y="411"/>
                  </a:lnTo>
                  <a:lnTo>
                    <a:pt x="262" y="409"/>
                  </a:lnTo>
                  <a:lnTo>
                    <a:pt x="262" y="411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59" y="419"/>
                  </a:lnTo>
                  <a:lnTo>
                    <a:pt x="257" y="421"/>
                  </a:lnTo>
                  <a:lnTo>
                    <a:pt x="257" y="421"/>
                  </a:lnTo>
                  <a:lnTo>
                    <a:pt x="257" y="422"/>
                  </a:lnTo>
                  <a:lnTo>
                    <a:pt x="257" y="424"/>
                  </a:lnTo>
                  <a:lnTo>
                    <a:pt x="257" y="424"/>
                  </a:lnTo>
                  <a:lnTo>
                    <a:pt x="259" y="426"/>
                  </a:lnTo>
                  <a:lnTo>
                    <a:pt x="260" y="426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7" y="424"/>
                  </a:lnTo>
                  <a:lnTo>
                    <a:pt x="277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9"/>
                  </a:lnTo>
                  <a:lnTo>
                    <a:pt x="269" y="442"/>
                  </a:lnTo>
                  <a:lnTo>
                    <a:pt x="269" y="442"/>
                  </a:lnTo>
                  <a:lnTo>
                    <a:pt x="262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9" y="489"/>
                  </a:lnTo>
                  <a:lnTo>
                    <a:pt x="249" y="489"/>
                  </a:lnTo>
                  <a:lnTo>
                    <a:pt x="249" y="491"/>
                  </a:lnTo>
                  <a:lnTo>
                    <a:pt x="249" y="492"/>
                  </a:lnTo>
                  <a:lnTo>
                    <a:pt x="254" y="497"/>
                  </a:lnTo>
                  <a:lnTo>
                    <a:pt x="254" y="497"/>
                  </a:lnTo>
                  <a:lnTo>
                    <a:pt x="257" y="499"/>
                  </a:lnTo>
                  <a:lnTo>
                    <a:pt x="257" y="499"/>
                  </a:lnTo>
                  <a:lnTo>
                    <a:pt x="259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59" y="501"/>
                  </a:lnTo>
                  <a:lnTo>
                    <a:pt x="259" y="501"/>
                  </a:lnTo>
                  <a:lnTo>
                    <a:pt x="255" y="502"/>
                  </a:lnTo>
                  <a:lnTo>
                    <a:pt x="254" y="502"/>
                  </a:lnTo>
                  <a:lnTo>
                    <a:pt x="254" y="502"/>
                  </a:lnTo>
                  <a:lnTo>
                    <a:pt x="252" y="502"/>
                  </a:lnTo>
                  <a:lnTo>
                    <a:pt x="250" y="501"/>
                  </a:lnTo>
                  <a:lnTo>
                    <a:pt x="250" y="501"/>
                  </a:lnTo>
                  <a:lnTo>
                    <a:pt x="250" y="499"/>
                  </a:lnTo>
                  <a:lnTo>
                    <a:pt x="249" y="499"/>
                  </a:lnTo>
                  <a:lnTo>
                    <a:pt x="249" y="497"/>
                  </a:lnTo>
                  <a:lnTo>
                    <a:pt x="247" y="492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5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7" y="486"/>
                  </a:lnTo>
                  <a:lnTo>
                    <a:pt x="237" y="487"/>
                  </a:lnTo>
                  <a:lnTo>
                    <a:pt x="237" y="487"/>
                  </a:lnTo>
                  <a:lnTo>
                    <a:pt x="237" y="489"/>
                  </a:lnTo>
                  <a:lnTo>
                    <a:pt x="239" y="491"/>
                  </a:lnTo>
                  <a:lnTo>
                    <a:pt x="239" y="501"/>
                  </a:lnTo>
                  <a:lnTo>
                    <a:pt x="230" y="489"/>
                  </a:lnTo>
                  <a:lnTo>
                    <a:pt x="230" y="489"/>
                  </a:lnTo>
                  <a:lnTo>
                    <a:pt x="229" y="487"/>
                  </a:lnTo>
                  <a:lnTo>
                    <a:pt x="227" y="487"/>
                  </a:lnTo>
                  <a:lnTo>
                    <a:pt x="225" y="487"/>
                  </a:lnTo>
                  <a:lnTo>
                    <a:pt x="222" y="487"/>
                  </a:lnTo>
                  <a:lnTo>
                    <a:pt x="214" y="489"/>
                  </a:lnTo>
                  <a:lnTo>
                    <a:pt x="214" y="489"/>
                  </a:lnTo>
                  <a:lnTo>
                    <a:pt x="208" y="487"/>
                  </a:lnTo>
                  <a:lnTo>
                    <a:pt x="207" y="486"/>
                  </a:lnTo>
                  <a:lnTo>
                    <a:pt x="198" y="484"/>
                  </a:lnTo>
                  <a:lnTo>
                    <a:pt x="192" y="484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3" y="482"/>
                  </a:lnTo>
                  <a:lnTo>
                    <a:pt x="183" y="484"/>
                  </a:lnTo>
                  <a:lnTo>
                    <a:pt x="180" y="484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7" y="487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7" y="496"/>
                  </a:lnTo>
                  <a:lnTo>
                    <a:pt x="167" y="496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7" y="501"/>
                  </a:lnTo>
                  <a:lnTo>
                    <a:pt x="155" y="501"/>
                  </a:lnTo>
                  <a:lnTo>
                    <a:pt x="153" y="501"/>
                  </a:lnTo>
                  <a:lnTo>
                    <a:pt x="153" y="501"/>
                  </a:lnTo>
                  <a:lnTo>
                    <a:pt x="150" y="501"/>
                  </a:lnTo>
                  <a:lnTo>
                    <a:pt x="147" y="502"/>
                  </a:lnTo>
                  <a:lnTo>
                    <a:pt x="142" y="506"/>
                  </a:lnTo>
                  <a:lnTo>
                    <a:pt x="138" y="507"/>
                  </a:lnTo>
                  <a:lnTo>
                    <a:pt x="138" y="509"/>
                  </a:lnTo>
                  <a:lnTo>
                    <a:pt x="138" y="509"/>
                  </a:lnTo>
                  <a:lnTo>
                    <a:pt x="138" y="511"/>
                  </a:lnTo>
                  <a:lnTo>
                    <a:pt x="140" y="511"/>
                  </a:lnTo>
                  <a:lnTo>
                    <a:pt x="150" y="514"/>
                  </a:lnTo>
                  <a:lnTo>
                    <a:pt x="153" y="512"/>
                  </a:lnTo>
                  <a:lnTo>
                    <a:pt x="153" y="512"/>
                  </a:lnTo>
                  <a:lnTo>
                    <a:pt x="153" y="511"/>
                  </a:lnTo>
                  <a:lnTo>
                    <a:pt x="155" y="509"/>
                  </a:lnTo>
                  <a:lnTo>
                    <a:pt x="157" y="509"/>
                  </a:lnTo>
                  <a:lnTo>
                    <a:pt x="157" y="509"/>
                  </a:lnTo>
                  <a:lnTo>
                    <a:pt x="160" y="507"/>
                  </a:lnTo>
                  <a:lnTo>
                    <a:pt x="168" y="509"/>
                  </a:lnTo>
                  <a:lnTo>
                    <a:pt x="170" y="509"/>
                  </a:lnTo>
                  <a:lnTo>
                    <a:pt x="172" y="511"/>
                  </a:lnTo>
                  <a:lnTo>
                    <a:pt x="172" y="512"/>
                  </a:lnTo>
                  <a:lnTo>
                    <a:pt x="173" y="514"/>
                  </a:lnTo>
                  <a:lnTo>
                    <a:pt x="173" y="516"/>
                  </a:lnTo>
                  <a:lnTo>
                    <a:pt x="172" y="529"/>
                  </a:lnTo>
                  <a:lnTo>
                    <a:pt x="167" y="544"/>
                  </a:lnTo>
                  <a:lnTo>
                    <a:pt x="165" y="549"/>
                  </a:lnTo>
                  <a:lnTo>
                    <a:pt x="160" y="557"/>
                  </a:lnTo>
                  <a:lnTo>
                    <a:pt x="160" y="557"/>
                  </a:lnTo>
                  <a:lnTo>
                    <a:pt x="157" y="561"/>
                  </a:lnTo>
                  <a:lnTo>
                    <a:pt x="155" y="562"/>
                  </a:lnTo>
                  <a:lnTo>
                    <a:pt x="152" y="566"/>
                  </a:lnTo>
                  <a:lnTo>
                    <a:pt x="148" y="567"/>
                  </a:lnTo>
                  <a:lnTo>
                    <a:pt x="145" y="567"/>
                  </a:lnTo>
                  <a:lnTo>
                    <a:pt x="132" y="571"/>
                  </a:lnTo>
                  <a:lnTo>
                    <a:pt x="132" y="572"/>
                  </a:lnTo>
                  <a:lnTo>
                    <a:pt x="130" y="571"/>
                  </a:lnTo>
                  <a:lnTo>
                    <a:pt x="115" y="572"/>
                  </a:lnTo>
                  <a:lnTo>
                    <a:pt x="110" y="576"/>
                  </a:lnTo>
                  <a:lnTo>
                    <a:pt x="110" y="576"/>
                  </a:lnTo>
                  <a:lnTo>
                    <a:pt x="107" y="574"/>
                  </a:lnTo>
                  <a:lnTo>
                    <a:pt x="97" y="572"/>
                  </a:lnTo>
                  <a:lnTo>
                    <a:pt x="87" y="576"/>
                  </a:lnTo>
                  <a:lnTo>
                    <a:pt x="83" y="596"/>
                  </a:lnTo>
                  <a:lnTo>
                    <a:pt x="90" y="599"/>
                  </a:lnTo>
                  <a:lnTo>
                    <a:pt x="87" y="601"/>
                  </a:lnTo>
                  <a:lnTo>
                    <a:pt x="87" y="604"/>
                  </a:lnTo>
                  <a:lnTo>
                    <a:pt x="85" y="606"/>
                  </a:lnTo>
                  <a:lnTo>
                    <a:pt x="87" y="606"/>
                  </a:lnTo>
                  <a:lnTo>
                    <a:pt x="88" y="607"/>
                  </a:lnTo>
                  <a:lnTo>
                    <a:pt x="90" y="611"/>
                  </a:lnTo>
                  <a:lnTo>
                    <a:pt x="92" y="611"/>
                  </a:lnTo>
                  <a:lnTo>
                    <a:pt x="92" y="609"/>
                  </a:lnTo>
                  <a:lnTo>
                    <a:pt x="95" y="609"/>
                  </a:lnTo>
                  <a:lnTo>
                    <a:pt x="97" y="607"/>
                  </a:lnTo>
                  <a:lnTo>
                    <a:pt x="108" y="604"/>
                  </a:lnTo>
                  <a:lnTo>
                    <a:pt x="110" y="604"/>
                  </a:lnTo>
                  <a:lnTo>
                    <a:pt x="112" y="604"/>
                  </a:lnTo>
                  <a:lnTo>
                    <a:pt x="115" y="604"/>
                  </a:lnTo>
                  <a:lnTo>
                    <a:pt x="122" y="607"/>
                  </a:lnTo>
                  <a:lnTo>
                    <a:pt x="140" y="619"/>
                  </a:lnTo>
                  <a:lnTo>
                    <a:pt x="140" y="619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38" y="623"/>
                  </a:lnTo>
                  <a:lnTo>
                    <a:pt x="138" y="623"/>
                  </a:lnTo>
                  <a:lnTo>
                    <a:pt x="137" y="623"/>
                  </a:lnTo>
                  <a:lnTo>
                    <a:pt x="135" y="623"/>
                  </a:lnTo>
                  <a:lnTo>
                    <a:pt x="133" y="623"/>
                  </a:lnTo>
                  <a:lnTo>
                    <a:pt x="132" y="623"/>
                  </a:lnTo>
                  <a:lnTo>
                    <a:pt x="130" y="621"/>
                  </a:lnTo>
                  <a:lnTo>
                    <a:pt x="130" y="621"/>
                  </a:lnTo>
                  <a:lnTo>
                    <a:pt x="127" y="621"/>
                  </a:lnTo>
                  <a:lnTo>
                    <a:pt x="125" y="621"/>
                  </a:lnTo>
                  <a:lnTo>
                    <a:pt x="125" y="623"/>
                  </a:lnTo>
                  <a:lnTo>
                    <a:pt x="125" y="626"/>
                  </a:lnTo>
                  <a:lnTo>
                    <a:pt x="125" y="626"/>
                  </a:lnTo>
                  <a:lnTo>
                    <a:pt x="127" y="628"/>
                  </a:lnTo>
                  <a:lnTo>
                    <a:pt x="127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32" y="629"/>
                  </a:lnTo>
                  <a:lnTo>
                    <a:pt x="137" y="631"/>
                  </a:lnTo>
                  <a:lnTo>
                    <a:pt x="140" y="629"/>
                  </a:lnTo>
                  <a:lnTo>
                    <a:pt x="142" y="628"/>
                  </a:lnTo>
                  <a:lnTo>
                    <a:pt x="142" y="628"/>
                  </a:lnTo>
                  <a:lnTo>
                    <a:pt x="143" y="628"/>
                  </a:lnTo>
                  <a:lnTo>
                    <a:pt x="145" y="628"/>
                  </a:lnTo>
                  <a:lnTo>
                    <a:pt x="150" y="629"/>
                  </a:lnTo>
                  <a:lnTo>
                    <a:pt x="150" y="629"/>
                  </a:lnTo>
                  <a:lnTo>
                    <a:pt x="152" y="636"/>
                  </a:lnTo>
                  <a:lnTo>
                    <a:pt x="153" y="638"/>
                  </a:lnTo>
                  <a:lnTo>
                    <a:pt x="153" y="638"/>
                  </a:lnTo>
                  <a:lnTo>
                    <a:pt x="157" y="646"/>
                  </a:lnTo>
                  <a:lnTo>
                    <a:pt x="160" y="653"/>
                  </a:lnTo>
                  <a:lnTo>
                    <a:pt x="160" y="654"/>
                  </a:lnTo>
                  <a:lnTo>
                    <a:pt x="160" y="654"/>
                  </a:lnTo>
                  <a:lnTo>
                    <a:pt x="163" y="656"/>
                  </a:lnTo>
                  <a:lnTo>
                    <a:pt x="167" y="658"/>
                  </a:lnTo>
                  <a:lnTo>
                    <a:pt x="175" y="661"/>
                  </a:lnTo>
                  <a:lnTo>
                    <a:pt x="178" y="661"/>
                  </a:lnTo>
                  <a:lnTo>
                    <a:pt x="180" y="661"/>
                  </a:lnTo>
                  <a:lnTo>
                    <a:pt x="180" y="661"/>
                  </a:lnTo>
                  <a:lnTo>
                    <a:pt x="180" y="659"/>
                  </a:lnTo>
                  <a:lnTo>
                    <a:pt x="182" y="659"/>
                  </a:lnTo>
                  <a:lnTo>
                    <a:pt x="182" y="658"/>
                  </a:lnTo>
                  <a:lnTo>
                    <a:pt x="195" y="653"/>
                  </a:lnTo>
                  <a:lnTo>
                    <a:pt x="198" y="654"/>
                  </a:lnTo>
                  <a:lnTo>
                    <a:pt x="200" y="654"/>
                  </a:lnTo>
                  <a:lnTo>
                    <a:pt x="202" y="654"/>
                  </a:lnTo>
                  <a:lnTo>
                    <a:pt x="202" y="654"/>
                  </a:lnTo>
                  <a:lnTo>
                    <a:pt x="210" y="654"/>
                  </a:lnTo>
                  <a:lnTo>
                    <a:pt x="212" y="653"/>
                  </a:lnTo>
                  <a:lnTo>
                    <a:pt x="214" y="651"/>
                  </a:lnTo>
                  <a:lnTo>
                    <a:pt x="217" y="649"/>
                  </a:lnTo>
                  <a:lnTo>
                    <a:pt x="227" y="644"/>
                  </a:lnTo>
                  <a:lnTo>
                    <a:pt x="229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0" y="644"/>
                  </a:lnTo>
                  <a:lnTo>
                    <a:pt x="229" y="644"/>
                  </a:lnTo>
                  <a:lnTo>
                    <a:pt x="229" y="644"/>
                  </a:lnTo>
                  <a:lnTo>
                    <a:pt x="227" y="646"/>
                  </a:lnTo>
                  <a:lnTo>
                    <a:pt x="222" y="649"/>
                  </a:lnTo>
                  <a:lnTo>
                    <a:pt x="214" y="654"/>
                  </a:lnTo>
                  <a:lnTo>
                    <a:pt x="190" y="669"/>
                  </a:lnTo>
                  <a:lnTo>
                    <a:pt x="188" y="669"/>
                  </a:lnTo>
                  <a:lnTo>
                    <a:pt x="187" y="673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5" y="678"/>
                  </a:lnTo>
                  <a:lnTo>
                    <a:pt x="185" y="678"/>
                  </a:lnTo>
                  <a:lnTo>
                    <a:pt x="185" y="679"/>
                  </a:lnTo>
                  <a:lnTo>
                    <a:pt x="185" y="679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0" y="681"/>
                  </a:lnTo>
                  <a:lnTo>
                    <a:pt x="180" y="681"/>
                  </a:lnTo>
                  <a:lnTo>
                    <a:pt x="168" y="679"/>
                  </a:lnTo>
                  <a:lnTo>
                    <a:pt x="162" y="676"/>
                  </a:lnTo>
                  <a:lnTo>
                    <a:pt x="162" y="676"/>
                  </a:lnTo>
                  <a:lnTo>
                    <a:pt x="160" y="674"/>
                  </a:lnTo>
                  <a:lnTo>
                    <a:pt x="160" y="674"/>
                  </a:lnTo>
                  <a:lnTo>
                    <a:pt x="158" y="671"/>
                  </a:lnTo>
                  <a:lnTo>
                    <a:pt x="153" y="669"/>
                  </a:lnTo>
                  <a:lnTo>
                    <a:pt x="142" y="664"/>
                  </a:lnTo>
                  <a:lnTo>
                    <a:pt x="142" y="664"/>
                  </a:lnTo>
                  <a:lnTo>
                    <a:pt x="123" y="659"/>
                  </a:lnTo>
                  <a:lnTo>
                    <a:pt x="118" y="659"/>
                  </a:lnTo>
                  <a:lnTo>
                    <a:pt x="117" y="659"/>
                  </a:lnTo>
                  <a:lnTo>
                    <a:pt x="117" y="661"/>
                  </a:lnTo>
                  <a:lnTo>
                    <a:pt x="117" y="664"/>
                  </a:lnTo>
                  <a:lnTo>
                    <a:pt x="115" y="669"/>
                  </a:lnTo>
                  <a:lnTo>
                    <a:pt x="113" y="671"/>
                  </a:lnTo>
                  <a:lnTo>
                    <a:pt x="112" y="673"/>
                  </a:lnTo>
                  <a:lnTo>
                    <a:pt x="107" y="674"/>
                  </a:lnTo>
                  <a:lnTo>
                    <a:pt x="105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2" y="674"/>
                  </a:lnTo>
                  <a:lnTo>
                    <a:pt x="102" y="673"/>
                  </a:lnTo>
                  <a:lnTo>
                    <a:pt x="100" y="673"/>
                  </a:lnTo>
                  <a:lnTo>
                    <a:pt x="100" y="671"/>
                  </a:lnTo>
                  <a:lnTo>
                    <a:pt x="98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2" y="676"/>
                  </a:lnTo>
                  <a:lnTo>
                    <a:pt x="88" y="681"/>
                  </a:lnTo>
                  <a:lnTo>
                    <a:pt x="85" y="689"/>
                  </a:lnTo>
                  <a:lnTo>
                    <a:pt x="82" y="689"/>
                  </a:lnTo>
                  <a:lnTo>
                    <a:pt x="75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699"/>
                  </a:lnTo>
                  <a:lnTo>
                    <a:pt x="70" y="699"/>
                  </a:lnTo>
                  <a:lnTo>
                    <a:pt x="68" y="701"/>
                  </a:lnTo>
                  <a:lnTo>
                    <a:pt x="67" y="701"/>
                  </a:lnTo>
                  <a:lnTo>
                    <a:pt x="62" y="699"/>
                  </a:lnTo>
                  <a:lnTo>
                    <a:pt x="60" y="699"/>
                  </a:lnTo>
                  <a:lnTo>
                    <a:pt x="55" y="699"/>
                  </a:lnTo>
                  <a:lnTo>
                    <a:pt x="53" y="699"/>
                  </a:lnTo>
                  <a:lnTo>
                    <a:pt x="53" y="701"/>
                  </a:lnTo>
                  <a:lnTo>
                    <a:pt x="52" y="703"/>
                  </a:lnTo>
                  <a:lnTo>
                    <a:pt x="52" y="704"/>
                  </a:lnTo>
                  <a:lnTo>
                    <a:pt x="52" y="706"/>
                  </a:lnTo>
                  <a:lnTo>
                    <a:pt x="48" y="709"/>
                  </a:lnTo>
                  <a:lnTo>
                    <a:pt x="48" y="709"/>
                  </a:lnTo>
                  <a:lnTo>
                    <a:pt x="40" y="714"/>
                  </a:lnTo>
                  <a:lnTo>
                    <a:pt x="30" y="718"/>
                  </a:lnTo>
                  <a:lnTo>
                    <a:pt x="22" y="721"/>
                  </a:lnTo>
                  <a:lnTo>
                    <a:pt x="18" y="719"/>
                  </a:lnTo>
                  <a:lnTo>
                    <a:pt x="18" y="718"/>
                  </a:lnTo>
                  <a:lnTo>
                    <a:pt x="17" y="718"/>
                  </a:lnTo>
                  <a:lnTo>
                    <a:pt x="17" y="718"/>
                  </a:lnTo>
                  <a:lnTo>
                    <a:pt x="13" y="718"/>
                  </a:lnTo>
                  <a:lnTo>
                    <a:pt x="5" y="719"/>
                  </a:lnTo>
                  <a:lnTo>
                    <a:pt x="3" y="719"/>
                  </a:lnTo>
                  <a:lnTo>
                    <a:pt x="3" y="721"/>
                  </a:lnTo>
                  <a:lnTo>
                    <a:pt x="0" y="726"/>
                  </a:lnTo>
                  <a:lnTo>
                    <a:pt x="0" y="728"/>
                  </a:lnTo>
                  <a:lnTo>
                    <a:pt x="0" y="728"/>
                  </a:lnTo>
                  <a:lnTo>
                    <a:pt x="0" y="729"/>
                  </a:lnTo>
                  <a:lnTo>
                    <a:pt x="0" y="729"/>
                  </a:lnTo>
                  <a:lnTo>
                    <a:pt x="2" y="729"/>
                  </a:lnTo>
                  <a:lnTo>
                    <a:pt x="2" y="731"/>
                  </a:lnTo>
                  <a:lnTo>
                    <a:pt x="3" y="731"/>
                  </a:lnTo>
                  <a:lnTo>
                    <a:pt x="7" y="731"/>
                  </a:lnTo>
                  <a:lnTo>
                    <a:pt x="8" y="731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2" y="728"/>
                  </a:lnTo>
                  <a:lnTo>
                    <a:pt x="12" y="728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3" y="726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20" y="731"/>
                  </a:lnTo>
                  <a:lnTo>
                    <a:pt x="22" y="733"/>
                  </a:lnTo>
                  <a:lnTo>
                    <a:pt x="23" y="734"/>
                  </a:lnTo>
                  <a:lnTo>
                    <a:pt x="23" y="736"/>
                  </a:lnTo>
                  <a:lnTo>
                    <a:pt x="25" y="736"/>
                  </a:lnTo>
                  <a:lnTo>
                    <a:pt x="25" y="739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3" y="741"/>
                  </a:lnTo>
                  <a:lnTo>
                    <a:pt x="23" y="743"/>
                  </a:lnTo>
                  <a:lnTo>
                    <a:pt x="25" y="744"/>
                  </a:lnTo>
                  <a:lnTo>
                    <a:pt x="25" y="746"/>
                  </a:lnTo>
                  <a:lnTo>
                    <a:pt x="25" y="748"/>
                  </a:lnTo>
                  <a:lnTo>
                    <a:pt x="33" y="744"/>
                  </a:lnTo>
                  <a:lnTo>
                    <a:pt x="33" y="744"/>
                  </a:lnTo>
                  <a:lnTo>
                    <a:pt x="35" y="743"/>
                  </a:lnTo>
                  <a:lnTo>
                    <a:pt x="37" y="741"/>
                  </a:lnTo>
                  <a:lnTo>
                    <a:pt x="37" y="741"/>
                  </a:lnTo>
                  <a:lnTo>
                    <a:pt x="37" y="739"/>
                  </a:lnTo>
                  <a:lnTo>
                    <a:pt x="37" y="739"/>
                  </a:lnTo>
                  <a:lnTo>
                    <a:pt x="38" y="734"/>
                  </a:lnTo>
                  <a:lnTo>
                    <a:pt x="42" y="729"/>
                  </a:lnTo>
                  <a:lnTo>
                    <a:pt x="43" y="728"/>
                  </a:lnTo>
                  <a:lnTo>
                    <a:pt x="43" y="729"/>
                  </a:lnTo>
                  <a:lnTo>
                    <a:pt x="42" y="729"/>
                  </a:lnTo>
                  <a:lnTo>
                    <a:pt x="42" y="731"/>
                  </a:lnTo>
                  <a:lnTo>
                    <a:pt x="42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58" y="729"/>
                  </a:lnTo>
                  <a:lnTo>
                    <a:pt x="67" y="726"/>
                  </a:lnTo>
                  <a:lnTo>
                    <a:pt x="80" y="729"/>
                  </a:lnTo>
                  <a:lnTo>
                    <a:pt x="93" y="731"/>
                  </a:lnTo>
                  <a:lnTo>
                    <a:pt x="97" y="734"/>
                  </a:lnTo>
                  <a:lnTo>
                    <a:pt x="108" y="744"/>
                  </a:lnTo>
                  <a:lnTo>
                    <a:pt x="108" y="746"/>
                  </a:lnTo>
                  <a:lnTo>
                    <a:pt x="108" y="748"/>
                  </a:lnTo>
                  <a:lnTo>
                    <a:pt x="108" y="748"/>
                  </a:lnTo>
                  <a:lnTo>
                    <a:pt x="108" y="749"/>
                  </a:lnTo>
                  <a:lnTo>
                    <a:pt x="108" y="749"/>
                  </a:lnTo>
                  <a:lnTo>
                    <a:pt x="110" y="751"/>
                  </a:lnTo>
                  <a:lnTo>
                    <a:pt x="110" y="751"/>
                  </a:lnTo>
                  <a:lnTo>
                    <a:pt x="110" y="753"/>
                  </a:lnTo>
                  <a:lnTo>
                    <a:pt x="112" y="753"/>
                  </a:lnTo>
                  <a:lnTo>
                    <a:pt x="115" y="754"/>
                  </a:lnTo>
                  <a:lnTo>
                    <a:pt x="115" y="754"/>
                  </a:lnTo>
                  <a:lnTo>
                    <a:pt x="118" y="754"/>
                  </a:lnTo>
                  <a:lnTo>
                    <a:pt x="120" y="754"/>
                  </a:lnTo>
                  <a:lnTo>
                    <a:pt x="130" y="739"/>
                  </a:lnTo>
                  <a:lnTo>
                    <a:pt x="132" y="738"/>
                  </a:lnTo>
                  <a:lnTo>
                    <a:pt x="132" y="738"/>
                  </a:lnTo>
                  <a:lnTo>
                    <a:pt x="137" y="731"/>
                  </a:lnTo>
                  <a:lnTo>
                    <a:pt x="137" y="731"/>
                  </a:lnTo>
                  <a:lnTo>
                    <a:pt x="142" y="726"/>
                  </a:lnTo>
                  <a:lnTo>
                    <a:pt x="143" y="726"/>
                  </a:lnTo>
                  <a:lnTo>
                    <a:pt x="155" y="723"/>
                  </a:lnTo>
                  <a:lnTo>
                    <a:pt x="157" y="723"/>
                  </a:lnTo>
                  <a:lnTo>
                    <a:pt x="157" y="723"/>
                  </a:lnTo>
                  <a:lnTo>
                    <a:pt x="175" y="724"/>
                  </a:lnTo>
                  <a:lnTo>
                    <a:pt x="177" y="726"/>
                  </a:lnTo>
                  <a:lnTo>
                    <a:pt x="177" y="726"/>
                  </a:lnTo>
                  <a:lnTo>
                    <a:pt x="182" y="729"/>
                  </a:lnTo>
                  <a:lnTo>
                    <a:pt x="182" y="729"/>
                  </a:lnTo>
                  <a:lnTo>
                    <a:pt x="195" y="746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10" y="748"/>
                  </a:lnTo>
                  <a:lnTo>
                    <a:pt x="217" y="753"/>
                  </a:lnTo>
                  <a:lnTo>
                    <a:pt x="224" y="754"/>
                  </a:lnTo>
                  <a:lnTo>
                    <a:pt x="224" y="754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48"/>
                  </a:lnTo>
                  <a:lnTo>
                    <a:pt x="227" y="748"/>
                  </a:lnTo>
                  <a:lnTo>
                    <a:pt x="224" y="746"/>
                  </a:lnTo>
                  <a:lnTo>
                    <a:pt x="224" y="744"/>
                  </a:lnTo>
                  <a:lnTo>
                    <a:pt x="225" y="743"/>
                  </a:lnTo>
                  <a:lnTo>
                    <a:pt x="244" y="746"/>
                  </a:lnTo>
                  <a:lnTo>
                    <a:pt x="244" y="746"/>
                  </a:lnTo>
                  <a:lnTo>
                    <a:pt x="245" y="748"/>
                  </a:lnTo>
                  <a:lnTo>
                    <a:pt x="247" y="748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62" y="748"/>
                  </a:lnTo>
                  <a:lnTo>
                    <a:pt x="277" y="753"/>
                  </a:lnTo>
                  <a:lnTo>
                    <a:pt x="294" y="763"/>
                  </a:lnTo>
                  <a:lnTo>
                    <a:pt x="294" y="763"/>
                  </a:lnTo>
                  <a:lnTo>
                    <a:pt x="295" y="763"/>
                  </a:lnTo>
                  <a:lnTo>
                    <a:pt x="295" y="763"/>
                  </a:lnTo>
                  <a:lnTo>
                    <a:pt x="295" y="761"/>
                  </a:lnTo>
                  <a:lnTo>
                    <a:pt x="295" y="761"/>
                  </a:lnTo>
                  <a:lnTo>
                    <a:pt x="297" y="759"/>
                  </a:lnTo>
                  <a:lnTo>
                    <a:pt x="299" y="759"/>
                  </a:lnTo>
                  <a:lnTo>
                    <a:pt x="324" y="763"/>
                  </a:lnTo>
                  <a:lnTo>
                    <a:pt x="325" y="763"/>
                  </a:lnTo>
                  <a:lnTo>
                    <a:pt x="329" y="763"/>
                  </a:lnTo>
                  <a:lnTo>
                    <a:pt x="329" y="764"/>
                  </a:lnTo>
                  <a:lnTo>
                    <a:pt x="330" y="764"/>
                  </a:lnTo>
                  <a:lnTo>
                    <a:pt x="334" y="766"/>
                  </a:lnTo>
                  <a:lnTo>
                    <a:pt x="335" y="768"/>
                  </a:lnTo>
                  <a:lnTo>
                    <a:pt x="340" y="771"/>
                  </a:lnTo>
                  <a:lnTo>
                    <a:pt x="344" y="774"/>
                  </a:lnTo>
                  <a:lnTo>
                    <a:pt x="344" y="774"/>
                  </a:lnTo>
                  <a:lnTo>
                    <a:pt x="349" y="778"/>
                  </a:lnTo>
                  <a:lnTo>
                    <a:pt x="350" y="778"/>
                  </a:lnTo>
                  <a:lnTo>
                    <a:pt x="350" y="778"/>
                  </a:lnTo>
                  <a:lnTo>
                    <a:pt x="352" y="778"/>
                  </a:lnTo>
                  <a:lnTo>
                    <a:pt x="397" y="768"/>
                  </a:lnTo>
                  <a:lnTo>
                    <a:pt x="422" y="761"/>
                  </a:lnTo>
                  <a:lnTo>
                    <a:pt x="424" y="761"/>
                  </a:lnTo>
                  <a:lnTo>
                    <a:pt x="425" y="759"/>
                  </a:lnTo>
                  <a:lnTo>
                    <a:pt x="425" y="759"/>
                  </a:lnTo>
                  <a:lnTo>
                    <a:pt x="425" y="758"/>
                  </a:lnTo>
                  <a:lnTo>
                    <a:pt x="434" y="741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0" y="738"/>
                  </a:lnTo>
                  <a:lnTo>
                    <a:pt x="419" y="736"/>
                  </a:lnTo>
                  <a:lnTo>
                    <a:pt x="410" y="734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1"/>
                  </a:lnTo>
                  <a:lnTo>
                    <a:pt x="404" y="729"/>
                  </a:lnTo>
                  <a:lnTo>
                    <a:pt x="394" y="721"/>
                  </a:lnTo>
                  <a:lnTo>
                    <a:pt x="389" y="718"/>
                  </a:lnTo>
                  <a:lnTo>
                    <a:pt x="389" y="718"/>
                  </a:lnTo>
                  <a:lnTo>
                    <a:pt x="385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77" y="718"/>
                  </a:lnTo>
                  <a:lnTo>
                    <a:pt x="375" y="718"/>
                  </a:lnTo>
                  <a:lnTo>
                    <a:pt x="375" y="718"/>
                  </a:lnTo>
                  <a:lnTo>
                    <a:pt x="380" y="714"/>
                  </a:lnTo>
                  <a:lnTo>
                    <a:pt x="382" y="714"/>
                  </a:lnTo>
                  <a:lnTo>
                    <a:pt x="392" y="714"/>
                  </a:lnTo>
                  <a:lnTo>
                    <a:pt x="399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5" y="716"/>
                  </a:lnTo>
                  <a:lnTo>
                    <a:pt x="407" y="714"/>
                  </a:lnTo>
                  <a:lnTo>
                    <a:pt x="409" y="714"/>
                  </a:lnTo>
                  <a:lnTo>
                    <a:pt x="410" y="713"/>
                  </a:lnTo>
                  <a:lnTo>
                    <a:pt x="412" y="711"/>
                  </a:lnTo>
                  <a:lnTo>
                    <a:pt x="414" y="704"/>
                  </a:lnTo>
                  <a:lnTo>
                    <a:pt x="414" y="703"/>
                  </a:lnTo>
                  <a:lnTo>
                    <a:pt x="414" y="703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2" y="699"/>
                  </a:lnTo>
                  <a:lnTo>
                    <a:pt x="412" y="699"/>
                  </a:lnTo>
                  <a:lnTo>
                    <a:pt x="410" y="699"/>
                  </a:lnTo>
                  <a:lnTo>
                    <a:pt x="407" y="701"/>
                  </a:lnTo>
                  <a:lnTo>
                    <a:pt x="407" y="701"/>
                  </a:lnTo>
                  <a:lnTo>
                    <a:pt x="404" y="701"/>
                  </a:lnTo>
                  <a:lnTo>
                    <a:pt x="400" y="699"/>
                  </a:lnTo>
                  <a:lnTo>
                    <a:pt x="400" y="698"/>
                  </a:lnTo>
                  <a:lnTo>
                    <a:pt x="402" y="698"/>
                  </a:lnTo>
                  <a:lnTo>
                    <a:pt x="415" y="694"/>
                  </a:lnTo>
                  <a:lnTo>
                    <a:pt x="415" y="694"/>
                  </a:lnTo>
                  <a:lnTo>
                    <a:pt x="419" y="694"/>
                  </a:lnTo>
                  <a:lnTo>
                    <a:pt x="419" y="696"/>
                  </a:lnTo>
                  <a:lnTo>
                    <a:pt x="419" y="696"/>
                  </a:lnTo>
                  <a:lnTo>
                    <a:pt x="419" y="698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0" y="699"/>
                  </a:lnTo>
                  <a:lnTo>
                    <a:pt x="424" y="699"/>
                  </a:lnTo>
                  <a:lnTo>
                    <a:pt x="425" y="701"/>
                  </a:lnTo>
                  <a:lnTo>
                    <a:pt x="427" y="699"/>
                  </a:lnTo>
                  <a:lnTo>
                    <a:pt x="429" y="699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2" y="698"/>
                  </a:lnTo>
                  <a:lnTo>
                    <a:pt x="435" y="696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47" y="684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72" y="654"/>
                  </a:lnTo>
                  <a:lnTo>
                    <a:pt x="477" y="648"/>
                  </a:lnTo>
                  <a:lnTo>
                    <a:pt x="479" y="634"/>
                  </a:lnTo>
                  <a:lnTo>
                    <a:pt x="479" y="633"/>
                  </a:lnTo>
                  <a:lnTo>
                    <a:pt x="479" y="624"/>
                  </a:lnTo>
                  <a:lnTo>
                    <a:pt x="479" y="624"/>
                  </a:lnTo>
                  <a:lnTo>
                    <a:pt x="477" y="621"/>
                  </a:lnTo>
                  <a:lnTo>
                    <a:pt x="477" y="619"/>
                  </a:lnTo>
                  <a:lnTo>
                    <a:pt x="477" y="619"/>
                  </a:lnTo>
                  <a:lnTo>
                    <a:pt x="467" y="606"/>
                  </a:lnTo>
                  <a:lnTo>
                    <a:pt x="465" y="604"/>
                  </a:lnTo>
                  <a:lnTo>
                    <a:pt x="465" y="604"/>
                  </a:lnTo>
                  <a:lnTo>
                    <a:pt x="464" y="602"/>
                  </a:lnTo>
                  <a:lnTo>
                    <a:pt x="460" y="599"/>
                  </a:lnTo>
                  <a:lnTo>
                    <a:pt x="455" y="597"/>
                  </a:lnTo>
                  <a:lnTo>
                    <a:pt x="445" y="594"/>
                  </a:lnTo>
                  <a:lnTo>
                    <a:pt x="424" y="586"/>
                  </a:lnTo>
                  <a:lnTo>
                    <a:pt x="422" y="586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5" y="591"/>
                  </a:lnTo>
                  <a:lnTo>
                    <a:pt x="414" y="596"/>
                  </a:lnTo>
                  <a:lnTo>
                    <a:pt x="412" y="596"/>
                  </a:lnTo>
                  <a:lnTo>
                    <a:pt x="412" y="596"/>
                  </a:lnTo>
                  <a:lnTo>
                    <a:pt x="409" y="597"/>
                  </a:lnTo>
                  <a:lnTo>
                    <a:pt x="409" y="599"/>
                  </a:lnTo>
                  <a:lnTo>
                    <a:pt x="402" y="596"/>
                  </a:lnTo>
                  <a:lnTo>
                    <a:pt x="402" y="59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4"/>
                  </a:lnTo>
                  <a:lnTo>
                    <a:pt x="394" y="582"/>
                  </a:lnTo>
                  <a:lnTo>
                    <a:pt x="402" y="576"/>
                  </a:lnTo>
                  <a:lnTo>
                    <a:pt x="404" y="576"/>
                  </a:lnTo>
                  <a:lnTo>
                    <a:pt x="410" y="572"/>
                  </a:lnTo>
                  <a:lnTo>
                    <a:pt x="412" y="572"/>
                  </a:lnTo>
                  <a:lnTo>
                    <a:pt x="412" y="572"/>
                  </a:lnTo>
                  <a:lnTo>
                    <a:pt x="414" y="572"/>
                  </a:lnTo>
                  <a:lnTo>
                    <a:pt x="414" y="572"/>
                  </a:lnTo>
                  <a:lnTo>
                    <a:pt x="415" y="571"/>
                  </a:lnTo>
                  <a:lnTo>
                    <a:pt x="415" y="571"/>
                  </a:lnTo>
                  <a:lnTo>
                    <a:pt x="417" y="566"/>
                  </a:lnTo>
                  <a:lnTo>
                    <a:pt x="417" y="566"/>
                  </a:lnTo>
                  <a:lnTo>
                    <a:pt x="417" y="564"/>
                  </a:lnTo>
                  <a:lnTo>
                    <a:pt x="417" y="562"/>
                  </a:lnTo>
                  <a:lnTo>
                    <a:pt x="417" y="562"/>
                  </a:lnTo>
                  <a:lnTo>
                    <a:pt x="419" y="559"/>
                  </a:lnTo>
                  <a:lnTo>
                    <a:pt x="417" y="549"/>
                  </a:lnTo>
                  <a:lnTo>
                    <a:pt x="417" y="547"/>
                  </a:lnTo>
                  <a:lnTo>
                    <a:pt x="417" y="544"/>
                  </a:lnTo>
                  <a:lnTo>
                    <a:pt x="417" y="541"/>
                  </a:lnTo>
                  <a:lnTo>
                    <a:pt x="415" y="536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2" y="534"/>
                  </a:lnTo>
                  <a:lnTo>
                    <a:pt x="410" y="532"/>
                  </a:lnTo>
                  <a:lnTo>
                    <a:pt x="404" y="522"/>
                  </a:lnTo>
                  <a:lnTo>
                    <a:pt x="404" y="521"/>
                  </a:lnTo>
                  <a:lnTo>
                    <a:pt x="400" y="514"/>
                  </a:lnTo>
                  <a:lnTo>
                    <a:pt x="399" y="514"/>
                  </a:lnTo>
                  <a:lnTo>
                    <a:pt x="399" y="511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5" y="507"/>
                  </a:lnTo>
                  <a:lnTo>
                    <a:pt x="390" y="507"/>
                  </a:lnTo>
                  <a:lnTo>
                    <a:pt x="382" y="506"/>
                  </a:lnTo>
                  <a:lnTo>
                    <a:pt x="375" y="504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5" y="501"/>
                  </a:lnTo>
                  <a:lnTo>
                    <a:pt x="379" y="501"/>
                  </a:lnTo>
                  <a:lnTo>
                    <a:pt x="380" y="501"/>
                  </a:lnTo>
                  <a:lnTo>
                    <a:pt x="380" y="501"/>
                  </a:lnTo>
                  <a:lnTo>
                    <a:pt x="382" y="501"/>
                  </a:lnTo>
                  <a:lnTo>
                    <a:pt x="382" y="502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90" y="506"/>
                  </a:lnTo>
                  <a:lnTo>
                    <a:pt x="394" y="506"/>
                  </a:lnTo>
                  <a:lnTo>
                    <a:pt x="395" y="504"/>
                  </a:lnTo>
                  <a:lnTo>
                    <a:pt x="397" y="50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0" y="507"/>
                  </a:lnTo>
                  <a:lnTo>
                    <a:pt x="400" y="507"/>
                  </a:lnTo>
                  <a:lnTo>
                    <a:pt x="400" y="509"/>
                  </a:lnTo>
                  <a:lnTo>
                    <a:pt x="400" y="509"/>
                  </a:lnTo>
                  <a:lnTo>
                    <a:pt x="404" y="514"/>
                  </a:lnTo>
                  <a:lnTo>
                    <a:pt x="405" y="516"/>
                  </a:lnTo>
                  <a:lnTo>
                    <a:pt x="405" y="517"/>
                  </a:lnTo>
                  <a:lnTo>
                    <a:pt x="405" y="517"/>
                  </a:lnTo>
                  <a:lnTo>
                    <a:pt x="407" y="519"/>
                  </a:lnTo>
                  <a:lnTo>
                    <a:pt x="409" y="519"/>
                  </a:lnTo>
                  <a:lnTo>
                    <a:pt x="410" y="517"/>
                  </a:lnTo>
                  <a:lnTo>
                    <a:pt x="412" y="517"/>
                  </a:lnTo>
                  <a:lnTo>
                    <a:pt x="412" y="519"/>
                  </a:lnTo>
                  <a:lnTo>
                    <a:pt x="415" y="519"/>
                  </a:lnTo>
                  <a:lnTo>
                    <a:pt x="415" y="521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4"/>
                  </a:lnTo>
                  <a:lnTo>
                    <a:pt x="415" y="524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1"/>
                  </a:lnTo>
                  <a:lnTo>
                    <a:pt x="417" y="519"/>
                  </a:lnTo>
                  <a:lnTo>
                    <a:pt x="417" y="519"/>
                  </a:lnTo>
                  <a:lnTo>
                    <a:pt x="415" y="512"/>
                  </a:lnTo>
                  <a:lnTo>
                    <a:pt x="414" y="507"/>
                  </a:lnTo>
                  <a:lnTo>
                    <a:pt x="414" y="507"/>
                  </a:lnTo>
                  <a:lnTo>
                    <a:pt x="412" y="502"/>
                  </a:lnTo>
                  <a:lnTo>
                    <a:pt x="410" y="497"/>
                  </a:lnTo>
                  <a:lnTo>
                    <a:pt x="410" y="496"/>
                  </a:lnTo>
                  <a:lnTo>
                    <a:pt x="409" y="491"/>
                  </a:lnTo>
                  <a:lnTo>
                    <a:pt x="409" y="491"/>
                  </a:lnTo>
                  <a:lnTo>
                    <a:pt x="409" y="482"/>
                  </a:lnTo>
                  <a:lnTo>
                    <a:pt x="409" y="481"/>
                  </a:lnTo>
                  <a:lnTo>
                    <a:pt x="409" y="481"/>
                  </a:lnTo>
                  <a:lnTo>
                    <a:pt x="410" y="477"/>
                  </a:lnTo>
                  <a:lnTo>
                    <a:pt x="410" y="477"/>
                  </a:lnTo>
                  <a:lnTo>
                    <a:pt x="414" y="476"/>
                  </a:lnTo>
                  <a:lnTo>
                    <a:pt x="414" y="476"/>
                  </a:lnTo>
                  <a:lnTo>
                    <a:pt x="415" y="476"/>
                  </a:lnTo>
                  <a:lnTo>
                    <a:pt x="417" y="476"/>
                  </a:lnTo>
                  <a:lnTo>
                    <a:pt x="419" y="476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7" y="472"/>
                  </a:lnTo>
                  <a:lnTo>
                    <a:pt x="415" y="471"/>
                  </a:lnTo>
                  <a:lnTo>
                    <a:pt x="412" y="469"/>
                  </a:lnTo>
                  <a:lnTo>
                    <a:pt x="412" y="467"/>
                  </a:lnTo>
                  <a:lnTo>
                    <a:pt x="410" y="466"/>
                  </a:lnTo>
                  <a:lnTo>
                    <a:pt x="407" y="456"/>
                  </a:lnTo>
                  <a:lnTo>
                    <a:pt x="405" y="454"/>
                  </a:lnTo>
                  <a:lnTo>
                    <a:pt x="405" y="454"/>
                  </a:lnTo>
                  <a:lnTo>
                    <a:pt x="407" y="452"/>
                  </a:lnTo>
                  <a:lnTo>
                    <a:pt x="407" y="451"/>
                  </a:lnTo>
                  <a:lnTo>
                    <a:pt x="407" y="451"/>
                  </a:lnTo>
                  <a:lnTo>
                    <a:pt x="405" y="446"/>
                  </a:lnTo>
                  <a:lnTo>
                    <a:pt x="405" y="439"/>
                  </a:lnTo>
                  <a:lnTo>
                    <a:pt x="405" y="437"/>
                  </a:lnTo>
                  <a:lnTo>
                    <a:pt x="404" y="434"/>
                  </a:lnTo>
                  <a:lnTo>
                    <a:pt x="395" y="424"/>
                  </a:lnTo>
                  <a:lnTo>
                    <a:pt x="394" y="424"/>
                  </a:lnTo>
                  <a:lnTo>
                    <a:pt x="392" y="422"/>
                  </a:lnTo>
                  <a:lnTo>
                    <a:pt x="389" y="421"/>
                  </a:lnTo>
                  <a:lnTo>
                    <a:pt x="384" y="417"/>
                  </a:lnTo>
                  <a:lnTo>
                    <a:pt x="379" y="412"/>
                  </a:lnTo>
                  <a:lnTo>
                    <a:pt x="375" y="402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86"/>
                  </a:lnTo>
                  <a:lnTo>
                    <a:pt x="375" y="382"/>
                  </a:lnTo>
                  <a:lnTo>
                    <a:pt x="375" y="377"/>
                  </a:lnTo>
                  <a:lnTo>
                    <a:pt x="374" y="376"/>
                  </a:lnTo>
                  <a:lnTo>
                    <a:pt x="374" y="367"/>
                  </a:lnTo>
                  <a:lnTo>
                    <a:pt x="374" y="366"/>
                  </a:lnTo>
                  <a:lnTo>
                    <a:pt x="375" y="349"/>
                  </a:lnTo>
                  <a:lnTo>
                    <a:pt x="375" y="339"/>
                  </a:lnTo>
                  <a:lnTo>
                    <a:pt x="375" y="339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9" y="337"/>
                  </a:lnTo>
                  <a:lnTo>
                    <a:pt x="379" y="335"/>
                  </a:lnTo>
                  <a:lnTo>
                    <a:pt x="379" y="335"/>
                  </a:lnTo>
                  <a:lnTo>
                    <a:pt x="380" y="329"/>
                  </a:lnTo>
                  <a:lnTo>
                    <a:pt x="380" y="324"/>
                  </a:lnTo>
                  <a:lnTo>
                    <a:pt x="380" y="320"/>
                  </a:lnTo>
                  <a:lnTo>
                    <a:pt x="374" y="312"/>
                  </a:lnTo>
                  <a:lnTo>
                    <a:pt x="372" y="307"/>
                  </a:lnTo>
                  <a:lnTo>
                    <a:pt x="370" y="304"/>
                  </a:lnTo>
                  <a:lnTo>
                    <a:pt x="369" y="302"/>
                  </a:lnTo>
                  <a:lnTo>
                    <a:pt x="365" y="284"/>
                  </a:lnTo>
                  <a:lnTo>
                    <a:pt x="365" y="284"/>
                  </a:lnTo>
                  <a:lnTo>
                    <a:pt x="362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9" y="280"/>
                  </a:lnTo>
                  <a:lnTo>
                    <a:pt x="357" y="279"/>
                  </a:lnTo>
                  <a:lnTo>
                    <a:pt x="355" y="277"/>
                  </a:lnTo>
                  <a:lnTo>
                    <a:pt x="355" y="275"/>
                  </a:lnTo>
                  <a:lnTo>
                    <a:pt x="352" y="272"/>
                  </a:lnTo>
                  <a:lnTo>
                    <a:pt x="345" y="264"/>
                  </a:lnTo>
                  <a:lnTo>
                    <a:pt x="344" y="264"/>
                  </a:lnTo>
                  <a:lnTo>
                    <a:pt x="344" y="262"/>
                  </a:lnTo>
                  <a:lnTo>
                    <a:pt x="340" y="260"/>
                  </a:lnTo>
                  <a:lnTo>
                    <a:pt x="337" y="260"/>
                  </a:lnTo>
                  <a:lnTo>
                    <a:pt x="337" y="259"/>
                  </a:lnTo>
                  <a:lnTo>
                    <a:pt x="335" y="260"/>
                  </a:lnTo>
                  <a:lnTo>
                    <a:pt x="334" y="260"/>
                  </a:lnTo>
                  <a:lnTo>
                    <a:pt x="332" y="264"/>
                  </a:lnTo>
                  <a:lnTo>
                    <a:pt x="330" y="265"/>
                  </a:lnTo>
                  <a:lnTo>
                    <a:pt x="330" y="265"/>
                  </a:lnTo>
                  <a:lnTo>
                    <a:pt x="329" y="265"/>
                  </a:lnTo>
                  <a:lnTo>
                    <a:pt x="324" y="267"/>
                  </a:lnTo>
                  <a:lnTo>
                    <a:pt x="320" y="265"/>
                  </a:lnTo>
                  <a:lnTo>
                    <a:pt x="320" y="265"/>
                  </a:lnTo>
                  <a:lnTo>
                    <a:pt x="320" y="264"/>
                  </a:lnTo>
                  <a:lnTo>
                    <a:pt x="315" y="260"/>
                  </a:lnTo>
                  <a:lnTo>
                    <a:pt x="309" y="257"/>
                  </a:lnTo>
                  <a:lnTo>
                    <a:pt x="300" y="252"/>
                  </a:lnTo>
                  <a:lnTo>
                    <a:pt x="294" y="250"/>
                  </a:lnTo>
                  <a:lnTo>
                    <a:pt x="292" y="249"/>
                  </a:lnTo>
                  <a:lnTo>
                    <a:pt x="292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5" y="245"/>
                  </a:lnTo>
                  <a:lnTo>
                    <a:pt x="299" y="247"/>
                  </a:lnTo>
                  <a:lnTo>
                    <a:pt x="299" y="247"/>
                  </a:lnTo>
                  <a:lnTo>
                    <a:pt x="300" y="249"/>
                  </a:lnTo>
                  <a:lnTo>
                    <a:pt x="300" y="249"/>
                  </a:lnTo>
                  <a:lnTo>
                    <a:pt x="300" y="250"/>
                  </a:lnTo>
                  <a:lnTo>
                    <a:pt x="300" y="250"/>
                  </a:lnTo>
                  <a:lnTo>
                    <a:pt x="304" y="250"/>
                  </a:lnTo>
                  <a:lnTo>
                    <a:pt x="305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9" y="254"/>
                  </a:lnTo>
                  <a:lnTo>
                    <a:pt x="314" y="252"/>
                  </a:lnTo>
                  <a:lnTo>
                    <a:pt x="315" y="252"/>
                  </a:lnTo>
                  <a:lnTo>
                    <a:pt x="315" y="252"/>
                  </a:lnTo>
                  <a:lnTo>
                    <a:pt x="319" y="254"/>
                  </a:lnTo>
                  <a:lnTo>
                    <a:pt x="319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0"/>
                  </a:lnTo>
                  <a:lnTo>
                    <a:pt x="322" y="250"/>
                  </a:lnTo>
                  <a:lnTo>
                    <a:pt x="322" y="249"/>
                  </a:lnTo>
                  <a:lnTo>
                    <a:pt x="332" y="245"/>
                  </a:lnTo>
                  <a:lnTo>
                    <a:pt x="334" y="245"/>
                  </a:lnTo>
                  <a:lnTo>
                    <a:pt x="334" y="244"/>
                  </a:lnTo>
                  <a:lnTo>
                    <a:pt x="335" y="245"/>
                  </a:lnTo>
                  <a:lnTo>
                    <a:pt x="337" y="245"/>
                  </a:lnTo>
                  <a:lnTo>
                    <a:pt x="337" y="245"/>
                  </a:lnTo>
                  <a:lnTo>
                    <a:pt x="337" y="247"/>
                  </a:lnTo>
                  <a:lnTo>
                    <a:pt x="339" y="249"/>
                  </a:lnTo>
                  <a:lnTo>
                    <a:pt x="340" y="249"/>
                  </a:lnTo>
                  <a:lnTo>
                    <a:pt x="342" y="249"/>
                  </a:lnTo>
                  <a:lnTo>
                    <a:pt x="349" y="247"/>
                  </a:lnTo>
                  <a:lnTo>
                    <a:pt x="354" y="245"/>
                  </a:lnTo>
                  <a:lnTo>
                    <a:pt x="354" y="245"/>
                  </a:lnTo>
                  <a:lnTo>
                    <a:pt x="354" y="244"/>
                  </a:lnTo>
                  <a:lnTo>
                    <a:pt x="354" y="244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0" y="239"/>
                  </a:lnTo>
                  <a:lnTo>
                    <a:pt x="349" y="237"/>
                  </a:lnTo>
                  <a:lnTo>
                    <a:pt x="345" y="232"/>
                  </a:lnTo>
                  <a:lnTo>
                    <a:pt x="345" y="232"/>
                  </a:lnTo>
                  <a:lnTo>
                    <a:pt x="347" y="229"/>
                  </a:lnTo>
                  <a:lnTo>
                    <a:pt x="349" y="229"/>
                  </a:lnTo>
                  <a:lnTo>
                    <a:pt x="349" y="227"/>
                  </a:lnTo>
                  <a:lnTo>
                    <a:pt x="349" y="227"/>
                  </a:lnTo>
                  <a:lnTo>
                    <a:pt x="347" y="227"/>
                  </a:lnTo>
                  <a:lnTo>
                    <a:pt x="345" y="224"/>
                  </a:lnTo>
                  <a:lnTo>
                    <a:pt x="344" y="224"/>
                  </a:lnTo>
                  <a:lnTo>
                    <a:pt x="342" y="224"/>
                  </a:lnTo>
                  <a:lnTo>
                    <a:pt x="342" y="225"/>
                  </a:lnTo>
                  <a:lnTo>
                    <a:pt x="340" y="225"/>
                  </a:lnTo>
                  <a:lnTo>
                    <a:pt x="340" y="225"/>
                  </a:lnTo>
                  <a:lnTo>
                    <a:pt x="339" y="225"/>
                  </a:lnTo>
                  <a:lnTo>
                    <a:pt x="339" y="225"/>
                  </a:lnTo>
                  <a:lnTo>
                    <a:pt x="327" y="227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32" y="222"/>
                  </a:lnTo>
                  <a:lnTo>
                    <a:pt x="335" y="222"/>
                  </a:lnTo>
                  <a:lnTo>
                    <a:pt x="337" y="222"/>
                  </a:lnTo>
                  <a:lnTo>
                    <a:pt x="342" y="222"/>
                  </a:lnTo>
                  <a:lnTo>
                    <a:pt x="344" y="222"/>
                  </a:lnTo>
                  <a:lnTo>
                    <a:pt x="350" y="224"/>
                  </a:lnTo>
                  <a:lnTo>
                    <a:pt x="352" y="224"/>
                  </a:lnTo>
                  <a:lnTo>
                    <a:pt x="357" y="222"/>
                  </a:lnTo>
                  <a:lnTo>
                    <a:pt x="364" y="220"/>
                  </a:lnTo>
                  <a:lnTo>
                    <a:pt x="365" y="220"/>
                  </a:lnTo>
                  <a:lnTo>
                    <a:pt x="369" y="215"/>
                  </a:lnTo>
                  <a:lnTo>
                    <a:pt x="369" y="215"/>
                  </a:lnTo>
                  <a:lnTo>
                    <a:pt x="370" y="212"/>
                  </a:lnTo>
                  <a:lnTo>
                    <a:pt x="375" y="205"/>
                  </a:lnTo>
                  <a:lnTo>
                    <a:pt x="377" y="205"/>
                  </a:lnTo>
                  <a:lnTo>
                    <a:pt x="377" y="204"/>
                  </a:lnTo>
                  <a:lnTo>
                    <a:pt x="379" y="204"/>
                  </a:lnTo>
                  <a:lnTo>
                    <a:pt x="379" y="205"/>
                  </a:lnTo>
                  <a:lnTo>
                    <a:pt x="382" y="204"/>
                  </a:lnTo>
                  <a:lnTo>
                    <a:pt x="382" y="204"/>
                  </a:lnTo>
                  <a:lnTo>
                    <a:pt x="385" y="202"/>
                  </a:lnTo>
                  <a:lnTo>
                    <a:pt x="389" y="199"/>
                  </a:lnTo>
                  <a:lnTo>
                    <a:pt x="392" y="195"/>
                  </a:lnTo>
                  <a:lnTo>
                    <a:pt x="394" y="192"/>
                  </a:lnTo>
                  <a:lnTo>
                    <a:pt x="394" y="192"/>
                  </a:lnTo>
                  <a:lnTo>
                    <a:pt x="399" y="185"/>
                  </a:lnTo>
                  <a:lnTo>
                    <a:pt x="400" y="184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04" y="175"/>
                  </a:lnTo>
                  <a:lnTo>
                    <a:pt x="404" y="175"/>
                  </a:lnTo>
                  <a:lnTo>
                    <a:pt x="405" y="172"/>
                  </a:lnTo>
                  <a:lnTo>
                    <a:pt x="405" y="172"/>
                  </a:lnTo>
                  <a:lnTo>
                    <a:pt x="410" y="167"/>
                  </a:lnTo>
                  <a:lnTo>
                    <a:pt x="410" y="165"/>
                  </a:lnTo>
                  <a:lnTo>
                    <a:pt x="417" y="160"/>
                  </a:lnTo>
                  <a:lnTo>
                    <a:pt x="419" y="160"/>
                  </a:lnTo>
                  <a:lnTo>
                    <a:pt x="420" y="159"/>
                  </a:lnTo>
                  <a:lnTo>
                    <a:pt x="425" y="155"/>
                  </a:lnTo>
                  <a:lnTo>
                    <a:pt x="427" y="154"/>
                  </a:lnTo>
                  <a:lnTo>
                    <a:pt x="427" y="142"/>
                  </a:lnTo>
                  <a:lnTo>
                    <a:pt x="427" y="139"/>
                  </a:lnTo>
                  <a:lnTo>
                    <a:pt x="425" y="134"/>
                  </a:lnTo>
                  <a:lnTo>
                    <a:pt x="425" y="132"/>
                  </a:lnTo>
                  <a:lnTo>
                    <a:pt x="424" y="130"/>
                  </a:lnTo>
                  <a:lnTo>
                    <a:pt x="422" y="130"/>
                  </a:lnTo>
                  <a:lnTo>
                    <a:pt x="420" y="129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399" y="124"/>
                  </a:lnTo>
                  <a:lnTo>
                    <a:pt x="397" y="124"/>
                  </a:lnTo>
                  <a:lnTo>
                    <a:pt x="389" y="119"/>
                  </a:lnTo>
                  <a:lnTo>
                    <a:pt x="387" y="117"/>
                  </a:lnTo>
                  <a:lnTo>
                    <a:pt x="384" y="115"/>
                  </a:lnTo>
                  <a:lnTo>
                    <a:pt x="380" y="115"/>
                  </a:lnTo>
                  <a:lnTo>
                    <a:pt x="380" y="115"/>
                  </a:lnTo>
                  <a:lnTo>
                    <a:pt x="379" y="115"/>
                  </a:lnTo>
                  <a:lnTo>
                    <a:pt x="379" y="117"/>
                  </a:lnTo>
                  <a:lnTo>
                    <a:pt x="375" y="117"/>
                  </a:lnTo>
                  <a:lnTo>
                    <a:pt x="375" y="117"/>
                  </a:lnTo>
                  <a:lnTo>
                    <a:pt x="374" y="115"/>
                  </a:lnTo>
                  <a:lnTo>
                    <a:pt x="372" y="115"/>
                  </a:lnTo>
                  <a:lnTo>
                    <a:pt x="370" y="114"/>
                  </a:lnTo>
                  <a:lnTo>
                    <a:pt x="367" y="110"/>
                  </a:lnTo>
                  <a:lnTo>
                    <a:pt x="365" y="109"/>
                  </a:lnTo>
                  <a:lnTo>
                    <a:pt x="364" y="109"/>
                  </a:lnTo>
                  <a:lnTo>
                    <a:pt x="364" y="107"/>
                  </a:lnTo>
                  <a:lnTo>
                    <a:pt x="362" y="107"/>
                  </a:lnTo>
                  <a:lnTo>
                    <a:pt x="360" y="105"/>
                  </a:lnTo>
                  <a:lnTo>
                    <a:pt x="355" y="105"/>
                  </a:lnTo>
                  <a:lnTo>
                    <a:pt x="354" y="105"/>
                  </a:lnTo>
                  <a:lnTo>
                    <a:pt x="350" y="109"/>
                  </a:lnTo>
                  <a:lnTo>
                    <a:pt x="350" y="107"/>
                  </a:lnTo>
                  <a:lnTo>
                    <a:pt x="349" y="107"/>
                  </a:lnTo>
                  <a:lnTo>
                    <a:pt x="345" y="107"/>
                  </a:lnTo>
                  <a:lnTo>
                    <a:pt x="345" y="105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2" y="107"/>
                  </a:lnTo>
                  <a:lnTo>
                    <a:pt x="340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4" y="109"/>
                  </a:lnTo>
                  <a:lnTo>
                    <a:pt x="334" y="109"/>
                  </a:lnTo>
                  <a:lnTo>
                    <a:pt x="332" y="109"/>
                  </a:lnTo>
                  <a:lnTo>
                    <a:pt x="329" y="107"/>
                  </a:lnTo>
                  <a:lnTo>
                    <a:pt x="327" y="105"/>
                  </a:lnTo>
                  <a:lnTo>
                    <a:pt x="325" y="105"/>
                  </a:lnTo>
                  <a:lnTo>
                    <a:pt x="324" y="105"/>
                  </a:lnTo>
                  <a:lnTo>
                    <a:pt x="324" y="105"/>
                  </a:lnTo>
                  <a:lnTo>
                    <a:pt x="322" y="105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17" y="112"/>
                  </a:lnTo>
                  <a:lnTo>
                    <a:pt x="315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2" y="110"/>
                  </a:lnTo>
                  <a:lnTo>
                    <a:pt x="315" y="107"/>
                  </a:lnTo>
                  <a:lnTo>
                    <a:pt x="317" y="105"/>
                  </a:lnTo>
                  <a:lnTo>
                    <a:pt x="322" y="104"/>
                  </a:lnTo>
                  <a:lnTo>
                    <a:pt x="329" y="100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0" y="95"/>
                  </a:lnTo>
                  <a:lnTo>
                    <a:pt x="319" y="95"/>
                  </a:lnTo>
                  <a:lnTo>
                    <a:pt x="319" y="97"/>
                  </a:lnTo>
                  <a:lnTo>
                    <a:pt x="314" y="99"/>
                  </a:lnTo>
                  <a:lnTo>
                    <a:pt x="310" y="99"/>
                  </a:lnTo>
                  <a:lnTo>
                    <a:pt x="309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9" y="99"/>
                  </a:lnTo>
                  <a:lnTo>
                    <a:pt x="315" y="93"/>
                  </a:lnTo>
                  <a:lnTo>
                    <a:pt x="327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5"/>
                  </a:lnTo>
                  <a:lnTo>
                    <a:pt x="329" y="95"/>
                  </a:lnTo>
                  <a:lnTo>
                    <a:pt x="329" y="97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30" y="99"/>
                  </a:lnTo>
                  <a:lnTo>
                    <a:pt x="330" y="99"/>
                  </a:lnTo>
                  <a:lnTo>
                    <a:pt x="339" y="92"/>
                  </a:lnTo>
                  <a:lnTo>
                    <a:pt x="342" y="90"/>
                  </a:lnTo>
                  <a:lnTo>
                    <a:pt x="345" y="88"/>
                  </a:lnTo>
                  <a:lnTo>
                    <a:pt x="345" y="87"/>
                  </a:lnTo>
                  <a:lnTo>
                    <a:pt x="345" y="87"/>
                  </a:lnTo>
                  <a:lnTo>
                    <a:pt x="345" y="85"/>
                  </a:lnTo>
                  <a:lnTo>
                    <a:pt x="345" y="85"/>
                  </a:lnTo>
                  <a:lnTo>
                    <a:pt x="344" y="85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0" y="88"/>
                  </a:lnTo>
                  <a:lnTo>
                    <a:pt x="337" y="88"/>
                  </a:lnTo>
                  <a:lnTo>
                    <a:pt x="332" y="85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30" y="82"/>
                  </a:lnTo>
                  <a:lnTo>
                    <a:pt x="334" y="82"/>
                  </a:lnTo>
                  <a:lnTo>
                    <a:pt x="335" y="82"/>
                  </a:lnTo>
                  <a:lnTo>
                    <a:pt x="337" y="80"/>
                  </a:lnTo>
                  <a:lnTo>
                    <a:pt x="337" y="80"/>
                  </a:lnTo>
                  <a:lnTo>
                    <a:pt x="337" y="78"/>
                  </a:lnTo>
                  <a:lnTo>
                    <a:pt x="337" y="78"/>
                  </a:lnTo>
                  <a:lnTo>
                    <a:pt x="344" y="73"/>
                  </a:lnTo>
                  <a:lnTo>
                    <a:pt x="354" y="70"/>
                  </a:lnTo>
                  <a:lnTo>
                    <a:pt x="357" y="68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69" y="63"/>
                  </a:lnTo>
                  <a:lnTo>
                    <a:pt x="370" y="62"/>
                  </a:lnTo>
                  <a:lnTo>
                    <a:pt x="372" y="62"/>
                  </a:lnTo>
                  <a:lnTo>
                    <a:pt x="372" y="60"/>
                  </a:lnTo>
                  <a:lnTo>
                    <a:pt x="374" y="58"/>
                  </a:lnTo>
                  <a:lnTo>
                    <a:pt x="377" y="58"/>
                  </a:lnTo>
                  <a:lnTo>
                    <a:pt x="379" y="57"/>
                  </a:lnTo>
                  <a:lnTo>
                    <a:pt x="379" y="57"/>
                  </a:lnTo>
                  <a:lnTo>
                    <a:pt x="380" y="58"/>
                  </a:lnTo>
                  <a:lnTo>
                    <a:pt x="385" y="57"/>
                  </a:lnTo>
                  <a:lnTo>
                    <a:pt x="392" y="53"/>
                  </a:lnTo>
                  <a:lnTo>
                    <a:pt x="392" y="53"/>
                  </a:lnTo>
                  <a:lnTo>
                    <a:pt x="399" y="47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7" y="45"/>
                  </a:lnTo>
                  <a:lnTo>
                    <a:pt x="397" y="45"/>
                  </a:lnTo>
                  <a:lnTo>
                    <a:pt x="395" y="45"/>
                  </a:lnTo>
                  <a:lnTo>
                    <a:pt x="395" y="43"/>
                  </a:lnTo>
                  <a:lnTo>
                    <a:pt x="394" y="42"/>
                  </a:lnTo>
                  <a:lnTo>
                    <a:pt x="395" y="42"/>
                  </a:lnTo>
                  <a:lnTo>
                    <a:pt x="395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9" y="38"/>
                  </a:lnTo>
                  <a:lnTo>
                    <a:pt x="402" y="33"/>
                  </a:lnTo>
                  <a:lnTo>
                    <a:pt x="404" y="32"/>
                  </a:lnTo>
                  <a:lnTo>
                    <a:pt x="405" y="30"/>
                  </a:lnTo>
                  <a:lnTo>
                    <a:pt x="404" y="30"/>
                  </a:lnTo>
                  <a:lnTo>
                    <a:pt x="394" y="25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7" y="30"/>
                  </a:lnTo>
                  <a:lnTo>
                    <a:pt x="384" y="28"/>
                  </a:lnTo>
                  <a:lnTo>
                    <a:pt x="384" y="27"/>
                  </a:lnTo>
                  <a:lnTo>
                    <a:pt x="385" y="27"/>
                  </a:lnTo>
                  <a:lnTo>
                    <a:pt x="380" y="23"/>
                  </a:lnTo>
                  <a:lnTo>
                    <a:pt x="379" y="23"/>
                  </a:lnTo>
                  <a:lnTo>
                    <a:pt x="375" y="22"/>
                  </a:lnTo>
                  <a:lnTo>
                    <a:pt x="372" y="23"/>
                  </a:lnTo>
                  <a:lnTo>
                    <a:pt x="370" y="23"/>
                  </a:lnTo>
                  <a:lnTo>
                    <a:pt x="364" y="23"/>
                  </a:lnTo>
                  <a:lnTo>
                    <a:pt x="342" y="18"/>
                  </a:lnTo>
                  <a:lnTo>
                    <a:pt x="337" y="17"/>
                  </a:lnTo>
                  <a:lnTo>
                    <a:pt x="339" y="17"/>
                  </a:lnTo>
                  <a:lnTo>
                    <a:pt x="337" y="15"/>
                  </a:lnTo>
                  <a:lnTo>
                    <a:pt x="335" y="12"/>
                  </a:lnTo>
                  <a:lnTo>
                    <a:pt x="334" y="12"/>
                  </a:lnTo>
                  <a:lnTo>
                    <a:pt x="332" y="10"/>
                  </a:lnTo>
                  <a:lnTo>
                    <a:pt x="330" y="10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3"/>
                  </a:lnTo>
                  <a:lnTo>
                    <a:pt x="329" y="15"/>
                  </a:lnTo>
                  <a:lnTo>
                    <a:pt x="320" y="18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20" y="18"/>
                  </a:lnTo>
                  <a:lnTo>
                    <a:pt x="324" y="17"/>
                  </a:lnTo>
                  <a:lnTo>
                    <a:pt x="324" y="15"/>
                  </a:lnTo>
                  <a:lnTo>
                    <a:pt x="325" y="15"/>
                  </a:lnTo>
                  <a:lnTo>
                    <a:pt x="327" y="12"/>
                  </a:lnTo>
                  <a:lnTo>
                    <a:pt x="325" y="8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05" y="10"/>
                  </a:lnTo>
                  <a:lnTo>
                    <a:pt x="299" y="20"/>
                  </a:lnTo>
                  <a:lnTo>
                    <a:pt x="299" y="23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0" y="30"/>
                  </a:lnTo>
                  <a:lnTo>
                    <a:pt x="300" y="30"/>
                  </a:lnTo>
                  <a:lnTo>
                    <a:pt x="300" y="32"/>
                  </a:lnTo>
                  <a:lnTo>
                    <a:pt x="290" y="28"/>
                  </a:lnTo>
                  <a:lnTo>
                    <a:pt x="289" y="27"/>
                  </a:lnTo>
                  <a:lnTo>
                    <a:pt x="287" y="27"/>
                  </a:lnTo>
                  <a:lnTo>
                    <a:pt x="285" y="25"/>
                  </a:lnTo>
                  <a:lnTo>
                    <a:pt x="285" y="25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7" y="35"/>
                  </a:lnTo>
                  <a:lnTo>
                    <a:pt x="289" y="37"/>
                  </a:lnTo>
                  <a:lnTo>
                    <a:pt x="289" y="37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7" y="42"/>
                  </a:lnTo>
                  <a:lnTo>
                    <a:pt x="285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2" y="40"/>
                  </a:lnTo>
                  <a:lnTo>
                    <a:pt x="280" y="42"/>
                  </a:lnTo>
                  <a:lnTo>
                    <a:pt x="279" y="38"/>
                  </a:lnTo>
                  <a:lnTo>
                    <a:pt x="279" y="37"/>
                  </a:lnTo>
                  <a:lnTo>
                    <a:pt x="277" y="37"/>
                  </a:lnTo>
                  <a:lnTo>
                    <a:pt x="277" y="38"/>
                  </a:lnTo>
                  <a:lnTo>
                    <a:pt x="275" y="40"/>
                  </a:lnTo>
                  <a:lnTo>
                    <a:pt x="275" y="43"/>
                  </a:lnTo>
                  <a:lnTo>
                    <a:pt x="277" y="43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9" y="45"/>
                  </a:lnTo>
                  <a:lnTo>
                    <a:pt x="284" y="53"/>
                  </a:lnTo>
                  <a:lnTo>
                    <a:pt x="285" y="62"/>
                  </a:lnTo>
                  <a:lnTo>
                    <a:pt x="285" y="63"/>
                  </a:lnTo>
                  <a:lnTo>
                    <a:pt x="284" y="63"/>
                  </a:lnTo>
                  <a:lnTo>
                    <a:pt x="277" y="53"/>
                  </a:lnTo>
                  <a:lnTo>
                    <a:pt x="275" y="53"/>
                  </a:lnTo>
                  <a:lnTo>
                    <a:pt x="274" y="53"/>
                  </a:lnTo>
                  <a:lnTo>
                    <a:pt x="274" y="53"/>
                  </a:lnTo>
                  <a:lnTo>
                    <a:pt x="274" y="55"/>
                  </a:lnTo>
                  <a:lnTo>
                    <a:pt x="277" y="57"/>
                  </a:lnTo>
                  <a:lnTo>
                    <a:pt x="279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69" y="58"/>
                  </a:lnTo>
                  <a:lnTo>
                    <a:pt x="265" y="55"/>
                  </a:lnTo>
                  <a:lnTo>
                    <a:pt x="265" y="53"/>
                  </a:lnTo>
                  <a:lnTo>
                    <a:pt x="265" y="52"/>
                  </a:lnTo>
                  <a:lnTo>
                    <a:pt x="265" y="48"/>
                  </a:lnTo>
                  <a:lnTo>
                    <a:pt x="264" y="50"/>
                  </a:lnTo>
                  <a:lnTo>
                    <a:pt x="262" y="50"/>
                  </a:lnTo>
                  <a:lnTo>
                    <a:pt x="262" y="50"/>
                  </a:lnTo>
                  <a:lnTo>
                    <a:pt x="262" y="52"/>
                  </a:lnTo>
                  <a:lnTo>
                    <a:pt x="262" y="57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59" y="62"/>
                  </a:lnTo>
                  <a:lnTo>
                    <a:pt x="259" y="63"/>
                  </a:lnTo>
                  <a:lnTo>
                    <a:pt x="259" y="62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9" y="60"/>
                  </a:lnTo>
                  <a:lnTo>
                    <a:pt x="259" y="58"/>
                  </a:lnTo>
                  <a:lnTo>
                    <a:pt x="259" y="57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5" y="52"/>
                  </a:lnTo>
                  <a:lnTo>
                    <a:pt x="254" y="52"/>
                  </a:lnTo>
                  <a:lnTo>
                    <a:pt x="252" y="52"/>
                  </a:lnTo>
                  <a:lnTo>
                    <a:pt x="250" y="62"/>
                  </a:lnTo>
                  <a:lnTo>
                    <a:pt x="250" y="62"/>
                  </a:lnTo>
                  <a:lnTo>
                    <a:pt x="250" y="63"/>
                  </a:lnTo>
                  <a:lnTo>
                    <a:pt x="254" y="68"/>
                  </a:lnTo>
                  <a:lnTo>
                    <a:pt x="250" y="67"/>
                  </a:lnTo>
                  <a:lnTo>
                    <a:pt x="250" y="65"/>
                  </a:lnTo>
                  <a:lnTo>
                    <a:pt x="250" y="65"/>
                  </a:lnTo>
                  <a:lnTo>
                    <a:pt x="249" y="65"/>
                  </a:lnTo>
                  <a:lnTo>
                    <a:pt x="249" y="67"/>
                  </a:lnTo>
                  <a:lnTo>
                    <a:pt x="245" y="70"/>
                  </a:lnTo>
                  <a:lnTo>
                    <a:pt x="239" y="80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7" y="95"/>
                  </a:lnTo>
                  <a:lnTo>
                    <a:pt x="237" y="102"/>
                  </a:lnTo>
                  <a:lnTo>
                    <a:pt x="237" y="102"/>
                  </a:lnTo>
                  <a:lnTo>
                    <a:pt x="237" y="104"/>
                  </a:lnTo>
                  <a:lnTo>
                    <a:pt x="239" y="104"/>
                  </a:lnTo>
                  <a:lnTo>
                    <a:pt x="242" y="105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7" y="107"/>
                  </a:lnTo>
                  <a:lnTo>
                    <a:pt x="252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47" y="114"/>
                  </a:lnTo>
                  <a:lnTo>
                    <a:pt x="247" y="112"/>
                  </a:lnTo>
                  <a:lnTo>
                    <a:pt x="247" y="110"/>
                  </a:lnTo>
                  <a:lnTo>
                    <a:pt x="247" y="110"/>
                  </a:lnTo>
                  <a:lnTo>
                    <a:pt x="245" y="109"/>
                  </a:lnTo>
                  <a:lnTo>
                    <a:pt x="245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39" y="109"/>
                  </a:lnTo>
                  <a:lnTo>
                    <a:pt x="237" y="1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1" name="Line 72"/>
            <p:cNvSpPr>
              <a:spLocks noChangeShapeType="1"/>
            </p:cNvSpPr>
            <p:nvPr/>
          </p:nvSpPr>
          <p:spPr bwMode="auto">
            <a:xfrm>
              <a:off x="5974082" y="2848616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2" name="Line 73"/>
            <p:cNvSpPr>
              <a:spLocks noChangeShapeType="1"/>
            </p:cNvSpPr>
            <p:nvPr/>
          </p:nvSpPr>
          <p:spPr bwMode="auto">
            <a:xfrm>
              <a:off x="5974082" y="2848616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3" name="Line 74"/>
            <p:cNvSpPr>
              <a:spLocks noChangeShapeType="1"/>
            </p:cNvSpPr>
            <p:nvPr/>
          </p:nvSpPr>
          <p:spPr bwMode="auto">
            <a:xfrm>
              <a:off x="7056541" y="509668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4" name="Line 75"/>
            <p:cNvSpPr>
              <a:spLocks noChangeShapeType="1"/>
            </p:cNvSpPr>
            <p:nvPr/>
          </p:nvSpPr>
          <p:spPr bwMode="auto">
            <a:xfrm>
              <a:off x="7056541" y="509668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5" name="Freeform 76"/>
            <p:cNvSpPr>
              <a:spLocks/>
            </p:cNvSpPr>
            <p:nvPr/>
          </p:nvSpPr>
          <p:spPr bwMode="auto">
            <a:xfrm>
              <a:off x="7110966" y="5228213"/>
              <a:ext cx="7560" cy="4535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  <a:gd name="T12" fmla="*/ 5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6" name="Freeform 77"/>
            <p:cNvSpPr>
              <a:spLocks/>
            </p:cNvSpPr>
            <p:nvPr/>
          </p:nvSpPr>
          <p:spPr bwMode="auto">
            <a:xfrm>
              <a:off x="7110966" y="5228213"/>
              <a:ext cx="7560" cy="4535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7" name="Freeform 78"/>
            <p:cNvSpPr>
              <a:spLocks/>
            </p:cNvSpPr>
            <p:nvPr/>
          </p:nvSpPr>
          <p:spPr bwMode="auto">
            <a:xfrm>
              <a:off x="7192605" y="5282639"/>
              <a:ext cx="16630" cy="13606"/>
            </a:xfrm>
            <a:custGeom>
              <a:avLst/>
              <a:gdLst>
                <a:gd name="T0" fmla="*/ 6 w 11"/>
                <a:gd name="T1" fmla="*/ 7 h 9"/>
                <a:gd name="T2" fmla="*/ 8 w 11"/>
                <a:gd name="T3" fmla="*/ 9 h 9"/>
                <a:gd name="T4" fmla="*/ 11 w 11"/>
                <a:gd name="T5" fmla="*/ 9 h 9"/>
                <a:gd name="T6" fmla="*/ 11 w 11"/>
                <a:gd name="T7" fmla="*/ 7 h 9"/>
                <a:gd name="T8" fmla="*/ 8 w 11"/>
                <a:gd name="T9" fmla="*/ 4 h 9"/>
                <a:gd name="T10" fmla="*/ 8 w 11"/>
                <a:gd name="T11" fmla="*/ 2 h 9"/>
                <a:gd name="T12" fmla="*/ 5 w 11"/>
                <a:gd name="T13" fmla="*/ 2 h 9"/>
                <a:gd name="T14" fmla="*/ 3 w 11"/>
                <a:gd name="T15" fmla="*/ 0 h 9"/>
                <a:gd name="T16" fmla="*/ 1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2 h 9"/>
                <a:gd name="T24" fmla="*/ 0 w 11"/>
                <a:gd name="T25" fmla="*/ 4 h 9"/>
                <a:gd name="T26" fmla="*/ 6 w 11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6" y="7"/>
                  </a:moveTo>
                  <a:lnTo>
                    <a:pt x="8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8" name="Freeform 79"/>
            <p:cNvSpPr>
              <a:spLocks/>
            </p:cNvSpPr>
            <p:nvPr/>
          </p:nvSpPr>
          <p:spPr bwMode="auto">
            <a:xfrm>
              <a:off x="7174462" y="5327993"/>
              <a:ext cx="19654" cy="10582"/>
            </a:xfrm>
            <a:custGeom>
              <a:avLst/>
              <a:gdLst>
                <a:gd name="T0" fmla="*/ 0 w 13"/>
                <a:gd name="T1" fmla="*/ 2 h 7"/>
                <a:gd name="T2" fmla="*/ 0 w 13"/>
                <a:gd name="T3" fmla="*/ 7 h 7"/>
                <a:gd name="T4" fmla="*/ 3 w 13"/>
                <a:gd name="T5" fmla="*/ 7 h 7"/>
                <a:gd name="T6" fmla="*/ 7 w 13"/>
                <a:gd name="T7" fmla="*/ 7 h 7"/>
                <a:gd name="T8" fmla="*/ 10 w 13"/>
                <a:gd name="T9" fmla="*/ 5 h 7"/>
                <a:gd name="T10" fmla="*/ 13 w 13"/>
                <a:gd name="T11" fmla="*/ 4 h 7"/>
                <a:gd name="T12" fmla="*/ 13 w 13"/>
                <a:gd name="T13" fmla="*/ 2 h 7"/>
                <a:gd name="T14" fmla="*/ 13 w 13"/>
                <a:gd name="T15" fmla="*/ 2 h 7"/>
                <a:gd name="T16" fmla="*/ 12 w 13"/>
                <a:gd name="T17" fmla="*/ 2 h 7"/>
                <a:gd name="T18" fmla="*/ 10 w 13"/>
                <a:gd name="T19" fmla="*/ 0 h 7"/>
                <a:gd name="T20" fmla="*/ 5 w 13"/>
                <a:gd name="T21" fmla="*/ 0 h 7"/>
                <a:gd name="T22" fmla="*/ 3 w 13"/>
                <a:gd name="T23" fmla="*/ 0 h 7"/>
                <a:gd name="T24" fmla="*/ 2 w 13"/>
                <a:gd name="T25" fmla="*/ 2 h 7"/>
                <a:gd name="T26" fmla="*/ 0 w 13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9" name="Freeform 80"/>
            <p:cNvSpPr>
              <a:spLocks/>
            </p:cNvSpPr>
            <p:nvPr/>
          </p:nvSpPr>
          <p:spPr bwMode="auto">
            <a:xfrm>
              <a:off x="7192605" y="5267521"/>
              <a:ext cx="16630" cy="7559"/>
            </a:xfrm>
            <a:custGeom>
              <a:avLst/>
              <a:gdLst>
                <a:gd name="T0" fmla="*/ 11 w 11"/>
                <a:gd name="T1" fmla="*/ 4 h 5"/>
                <a:gd name="T2" fmla="*/ 8 w 11"/>
                <a:gd name="T3" fmla="*/ 2 h 5"/>
                <a:gd name="T4" fmla="*/ 6 w 11"/>
                <a:gd name="T5" fmla="*/ 2 h 5"/>
                <a:gd name="T6" fmla="*/ 6 w 11"/>
                <a:gd name="T7" fmla="*/ 0 h 5"/>
                <a:gd name="T8" fmla="*/ 3 w 11"/>
                <a:gd name="T9" fmla="*/ 0 h 5"/>
                <a:gd name="T10" fmla="*/ 1 w 11"/>
                <a:gd name="T11" fmla="*/ 2 h 5"/>
                <a:gd name="T12" fmla="*/ 0 w 11"/>
                <a:gd name="T13" fmla="*/ 4 h 5"/>
                <a:gd name="T14" fmla="*/ 0 w 11"/>
                <a:gd name="T15" fmla="*/ 4 h 5"/>
                <a:gd name="T16" fmla="*/ 3 w 11"/>
                <a:gd name="T17" fmla="*/ 5 h 5"/>
                <a:gd name="T18" fmla="*/ 3 w 11"/>
                <a:gd name="T19" fmla="*/ 5 h 5"/>
                <a:gd name="T20" fmla="*/ 8 w 11"/>
                <a:gd name="T21" fmla="*/ 5 h 5"/>
                <a:gd name="T22" fmla="*/ 10 w 11"/>
                <a:gd name="T23" fmla="*/ 5 h 5"/>
                <a:gd name="T24" fmla="*/ 11 w 11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0" name="Freeform 81"/>
            <p:cNvSpPr>
              <a:spLocks/>
            </p:cNvSpPr>
            <p:nvPr/>
          </p:nvSpPr>
          <p:spPr bwMode="auto">
            <a:xfrm>
              <a:off x="7215281" y="5288687"/>
              <a:ext cx="45355" cy="19653"/>
            </a:xfrm>
            <a:custGeom>
              <a:avLst/>
              <a:gdLst>
                <a:gd name="T0" fmla="*/ 0 w 30"/>
                <a:gd name="T1" fmla="*/ 6 h 13"/>
                <a:gd name="T2" fmla="*/ 0 w 30"/>
                <a:gd name="T3" fmla="*/ 6 h 13"/>
                <a:gd name="T4" fmla="*/ 3 w 30"/>
                <a:gd name="T5" fmla="*/ 10 h 13"/>
                <a:gd name="T6" fmla="*/ 3 w 30"/>
                <a:gd name="T7" fmla="*/ 10 h 13"/>
                <a:gd name="T8" fmla="*/ 5 w 30"/>
                <a:gd name="T9" fmla="*/ 10 h 13"/>
                <a:gd name="T10" fmla="*/ 10 w 30"/>
                <a:gd name="T11" fmla="*/ 11 h 13"/>
                <a:gd name="T12" fmla="*/ 13 w 30"/>
                <a:gd name="T13" fmla="*/ 11 h 13"/>
                <a:gd name="T14" fmla="*/ 16 w 30"/>
                <a:gd name="T15" fmla="*/ 13 h 13"/>
                <a:gd name="T16" fmla="*/ 28 w 30"/>
                <a:gd name="T17" fmla="*/ 11 h 13"/>
                <a:gd name="T18" fmla="*/ 30 w 30"/>
                <a:gd name="T19" fmla="*/ 10 h 13"/>
                <a:gd name="T20" fmla="*/ 30 w 30"/>
                <a:gd name="T21" fmla="*/ 10 h 13"/>
                <a:gd name="T22" fmla="*/ 30 w 30"/>
                <a:gd name="T23" fmla="*/ 8 h 13"/>
                <a:gd name="T24" fmla="*/ 30 w 30"/>
                <a:gd name="T25" fmla="*/ 8 h 13"/>
                <a:gd name="T26" fmla="*/ 30 w 30"/>
                <a:gd name="T27" fmla="*/ 8 h 13"/>
                <a:gd name="T28" fmla="*/ 25 w 30"/>
                <a:gd name="T29" fmla="*/ 5 h 13"/>
                <a:gd name="T30" fmla="*/ 23 w 30"/>
                <a:gd name="T31" fmla="*/ 3 h 13"/>
                <a:gd name="T32" fmla="*/ 18 w 30"/>
                <a:gd name="T33" fmla="*/ 1 h 13"/>
                <a:gd name="T34" fmla="*/ 15 w 30"/>
                <a:gd name="T35" fmla="*/ 1 h 13"/>
                <a:gd name="T36" fmla="*/ 11 w 30"/>
                <a:gd name="T37" fmla="*/ 1 h 13"/>
                <a:gd name="T38" fmla="*/ 1 w 30"/>
                <a:gd name="T39" fmla="*/ 0 h 13"/>
                <a:gd name="T40" fmla="*/ 0 w 30"/>
                <a:gd name="T41" fmla="*/ 0 h 13"/>
                <a:gd name="T42" fmla="*/ 0 w 30"/>
                <a:gd name="T4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13">
                  <a:moveTo>
                    <a:pt x="0" y="6"/>
                  </a:moveTo>
                  <a:lnTo>
                    <a:pt x="0" y="6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28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1" name="Freeform 82"/>
            <p:cNvSpPr>
              <a:spLocks/>
            </p:cNvSpPr>
            <p:nvPr/>
          </p:nvSpPr>
          <p:spPr bwMode="auto">
            <a:xfrm>
              <a:off x="7083753" y="5175300"/>
              <a:ext cx="34772" cy="37795"/>
            </a:xfrm>
            <a:custGeom>
              <a:avLst/>
              <a:gdLst>
                <a:gd name="T0" fmla="*/ 22 w 23"/>
                <a:gd name="T1" fmla="*/ 25 h 25"/>
                <a:gd name="T2" fmla="*/ 23 w 23"/>
                <a:gd name="T3" fmla="*/ 25 h 25"/>
                <a:gd name="T4" fmla="*/ 23 w 23"/>
                <a:gd name="T5" fmla="*/ 25 h 25"/>
                <a:gd name="T6" fmla="*/ 23 w 23"/>
                <a:gd name="T7" fmla="*/ 25 h 25"/>
                <a:gd name="T8" fmla="*/ 20 w 23"/>
                <a:gd name="T9" fmla="*/ 18 h 25"/>
                <a:gd name="T10" fmla="*/ 7 w 23"/>
                <a:gd name="T11" fmla="*/ 5 h 25"/>
                <a:gd name="T12" fmla="*/ 5 w 23"/>
                <a:gd name="T13" fmla="*/ 5 h 25"/>
                <a:gd name="T14" fmla="*/ 3 w 23"/>
                <a:gd name="T15" fmla="*/ 1 h 25"/>
                <a:gd name="T16" fmla="*/ 2 w 23"/>
                <a:gd name="T17" fmla="*/ 0 h 25"/>
                <a:gd name="T18" fmla="*/ 0 w 23"/>
                <a:gd name="T19" fmla="*/ 0 h 25"/>
                <a:gd name="T20" fmla="*/ 0 w 23"/>
                <a:gd name="T21" fmla="*/ 0 h 25"/>
                <a:gd name="T22" fmla="*/ 0 w 23"/>
                <a:gd name="T23" fmla="*/ 0 h 25"/>
                <a:gd name="T24" fmla="*/ 0 w 23"/>
                <a:gd name="T25" fmla="*/ 0 h 25"/>
                <a:gd name="T26" fmla="*/ 2 w 23"/>
                <a:gd name="T27" fmla="*/ 1 h 25"/>
                <a:gd name="T28" fmla="*/ 2 w 23"/>
                <a:gd name="T29" fmla="*/ 3 h 25"/>
                <a:gd name="T30" fmla="*/ 3 w 23"/>
                <a:gd name="T31" fmla="*/ 6 h 25"/>
                <a:gd name="T32" fmla="*/ 5 w 23"/>
                <a:gd name="T33" fmla="*/ 6 h 25"/>
                <a:gd name="T34" fmla="*/ 5 w 23"/>
                <a:gd name="T35" fmla="*/ 8 h 25"/>
                <a:gd name="T36" fmla="*/ 8 w 23"/>
                <a:gd name="T37" fmla="*/ 10 h 25"/>
                <a:gd name="T38" fmla="*/ 22 w 23"/>
                <a:gd name="T3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22" y="25"/>
                  </a:move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18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10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2" name="Freeform 83"/>
            <p:cNvSpPr>
              <a:spLocks/>
            </p:cNvSpPr>
            <p:nvPr/>
          </p:nvSpPr>
          <p:spPr bwMode="auto">
            <a:xfrm>
              <a:off x="7231911" y="5343111"/>
              <a:ext cx="58962" cy="15119"/>
            </a:xfrm>
            <a:custGeom>
              <a:avLst/>
              <a:gdLst>
                <a:gd name="T0" fmla="*/ 39 w 39"/>
                <a:gd name="T1" fmla="*/ 9 h 10"/>
                <a:gd name="T2" fmla="*/ 36 w 39"/>
                <a:gd name="T3" fmla="*/ 5 h 10"/>
                <a:gd name="T4" fmla="*/ 36 w 39"/>
                <a:gd name="T5" fmla="*/ 4 h 10"/>
                <a:gd name="T6" fmla="*/ 34 w 39"/>
                <a:gd name="T7" fmla="*/ 4 h 10"/>
                <a:gd name="T8" fmla="*/ 29 w 39"/>
                <a:gd name="T9" fmla="*/ 4 h 10"/>
                <a:gd name="T10" fmla="*/ 27 w 39"/>
                <a:gd name="T11" fmla="*/ 2 h 10"/>
                <a:gd name="T12" fmla="*/ 24 w 39"/>
                <a:gd name="T13" fmla="*/ 2 h 10"/>
                <a:gd name="T14" fmla="*/ 22 w 39"/>
                <a:gd name="T15" fmla="*/ 4 h 10"/>
                <a:gd name="T16" fmla="*/ 19 w 39"/>
                <a:gd name="T17" fmla="*/ 4 h 10"/>
                <a:gd name="T18" fmla="*/ 19 w 39"/>
                <a:gd name="T19" fmla="*/ 4 h 10"/>
                <a:gd name="T20" fmla="*/ 17 w 39"/>
                <a:gd name="T21" fmla="*/ 4 h 10"/>
                <a:gd name="T22" fmla="*/ 17 w 39"/>
                <a:gd name="T23" fmla="*/ 4 h 10"/>
                <a:gd name="T24" fmla="*/ 14 w 39"/>
                <a:gd name="T25" fmla="*/ 4 h 10"/>
                <a:gd name="T26" fmla="*/ 10 w 39"/>
                <a:gd name="T27" fmla="*/ 2 h 10"/>
                <a:gd name="T28" fmla="*/ 9 w 39"/>
                <a:gd name="T29" fmla="*/ 2 h 10"/>
                <a:gd name="T30" fmla="*/ 7 w 39"/>
                <a:gd name="T31" fmla="*/ 2 h 10"/>
                <a:gd name="T32" fmla="*/ 7 w 39"/>
                <a:gd name="T33" fmla="*/ 2 h 10"/>
                <a:gd name="T34" fmla="*/ 7 w 39"/>
                <a:gd name="T35" fmla="*/ 0 h 10"/>
                <a:gd name="T36" fmla="*/ 4 w 39"/>
                <a:gd name="T37" fmla="*/ 0 h 10"/>
                <a:gd name="T38" fmla="*/ 2 w 39"/>
                <a:gd name="T39" fmla="*/ 0 h 10"/>
                <a:gd name="T40" fmla="*/ 0 w 39"/>
                <a:gd name="T41" fmla="*/ 2 h 10"/>
                <a:gd name="T42" fmla="*/ 4 w 39"/>
                <a:gd name="T43" fmla="*/ 7 h 10"/>
                <a:gd name="T44" fmla="*/ 15 w 39"/>
                <a:gd name="T45" fmla="*/ 10 h 10"/>
                <a:gd name="T46" fmla="*/ 17 w 39"/>
                <a:gd name="T47" fmla="*/ 10 h 10"/>
                <a:gd name="T48" fmla="*/ 34 w 39"/>
                <a:gd name="T49" fmla="*/ 9 h 10"/>
                <a:gd name="T50" fmla="*/ 39 w 39"/>
                <a:gd name="T5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10">
                  <a:moveTo>
                    <a:pt x="39" y="9"/>
                  </a:moveTo>
                  <a:lnTo>
                    <a:pt x="36" y="5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34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3" name="Freeform 84"/>
            <p:cNvSpPr>
              <a:spLocks/>
            </p:cNvSpPr>
            <p:nvPr/>
          </p:nvSpPr>
          <p:spPr bwMode="auto">
            <a:xfrm>
              <a:off x="7209234" y="5312875"/>
              <a:ext cx="81638" cy="15119"/>
            </a:xfrm>
            <a:custGeom>
              <a:avLst/>
              <a:gdLst>
                <a:gd name="T0" fmla="*/ 46 w 54"/>
                <a:gd name="T1" fmla="*/ 10 h 10"/>
                <a:gd name="T2" fmla="*/ 52 w 54"/>
                <a:gd name="T3" fmla="*/ 10 h 10"/>
                <a:gd name="T4" fmla="*/ 52 w 54"/>
                <a:gd name="T5" fmla="*/ 10 h 10"/>
                <a:gd name="T6" fmla="*/ 54 w 54"/>
                <a:gd name="T7" fmla="*/ 10 h 10"/>
                <a:gd name="T8" fmla="*/ 54 w 54"/>
                <a:gd name="T9" fmla="*/ 9 h 10"/>
                <a:gd name="T10" fmla="*/ 52 w 54"/>
                <a:gd name="T11" fmla="*/ 9 h 10"/>
                <a:gd name="T12" fmla="*/ 52 w 54"/>
                <a:gd name="T13" fmla="*/ 9 h 10"/>
                <a:gd name="T14" fmla="*/ 36 w 54"/>
                <a:gd name="T15" fmla="*/ 7 h 10"/>
                <a:gd name="T16" fmla="*/ 30 w 54"/>
                <a:gd name="T17" fmla="*/ 5 h 10"/>
                <a:gd name="T18" fmla="*/ 29 w 54"/>
                <a:gd name="T19" fmla="*/ 5 h 10"/>
                <a:gd name="T20" fmla="*/ 29 w 54"/>
                <a:gd name="T21" fmla="*/ 5 h 10"/>
                <a:gd name="T22" fmla="*/ 22 w 54"/>
                <a:gd name="T23" fmla="*/ 5 h 10"/>
                <a:gd name="T24" fmla="*/ 22 w 54"/>
                <a:gd name="T25" fmla="*/ 5 h 10"/>
                <a:gd name="T26" fmla="*/ 19 w 54"/>
                <a:gd name="T27" fmla="*/ 2 h 10"/>
                <a:gd name="T28" fmla="*/ 19 w 54"/>
                <a:gd name="T29" fmla="*/ 0 h 10"/>
                <a:gd name="T30" fmla="*/ 19 w 54"/>
                <a:gd name="T31" fmla="*/ 0 h 10"/>
                <a:gd name="T32" fmla="*/ 17 w 54"/>
                <a:gd name="T33" fmla="*/ 0 h 10"/>
                <a:gd name="T34" fmla="*/ 7 w 54"/>
                <a:gd name="T35" fmla="*/ 0 h 10"/>
                <a:gd name="T36" fmla="*/ 5 w 54"/>
                <a:gd name="T37" fmla="*/ 0 h 10"/>
                <a:gd name="T38" fmla="*/ 0 w 54"/>
                <a:gd name="T39" fmla="*/ 0 h 10"/>
                <a:gd name="T40" fmla="*/ 0 w 54"/>
                <a:gd name="T41" fmla="*/ 0 h 10"/>
                <a:gd name="T42" fmla="*/ 0 w 54"/>
                <a:gd name="T43" fmla="*/ 2 h 10"/>
                <a:gd name="T44" fmla="*/ 4 w 54"/>
                <a:gd name="T45" fmla="*/ 4 h 10"/>
                <a:gd name="T46" fmla="*/ 14 w 54"/>
                <a:gd name="T47" fmla="*/ 7 h 10"/>
                <a:gd name="T48" fmla="*/ 34 w 54"/>
                <a:gd name="T49" fmla="*/ 10 h 10"/>
                <a:gd name="T50" fmla="*/ 37 w 54"/>
                <a:gd name="T51" fmla="*/ 10 h 10"/>
                <a:gd name="T52" fmla="*/ 46 w 54"/>
                <a:gd name="T5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10">
                  <a:moveTo>
                    <a:pt x="46" y="10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36" y="7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14" y="7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46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4" name="Freeform 85"/>
            <p:cNvSpPr>
              <a:spLocks/>
            </p:cNvSpPr>
            <p:nvPr/>
          </p:nvSpPr>
          <p:spPr bwMode="auto">
            <a:xfrm>
              <a:off x="7302966" y="5371837"/>
              <a:ext cx="43843" cy="18142"/>
            </a:xfrm>
            <a:custGeom>
              <a:avLst/>
              <a:gdLst>
                <a:gd name="T0" fmla="*/ 29 w 29"/>
                <a:gd name="T1" fmla="*/ 12 h 12"/>
                <a:gd name="T2" fmla="*/ 27 w 29"/>
                <a:gd name="T3" fmla="*/ 10 h 12"/>
                <a:gd name="T4" fmla="*/ 24 w 29"/>
                <a:gd name="T5" fmla="*/ 8 h 12"/>
                <a:gd name="T6" fmla="*/ 9 w 29"/>
                <a:gd name="T7" fmla="*/ 3 h 12"/>
                <a:gd name="T8" fmla="*/ 7 w 29"/>
                <a:gd name="T9" fmla="*/ 3 h 12"/>
                <a:gd name="T10" fmla="*/ 7 w 29"/>
                <a:gd name="T11" fmla="*/ 3 h 12"/>
                <a:gd name="T12" fmla="*/ 5 w 29"/>
                <a:gd name="T13" fmla="*/ 1 h 12"/>
                <a:gd name="T14" fmla="*/ 4 w 29"/>
                <a:gd name="T15" fmla="*/ 0 h 12"/>
                <a:gd name="T16" fmla="*/ 2 w 29"/>
                <a:gd name="T17" fmla="*/ 0 h 12"/>
                <a:gd name="T18" fmla="*/ 0 w 29"/>
                <a:gd name="T19" fmla="*/ 1 h 12"/>
                <a:gd name="T20" fmla="*/ 0 w 29"/>
                <a:gd name="T21" fmla="*/ 3 h 12"/>
                <a:gd name="T22" fmla="*/ 0 w 29"/>
                <a:gd name="T23" fmla="*/ 3 h 12"/>
                <a:gd name="T24" fmla="*/ 2 w 29"/>
                <a:gd name="T25" fmla="*/ 5 h 12"/>
                <a:gd name="T26" fmla="*/ 4 w 29"/>
                <a:gd name="T27" fmla="*/ 5 h 12"/>
                <a:gd name="T28" fmla="*/ 10 w 29"/>
                <a:gd name="T29" fmla="*/ 7 h 12"/>
                <a:gd name="T30" fmla="*/ 29 w 29"/>
                <a:gd name="T31" fmla="*/ 12 h 12"/>
                <a:gd name="T32" fmla="*/ 29 w 29"/>
                <a:gd name="T33" fmla="*/ 12 h 12"/>
                <a:gd name="T34" fmla="*/ 29 w 29"/>
                <a:gd name="T35" fmla="*/ 12 h 12"/>
                <a:gd name="T36" fmla="*/ 29 w 29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2">
                  <a:moveTo>
                    <a:pt x="29" y="12"/>
                  </a:moveTo>
                  <a:lnTo>
                    <a:pt x="27" y="10"/>
                  </a:lnTo>
                  <a:lnTo>
                    <a:pt x="24" y="8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10" y="7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5" name="Freeform 86"/>
            <p:cNvSpPr>
              <a:spLocks/>
            </p:cNvSpPr>
            <p:nvPr/>
          </p:nvSpPr>
          <p:spPr bwMode="auto">
            <a:xfrm>
              <a:off x="7250054" y="5373347"/>
              <a:ext cx="13607" cy="9071"/>
            </a:xfrm>
            <a:custGeom>
              <a:avLst/>
              <a:gdLst>
                <a:gd name="T0" fmla="*/ 0 w 9"/>
                <a:gd name="T1" fmla="*/ 4 h 6"/>
                <a:gd name="T2" fmla="*/ 0 w 9"/>
                <a:gd name="T3" fmla="*/ 6 h 6"/>
                <a:gd name="T4" fmla="*/ 2 w 9"/>
                <a:gd name="T5" fmla="*/ 6 h 6"/>
                <a:gd name="T6" fmla="*/ 2 w 9"/>
                <a:gd name="T7" fmla="*/ 6 h 6"/>
                <a:gd name="T8" fmla="*/ 5 w 9"/>
                <a:gd name="T9" fmla="*/ 6 h 6"/>
                <a:gd name="T10" fmla="*/ 7 w 9"/>
                <a:gd name="T11" fmla="*/ 6 h 6"/>
                <a:gd name="T12" fmla="*/ 7 w 9"/>
                <a:gd name="T13" fmla="*/ 6 h 6"/>
                <a:gd name="T14" fmla="*/ 9 w 9"/>
                <a:gd name="T15" fmla="*/ 4 h 6"/>
                <a:gd name="T16" fmla="*/ 9 w 9"/>
                <a:gd name="T17" fmla="*/ 2 h 6"/>
                <a:gd name="T18" fmla="*/ 9 w 9"/>
                <a:gd name="T19" fmla="*/ 2 h 6"/>
                <a:gd name="T20" fmla="*/ 9 w 9"/>
                <a:gd name="T21" fmla="*/ 2 h 6"/>
                <a:gd name="T22" fmla="*/ 7 w 9"/>
                <a:gd name="T23" fmla="*/ 2 h 6"/>
                <a:gd name="T24" fmla="*/ 5 w 9"/>
                <a:gd name="T25" fmla="*/ 0 h 6"/>
                <a:gd name="T26" fmla="*/ 3 w 9"/>
                <a:gd name="T27" fmla="*/ 0 h 6"/>
                <a:gd name="T28" fmla="*/ 2 w 9"/>
                <a:gd name="T29" fmla="*/ 2 h 6"/>
                <a:gd name="T30" fmla="*/ 0 w 9"/>
                <a:gd name="T31" fmla="*/ 2 h 6"/>
                <a:gd name="T32" fmla="*/ 0 w 9"/>
                <a:gd name="T3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6" name="Freeform 87"/>
            <p:cNvSpPr>
              <a:spLocks/>
            </p:cNvSpPr>
            <p:nvPr/>
          </p:nvSpPr>
          <p:spPr bwMode="auto">
            <a:xfrm>
              <a:off x="7095848" y="5213095"/>
              <a:ext cx="15119" cy="15119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7" name="Freeform 88"/>
            <p:cNvSpPr>
              <a:spLocks/>
            </p:cNvSpPr>
            <p:nvPr/>
          </p:nvSpPr>
          <p:spPr bwMode="auto">
            <a:xfrm>
              <a:off x="7095848" y="5213095"/>
              <a:ext cx="15119" cy="15119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8" name="Freeform 89"/>
            <p:cNvSpPr>
              <a:spLocks/>
            </p:cNvSpPr>
            <p:nvPr/>
          </p:nvSpPr>
          <p:spPr bwMode="auto">
            <a:xfrm>
              <a:off x="7271217" y="5338577"/>
              <a:ext cx="152694" cy="89196"/>
            </a:xfrm>
            <a:custGeom>
              <a:avLst/>
              <a:gdLst>
                <a:gd name="T0" fmla="*/ 43 w 101"/>
                <a:gd name="T1" fmla="*/ 17 h 59"/>
                <a:gd name="T2" fmla="*/ 45 w 101"/>
                <a:gd name="T3" fmla="*/ 15 h 59"/>
                <a:gd name="T4" fmla="*/ 46 w 101"/>
                <a:gd name="T5" fmla="*/ 13 h 59"/>
                <a:gd name="T6" fmla="*/ 46 w 101"/>
                <a:gd name="T7" fmla="*/ 12 h 59"/>
                <a:gd name="T8" fmla="*/ 48 w 101"/>
                <a:gd name="T9" fmla="*/ 12 h 59"/>
                <a:gd name="T10" fmla="*/ 50 w 101"/>
                <a:gd name="T11" fmla="*/ 13 h 59"/>
                <a:gd name="T12" fmla="*/ 50 w 101"/>
                <a:gd name="T13" fmla="*/ 13 h 59"/>
                <a:gd name="T14" fmla="*/ 53 w 101"/>
                <a:gd name="T15" fmla="*/ 13 h 59"/>
                <a:gd name="T16" fmla="*/ 53 w 101"/>
                <a:gd name="T17" fmla="*/ 15 h 59"/>
                <a:gd name="T18" fmla="*/ 56 w 101"/>
                <a:gd name="T19" fmla="*/ 18 h 59"/>
                <a:gd name="T20" fmla="*/ 56 w 101"/>
                <a:gd name="T21" fmla="*/ 18 h 59"/>
                <a:gd name="T22" fmla="*/ 58 w 101"/>
                <a:gd name="T23" fmla="*/ 20 h 59"/>
                <a:gd name="T24" fmla="*/ 66 w 101"/>
                <a:gd name="T25" fmla="*/ 27 h 59"/>
                <a:gd name="T26" fmla="*/ 86 w 101"/>
                <a:gd name="T27" fmla="*/ 42 h 59"/>
                <a:gd name="T28" fmla="*/ 86 w 101"/>
                <a:gd name="T29" fmla="*/ 42 h 59"/>
                <a:gd name="T30" fmla="*/ 88 w 101"/>
                <a:gd name="T31" fmla="*/ 42 h 59"/>
                <a:gd name="T32" fmla="*/ 88 w 101"/>
                <a:gd name="T33" fmla="*/ 42 h 59"/>
                <a:gd name="T34" fmla="*/ 90 w 101"/>
                <a:gd name="T35" fmla="*/ 40 h 59"/>
                <a:gd name="T36" fmla="*/ 90 w 101"/>
                <a:gd name="T37" fmla="*/ 40 h 59"/>
                <a:gd name="T38" fmla="*/ 91 w 101"/>
                <a:gd name="T39" fmla="*/ 40 h 59"/>
                <a:gd name="T40" fmla="*/ 91 w 101"/>
                <a:gd name="T41" fmla="*/ 42 h 59"/>
                <a:gd name="T42" fmla="*/ 93 w 101"/>
                <a:gd name="T43" fmla="*/ 42 h 59"/>
                <a:gd name="T44" fmla="*/ 95 w 101"/>
                <a:gd name="T45" fmla="*/ 42 h 59"/>
                <a:gd name="T46" fmla="*/ 95 w 101"/>
                <a:gd name="T47" fmla="*/ 44 h 59"/>
                <a:gd name="T48" fmla="*/ 96 w 101"/>
                <a:gd name="T49" fmla="*/ 45 h 59"/>
                <a:gd name="T50" fmla="*/ 98 w 101"/>
                <a:gd name="T51" fmla="*/ 47 h 59"/>
                <a:gd name="T52" fmla="*/ 101 w 101"/>
                <a:gd name="T53" fmla="*/ 57 h 59"/>
                <a:gd name="T54" fmla="*/ 98 w 101"/>
                <a:gd name="T55" fmla="*/ 59 h 59"/>
                <a:gd name="T56" fmla="*/ 85 w 101"/>
                <a:gd name="T57" fmla="*/ 49 h 59"/>
                <a:gd name="T58" fmla="*/ 83 w 101"/>
                <a:gd name="T59" fmla="*/ 47 h 59"/>
                <a:gd name="T60" fmla="*/ 81 w 101"/>
                <a:gd name="T61" fmla="*/ 47 h 59"/>
                <a:gd name="T62" fmla="*/ 81 w 101"/>
                <a:gd name="T63" fmla="*/ 45 h 59"/>
                <a:gd name="T64" fmla="*/ 80 w 101"/>
                <a:gd name="T65" fmla="*/ 42 h 59"/>
                <a:gd name="T66" fmla="*/ 71 w 101"/>
                <a:gd name="T67" fmla="*/ 37 h 59"/>
                <a:gd name="T68" fmla="*/ 60 w 101"/>
                <a:gd name="T69" fmla="*/ 29 h 59"/>
                <a:gd name="T70" fmla="*/ 60 w 101"/>
                <a:gd name="T71" fmla="*/ 29 h 59"/>
                <a:gd name="T72" fmla="*/ 58 w 101"/>
                <a:gd name="T73" fmla="*/ 25 h 59"/>
                <a:gd name="T74" fmla="*/ 43 w 101"/>
                <a:gd name="T75" fmla="*/ 22 h 59"/>
                <a:gd name="T76" fmla="*/ 35 w 101"/>
                <a:gd name="T77" fmla="*/ 18 h 59"/>
                <a:gd name="T78" fmla="*/ 31 w 101"/>
                <a:gd name="T79" fmla="*/ 18 h 59"/>
                <a:gd name="T80" fmla="*/ 30 w 101"/>
                <a:gd name="T81" fmla="*/ 17 h 59"/>
                <a:gd name="T82" fmla="*/ 30 w 101"/>
                <a:gd name="T83" fmla="*/ 17 h 59"/>
                <a:gd name="T84" fmla="*/ 30 w 101"/>
                <a:gd name="T85" fmla="*/ 17 h 59"/>
                <a:gd name="T86" fmla="*/ 30 w 101"/>
                <a:gd name="T87" fmla="*/ 17 h 59"/>
                <a:gd name="T88" fmla="*/ 26 w 101"/>
                <a:gd name="T89" fmla="*/ 13 h 59"/>
                <a:gd name="T90" fmla="*/ 20 w 101"/>
                <a:gd name="T91" fmla="*/ 10 h 59"/>
                <a:gd name="T92" fmla="*/ 13 w 101"/>
                <a:gd name="T93" fmla="*/ 7 h 59"/>
                <a:gd name="T94" fmla="*/ 11 w 101"/>
                <a:gd name="T95" fmla="*/ 7 h 59"/>
                <a:gd name="T96" fmla="*/ 10 w 101"/>
                <a:gd name="T97" fmla="*/ 7 h 59"/>
                <a:gd name="T98" fmla="*/ 8 w 101"/>
                <a:gd name="T99" fmla="*/ 5 h 59"/>
                <a:gd name="T100" fmla="*/ 5 w 101"/>
                <a:gd name="T101" fmla="*/ 5 h 59"/>
                <a:gd name="T102" fmla="*/ 1 w 101"/>
                <a:gd name="T103" fmla="*/ 3 h 59"/>
                <a:gd name="T104" fmla="*/ 0 w 101"/>
                <a:gd name="T105" fmla="*/ 0 h 59"/>
                <a:gd name="T106" fmla="*/ 1 w 101"/>
                <a:gd name="T107" fmla="*/ 0 h 59"/>
                <a:gd name="T108" fmla="*/ 1 w 101"/>
                <a:gd name="T109" fmla="*/ 0 h 59"/>
                <a:gd name="T110" fmla="*/ 15 w 101"/>
                <a:gd name="T111" fmla="*/ 3 h 59"/>
                <a:gd name="T112" fmla="*/ 18 w 101"/>
                <a:gd name="T113" fmla="*/ 3 h 59"/>
                <a:gd name="T114" fmla="*/ 20 w 101"/>
                <a:gd name="T115" fmla="*/ 3 h 59"/>
                <a:gd name="T116" fmla="*/ 23 w 101"/>
                <a:gd name="T117" fmla="*/ 5 h 59"/>
                <a:gd name="T118" fmla="*/ 30 w 101"/>
                <a:gd name="T119" fmla="*/ 10 h 59"/>
                <a:gd name="T120" fmla="*/ 45 w 101"/>
                <a:gd name="T121" fmla="*/ 17 h 59"/>
                <a:gd name="T122" fmla="*/ 45 w 101"/>
                <a:gd name="T123" fmla="*/ 17 h 59"/>
                <a:gd name="T124" fmla="*/ 43 w 101"/>
                <a:gd name="T125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" h="59">
                  <a:moveTo>
                    <a:pt x="43" y="17"/>
                  </a:moveTo>
                  <a:lnTo>
                    <a:pt x="45" y="15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6" y="27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6" y="45"/>
                  </a:lnTo>
                  <a:lnTo>
                    <a:pt x="98" y="47"/>
                  </a:lnTo>
                  <a:lnTo>
                    <a:pt x="101" y="57"/>
                  </a:lnTo>
                  <a:lnTo>
                    <a:pt x="98" y="59"/>
                  </a:lnTo>
                  <a:lnTo>
                    <a:pt x="85" y="49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0" y="42"/>
                  </a:lnTo>
                  <a:lnTo>
                    <a:pt x="71" y="3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8" y="25"/>
                  </a:lnTo>
                  <a:lnTo>
                    <a:pt x="43" y="22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6" y="13"/>
                  </a:lnTo>
                  <a:lnTo>
                    <a:pt x="20" y="10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5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30" y="10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9" name="Freeform 90"/>
            <p:cNvSpPr>
              <a:spLocks/>
            </p:cNvSpPr>
            <p:nvPr/>
          </p:nvSpPr>
          <p:spPr bwMode="auto">
            <a:xfrm>
              <a:off x="7015721" y="5028654"/>
              <a:ext cx="19654" cy="80126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0" name="Freeform 91"/>
            <p:cNvSpPr>
              <a:spLocks/>
            </p:cNvSpPr>
            <p:nvPr/>
          </p:nvSpPr>
          <p:spPr bwMode="auto">
            <a:xfrm>
              <a:off x="7015721" y="5028654"/>
              <a:ext cx="19654" cy="80126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1" name="Freeform 92"/>
            <p:cNvSpPr>
              <a:spLocks/>
            </p:cNvSpPr>
            <p:nvPr/>
          </p:nvSpPr>
          <p:spPr bwMode="auto">
            <a:xfrm>
              <a:off x="7030840" y="5025631"/>
              <a:ext cx="34772" cy="37795"/>
            </a:xfrm>
            <a:custGeom>
              <a:avLst/>
              <a:gdLst>
                <a:gd name="T0" fmla="*/ 3 w 23"/>
                <a:gd name="T1" fmla="*/ 15 h 25"/>
                <a:gd name="T2" fmla="*/ 13 w 23"/>
                <a:gd name="T3" fmla="*/ 22 h 25"/>
                <a:gd name="T4" fmla="*/ 15 w 23"/>
                <a:gd name="T5" fmla="*/ 24 h 25"/>
                <a:gd name="T6" fmla="*/ 17 w 23"/>
                <a:gd name="T7" fmla="*/ 25 h 25"/>
                <a:gd name="T8" fmla="*/ 20 w 23"/>
                <a:gd name="T9" fmla="*/ 25 h 25"/>
                <a:gd name="T10" fmla="*/ 20 w 23"/>
                <a:gd name="T11" fmla="*/ 25 h 25"/>
                <a:gd name="T12" fmla="*/ 23 w 23"/>
                <a:gd name="T13" fmla="*/ 24 h 25"/>
                <a:gd name="T14" fmla="*/ 23 w 23"/>
                <a:gd name="T15" fmla="*/ 22 h 25"/>
                <a:gd name="T16" fmla="*/ 23 w 23"/>
                <a:gd name="T17" fmla="*/ 22 h 25"/>
                <a:gd name="T18" fmla="*/ 23 w 23"/>
                <a:gd name="T19" fmla="*/ 22 h 25"/>
                <a:gd name="T20" fmla="*/ 23 w 23"/>
                <a:gd name="T21" fmla="*/ 20 h 25"/>
                <a:gd name="T22" fmla="*/ 23 w 23"/>
                <a:gd name="T23" fmla="*/ 20 h 25"/>
                <a:gd name="T24" fmla="*/ 15 w 23"/>
                <a:gd name="T25" fmla="*/ 9 h 25"/>
                <a:gd name="T26" fmla="*/ 10 w 23"/>
                <a:gd name="T27" fmla="*/ 0 h 25"/>
                <a:gd name="T28" fmla="*/ 8 w 23"/>
                <a:gd name="T29" fmla="*/ 0 h 25"/>
                <a:gd name="T30" fmla="*/ 0 w 23"/>
                <a:gd name="T31" fmla="*/ 10 h 25"/>
                <a:gd name="T32" fmla="*/ 0 w 23"/>
                <a:gd name="T33" fmla="*/ 10 h 25"/>
                <a:gd name="T34" fmla="*/ 0 w 23"/>
                <a:gd name="T35" fmla="*/ 10 h 25"/>
                <a:gd name="T36" fmla="*/ 0 w 23"/>
                <a:gd name="T37" fmla="*/ 12 h 25"/>
                <a:gd name="T38" fmla="*/ 0 w 23"/>
                <a:gd name="T39" fmla="*/ 14 h 25"/>
                <a:gd name="T40" fmla="*/ 2 w 23"/>
                <a:gd name="T41" fmla="*/ 14 h 25"/>
                <a:gd name="T42" fmla="*/ 3 w 23"/>
                <a:gd name="T4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5">
                  <a:moveTo>
                    <a:pt x="3" y="15"/>
                  </a:moveTo>
                  <a:lnTo>
                    <a:pt x="13" y="22"/>
                  </a:lnTo>
                  <a:lnTo>
                    <a:pt x="15" y="24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5" y="9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2" name="Freeform 93"/>
            <p:cNvSpPr>
              <a:spLocks/>
            </p:cNvSpPr>
            <p:nvPr/>
          </p:nvSpPr>
          <p:spPr bwMode="auto">
            <a:xfrm>
              <a:off x="7053517" y="5077032"/>
              <a:ext cx="15119" cy="19653"/>
            </a:xfrm>
            <a:custGeom>
              <a:avLst/>
              <a:gdLst>
                <a:gd name="T0" fmla="*/ 0 w 10"/>
                <a:gd name="T1" fmla="*/ 1 h 13"/>
                <a:gd name="T2" fmla="*/ 0 w 10"/>
                <a:gd name="T3" fmla="*/ 1 h 13"/>
                <a:gd name="T4" fmla="*/ 2 w 10"/>
                <a:gd name="T5" fmla="*/ 8 h 13"/>
                <a:gd name="T6" fmla="*/ 8 w 10"/>
                <a:gd name="T7" fmla="*/ 13 h 13"/>
                <a:gd name="T8" fmla="*/ 8 w 10"/>
                <a:gd name="T9" fmla="*/ 13 h 13"/>
                <a:gd name="T10" fmla="*/ 8 w 10"/>
                <a:gd name="T11" fmla="*/ 13 h 13"/>
                <a:gd name="T12" fmla="*/ 10 w 10"/>
                <a:gd name="T13" fmla="*/ 13 h 13"/>
                <a:gd name="T14" fmla="*/ 10 w 10"/>
                <a:gd name="T15" fmla="*/ 13 h 13"/>
                <a:gd name="T16" fmla="*/ 10 w 10"/>
                <a:gd name="T17" fmla="*/ 11 h 13"/>
                <a:gd name="T18" fmla="*/ 5 w 10"/>
                <a:gd name="T19" fmla="*/ 1 h 13"/>
                <a:gd name="T20" fmla="*/ 3 w 10"/>
                <a:gd name="T21" fmla="*/ 0 h 13"/>
                <a:gd name="T22" fmla="*/ 2 w 10"/>
                <a:gd name="T23" fmla="*/ 0 h 13"/>
                <a:gd name="T24" fmla="*/ 0 w 10"/>
                <a:gd name="T25" fmla="*/ 0 h 13"/>
                <a:gd name="T26" fmla="*/ 0 w 10"/>
                <a:gd name="T2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0" y="1"/>
                  </a:moveTo>
                  <a:lnTo>
                    <a:pt x="0" y="1"/>
                  </a:lnTo>
                  <a:lnTo>
                    <a:pt x="2" y="8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3" name="Freeform 94"/>
            <p:cNvSpPr>
              <a:spLocks/>
            </p:cNvSpPr>
            <p:nvPr/>
          </p:nvSpPr>
          <p:spPr bwMode="auto">
            <a:xfrm>
              <a:off x="7080730" y="5149598"/>
              <a:ext cx="10583" cy="7559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3 h 5"/>
                <a:gd name="T4" fmla="*/ 5 w 7"/>
                <a:gd name="T5" fmla="*/ 2 h 5"/>
                <a:gd name="T6" fmla="*/ 2 w 7"/>
                <a:gd name="T7" fmla="*/ 2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2 h 5"/>
                <a:gd name="T14" fmla="*/ 2 w 7"/>
                <a:gd name="T15" fmla="*/ 3 h 5"/>
                <a:gd name="T16" fmla="*/ 2 w 7"/>
                <a:gd name="T17" fmla="*/ 3 h 5"/>
                <a:gd name="T18" fmla="*/ 7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4" name="Freeform 95"/>
            <p:cNvSpPr>
              <a:spLocks/>
            </p:cNvSpPr>
            <p:nvPr/>
          </p:nvSpPr>
          <p:spPr bwMode="auto">
            <a:xfrm>
              <a:off x="7015721" y="5092149"/>
              <a:ext cx="18142" cy="34772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5" name="Freeform 96"/>
            <p:cNvSpPr>
              <a:spLocks/>
            </p:cNvSpPr>
            <p:nvPr/>
          </p:nvSpPr>
          <p:spPr bwMode="auto">
            <a:xfrm>
              <a:off x="7015721" y="5092149"/>
              <a:ext cx="18142" cy="34772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6" name="Freeform 97"/>
            <p:cNvSpPr>
              <a:spLocks/>
            </p:cNvSpPr>
            <p:nvPr/>
          </p:nvSpPr>
          <p:spPr bwMode="auto">
            <a:xfrm>
              <a:off x="7056541" y="5096687"/>
              <a:ext cx="46867" cy="57449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7" name="Freeform 98"/>
            <p:cNvSpPr>
              <a:spLocks/>
            </p:cNvSpPr>
            <p:nvPr/>
          </p:nvSpPr>
          <p:spPr bwMode="auto">
            <a:xfrm>
              <a:off x="7056541" y="5096687"/>
              <a:ext cx="46867" cy="57449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8" name="Freeform 99"/>
            <p:cNvSpPr>
              <a:spLocks/>
            </p:cNvSpPr>
            <p:nvPr/>
          </p:nvSpPr>
          <p:spPr bwMode="auto">
            <a:xfrm>
              <a:off x="7083753" y="5184373"/>
              <a:ext cx="7560" cy="10582"/>
            </a:xfrm>
            <a:custGeom>
              <a:avLst/>
              <a:gdLst>
                <a:gd name="T0" fmla="*/ 0 w 5"/>
                <a:gd name="T1" fmla="*/ 2 h 7"/>
                <a:gd name="T2" fmla="*/ 2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2 w 5"/>
                <a:gd name="T13" fmla="*/ 2 h 7"/>
                <a:gd name="T14" fmla="*/ 2 w 5"/>
                <a:gd name="T15" fmla="*/ 0 h 7"/>
                <a:gd name="T16" fmla="*/ 0 w 5"/>
                <a:gd name="T17" fmla="*/ 2 h 7"/>
                <a:gd name="T18" fmla="*/ 0 w 5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9" name="Freeform 100"/>
            <p:cNvSpPr>
              <a:spLocks/>
            </p:cNvSpPr>
            <p:nvPr/>
          </p:nvSpPr>
          <p:spPr bwMode="auto">
            <a:xfrm>
              <a:off x="7064100" y="5172277"/>
              <a:ext cx="34772" cy="42330"/>
            </a:xfrm>
            <a:custGeom>
              <a:avLst/>
              <a:gdLst>
                <a:gd name="T0" fmla="*/ 0 w 23"/>
                <a:gd name="T1" fmla="*/ 0 h 28"/>
                <a:gd name="T2" fmla="*/ 1 w 23"/>
                <a:gd name="T3" fmla="*/ 3 h 28"/>
                <a:gd name="T4" fmla="*/ 3 w 23"/>
                <a:gd name="T5" fmla="*/ 5 h 28"/>
                <a:gd name="T6" fmla="*/ 6 w 23"/>
                <a:gd name="T7" fmla="*/ 10 h 28"/>
                <a:gd name="T8" fmla="*/ 8 w 23"/>
                <a:gd name="T9" fmla="*/ 10 h 28"/>
                <a:gd name="T10" fmla="*/ 10 w 23"/>
                <a:gd name="T11" fmla="*/ 15 h 28"/>
                <a:gd name="T12" fmla="*/ 11 w 23"/>
                <a:gd name="T13" fmla="*/ 18 h 28"/>
                <a:gd name="T14" fmla="*/ 13 w 23"/>
                <a:gd name="T15" fmla="*/ 20 h 28"/>
                <a:gd name="T16" fmla="*/ 15 w 23"/>
                <a:gd name="T17" fmla="*/ 22 h 28"/>
                <a:gd name="T18" fmla="*/ 15 w 23"/>
                <a:gd name="T19" fmla="*/ 23 h 28"/>
                <a:gd name="T20" fmla="*/ 16 w 23"/>
                <a:gd name="T21" fmla="*/ 25 h 28"/>
                <a:gd name="T22" fmla="*/ 16 w 23"/>
                <a:gd name="T23" fmla="*/ 25 h 28"/>
                <a:gd name="T24" fmla="*/ 18 w 23"/>
                <a:gd name="T25" fmla="*/ 27 h 28"/>
                <a:gd name="T26" fmla="*/ 20 w 23"/>
                <a:gd name="T27" fmla="*/ 28 h 28"/>
                <a:gd name="T28" fmla="*/ 21 w 23"/>
                <a:gd name="T29" fmla="*/ 28 h 28"/>
                <a:gd name="T30" fmla="*/ 21 w 23"/>
                <a:gd name="T31" fmla="*/ 27 h 28"/>
                <a:gd name="T32" fmla="*/ 23 w 23"/>
                <a:gd name="T33" fmla="*/ 25 h 28"/>
                <a:gd name="T34" fmla="*/ 21 w 23"/>
                <a:gd name="T35" fmla="*/ 25 h 28"/>
                <a:gd name="T36" fmla="*/ 21 w 23"/>
                <a:gd name="T37" fmla="*/ 23 h 28"/>
                <a:gd name="T38" fmla="*/ 15 w 23"/>
                <a:gd name="T39" fmla="*/ 17 h 28"/>
                <a:gd name="T40" fmla="*/ 10 w 23"/>
                <a:gd name="T41" fmla="*/ 13 h 28"/>
                <a:gd name="T42" fmla="*/ 5 w 23"/>
                <a:gd name="T43" fmla="*/ 5 h 28"/>
                <a:gd name="T44" fmla="*/ 0 w 23"/>
                <a:gd name="T4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5" y="17"/>
                  </a:lnTo>
                  <a:lnTo>
                    <a:pt x="10" y="13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0" name="Freeform 101"/>
            <p:cNvSpPr>
              <a:spLocks/>
            </p:cNvSpPr>
            <p:nvPr/>
          </p:nvSpPr>
          <p:spPr bwMode="auto">
            <a:xfrm>
              <a:off x="7058051" y="5160182"/>
              <a:ext cx="7560" cy="7559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2 w 5"/>
                <a:gd name="T5" fmla="*/ 3 h 5"/>
                <a:gd name="T6" fmla="*/ 2 w 5"/>
                <a:gd name="T7" fmla="*/ 5 h 5"/>
                <a:gd name="T8" fmla="*/ 4 w 5"/>
                <a:gd name="T9" fmla="*/ 3 h 5"/>
                <a:gd name="T10" fmla="*/ 5 w 5"/>
                <a:gd name="T11" fmla="*/ 3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1" name="Freeform 102"/>
            <p:cNvSpPr>
              <a:spLocks/>
            </p:cNvSpPr>
            <p:nvPr/>
          </p:nvSpPr>
          <p:spPr bwMode="auto">
            <a:xfrm>
              <a:off x="7118523" y="5232749"/>
              <a:ext cx="0" cy="30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2" name="Freeform 103"/>
            <p:cNvSpPr>
              <a:spLocks/>
            </p:cNvSpPr>
            <p:nvPr/>
          </p:nvSpPr>
          <p:spPr bwMode="auto">
            <a:xfrm>
              <a:off x="7118523" y="5232749"/>
              <a:ext cx="0" cy="30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3" name="Freeform 104"/>
            <p:cNvSpPr>
              <a:spLocks/>
            </p:cNvSpPr>
            <p:nvPr/>
          </p:nvSpPr>
          <p:spPr bwMode="auto">
            <a:xfrm>
              <a:off x="5989199" y="2851641"/>
              <a:ext cx="9071" cy="9071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0 h 6"/>
                <a:gd name="T4" fmla="*/ 0 w 6"/>
                <a:gd name="T5" fmla="*/ 5 h 6"/>
                <a:gd name="T6" fmla="*/ 0 w 6"/>
                <a:gd name="T7" fmla="*/ 6 h 6"/>
                <a:gd name="T8" fmla="*/ 0 w 6"/>
                <a:gd name="T9" fmla="*/ 6 h 6"/>
                <a:gd name="T10" fmla="*/ 6 w 6"/>
                <a:gd name="T11" fmla="*/ 5 h 6"/>
                <a:gd name="T12" fmla="*/ 6 w 6"/>
                <a:gd name="T13" fmla="*/ 5 h 6"/>
                <a:gd name="T14" fmla="*/ 6 w 6"/>
                <a:gd name="T15" fmla="*/ 3 h 6"/>
                <a:gd name="T16" fmla="*/ 6 w 6"/>
                <a:gd name="T17" fmla="*/ 1 h 6"/>
                <a:gd name="T18" fmla="*/ 5 w 6"/>
                <a:gd name="T19" fmla="*/ 0 h 6"/>
                <a:gd name="T20" fmla="*/ 5 w 6"/>
                <a:gd name="T21" fmla="*/ 0 h 6"/>
                <a:gd name="T22" fmla="*/ 3 w 6"/>
                <a:gd name="T23" fmla="*/ 0 h 6"/>
                <a:gd name="T24" fmla="*/ 1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4" name="Freeform 105"/>
            <p:cNvSpPr>
              <a:spLocks/>
            </p:cNvSpPr>
            <p:nvPr/>
          </p:nvSpPr>
          <p:spPr bwMode="auto">
            <a:xfrm>
              <a:off x="5983151" y="2836522"/>
              <a:ext cx="7560" cy="15119"/>
            </a:xfrm>
            <a:custGeom>
              <a:avLst/>
              <a:gdLst>
                <a:gd name="T0" fmla="*/ 5 w 5"/>
                <a:gd name="T1" fmla="*/ 1 h 10"/>
                <a:gd name="T2" fmla="*/ 5 w 5"/>
                <a:gd name="T3" fmla="*/ 0 h 10"/>
                <a:gd name="T4" fmla="*/ 4 w 5"/>
                <a:gd name="T5" fmla="*/ 0 h 10"/>
                <a:gd name="T6" fmla="*/ 4 w 5"/>
                <a:gd name="T7" fmla="*/ 0 h 10"/>
                <a:gd name="T8" fmla="*/ 4 w 5"/>
                <a:gd name="T9" fmla="*/ 0 h 10"/>
                <a:gd name="T10" fmla="*/ 2 w 5"/>
                <a:gd name="T11" fmla="*/ 1 h 10"/>
                <a:gd name="T12" fmla="*/ 0 w 5"/>
                <a:gd name="T13" fmla="*/ 6 h 10"/>
                <a:gd name="T14" fmla="*/ 0 w 5"/>
                <a:gd name="T15" fmla="*/ 10 h 10"/>
                <a:gd name="T16" fmla="*/ 2 w 5"/>
                <a:gd name="T17" fmla="*/ 10 h 10"/>
                <a:gd name="T18" fmla="*/ 2 w 5"/>
                <a:gd name="T19" fmla="*/ 10 h 10"/>
                <a:gd name="T20" fmla="*/ 2 w 5"/>
                <a:gd name="T21" fmla="*/ 8 h 10"/>
                <a:gd name="T22" fmla="*/ 4 w 5"/>
                <a:gd name="T23" fmla="*/ 8 h 10"/>
                <a:gd name="T24" fmla="*/ 4 w 5"/>
                <a:gd name="T25" fmla="*/ 8 h 10"/>
                <a:gd name="T26" fmla="*/ 2 w 5"/>
                <a:gd name="T27" fmla="*/ 8 h 10"/>
                <a:gd name="T28" fmla="*/ 2 w 5"/>
                <a:gd name="T29" fmla="*/ 8 h 10"/>
                <a:gd name="T30" fmla="*/ 2 w 5"/>
                <a:gd name="T31" fmla="*/ 6 h 10"/>
                <a:gd name="T32" fmla="*/ 4 w 5"/>
                <a:gd name="T33" fmla="*/ 5 h 10"/>
                <a:gd name="T34" fmla="*/ 4 w 5"/>
                <a:gd name="T35" fmla="*/ 5 h 10"/>
                <a:gd name="T36" fmla="*/ 4 w 5"/>
                <a:gd name="T37" fmla="*/ 5 h 10"/>
                <a:gd name="T38" fmla="*/ 5 w 5"/>
                <a:gd name="T39" fmla="*/ 3 h 10"/>
                <a:gd name="T40" fmla="*/ 5 w 5"/>
                <a:gd name="T41" fmla="*/ 3 h 10"/>
                <a:gd name="T42" fmla="*/ 5 w 5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0">
                  <a:moveTo>
                    <a:pt x="5" y="1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5" name="Freeform 106"/>
            <p:cNvSpPr>
              <a:spLocks/>
            </p:cNvSpPr>
            <p:nvPr/>
          </p:nvSpPr>
          <p:spPr bwMode="auto">
            <a:xfrm>
              <a:off x="5990711" y="2836522"/>
              <a:ext cx="28725" cy="9071"/>
            </a:xfrm>
            <a:custGeom>
              <a:avLst/>
              <a:gdLst>
                <a:gd name="T0" fmla="*/ 17 w 19"/>
                <a:gd name="T1" fmla="*/ 0 h 6"/>
                <a:gd name="T2" fmla="*/ 17 w 19"/>
                <a:gd name="T3" fmla="*/ 0 h 6"/>
                <a:gd name="T4" fmla="*/ 10 w 19"/>
                <a:gd name="T5" fmla="*/ 0 h 6"/>
                <a:gd name="T6" fmla="*/ 7 w 19"/>
                <a:gd name="T7" fmla="*/ 0 h 6"/>
                <a:gd name="T8" fmla="*/ 2 w 19"/>
                <a:gd name="T9" fmla="*/ 3 h 6"/>
                <a:gd name="T10" fmla="*/ 2 w 19"/>
                <a:gd name="T11" fmla="*/ 5 h 6"/>
                <a:gd name="T12" fmla="*/ 0 w 19"/>
                <a:gd name="T13" fmla="*/ 5 h 6"/>
                <a:gd name="T14" fmla="*/ 0 w 19"/>
                <a:gd name="T15" fmla="*/ 6 h 6"/>
                <a:gd name="T16" fmla="*/ 0 w 19"/>
                <a:gd name="T17" fmla="*/ 6 h 6"/>
                <a:gd name="T18" fmla="*/ 12 w 19"/>
                <a:gd name="T19" fmla="*/ 3 h 6"/>
                <a:gd name="T20" fmla="*/ 14 w 19"/>
                <a:gd name="T21" fmla="*/ 1 h 6"/>
                <a:gd name="T22" fmla="*/ 15 w 19"/>
                <a:gd name="T23" fmla="*/ 3 h 6"/>
                <a:gd name="T24" fmla="*/ 17 w 19"/>
                <a:gd name="T25" fmla="*/ 3 h 6"/>
                <a:gd name="T26" fmla="*/ 17 w 19"/>
                <a:gd name="T27" fmla="*/ 3 h 6"/>
                <a:gd name="T28" fmla="*/ 17 w 19"/>
                <a:gd name="T29" fmla="*/ 3 h 6"/>
                <a:gd name="T30" fmla="*/ 17 w 19"/>
                <a:gd name="T31" fmla="*/ 0 h 6"/>
                <a:gd name="T32" fmla="*/ 19 w 19"/>
                <a:gd name="T33" fmla="*/ 0 h 6"/>
                <a:gd name="T34" fmla="*/ 17 w 19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lnTo>
                    <a:pt x="17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6" name="Freeform 107"/>
            <p:cNvSpPr>
              <a:spLocks/>
            </p:cNvSpPr>
            <p:nvPr/>
          </p:nvSpPr>
          <p:spPr bwMode="auto">
            <a:xfrm>
              <a:off x="5983151" y="2815356"/>
              <a:ext cx="6047" cy="755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2 h 5"/>
                <a:gd name="T8" fmla="*/ 0 w 4"/>
                <a:gd name="T9" fmla="*/ 4 h 5"/>
                <a:gd name="T10" fmla="*/ 0 w 4"/>
                <a:gd name="T11" fmla="*/ 4 h 5"/>
                <a:gd name="T12" fmla="*/ 0 w 4"/>
                <a:gd name="T13" fmla="*/ 4 h 5"/>
                <a:gd name="T14" fmla="*/ 0 w 4"/>
                <a:gd name="T15" fmla="*/ 5 h 5"/>
                <a:gd name="T16" fmla="*/ 2 w 4"/>
                <a:gd name="T17" fmla="*/ 5 h 5"/>
                <a:gd name="T18" fmla="*/ 2 w 4"/>
                <a:gd name="T19" fmla="*/ 5 h 5"/>
                <a:gd name="T20" fmla="*/ 2 w 4"/>
                <a:gd name="T21" fmla="*/ 5 h 5"/>
                <a:gd name="T22" fmla="*/ 2 w 4"/>
                <a:gd name="T23" fmla="*/ 4 h 5"/>
                <a:gd name="T24" fmla="*/ 2 w 4"/>
                <a:gd name="T25" fmla="*/ 2 h 5"/>
                <a:gd name="T26" fmla="*/ 4 w 4"/>
                <a:gd name="T27" fmla="*/ 2 h 5"/>
                <a:gd name="T28" fmla="*/ 4 w 4"/>
                <a:gd name="T29" fmla="*/ 2 h 5"/>
                <a:gd name="T30" fmla="*/ 4 w 4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7" name="Freeform 108"/>
            <p:cNvSpPr>
              <a:spLocks/>
            </p:cNvSpPr>
            <p:nvPr/>
          </p:nvSpPr>
          <p:spPr bwMode="auto">
            <a:xfrm>
              <a:off x="6016412" y="2825940"/>
              <a:ext cx="7560" cy="4535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2 w 5"/>
                <a:gd name="T5" fmla="*/ 0 h 3"/>
                <a:gd name="T6" fmla="*/ 0 w 5"/>
                <a:gd name="T7" fmla="*/ 2 h 3"/>
                <a:gd name="T8" fmla="*/ 0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2 w 5"/>
                <a:gd name="T15" fmla="*/ 3 h 3"/>
                <a:gd name="T16" fmla="*/ 2 w 5"/>
                <a:gd name="T17" fmla="*/ 2 h 3"/>
                <a:gd name="T18" fmla="*/ 3 w 5"/>
                <a:gd name="T19" fmla="*/ 2 h 3"/>
                <a:gd name="T20" fmla="*/ 3 w 5"/>
                <a:gd name="T21" fmla="*/ 0 h 3"/>
                <a:gd name="T22" fmla="*/ 3 w 5"/>
                <a:gd name="T23" fmla="*/ 0 h 3"/>
                <a:gd name="T24" fmla="*/ 5 w 5"/>
                <a:gd name="T25" fmla="*/ 0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8" name="Freeform 109"/>
            <p:cNvSpPr>
              <a:spLocks/>
            </p:cNvSpPr>
            <p:nvPr/>
          </p:nvSpPr>
          <p:spPr bwMode="auto">
            <a:xfrm>
              <a:off x="5974082" y="2844082"/>
              <a:ext cx="1513" cy="4535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9" name="Freeform 110"/>
            <p:cNvSpPr>
              <a:spLocks/>
            </p:cNvSpPr>
            <p:nvPr/>
          </p:nvSpPr>
          <p:spPr bwMode="auto">
            <a:xfrm>
              <a:off x="5974082" y="2844082"/>
              <a:ext cx="1513" cy="4535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0" name="Freeform 111"/>
            <p:cNvSpPr>
              <a:spLocks/>
            </p:cNvSpPr>
            <p:nvPr/>
          </p:nvSpPr>
          <p:spPr bwMode="auto">
            <a:xfrm>
              <a:off x="6155498" y="2727671"/>
              <a:ext cx="10583" cy="4535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3 w 7"/>
                <a:gd name="T5" fmla="*/ 0 h 3"/>
                <a:gd name="T6" fmla="*/ 3 w 7"/>
                <a:gd name="T7" fmla="*/ 0 h 3"/>
                <a:gd name="T8" fmla="*/ 2 w 7"/>
                <a:gd name="T9" fmla="*/ 0 h 3"/>
                <a:gd name="T10" fmla="*/ 0 w 7"/>
                <a:gd name="T11" fmla="*/ 2 h 3"/>
                <a:gd name="T12" fmla="*/ 0 w 7"/>
                <a:gd name="T13" fmla="*/ 3 h 3"/>
                <a:gd name="T14" fmla="*/ 0 w 7"/>
                <a:gd name="T15" fmla="*/ 3 h 3"/>
                <a:gd name="T16" fmla="*/ 2 w 7"/>
                <a:gd name="T17" fmla="*/ 3 h 3"/>
                <a:gd name="T18" fmla="*/ 3 w 7"/>
                <a:gd name="T19" fmla="*/ 2 h 3"/>
                <a:gd name="T20" fmla="*/ 5 w 7"/>
                <a:gd name="T21" fmla="*/ 0 h 3"/>
                <a:gd name="T22" fmla="*/ 7 w 7"/>
                <a:gd name="T23" fmla="*/ 0 h 3"/>
                <a:gd name="T24" fmla="*/ 7 w 7"/>
                <a:gd name="T25" fmla="*/ 0 h 3"/>
                <a:gd name="T26" fmla="*/ 7 w 7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1" name="Freeform 112"/>
            <p:cNvSpPr>
              <a:spLocks/>
            </p:cNvSpPr>
            <p:nvPr/>
          </p:nvSpPr>
          <p:spPr bwMode="auto">
            <a:xfrm>
              <a:off x="5706489" y="3996086"/>
              <a:ext cx="45355" cy="28724"/>
            </a:xfrm>
            <a:custGeom>
              <a:avLst/>
              <a:gdLst>
                <a:gd name="T0" fmla="*/ 30 w 30"/>
                <a:gd name="T1" fmla="*/ 12 h 19"/>
                <a:gd name="T2" fmla="*/ 28 w 30"/>
                <a:gd name="T3" fmla="*/ 10 h 19"/>
                <a:gd name="T4" fmla="*/ 28 w 30"/>
                <a:gd name="T5" fmla="*/ 9 h 19"/>
                <a:gd name="T6" fmla="*/ 28 w 30"/>
                <a:gd name="T7" fmla="*/ 7 h 19"/>
                <a:gd name="T8" fmla="*/ 20 w 30"/>
                <a:gd name="T9" fmla="*/ 0 h 19"/>
                <a:gd name="T10" fmla="*/ 18 w 30"/>
                <a:gd name="T11" fmla="*/ 0 h 19"/>
                <a:gd name="T12" fmla="*/ 18 w 30"/>
                <a:gd name="T13" fmla="*/ 0 h 19"/>
                <a:gd name="T14" fmla="*/ 18 w 30"/>
                <a:gd name="T15" fmla="*/ 0 h 19"/>
                <a:gd name="T16" fmla="*/ 5 w 30"/>
                <a:gd name="T17" fmla="*/ 4 h 19"/>
                <a:gd name="T18" fmla="*/ 0 w 30"/>
                <a:gd name="T19" fmla="*/ 5 h 19"/>
                <a:gd name="T20" fmla="*/ 2 w 30"/>
                <a:gd name="T21" fmla="*/ 5 h 19"/>
                <a:gd name="T22" fmla="*/ 3 w 30"/>
                <a:gd name="T23" fmla="*/ 5 h 19"/>
                <a:gd name="T24" fmla="*/ 3 w 30"/>
                <a:gd name="T25" fmla="*/ 5 h 19"/>
                <a:gd name="T26" fmla="*/ 5 w 30"/>
                <a:gd name="T27" fmla="*/ 7 h 19"/>
                <a:gd name="T28" fmla="*/ 7 w 30"/>
                <a:gd name="T29" fmla="*/ 7 h 19"/>
                <a:gd name="T30" fmla="*/ 7 w 30"/>
                <a:gd name="T31" fmla="*/ 7 h 19"/>
                <a:gd name="T32" fmla="*/ 10 w 30"/>
                <a:gd name="T33" fmla="*/ 12 h 19"/>
                <a:gd name="T34" fmla="*/ 10 w 30"/>
                <a:gd name="T35" fmla="*/ 14 h 19"/>
                <a:gd name="T36" fmla="*/ 12 w 30"/>
                <a:gd name="T37" fmla="*/ 15 h 19"/>
                <a:gd name="T38" fmla="*/ 13 w 30"/>
                <a:gd name="T39" fmla="*/ 17 h 19"/>
                <a:gd name="T40" fmla="*/ 13 w 30"/>
                <a:gd name="T41" fmla="*/ 17 h 19"/>
                <a:gd name="T42" fmla="*/ 13 w 30"/>
                <a:gd name="T43" fmla="*/ 19 h 19"/>
                <a:gd name="T44" fmla="*/ 15 w 30"/>
                <a:gd name="T45" fmla="*/ 19 h 19"/>
                <a:gd name="T46" fmla="*/ 17 w 30"/>
                <a:gd name="T47" fmla="*/ 19 h 19"/>
                <a:gd name="T48" fmla="*/ 18 w 30"/>
                <a:gd name="T49" fmla="*/ 19 h 19"/>
                <a:gd name="T50" fmla="*/ 20 w 30"/>
                <a:gd name="T51" fmla="*/ 19 h 19"/>
                <a:gd name="T52" fmla="*/ 22 w 30"/>
                <a:gd name="T53" fmla="*/ 19 h 19"/>
                <a:gd name="T54" fmla="*/ 22 w 30"/>
                <a:gd name="T55" fmla="*/ 19 h 19"/>
                <a:gd name="T56" fmla="*/ 22 w 30"/>
                <a:gd name="T57" fmla="*/ 17 h 19"/>
                <a:gd name="T58" fmla="*/ 22 w 30"/>
                <a:gd name="T59" fmla="*/ 15 h 19"/>
                <a:gd name="T60" fmla="*/ 22 w 30"/>
                <a:gd name="T61" fmla="*/ 15 h 19"/>
                <a:gd name="T62" fmla="*/ 22 w 30"/>
                <a:gd name="T63" fmla="*/ 15 h 19"/>
                <a:gd name="T64" fmla="*/ 23 w 30"/>
                <a:gd name="T65" fmla="*/ 14 h 19"/>
                <a:gd name="T66" fmla="*/ 23 w 30"/>
                <a:gd name="T67" fmla="*/ 14 h 19"/>
                <a:gd name="T68" fmla="*/ 25 w 30"/>
                <a:gd name="T69" fmla="*/ 14 h 19"/>
                <a:gd name="T70" fmla="*/ 25 w 30"/>
                <a:gd name="T71" fmla="*/ 14 h 19"/>
                <a:gd name="T72" fmla="*/ 28 w 30"/>
                <a:gd name="T73" fmla="*/ 12 h 19"/>
                <a:gd name="T74" fmla="*/ 30 w 30"/>
                <a:gd name="T7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19">
                  <a:moveTo>
                    <a:pt x="30" y="12"/>
                  </a:move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5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5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8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2" name="Freeform 113"/>
            <p:cNvSpPr>
              <a:spLocks/>
            </p:cNvSpPr>
            <p:nvPr/>
          </p:nvSpPr>
          <p:spPr bwMode="auto">
            <a:xfrm>
              <a:off x="5963498" y="2836522"/>
              <a:ext cx="10583" cy="9071"/>
            </a:xfrm>
            <a:custGeom>
              <a:avLst/>
              <a:gdLst>
                <a:gd name="T0" fmla="*/ 3 w 7"/>
                <a:gd name="T1" fmla="*/ 0 h 6"/>
                <a:gd name="T2" fmla="*/ 2 w 7"/>
                <a:gd name="T3" fmla="*/ 0 h 6"/>
                <a:gd name="T4" fmla="*/ 0 w 7"/>
                <a:gd name="T5" fmla="*/ 0 h 6"/>
                <a:gd name="T6" fmla="*/ 0 w 7"/>
                <a:gd name="T7" fmla="*/ 1 h 6"/>
                <a:gd name="T8" fmla="*/ 0 w 7"/>
                <a:gd name="T9" fmla="*/ 1 h 6"/>
                <a:gd name="T10" fmla="*/ 0 w 7"/>
                <a:gd name="T11" fmla="*/ 3 h 6"/>
                <a:gd name="T12" fmla="*/ 0 w 7"/>
                <a:gd name="T13" fmla="*/ 5 h 6"/>
                <a:gd name="T14" fmla="*/ 0 w 7"/>
                <a:gd name="T15" fmla="*/ 5 h 6"/>
                <a:gd name="T16" fmla="*/ 0 w 7"/>
                <a:gd name="T17" fmla="*/ 6 h 6"/>
                <a:gd name="T18" fmla="*/ 2 w 7"/>
                <a:gd name="T19" fmla="*/ 6 h 6"/>
                <a:gd name="T20" fmla="*/ 2 w 7"/>
                <a:gd name="T21" fmla="*/ 6 h 6"/>
                <a:gd name="T22" fmla="*/ 2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5 w 7"/>
                <a:gd name="T29" fmla="*/ 6 h 6"/>
                <a:gd name="T30" fmla="*/ 7 w 7"/>
                <a:gd name="T31" fmla="*/ 3 h 6"/>
                <a:gd name="T32" fmla="*/ 7 w 7"/>
                <a:gd name="T33" fmla="*/ 3 h 6"/>
                <a:gd name="T34" fmla="*/ 7 w 7"/>
                <a:gd name="T35" fmla="*/ 3 h 6"/>
                <a:gd name="T36" fmla="*/ 7 w 7"/>
                <a:gd name="T37" fmla="*/ 1 h 6"/>
                <a:gd name="T38" fmla="*/ 3 w 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3" name="Freeform 114"/>
            <p:cNvSpPr>
              <a:spLocks/>
            </p:cNvSpPr>
            <p:nvPr/>
          </p:nvSpPr>
          <p:spPr bwMode="auto">
            <a:xfrm>
              <a:off x="5968034" y="2856176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4 w 7"/>
                <a:gd name="T5" fmla="*/ 0 h 5"/>
                <a:gd name="T6" fmla="*/ 4 w 7"/>
                <a:gd name="T7" fmla="*/ 0 h 5"/>
                <a:gd name="T8" fmla="*/ 2 w 7"/>
                <a:gd name="T9" fmla="*/ 0 h 5"/>
                <a:gd name="T10" fmla="*/ 0 w 7"/>
                <a:gd name="T11" fmla="*/ 2 h 5"/>
                <a:gd name="T12" fmla="*/ 0 w 7"/>
                <a:gd name="T13" fmla="*/ 3 h 5"/>
                <a:gd name="T14" fmla="*/ 0 w 7"/>
                <a:gd name="T15" fmla="*/ 3 h 5"/>
                <a:gd name="T16" fmla="*/ 5 w 7"/>
                <a:gd name="T17" fmla="*/ 5 h 5"/>
                <a:gd name="T18" fmla="*/ 5 w 7"/>
                <a:gd name="T19" fmla="*/ 3 h 5"/>
                <a:gd name="T20" fmla="*/ 7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4" name="Freeform 115"/>
            <p:cNvSpPr>
              <a:spLocks/>
            </p:cNvSpPr>
            <p:nvPr/>
          </p:nvSpPr>
          <p:spPr bwMode="auto">
            <a:xfrm>
              <a:off x="6173641" y="2694411"/>
              <a:ext cx="9071" cy="1058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5 h 7"/>
                <a:gd name="T6" fmla="*/ 0 w 6"/>
                <a:gd name="T7" fmla="*/ 5 h 7"/>
                <a:gd name="T8" fmla="*/ 0 w 6"/>
                <a:gd name="T9" fmla="*/ 7 h 7"/>
                <a:gd name="T10" fmla="*/ 5 w 6"/>
                <a:gd name="T11" fmla="*/ 7 h 7"/>
                <a:gd name="T12" fmla="*/ 5 w 6"/>
                <a:gd name="T13" fmla="*/ 7 h 7"/>
                <a:gd name="T14" fmla="*/ 5 w 6"/>
                <a:gd name="T15" fmla="*/ 7 h 7"/>
                <a:gd name="T16" fmla="*/ 5 w 6"/>
                <a:gd name="T17" fmla="*/ 5 h 7"/>
                <a:gd name="T18" fmla="*/ 6 w 6"/>
                <a:gd name="T19" fmla="*/ 5 h 7"/>
                <a:gd name="T20" fmla="*/ 6 w 6"/>
                <a:gd name="T21" fmla="*/ 5 h 7"/>
                <a:gd name="T22" fmla="*/ 6 w 6"/>
                <a:gd name="T23" fmla="*/ 4 h 7"/>
                <a:gd name="T24" fmla="*/ 6 w 6"/>
                <a:gd name="T25" fmla="*/ 4 h 7"/>
                <a:gd name="T26" fmla="*/ 5 w 6"/>
                <a:gd name="T27" fmla="*/ 2 h 7"/>
                <a:gd name="T28" fmla="*/ 5 w 6"/>
                <a:gd name="T29" fmla="*/ 2 h 7"/>
                <a:gd name="T30" fmla="*/ 3 w 6"/>
                <a:gd name="T31" fmla="*/ 0 h 7"/>
                <a:gd name="T32" fmla="*/ 0 w 6"/>
                <a:gd name="T33" fmla="*/ 0 h 7"/>
                <a:gd name="T34" fmla="*/ 0 w 6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5" name="Freeform 116"/>
            <p:cNvSpPr>
              <a:spLocks/>
            </p:cNvSpPr>
            <p:nvPr/>
          </p:nvSpPr>
          <p:spPr bwMode="auto">
            <a:xfrm>
              <a:off x="6110144" y="2715577"/>
              <a:ext cx="3024" cy="4535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3 h 3"/>
                <a:gd name="T14" fmla="*/ 2 w 2"/>
                <a:gd name="T15" fmla="*/ 3 h 3"/>
                <a:gd name="T16" fmla="*/ 2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6" name="Freeform 117"/>
            <p:cNvSpPr>
              <a:spLocks/>
            </p:cNvSpPr>
            <p:nvPr/>
          </p:nvSpPr>
          <p:spPr bwMode="auto">
            <a:xfrm>
              <a:off x="6107121" y="2685341"/>
              <a:ext cx="51402" cy="105827"/>
            </a:xfrm>
            <a:custGeom>
              <a:avLst/>
              <a:gdLst>
                <a:gd name="T0" fmla="*/ 29 w 34"/>
                <a:gd name="T1" fmla="*/ 21 h 70"/>
                <a:gd name="T2" fmla="*/ 27 w 34"/>
                <a:gd name="T3" fmla="*/ 16 h 70"/>
                <a:gd name="T4" fmla="*/ 27 w 34"/>
                <a:gd name="T5" fmla="*/ 13 h 70"/>
                <a:gd name="T6" fmla="*/ 27 w 34"/>
                <a:gd name="T7" fmla="*/ 1 h 70"/>
                <a:gd name="T8" fmla="*/ 29 w 34"/>
                <a:gd name="T9" fmla="*/ 0 h 70"/>
                <a:gd name="T10" fmla="*/ 27 w 34"/>
                <a:gd name="T11" fmla="*/ 0 h 70"/>
                <a:gd name="T12" fmla="*/ 22 w 34"/>
                <a:gd name="T13" fmla="*/ 1 h 70"/>
                <a:gd name="T14" fmla="*/ 14 w 34"/>
                <a:gd name="T15" fmla="*/ 5 h 70"/>
                <a:gd name="T16" fmla="*/ 12 w 34"/>
                <a:gd name="T17" fmla="*/ 8 h 70"/>
                <a:gd name="T18" fmla="*/ 10 w 34"/>
                <a:gd name="T19" fmla="*/ 8 h 70"/>
                <a:gd name="T20" fmla="*/ 10 w 34"/>
                <a:gd name="T21" fmla="*/ 10 h 70"/>
                <a:gd name="T22" fmla="*/ 10 w 34"/>
                <a:gd name="T23" fmla="*/ 10 h 70"/>
                <a:gd name="T24" fmla="*/ 12 w 34"/>
                <a:gd name="T25" fmla="*/ 10 h 70"/>
                <a:gd name="T26" fmla="*/ 14 w 34"/>
                <a:gd name="T27" fmla="*/ 11 h 70"/>
                <a:gd name="T28" fmla="*/ 17 w 34"/>
                <a:gd name="T29" fmla="*/ 11 h 70"/>
                <a:gd name="T30" fmla="*/ 17 w 34"/>
                <a:gd name="T31" fmla="*/ 13 h 70"/>
                <a:gd name="T32" fmla="*/ 19 w 34"/>
                <a:gd name="T33" fmla="*/ 25 h 70"/>
                <a:gd name="T34" fmla="*/ 17 w 34"/>
                <a:gd name="T35" fmla="*/ 28 h 70"/>
                <a:gd name="T36" fmla="*/ 15 w 34"/>
                <a:gd name="T37" fmla="*/ 28 h 70"/>
                <a:gd name="T38" fmla="*/ 14 w 34"/>
                <a:gd name="T39" fmla="*/ 26 h 70"/>
                <a:gd name="T40" fmla="*/ 14 w 34"/>
                <a:gd name="T41" fmla="*/ 25 h 70"/>
                <a:gd name="T42" fmla="*/ 4 w 34"/>
                <a:gd name="T43" fmla="*/ 25 h 70"/>
                <a:gd name="T44" fmla="*/ 2 w 34"/>
                <a:gd name="T45" fmla="*/ 25 h 70"/>
                <a:gd name="T46" fmla="*/ 2 w 34"/>
                <a:gd name="T47" fmla="*/ 25 h 70"/>
                <a:gd name="T48" fmla="*/ 0 w 34"/>
                <a:gd name="T49" fmla="*/ 25 h 70"/>
                <a:gd name="T50" fmla="*/ 0 w 34"/>
                <a:gd name="T51" fmla="*/ 30 h 70"/>
                <a:gd name="T52" fmla="*/ 0 w 34"/>
                <a:gd name="T53" fmla="*/ 30 h 70"/>
                <a:gd name="T54" fmla="*/ 0 w 34"/>
                <a:gd name="T55" fmla="*/ 31 h 70"/>
                <a:gd name="T56" fmla="*/ 7 w 34"/>
                <a:gd name="T57" fmla="*/ 40 h 70"/>
                <a:gd name="T58" fmla="*/ 7 w 34"/>
                <a:gd name="T59" fmla="*/ 40 h 70"/>
                <a:gd name="T60" fmla="*/ 12 w 34"/>
                <a:gd name="T61" fmla="*/ 38 h 70"/>
                <a:gd name="T62" fmla="*/ 14 w 34"/>
                <a:gd name="T63" fmla="*/ 36 h 70"/>
                <a:gd name="T64" fmla="*/ 14 w 34"/>
                <a:gd name="T65" fmla="*/ 35 h 70"/>
                <a:gd name="T66" fmla="*/ 12 w 34"/>
                <a:gd name="T67" fmla="*/ 33 h 70"/>
                <a:gd name="T68" fmla="*/ 12 w 34"/>
                <a:gd name="T69" fmla="*/ 31 h 70"/>
                <a:gd name="T70" fmla="*/ 12 w 34"/>
                <a:gd name="T71" fmla="*/ 31 h 70"/>
                <a:gd name="T72" fmla="*/ 17 w 34"/>
                <a:gd name="T73" fmla="*/ 35 h 70"/>
                <a:gd name="T74" fmla="*/ 17 w 34"/>
                <a:gd name="T75" fmla="*/ 36 h 70"/>
                <a:gd name="T76" fmla="*/ 15 w 34"/>
                <a:gd name="T77" fmla="*/ 45 h 70"/>
                <a:gd name="T78" fmla="*/ 15 w 34"/>
                <a:gd name="T79" fmla="*/ 45 h 70"/>
                <a:gd name="T80" fmla="*/ 14 w 34"/>
                <a:gd name="T81" fmla="*/ 46 h 70"/>
                <a:gd name="T82" fmla="*/ 14 w 34"/>
                <a:gd name="T83" fmla="*/ 46 h 70"/>
                <a:gd name="T84" fmla="*/ 7 w 34"/>
                <a:gd name="T85" fmla="*/ 60 h 70"/>
                <a:gd name="T86" fmla="*/ 4 w 34"/>
                <a:gd name="T87" fmla="*/ 63 h 70"/>
                <a:gd name="T88" fmla="*/ 4 w 34"/>
                <a:gd name="T89" fmla="*/ 61 h 70"/>
                <a:gd name="T90" fmla="*/ 4 w 34"/>
                <a:gd name="T91" fmla="*/ 63 h 70"/>
                <a:gd name="T92" fmla="*/ 4 w 34"/>
                <a:gd name="T93" fmla="*/ 63 h 70"/>
                <a:gd name="T94" fmla="*/ 4 w 34"/>
                <a:gd name="T95" fmla="*/ 65 h 70"/>
                <a:gd name="T96" fmla="*/ 5 w 34"/>
                <a:gd name="T97" fmla="*/ 68 h 70"/>
                <a:gd name="T98" fmla="*/ 5 w 34"/>
                <a:gd name="T99" fmla="*/ 68 h 70"/>
                <a:gd name="T100" fmla="*/ 7 w 34"/>
                <a:gd name="T101" fmla="*/ 70 h 70"/>
                <a:gd name="T102" fmla="*/ 7 w 34"/>
                <a:gd name="T103" fmla="*/ 68 h 70"/>
                <a:gd name="T104" fmla="*/ 9 w 34"/>
                <a:gd name="T105" fmla="*/ 68 h 70"/>
                <a:gd name="T106" fmla="*/ 9 w 34"/>
                <a:gd name="T107" fmla="*/ 65 h 70"/>
                <a:gd name="T108" fmla="*/ 9 w 34"/>
                <a:gd name="T109" fmla="*/ 63 h 70"/>
                <a:gd name="T110" fmla="*/ 12 w 34"/>
                <a:gd name="T111" fmla="*/ 60 h 70"/>
                <a:gd name="T112" fmla="*/ 20 w 34"/>
                <a:gd name="T113" fmla="*/ 46 h 70"/>
                <a:gd name="T114" fmla="*/ 25 w 34"/>
                <a:gd name="T115" fmla="*/ 36 h 70"/>
                <a:gd name="T116" fmla="*/ 34 w 34"/>
                <a:gd name="T117" fmla="*/ 21 h 70"/>
                <a:gd name="T118" fmla="*/ 34 w 34"/>
                <a:gd name="T119" fmla="*/ 20 h 70"/>
                <a:gd name="T120" fmla="*/ 34 w 34"/>
                <a:gd name="T121" fmla="*/ 20 h 70"/>
                <a:gd name="T122" fmla="*/ 29 w 34"/>
                <a:gd name="T123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" h="70">
                  <a:moveTo>
                    <a:pt x="29" y="21"/>
                  </a:moveTo>
                  <a:lnTo>
                    <a:pt x="27" y="16"/>
                  </a:lnTo>
                  <a:lnTo>
                    <a:pt x="27" y="13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4" y="5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9" y="25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2" y="38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7" y="60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70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0" y="46"/>
                  </a:lnTo>
                  <a:lnTo>
                    <a:pt x="25" y="36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7" name="Freeform 118"/>
            <p:cNvSpPr>
              <a:spLocks/>
            </p:cNvSpPr>
            <p:nvPr/>
          </p:nvSpPr>
          <p:spPr bwMode="auto">
            <a:xfrm>
              <a:off x="6152475" y="2677782"/>
              <a:ext cx="21166" cy="31748"/>
            </a:xfrm>
            <a:custGeom>
              <a:avLst/>
              <a:gdLst>
                <a:gd name="T0" fmla="*/ 14 w 14"/>
                <a:gd name="T1" fmla="*/ 1 h 21"/>
                <a:gd name="T2" fmla="*/ 10 w 14"/>
                <a:gd name="T3" fmla="*/ 0 h 21"/>
                <a:gd name="T4" fmla="*/ 10 w 14"/>
                <a:gd name="T5" fmla="*/ 0 h 21"/>
                <a:gd name="T6" fmla="*/ 9 w 14"/>
                <a:gd name="T7" fmla="*/ 0 h 21"/>
                <a:gd name="T8" fmla="*/ 4 w 14"/>
                <a:gd name="T9" fmla="*/ 6 h 21"/>
                <a:gd name="T10" fmla="*/ 4 w 14"/>
                <a:gd name="T11" fmla="*/ 8 h 21"/>
                <a:gd name="T12" fmla="*/ 2 w 14"/>
                <a:gd name="T13" fmla="*/ 8 h 21"/>
                <a:gd name="T14" fmla="*/ 2 w 14"/>
                <a:gd name="T15" fmla="*/ 10 h 21"/>
                <a:gd name="T16" fmla="*/ 0 w 14"/>
                <a:gd name="T17" fmla="*/ 16 h 21"/>
                <a:gd name="T18" fmla="*/ 0 w 14"/>
                <a:gd name="T19" fmla="*/ 20 h 21"/>
                <a:gd name="T20" fmla="*/ 2 w 14"/>
                <a:gd name="T21" fmla="*/ 20 h 21"/>
                <a:gd name="T22" fmla="*/ 2 w 14"/>
                <a:gd name="T23" fmla="*/ 21 h 21"/>
                <a:gd name="T24" fmla="*/ 5 w 14"/>
                <a:gd name="T25" fmla="*/ 21 h 21"/>
                <a:gd name="T26" fmla="*/ 5 w 14"/>
                <a:gd name="T27" fmla="*/ 20 h 21"/>
                <a:gd name="T28" fmla="*/ 12 w 14"/>
                <a:gd name="T29" fmla="*/ 8 h 21"/>
                <a:gd name="T30" fmla="*/ 14 w 14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12" y="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8" name="Freeform 119"/>
            <p:cNvSpPr>
              <a:spLocks/>
            </p:cNvSpPr>
            <p:nvPr/>
          </p:nvSpPr>
          <p:spPr bwMode="auto">
            <a:xfrm>
              <a:off x="5937797" y="2838035"/>
              <a:ext cx="43843" cy="45355"/>
            </a:xfrm>
            <a:custGeom>
              <a:avLst/>
              <a:gdLst>
                <a:gd name="T0" fmla="*/ 12 w 29"/>
                <a:gd name="T1" fmla="*/ 0 h 30"/>
                <a:gd name="T2" fmla="*/ 10 w 29"/>
                <a:gd name="T3" fmla="*/ 0 h 30"/>
                <a:gd name="T4" fmla="*/ 10 w 29"/>
                <a:gd name="T5" fmla="*/ 0 h 30"/>
                <a:gd name="T6" fmla="*/ 7 w 29"/>
                <a:gd name="T7" fmla="*/ 0 h 30"/>
                <a:gd name="T8" fmla="*/ 4 w 29"/>
                <a:gd name="T9" fmla="*/ 2 h 30"/>
                <a:gd name="T10" fmla="*/ 0 w 29"/>
                <a:gd name="T11" fmla="*/ 10 h 30"/>
                <a:gd name="T12" fmla="*/ 0 w 29"/>
                <a:gd name="T13" fmla="*/ 10 h 30"/>
                <a:gd name="T14" fmla="*/ 0 w 29"/>
                <a:gd name="T15" fmla="*/ 12 h 30"/>
                <a:gd name="T16" fmla="*/ 0 w 29"/>
                <a:gd name="T17" fmla="*/ 14 h 30"/>
                <a:gd name="T18" fmla="*/ 0 w 29"/>
                <a:gd name="T19" fmla="*/ 14 h 30"/>
                <a:gd name="T20" fmla="*/ 2 w 29"/>
                <a:gd name="T21" fmla="*/ 17 h 30"/>
                <a:gd name="T22" fmla="*/ 2 w 29"/>
                <a:gd name="T23" fmla="*/ 17 h 30"/>
                <a:gd name="T24" fmla="*/ 5 w 29"/>
                <a:gd name="T25" fmla="*/ 22 h 30"/>
                <a:gd name="T26" fmla="*/ 20 w 29"/>
                <a:gd name="T27" fmla="*/ 30 h 30"/>
                <a:gd name="T28" fmla="*/ 20 w 29"/>
                <a:gd name="T29" fmla="*/ 30 h 30"/>
                <a:gd name="T30" fmla="*/ 27 w 29"/>
                <a:gd name="T31" fmla="*/ 27 h 30"/>
                <a:gd name="T32" fmla="*/ 29 w 29"/>
                <a:gd name="T33" fmla="*/ 25 h 30"/>
                <a:gd name="T34" fmla="*/ 27 w 29"/>
                <a:gd name="T35" fmla="*/ 24 h 30"/>
                <a:gd name="T36" fmla="*/ 20 w 29"/>
                <a:gd name="T37" fmla="*/ 19 h 30"/>
                <a:gd name="T38" fmla="*/ 17 w 29"/>
                <a:gd name="T39" fmla="*/ 15 h 30"/>
                <a:gd name="T40" fmla="*/ 19 w 29"/>
                <a:gd name="T41" fmla="*/ 12 h 30"/>
                <a:gd name="T42" fmla="*/ 19 w 29"/>
                <a:gd name="T43" fmla="*/ 10 h 30"/>
                <a:gd name="T44" fmla="*/ 17 w 29"/>
                <a:gd name="T45" fmla="*/ 5 h 30"/>
                <a:gd name="T46" fmla="*/ 17 w 29"/>
                <a:gd name="T47" fmla="*/ 5 h 30"/>
                <a:gd name="T48" fmla="*/ 12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22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0" y="19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9" name="Freeform 120"/>
            <p:cNvSpPr>
              <a:spLocks/>
            </p:cNvSpPr>
            <p:nvPr/>
          </p:nvSpPr>
          <p:spPr bwMode="auto">
            <a:xfrm>
              <a:off x="6173641" y="2667198"/>
              <a:ext cx="19654" cy="22677"/>
            </a:xfrm>
            <a:custGeom>
              <a:avLst/>
              <a:gdLst>
                <a:gd name="T0" fmla="*/ 13 w 13"/>
                <a:gd name="T1" fmla="*/ 3 h 15"/>
                <a:gd name="T2" fmla="*/ 11 w 13"/>
                <a:gd name="T3" fmla="*/ 2 h 15"/>
                <a:gd name="T4" fmla="*/ 11 w 13"/>
                <a:gd name="T5" fmla="*/ 2 h 15"/>
                <a:gd name="T6" fmla="*/ 11 w 13"/>
                <a:gd name="T7" fmla="*/ 0 h 15"/>
                <a:gd name="T8" fmla="*/ 8 w 13"/>
                <a:gd name="T9" fmla="*/ 0 h 15"/>
                <a:gd name="T10" fmla="*/ 5 w 13"/>
                <a:gd name="T11" fmla="*/ 3 h 15"/>
                <a:gd name="T12" fmla="*/ 0 w 13"/>
                <a:gd name="T13" fmla="*/ 12 h 15"/>
                <a:gd name="T14" fmla="*/ 0 w 13"/>
                <a:gd name="T15" fmla="*/ 13 h 15"/>
                <a:gd name="T16" fmla="*/ 1 w 13"/>
                <a:gd name="T17" fmla="*/ 13 h 15"/>
                <a:gd name="T18" fmla="*/ 5 w 13"/>
                <a:gd name="T19" fmla="*/ 15 h 15"/>
                <a:gd name="T20" fmla="*/ 11 w 13"/>
                <a:gd name="T21" fmla="*/ 5 h 15"/>
                <a:gd name="T22" fmla="*/ 13 w 13"/>
                <a:gd name="T23" fmla="*/ 3 h 15"/>
                <a:gd name="T24" fmla="*/ 13 w 13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13" y="3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0" name="Freeform 121"/>
            <p:cNvSpPr>
              <a:spLocks/>
            </p:cNvSpPr>
            <p:nvPr/>
          </p:nvSpPr>
          <p:spPr bwMode="auto">
            <a:xfrm>
              <a:off x="5562868" y="4130637"/>
              <a:ext cx="16630" cy="12094"/>
            </a:xfrm>
            <a:custGeom>
              <a:avLst/>
              <a:gdLst>
                <a:gd name="T0" fmla="*/ 11 w 11"/>
                <a:gd name="T1" fmla="*/ 1 h 8"/>
                <a:gd name="T2" fmla="*/ 10 w 11"/>
                <a:gd name="T3" fmla="*/ 0 h 8"/>
                <a:gd name="T4" fmla="*/ 10 w 11"/>
                <a:gd name="T5" fmla="*/ 0 h 8"/>
                <a:gd name="T6" fmla="*/ 8 w 11"/>
                <a:gd name="T7" fmla="*/ 1 h 8"/>
                <a:gd name="T8" fmla="*/ 1 w 11"/>
                <a:gd name="T9" fmla="*/ 3 h 8"/>
                <a:gd name="T10" fmla="*/ 0 w 11"/>
                <a:gd name="T11" fmla="*/ 5 h 8"/>
                <a:gd name="T12" fmla="*/ 0 w 11"/>
                <a:gd name="T13" fmla="*/ 5 h 8"/>
                <a:gd name="T14" fmla="*/ 0 w 11"/>
                <a:gd name="T15" fmla="*/ 6 h 8"/>
                <a:gd name="T16" fmla="*/ 3 w 11"/>
                <a:gd name="T17" fmla="*/ 6 h 8"/>
                <a:gd name="T18" fmla="*/ 6 w 11"/>
                <a:gd name="T19" fmla="*/ 8 h 8"/>
                <a:gd name="T20" fmla="*/ 8 w 11"/>
                <a:gd name="T21" fmla="*/ 8 h 8"/>
                <a:gd name="T22" fmla="*/ 8 w 11"/>
                <a:gd name="T23" fmla="*/ 8 h 8"/>
                <a:gd name="T24" fmla="*/ 11 w 11"/>
                <a:gd name="T25" fmla="*/ 1 h 8"/>
                <a:gd name="T26" fmla="*/ 11 w 11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1" name="Freeform 122"/>
            <p:cNvSpPr>
              <a:spLocks/>
            </p:cNvSpPr>
            <p:nvPr/>
          </p:nvSpPr>
          <p:spPr bwMode="auto">
            <a:xfrm>
              <a:off x="5590081" y="4172967"/>
              <a:ext cx="19654" cy="18142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5 h 12"/>
                <a:gd name="T4" fmla="*/ 12 w 13"/>
                <a:gd name="T5" fmla="*/ 5 h 12"/>
                <a:gd name="T6" fmla="*/ 10 w 13"/>
                <a:gd name="T7" fmla="*/ 3 h 12"/>
                <a:gd name="T8" fmla="*/ 2 w 13"/>
                <a:gd name="T9" fmla="*/ 0 h 12"/>
                <a:gd name="T10" fmla="*/ 2 w 13"/>
                <a:gd name="T11" fmla="*/ 0 h 12"/>
                <a:gd name="T12" fmla="*/ 0 w 13"/>
                <a:gd name="T13" fmla="*/ 0 h 12"/>
                <a:gd name="T14" fmla="*/ 0 w 13"/>
                <a:gd name="T15" fmla="*/ 7 h 12"/>
                <a:gd name="T16" fmla="*/ 0 w 13"/>
                <a:gd name="T17" fmla="*/ 8 h 12"/>
                <a:gd name="T18" fmla="*/ 10 w 13"/>
                <a:gd name="T19" fmla="*/ 12 h 12"/>
                <a:gd name="T20" fmla="*/ 12 w 13"/>
                <a:gd name="T21" fmla="*/ 12 h 12"/>
                <a:gd name="T22" fmla="*/ 13 w 13"/>
                <a:gd name="T23" fmla="*/ 8 h 12"/>
                <a:gd name="T24" fmla="*/ 13 w 13"/>
                <a:gd name="T25" fmla="*/ 7 h 12"/>
                <a:gd name="T26" fmla="*/ 13 w 13"/>
                <a:gd name="T2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2" name="Freeform 123"/>
            <p:cNvSpPr>
              <a:spLocks/>
            </p:cNvSpPr>
            <p:nvPr/>
          </p:nvSpPr>
          <p:spPr bwMode="auto">
            <a:xfrm>
              <a:off x="6075372" y="2732207"/>
              <a:ext cx="4536" cy="6047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1 w 3"/>
                <a:gd name="T5" fmla="*/ 0 h 4"/>
                <a:gd name="T6" fmla="*/ 1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3 w 3"/>
                <a:gd name="T15" fmla="*/ 4 h 4"/>
                <a:gd name="T16" fmla="*/ 3 w 3"/>
                <a:gd name="T17" fmla="*/ 2 h 4"/>
                <a:gd name="T18" fmla="*/ 3 w 3"/>
                <a:gd name="T19" fmla="*/ 2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3" name="Freeform 124"/>
            <p:cNvSpPr>
              <a:spLocks/>
            </p:cNvSpPr>
            <p:nvPr/>
          </p:nvSpPr>
          <p:spPr bwMode="auto">
            <a:xfrm>
              <a:off x="6128287" y="2715577"/>
              <a:ext cx="4536" cy="4535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1 h 3"/>
                <a:gd name="T14" fmla="*/ 1 w 3"/>
                <a:gd name="T15" fmla="*/ 1 h 3"/>
                <a:gd name="T16" fmla="*/ 1 w 3"/>
                <a:gd name="T17" fmla="*/ 0 h 3"/>
                <a:gd name="T18" fmla="*/ 0 w 3"/>
                <a:gd name="T19" fmla="*/ 1 h 3"/>
                <a:gd name="T20" fmla="*/ 0 w 3"/>
                <a:gd name="T21" fmla="*/ 1 h 3"/>
                <a:gd name="T22" fmla="*/ 0 w 3"/>
                <a:gd name="T23" fmla="*/ 3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4" name="Freeform 125"/>
            <p:cNvSpPr>
              <a:spLocks/>
            </p:cNvSpPr>
            <p:nvPr/>
          </p:nvSpPr>
          <p:spPr bwMode="auto">
            <a:xfrm>
              <a:off x="6076885" y="2821403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0 w 4"/>
                <a:gd name="T7" fmla="*/ 1 h 3"/>
                <a:gd name="T8" fmla="*/ 0 w 4"/>
                <a:gd name="T9" fmla="*/ 1 h 3"/>
                <a:gd name="T10" fmla="*/ 0 w 4"/>
                <a:gd name="T11" fmla="*/ 3 h 3"/>
                <a:gd name="T12" fmla="*/ 0 w 4"/>
                <a:gd name="T13" fmla="*/ 3 h 3"/>
                <a:gd name="T14" fmla="*/ 2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5" name="Freeform 126"/>
            <p:cNvSpPr>
              <a:spLocks/>
            </p:cNvSpPr>
            <p:nvPr/>
          </p:nvSpPr>
          <p:spPr bwMode="auto">
            <a:xfrm>
              <a:off x="5974082" y="2818380"/>
              <a:ext cx="12094" cy="15119"/>
            </a:xfrm>
            <a:custGeom>
              <a:avLst/>
              <a:gdLst>
                <a:gd name="T0" fmla="*/ 6 w 8"/>
                <a:gd name="T1" fmla="*/ 5 h 10"/>
                <a:gd name="T2" fmla="*/ 6 w 8"/>
                <a:gd name="T3" fmla="*/ 5 h 10"/>
                <a:gd name="T4" fmla="*/ 5 w 8"/>
                <a:gd name="T5" fmla="*/ 5 h 10"/>
                <a:gd name="T6" fmla="*/ 3 w 8"/>
                <a:gd name="T7" fmla="*/ 2 h 10"/>
                <a:gd name="T8" fmla="*/ 5 w 8"/>
                <a:gd name="T9" fmla="*/ 0 h 10"/>
                <a:gd name="T10" fmla="*/ 5 w 8"/>
                <a:gd name="T11" fmla="*/ 0 h 10"/>
                <a:gd name="T12" fmla="*/ 6 w 8"/>
                <a:gd name="T13" fmla="*/ 0 h 10"/>
                <a:gd name="T14" fmla="*/ 6 w 8"/>
                <a:gd name="T15" fmla="*/ 0 h 10"/>
                <a:gd name="T16" fmla="*/ 6 w 8"/>
                <a:gd name="T17" fmla="*/ 0 h 10"/>
                <a:gd name="T18" fmla="*/ 5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1 w 8"/>
                <a:gd name="T25" fmla="*/ 7 h 10"/>
                <a:gd name="T26" fmla="*/ 6 w 8"/>
                <a:gd name="T27" fmla="*/ 10 h 10"/>
                <a:gd name="T28" fmla="*/ 8 w 8"/>
                <a:gd name="T29" fmla="*/ 10 h 10"/>
                <a:gd name="T30" fmla="*/ 8 w 8"/>
                <a:gd name="T31" fmla="*/ 10 h 10"/>
                <a:gd name="T32" fmla="*/ 8 w 8"/>
                <a:gd name="T33" fmla="*/ 10 h 10"/>
                <a:gd name="T34" fmla="*/ 6 w 8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6" name="Freeform 127"/>
            <p:cNvSpPr>
              <a:spLocks/>
            </p:cNvSpPr>
            <p:nvPr/>
          </p:nvSpPr>
          <p:spPr bwMode="auto">
            <a:xfrm>
              <a:off x="5609734" y="2912114"/>
              <a:ext cx="6047" cy="1512"/>
            </a:xfrm>
            <a:custGeom>
              <a:avLst/>
              <a:gdLst>
                <a:gd name="T0" fmla="*/ 4 w 4"/>
                <a:gd name="T1" fmla="*/ 1 h 1"/>
                <a:gd name="T2" fmla="*/ 2 w 4"/>
                <a:gd name="T3" fmla="*/ 0 h 1"/>
                <a:gd name="T4" fmla="*/ 2 w 4"/>
                <a:gd name="T5" fmla="*/ 0 h 1"/>
                <a:gd name="T6" fmla="*/ 2 w 4"/>
                <a:gd name="T7" fmla="*/ 0 h 1"/>
                <a:gd name="T8" fmla="*/ 2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0 w 4"/>
                <a:gd name="T17" fmla="*/ 1 h 1"/>
                <a:gd name="T18" fmla="*/ 0 w 4"/>
                <a:gd name="T19" fmla="*/ 1 h 1"/>
                <a:gd name="T20" fmla="*/ 2 w 4"/>
                <a:gd name="T21" fmla="*/ 1 h 1"/>
                <a:gd name="T22" fmla="*/ 4 w 4"/>
                <a:gd name="T23" fmla="*/ 1 h 1"/>
                <a:gd name="T24" fmla="*/ 4 w 4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7" name="Freeform 128"/>
            <p:cNvSpPr>
              <a:spLocks/>
            </p:cNvSpPr>
            <p:nvPr/>
          </p:nvSpPr>
          <p:spPr bwMode="auto">
            <a:xfrm>
              <a:off x="5549261" y="3262854"/>
              <a:ext cx="7560" cy="7559"/>
            </a:xfrm>
            <a:custGeom>
              <a:avLst/>
              <a:gdLst>
                <a:gd name="T0" fmla="*/ 0 w 5"/>
                <a:gd name="T1" fmla="*/ 0 h 5"/>
                <a:gd name="T2" fmla="*/ 4 w 5"/>
                <a:gd name="T3" fmla="*/ 5 h 5"/>
                <a:gd name="T4" fmla="*/ 4 w 5"/>
                <a:gd name="T5" fmla="*/ 5 h 5"/>
                <a:gd name="T6" fmla="*/ 4 w 5"/>
                <a:gd name="T7" fmla="*/ 3 h 5"/>
                <a:gd name="T8" fmla="*/ 5 w 5"/>
                <a:gd name="T9" fmla="*/ 1 h 5"/>
                <a:gd name="T10" fmla="*/ 5 w 5"/>
                <a:gd name="T11" fmla="*/ 1 h 5"/>
                <a:gd name="T12" fmla="*/ 4 w 5"/>
                <a:gd name="T13" fmla="*/ 0 h 5"/>
                <a:gd name="T14" fmla="*/ 2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0 w 5"/>
                <a:gd name="T21" fmla="*/ 0 h 5"/>
                <a:gd name="T22" fmla="*/ 0 w 5"/>
                <a:gd name="T23" fmla="*/ 0 h 5"/>
                <a:gd name="T24" fmla="*/ 0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8" name="Freeform 129"/>
            <p:cNvSpPr>
              <a:spLocks/>
            </p:cNvSpPr>
            <p:nvPr/>
          </p:nvSpPr>
          <p:spPr bwMode="auto">
            <a:xfrm>
              <a:off x="5609734" y="2919672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3 h 3"/>
                <a:gd name="T20" fmla="*/ 4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9" name="Freeform 130"/>
            <p:cNvSpPr>
              <a:spLocks/>
            </p:cNvSpPr>
            <p:nvPr/>
          </p:nvSpPr>
          <p:spPr bwMode="auto">
            <a:xfrm>
              <a:off x="5544726" y="3002822"/>
              <a:ext cx="15119" cy="10582"/>
            </a:xfrm>
            <a:custGeom>
              <a:avLst/>
              <a:gdLst>
                <a:gd name="T0" fmla="*/ 10 w 10"/>
                <a:gd name="T1" fmla="*/ 0 h 7"/>
                <a:gd name="T2" fmla="*/ 8 w 10"/>
                <a:gd name="T3" fmla="*/ 0 h 7"/>
                <a:gd name="T4" fmla="*/ 2 w 10"/>
                <a:gd name="T5" fmla="*/ 3 h 7"/>
                <a:gd name="T6" fmla="*/ 0 w 10"/>
                <a:gd name="T7" fmla="*/ 3 h 7"/>
                <a:gd name="T8" fmla="*/ 0 w 10"/>
                <a:gd name="T9" fmla="*/ 3 h 7"/>
                <a:gd name="T10" fmla="*/ 0 w 10"/>
                <a:gd name="T11" fmla="*/ 5 h 7"/>
                <a:gd name="T12" fmla="*/ 2 w 10"/>
                <a:gd name="T13" fmla="*/ 5 h 7"/>
                <a:gd name="T14" fmla="*/ 5 w 10"/>
                <a:gd name="T15" fmla="*/ 7 h 7"/>
                <a:gd name="T16" fmla="*/ 7 w 10"/>
                <a:gd name="T17" fmla="*/ 7 h 7"/>
                <a:gd name="T18" fmla="*/ 8 w 10"/>
                <a:gd name="T19" fmla="*/ 5 h 7"/>
                <a:gd name="T20" fmla="*/ 10 w 10"/>
                <a:gd name="T21" fmla="*/ 3 h 7"/>
                <a:gd name="T22" fmla="*/ 10 w 10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8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0" name="Freeform 131"/>
            <p:cNvSpPr>
              <a:spLocks/>
            </p:cNvSpPr>
            <p:nvPr/>
          </p:nvSpPr>
          <p:spPr bwMode="auto">
            <a:xfrm>
              <a:off x="5544726" y="3010380"/>
              <a:ext cx="4536" cy="4535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2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2 h 3"/>
                <a:gd name="T20" fmla="*/ 2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1" name="Freeform 132"/>
            <p:cNvSpPr>
              <a:spLocks/>
            </p:cNvSpPr>
            <p:nvPr/>
          </p:nvSpPr>
          <p:spPr bwMode="auto">
            <a:xfrm>
              <a:off x="5617293" y="3022476"/>
              <a:ext cx="7560" cy="6047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5 w 5"/>
                <a:gd name="T13" fmla="*/ 4 h 4"/>
                <a:gd name="T14" fmla="*/ 5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5 w 5"/>
                <a:gd name="T21" fmla="*/ 2 h 4"/>
                <a:gd name="T22" fmla="*/ 5 w 5"/>
                <a:gd name="T23" fmla="*/ 2 h 4"/>
                <a:gd name="T24" fmla="*/ 4 w 5"/>
                <a:gd name="T25" fmla="*/ 2 h 4"/>
                <a:gd name="T26" fmla="*/ 4 w 5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2" name="Freeform 133"/>
            <p:cNvSpPr>
              <a:spLocks/>
            </p:cNvSpPr>
            <p:nvPr/>
          </p:nvSpPr>
          <p:spPr bwMode="auto">
            <a:xfrm>
              <a:off x="5951402" y="2886412"/>
              <a:ext cx="12094" cy="15119"/>
            </a:xfrm>
            <a:custGeom>
              <a:avLst/>
              <a:gdLst>
                <a:gd name="T0" fmla="*/ 0 w 8"/>
                <a:gd name="T1" fmla="*/ 0 h 10"/>
                <a:gd name="T2" fmla="*/ 1 w 8"/>
                <a:gd name="T3" fmla="*/ 7 h 10"/>
                <a:gd name="T4" fmla="*/ 1 w 8"/>
                <a:gd name="T5" fmla="*/ 8 h 10"/>
                <a:gd name="T6" fmla="*/ 1 w 8"/>
                <a:gd name="T7" fmla="*/ 8 h 10"/>
                <a:gd name="T8" fmla="*/ 1 w 8"/>
                <a:gd name="T9" fmla="*/ 8 h 10"/>
                <a:gd name="T10" fmla="*/ 1 w 8"/>
                <a:gd name="T11" fmla="*/ 10 h 10"/>
                <a:gd name="T12" fmla="*/ 3 w 8"/>
                <a:gd name="T13" fmla="*/ 10 h 10"/>
                <a:gd name="T14" fmla="*/ 3 w 8"/>
                <a:gd name="T15" fmla="*/ 8 h 10"/>
                <a:gd name="T16" fmla="*/ 5 w 8"/>
                <a:gd name="T17" fmla="*/ 8 h 10"/>
                <a:gd name="T18" fmla="*/ 5 w 8"/>
                <a:gd name="T19" fmla="*/ 7 h 10"/>
                <a:gd name="T20" fmla="*/ 3 w 8"/>
                <a:gd name="T21" fmla="*/ 7 h 10"/>
                <a:gd name="T22" fmla="*/ 3 w 8"/>
                <a:gd name="T23" fmla="*/ 5 h 10"/>
                <a:gd name="T24" fmla="*/ 5 w 8"/>
                <a:gd name="T25" fmla="*/ 3 h 10"/>
                <a:gd name="T26" fmla="*/ 6 w 8"/>
                <a:gd name="T27" fmla="*/ 3 h 10"/>
                <a:gd name="T28" fmla="*/ 6 w 8"/>
                <a:gd name="T29" fmla="*/ 2 h 10"/>
                <a:gd name="T30" fmla="*/ 6 w 8"/>
                <a:gd name="T31" fmla="*/ 2 h 10"/>
                <a:gd name="T32" fmla="*/ 8 w 8"/>
                <a:gd name="T33" fmla="*/ 2 h 10"/>
                <a:gd name="T34" fmla="*/ 8 w 8"/>
                <a:gd name="T35" fmla="*/ 2 h 10"/>
                <a:gd name="T36" fmla="*/ 8 w 8"/>
                <a:gd name="T37" fmla="*/ 0 h 10"/>
                <a:gd name="T38" fmla="*/ 6 w 8"/>
                <a:gd name="T39" fmla="*/ 0 h 10"/>
                <a:gd name="T40" fmla="*/ 1 w 8"/>
                <a:gd name="T41" fmla="*/ 0 h 10"/>
                <a:gd name="T42" fmla="*/ 1 w 8"/>
                <a:gd name="T43" fmla="*/ 0 h 10"/>
                <a:gd name="T44" fmla="*/ 0 w 8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3" name="Freeform 134"/>
            <p:cNvSpPr>
              <a:spLocks/>
            </p:cNvSpPr>
            <p:nvPr/>
          </p:nvSpPr>
          <p:spPr bwMode="auto">
            <a:xfrm>
              <a:off x="5623340" y="2859199"/>
              <a:ext cx="65009" cy="6803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  <a:gd name="T118" fmla="*/ 37 w 43"/>
                <a:gd name="T1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4" name="Freeform 135"/>
            <p:cNvSpPr>
              <a:spLocks/>
            </p:cNvSpPr>
            <p:nvPr/>
          </p:nvSpPr>
          <p:spPr bwMode="auto">
            <a:xfrm>
              <a:off x="5623340" y="2859199"/>
              <a:ext cx="65009" cy="6803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5" name="Freeform 136"/>
            <p:cNvSpPr>
              <a:spLocks/>
            </p:cNvSpPr>
            <p:nvPr/>
          </p:nvSpPr>
          <p:spPr bwMode="auto">
            <a:xfrm>
              <a:off x="5668692" y="2844082"/>
              <a:ext cx="52914" cy="46866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  <a:gd name="T90" fmla="*/ 7 w 35"/>
                <a:gd name="T9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6" name="Freeform 137"/>
            <p:cNvSpPr>
              <a:spLocks/>
            </p:cNvSpPr>
            <p:nvPr/>
          </p:nvSpPr>
          <p:spPr bwMode="auto">
            <a:xfrm>
              <a:off x="5668692" y="2844082"/>
              <a:ext cx="52914" cy="46866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7" name="Freeform 138"/>
            <p:cNvSpPr>
              <a:spLocks/>
            </p:cNvSpPr>
            <p:nvPr/>
          </p:nvSpPr>
          <p:spPr bwMode="auto">
            <a:xfrm>
              <a:off x="5661136" y="2860711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8" name="Freeform 139"/>
            <p:cNvSpPr>
              <a:spLocks/>
            </p:cNvSpPr>
            <p:nvPr/>
          </p:nvSpPr>
          <p:spPr bwMode="auto">
            <a:xfrm>
              <a:off x="5661136" y="2860711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9" name="Freeform 140"/>
            <p:cNvSpPr>
              <a:spLocks/>
            </p:cNvSpPr>
            <p:nvPr/>
          </p:nvSpPr>
          <p:spPr bwMode="auto">
            <a:xfrm>
              <a:off x="5552285" y="3181216"/>
              <a:ext cx="40820" cy="43842"/>
            </a:xfrm>
            <a:custGeom>
              <a:avLst/>
              <a:gdLst>
                <a:gd name="T0" fmla="*/ 5 w 27"/>
                <a:gd name="T1" fmla="*/ 7 h 29"/>
                <a:gd name="T2" fmla="*/ 0 w 27"/>
                <a:gd name="T3" fmla="*/ 15 h 29"/>
                <a:gd name="T4" fmla="*/ 0 w 27"/>
                <a:gd name="T5" fmla="*/ 17 h 29"/>
                <a:gd name="T6" fmla="*/ 0 w 27"/>
                <a:gd name="T7" fmla="*/ 17 h 29"/>
                <a:gd name="T8" fmla="*/ 2 w 27"/>
                <a:gd name="T9" fmla="*/ 17 h 29"/>
                <a:gd name="T10" fmla="*/ 3 w 27"/>
                <a:gd name="T11" fmla="*/ 17 h 29"/>
                <a:gd name="T12" fmla="*/ 5 w 27"/>
                <a:gd name="T13" fmla="*/ 17 h 29"/>
                <a:gd name="T14" fmla="*/ 5 w 27"/>
                <a:gd name="T15" fmla="*/ 17 h 29"/>
                <a:gd name="T16" fmla="*/ 7 w 27"/>
                <a:gd name="T17" fmla="*/ 15 h 29"/>
                <a:gd name="T18" fmla="*/ 7 w 27"/>
                <a:gd name="T19" fmla="*/ 15 h 29"/>
                <a:gd name="T20" fmla="*/ 8 w 27"/>
                <a:gd name="T21" fmla="*/ 12 h 29"/>
                <a:gd name="T22" fmla="*/ 10 w 27"/>
                <a:gd name="T23" fmla="*/ 12 h 29"/>
                <a:gd name="T24" fmla="*/ 10 w 27"/>
                <a:gd name="T25" fmla="*/ 10 h 29"/>
                <a:gd name="T26" fmla="*/ 12 w 27"/>
                <a:gd name="T27" fmla="*/ 10 h 29"/>
                <a:gd name="T28" fmla="*/ 15 w 27"/>
                <a:gd name="T29" fmla="*/ 12 h 29"/>
                <a:gd name="T30" fmla="*/ 15 w 27"/>
                <a:gd name="T31" fmla="*/ 12 h 29"/>
                <a:gd name="T32" fmla="*/ 15 w 27"/>
                <a:gd name="T33" fmla="*/ 14 h 29"/>
                <a:gd name="T34" fmla="*/ 15 w 27"/>
                <a:gd name="T35" fmla="*/ 14 h 29"/>
                <a:gd name="T36" fmla="*/ 15 w 27"/>
                <a:gd name="T37" fmla="*/ 14 h 29"/>
                <a:gd name="T38" fmla="*/ 13 w 27"/>
                <a:gd name="T39" fmla="*/ 14 h 29"/>
                <a:gd name="T40" fmla="*/ 10 w 27"/>
                <a:gd name="T41" fmla="*/ 17 h 29"/>
                <a:gd name="T42" fmla="*/ 7 w 27"/>
                <a:gd name="T43" fmla="*/ 24 h 29"/>
                <a:gd name="T44" fmla="*/ 5 w 27"/>
                <a:gd name="T45" fmla="*/ 27 h 29"/>
                <a:gd name="T46" fmla="*/ 7 w 27"/>
                <a:gd name="T47" fmla="*/ 29 h 29"/>
                <a:gd name="T48" fmla="*/ 8 w 27"/>
                <a:gd name="T49" fmla="*/ 29 h 29"/>
                <a:gd name="T50" fmla="*/ 8 w 27"/>
                <a:gd name="T51" fmla="*/ 29 h 29"/>
                <a:gd name="T52" fmla="*/ 17 w 27"/>
                <a:gd name="T53" fmla="*/ 27 h 29"/>
                <a:gd name="T54" fmla="*/ 18 w 27"/>
                <a:gd name="T55" fmla="*/ 27 h 29"/>
                <a:gd name="T56" fmla="*/ 23 w 27"/>
                <a:gd name="T57" fmla="*/ 25 h 29"/>
                <a:gd name="T58" fmla="*/ 23 w 27"/>
                <a:gd name="T59" fmla="*/ 25 h 29"/>
                <a:gd name="T60" fmla="*/ 23 w 27"/>
                <a:gd name="T61" fmla="*/ 25 h 29"/>
                <a:gd name="T62" fmla="*/ 25 w 27"/>
                <a:gd name="T63" fmla="*/ 22 h 29"/>
                <a:gd name="T64" fmla="*/ 25 w 27"/>
                <a:gd name="T65" fmla="*/ 19 h 29"/>
                <a:gd name="T66" fmla="*/ 25 w 27"/>
                <a:gd name="T67" fmla="*/ 17 h 29"/>
                <a:gd name="T68" fmla="*/ 25 w 27"/>
                <a:gd name="T69" fmla="*/ 17 h 29"/>
                <a:gd name="T70" fmla="*/ 23 w 27"/>
                <a:gd name="T71" fmla="*/ 15 h 29"/>
                <a:gd name="T72" fmla="*/ 23 w 27"/>
                <a:gd name="T73" fmla="*/ 14 h 29"/>
                <a:gd name="T74" fmla="*/ 23 w 27"/>
                <a:gd name="T75" fmla="*/ 12 h 29"/>
                <a:gd name="T76" fmla="*/ 25 w 27"/>
                <a:gd name="T77" fmla="*/ 7 h 29"/>
                <a:gd name="T78" fmla="*/ 27 w 27"/>
                <a:gd name="T79" fmla="*/ 4 h 29"/>
                <a:gd name="T80" fmla="*/ 27 w 27"/>
                <a:gd name="T81" fmla="*/ 2 h 29"/>
                <a:gd name="T82" fmla="*/ 27 w 27"/>
                <a:gd name="T83" fmla="*/ 2 h 29"/>
                <a:gd name="T84" fmla="*/ 27 w 27"/>
                <a:gd name="T85" fmla="*/ 2 h 29"/>
                <a:gd name="T86" fmla="*/ 27 w 27"/>
                <a:gd name="T87" fmla="*/ 0 h 29"/>
                <a:gd name="T88" fmla="*/ 15 w 27"/>
                <a:gd name="T89" fmla="*/ 2 h 29"/>
                <a:gd name="T90" fmla="*/ 10 w 27"/>
                <a:gd name="T91" fmla="*/ 2 h 29"/>
                <a:gd name="T92" fmla="*/ 8 w 27"/>
                <a:gd name="T93" fmla="*/ 2 h 29"/>
                <a:gd name="T94" fmla="*/ 8 w 27"/>
                <a:gd name="T95" fmla="*/ 2 h 29"/>
                <a:gd name="T96" fmla="*/ 8 w 27"/>
                <a:gd name="T97" fmla="*/ 4 h 29"/>
                <a:gd name="T98" fmla="*/ 5 w 27"/>
                <a:gd name="T9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29">
                  <a:moveTo>
                    <a:pt x="5" y="7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5" y="7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15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0" name="Freeform 141"/>
            <p:cNvSpPr>
              <a:spLocks/>
            </p:cNvSpPr>
            <p:nvPr/>
          </p:nvSpPr>
          <p:spPr bwMode="auto">
            <a:xfrm>
              <a:off x="5579497" y="2921184"/>
              <a:ext cx="37796" cy="21166"/>
            </a:xfrm>
            <a:custGeom>
              <a:avLst/>
              <a:gdLst>
                <a:gd name="T0" fmla="*/ 25 w 25"/>
                <a:gd name="T1" fmla="*/ 9 h 14"/>
                <a:gd name="T2" fmla="*/ 24 w 25"/>
                <a:gd name="T3" fmla="*/ 9 h 14"/>
                <a:gd name="T4" fmla="*/ 20 w 25"/>
                <a:gd name="T5" fmla="*/ 2 h 14"/>
                <a:gd name="T6" fmla="*/ 20 w 25"/>
                <a:gd name="T7" fmla="*/ 2 h 14"/>
                <a:gd name="T8" fmla="*/ 20 w 25"/>
                <a:gd name="T9" fmla="*/ 2 h 14"/>
                <a:gd name="T10" fmla="*/ 14 w 25"/>
                <a:gd name="T11" fmla="*/ 0 h 14"/>
                <a:gd name="T12" fmla="*/ 5 w 25"/>
                <a:gd name="T13" fmla="*/ 0 h 14"/>
                <a:gd name="T14" fmla="*/ 0 w 25"/>
                <a:gd name="T15" fmla="*/ 4 h 14"/>
                <a:gd name="T16" fmla="*/ 2 w 25"/>
                <a:gd name="T17" fmla="*/ 4 h 14"/>
                <a:gd name="T18" fmla="*/ 2 w 25"/>
                <a:gd name="T19" fmla="*/ 4 h 14"/>
                <a:gd name="T20" fmla="*/ 4 w 25"/>
                <a:gd name="T21" fmla="*/ 7 h 14"/>
                <a:gd name="T22" fmla="*/ 4 w 25"/>
                <a:gd name="T23" fmla="*/ 9 h 14"/>
                <a:gd name="T24" fmla="*/ 7 w 25"/>
                <a:gd name="T25" fmla="*/ 10 h 14"/>
                <a:gd name="T26" fmla="*/ 12 w 25"/>
                <a:gd name="T27" fmla="*/ 12 h 14"/>
                <a:gd name="T28" fmla="*/ 17 w 25"/>
                <a:gd name="T29" fmla="*/ 14 h 14"/>
                <a:gd name="T30" fmla="*/ 24 w 25"/>
                <a:gd name="T31" fmla="*/ 10 h 14"/>
                <a:gd name="T32" fmla="*/ 25 w 25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4">
                  <a:moveTo>
                    <a:pt x="25" y="9"/>
                  </a:moveTo>
                  <a:lnTo>
                    <a:pt x="24" y="9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7" y="14"/>
                  </a:lnTo>
                  <a:lnTo>
                    <a:pt x="24" y="10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1" name="Freeform 142"/>
            <p:cNvSpPr>
              <a:spLocks/>
            </p:cNvSpPr>
            <p:nvPr/>
          </p:nvSpPr>
          <p:spPr bwMode="auto">
            <a:xfrm>
              <a:off x="5943844" y="2881877"/>
              <a:ext cx="7560" cy="4535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3 w 5"/>
                <a:gd name="T5" fmla="*/ 3 h 3"/>
                <a:gd name="T6" fmla="*/ 5 w 5"/>
                <a:gd name="T7" fmla="*/ 1 h 3"/>
                <a:gd name="T8" fmla="*/ 5 w 5"/>
                <a:gd name="T9" fmla="*/ 0 h 3"/>
                <a:gd name="T10" fmla="*/ 5 w 5"/>
                <a:gd name="T11" fmla="*/ 0 h 3"/>
                <a:gd name="T12" fmla="*/ 1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1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2" name="Freeform 143"/>
            <p:cNvSpPr>
              <a:spLocks/>
            </p:cNvSpPr>
            <p:nvPr/>
          </p:nvSpPr>
          <p:spPr bwMode="auto">
            <a:xfrm>
              <a:off x="5928727" y="2863735"/>
              <a:ext cx="15119" cy="25700"/>
            </a:xfrm>
            <a:custGeom>
              <a:avLst/>
              <a:gdLst>
                <a:gd name="T0" fmla="*/ 6 w 10"/>
                <a:gd name="T1" fmla="*/ 2 h 17"/>
                <a:gd name="T2" fmla="*/ 5 w 10"/>
                <a:gd name="T3" fmla="*/ 0 h 17"/>
                <a:gd name="T4" fmla="*/ 5 w 10"/>
                <a:gd name="T5" fmla="*/ 0 h 17"/>
                <a:gd name="T6" fmla="*/ 1 w 10"/>
                <a:gd name="T7" fmla="*/ 0 h 17"/>
                <a:gd name="T8" fmla="*/ 1 w 10"/>
                <a:gd name="T9" fmla="*/ 2 h 17"/>
                <a:gd name="T10" fmla="*/ 1 w 10"/>
                <a:gd name="T11" fmla="*/ 2 h 17"/>
                <a:gd name="T12" fmla="*/ 0 w 10"/>
                <a:gd name="T13" fmla="*/ 3 h 17"/>
                <a:gd name="T14" fmla="*/ 0 w 10"/>
                <a:gd name="T15" fmla="*/ 3 h 17"/>
                <a:gd name="T16" fmla="*/ 1 w 10"/>
                <a:gd name="T17" fmla="*/ 15 h 17"/>
                <a:gd name="T18" fmla="*/ 3 w 10"/>
                <a:gd name="T19" fmla="*/ 15 h 17"/>
                <a:gd name="T20" fmla="*/ 6 w 10"/>
                <a:gd name="T21" fmla="*/ 15 h 17"/>
                <a:gd name="T22" fmla="*/ 8 w 10"/>
                <a:gd name="T23" fmla="*/ 17 h 17"/>
                <a:gd name="T24" fmla="*/ 10 w 10"/>
                <a:gd name="T25" fmla="*/ 17 h 17"/>
                <a:gd name="T26" fmla="*/ 10 w 10"/>
                <a:gd name="T27" fmla="*/ 15 h 17"/>
                <a:gd name="T28" fmla="*/ 10 w 10"/>
                <a:gd name="T29" fmla="*/ 15 h 17"/>
                <a:gd name="T30" fmla="*/ 8 w 10"/>
                <a:gd name="T31" fmla="*/ 15 h 17"/>
                <a:gd name="T32" fmla="*/ 8 w 10"/>
                <a:gd name="T33" fmla="*/ 15 h 17"/>
                <a:gd name="T34" fmla="*/ 8 w 10"/>
                <a:gd name="T35" fmla="*/ 13 h 17"/>
                <a:gd name="T36" fmla="*/ 8 w 10"/>
                <a:gd name="T37" fmla="*/ 10 h 17"/>
                <a:gd name="T38" fmla="*/ 10 w 10"/>
                <a:gd name="T39" fmla="*/ 10 h 17"/>
                <a:gd name="T40" fmla="*/ 10 w 10"/>
                <a:gd name="T41" fmla="*/ 10 h 17"/>
                <a:gd name="T42" fmla="*/ 10 w 10"/>
                <a:gd name="T43" fmla="*/ 7 h 17"/>
                <a:gd name="T44" fmla="*/ 8 w 10"/>
                <a:gd name="T45" fmla="*/ 7 h 17"/>
                <a:gd name="T46" fmla="*/ 8 w 10"/>
                <a:gd name="T47" fmla="*/ 5 h 17"/>
                <a:gd name="T48" fmla="*/ 6 w 10"/>
                <a:gd name="T4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17">
                  <a:moveTo>
                    <a:pt x="6" y="2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3" name="Freeform 144"/>
            <p:cNvSpPr>
              <a:spLocks/>
            </p:cNvSpPr>
            <p:nvPr/>
          </p:nvSpPr>
          <p:spPr bwMode="auto">
            <a:xfrm>
              <a:off x="5623340" y="2946885"/>
              <a:ext cx="71056" cy="98268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  <a:gd name="T86" fmla="*/ 45 w 47"/>
                <a:gd name="T87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5" y="5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4" name="Freeform 145"/>
            <p:cNvSpPr>
              <a:spLocks/>
            </p:cNvSpPr>
            <p:nvPr/>
          </p:nvSpPr>
          <p:spPr bwMode="auto">
            <a:xfrm>
              <a:off x="5623340" y="2946885"/>
              <a:ext cx="71056" cy="98268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5" name="Freeform 146"/>
            <p:cNvSpPr>
              <a:spLocks/>
            </p:cNvSpPr>
            <p:nvPr/>
          </p:nvSpPr>
          <p:spPr bwMode="auto">
            <a:xfrm>
              <a:off x="5718584" y="3497186"/>
              <a:ext cx="6047" cy="15119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6" name="Freeform 147"/>
            <p:cNvSpPr>
              <a:spLocks/>
            </p:cNvSpPr>
            <p:nvPr/>
          </p:nvSpPr>
          <p:spPr bwMode="auto">
            <a:xfrm>
              <a:off x="5718584" y="3497186"/>
              <a:ext cx="6047" cy="15119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7" name="Freeform 148"/>
            <p:cNvSpPr>
              <a:spLocks/>
            </p:cNvSpPr>
            <p:nvPr/>
          </p:nvSpPr>
          <p:spPr bwMode="auto">
            <a:xfrm>
              <a:off x="6140380" y="2750349"/>
              <a:ext cx="4536" cy="10582"/>
            </a:xfrm>
            <a:custGeom>
              <a:avLst/>
              <a:gdLst>
                <a:gd name="T0" fmla="*/ 3 w 3"/>
                <a:gd name="T1" fmla="*/ 2 h 7"/>
                <a:gd name="T2" fmla="*/ 3 w 3"/>
                <a:gd name="T3" fmla="*/ 0 h 7"/>
                <a:gd name="T4" fmla="*/ 3 w 3"/>
                <a:gd name="T5" fmla="*/ 0 h 7"/>
                <a:gd name="T6" fmla="*/ 2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7 h 7"/>
                <a:gd name="T20" fmla="*/ 2 w 3"/>
                <a:gd name="T21" fmla="*/ 7 h 7"/>
                <a:gd name="T22" fmla="*/ 2 w 3"/>
                <a:gd name="T23" fmla="*/ 7 h 7"/>
                <a:gd name="T24" fmla="*/ 3 w 3"/>
                <a:gd name="T25" fmla="*/ 5 h 7"/>
                <a:gd name="T26" fmla="*/ 3 w 3"/>
                <a:gd name="T27" fmla="*/ 3 h 7"/>
                <a:gd name="T28" fmla="*/ 3 w 3"/>
                <a:gd name="T29" fmla="*/ 2 h 7"/>
                <a:gd name="T30" fmla="*/ 3 w 3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8" name="Freeform 149"/>
            <p:cNvSpPr>
              <a:spLocks/>
            </p:cNvSpPr>
            <p:nvPr/>
          </p:nvSpPr>
          <p:spPr bwMode="auto">
            <a:xfrm>
              <a:off x="5627875" y="2901531"/>
              <a:ext cx="10583" cy="3024"/>
            </a:xfrm>
            <a:custGeom>
              <a:avLst/>
              <a:gdLst>
                <a:gd name="T0" fmla="*/ 2 w 7"/>
                <a:gd name="T1" fmla="*/ 0 h 2"/>
                <a:gd name="T2" fmla="*/ 2 w 7"/>
                <a:gd name="T3" fmla="*/ 2 h 2"/>
                <a:gd name="T4" fmla="*/ 0 w 7"/>
                <a:gd name="T5" fmla="*/ 2 h 2"/>
                <a:gd name="T6" fmla="*/ 2 w 7"/>
                <a:gd name="T7" fmla="*/ 2 h 2"/>
                <a:gd name="T8" fmla="*/ 5 w 7"/>
                <a:gd name="T9" fmla="*/ 2 h 2"/>
                <a:gd name="T10" fmla="*/ 5 w 7"/>
                <a:gd name="T11" fmla="*/ 2 h 2"/>
                <a:gd name="T12" fmla="*/ 5 w 7"/>
                <a:gd name="T13" fmla="*/ 2 h 2"/>
                <a:gd name="T14" fmla="*/ 7 w 7"/>
                <a:gd name="T15" fmla="*/ 2 h 2"/>
                <a:gd name="T16" fmla="*/ 7 w 7"/>
                <a:gd name="T17" fmla="*/ 0 h 2"/>
                <a:gd name="T18" fmla="*/ 7 w 7"/>
                <a:gd name="T19" fmla="*/ 0 h 2"/>
                <a:gd name="T20" fmla="*/ 7 w 7"/>
                <a:gd name="T21" fmla="*/ 0 h 2"/>
                <a:gd name="T22" fmla="*/ 5 w 7"/>
                <a:gd name="T23" fmla="*/ 0 h 2"/>
                <a:gd name="T24" fmla="*/ 2 w 7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9" name="Freeform 150"/>
            <p:cNvSpPr>
              <a:spLocks/>
            </p:cNvSpPr>
            <p:nvPr/>
          </p:nvSpPr>
          <p:spPr bwMode="auto">
            <a:xfrm>
              <a:off x="5579497" y="3560681"/>
              <a:ext cx="43843" cy="42330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0" name="Freeform 151"/>
            <p:cNvSpPr>
              <a:spLocks/>
            </p:cNvSpPr>
            <p:nvPr/>
          </p:nvSpPr>
          <p:spPr bwMode="auto">
            <a:xfrm>
              <a:off x="5579497" y="3560681"/>
              <a:ext cx="43843" cy="42330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1" name="Freeform 152"/>
            <p:cNvSpPr>
              <a:spLocks/>
            </p:cNvSpPr>
            <p:nvPr/>
          </p:nvSpPr>
          <p:spPr bwMode="auto">
            <a:xfrm>
              <a:off x="5600662" y="2943861"/>
              <a:ext cx="4536" cy="6047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1 w 3"/>
                <a:gd name="T11" fmla="*/ 4 h 4"/>
                <a:gd name="T12" fmla="*/ 1 w 3"/>
                <a:gd name="T13" fmla="*/ 4 h 4"/>
                <a:gd name="T14" fmla="*/ 1 w 3"/>
                <a:gd name="T15" fmla="*/ 4 h 4"/>
                <a:gd name="T16" fmla="*/ 3 w 3"/>
                <a:gd name="T17" fmla="*/ 2 h 4"/>
                <a:gd name="T18" fmla="*/ 3 w 3"/>
                <a:gd name="T19" fmla="*/ 0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2" name="Freeform 153"/>
            <p:cNvSpPr>
              <a:spLocks/>
            </p:cNvSpPr>
            <p:nvPr/>
          </p:nvSpPr>
          <p:spPr bwMode="auto">
            <a:xfrm>
              <a:off x="5587057" y="3157027"/>
              <a:ext cx="15119" cy="12094"/>
            </a:xfrm>
            <a:custGeom>
              <a:avLst/>
              <a:gdLst>
                <a:gd name="T0" fmla="*/ 0 w 10"/>
                <a:gd name="T1" fmla="*/ 5 h 8"/>
                <a:gd name="T2" fmla="*/ 2 w 10"/>
                <a:gd name="T3" fmla="*/ 6 h 8"/>
                <a:gd name="T4" fmla="*/ 2 w 10"/>
                <a:gd name="T5" fmla="*/ 6 h 8"/>
                <a:gd name="T6" fmla="*/ 4 w 10"/>
                <a:gd name="T7" fmla="*/ 8 h 8"/>
                <a:gd name="T8" fmla="*/ 4 w 10"/>
                <a:gd name="T9" fmla="*/ 8 h 8"/>
                <a:gd name="T10" fmla="*/ 4 w 10"/>
                <a:gd name="T11" fmla="*/ 8 h 8"/>
                <a:gd name="T12" fmla="*/ 4 w 10"/>
                <a:gd name="T13" fmla="*/ 6 h 8"/>
                <a:gd name="T14" fmla="*/ 5 w 10"/>
                <a:gd name="T15" fmla="*/ 6 h 8"/>
                <a:gd name="T16" fmla="*/ 10 w 10"/>
                <a:gd name="T17" fmla="*/ 1 h 8"/>
                <a:gd name="T18" fmla="*/ 10 w 10"/>
                <a:gd name="T19" fmla="*/ 0 h 8"/>
                <a:gd name="T20" fmla="*/ 4 w 10"/>
                <a:gd name="T21" fmla="*/ 1 h 8"/>
                <a:gd name="T22" fmla="*/ 4 w 10"/>
                <a:gd name="T23" fmla="*/ 3 h 8"/>
                <a:gd name="T24" fmla="*/ 0 w 10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3" name="Freeform 154"/>
            <p:cNvSpPr>
              <a:spLocks/>
            </p:cNvSpPr>
            <p:nvPr/>
          </p:nvSpPr>
          <p:spPr bwMode="auto">
            <a:xfrm>
              <a:off x="5587057" y="2936301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5 h 5"/>
                <a:gd name="T10" fmla="*/ 0 w 2"/>
                <a:gd name="T11" fmla="*/ 5 h 5"/>
                <a:gd name="T12" fmla="*/ 2 w 2"/>
                <a:gd name="T13" fmla="*/ 5 h 5"/>
                <a:gd name="T14" fmla="*/ 2 w 2"/>
                <a:gd name="T15" fmla="*/ 5 h 5"/>
                <a:gd name="T16" fmla="*/ 2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4" name="Freeform 155"/>
            <p:cNvSpPr>
              <a:spLocks/>
            </p:cNvSpPr>
            <p:nvPr/>
          </p:nvSpPr>
          <p:spPr bwMode="auto">
            <a:xfrm>
              <a:off x="5585544" y="3075389"/>
              <a:ext cx="24189" cy="10582"/>
            </a:xfrm>
            <a:custGeom>
              <a:avLst/>
              <a:gdLst>
                <a:gd name="T0" fmla="*/ 16 w 16"/>
                <a:gd name="T1" fmla="*/ 0 h 7"/>
                <a:gd name="T2" fmla="*/ 13 w 16"/>
                <a:gd name="T3" fmla="*/ 0 h 7"/>
                <a:gd name="T4" fmla="*/ 11 w 16"/>
                <a:gd name="T5" fmla="*/ 0 h 7"/>
                <a:gd name="T6" fmla="*/ 5 w 16"/>
                <a:gd name="T7" fmla="*/ 4 h 7"/>
                <a:gd name="T8" fmla="*/ 1 w 16"/>
                <a:gd name="T9" fmla="*/ 5 h 7"/>
                <a:gd name="T10" fmla="*/ 0 w 16"/>
                <a:gd name="T11" fmla="*/ 7 h 7"/>
                <a:gd name="T12" fmla="*/ 3 w 16"/>
                <a:gd name="T13" fmla="*/ 7 h 7"/>
                <a:gd name="T14" fmla="*/ 6 w 16"/>
                <a:gd name="T15" fmla="*/ 7 h 7"/>
                <a:gd name="T16" fmla="*/ 8 w 16"/>
                <a:gd name="T17" fmla="*/ 7 h 7"/>
                <a:gd name="T18" fmla="*/ 8 w 16"/>
                <a:gd name="T19" fmla="*/ 7 h 7"/>
                <a:gd name="T20" fmla="*/ 11 w 16"/>
                <a:gd name="T21" fmla="*/ 5 h 7"/>
                <a:gd name="T22" fmla="*/ 11 w 16"/>
                <a:gd name="T23" fmla="*/ 5 h 7"/>
                <a:gd name="T24" fmla="*/ 15 w 16"/>
                <a:gd name="T25" fmla="*/ 0 h 7"/>
                <a:gd name="T26" fmla="*/ 16 w 16"/>
                <a:gd name="T27" fmla="*/ 0 h 7"/>
                <a:gd name="T28" fmla="*/ 16 w 16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5" name="Freeform 156"/>
            <p:cNvSpPr>
              <a:spLocks/>
            </p:cNvSpPr>
            <p:nvPr/>
          </p:nvSpPr>
          <p:spPr bwMode="auto">
            <a:xfrm>
              <a:off x="5597636" y="2942350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2 w 3"/>
                <a:gd name="T21" fmla="*/ 3 h 3"/>
                <a:gd name="T22" fmla="*/ 3 w 3"/>
                <a:gd name="T23" fmla="*/ 1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6" name="Freeform 157"/>
            <p:cNvSpPr>
              <a:spLocks/>
            </p:cNvSpPr>
            <p:nvPr/>
          </p:nvSpPr>
          <p:spPr bwMode="auto">
            <a:xfrm>
              <a:off x="5590081" y="3120744"/>
              <a:ext cx="4536" cy="6047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3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4 h 4"/>
                <a:gd name="T16" fmla="*/ 0 w 3"/>
                <a:gd name="T17" fmla="*/ 4 h 4"/>
                <a:gd name="T18" fmla="*/ 0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7" name="Freeform 158"/>
            <p:cNvSpPr>
              <a:spLocks/>
            </p:cNvSpPr>
            <p:nvPr/>
          </p:nvSpPr>
          <p:spPr bwMode="auto">
            <a:xfrm>
              <a:off x="5605197" y="3166098"/>
              <a:ext cx="30236" cy="21166"/>
            </a:xfrm>
            <a:custGeom>
              <a:avLst/>
              <a:gdLst>
                <a:gd name="T0" fmla="*/ 7 w 20"/>
                <a:gd name="T1" fmla="*/ 14 h 14"/>
                <a:gd name="T2" fmla="*/ 10 w 20"/>
                <a:gd name="T3" fmla="*/ 12 h 14"/>
                <a:gd name="T4" fmla="*/ 12 w 20"/>
                <a:gd name="T5" fmla="*/ 10 h 14"/>
                <a:gd name="T6" fmla="*/ 13 w 20"/>
                <a:gd name="T7" fmla="*/ 10 h 14"/>
                <a:gd name="T8" fmla="*/ 18 w 20"/>
                <a:gd name="T9" fmla="*/ 5 h 14"/>
                <a:gd name="T10" fmla="*/ 18 w 20"/>
                <a:gd name="T11" fmla="*/ 4 h 14"/>
                <a:gd name="T12" fmla="*/ 20 w 20"/>
                <a:gd name="T13" fmla="*/ 2 h 14"/>
                <a:gd name="T14" fmla="*/ 20 w 20"/>
                <a:gd name="T15" fmla="*/ 2 h 14"/>
                <a:gd name="T16" fmla="*/ 20 w 20"/>
                <a:gd name="T17" fmla="*/ 0 h 14"/>
                <a:gd name="T18" fmla="*/ 18 w 20"/>
                <a:gd name="T19" fmla="*/ 0 h 14"/>
                <a:gd name="T20" fmla="*/ 17 w 20"/>
                <a:gd name="T21" fmla="*/ 0 h 14"/>
                <a:gd name="T22" fmla="*/ 7 w 20"/>
                <a:gd name="T23" fmla="*/ 5 h 14"/>
                <a:gd name="T24" fmla="*/ 3 w 20"/>
                <a:gd name="T25" fmla="*/ 7 h 14"/>
                <a:gd name="T26" fmla="*/ 0 w 20"/>
                <a:gd name="T27" fmla="*/ 10 h 14"/>
                <a:gd name="T28" fmla="*/ 0 w 20"/>
                <a:gd name="T29" fmla="*/ 10 h 14"/>
                <a:gd name="T30" fmla="*/ 0 w 20"/>
                <a:gd name="T31" fmla="*/ 10 h 14"/>
                <a:gd name="T32" fmla="*/ 2 w 20"/>
                <a:gd name="T33" fmla="*/ 12 h 14"/>
                <a:gd name="T34" fmla="*/ 2 w 20"/>
                <a:gd name="T35" fmla="*/ 14 h 14"/>
                <a:gd name="T36" fmla="*/ 7 w 20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4">
                  <a:moveTo>
                    <a:pt x="7" y="14"/>
                  </a:moveTo>
                  <a:lnTo>
                    <a:pt x="10" y="12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7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8" name="Freeform 159"/>
            <p:cNvSpPr>
              <a:spLocks/>
            </p:cNvSpPr>
            <p:nvPr/>
          </p:nvSpPr>
          <p:spPr bwMode="auto">
            <a:xfrm>
              <a:off x="5612757" y="3108649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2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9" name="Freeform 160"/>
            <p:cNvSpPr>
              <a:spLocks/>
            </p:cNvSpPr>
            <p:nvPr/>
          </p:nvSpPr>
          <p:spPr bwMode="auto">
            <a:xfrm>
              <a:off x="5579497" y="2958980"/>
              <a:ext cx="7560" cy="10582"/>
            </a:xfrm>
            <a:custGeom>
              <a:avLst/>
              <a:gdLst>
                <a:gd name="T0" fmla="*/ 0 w 5"/>
                <a:gd name="T1" fmla="*/ 0 h 7"/>
                <a:gd name="T2" fmla="*/ 2 w 5"/>
                <a:gd name="T3" fmla="*/ 2 h 7"/>
                <a:gd name="T4" fmla="*/ 4 w 5"/>
                <a:gd name="T5" fmla="*/ 5 h 7"/>
                <a:gd name="T6" fmla="*/ 5 w 5"/>
                <a:gd name="T7" fmla="*/ 5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5 w 5"/>
                <a:gd name="T15" fmla="*/ 2 h 7"/>
                <a:gd name="T16" fmla="*/ 4 w 5"/>
                <a:gd name="T17" fmla="*/ 0 h 7"/>
                <a:gd name="T18" fmla="*/ 0 w 5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2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0" name="Freeform 161"/>
            <p:cNvSpPr>
              <a:spLocks/>
            </p:cNvSpPr>
            <p:nvPr/>
          </p:nvSpPr>
          <p:spPr bwMode="auto">
            <a:xfrm>
              <a:off x="5632411" y="3161562"/>
              <a:ext cx="6047" cy="4535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0 w 4"/>
                <a:gd name="T15" fmla="*/ 2 h 3"/>
                <a:gd name="T16" fmla="*/ 0 w 4"/>
                <a:gd name="T17" fmla="*/ 2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1" name="Freeform 162"/>
            <p:cNvSpPr>
              <a:spLocks/>
            </p:cNvSpPr>
            <p:nvPr/>
          </p:nvSpPr>
          <p:spPr bwMode="auto">
            <a:xfrm>
              <a:off x="5683813" y="2972586"/>
              <a:ext cx="7560" cy="9071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1 h 6"/>
                <a:gd name="T4" fmla="*/ 5 w 5"/>
                <a:gd name="T5" fmla="*/ 0 h 6"/>
                <a:gd name="T6" fmla="*/ 3 w 5"/>
                <a:gd name="T7" fmla="*/ 1 h 6"/>
                <a:gd name="T8" fmla="*/ 3 w 5"/>
                <a:gd name="T9" fmla="*/ 1 h 6"/>
                <a:gd name="T10" fmla="*/ 2 w 5"/>
                <a:gd name="T11" fmla="*/ 3 h 6"/>
                <a:gd name="T12" fmla="*/ 2 w 5"/>
                <a:gd name="T13" fmla="*/ 3 h 6"/>
                <a:gd name="T14" fmla="*/ 0 w 5"/>
                <a:gd name="T15" fmla="*/ 5 h 6"/>
                <a:gd name="T16" fmla="*/ 0 w 5"/>
                <a:gd name="T17" fmla="*/ 5 h 6"/>
                <a:gd name="T18" fmla="*/ 0 w 5"/>
                <a:gd name="T19" fmla="*/ 6 h 6"/>
                <a:gd name="T20" fmla="*/ 2 w 5"/>
                <a:gd name="T21" fmla="*/ 6 h 6"/>
                <a:gd name="T22" fmla="*/ 2 w 5"/>
                <a:gd name="T23" fmla="*/ 6 h 6"/>
                <a:gd name="T24" fmla="*/ 2 w 5"/>
                <a:gd name="T25" fmla="*/ 5 h 6"/>
                <a:gd name="T26" fmla="*/ 3 w 5"/>
                <a:gd name="T27" fmla="*/ 5 h 6"/>
                <a:gd name="T28" fmla="*/ 3 w 5"/>
                <a:gd name="T29" fmla="*/ 3 h 6"/>
                <a:gd name="T30" fmla="*/ 5 w 5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2" name="Freeform 163"/>
            <p:cNvSpPr>
              <a:spLocks/>
            </p:cNvSpPr>
            <p:nvPr/>
          </p:nvSpPr>
          <p:spPr bwMode="auto">
            <a:xfrm>
              <a:off x="5668692" y="2981656"/>
              <a:ext cx="15119" cy="22677"/>
            </a:xfrm>
            <a:custGeom>
              <a:avLst/>
              <a:gdLst>
                <a:gd name="T0" fmla="*/ 10 w 10"/>
                <a:gd name="T1" fmla="*/ 0 h 15"/>
                <a:gd name="T2" fmla="*/ 5 w 10"/>
                <a:gd name="T3" fmla="*/ 4 h 15"/>
                <a:gd name="T4" fmla="*/ 5 w 10"/>
                <a:gd name="T5" fmla="*/ 5 h 15"/>
                <a:gd name="T6" fmla="*/ 3 w 10"/>
                <a:gd name="T7" fmla="*/ 5 h 15"/>
                <a:gd name="T8" fmla="*/ 0 w 10"/>
                <a:gd name="T9" fmla="*/ 12 h 15"/>
                <a:gd name="T10" fmla="*/ 0 w 10"/>
                <a:gd name="T11" fmla="*/ 14 h 15"/>
                <a:gd name="T12" fmla="*/ 0 w 10"/>
                <a:gd name="T13" fmla="*/ 15 h 15"/>
                <a:gd name="T14" fmla="*/ 2 w 10"/>
                <a:gd name="T15" fmla="*/ 15 h 15"/>
                <a:gd name="T16" fmla="*/ 3 w 10"/>
                <a:gd name="T17" fmla="*/ 15 h 15"/>
                <a:gd name="T18" fmla="*/ 3 w 10"/>
                <a:gd name="T19" fmla="*/ 15 h 15"/>
                <a:gd name="T20" fmla="*/ 5 w 10"/>
                <a:gd name="T21" fmla="*/ 14 h 15"/>
                <a:gd name="T22" fmla="*/ 5 w 10"/>
                <a:gd name="T23" fmla="*/ 14 h 15"/>
                <a:gd name="T24" fmla="*/ 5 w 10"/>
                <a:gd name="T25" fmla="*/ 14 h 15"/>
                <a:gd name="T26" fmla="*/ 7 w 10"/>
                <a:gd name="T27" fmla="*/ 5 h 15"/>
                <a:gd name="T28" fmla="*/ 10 w 10"/>
                <a:gd name="T29" fmla="*/ 2 h 15"/>
                <a:gd name="T30" fmla="*/ 10 w 10"/>
                <a:gd name="T31" fmla="*/ 2 h 15"/>
                <a:gd name="T32" fmla="*/ 10 w 10"/>
                <a:gd name="T33" fmla="*/ 0 h 15"/>
                <a:gd name="T34" fmla="*/ 10 w 10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5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3" name="Freeform 164"/>
            <p:cNvSpPr>
              <a:spLocks/>
            </p:cNvSpPr>
            <p:nvPr/>
          </p:nvSpPr>
          <p:spPr bwMode="auto">
            <a:xfrm>
              <a:off x="5671718" y="3004334"/>
              <a:ext cx="7560" cy="10582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4 h 7"/>
                <a:gd name="T4" fmla="*/ 1 w 5"/>
                <a:gd name="T5" fmla="*/ 6 h 7"/>
                <a:gd name="T6" fmla="*/ 1 w 5"/>
                <a:gd name="T7" fmla="*/ 7 h 7"/>
                <a:gd name="T8" fmla="*/ 3 w 5"/>
                <a:gd name="T9" fmla="*/ 6 h 7"/>
                <a:gd name="T10" fmla="*/ 5 w 5"/>
                <a:gd name="T11" fmla="*/ 6 h 7"/>
                <a:gd name="T12" fmla="*/ 5 w 5"/>
                <a:gd name="T13" fmla="*/ 6 h 7"/>
                <a:gd name="T14" fmla="*/ 5 w 5"/>
                <a:gd name="T15" fmla="*/ 4 h 7"/>
                <a:gd name="T16" fmla="*/ 5 w 5"/>
                <a:gd name="T17" fmla="*/ 4 h 7"/>
                <a:gd name="T18" fmla="*/ 3 w 5"/>
                <a:gd name="T19" fmla="*/ 2 h 7"/>
                <a:gd name="T20" fmla="*/ 3 w 5"/>
                <a:gd name="T21" fmla="*/ 2 h 7"/>
                <a:gd name="T22" fmla="*/ 1 w 5"/>
                <a:gd name="T23" fmla="*/ 0 h 7"/>
                <a:gd name="T24" fmla="*/ 1 w 5"/>
                <a:gd name="T25" fmla="*/ 0 h 7"/>
                <a:gd name="T26" fmla="*/ 1 w 5"/>
                <a:gd name="T27" fmla="*/ 0 h 7"/>
                <a:gd name="T28" fmla="*/ 0 w 5"/>
                <a:gd name="T29" fmla="*/ 0 h 7"/>
                <a:gd name="T30" fmla="*/ 0 w 5"/>
                <a:gd name="T31" fmla="*/ 2 h 7"/>
                <a:gd name="T32" fmla="*/ 0 w 5"/>
                <a:gd name="T33" fmla="*/ 2 h 7"/>
                <a:gd name="T34" fmla="*/ 0 w 5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4" name="Freeform 165"/>
            <p:cNvSpPr>
              <a:spLocks/>
            </p:cNvSpPr>
            <p:nvPr/>
          </p:nvSpPr>
          <p:spPr bwMode="auto">
            <a:xfrm>
              <a:off x="5564378" y="2962003"/>
              <a:ext cx="22677" cy="37795"/>
            </a:xfrm>
            <a:custGeom>
              <a:avLst/>
              <a:gdLst>
                <a:gd name="T0" fmla="*/ 10 w 15"/>
                <a:gd name="T1" fmla="*/ 0 h 25"/>
                <a:gd name="T2" fmla="*/ 9 w 15"/>
                <a:gd name="T3" fmla="*/ 0 h 25"/>
                <a:gd name="T4" fmla="*/ 5 w 15"/>
                <a:gd name="T5" fmla="*/ 7 h 25"/>
                <a:gd name="T6" fmla="*/ 4 w 15"/>
                <a:gd name="T7" fmla="*/ 8 h 25"/>
                <a:gd name="T8" fmla="*/ 2 w 15"/>
                <a:gd name="T9" fmla="*/ 13 h 25"/>
                <a:gd name="T10" fmla="*/ 2 w 15"/>
                <a:gd name="T11" fmla="*/ 13 h 25"/>
                <a:gd name="T12" fmla="*/ 0 w 15"/>
                <a:gd name="T13" fmla="*/ 18 h 25"/>
                <a:gd name="T14" fmla="*/ 0 w 15"/>
                <a:gd name="T15" fmla="*/ 20 h 25"/>
                <a:gd name="T16" fmla="*/ 2 w 15"/>
                <a:gd name="T17" fmla="*/ 22 h 25"/>
                <a:gd name="T18" fmla="*/ 2 w 15"/>
                <a:gd name="T19" fmla="*/ 22 h 25"/>
                <a:gd name="T20" fmla="*/ 2 w 15"/>
                <a:gd name="T21" fmla="*/ 22 h 25"/>
                <a:gd name="T22" fmla="*/ 7 w 15"/>
                <a:gd name="T23" fmla="*/ 25 h 25"/>
                <a:gd name="T24" fmla="*/ 9 w 15"/>
                <a:gd name="T25" fmla="*/ 25 h 25"/>
                <a:gd name="T26" fmla="*/ 9 w 15"/>
                <a:gd name="T27" fmla="*/ 23 h 25"/>
                <a:gd name="T28" fmla="*/ 9 w 15"/>
                <a:gd name="T29" fmla="*/ 23 h 25"/>
                <a:gd name="T30" fmla="*/ 9 w 15"/>
                <a:gd name="T31" fmla="*/ 22 h 25"/>
                <a:gd name="T32" fmla="*/ 9 w 15"/>
                <a:gd name="T33" fmla="*/ 20 h 25"/>
                <a:gd name="T34" fmla="*/ 10 w 15"/>
                <a:gd name="T35" fmla="*/ 15 h 25"/>
                <a:gd name="T36" fmla="*/ 10 w 15"/>
                <a:gd name="T37" fmla="*/ 13 h 25"/>
                <a:gd name="T38" fmla="*/ 15 w 15"/>
                <a:gd name="T39" fmla="*/ 8 h 25"/>
                <a:gd name="T40" fmla="*/ 15 w 15"/>
                <a:gd name="T41" fmla="*/ 8 h 25"/>
                <a:gd name="T42" fmla="*/ 15 w 15"/>
                <a:gd name="T43" fmla="*/ 7 h 25"/>
                <a:gd name="T44" fmla="*/ 12 w 15"/>
                <a:gd name="T45" fmla="*/ 3 h 25"/>
                <a:gd name="T46" fmla="*/ 10 w 15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lnTo>
                    <a:pt x="9" y="0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2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5" name="Freeform 166"/>
            <p:cNvSpPr>
              <a:spLocks/>
            </p:cNvSpPr>
            <p:nvPr/>
          </p:nvSpPr>
          <p:spPr bwMode="auto">
            <a:xfrm>
              <a:off x="5582521" y="2943861"/>
              <a:ext cx="12094" cy="15119"/>
            </a:xfrm>
            <a:custGeom>
              <a:avLst/>
              <a:gdLst>
                <a:gd name="T0" fmla="*/ 8 w 8"/>
                <a:gd name="T1" fmla="*/ 9 h 10"/>
                <a:gd name="T2" fmla="*/ 8 w 8"/>
                <a:gd name="T3" fmla="*/ 7 h 10"/>
                <a:gd name="T4" fmla="*/ 5 w 8"/>
                <a:gd name="T5" fmla="*/ 2 h 10"/>
                <a:gd name="T6" fmla="*/ 5 w 8"/>
                <a:gd name="T7" fmla="*/ 2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0 w 8"/>
                <a:gd name="T15" fmla="*/ 2 h 10"/>
                <a:gd name="T16" fmla="*/ 0 w 8"/>
                <a:gd name="T17" fmla="*/ 2 h 10"/>
                <a:gd name="T18" fmla="*/ 0 w 8"/>
                <a:gd name="T19" fmla="*/ 2 h 10"/>
                <a:gd name="T20" fmla="*/ 0 w 8"/>
                <a:gd name="T21" fmla="*/ 4 h 10"/>
                <a:gd name="T22" fmla="*/ 0 w 8"/>
                <a:gd name="T23" fmla="*/ 5 h 10"/>
                <a:gd name="T24" fmla="*/ 0 w 8"/>
                <a:gd name="T25" fmla="*/ 7 h 10"/>
                <a:gd name="T26" fmla="*/ 2 w 8"/>
                <a:gd name="T27" fmla="*/ 9 h 10"/>
                <a:gd name="T28" fmla="*/ 3 w 8"/>
                <a:gd name="T29" fmla="*/ 9 h 10"/>
                <a:gd name="T30" fmla="*/ 3 w 8"/>
                <a:gd name="T31" fmla="*/ 10 h 10"/>
                <a:gd name="T32" fmla="*/ 5 w 8"/>
                <a:gd name="T33" fmla="*/ 10 h 10"/>
                <a:gd name="T34" fmla="*/ 5 w 8"/>
                <a:gd name="T35" fmla="*/ 10 h 10"/>
                <a:gd name="T36" fmla="*/ 7 w 8"/>
                <a:gd name="T37" fmla="*/ 10 h 10"/>
                <a:gd name="T38" fmla="*/ 8 w 8"/>
                <a:gd name="T39" fmla="*/ 10 h 10"/>
                <a:gd name="T40" fmla="*/ 8 w 8"/>
                <a:gd name="T41" fmla="*/ 10 h 10"/>
                <a:gd name="T42" fmla="*/ 8 w 8"/>
                <a:gd name="T43" fmla="*/ 9 h 10"/>
                <a:gd name="T44" fmla="*/ 8 w 8"/>
                <a:gd name="T45" fmla="*/ 9 h 10"/>
                <a:gd name="T46" fmla="*/ 8 w 8"/>
                <a:gd name="T4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0">
                  <a:moveTo>
                    <a:pt x="8" y="9"/>
                  </a:moveTo>
                  <a:lnTo>
                    <a:pt x="8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6" name="Freeform 167"/>
            <p:cNvSpPr>
              <a:spLocks/>
            </p:cNvSpPr>
            <p:nvPr/>
          </p:nvSpPr>
          <p:spPr bwMode="auto">
            <a:xfrm>
              <a:off x="5661136" y="2866758"/>
              <a:ext cx="3024" cy="151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7" name="Freeform 168"/>
            <p:cNvSpPr>
              <a:spLocks/>
            </p:cNvSpPr>
            <p:nvPr/>
          </p:nvSpPr>
          <p:spPr bwMode="auto">
            <a:xfrm>
              <a:off x="5594613" y="3090508"/>
              <a:ext cx="58962" cy="51402"/>
            </a:xfrm>
            <a:custGeom>
              <a:avLst/>
              <a:gdLst>
                <a:gd name="T0" fmla="*/ 32 w 39"/>
                <a:gd name="T1" fmla="*/ 34 h 34"/>
                <a:gd name="T2" fmla="*/ 34 w 39"/>
                <a:gd name="T3" fmla="*/ 34 h 34"/>
                <a:gd name="T4" fmla="*/ 34 w 39"/>
                <a:gd name="T5" fmla="*/ 32 h 34"/>
                <a:gd name="T6" fmla="*/ 35 w 39"/>
                <a:gd name="T7" fmla="*/ 30 h 34"/>
                <a:gd name="T8" fmla="*/ 37 w 39"/>
                <a:gd name="T9" fmla="*/ 30 h 34"/>
                <a:gd name="T10" fmla="*/ 37 w 39"/>
                <a:gd name="T11" fmla="*/ 29 h 34"/>
                <a:gd name="T12" fmla="*/ 39 w 39"/>
                <a:gd name="T13" fmla="*/ 27 h 34"/>
                <a:gd name="T14" fmla="*/ 39 w 39"/>
                <a:gd name="T15" fmla="*/ 27 h 34"/>
                <a:gd name="T16" fmla="*/ 39 w 39"/>
                <a:gd name="T17" fmla="*/ 25 h 34"/>
                <a:gd name="T18" fmla="*/ 37 w 39"/>
                <a:gd name="T19" fmla="*/ 22 h 34"/>
                <a:gd name="T20" fmla="*/ 34 w 39"/>
                <a:gd name="T21" fmla="*/ 19 h 34"/>
                <a:gd name="T22" fmla="*/ 34 w 39"/>
                <a:gd name="T23" fmla="*/ 17 h 34"/>
                <a:gd name="T24" fmla="*/ 32 w 39"/>
                <a:gd name="T25" fmla="*/ 17 h 34"/>
                <a:gd name="T26" fmla="*/ 30 w 39"/>
                <a:gd name="T27" fmla="*/ 15 h 34"/>
                <a:gd name="T28" fmla="*/ 29 w 39"/>
                <a:gd name="T29" fmla="*/ 15 h 34"/>
                <a:gd name="T30" fmla="*/ 27 w 39"/>
                <a:gd name="T31" fmla="*/ 9 h 34"/>
                <a:gd name="T32" fmla="*/ 27 w 39"/>
                <a:gd name="T33" fmla="*/ 5 h 34"/>
                <a:gd name="T34" fmla="*/ 25 w 39"/>
                <a:gd name="T35" fmla="*/ 2 h 34"/>
                <a:gd name="T36" fmla="*/ 24 w 39"/>
                <a:gd name="T37" fmla="*/ 0 h 34"/>
                <a:gd name="T38" fmla="*/ 22 w 39"/>
                <a:gd name="T39" fmla="*/ 0 h 34"/>
                <a:gd name="T40" fmla="*/ 20 w 39"/>
                <a:gd name="T41" fmla="*/ 0 h 34"/>
                <a:gd name="T42" fmla="*/ 14 w 39"/>
                <a:gd name="T43" fmla="*/ 0 h 34"/>
                <a:gd name="T44" fmla="*/ 10 w 39"/>
                <a:gd name="T45" fmla="*/ 5 h 34"/>
                <a:gd name="T46" fmla="*/ 10 w 39"/>
                <a:gd name="T47" fmla="*/ 5 h 34"/>
                <a:gd name="T48" fmla="*/ 10 w 39"/>
                <a:gd name="T49" fmla="*/ 5 h 34"/>
                <a:gd name="T50" fmla="*/ 17 w 39"/>
                <a:gd name="T51" fmla="*/ 14 h 34"/>
                <a:gd name="T52" fmla="*/ 17 w 39"/>
                <a:gd name="T53" fmla="*/ 17 h 34"/>
                <a:gd name="T54" fmla="*/ 10 w 39"/>
                <a:gd name="T55" fmla="*/ 22 h 34"/>
                <a:gd name="T56" fmla="*/ 10 w 39"/>
                <a:gd name="T57" fmla="*/ 22 h 34"/>
                <a:gd name="T58" fmla="*/ 10 w 39"/>
                <a:gd name="T59" fmla="*/ 22 h 34"/>
                <a:gd name="T60" fmla="*/ 10 w 39"/>
                <a:gd name="T61" fmla="*/ 24 h 34"/>
                <a:gd name="T62" fmla="*/ 10 w 39"/>
                <a:gd name="T63" fmla="*/ 24 h 34"/>
                <a:gd name="T64" fmla="*/ 10 w 39"/>
                <a:gd name="T65" fmla="*/ 24 h 34"/>
                <a:gd name="T66" fmla="*/ 10 w 39"/>
                <a:gd name="T67" fmla="*/ 24 h 34"/>
                <a:gd name="T68" fmla="*/ 12 w 39"/>
                <a:gd name="T69" fmla="*/ 24 h 34"/>
                <a:gd name="T70" fmla="*/ 15 w 39"/>
                <a:gd name="T71" fmla="*/ 25 h 34"/>
                <a:gd name="T72" fmla="*/ 17 w 39"/>
                <a:gd name="T73" fmla="*/ 25 h 34"/>
                <a:gd name="T74" fmla="*/ 19 w 39"/>
                <a:gd name="T75" fmla="*/ 24 h 34"/>
                <a:gd name="T76" fmla="*/ 20 w 39"/>
                <a:gd name="T77" fmla="*/ 25 h 34"/>
                <a:gd name="T78" fmla="*/ 20 w 39"/>
                <a:gd name="T79" fmla="*/ 25 h 34"/>
                <a:gd name="T80" fmla="*/ 19 w 39"/>
                <a:gd name="T81" fmla="*/ 27 h 34"/>
                <a:gd name="T82" fmla="*/ 15 w 39"/>
                <a:gd name="T83" fmla="*/ 27 h 34"/>
                <a:gd name="T84" fmla="*/ 14 w 39"/>
                <a:gd name="T85" fmla="*/ 27 h 34"/>
                <a:gd name="T86" fmla="*/ 7 w 39"/>
                <a:gd name="T87" fmla="*/ 27 h 34"/>
                <a:gd name="T88" fmla="*/ 5 w 39"/>
                <a:gd name="T89" fmla="*/ 24 h 34"/>
                <a:gd name="T90" fmla="*/ 4 w 39"/>
                <a:gd name="T91" fmla="*/ 24 h 34"/>
                <a:gd name="T92" fmla="*/ 4 w 39"/>
                <a:gd name="T93" fmla="*/ 22 h 34"/>
                <a:gd name="T94" fmla="*/ 2 w 39"/>
                <a:gd name="T95" fmla="*/ 22 h 34"/>
                <a:gd name="T96" fmla="*/ 0 w 39"/>
                <a:gd name="T97" fmla="*/ 24 h 34"/>
                <a:gd name="T98" fmla="*/ 0 w 39"/>
                <a:gd name="T99" fmla="*/ 25 h 34"/>
                <a:gd name="T100" fmla="*/ 2 w 39"/>
                <a:gd name="T101" fmla="*/ 29 h 34"/>
                <a:gd name="T102" fmla="*/ 4 w 39"/>
                <a:gd name="T103" fmla="*/ 30 h 34"/>
                <a:gd name="T104" fmla="*/ 10 w 39"/>
                <a:gd name="T105" fmla="*/ 32 h 34"/>
                <a:gd name="T106" fmla="*/ 25 w 39"/>
                <a:gd name="T107" fmla="*/ 34 h 34"/>
                <a:gd name="T108" fmla="*/ 25 w 39"/>
                <a:gd name="T109" fmla="*/ 34 h 34"/>
                <a:gd name="T110" fmla="*/ 27 w 39"/>
                <a:gd name="T111" fmla="*/ 34 h 34"/>
                <a:gd name="T112" fmla="*/ 32 w 39"/>
                <a:gd name="T1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32" y="34"/>
                  </a:moveTo>
                  <a:lnTo>
                    <a:pt x="34" y="34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2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7" y="9"/>
                  </a:lnTo>
                  <a:lnTo>
                    <a:pt x="27" y="5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4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7" y="27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8" name="Freeform 169"/>
            <p:cNvSpPr>
              <a:spLocks/>
            </p:cNvSpPr>
            <p:nvPr/>
          </p:nvSpPr>
          <p:spPr bwMode="auto">
            <a:xfrm>
              <a:off x="5590081" y="3184240"/>
              <a:ext cx="25701" cy="22677"/>
            </a:xfrm>
            <a:custGeom>
              <a:avLst/>
              <a:gdLst>
                <a:gd name="T0" fmla="*/ 0 w 17"/>
                <a:gd name="T1" fmla="*/ 12 h 15"/>
                <a:gd name="T2" fmla="*/ 2 w 17"/>
                <a:gd name="T3" fmla="*/ 13 h 15"/>
                <a:gd name="T4" fmla="*/ 5 w 17"/>
                <a:gd name="T5" fmla="*/ 15 h 15"/>
                <a:gd name="T6" fmla="*/ 5 w 17"/>
                <a:gd name="T7" fmla="*/ 15 h 15"/>
                <a:gd name="T8" fmla="*/ 17 w 17"/>
                <a:gd name="T9" fmla="*/ 3 h 15"/>
                <a:gd name="T10" fmla="*/ 17 w 17"/>
                <a:gd name="T11" fmla="*/ 3 h 15"/>
                <a:gd name="T12" fmla="*/ 17 w 17"/>
                <a:gd name="T13" fmla="*/ 2 h 15"/>
                <a:gd name="T14" fmla="*/ 8 w 17"/>
                <a:gd name="T15" fmla="*/ 0 h 15"/>
                <a:gd name="T16" fmla="*/ 7 w 17"/>
                <a:gd name="T17" fmla="*/ 0 h 15"/>
                <a:gd name="T18" fmla="*/ 5 w 17"/>
                <a:gd name="T19" fmla="*/ 0 h 15"/>
                <a:gd name="T20" fmla="*/ 2 w 17"/>
                <a:gd name="T21" fmla="*/ 3 h 15"/>
                <a:gd name="T22" fmla="*/ 2 w 17"/>
                <a:gd name="T23" fmla="*/ 3 h 15"/>
                <a:gd name="T24" fmla="*/ 2 w 17"/>
                <a:gd name="T25" fmla="*/ 3 h 15"/>
                <a:gd name="T26" fmla="*/ 0 w 17"/>
                <a:gd name="T27" fmla="*/ 7 h 15"/>
                <a:gd name="T28" fmla="*/ 0 w 17"/>
                <a:gd name="T29" fmla="*/ 8 h 15"/>
                <a:gd name="T30" fmla="*/ 0 w 17"/>
                <a:gd name="T31" fmla="*/ 10 h 15"/>
                <a:gd name="T32" fmla="*/ 0 w 17"/>
                <a:gd name="T33" fmla="*/ 10 h 15"/>
                <a:gd name="T34" fmla="*/ 0 w 17"/>
                <a:gd name="T3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lnTo>
                    <a:pt x="2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9" name="Freeform 170"/>
            <p:cNvSpPr>
              <a:spLocks/>
            </p:cNvSpPr>
            <p:nvPr/>
          </p:nvSpPr>
          <p:spPr bwMode="auto">
            <a:xfrm>
              <a:off x="5646017" y="3149468"/>
              <a:ext cx="4536" cy="4535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3 w 3"/>
                <a:gd name="T11" fmla="*/ 0 h 3"/>
                <a:gd name="T12" fmla="*/ 1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0" name="Freeform 171"/>
            <p:cNvSpPr>
              <a:spLocks/>
            </p:cNvSpPr>
            <p:nvPr/>
          </p:nvSpPr>
          <p:spPr bwMode="auto">
            <a:xfrm>
              <a:off x="5605197" y="3222036"/>
              <a:ext cx="7560" cy="10582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5 h 7"/>
                <a:gd name="T4" fmla="*/ 0 w 5"/>
                <a:gd name="T5" fmla="*/ 7 h 7"/>
                <a:gd name="T6" fmla="*/ 0 w 5"/>
                <a:gd name="T7" fmla="*/ 7 h 7"/>
                <a:gd name="T8" fmla="*/ 3 w 5"/>
                <a:gd name="T9" fmla="*/ 5 h 7"/>
                <a:gd name="T10" fmla="*/ 5 w 5"/>
                <a:gd name="T11" fmla="*/ 0 h 7"/>
                <a:gd name="T12" fmla="*/ 5 w 5"/>
                <a:gd name="T13" fmla="*/ 0 h 7"/>
                <a:gd name="T14" fmla="*/ 3 w 5"/>
                <a:gd name="T15" fmla="*/ 0 h 7"/>
                <a:gd name="T16" fmla="*/ 0 w 5"/>
                <a:gd name="T17" fmla="*/ 3 h 7"/>
                <a:gd name="T18" fmla="*/ 0 w 5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1" name="Freeform 172"/>
            <p:cNvSpPr>
              <a:spLocks/>
            </p:cNvSpPr>
            <p:nvPr/>
          </p:nvSpPr>
          <p:spPr bwMode="auto">
            <a:xfrm>
              <a:off x="5639970" y="3154004"/>
              <a:ext cx="6047" cy="10582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7 h 7"/>
                <a:gd name="T4" fmla="*/ 4 w 4"/>
                <a:gd name="T5" fmla="*/ 2 h 7"/>
                <a:gd name="T6" fmla="*/ 4 w 4"/>
                <a:gd name="T7" fmla="*/ 0 h 7"/>
                <a:gd name="T8" fmla="*/ 4 w 4"/>
                <a:gd name="T9" fmla="*/ 0 h 7"/>
                <a:gd name="T10" fmla="*/ 4 w 4"/>
                <a:gd name="T11" fmla="*/ 0 h 7"/>
                <a:gd name="T12" fmla="*/ 2 w 4"/>
                <a:gd name="T13" fmla="*/ 0 h 7"/>
                <a:gd name="T14" fmla="*/ 0 w 4"/>
                <a:gd name="T15" fmla="*/ 3 h 7"/>
                <a:gd name="T16" fmla="*/ 0 w 4"/>
                <a:gd name="T17" fmla="*/ 3 h 7"/>
                <a:gd name="T18" fmla="*/ 0 w 4"/>
                <a:gd name="T19" fmla="*/ 7 h 7"/>
                <a:gd name="T20" fmla="*/ 0 w 4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2" name="Freeform 173"/>
            <p:cNvSpPr>
              <a:spLocks/>
            </p:cNvSpPr>
            <p:nvPr/>
          </p:nvSpPr>
          <p:spPr bwMode="auto">
            <a:xfrm>
              <a:off x="5627875" y="3030036"/>
              <a:ext cx="15119" cy="18142"/>
            </a:xfrm>
            <a:custGeom>
              <a:avLst/>
              <a:gdLst>
                <a:gd name="T0" fmla="*/ 0 w 10"/>
                <a:gd name="T1" fmla="*/ 5 h 12"/>
                <a:gd name="T2" fmla="*/ 0 w 10"/>
                <a:gd name="T3" fmla="*/ 7 h 12"/>
                <a:gd name="T4" fmla="*/ 3 w 10"/>
                <a:gd name="T5" fmla="*/ 12 h 12"/>
                <a:gd name="T6" fmla="*/ 3 w 10"/>
                <a:gd name="T7" fmla="*/ 12 h 12"/>
                <a:gd name="T8" fmla="*/ 3 w 10"/>
                <a:gd name="T9" fmla="*/ 12 h 12"/>
                <a:gd name="T10" fmla="*/ 5 w 10"/>
                <a:gd name="T11" fmla="*/ 12 h 12"/>
                <a:gd name="T12" fmla="*/ 7 w 10"/>
                <a:gd name="T13" fmla="*/ 10 h 12"/>
                <a:gd name="T14" fmla="*/ 7 w 10"/>
                <a:gd name="T15" fmla="*/ 10 h 12"/>
                <a:gd name="T16" fmla="*/ 8 w 10"/>
                <a:gd name="T17" fmla="*/ 7 h 12"/>
                <a:gd name="T18" fmla="*/ 10 w 10"/>
                <a:gd name="T19" fmla="*/ 7 h 12"/>
                <a:gd name="T20" fmla="*/ 10 w 10"/>
                <a:gd name="T21" fmla="*/ 5 h 12"/>
                <a:gd name="T22" fmla="*/ 8 w 10"/>
                <a:gd name="T23" fmla="*/ 4 h 12"/>
                <a:gd name="T24" fmla="*/ 7 w 10"/>
                <a:gd name="T25" fmla="*/ 2 h 12"/>
                <a:gd name="T26" fmla="*/ 7 w 10"/>
                <a:gd name="T27" fmla="*/ 0 h 12"/>
                <a:gd name="T28" fmla="*/ 5 w 10"/>
                <a:gd name="T29" fmla="*/ 0 h 12"/>
                <a:gd name="T30" fmla="*/ 5 w 10"/>
                <a:gd name="T31" fmla="*/ 0 h 12"/>
                <a:gd name="T32" fmla="*/ 3 w 10"/>
                <a:gd name="T33" fmla="*/ 0 h 12"/>
                <a:gd name="T34" fmla="*/ 2 w 10"/>
                <a:gd name="T35" fmla="*/ 0 h 12"/>
                <a:gd name="T36" fmla="*/ 0 w 10"/>
                <a:gd name="T37" fmla="*/ 4 h 12"/>
                <a:gd name="T38" fmla="*/ 0 w 10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lnTo>
                    <a:pt x="0" y="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3" name="Freeform 174"/>
            <p:cNvSpPr>
              <a:spLocks/>
            </p:cNvSpPr>
            <p:nvPr/>
          </p:nvSpPr>
          <p:spPr bwMode="auto">
            <a:xfrm>
              <a:off x="5627875" y="3234130"/>
              <a:ext cx="22677" cy="43842"/>
            </a:xfrm>
            <a:custGeom>
              <a:avLst/>
              <a:gdLst>
                <a:gd name="T0" fmla="*/ 0 w 15"/>
                <a:gd name="T1" fmla="*/ 20 h 29"/>
                <a:gd name="T2" fmla="*/ 2 w 15"/>
                <a:gd name="T3" fmla="*/ 24 h 29"/>
                <a:gd name="T4" fmla="*/ 3 w 15"/>
                <a:gd name="T5" fmla="*/ 27 h 29"/>
                <a:gd name="T6" fmla="*/ 5 w 15"/>
                <a:gd name="T7" fmla="*/ 27 h 29"/>
                <a:gd name="T8" fmla="*/ 7 w 15"/>
                <a:gd name="T9" fmla="*/ 27 h 29"/>
                <a:gd name="T10" fmla="*/ 10 w 15"/>
                <a:gd name="T11" fmla="*/ 29 h 29"/>
                <a:gd name="T12" fmla="*/ 12 w 15"/>
                <a:gd name="T13" fmla="*/ 29 h 29"/>
                <a:gd name="T14" fmla="*/ 12 w 15"/>
                <a:gd name="T15" fmla="*/ 27 h 29"/>
                <a:gd name="T16" fmla="*/ 12 w 15"/>
                <a:gd name="T17" fmla="*/ 27 h 29"/>
                <a:gd name="T18" fmla="*/ 13 w 15"/>
                <a:gd name="T19" fmla="*/ 27 h 29"/>
                <a:gd name="T20" fmla="*/ 15 w 15"/>
                <a:gd name="T21" fmla="*/ 19 h 29"/>
                <a:gd name="T22" fmla="*/ 15 w 15"/>
                <a:gd name="T23" fmla="*/ 7 h 29"/>
                <a:gd name="T24" fmla="*/ 15 w 15"/>
                <a:gd name="T25" fmla="*/ 7 h 29"/>
                <a:gd name="T26" fmla="*/ 15 w 15"/>
                <a:gd name="T27" fmla="*/ 7 h 29"/>
                <a:gd name="T28" fmla="*/ 15 w 15"/>
                <a:gd name="T29" fmla="*/ 5 h 29"/>
                <a:gd name="T30" fmla="*/ 13 w 15"/>
                <a:gd name="T31" fmla="*/ 4 h 29"/>
                <a:gd name="T32" fmla="*/ 13 w 15"/>
                <a:gd name="T33" fmla="*/ 2 h 29"/>
                <a:gd name="T34" fmla="*/ 13 w 15"/>
                <a:gd name="T35" fmla="*/ 2 h 29"/>
                <a:gd name="T36" fmla="*/ 12 w 15"/>
                <a:gd name="T37" fmla="*/ 2 h 29"/>
                <a:gd name="T38" fmla="*/ 12 w 15"/>
                <a:gd name="T39" fmla="*/ 0 h 29"/>
                <a:gd name="T40" fmla="*/ 10 w 15"/>
                <a:gd name="T41" fmla="*/ 0 h 29"/>
                <a:gd name="T42" fmla="*/ 8 w 15"/>
                <a:gd name="T43" fmla="*/ 0 h 29"/>
                <a:gd name="T44" fmla="*/ 8 w 15"/>
                <a:gd name="T45" fmla="*/ 2 h 29"/>
                <a:gd name="T46" fmla="*/ 5 w 15"/>
                <a:gd name="T47" fmla="*/ 4 h 29"/>
                <a:gd name="T48" fmla="*/ 5 w 15"/>
                <a:gd name="T49" fmla="*/ 4 h 29"/>
                <a:gd name="T50" fmla="*/ 3 w 15"/>
                <a:gd name="T51" fmla="*/ 7 h 29"/>
                <a:gd name="T52" fmla="*/ 2 w 15"/>
                <a:gd name="T53" fmla="*/ 7 h 29"/>
                <a:gd name="T54" fmla="*/ 2 w 15"/>
                <a:gd name="T55" fmla="*/ 9 h 29"/>
                <a:gd name="T56" fmla="*/ 0 w 15"/>
                <a:gd name="T57" fmla="*/ 17 h 29"/>
                <a:gd name="T58" fmla="*/ 0 w 15"/>
                <a:gd name="T59" fmla="*/ 19 h 29"/>
                <a:gd name="T60" fmla="*/ 0 w 15"/>
                <a:gd name="T61" fmla="*/ 20 h 29"/>
                <a:gd name="T62" fmla="*/ 0 w 15"/>
                <a:gd name="T6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9">
                  <a:moveTo>
                    <a:pt x="0" y="20"/>
                  </a:moveTo>
                  <a:lnTo>
                    <a:pt x="2" y="24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3" y="27"/>
                  </a:lnTo>
                  <a:lnTo>
                    <a:pt x="15" y="19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4" name="Freeform 175"/>
            <p:cNvSpPr>
              <a:spLocks/>
            </p:cNvSpPr>
            <p:nvPr/>
          </p:nvSpPr>
          <p:spPr bwMode="auto">
            <a:xfrm>
              <a:off x="5638456" y="3051200"/>
              <a:ext cx="7560" cy="9071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6 h 6"/>
                <a:gd name="T10" fmla="*/ 3 w 5"/>
                <a:gd name="T11" fmla="*/ 6 h 6"/>
                <a:gd name="T12" fmla="*/ 3 w 5"/>
                <a:gd name="T13" fmla="*/ 6 h 6"/>
                <a:gd name="T14" fmla="*/ 5 w 5"/>
                <a:gd name="T15" fmla="*/ 5 h 6"/>
                <a:gd name="T16" fmla="*/ 5 w 5"/>
                <a:gd name="T17" fmla="*/ 3 h 6"/>
                <a:gd name="T18" fmla="*/ 5 w 5"/>
                <a:gd name="T19" fmla="*/ 1 h 6"/>
                <a:gd name="T20" fmla="*/ 5 w 5"/>
                <a:gd name="T21" fmla="*/ 1 h 6"/>
                <a:gd name="T22" fmla="*/ 5 w 5"/>
                <a:gd name="T23" fmla="*/ 0 h 6"/>
                <a:gd name="T24" fmla="*/ 5 w 5"/>
                <a:gd name="T25" fmla="*/ 0 h 6"/>
                <a:gd name="T26" fmla="*/ 3 w 5"/>
                <a:gd name="T27" fmla="*/ 0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3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5" name="Freeform 176"/>
            <p:cNvSpPr>
              <a:spLocks/>
            </p:cNvSpPr>
            <p:nvPr/>
          </p:nvSpPr>
          <p:spPr bwMode="auto">
            <a:xfrm>
              <a:off x="5570426" y="3568241"/>
              <a:ext cx="9071" cy="12094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6" name="Freeform 177"/>
            <p:cNvSpPr>
              <a:spLocks/>
            </p:cNvSpPr>
            <p:nvPr/>
          </p:nvSpPr>
          <p:spPr bwMode="auto">
            <a:xfrm>
              <a:off x="5570426" y="3568241"/>
              <a:ext cx="9071" cy="12094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7" name="Freeform 178"/>
            <p:cNvSpPr>
              <a:spLocks/>
            </p:cNvSpPr>
            <p:nvPr/>
          </p:nvSpPr>
          <p:spPr bwMode="auto">
            <a:xfrm>
              <a:off x="5630898" y="2881877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1 h 3"/>
                <a:gd name="T12" fmla="*/ 0 w 3"/>
                <a:gd name="T13" fmla="*/ 1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3 w 3"/>
                <a:gd name="T21" fmla="*/ 3 h 3"/>
                <a:gd name="T22" fmla="*/ 3 w 3"/>
                <a:gd name="T23" fmla="*/ 0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8" name="Freeform 179"/>
            <p:cNvSpPr>
              <a:spLocks/>
            </p:cNvSpPr>
            <p:nvPr/>
          </p:nvSpPr>
          <p:spPr bwMode="auto">
            <a:xfrm>
              <a:off x="5658111" y="3211453"/>
              <a:ext cx="10583" cy="30236"/>
            </a:xfrm>
            <a:custGeom>
              <a:avLst/>
              <a:gdLst>
                <a:gd name="T0" fmla="*/ 0 w 7"/>
                <a:gd name="T1" fmla="*/ 4 h 20"/>
                <a:gd name="T2" fmla="*/ 0 w 7"/>
                <a:gd name="T3" fmla="*/ 14 h 20"/>
                <a:gd name="T4" fmla="*/ 0 w 7"/>
                <a:gd name="T5" fmla="*/ 14 h 20"/>
                <a:gd name="T6" fmla="*/ 4 w 7"/>
                <a:gd name="T7" fmla="*/ 19 h 20"/>
                <a:gd name="T8" fmla="*/ 4 w 7"/>
                <a:gd name="T9" fmla="*/ 20 h 20"/>
                <a:gd name="T10" fmla="*/ 4 w 7"/>
                <a:gd name="T11" fmla="*/ 20 h 20"/>
                <a:gd name="T12" fmla="*/ 5 w 7"/>
                <a:gd name="T13" fmla="*/ 20 h 20"/>
                <a:gd name="T14" fmla="*/ 7 w 7"/>
                <a:gd name="T15" fmla="*/ 15 h 20"/>
                <a:gd name="T16" fmla="*/ 7 w 7"/>
                <a:gd name="T17" fmla="*/ 14 h 20"/>
                <a:gd name="T18" fmla="*/ 7 w 7"/>
                <a:gd name="T19" fmla="*/ 12 h 20"/>
                <a:gd name="T20" fmla="*/ 7 w 7"/>
                <a:gd name="T21" fmla="*/ 10 h 20"/>
                <a:gd name="T22" fmla="*/ 7 w 7"/>
                <a:gd name="T23" fmla="*/ 5 h 20"/>
                <a:gd name="T24" fmla="*/ 5 w 7"/>
                <a:gd name="T25" fmla="*/ 5 h 20"/>
                <a:gd name="T26" fmla="*/ 4 w 7"/>
                <a:gd name="T27" fmla="*/ 0 h 20"/>
                <a:gd name="T28" fmla="*/ 2 w 7"/>
                <a:gd name="T29" fmla="*/ 0 h 20"/>
                <a:gd name="T30" fmla="*/ 0 w 7"/>
                <a:gd name="T31" fmla="*/ 2 h 20"/>
                <a:gd name="T32" fmla="*/ 0 w 7"/>
                <a:gd name="T33" fmla="*/ 2 h 20"/>
                <a:gd name="T34" fmla="*/ 0 w 7"/>
                <a:gd name="T3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0">
                  <a:moveTo>
                    <a:pt x="0" y="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9" name="Freeform 180"/>
            <p:cNvSpPr>
              <a:spLocks/>
            </p:cNvSpPr>
            <p:nvPr/>
          </p:nvSpPr>
          <p:spPr bwMode="auto">
            <a:xfrm>
              <a:off x="5600662" y="3432176"/>
              <a:ext cx="49890" cy="37795"/>
            </a:xfrm>
            <a:custGeom>
              <a:avLst/>
              <a:gdLst>
                <a:gd name="T0" fmla="*/ 16 w 33"/>
                <a:gd name="T1" fmla="*/ 23 h 25"/>
                <a:gd name="T2" fmla="*/ 18 w 33"/>
                <a:gd name="T3" fmla="*/ 21 h 25"/>
                <a:gd name="T4" fmla="*/ 23 w 33"/>
                <a:gd name="T5" fmla="*/ 20 h 25"/>
                <a:gd name="T6" fmla="*/ 25 w 33"/>
                <a:gd name="T7" fmla="*/ 18 h 25"/>
                <a:gd name="T8" fmla="*/ 30 w 33"/>
                <a:gd name="T9" fmla="*/ 13 h 25"/>
                <a:gd name="T10" fmla="*/ 31 w 33"/>
                <a:gd name="T11" fmla="*/ 11 h 25"/>
                <a:gd name="T12" fmla="*/ 31 w 33"/>
                <a:gd name="T13" fmla="*/ 11 h 25"/>
                <a:gd name="T14" fmla="*/ 31 w 33"/>
                <a:gd name="T15" fmla="*/ 10 h 25"/>
                <a:gd name="T16" fmla="*/ 30 w 33"/>
                <a:gd name="T17" fmla="*/ 10 h 25"/>
                <a:gd name="T18" fmla="*/ 30 w 33"/>
                <a:gd name="T19" fmla="*/ 8 h 25"/>
                <a:gd name="T20" fmla="*/ 30 w 33"/>
                <a:gd name="T21" fmla="*/ 8 h 25"/>
                <a:gd name="T22" fmla="*/ 30 w 33"/>
                <a:gd name="T23" fmla="*/ 5 h 25"/>
                <a:gd name="T24" fmla="*/ 30 w 33"/>
                <a:gd name="T25" fmla="*/ 5 h 25"/>
                <a:gd name="T26" fmla="*/ 30 w 33"/>
                <a:gd name="T27" fmla="*/ 5 h 25"/>
                <a:gd name="T28" fmla="*/ 31 w 33"/>
                <a:gd name="T29" fmla="*/ 3 h 25"/>
                <a:gd name="T30" fmla="*/ 33 w 33"/>
                <a:gd name="T31" fmla="*/ 1 h 25"/>
                <a:gd name="T32" fmla="*/ 33 w 33"/>
                <a:gd name="T33" fmla="*/ 0 h 25"/>
                <a:gd name="T34" fmla="*/ 31 w 33"/>
                <a:gd name="T35" fmla="*/ 0 h 25"/>
                <a:gd name="T36" fmla="*/ 26 w 33"/>
                <a:gd name="T37" fmla="*/ 0 h 25"/>
                <a:gd name="T38" fmla="*/ 25 w 33"/>
                <a:gd name="T39" fmla="*/ 0 h 25"/>
                <a:gd name="T40" fmla="*/ 23 w 33"/>
                <a:gd name="T41" fmla="*/ 1 h 25"/>
                <a:gd name="T42" fmla="*/ 21 w 33"/>
                <a:gd name="T43" fmla="*/ 3 h 25"/>
                <a:gd name="T44" fmla="*/ 18 w 33"/>
                <a:gd name="T45" fmla="*/ 5 h 25"/>
                <a:gd name="T46" fmla="*/ 18 w 33"/>
                <a:gd name="T47" fmla="*/ 6 h 25"/>
                <a:gd name="T48" fmla="*/ 16 w 33"/>
                <a:gd name="T49" fmla="*/ 8 h 25"/>
                <a:gd name="T50" fmla="*/ 16 w 33"/>
                <a:gd name="T51" fmla="*/ 8 h 25"/>
                <a:gd name="T52" fmla="*/ 15 w 33"/>
                <a:gd name="T53" fmla="*/ 10 h 25"/>
                <a:gd name="T54" fmla="*/ 15 w 33"/>
                <a:gd name="T55" fmla="*/ 10 h 25"/>
                <a:gd name="T56" fmla="*/ 13 w 33"/>
                <a:gd name="T57" fmla="*/ 10 h 25"/>
                <a:gd name="T58" fmla="*/ 6 w 33"/>
                <a:gd name="T59" fmla="*/ 15 h 25"/>
                <a:gd name="T60" fmla="*/ 0 w 33"/>
                <a:gd name="T61" fmla="*/ 23 h 25"/>
                <a:gd name="T62" fmla="*/ 0 w 33"/>
                <a:gd name="T63" fmla="*/ 23 h 25"/>
                <a:gd name="T64" fmla="*/ 0 w 33"/>
                <a:gd name="T65" fmla="*/ 23 h 25"/>
                <a:gd name="T66" fmla="*/ 6 w 33"/>
                <a:gd name="T67" fmla="*/ 25 h 25"/>
                <a:gd name="T68" fmla="*/ 8 w 33"/>
                <a:gd name="T69" fmla="*/ 25 h 25"/>
                <a:gd name="T70" fmla="*/ 10 w 33"/>
                <a:gd name="T71" fmla="*/ 25 h 25"/>
                <a:gd name="T72" fmla="*/ 13 w 33"/>
                <a:gd name="T73" fmla="*/ 25 h 25"/>
                <a:gd name="T74" fmla="*/ 16 w 33"/>
                <a:gd name="T7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5">
                  <a:moveTo>
                    <a:pt x="16" y="23"/>
                  </a:moveTo>
                  <a:lnTo>
                    <a:pt x="18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6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0" name="Freeform 181"/>
            <p:cNvSpPr>
              <a:spLocks/>
            </p:cNvSpPr>
            <p:nvPr/>
          </p:nvSpPr>
          <p:spPr bwMode="auto">
            <a:xfrm>
              <a:off x="5656600" y="3120744"/>
              <a:ext cx="16630" cy="10582"/>
            </a:xfrm>
            <a:custGeom>
              <a:avLst/>
              <a:gdLst>
                <a:gd name="T0" fmla="*/ 5 w 11"/>
                <a:gd name="T1" fmla="*/ 5 h 7"/>
                <a:gd name="T2" fmla="*/ 8 w 11"/>
                <a:gd name="T3" fmla="*/ 4 h 7"/>
                <a:gd name="T4" fmla="*/ 11 w 11"/>
                <a:gd name="T5" fmla="*/ 2 h 7"/>
                <a:gd name="T6" fmla="*/ 11 w 11"/>
                <a:gd name="T7" fmla="*/ 0 h 7"/>
                <a:gd name="T8" fmla="*/ 11 w 11"/>
                <a:gd name="T9" fmla="*/ 0 h 7"/>
                <a:gd name="T10" fmla="*/ 10 w 11"/>
                <a:gd name="T11" fmla="*/ 0 h 7"/>
                <a:gd name="T12" fmla="*/ 3 w 11"/>
                <a:gd name="T13" fmla="*/ 4 h 7"/>
                <a:gd name="T14" fmla="*/ 0 w 11"/>
                <a:gd name="T15" fmla="*/ 5 h 7"/>
                <a:gd name="T16" fmla="*/ 1 w 11"/>
                <a:gd name="T17" fmla="*/ 7 h 7"/>
                <a:gd name="T18" fmla="*/ 3 w 11"/>
                <a:gd name="T19" fmla="*/ 5 h 7"/>
                <a:gd name="T20" fmla="*/ 5 w 11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5" y="5"/>
                  </a:move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3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1" name="Freeform 182"/>
            <p:cNvSpPr>
              <a:spLocks/>
            </p:cNvSpPr>
            <p:nvPr/>
          </p:nvSpPr>
          <p:spPr bwMode="auto">
            <a:xfrm>
              <a:off x="5559844" y="3082949"/>
              <a:ext cx="22677" cy="10582"/>
            </a:xfrm>
            <a:custGeom>
              <a:avLst/>
              <a:gdLst>
                <a:gd name="T0" fmla="*/ 3 w 15"/>
                <a:gd name="T1" fmla="*/ 0 h 7"/>
                <a:gd name="T2" fmla="*/ 2 w 15"/>
                <a:gd name="T3" fmla="*/ 0 h 7"/>
                <a:gd name="T4" fmla="*/ 0 w 15"/>
                <a:gd name="T5" fmla="*/ 0 h 7"/>
                <a:gd name="T6" fmla="*/ 0 w 15"/>
                <a:gd name="T7" fmla="*/ 2 h 7"/>
                <a:gd name="T8" fmla="*/ 0 w 15"/>
                <a:gd name="T9" fmla="*/ 5 h 7"/>
                <a:gd name="T10" fmla="*/ 0 w 15"/>
                <a:gd name="T11" fmla="*/ 5 h 7"/>
                <a:gd name="T12" fmla="*/ 2 w 15"/>
                <a:gd name="T13" fmla="*/ 7 h 7"/>
                <a:gd name="T14" fmla="*/ 2 w 15"/>
                <a:gd name="T15" fmla="*/ 7 h 7"/>
                <a:gd name="T16" fmla="*/ 3 w 15"/>
                <a:gd name="T17" fmla="*/ 7 h 7"/>
                <a:gd name="T18" fmla="*/ 3 w 15"/>
                <a:gd name="T19" fmla="*/ 7 h 7"/>
                <a:gd name="T20" fmla="*/ 13 w 15"/>
                <a:gd name="T21" fmla="*/ 5 h 7"/>
                <a:gd name="T22" fmla="*/ 15 w 15"/>
                <a:gd name="T23" fmla="*/ 4 h 7"/>
                <a:gd name="T24" fmla="*/ 13 w 15"/>
                <a:gd name="T25" fmla="*/ 2 h 7"/>
                <a:gd name="T26" fmla="*/ 3 w 15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2" name="Freeform 183"/>
            <p:cNvSpPr>
              <a:spLocks/>
            </p:cNvSpPr>
            <p:nvPr/>
          </p:nvSpPr>
          <p:spPr bwMode="auto">
            <a:xfrm>
              <a:off x="5656600" y="3138885"/>
              <a:ext cx="7560" cy="3024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1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3 w 5"/>
                <a:gd name="T11" fmla="*/ 0 h 2"/>
                <a:gd name="T12" fmla="*/ 1 w 5"/>
                <a:gd name="T13" fmla="*/ 0 h 2"/>
                <a:gd name="T14" fmla="*/ 0 w 5"/>
                <a:gd name="T15" fmla="*/ 0 h 2"/>
                <a:gd name="T16" fmla="*/ 0 w 5"/>
                <a:gd name="T17" fmla="*/ 0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3" name="Freeform 184"/>
            <p:cNvSpPr>
              <a:spLocks/>
            </p:cNvSpPr>
            <p:nvPr/>
          </p:nvSpPr>
          <p:spPr bwMode="auto">
            <a:xfrm>
              <a:off x="5671718" y="3234130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1 w 3"/>
                <a:gd name="T5" fmla="*/ 5 h 5"/>
                <a:gd name="T6" fmla="*/ 1 w 3"/>
                <a:gd name="T7" fmla="*/ 5 h 5"/>
                <a:gd name="T8" fmla="*/ 1 w 3"/>
                <a:gd name="T9" fmla="*/ 4 h 5"/>
                <a:gd name="T10" fmla="*/ 3 w 3"/>
                <a:gd name="T11" fmla="*/ 2 h 5"/>
                <a:gd name="T12" fmla="*/ 3 w 3"/>
                <a:gd name="T13" fmla="*/ 0 h 5"/>
                <a:gd name="T14" fmla="*/ 1 w 3"/>
                <a:gd name="T15" fmla="*/ 0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4 h 5"/>
                <a:gd name="T22" fmla="*/ 0 w 3"/>
                <a:gd name="T23" fmla="*/ 4 h 5"/>
                <a:gd name="T24" fmla="*/ 0 w 3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4" name="Freeform 185"/>
            <p:cNvSpPr>
              <a:spLocks/>
            </p:cNvSpPr>
            <p:nvPr/>
          </p:nvSpPr>
          <p:spPr bwMode="auto">
            <a:xfrm>
              <a:off x="5366331" y="3262854"/>
              <a:ext cx="205607" cy="170834"/>
            </a:xfrm>
            <a:custGeom>
              <a:avLst/>
              <a:gdLst>
                <a:gd name="T0" fmla="*/ 125 w 136"/>
                <a:gd name="T1" fmla="*/ 98 h 113"/>
                <a:gd name="T2" fmla="*/ 120 w 136"/>
                <a:gd name="T3" fmla="*/ 102 h 113"/>
                <a:gd name="T4" fmla="*/ 103 w 136"/>
                <a:gd name="T5" fmla="*/ 107 h 113"/>
                <a:gd name="T6" fmla="*/ 98 w 136"/>
                <a:gd name="T7" fmla="*/ 112 h 113"/>
                <a:gd name="T8" fmla="*/ 90 w 136"/>
                <a:gd name="T9" fmla="*/ 113 h 113"/>
                <a:gd name="T10" fmla="*/ 88 w 136"/>
                <a:gd name="T11" fmla="*/ 112 h 113"/>
                <a:gd name="T12" fmla="*/ 88 w 136"/>
                <a:gd name="T13" fmla="*/ 108 h 113"/>
                <a:gd name="T14" fmla="*/ 83 w 136"/>
                <a:gd name="T15" fmla="*/ 105 h 113"/>
                <a:gd name="T16" fmla="*/ 63 w 136"/>
                <a:gd name="T17" fmla="*/ 102 h 113"/>
                <a:gd name="T18" fmla="*/ 63 w 136"/>
                <a:gd name="T19" fmla="*/ 100 h 113"/>
                <a:gd name="T20" fmla="*/ 58 w 136"/>
                <a:gd name="T21" fmla="*/ 75 h 113"/>
                <a:gd name="T22" fmla="*/ 60 w 136"/>
                <a:gd name="T23" fmla="*/ 73 h 113"/>
                <a:gd name="T24" fmla="*/ 60 w 136"/>
                <a:gd name="T25" fmla="*/ 70 h 113"/>
                <a:gd name="T26" fmla="*/ 55 w 136"/>
                <a:gd name="T27" fmla="*/ 60 h 113"/>
                <a:gd name="T28" fmla="*/ 43 w 136"/>
                <a:gd name="T29" fmla="*/ 68 h 113"/>
                <a:gd name="T30" fmla="*/ 41 w 136"/>
                <a:gd name="T31" fmla="*/ 73 h 113"/>
                <a:gd name="T32" fmla="*/ 31 w 136"/>
                <a:gd name="T33" fmla="*/ 80 h 113"/>
                <a:gd name="T34" fmla="*/ 28 w 136"/>
                <a:gd name="T35" fmla="*/ 80 h 113"/>
                <a:gd name="T36" fmla="*/ 18 w 136"/>
                <a:gd name="T37" fmla="*/ 73 h 113"/>
                <a:gd name="T38" fmla="*/ 0 w 136"/>
                <a:gd name="T39" fmla="*/ 33 h 113"/>
                <a:gd name="T40" fmla="*/ 18 w 136"/>
                <a:gd name="T41" fmla="*/ 33 h 113"/>
                <a:gd name="T42" fmla="*/ 28 w 136"/>
                <a:gd name="T43" fmla="*/ 30 h 113"/>
                <a:gd name="T44" fmla="*/ 25 w 136"/>
                <a:gd name="T45" fmla="*/ 26 h 113"/>
                <a:gd name="T46" fmla="*/ 21 w 136"/>
                <a:gd name="T47" fmla="*/ 18 h 113"/>
                <a:gd name="T48" fmla="*/ 25 w 136"/>
                <a:gd name="T49" fmla="*/ 15 h 113"/>
                <a:gd name="T50" fmla="*/ 28 w 136"/>
                <a:gd name="T51" fmla="*/ 18 h 113"/>
                <a:gd name="T52" fmla="*/ 30 w 136"/>
                <a:gd name="T53" fmla="*/ 21 h 113"/>
                <a:gd name="T54" fmla="*/ 50 w 136"/>
                <a:gd name="T55" fmla="*/ 13 h 113"/>
                <a:gd name="T56" fmla="*/ 56 w 136"/>
                <a:gd name="T57" fmla="*/ 3 h 113"/>
                <a:gd name="T58" fmla="*/ 60 w 136"/>
                <a:gd name="T59" fmla="*/ 0 h 113"/>
                <a:gd name="T60" fmla="*/ 66 w 136"/>
                <a:gd name="T61" fmla="*/ 1 h 113"/>
                <a:gd name="T62" fmla="*/ 75 w 136"/>
                <a:gd name="T63" fmla="*/ 6 h 113"/>
                <a:gd name="T64" fmla="*/ 78 w 136"/>
                <a:gd name="T65" fmla="*/ 3 h 113"/>
                <a:gd name="T66" fmla="*/ 115 w 136"/>
                <a:gd name="T67" fmla="*/ 1 h 113"/>
                <a:gd name="T68" fmla="*/ 126 w 136"/>
                <a:gd name="T69" fmla="*/ 8 h 113"/>
                <a:gd name="T70" fmla="*/ 128 w 136"/>
                <a:gd name="T71" fmla="*/ 11 h 113"/>
                <a:gd name="T72" fmla="*/ 128 w 136"/>
                <a:gd name="T73" fmla="*/ 16 h 113"/>
                <a:gd name="T74" fmla="*/ 126 w 136"/>
                <a:gd name="T75" fmla="*/ 25 h 113"/>
                <a:gd name="T76" fmla="*/ 131 w 136"/>
                <a:gd name="T77" fmla="*/ 46 h 113"/>
                <a:gd name="T78" fmla="*/ 133 w 136"/>
                <a:gd name="T79" fmla="*/ 50 h 113"/>
                <a:gd name="T80" fmla="*/ 133 w 136"/>
                <a:gd name="T81" fmla="*/ 55 h 113"/>
                <a:gd name="T82" fmla="*/ 131 w 136"/>
                <a:gd name="T83" fmla="*/ 56 h 113"/>
                <a:gd name="T84" fmla="*/ 131 w 136"/>
                <a:gd name="T85" fmla="*/ 58 h 113"/>
                <a:gd name="T86" fmla="*/ 126 w 136"/>
                <a:gd name="T87" fmla="*/ 58 h 113"/>
                <a:gd name="T88" fmla="*/ 121 w 136"/>
                <a:gd name="T89" fmla="*/ 60 h 113"/>
                <a:gd name="T90" fmla="*/ 116 w 136"/>
                <a:gd name="T91" fmla="*/ 63 h 113"/>
                <a:gd name="T92" fmla="*/ 116 w 136"/>
                <a:gd name="T93" fmla="*/ 66 h 113"/>
                <a:gd name="T94" fmla="*/ 118 w 136"/>
                <a:gd name="T95" fmla="*/ 66 h 113"/>
                <a:gd name="T96" fmla="*/ 120 w 136"/>
                <a:gd name="T97" fmla="*/ 65 h 113"/>
                <a:gd name="T98" fmla="*/ 133 w 136"/>
                <a:gd name="T99" fmla="*/ 65 h 113"/>
                <a:gd name="T100" fmla="*/ 136 w 136"/>
                <a:gd name="T101" fmla="*/ 85 h 113"/>
                <a:gd name="T102" fmla="*/ 131 w 136"/>
                <a:gd name="T103" fmla="*/ 93 h 113"/>
                <a:gd name="T104" fmla="*/ 128 w 136"/>
                <a:gd name="T105" fmla="*/ 98 h 113"/>
                <a:gd name="T106" fmla="*/ 126 w 136"/>
                <a:gd name="T107" fmla="*/ 97 h 113"/>
                <a:gd name="T108" fmla="*/ 126 w 136"/>
                <a:gd name="T109" fmla="*/ 92 h 113"/>
                <a:gd name="T110" fmla="*/ 126 w 136"/>
                <a:gd name="T111" fmla="*/ 88 h 113"/>
                <a:gd name="T112" fmla="*/ 130 w 136"/>
                <a:gd name="T113" fmla="*/ 86 h 113"/>
                <a:gd name="T114" fmla="*/ 130 w 136"/>
                <a:gd name="T115" fmla="*/ 85 h 113"/>
                <a:gd name="T116" fmla="*/ 131 w 136"/>
                <a:gd name="T117" fmla="*/ 80 h 113"/>
                <a:gd name="T118" fmla="*/ 128 w 136"/>
                <a:gd name="T119" fmla="*/ 75 h 113"/>
                <a:gd name="T120" fmla="*/ 125 w 136"/>
                <a:gd name="T121" fmla="*/ 76 h 113"/>
                <a:gd name="T122" fmla="*/ 126 w 136"/>
                <a:gd name="T123" fmla="*/ 9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13">
                  <a:moveTo>
                    <a:pt x="126" y="93"/>
                  </a:moveTo>
                  <a:lnTo>
                    <a:pt x="126" y="95"/>
                  </a:lnTo>
                  <a:lnTo>
                    <a:pt x="125" y="98"/>
                  </a:lnTo>
                  <a:lnTo>
                    <a:pt x="123" y="100"/>
                  </a:lnTo>
                  <a:lnTo>
                    <a:pt x="121" y="102"/>
                  </a:lnTo>
                  <a:lnTo>
                    <a:pt x="120" y="102"/>
                  </a:lnTo>
                  <a:lnTo>
                    <a:pt x="118" y="103"/>
                  </a:lnTo>
                  <a:lnTo>
                    <a:pt x="116" y="105"/>
                  </a:lnTo>
                  <a:lnTo>
                    <a:pt x="103" y="107"/>
                  </a:lnTo>
                  <a:lnTo>
                    <a:pt x="101" y="108"/>
                  </a:lnTo>
                  <a:lnTo>
                    <a:pt x="100" y="110"/>
                  </a:lnTo>
                  <a:lnTo>
                    <a:pt x="98" y="112"/>
                  </a:lnTo>
                  <a:lnTo>
                    <a:pt x="93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88" y="113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08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1" y="103"/>
                  </a:lnTo>
                  <a:lnTo>
                    <a:pt x="73" y="103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1" y="97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60" y="73"/>
                  </a:lnTo>
                  <a:lnTo>
                    <a:pt x="60" y="71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8" y="66"/>
                  </a:lnTo>
                  <a:lnTo>
                    <a:pt x="58" y="63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45" y="65"/>
                  </a:lnTo>
                  <a:lnTo>
                    <a:pt x="43" y="68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1" y="73"/>
                  </a:lnTo>
                  <a:lnTo>
                    <a:pt x="41" y="75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6" y="6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5" y="26"/>
                  </a:lnTo>
                  <a:lnTo>
                    <a:pt x="21" y="25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41" y="2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3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90" y="0"/>
                  </a:lnTo>
                  <a:lnTo>
                    <a:pt x="108" y="0"/>
                  </a:lnTo>
                  <a:lnTo>
                    <a:pt x="115" y="1"/>
                  </a:lnTo>
                  <a:lnTo>
                    <a:pt x="115" y="3"/>
                  </a:lnTo>
                  <a:lnTo>
                    <a:pt x="116" y="3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8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21"/>
                  </a:lnTo>
                  <a:lnTo>
                    <a:pt x="126" y="25"/>
                  </a:lnTo>
                  <a:lnTo>
                    <a:pt x="130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3" y="50"/>
                  </a:lnTo>
                  <a:lnTo>
                    <a:pt x="135" y="53"/>
                  </a:lnTo>
                  <a:lnTo>
                    <a:pt x="135" y="53"/>
                  </a:lnTo>
                  <a:lnTo>
                    <a:pt x="133" y="55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6" y="58"/>
                  </a:lnTo>
                  <a:lnTo>
                    <a:pt x="125" y="58"/>
                  </a:lnTo>
                  <a:lnTo>
                    <a:pt x="125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0" y="61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20" y="65"/>
                  </a:lnTo>
                  <a:lnTo>
                    <a:pt x="123" y="63"/>
                  </a:lnTo>
                  <a:lnTo>
                    <a:pt x="126" y="63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6" y="70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5" y="88"/>
                  </a:lnTo>
                  <a:lnTo>
                    <a:pt x="131" y="93"/>
                  </a:lnTo>
                  <a:lnTo>
                    <a:pt x="130" y="97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88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5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0" y="78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5" y="76"/>
                  </a:lnTo>
                  <a:lnTo>
                    <a:pt x="125" y="80"/>
                  </a:lnTo>
                  <a:lnTo>
                    <a:pt x="125" y="86"/>
                  </a:lnTo>
                  <a:lnTo>
                    <a:pt x="126" y="92"/>
                  </a:lnTo>
                  <a:lnTo>
                    <a:pt x="126" y="9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5" name="Freeform 186"/>
            <p:cNvSpPr>
              <a:spLocks/>
            </p:cNvSpPr>
            <p:nvPr/>
          </p:nvSpPr>
          <p:spPr bwMode="auto">
            <a:xfrm>
              <a:off x="6069324" y="4024809"/>
              <a:ext cx="309923" cy="294802"/>
            </a:xfrm>
            <a:custGeom>
              <a:avLst/>
              <a:gdLst>
                <a:gd name="T0" fmla="*/ 22 w 205"/>
                <a:gd name="T1" fmla="*/ 6 h 195"/>
                <a:gd name="T2" fmla="*/ 37 w 205"/>
                <a:gd name="T3" fmla="*/ 1 h 195"/>
                <a:gd name="T4" fmla="*/ 52 w 205"/>
                <a:gd name="T5" fmla="*/ 6 h 195"/>
                <a:gd name="T6" fmla="*/ 54 w 205"/>
                <a:gd name="T7" fmla="*/ 13 h 195"/>
                <a:gd name="T8" fmla="*/ 59 w 205"/>
                <a:gd name="T9" fmla="*/ 11 h 195"/>
                <a:gd name="T10" fmla="*/ 67 w 205"/>
                <a:gd name="T11" fmla="*/ 11 h 195"/>
                <a:gd name="T12" fmla="*/ 74 w 205"/>
                <a:gd name="T13" fmla="*/ 16 h 195"/>
                <a:gd name="T14" fmla="*/ 79 w 205"/>
                <a:gd name="T15" fmla="*/ 21 h 195"/>
                <a:gd name="T16" fmla="*/ 89 w 205"/>
                <a:gd name="T17" fmla="*/ 20 h 195"/>
                <a:gd name="T18" fmla="*/ 100 w 205"/>
                <a:gd name="T19" fmla="*/ 15 h 195"/>
                <a:gd name="T20" fmla="*/ 110 w 205"/>
                <a:gd name="T21" fmla="*/ 10 h 195"/>
                <a:gd name="T22" fmla="*/ 140 w 205"/>
                <a:gd name="T23" fmla="*/ 18 h 195"/>
                <a:gd name="T24" fmla="*/ 165 w 205"/>
                <a:gd name="T25" fmla="*/ 35 h 195"/>
                <a:gd name="T26" fmla="*/ 177 w 205"/>
                <a:gd name="T27" fmla="*/ 45 h 195"/>
                <a:gd name="T28" fmla="*/ 182 w 205"/>
                <a:gd name="T29" fmla="*/ 45 h 195"/>
                <a:gd name="T30" fmla="*/ 187 w 205"/>
                <a:gd name="T31" fmla="*/ 50 h 195"/>
                <a:gd name="T32" fmla="*/ 180 w 205"/>
                <a:gd name="T33" fmla="*/ 61 h 195"/>
                <a:gd name="T34" fmla="*/ 177 w 205"/>
                <a:gd name="T35" fmla="*/ 70 h 195"/>
                <a:gd name="T36" fmla="*/ 174 w 205"/>
                <a:gd name="T37" fmla="*/ 85 h 195"/>
                <a:gd name="T38" fmla="*/ 189 w 205"/>
                <a:gd name="T39" fmla="*/ 88 h 195"/>
                <a:gd name="T40" fmla="*/ 205 w 205"/>
                <a:gd name="T41" fmla="*/ 120 h 195"/>
                <a:gd name="T42" fmla="*/ 190 w 205"/>
                <a:gd name="T43" fmla="*/ 142 h 195"/>
                <a:gd name="T44" fmla="*/ 179 w 205"/>
                <a:gd name="T45" fmla="*/ 140 h 195"/>
                <a:gd name="T46" fmla="*/ 162 w 205"/>
                <a:gd name="T47" fmla="*/ 157 h 195"/>
                <a:gd name="T48" fmla="*/ 157 w 205"/>
                <a:gd name="T49" fmla="*/ 172 h 195"/>
                <a:gd name="T50" fmla="*/ 162 w 205"/>
                <a:gd name="T51" fmla="*/ 180 h 195"/>
                <a:gd name="T52" fmla="*/ 160 w 205"/>
                <a:gd name="T53" fmla="*/ 193 h 195"/>
                <a:gd name="T54" fmla="*/ 150 w 205"/>
                <a:gd name="T55" fmla="*/ 193 h 195"/>
                <a:gd name="T56" fmla="*/ 114 w 205"/>
                <a:gd name="T57" fmla="*/ 163 h 195"/>
                <a:gd name="T58" fmla="*/ 105 w 205"/>
                <a:gd name="T59" fmla="*/ 145 h 195"/>
                <a:gd name="T60" fmla="*/ 112 w 205"/>
                <a:gd name="T61" fmla="*/ 133 h 195"/>
                <a:gd name="T62" fmla="*/ 114 w 205"/>
                <a:gd name="T63" fmla="*/ 130 h 195"/>
                <a:gd name="T64" fmla="*/ 110 w 205"/>
                <a:gd name="T65" fmla="*/ 128 h 195"/>
                <a:gd name="T66" fmla="*/ 102 w 205"/>
                <a:gd name="T67" fmla="*/ 133 h 195"/>
                <a:gd name="T68" fmla="*/ 102 w 205"/>
                <a:gd name="T69" fmla="*/ 137 h 195"/>
                <a:gd name="T70" fmla="*/ 85 w 205"/>
                <a:gd name="T71" fmla="*/ 143 h 195"/>
                <a:gd name="T72" fmla="*/ 69 w 205"/>
                <a:gd name="T73" fmla="*/ 135 h 195"/>
                <a:gd name="T74" fmla="*/ 69 w 205"/>
                <a:gd name="T75" fmla="*/ 132 h 195"/>
                <a:gd name="T76" fmla="*/ 72 w 205"/>
                <a:gd name="T77" fmla="*/ 130 h 195"/>
                <a:gd name="T78" fmla="*/ 75 w 205"/>
                <a:gd name="T79" fmla="*/ 108 h 195"/>
                <a:gd name="T80" fmla="*/ 60 w 205"/>
                <a:gd name="T81" fmla="*/ 100 h 195"/>
                <a:gd name="T82" fmla="*/ 50 w 205"/>
                <a:gd name="T83" fmla="*/ 86 h 195"/>
                <a:gd name="T84" fmla="*/ 49 w 205"/>
                <a:gd name="T85" fmla="*/ 81 h 195"/>
                <a:gd name="T86" fmla="*/ 35 w 205"/>
                <a:gd name="T87" fmla="*/ 78 h 195"/>
                <a:gd name="T88" fmla="*/ 30 w 205"/>
                <a:gd name="T89" fmla="*/ 61 h 195"/>
                <a:gd name="T90" fmla="*/ 32 w 205"/>
                <a:gd name="T91" fmla="*/ 58 h 195"/>
                <a:gd name="T92" fmla="*/ 29 w 205"/>
                <a:gd name="T93" fmla="*/ 48 h 195"/>
                <a:gd name="T94" fmla="*/ 15 w 205"/>
                <a:gd name="T95" fmla="*/ 50 h 195"/>
                <a:gd name="T96" fmla="*/ 0 w 205"/>
                <a:gd name="T97" fmla="*/ 40 h 195"/>
                <a:gd name="T98" fmla="*/ 0 w 205"/>
                <a:gd name="T99" fmla="*/ 31 h 195"/>
                <a:gd name="T100" fmla="*/ 0 w 205"/>
                <a:gd name="T101" fmla="*/ 1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5" h="195">
                  <a:moveTo>
                    <a:pt x="0" y="13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4" y="10"/>
                  </a:lnTo>
                  <a:lnTo>
                    <a:pt x="67" y="11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20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9" y="20"/>
                  </a:lnTo>
                  <a:lnTo>
                    <a:pt x="94" y="18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1"/>
                  </a:lnTo>
                  <a:lnTo>
                    <a:pt x="107" y="11"/>
                  </a:lnTo>
                  <a:lnTo>
                    <a:pt x="110" y="10"/>
                  </a:lnTo>
                  <a:lnTo>
                    <a:pt x="120" y="5"/>
                  </a:lnTo>
                  <a:lnTo>
                    <a:pt x="130" y="8"/>
                  </a:lnTo>
                  <a:lnTo>
                    <a:pt x="137" y="10"/>
                  </a:lnTo>
                  <a:lnTo>
                    <a:pt x="140" y="18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9" y="35"/>
                  </a:lnTo>
                  <a:lnTo>
                    <a:pt x="165" y="35"/>
                  </a:lnTo>
                  <a:lnTo>
                    <a:pt x="169" y="35"/>
                  </a:lnTo>
                  <a:lnTo>
                    <a:pt x="172" y="40"/>
                  </a:lnTo>
                  <a:lnTo>
                    <a:pt x="172" y="41"/>
                  </a:lnTo>
                  <a:lnTo>
                    <a:pt x="177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80" y="46"/>
                  </a:lnTo>
                  <a:lnTo>
                    <a:pt x="182" y="45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7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1"/>
                  </a:lnTo>
                  <a:lnTo>
                    <a:pt x="185" y="53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79" y="68"/>
                  </a:lnTo>
                  <a:lnTo>
                    <a:pt x="179" y="68"/>
                  </a:lnTo>
                  <a:lnTo>
                    <a:pt x="177" y="70"/>
                  </a:lnTo>
                  <a:lnTo>
                    <a:pt x="174" y="73"/>
                  </a:lnTo>
                  <a:lnTo>
                    <a:pt x="172" y="80"/>
                  </a:lnTo>
                  <a:lnTo>
                    <a:pt x="172" y="83"/>
                  </a:lnTo>
                  <a:lnTo>
                    <a:pt x="174" y="85"/>
                  </a:lnTo>
                  <a:lnTo>
                    <a:pt x="179" y="85"/>
                  </a:lnTo>
                  <a:lnTo>
                    <a:pt x="184" y="86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95" y="91"/>
                  </a:lnTo>
                  <a:lnTo>
                    <a:pt x="204" y="117"/>
                  </a:lnTo>
                  <a:lnTo>
                    <a:pt x="205" y="120"/>
                  </a:lnTo>
                  <a:lnTo>
                    <a:pt x="205" y="120"/>
                  </a:lnTo>
                  <a:lnTo>
                    <a:pt x="205" y="122"/>
                  </a:lnTo>
                  <a:lnTo>
                    <a:pt x="204" y="128"/>
                  </a:lnTo>
                  <a:lnTo>
                    <a:pt x="202" y="132"/>
                  </a:lnTo>
                  <a:lnTo>
                    <a:pt x="190" y="142"/>
                  </a:lnTo>
                  <a:lnTo>
                    <a:pt x="185" y="147"/>
                  </a:lnTo>
                  <a:lnTo>
                    <a:pt x="185" y="143"/>
                  </a:lnTo>
                  <a:lnTo>
                    <a:pt x="180" y="140"/>
                  </a:lnTo>
                  <a:lnTo>
                    <a:pt x="179" y="140"/>
                  </a:lnTo>
                  <a:lnTo>
                    <a:pt x="177" y="140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62" y="157"/>
                  </a:lnTo>
                  <a:lnTo>
                    <a:pt x="159" y="162"/>
                  </a:lnTo>
                  <a:lnTo>
                    <a:pt x="159" y="163"/>
                  </a:lnTo>
                  <a:lnTo>
                    <a:pt x="157" y="168"/>
                  </a:lnTo>
                  <a:lnTo>
                    <a:pt x="157" y="172"/>
                  </a:lnTo>
                  <a:lnTo>
                    <a:pt x="157" y="172"/>
                  </a:lnTo>
                  <a:lnTo>
                    <a:pt x="159" y="172"/>
                  </a:lnTo>
                  <a:lnTo>
                    <a:pt x="159" y="173"/>
                  </a:lnTo>
                  <a:lnTo>
                    <a:pt x="162" y="180"/>
                  </a:lnTo>
                  <a:lnTo>
                    <a:pt x="164" y="185"/>
                  </a:lnTo>
                  <a:lnTo>
                    <a:pt x="164" y="187"/>
                  </a:lnTo>
                  <a:lnTo>
                    <a:pt x="164" y="188"/>
                  </a:lnTo>
                  <a:lnTo>
                    <a:pt x="160" y="193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0" y="195"/>
                  </a:lnTo>
                  <a:lnTo>
                    <a:pt x="150" y="193"/>
                  </a:lnTo>
                  <a:lnTo>
                    <a:pt x="135" y="183"/>
                  </a:lnTo>
                  <a:lnTo>
                    <a:pt x="129" y="175"/>
                  </a:lnTo>
                  <a:lnTo>
                    <a:pt x="119" y="167"/>
                  </a:lnTo>
                  <a:lnTo>
                    <a:pt x="114" y="163"/>
                  </a:lnTo>
                  <a:lnTo>
                    <a:pt x="110" y="162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3"/>
                  </a:lnTo>
                  <a:lnTo>
                    <a:pt x="110" y="137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4" y="132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30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89" y="143"/>
                  </a:lnTo>
                  <a:lnTo>
                    <a:pt x="85" y="143"/>
                  </a:lnTo>
                  <a:lnTo>
                    <a:pt x="72" y="138"/>
                  </a:lnTo>
                  <a:lnTo>
                    <a:pt x="72" y="137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70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13"/>
                  </a:lnTo>
                  <a:lnTo>
                    <a:pt x="75" y="108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5" y="100"/>
                  </a:lnTo>
                  <a:lnTo>
                    <a:pt x="60" y="100"/>
                  </a:lnTo>
                  <a:lnTo>
                    <a:pt x="52" y="96"/>
                  </a:lnTo>
                  <a:lnTo>
                    <a:pt x="50" y="91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4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5" y="78"/>
                  </a:lnTo>
                  <a:lnTo>
                    <a:pt x="34" y="78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2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9" y="5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6" name="Freeform 187"/>
            <p:cNvSpPr>
              <a:spLocks/>
            </p:cNvSpPr>
            <p:nvPr/>
          </p:nvSpPr>
          <p:spPr bwMode="auto">
            <a:xfrm>
              <a:off x="6231090" y="4602322"/>
              <a:ext cx="444473" cy="276662"/>
            </a:xfrm>
            <a:custGeom>
              <a:avLst/>
              <a:gdLst>
                <a:gd name="T0" fmla="*/ 235 w 294"/>
                <a:gd name="T1" fmla="*/ 68 h 183"/>
                <a:gd name="T2" fmla="*/ 237 w 294"/>
                <a:gd name="T3" fmla="*/ 60 h 183"/>
                <a:gd name="T4" fmla="*/ 247 w 294"/>
                <a:gd name="T5" fmla="*/ 50 h 183"/>
                <a:gd name="T6" fmla="*/ 249 w 294"/>
                <a:gd name="T7" fmla="*/ 42 h 183"/>
                <a:gd name="T8" fmla="*/ 214 w 294"/>
                <a:gd name="T9" fmla="*/ 15 h 183"/>
                <a:gd name="T10" fmla="*/ 205 w 294"/>
                <a:gd name="T11" fmla="*/ 17 h 183"/>
                <a:gd name="T12" fmla="*/ 199 w 294"/>
                <a:gd name="T13" fmla="*/ 10 h 183"/>
                <a:gd name="T14" fmla="*/ 194 w 294"/>
                <a:gd name="T15" fmla="*/ 3 h 183"/>
                <a:gd name="T16" fmla="*/ 175 w 294"/>
                <a:gd name="T17" fmla="*/ 8 h 183"/>
                <a:gd name="T18" fmla="*/ 184 w 294"/>
                <a:gd name="T19" fmla="*/ 12 h 183"/>
                <a:gd name="T20" fmla="*/ 182 w 294"/>
                <a:gd name="T21" fmla="*/ 15 h 183"/>
                <a:gd name="T22" fmla="*/ 175 w 294"/>
                <a:gd name="T23" fmla="*/ 20 h 183"/>
                <a:gd name="T24" fmla="*/ 160 w 294"/>
                <a:gd name="T25" fmla="*/ 13 h 183"/>
                <a:gd name="T26" fmla="*/ 128 w 294"/>
                <a:gd name="T27" fmla="*/ 15 h 183"/>
                <a:gd name="T28" fmla="*/ 117 w 294"/>
                <a:gd name="T29" fmla="*/ 12 h 183"/>
                <a:gd name="T30" fmla="*/ 112 w 294"/>
                <a:gd name="T31" fmla="*/ 20 h 183"/>
                <a:gd name="T32" fmla="*/ 97 w 294"/>
                <a:gd name="T33" fmla="*/ 18 h 183"/>
                <a:gd name="T34" fmla="*/ 88 w 294"/>
                <a:gd name="T35" fmla="*/ 12 h 183"/>
                <a:gd name="T36" fmla="*/ 83 w 294"/>
                <a:gd name="T37" fmla="*/ 23 h 183"/>
                <a:gd name="T38" fmla="*/ 87 w 294"/>
                <a:gd name="T39" fmla="*/ 27 h 183"/>
                <a:gd name="T40" fmla="*/ 62 w 294"/>
                <a:gd name="T41" fmla="*/ 45 h 183"/>
                <a:gd name="T42" fmla="*/ 62 w 294"/>
                <a:gd name="T43" fmla="*/ 50 h 183"/>
                <a:gd name="T44" fmla="*/ 42 w 294"/>
                <a:gd name="T45" fmla="*/ 70 h 183"/>
                <a:gd name="T46" fmla="*/ 32 w 294"/>
                <a:gd name="T47" fmla="*/ 75 h 183"/>
                <a:gd name="T48" fmla="*/ 13 w 294"/>
                <a:gd name="T49" fmla="*/ 100 h 183"/>
                <a:gd name="T50" fmla="*/ 5 w 294"/>
                <a:gd name="T51" fmla="*/ 113 h 183"/>
                <a:gd name="T52" fmla="*/ 2 w 294"/>
                <a:gd name="T53" fmla="*/ 122 h 183"/>
                <a:gd name="T54" fmla="*/ 12 w 294"/>
                <a:gd name="T55" fmla="*/ 122 h 183"/>
                <a:gd name="T56" fmla="*/ 22 w 294"/>
                <a:gd name="T57" fmla="*/ 115 h 183"/>
                <a:gd name="T58" fmla="*/ 25 w 294"/>
                <a:gd name="T59" fmla="*/ 102 h 183"/>
                <a:gd name="T60" fmla="*/ 53 w 294"/>
                <a:gd name="T61" fmla="*/ 103 h 183"/>
                <a:gd name="T62" fmla="*/ 52 w 294"/>
                <a:gd name="T63" fmla="*/ 130 h 183"/>
                <a:gd name="T64" fmla="*/ 63 w 294"/>
                <a:gd name="T65" fmla="*/ 150 h 183"/>
                <a:gd name="T66" fmla="*/ 73 w 294"/>
                <a:gd name="T67" fmla="*/ 160 h 183"/>
                <a:gd name="T68" fmla="*/ 108 w 294"/>
                <a:gd name="T69" fmla="*/ 162 h 183"/>
                <a:gd name="T70" fmla="*/ 138 w 294"/>
                <a:gd name="T71" fmla="*/ 145 h 183"/>
                <a:gd name="T72" fmla="*/ 152 w 294"/>
                <a:gd name="T73" fmla="*/ 123 h 183"/>
                <a:gd name="T74" fmla="*/ 162 w 294"/>
                <a:gd name="T75" fmla="*/ 125 h 183"/>
                <a:gd name="T76" fmla="*/ 159 w 294"/>
                <a:gd name="T77" fmla="*/ 142 h 183"/>
                <a:gd name="T78" fmla="*/ 179 w 294"/>
                <a:gd name="T79" fmla="*/ 157 h 183"/>
                <a:gd name="T80" fmla="*/ 189 w 294"/>
                <a:gd name="T81" fmla="*/ 183 h 183"/>
                <a:gd name="T82" fmla="*/ 190 w 294"/>
                <a:gd name="T83" fmla="*/ 173 h 183"/>
                <a:gd name="T84" fmla="*/ 204 w 294"/>
                <a:gd name="T85" fmla="*/ 153 h 183"/>
                <a:gd name="T86" fmla="*/ 212 w 294"/>
                <a:gd name="T87" fmla="*/ 132 h 183"/>
                <a:gd name="T88" fmla="*/ 214 w 294"/>
                <a:gd name="T89" fmla="*/ 125 h 183"/>
                <a:gd name="T90" fmla="*/ 224 w 294"/>
                <a:gd name="T91" fmla="*/ 137 h 183"/>
                <a:gd name="T92" fmla="*/ 234 w 294"/>
                <a:gd name="T93" fmla="*/ 147 h 183"/>
                <a:gd name="T94" fmla="*/ 249 w 294"/>
                <a:gd name="T95" fmla="*/ 142 h 183"/>
                <a:gd name="T96" fmla="*/ 255 w 294"/>
                <a:gd name="T97" fmla="*/ 147 h 183"/>
                <a:gd name="T98" fmla="*/ 264 w 294"/>
                <a:gd name="T99" fmla="*/ 157 h 183"/>
                <a:gd name="T100" fmla="*/ 262 w 294"/>
                <a:gd name="T101" fmla="*/ 132 h 183"/>
                <a:gd name="T102" fmla="*/ 275 w 294"/>
                <a:gd name="T103" fmla="*/ 122 h 183"/>
                <a:gd name="T104" fmla="*/ 279 w 294"/>
                <a:gd name="T105" fmla="*/ 128 h 183"/>
                <a:gd name="T106" fmla="*/ 290 w 294"/>
                <a:gd name="T107" fmla="*/ 127 h 183"/>
                <a:gd name="T108" fmla="*/ 294 w 294"/>
                <a:gd name="T109" fmla="*/ 95 h 183"/>
                <a:gd name="T110" fmla="*/ 279 w 294"/>
                <a:gd name="T111" fmla="*/ 98 h 183"/>
                <a:gd name="T112" fmla="*/ 257 w 294"/>
                <a:gd name="T113" fmla="*/ 92 h 183"/>
                <a:gd name="T114" fmla="*/ 245 w 294"/>
                <a:gd name="T115" fmla="*/ 7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183">
                  <a:moveTo>
                    <a:pt x="240" y="77"/>
                  </a:moveTo>
                  <a:lnTo>
                    <a:pt x="234" y="77"/>
                  </a:lnTo>
                  <a:lnTo>
                    <a:pt x="235" y="73"/>
                  </a:lnTo>
                  <a:lnTo>
                    <a:pt x="235" y="72"/>
                  </a:lnTo>
                  <a:lnTo>
                    <a:pt x="235" y="72"/>
                  </a:lnTo>
                  <a:lnTo>
                    <a:pt x="235" y="70"/>
                  </a:lnTo>
                  <a:lnTo>
                    <a:pt x="235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5" y="65"/>
                  </a:lnTo>
                  <a:lnTo>
                    <a:pt x="235" y="63"/>
                  </a:lnTo>
                  <a:lnTo>
                    <a:pt x="235" y="63"/>
                  </a:lnTo>
                  <a:lnTo>
                    <a:pt x="235" y="62"/>
                  </a:lnTo>
                  <a:lnTo>
                    <a:pt x="237" y="60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40" y="55"/>
                  </a:lnTo>
                  <a:lnTo>
                    <a:pt x="245" y="50"/>
                  </a:lnTo>
                  <a:lnTo>
                    <a:pt x="245" y="48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50" y="47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7" y="40"/>
                  </a:lnTo>
                  <a:lnTo>
                    <a:pt x="244" y="37"/>
                  </a:lnTo>
                  <a:lnTo>
                    <a:pt x="245" y="33"/>
                  </a:lnTo>
                  <a:lnTo>
                    <a:pt x="232" y="23"/>
                  </a:lnTo>
                  <a:lnTo>
                    <a:pt x="227" y="18"/>
                  </a:lnTo>
                  <a:lnTo>
                    <a:pt x="217" y="15"/>
                  </a:lnTo>
                  <a:lnTo>
                    <a:pt x="214" y="15"/>
                  </a:lnTo>
                  <a:lnTo>
                    <a:pt x="214" y="15"/>
                  </a:lnTo>
                  <a:lnTo>
                    <a:pt x="212" y="15"/>
                  </a:lnTo>
                  <a:lnTo>
                    <a:pt x="210" y="17"/>
                  </a:lnTo>
                  <a:lnTo>
                    <a:pt x="209" y="17"/>
                  </a:lnTo>
                  <a:lnTo>
                    <a:pt x="207" y="17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4" y="17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3"/>
                  </a:lnTo>
                  <a:lnTo>
                    <a:pt x="195" y="12"/>
                  </a:lnTo>
                  <a:lnTo>
                    <a:pt x="197" y="10"/>
                  </a:lnTo>
                  <a:lnTo>
                    <a:pt x="197" y="7"/>
                  </a:lnTo>
                  <a:lnTo>
                    <a:pt x="195" y="5"/>
                  </a:lnTo>
                  <a:lnTo>
                    <a:pt x="194" y="3"/>
                  </a:lnTo>
                  <a:lnTo>
                    <a:pt x="192" y="2"/>
                  </a:lnTo>
                  <a:lnTo>
                    <a:pt x="190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2" y="2"/>
                  </a:lnTo>
                  <a:lnTo>
                    <a:pt x="175" y="7"/>
                  </a:lnTo>
                  <a:lnTo>
                    <a:pt x="175" y="8"/>
                  </a:lnTo>
                  <a:lnTo>
                    <a:pt x="175" y="10"/>
                  </a:lnTo>
                  <a:lnTo>
                    <a:pt x="179" y="13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7" y="12"/>
                  </a:lnTo>
                  <a:lnTo>
                    <a:pt x="189" y="13"/>
                  </a:lnTo>
                  <a:lnTo>
                    <a:pt x="187" y="17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77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20"/>
                  </a:lnTo>
                  <a:lnTo>
                    <a:pt x="175" y="20"/>
                  </a:lnTo>
                  <a:lnTo>
                    <a:pt x="167" y="15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0" y="13"/>
                  </a:lnTo>
                  <a:lnTo>
                    <a:pt x="157" y="15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4" y="17"/>
                  </a:lnTo>
                  <a:lnTo>
                    <a:pt x="150" y="17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7" y="17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7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5"/>
                  </a:lnTo>
                  <a:lnTo>
                    <a:pt x="87" y="27"/>
                  </a:lnTo>
                  <a:lnTo>
                    <a:pt x="85" y="28"/>
                  </a:lnTo>
                  <a:lnTo>
                    <a:pt x="80" y="32"/>
                  </a:lnTo>
                  <a:lnTo>
                    <a:pt x="75" y="37"/>
                  </a:lnTo>
                  <a:lnTo>
                    <a:pt x="72" y="40"/>
                  </a:lnTo>
                  <a:lnTo>
                    <a:pt x="65" y="42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50"/>
                  </a:lnTo>
                  <a:lnTo>
                    <a:pt x="55" y="52"/>
                  </a:lnTo>
                  <a:lnTo>
                    <a:pt x="52" y="53"/>
                  </a:lnTo>
                  <a:lnTo>
                    <a:pt x="48" y="53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3" y="93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3"/>
                  </a:lnTo>
                  <a:lnTo>
                    <a:pt x="12" y="112"/>
                  </a:lnTo>
                  <a:lnTo>
                    <a:pt x="8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7"/>
                  </a:lnTo>
                  <a:lnTo>
                    <a:pt x="3" y="120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7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2"/>
                  </a:lnTo>
                  <a:lnTo>
                    <a:pt x="13" y="122"/>
                  </a:lnTo>
                  <a:lnTo>
                    <a:pt x="15" y="122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5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5" y="102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38" y="100"/>
                  </a:lnTo>
                  <a:lnTo>
                    <a:pt x="40" y="100"/>
                  </a:lnTo>
                  <a:lnTo>
                    <a:pt x="47" y="100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3" y="125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7" y="137"/>
                  </a:lnTo>
                  <a:lnTo>
                    <a:pt x="60" y="142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7" y="158"/>
                  </a:lnTo>
                  <a:lnTo>
                    <a:pt x="67" y="158"/>
                  </a:lnTo>
                  <a:lnTo>
                    <a:pt x="68" y="158"/>
                  </a:lnTo>
                  <a:lnTo>
                    <a:pt x="72" y="160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83" y="158"/>
                  </a:lnTo>
                  <a:lnTo>
                    <a:pt x="97" y="155"/>
                  </a:lnTo>
                  <a:lnTo>
                    <a:pt x="100" y="155"/>
                  </a:lnTo>
                  <a:lnTo>
                    <a:pt x="105" y="158"/>
                  </a:lnTo>
                  <a:lnTo>
                    <a:pt x="105" y="158"/>
                  </a:lnTo>
                  <a:lnTo>
                    <a:pt x="108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25" y="157"/>
                  </a:lnTo>
                  <a:lnTo>
                    <a:pt x="127" y="157"/>
                  </a:lnTo>
                  <a:lnTo>
                    <a:pt x="127" y="157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42" y="132"/>
                  </a:lnTo>
                  <a:lnTo>
                    <a:pt x="152" y="123"/>
                  </a:lnTo>
                  <a:lnTo>
                    <a:pt x="152" y="122"/>
                  </a:lnTo>
                  <a:lnTo>
                    <a:pt x="155" y="120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5"/>
                  </a:lnTo>
                  <a:lnTo>
                    <a:pt x="160" y="128"/>
                  </a:lnTo>
                  <a:lnTo>
                    <a:pt x="160" y="130"/>
                  </a:lnTo>
                  <a:lnTo>
                    <a:pt x="159" y="132"/>
                  </a:lnTo>
                  <a:lnTo>
                    <a:pt x="159" y="133"/>
                  </a:lnTo>
                  <a:lnTo>
                    <a:pt x="157" y="135"/>
                  </a:lnTo>
                  <a:lnTo>
                    <a:pt x="157" y="140"/>
                  </a:lnTo>
                  <a:lnTo>
                    <a:pt x="159" y="142"/>
                  </a:lnTo>
                  <a:lnTo>
                    <a:pt x="167" y="153"/>
                  </a:lnTo>
                  <a:lnTo>
                    <a:pt x="170" y="155"/>
                  </a:lnTo>
                  <a:lnTo>
                    <a:pt x="172" y="155"/>
                  </a:lnTo>
                  <a:lnTo>
                    <a:pt x="175" y="155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3"/>
                  </a:lnTo>
                  <a:lnTo>
                    <a:pt x="194" y="178"/>
                  </a:lnTo>
                  <a:lnTo>
                    <a:pt x="194" y="177"/>
                  </a:lnTo>
                  <a:lnTo>
                    <a:pt x="194" y="177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0" y="173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63"/>
                  </a:lnTo>
                  <a:lnTo>
                    <a:pt x="197" y="158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4" y="153"/>
                  </a:lnTo>
                  <a:lnTo>
                    <a:pt x="204" y="152"/>
                  </a:lnTo>
                  <a:lnTo>
                    <a:pt x="207" y="148"/>
                  </a:lnTo>
                  <a:lnTo>
                    <a:pt x="210" y="143"/>
                  </a:lnTo>
                  <a:lnTo>
                    <a:pt x="212" y="142"/>
                  </a:lnTo>
                  <a:lnTo>
                    <a:pt x="212" y="140"/>
                  </a:lnTo>
                  <a:lnTo>
                    <a:pt x="212" y="138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0" y="130"/>
                  </a:lnTo>
                  <a:lnTo>
                    <a:pt x="210" y="130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5" y="125"/>
                  </a:lnTo>
                  <a:lnTo>
                    <a:pt x="219" y="125"/>
                  </a:lnTo>
                  <a:lnTo>
                    <a:pt x="220" y="125"/>
                  </a:lnTo>
                  <a:lnTo>
                    <a:pt x="224" y="128"/>
                  </a:lnTo>
                  <a:lnTo>
                    <a:pt x="224" y="133"/>
                  </a:lnTo>
                  <a:lnTo>
                    <a:pt x="224" y="137"/>
                  </a:lnTo>
                  <a:lnTo>
                    <a:pt x="224" y="137"/>
                  </a:lnTo>
                  <a:lnTo>
                    <a:pt x="227" y="143"/>
                  </a:lnTo>
                  <a:lnTo>
                    <a:pt x="227" y="145"/>
                  </a:lnTo>
                  <a:lnTo>
                    <a:pt x="229" y="145"/>
                  </a:lnTo>
                  <a:lnTo>
                    <a:pt x="230" y="147"/>
                  </a:lnTo>
                  <a:lnTo>
                    <a:pt x="232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7"/>
                  </a:lnTo>
                  <a:lnTo>
                    <a:pt x="239" y="147"/>
                  </a:lnTo>
                  <a:lnTo>
                    <a:pt x="239" y="145"/>
                  </a:lnTo>
                  <a:lnTo>
                    <a:pt x="242" y="143"/>
                  </a:lnTo>
                  <a:lnTo>
                    <a:pt x="245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2" y="142"/>
                  </a:lnTo>
                  <a:lnTo>
                    <a:pt x="254" y="142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5" y="147"/>
                  </a:lnTo>
                  <a:lnTo>
                    <a:pt x="255" y="150"/>
                  </a:lnTo>
                  <a:lnTo>
                    <a:pt x="259" y="157"/>
                  </a:lnTo>
                  <a:lnTo>
                    <a:pt x="259" y="157"/>
                  </a:lnTo>
                  <a:lnTo>
                    <a:pt x="260" y="158"/>
                  </a:lnTo>
                  <a:lnTo>
                    <a:pt x="264" y="158"/>
                  </a:lnTo>
                  <a:lnTo>
                    <a:pt x="264" y="157"/>
                  </a:lnTo>
                  <a:lnTo>
                    <a:pt x="264" y="157"/>
                  </a:lnTo>
                  <a:lnTo>
                    <a:pt x="267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5" y="143"/>
                  </a:lnTo>
                  <a:lnTo>
                    <a:pt x="264" y="138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2" y="128"/>
                  </a:lnTo>
                  <a:lnTo>
                    <a:pt x="267" y="123"/>
                  </a:lnTo>
                  <a:lnTo>
                    <a:pt x="267" y="122"/>
                  </a:lnTo>
                  <a:lnTo>
                    <a:pt x="269" y="122"/>
                  </a:lnTo>
                  <a:lnTo>
                    <a:pt x="272" y="122"/>
                  </a:lnTo>
                  <a:lnTo>
                    <a:pt x="275" y="120"/>
                  </a:lnTo>
                  <a:lnTo>
                    <a:pt x="275" y="122"/>
                  </a:lnTo>
                  <a:lnTo>
                    <a:pt x="275" y="122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9" y="128"/>
                  </a:lnTo>
                  <a:lnTo>
                    <a:pt x="280" y="130"/>
                  </a:lnTo>
                  <a:lnTo>
                    <a:pt x="287" y="132"/>
                  </a:lnTo>
                  <a:lnTo>
                    <a:pt x="287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30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3"/>
                  </a:lnTo>
                  <a:lnTo>
                    <a:pt x="290" y="110"/>
                  </a:lnTo>
                  <a:lnTo>
                    <a:pt x="292" y="102"/>
                  </a:lnTo>
                  <a:lnTo>
                    <a:pt x="292" y="100"/>
                  </a:lnTo>
                  <a:lnTo>
                    <a:pt x="294" y="97"/>
                  </a:lnTo>
                  <a:lnTo>
                    <a:pt x="294" y="95"/>
                  </a:lnTo>
                  <a:lnTo>
                    <a:pt x="290" y="92"/>
                  </a:lnTo>
                  <a:lnTo>
                    <a:pt x="290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87" y="90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77" y="100"/>
                  </a:lnTo>
                  <a:lnTo>
                    <a:pt x="274" y="100"/>
                  </a:lnTo>
                  <a:lnTo>
                    <a:pt x="272" y="100"/>
                  </a:lnTo>
                  <a:lnTo>
                    <a:pt x="270" y="100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7"/>
                  </a:lnTo>
                  <a:lnTo>
                    <a:pt x="254" y="83"/>
                  </a:lnTo>
                  <a:lnTo>
                    <a:pt x="245" y="77"/>
                  </a:lnTo>
                  <a:lnTo>
                    <a:pt x="240" y="7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7" name="Freeform 188"/>
            <p:cNvSpPr>
              <a:spLocks/>
            </p:cNvSpPr>
            <p:nvPr/>
          </p:nvSpPr>
          <p:spPr bwMode="auto">
            <a:xfrm>
              <a:off x="6306681" y="4236463"/>
              <a:ext cx="68032" cy="102804"/>
            </a:xfrm>
            <a:custGeom>
              <a:avLst/>
              <a:gdLst>
                <a:gd name="T0" fmla="*/ 30 w 45"/>
                <a:gd name="T1" fmla="*/ 68 h 68"/>
                <a:gd name="T2" fmla="*/ 32 w 45"/>
                <a:gd name="T3" fmla="*/ 65 h 68"/>
                <a:gd name="T4" fmla="*/ 32 w 45"/>
                <a:gd name="T5" fmla="*/ 63 h 68"/>
                <a:gd name="T6" fmla="*/ 32 w 45"/>
                <a:gd name="T7" fmla="*/ 58 h 68"/>
                <a:gd name="T8" fmla="*/ 37 w 45"/>
                <a:gd name="T9" fmla="*/ 50 h 68"/>
                <a:gd name="T10" fmla="*/ 40 w 45"/>
                <a:gd name="T11" fmla="*/ 50 h 68"/>
                <a:gd name="T12" fmla="*/ 40 w 45"/>
                <a:gd name="T13" fmla="*/ 48 h 68"/>
                <a:gd name="T14" fmla="*/ 43 w 45"/>
                <a:gd name="T15" fmla="*/ 48 h 68"/>
                <a:gd name="T16" fmla="*/ 43 w 45"/>
                <a:gd name="T17" fmla="*/ 48 h 68"/>
                <a:gd name="T18" fmla="*/ 45 w 45"/>
                <a:gd name="T19" fmla="*/ 43 h 68"/>
                <a:gd name="T20" fmla="*/ 45 w 45"/>
                <a:gd name="T21" fmla="*/ 42 h 68"/>
                <a:gd name="T22" fmla="*/ 45 w 45"/>
                <a:gd name="T23" fmla="*/ 38 h 68"/>
                <a:gd name="T24" fmla="*/ 43 w 45"/>
                <a:gd name="T25" fmla="*/ 37 h 68"/>
                <a:gd name="T26" fmla="*/ 37 w 45"/>
                <a:gd name="T27" fmla="*/ 33 h 68"/>
                <a:gd name="T28" fmla="*/ 32 w 45"/>
                <a:gd name="T29" fmla="*/ 30 h 68"/>
                <a:gd name="T30" fmla="*/ 32 w 45"/>
                <a:gd name="T31" fmla="*/ 28 h 68"/>
                <a:gd name="T32" fmla="*/ 28 w 45"/>
                <a:gd name="T33" fmla="*/ 22 h 68"/>
                <a:gd name="T34" fmla="*/ 27 w 45"/>
                <a:gd name="T35" fmla="*/ 18 h 68"/>
                <a:gd name="T36" fmla="*/ 27 w 45"/>
                <a:gd name="T37" fmla="*/ 17 h 68"/>
                <a:gd name="T38" fmla="*/ 27 w 45"/>
                <a:gd name="T39" fmla="*/ 12 h 68"/>
                <a:gd name="T40" fmla="*/ 27 w 45"/>
                <a:gd name="T41" fmla="*/ 10 h 68"/>
                <a:gd name="T42" fmla="*/ 28 w 45"/>
                <a:gd name="T43" fmla="*/ 7 h 68"/>
                <a:gd name="T44" fmla="*/ 28 w 45"/>
                <a:gd name="T45" fmla="*/ 7 h 68"/>
                <a:gd name="T46" fmla="*/ 28 w 45"/>
                <a:gd name="T47" fmla="*/ 3 h 68"/>
                <a:gd name="T48" fmla="*/ 23 w 45"/>
                <a:gd name="T49" fmla="*/ 0 h 68"/>
                <a:gd name="T50" fmla="*/ 22 w 45"/>
                <a:gd name="T51" fmla="*/ 0 h 68"/>
                <a:gd name="T52" fmla="*/ 20 w 45"/>
                <a:gd name="T53" fmla="*/ 0 h 68"/>
                <a:gd name="T54" fmla="*/ 15 w 45"/>
                <a:gd name="T55" fmla="*/ 5 h 68"/>
                <a:gd name="T56" fmla="*/ 15 w 45"/>
                <a:gd name="T57" fmla="*/ 5 h 68"/>
                <a:gd name="T58" fmla="*/ 5 w 45"/>
                <a:gd name="T59" fmla="*/ 17 h 68"/>
                <a:gd name="T60" fmla="*/ 2 w 45"/>
                <a:gd name="T61" fmla="*/ 22 h 68"/>
                <a:gd name="T62" fmla="*/ 2 w 45"/>
                <a:gd name="T63" fmla="*/ 23 h 68"/>
                <a:gd name="T64" fmla="*/ 0 w 45"/>
                <a:gd name="T65" fmla="*/ 28 h 68"/>
                <a:gd name="T66" fmla="*/ 0 w 45"/>
                <a:gd name="T67" fmla="*/ 32 h 68"/>
                <a:gd name="T68" fmla="*/ 0 w 45"/>
                <a:gd name="T69" fmla="*/ 32 h 68"/>
                <a:gd name="T70" fmla="*/ 2 w 45"/>
                <a:gd name="T71" fmla="*/ 32 h 68"/>
                <a:gd name="T72" fmla="*/ 2 w 45"/>
                <a:gd name="T73" fmla="*/ 33 h 68"/>
                <a:gd name="T74" fmla="*/ 5 w 45"/>
                <a:gd name="T75" fmla="*/ 40 h 68"/>
                <a:gd name="T76" fmla="*/ 7 w 45"/>
                <a:gd name="T77" fmla="*/ 45 h 68"/>
                <a:gd name="T78" fmla="*/ 7 w 45"/>
                <a:gd name="T79" fmla="*/ 47 h 68"/>
                <a:gd name="T80" fmla="*/ 7 w 45"/>
                <a:gd name="T81" fmla="*/ 48 h 68"/>
                <a:gd name="T82" fmla="*/ 3 w 45"/>
                <a:gd name="T83" fmla="*/ 53 h 68"/>
                <a:gd name="T84" fmla="*/ 2 w 45"/>
                <a:gd name="T85" fmla="*/ 55 h 68"/>
                <a:gd name="T86" fmla="*/ 0 w 45"/>
                <a:gd name="T87" fmla="*/ 55 h 68"/>
                <a:gd name="T88" fmla="*/ 0 w 45"/>
                <a:gd name="T89" fmla="*/ 55 h 68"/>
                <a:gd name="T90" fmla="*/ 0 w 45"/>
                <a:gd name="T91" fmla="*/ 58 h 68"/>
                <a:gd name="T92" fmla="*/ 2 w 45"/>
                <a:gd name="T93" fmla="*/ 58 h 68"/>
                <a:gd name="T94" fmla="*/ 2 w 45"/>
                <a:gd name="T95" fmla="*/ 60 h 68"/>
                <a:gd name="T96" fmla="*/ 8 w 45"/>
                <a:gd name="T97" fmla="*/ 65 h 68"/>
                <a:gd name="T98" fmla="*/ 12 w 45"/>
                <a:gd name="T99" fmla="*/ 67 h 68"/>
                <a:gd name="T100" fmla="*/ 15 w 45"/>
                <a:gd name="T101" fmla="*/ 67 h 68"/>
                <a:gd name="T102" fmla="*/ 17 w 45"/>
                <a:gd name="T103" fmla="*/ 65 h 68"/>
                <a:gd name="T104" fmla="*/ 17 w 45"/>
                <a:gd name="T105" fmla="*/ 63 h 68"/>
                <a:gd name="T106" fmla="*/ 20 w 45"/>
                <a:gd name="T107" fmla="*/ 63 h 68"/>
                <a:gd name="T108" fmla="*/ 23 w 45"/>
                <a:gd name="T109" fmla="*/ 63 h 68"/>
                <a:gd name="T110" fmla="*/ 23 w 45"/>
                <a:gd name="T111" fmla="*/ 63 h 68"/>
                <a:gd name="T112" fmla="*/ 25 w 45"/>
                <a:gd name="T113" fmla="*/ 63 h 68"/>
                <a:gd name="T114" fmla="*/ 25 w 45"/>
                <a:gd name="T115" fmla="*/ 63 h 68"/>
                <a:gd name="T116" fmla="*/ 27 w 45"/>
                <a:gd name="T117" fmla="*/ 65 h 68"/>
                <a:gd name="T118" fmla="*/ 30 w 45"/>
                <a:gd name="T11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68">
                  <a:moveTo>
                    <a:pt x="30" y="68"/>
                  </a:moveTo>
                  <a:lnTo>
                    <a:pt x="32" y="65"/>
                  </a:lnTo>
                  <a:lnTo>
                    <a:pt x="32" y="63"/>
                  </a:lnTo>
                  <a:lnTo>
                    <a:pt x="32" y="58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3" y="37"/>
                  </a:lnTo>
                  <a:lnTo>
                    <a:pt x="37" y="33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28" y="22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40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8" y="65"/>
                  </a:lnTo>
                  <a:lnTo>
                    <a:pt x="12" y="67"/>
                  </a:lnTo>
                  <a:lnTo>
                    <a:pt x="15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5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8" name="Freeform 189"/>
            <p:cNvSpPr>
              <a:spLocks/>
            </p:cNvSpPr>
            <p:nvPr/>
          </p:nvSpPr>
          <p:spPr bwMode="auto">
            <a:xfrm>
              <a:off x="6816161" y="5175300"/>
              <a:ext cx="10583" cy="12094"/>
            </a:xfrm>
            <a:custGeom>
              <a:avLst/>
              <a:gdLst>
                <a:gd name="T0" fmla="*/ 0 w 7"/>
                <a:gd name="T1" fmla="*/ 6 h 8"/>
                <a:gd name="T2" fmla="*/ 0 w 7"/>
                <a:gd name="T3" fmla="*/ 8 h 8"/>
                <a:gd name="T4" fmla="*/ 2 w 7"/>
                <a:gd name="T5" fmla="*/ 8 h 8"/>
                <a:gd name="T6" fmla="*/ 3 w 7"/>
                <a:gd name="T7" fmla="*/ 8 h 8"/>
                <a:gd name="T8" fmla="*/ 3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7 w 7"/>
                <a:gd name="T15" fmla="*/ 5 h 8"/>
                <a:gd name="T16" fmla="*/ 7 w 7"/>
                <a:gd name="T17" fmla="*/ 1 h 8"/>
                <a:gd name="T18" fmla="*/ 7 w 7"/>
                <a:gd name="T19" fmla="*/ 0 h 8"/>
                <a:gd name="T20" fmla="*/ 5 w 7"/>
                <a:gd name="T21" fmla="*/ 0 h 8"/>
                <a:gd name="T22" fmla="*/ 5 w 7"/>
                <a:gd name="T23" fmla="*/ 0 h 8"/>
                <a:gd name="T24" fmla="*/ 3 w 7"/>
                <a:gd name="T25" fmla="*/ 0 h 8"/>
                <a:gd name="T26" fmla="*/ 3 w 7"/>
                <a:gd name="T27" fmla="*/ 1 h 8"/>
                <a:gd name="T28" fmla="*/ 0 w 7"/>
                <a:gd name="T29" fmla="*/ 3 h 8"/>
                <a:gd name="T30" fmla="*/ 0 w 7"/>
                <a:gd name="T31" fmla="*/ 3 h 8"/>
                <a:gd name="T32" fmla="*/ 0 w 7"/>
                <a:gd name="T33" fmla="*/ 5 h 8"/>
                <a:gd name="T34" fmla="*/ 0 w 7"/>
                <a:gd name="T35" fmla="*/ 6 h 8"/>
                <a:gd name="T36" fmla="*/ 0 w 7"/>
                <a:gd name="T37" fmla="*/ 6 h 8"/>
                <a:gd name="T38" fmla="*/ 0 w 7"/>
                <a:gd name="T3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9" name="Freeform 190"/>
            <p:cNvSpPr>
              <a:spLocks/>
            </p:cNvSpPr>
            <p:nvPr/>
          </p:nvSpPr>
          <p:spPr bwMode="auto">
            <a:xfrm>
              <a:off x="6646839" y="3350539"/>
              <a:ext cx="235843" cy="30236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0" name="Freeform 191"/>
            <p:cNvSpPr>
              <a:spLocks/>
            </p:cNvSpPr>
            <p:nvPr/>
          </p:nvSpPr>
          <p:spPr bwMode="auto">
            <a:xfrm>
              <a:off x="6646839" y="3350539"/>
              <a:ext cx="235843" cy="30236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1" name="Freeform 192"/>
            <p:cNvSpPr>
              <a:spLocks/>
            </p:cNvSpPr>
            <p:nvPr/>
          </p:nvSpPr>
          <p:spPr bwMode="auto">
            <a:xfrm>
              <a:off x="5168282" y="3426130"/>
              <a:ext cx="13607" cy="13606"/>
            </a:xfrm>
            <a:custGeom>
              <a:avLst/>
              <a:gdLst>
                <a:gd name="T0" fmla="*/ 0 w 9"/>
                <a:gd name="T1" fmla="*/ 0 h 9"/>
                <a:gd name="T2" fmla="*/ 7 w 9"/>
                <a:gd name="T3" fmla="*/ 9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7 h 9"/>
                <a:gd name="T12" fmla="*/ 7 w 9"/>
                <a:gd name="T13" fmla="*/ 5 h 9"/>
                <a:gd name="T14" fmla="*/ 7 w 9"/>
                <a:gd name="T15" fmla="*/ 5 h 9"/>
                <a:gd name="T16" fmla="*/ 5 w 9"/>
                <a:gd name="T17" fmla="*/ 4 h 9"/>
                <a:gd name="T18" fmla="*/ 4 w 9"/>
                <a:gd name="T19" fmla="*/ 2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2" name="Freeform 193"/>
            <p:cNvSpPr>
              <a:spLocks/>
            </p:cNvSpPr>
            <p:nvPr/>
          </p:nvSpPr>
          <p:spPr bwMode="auto">
            <a:xfrm>
              <a:off x="5047337" y="3534982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3" name="Freeform 194"/>
            <p:cNvSpPr>
              <a:spLocks/>
            </p:cNvSpPr>
            <p:nvPr/>
          </p:nvSpPr>
          <p:spPr bwMode="auto">
            <a:xfrm>
              <a:off x="5050361" y="3562193"/>
              <a:ext cx="10583" cy="6047"/>
            </a:xfrm>
            <a:custGeom>
              <a:avLst/>
              <a:gdLst>
                <a:gd name="T0" fmla="*/ 7 w 7"/>
                <a:gd name="T1" fmla="*/ 2 h 4"/>
                <a:gd name="T2" fmla="*/ 5 w 7"/>
                <a:gd name="T3" fmla="*/ 0 h 4"/>
                <a:gd name="T4" fmla="*/ 2 w 7"/>
                <a:gd name="T5" fmla="*/ 2 h 4"/>
                <a:gd name="T6" fmla="*/ 2 w 7"/>
                <a:gd name="T7" fmla="*/ 2 h 4"/>
                <a:gd name="T8" fmla="*/ 0 w 7"/>
                <a:gd name="T9" fmla="*/ 4 h 4"/>
                <a:gd name="T10" fmla="*/ 0 w 7"/>
                <a:gd name="T11" fmla="*/ 4 h 4"/>
                <a:gd name="T12" fmla="*/ 0 w 7"/>
                <a:gd name="T13" fmla="*/ 4 h 4"/>
                <a:gd name="T14" fmla="*/ 3 w 7"/>
                <a:gd name="T15" fmla="*/ 4 h 4"/>
                <a:gd name="T16" fmla="*/ 3 w 7"/>
                <a:gd name="T17" fmla="*/ 4 h 4"/>
                <a:gd name="T18" fmla="*/ 7 w 7"/>
                <a:gd name="T19" fmla="*/ 4 h 4"/>
                <a:gd name="T20" fmla="*/ 7 w 7"/>
                <a:gd name="T21" fmla="*/ 4 h 4"/>
                <a:gd name="T22" fmla="*/ 7 w 7"/>
                <a:gd name="T23" fmla="*/ 2 h 4"/>
                <a:gd name="T24" fmla="*/ 7 w 7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4" name="Freeform 195"/>
            <p:cNvSpPr>
              <a:spLocks/>
            </p:cNvSpPr>
            <p:nvPr/>
          </p:nvSpPr>
          <p:spPr bwMode="auto">
            <a:xfrm>
              <a:off x="5076062" y="3618132"/>
              <a:ext cx="9071" cy="3024"/>
            </a:xfrm>
            <a:custGeom>
              <a:avLst/>
              <a:gdLst>
                <a:gd name="T0" fmla="*/ 0 w 6"/>
                <a:gd name="T1" fmla="*/ 2 h 2"/>
                <a:gd name="T2" fmla="*/ 1 w 6"/>
                <a:gd name="T3" fmla="*/ 2 h 2"/>
                <a:gd name="T4" fmla="*/ 3 w 6"/>
                <a:gd name="T5" fmla="*/ 2 h 2"/>
                <a:gd name="T6" fmla="*/ 5 w 6"/>
                <a:gd name="T7" fmla="*/ 2 h 2"/>
                <a:gd name="T8" fmla="*/ 5 w 6"/>
                <a:gd name="T9" fmla="*/ 2 h 2"/>
                <a:gd name="T10" fmla="*/ 6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  <a:gd name="T20" fmla="*/ 1 w 6"/>
                <a:gd name="T21" fmla="*/ 0 h 2"/>
                <a:gd name="T22" fmla="*/ 1 w 6"/>
                <a:gd name="T23" fmla="*/ 0 h 2"/>
                <a:gd name="T24" fmla="*/ 0 w 6"/>
                <a:gd name="T25" fmla="*/ 0 h 2"/>
                <a:gd name="T26" fmla="*/ 0 w 6"/>
                <a:gd name="T27" fmla="*/ 0 h 2"/>
                <a:gd name="T28" fmla="*/ 0 w 6"/>
                <a:gd name="T29" fmla="*/ 0 h 2"/>
                <a:gd name="T30" fmla="*/ 0 w 6"/>
                <a:gd name="T31" fmla="*/ 0 h 2"/>
                <a:gd name="T32" fmla="*/ 0 w 6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5" name="Freeform 196"/>
            <p:cNvSpPr>
              <a:spLocks/>
            </p:cNvSpPr>
            <p:nvPr/>
          </p:nvSpPr>
          <p:spPr bwMode="auto">
            <a:xfrm>
              <a:off x="5047337" y="3610571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4 w 5"/>
                <a:gd name="T9" fmla="*/ 2 h 2"/>
                <a:gd name="T10" fmla="*/ 4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4 w 5"/>
                <a:gd name="T17" fmla="*/ 0 h 2"/>
                <a:gd name="T18" fmla="*/ 2 w 5"/>
                <a:gd name="T19" fmla="*/ 0 h 2"/>
                <a:gd name="T20" fmla="*/ 0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6" name="Freeform 197"/>
            <p:cNvSpPr>
              <a:spLocks/>
            </p:cNvSpPr>
            <p:nvPr/>
          </p:nvSpPr>
          <p:spPr bwMode="auto">
            <a:xfrm>
              <a:off x="5181890" y="3441248"/>
              <a:ext cx="1513" cy="3024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2 h 2"/>
                <a:gd name="T20" fmla="*/ 0 w 1"/>
                <a:gd name="T21" fmla="*/ 2 h 2"/>
                <a:gd name="T22" fmla="*/ 0 w 1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7" name="Freeform 198"/>
            <p:cNvSpPr>
              <a:spLocks/>
            </p:cNvSpPr>
            <p:nvPr/>
          </p:nvSpPr>
          <p:spPr bwMode="auto">
            <a:xfrm>
              <a:off x="5189448" y="3332398"/>
              <a:ext cx="7560" cy="6047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4 h 4"/>
                <a:gd name="T4" fmla="*/ 3 w 5"/>
                <a:gd name="T5" fmla="*/ 4 h 4"/>
                <a:gd name="T6" fmla="*/ 3 w 5"/>
                <a:gd name="T7" fmla="*/ 4 h 4"/>
                <a:gd name="T8" fmla="*/ 5 w 5"/>
                <a:gd name="T9" fmla="*/ 4 h 4"/>
                <a:gd name="T10" fmla="*/ 5 w 5"/>
                <a:gd name="T11" fmla="*/ 2 h 4"/>
                <a:gd name="T12" fmla="*/ 3 w 5"/>
                <a:gd name="T13" fmla="*/ 0 h 4"/>
                <a:gd name="T14" fmla="*/ 0 w 5"/>
                <a:gd name="T15" fmla="*/ 2 h 4"/>
                <a:gd name="T16" fmla="*/ 0 w 5"/>
                <a:gd name="T17" fmla="*/ 2 h 4"/>
                <a:gd name="T18" fmla="*/ 0 w 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8" name="Freeform 199"/>
            <p:cNvSpPr>
              <a:spLocks/>
            </p:cNvSpPr>
            <p:nvPr/>
          </p:nvSpPr>
          <p:spPr bwMode="auto">
            <a:xfrm>
              <a:off x="5366331" y="3229593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3 w 5"/>
                <a:gd name="T3" fmla="*/ 0 h 5"/>
                <a:gd name="T4" fmla="*/ 3 w 5"/>
                <a:gd name="T5" fmla="*/ 0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0 w 5"/>
                <a:gd name="T13" fmla="*/ 3 h 5"/>
                <a:gd name="T14" fmla="*/ 0 w 5"/>
                <a:gd name="T15" fmla="*/ 3 h 5"/>
                <a:gd name="T16" fmla="*/ 1 w 5"/>
                <a:gd name="T17" fmla="*/ 5 h 5"/>
                <a:gd name="T18" fmla="*/ 3 w 5"/>
                <a:gd name="T19" fmla="*/ 5 h 5"/>
                <a:gd name="T20" fmla="*/ 3 w 5"/>
                <a:gd name="T21" fmla="*/ 5 h 5"/>
                <a:gd name="T22" fmla="*/ 3 w 5"/>
                <a:gd name="T23" fmla="*/ 3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9" name="Freeform 200"/>
            <p:cNvSpPr>
              <a:spLocks/>
            </p:cNvSpPr>
            <p:nvPr/>
          </p:nvSpPr>
          <p:spPr bwMode="auto">
            <a:xfrm>
              <a:off x="5183401" y="3302161"/>
              <a:ext cx="25701" cy="25700"/>
            </a:xfrm>
            <a:custGeom>
              <a:avLst/>
              <a:gdLst>
                <a:gd name="T0" fmla="*/ 0 w 17"/>
                <a:gd name="T1" fmla="*/ 2 h 17"/>
                <a:gd name="T2" fmla="*/ 10 w 17"/>
                <a:gd name="T3" fmla="*/ 15 h 17"/>
                <a:gd name="T4" fmla="*/ 12 w 17"/>
                <a:gd name="T5" fmla="*/ 17 h 17"/>
                <a:gd name="T6" fmla="*/ 12 w 17"/>
                <a:gd name="T7" fmla="*/ 17 h 17"/>
                <a:gd name="T8" fmla="*/ 12 w 17"/>
                <a:gd name="T9" fmla="*/ 17 h 17"/>
                <a:gd name="T10" fmla="*/ 12 w 17"/>
                <a:gd name="T11" fmla="*/ 15 h 17"/>
                <a:gd name="T12" fmla="*/ 15 w 17"/>
                <a:gd name="T13" fmla="*/ 12 h 17"/>
                <a:gd name="T14" fmla="*/ 15 w 17"/>
                <a:gd name="T15" fmla="*/ 12 h 17"/>
                <a:gd name="T16" fmla="*/ 17 w 17"/>
                <a:gd name="T17" fmla="*/ 7 h 17"/>
                <a:gd name="T18" fmla="*/ 17 w 17"/>
                <a:gd name="T19" fmla="*/ 7 h 17"/>
                <a:gd name="T20" fmla="*/ 17 w 17"/>
                <a:gd name="T21" fmla="*/ 7 h 17"/>
                <a:gd name="T22" fmla="*/ 15 w 17"/>
                <a:gd name="T23" fmla="*/ 5 h 17"/>
                <a:gd name="T24" fmla="*/ 15 w 17"/>
                <a:gd name="T25" fmla="*/ 4 h 17"/>
                <a:gd name="T26" fmla="*/ 12 w 17"/>
                <a:gd name="T27" fmla="*/ 2 h 17"/>
                <a:gd name="T28" fmla="*/ 12 w 17"/>
                <a:gd name="T29" fmla="*/ 2 h 17"/>
                <a:gd name="T30" fmla="*/ 4 w 17"/>
                <a:gd name="T31" fmla="*/ 2 h 17"/>
                <a:gd name="T32" fmla="*/ 0 w 17"/>
                <a:gd name="T33" fmla="*/ 0 h 17"/>
                <a:gd name="T34" fmla="*/ 0 w 17"/>
                <a:gd name="T35" fmla="*/ 2 h 17"/>
                <a:gd name="T36" fmla="*/ 0 w 17"/>
                <a:gd name="T3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7">
                  <a:moveTo>
                    <a:pt x="0" y="2"/>
                  </a:move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0" name="Freeform 201"/>
            <p:cNvSpPr>
              <a:spLocks/>
            </p:cNvSpPr>
            <p:nvPr/>
          </p:nvSpPr>
          <p:spPr bwMode="auto">
            <a:xfrm>
              <a:off x="5163747" y="3347514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2 w 3"/>
                <a:gd name="T13" fmla="*/ 4 h 4"/>
                <a:gd name="T14" fmla="*/ 2 w 3"/>
                <a:gd name="T15" fmla="*/ 4 h 4"/>
                <a:gd name="T16" fmla="*/ 3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1" name="Freeform 202"/>
            <p:cNvSpPr>
              <a:spLocks/>
            </p:cNvSpPr>
            <p:nvPr/>
          </p:nvSpPr>
          <p:spPr bwMode="auto">
            <a:xfrm>
              <a:off x="5183401" y="3447296"/>
              <a:ext cx="6047" cy="1512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2 w 4"/>
                <a:gd name="T5" fmla="*/ 1 h 1"/>
                <a:gd name="T6" fmla="*/ 4 w 4"/>
                <a:gd name="T7" fmla="*/ 1 h 1"/>
                <a:gd name="T8" fmla="*/ 4 w 4"/>
                <a:gd name="T9" fmla="*/ 1 h 1"/>
                <a:gd name="T10" fmla="*/ 2 w 4"/>
                <a:gd name="T11" fmla="*/ 0 h 1"/>
                <a:gd name="T12" fmla="*/ 2 w 4"/>
                <a:gd name="T13" fmla="*/ 0 h 1"/>
                <a:gd name="T14" fmla="*/ 0 w 4"/>
                <a:gd name="T15" fmla="*/ 0 h 1"/>
                <a:gd name="T16" fmla="*/ 0 w 4"/>
                <a:gd name="T17" fmla="*/ 0 h 1"/>
                <a:gd name="T18" fmla="*/ 0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2" name="Freeform 203"/>
            <p:cNvSpPr>
              <a:spLocks/>
            </p:cNvSpPr>
            <p:nvPr/>
          </p:nvSpPr>
          <p:spPr bwMode="auto">
            <a:xfrm>
              <a:off x="5181890" y="3414035"/>
              <a:ext cx="7560" cy="7559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5 w 5"/>
                <a:gd name="T5" fmla="*/ 2 h 5"/>
                <a:gd name="T6" fmla="*/ 5 w 5"/>
                <a:gd name="T7" fmla="*/ 2 h 5"/>
                <a:gd name="T8" fmla="*/ 5 w 5"/>
                <a:gd name="T9" fmla="*/ 0 h 5"/>
                <a:gd name="T10" fmla="*/ 5 w 5"/>
                <a:gd name="T11" fmla="*/ 0 h 5"/>
                <a:gd name="T12" fmla="*/ 1 w 5"/>
                <a:gd name="T13" fmla="*/ 0 h 5"/>
                <a:gd name="T14" fmla="*/ 1 w 5"/>
                <a:gd name="T15" fmla="*/ 2 h 5"/>
                <a:gd name="T16" fmla="*/ 0 w 5"/>
                <a:gd name="T17" fmla="*/ 3 h 5"/>
                <a:gd name="T18" fmla="*/ 0 w 5"/>
                <a:gd name="T19" fmla="*/ 5 h 5"/>
                <a:gd name="T20" fmla="*/ 3 w 5"/>
                <a:gd name="T21" fmla="*/ 5 h 5"/>
                <a:gd name="T22" fmla="*/ 3 w 5"/>
                <a:gd name="T23" fmla="*/ 5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3" name="Freeform 204"/>
            <p:cNvSpPr>
              <a:spLocks/>
            </p:cNvSpPr>
            <p:nvPr/>
          </p:nvSpPr>
          <p:spPr bwMode="auto">
            <a:xfrm>
              <a:off x="5050361" y="3219011"/>
              <a:ext cx="449010" cy="447497"/>
            </a:xfrm>
            <a:custGeom>
              <a:avLst/>
              <a:gdLst>
                <a:gd name="T0" fmla="*/ 284 w 297"/>
                <a:gd name="T1" fmla="*/ 24 h 296"/>
                <a:gd name="T2" fmla="*/ 280 w 297"/>
                <a:gd name="T3" fmla="*/ 0 h 296"/>
                <a:gd name="T4" fmla="*/ 259 w 297"/>
                <a:gd name="T5" fmla="*/ 25 h 296"/>
                <a:gd name="T6" fmla="*/ 265 w 297"/>
                <a:gd name="T7" fmla="*/ 4 h 296"/>
                <a:gd name="T8" fmla="*/ 212 w 297"/>
                <a:gd name="T9" fmla="*/ 19 h 296"/>
                <a:gd name="T10" fmla="*/ 199 w 297"/>
                <a:gd name="T11" fmla="*/ 25 h 296"/>
                <a:gd name="T12" fmla="*/ 187 w 297"/>
                <a:gd name="T13" fmla="*/ 34 h 296"/>
                <a:gd name="T14" fmla="*/ 215 w 297"/>
                <a:gd name="T15" fmla="*/ 47 h 296"/>
                <a:gd name="T16" fmla="*/ 182 w 297"/>
                <a:gd name="T17" fmla="*/ 64 h 296"/>
                <a:gd name="T18" fmla="*/ 182 w 297"/>
                <a:gd name="T19" fmla="*/ 75 h 296"/>
                <a:gd name="T20" fmla="*/ 113 w 297"/>
                <a:gd name="T21" fmla="*/ 35 h 296"/>
                <a:gd name="T22" fmla="*/ 100 w 297"/>
                <a:gd name="T23" fmla="*/ 50 h 296"/>
                <a:gd name="T24" fmla="*/ 110 w 297"/>
                <a:gd name="T25" fmla="*/ 42 h 296"/>
                <a:gd name="T26" fmla="*/ 103 w 297"/>
                <a:gd name="T27" fmla="*/ 67 h 296"/>
                <a:gd name="T28" fmla="*/ 108 w 297"/>
                <a:gd name="T29" fmla="*/ 75 h 296"/>
                <a:gd name="T30" fmla="*/ 115 w 297"/>
                <a:gd name="T31" fmla="*/ 87 h 296"/>
                <a:gd name="T32" fmla="*/ 95 w 297"/>
                <a:gd name="T33" fmla="*/ 89 h 296"/>
                <a:gd name="T34" fmla="*/ 82 w 297"/>
                <a:gd name="T35" fmla="*/ 121 h 296"/>
                <a:gd name="T36" fmla="*/ 92 w 297"/>
                <a:gd name="T37" fmla="*/ 122 h 296"/>
                <a:gd name="T38" fmla="*/ 98 w 297"/>
                <a:gd name="T39" fmla="*/ 127 h 296"/>
                <a:gd name="T40" fmla="*/ 97 w 297"/>
                <a:gd name="T41" fmla="*/ 137 h 296"/>
                <a:gd name="T42" fmla="*/ 123 w 297"/>
                <a:gd name="T43" fmla="*/ 144 h 296"/>
                <a:gd name="T44" fmla="*/ 118 w 297"/>
                <a:gd name="T45" fmla="*/ 152 h 296"/>
                <a:gd name="T46" fmla="*/ 80 w 297"/>
                <a:gd name="T47" fmla="*/ 176 h 296"/>
                <a:gd name="T48" fmla="*/ 68 w 297"/>
                <a:gd name="T49" fmla="*/ 181 h 296"/>
                <a:gd name="T50" fmla="*/ 57 w 297"/>
                <a:gd name="T51" fmla="*/ 187 h 296"/>
                <a:gd name="T52" fmla="*/ 73 w 297"/>
                <a:gd name="T53" fmla="*/ 187 h 296"/>
                <a:gd name="T54" fmla="*/ 102 w 297"/>
                <a:gd name="T55" fmla="*/ 191 h 296"/>
                <a:gd name="T56" fmla="*/ 83 w 297"/>
                <a:gd name="T57" fmla="*/ 197 h 296"/>
                <a:gd name="T58" fmla="*/ 48 w 297"/>
                <a:gd name="T59" fmla="*/ 201 h 296"/>
                <a:gd name="T60" fmla="*/ 42 w 297"/>
                <a:gd name="T61" fmla="*/ 214 h 296"/>
                <a:gd name="T62" fmla="*/ 23 w 297"/>
                <a:gd name="T63" fmla="*/ 201 h 296"/>
                <a:gd name="T64" fmla="*/ 5 w 297"/>
                <a:gd name="T65" fmla="*/ 211 h 296"/>
                <a:gd name="T66" fmla="*/ 37 w 297"/>
                <a:gd name="T67" fmla="*/ 219 h 296"/>
                <a:gd name="T68" fmla="*/ 35 w 297"/>
                <a:gd name="T69" fmla="*/ 224 h 296"/>
                <a:gd name="T70" fmla="*/ 10 w 297"/>
                <a:gd name="T71" fmla="*/ 232 h 296"/>
                <a:gd name="T72" fmla="*/ 0 w 297"/>
                <a:gd name="T73" fmla="*/ 241 h 296"/>
                <a:gd name="T74" fmla="*/ 43 w 297"/>
                <a:gd name="T75" fmla="*/ 251 h 296"/>
                <a:gd name="T76" fmla="*/ 15 w 297"/>
                <a:gd name="T77" fmla="*/ 264 h 296"/>
                <a:gd name="T78" fmla="*/ 33 w 297"/>
                <a:gd name="T79" fmla="*/ 269 h 296"/>
                <a:gd name="T80" fmla="*/ 30 w 297"/>
                <a:gd name="T81" fmla="*/ 282 h 296"/>
                <a:gd name="T82" fmla="*/ 78 w 297"/>
                <a:gd name="T83" fmla="*/ 296 h 296"/>
                <a:gd name="T84" fmla="*/ 150 w 297"/>
                <a:gd name="T85" fmla="*/ 286 h 296"/>
                <a:gd name="T86" fmla="*/ 152 w 297"/>
                <a:gd name="T87" fmla="*/ 277 h 296"/>
                <a:gd name="T88" fmla="*/ 185 w 297"/>
                <a:gd name="T89" fmla="*/ 286 h 296"/>
                <a:gd name="T90" fmla="*/ 217 w 297"/>
                <a:gd name="T91" fmla="*/ 292 h 296"/>
                <a:gd name="T92" fmla="*/ 244 w 297"/>
                <a:gd name="T93" fmla="*/ 261 h 296"/>
                <a:gd name="T94" fmla="*/ 265 w 297"/>
                <a:gd name="T95" fmla="*/ 236 h 296"/>
                <a:gd name="T96" fmla="*/ 275 w 297"/>
                <a:gd name="T97" fmla="*/ 191 h 296"/>
                <a:gd name="T98" fmla="*/ 280 w 297"/>
                <a:gd name="T99" fmla="*/ 179 h 296"/>
                <a:gd name="T100" fmla="*/ 287 w 297"/>
                <a:gd name="T101" fmla="*/ 139 h 296"/>
                <a:gd name="T102" fmla="*/ 272 w 297"/>
                <a:gd name="T103" fmla="*/ 129 h 296"/>
                <a:gd name="T104" fmla="*/ 269 w 297"/>
                <a:gd name="T105" fmla="*/ 100 h 296"/>
                <a:gd name="T106" fmla="*/ 252 w 297"/>
                <a:gd name="T107" fmla="*/ 97 h 296"/>
                <a:gd name="T108" fmla="*/ 239 w 297"/>
                <a:gd name="T109" fmla="*/ 109 h 296"/>
                <a:gd name="T110" fmla="*/ 209 w 297"/>
                <a:gd name="T111" fmla="*/ 62 h 296"/>
                <a:gd name="T112" fmla="*/ 234 w 297"/>
                <a:gd name="T113" fmla="*/ 55 h 296"/>
                <a:gd name="T114" fmla="*/ 235 w 297"/>
                <a:gd name="T115" fmla="*/ 45 h 296"/>
                <a:gd name="T116" fmla="*/ 260 w 297"/>
                <a:gd name="T117" fmla="*/ 40 h 296"/>
                <a:gd name="T118" fmla="*/ 275 w 297"/>
                <a:gd name="T119" fmla="*/ 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296">
                  <a:moveTo>
                    <a:pt x="275" y="30"/>
                  </a:moveTo>
                  <a:lnTo>
                    <a:pt x="275" y="29"/>
                  </a:lnTo>
                  <a:lnTo>
                    <a:pt x="275" y="29"/>
                  </a:lnTo>
                  <a:lnTo>
                    <a:pt x="277" y="27"/>
                  </a:lnTo>
                  <a:lnTo>
                    <a:pt x="280" y="24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4" y="24"/>
                  </a:lnTo>
                  <a:lnTo>
                    <a:pt x="289" y="24"/>
                  </a:lnTo>
                  <a:lnTo>
                    <a:pt x="295" y="22"/>
                  </a:lnTo>
                  <a:lnTo>
                    <a:pt x="297" y="22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19"/>
                  </a:lnTo>
                  <a:lnTo>
                    <a:pt x="287" y="4"/>
                  </a:lnTo>
                  <a:lnTo>
                    <a:pt x="280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67" y="19"/>
                  </a:lnTo>
                  <a:lnTo>
                    <a:pt x="265" y="25"/>
                  </a:lnTo>
                  <a:lnTo>
                    <a:pt x="265" y="25"/>
                  </a:lnTo>
                  <a:lnTo>
                    <a:pt x="264" y="25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5" y="24"/>
                  </a:lnTo>
                  <a:lnTo>
                    <a:pt x="257" y="22"/>
                  </a:lnTo>
                  <a:lnTo>
                    <a:pt x="260" y="20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4" y="20"/>
                  </a:lnTo>
                  <a:lnTo>
                    <a:pt x="264" y="19"/>
                  </a:lnTo>
                  <a:lnTo>
                    <a:pt x="265" y="4"/>
                  </a:lnTo>
                  <a:lnTo>
                    <a:pt x="265" y="2"/>
                  </a:lnTo>
                  <a:lnTo>
                    <a:pt x="264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15" y="10"/>
                  </a:lnTo>
                  <a:lnTo>
                    <a:pt x="212" y="17"/>
                  </a:lnTo>
                  <a:lnTo>
                    <a:pt x="212" y="19"/>
                  </a:lnTo>
                  <a:lnTo>
                    <a:pt x="214" y="22"/>
                  </a:lnTo>
                  <a:lnTo>
                    <a:pt x="209" y="30"/>
                  </a:lnTo>
                  <a:lnTo>
                    <a:pt x="209" y="32"/>
                  </a:lnTo>
                  <a:lnTo>
                    <a:pt x="205" y="30"/>
                  </a:lnTo>
                  <a:lnTo>
                    <a:pt x="202" y="30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5" y="30"/>
                  </a:lnTo>
                  <a:lnTo>
                    <a:pt x="187" y="32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90" y="37"/>
                  </a:lnTo>
                  <a:lnTo>
                    <a:pt x="192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204" y="44"/>
                  </a:lnTo>
                  <a:lnTo>
                    <a:pt x="210" y="44"/>
                  </a:lnTo>
                  <a:lnTo>
                    <a:pt x="215" y="47"/>
                  </a:lnTo>
                  <a:lnTo>
                    <a:pt x="215" y="50"/>
                  </a:lnTo>
                  <a:lnTo>
                    <a:pt x="205" y="59"/>
                  </a:lnTo>
                  <a:lnTo>
                    <a:pt x="204" y="59"/>
                  </a:lnTo>
                  <a:lnTo>
                    <a:pt x="199" y="57"/>
                  </a:lnTo>
                  <a:lnTo>
                    <a:pt x="194" y="57"/>
                  </a:lnTo>
                  <a:lnTo>
                    <a:pt x="185" y="60"/>
                  </a:lnTo>
                  <a:lnTo>
                    <a:pt x="182" y="64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5" y="64"/>
                  </a:lnTo>
                  <a:lnTo>
                    <a:pt x="187" y="65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79" y="74"/>
                  </a:lnTo>
                  <a:lnTo>
                    <a:pt x="179" y="72"/>
                  </a:lnTo>
                  <a:lnTo>
                    <a:pt x="152" y="55"/>
                  </a:lnTo>
                  <a:lnTo>
                    <a:pt x="139" y="4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13" y="35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7" y="39"/>
                  </a:lnTo>
                  <a:lnTo>
                    <a:pt x="105" y="39"/>
                  </a:lnTo>
                  <a:lnTo>
                    <a:pt x="100" y="47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3" y="50"/>
                  </a:lnTo>
                  <a:lnTo>
                    <a:pt x="102" y="50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07" y="62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5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7"/>
                  </a:lnTo>
                  <a:lnTo>
                    <a:pt x="118" y="79"/>
                  </a:lnTo>
                  <a:lnTo>
                    <a:pt x="118" y="80"/>
                  </a:lnTo>
                  <a:lnTo>
                    <a:pt x="118" y="82"/>
                  </a:lnTo>
                  <a:lnTo>
                    <a:pt x="115" y="87"/>
                  </a:lnTo>
                  <a:lnTo>
                    <a:pt x="112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97" y="84"/>
                  </a:lnTo>
                  <a:lnTo>
                    <a:pt x="97" y="84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3" y="92"/>
                  </a:lnTo>
                  <a:lnTo>
                    <a:pt x="88" y="95"/>
                  </a:lnTo>
                  <a:lnTo>
                    <a:pt x="85" y="95"/>
                  </a:lnTo>
                  <a:lnTo>
                    <a:pt x="77" y="95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7" y="126"/>
                  </a:lnTo>
                  <a:lnTo>
                    <a:pt x="87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90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3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2"/>
                  </a:lnTo>
                  <a:lnTo>
                    <a:pt x="97" y="124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27"/>
                  </a:lnTo>
                  <a:lnTo>
                    <a:pt x="93" y="131"/>
                  </a:lnTo>
                  <a:lnTo>
                    <a:pt x="92" y="132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8" y="139"/>
                  </a:lnTo>
                  <a:lnTo>
                    <a:pt x="102" y="139"/>
                  </a:lnTo>
                  <a:lnTo>
                    <a:pt x="115" y="144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22" y="146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7" y="147"/>
                  </a:lnTo>
                  <a:lnTo>
                    <a:pt x="127" y="147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20" y="154"/>
                  </a:lnTo>
                  <a:lnTo>
                    <a:pt x="118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5" y="151"/>
                  </a:lnTo>
                  <a:lnTo>
                    <a:pt x="88" y="162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92" y="166"/>
                  </a:lnTo>
                  <a:lnTo>
                    <a:pt x="80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68" y="181"/>
                  </a:lnTo>
                  <a:lnTo>
                    <a:pt x="58" y="184"/>
                  </a:lnTo>
                  <a:lnTo>
                    <a:pt x="52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7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7" y="186"/>
                  </a:lnTo>
                  <a:lnTo>
                    <a:pt x="72" y="187"/>
                  </a:lnTo>
                  <a:lnTo>
                    <a:pt x="73" y="187"/>
                  </a:lnTo>
                  <a:lnTo>
                    <a:pt x="73" y="189"/>
                  </a:lnTo>
                  <a:lnTo>
                    <a:pt x="78" y="192"/>
                  </a:lnTo>
                  <a:lnTo>
                    <a:pt x="88" y="196"/>
                  </a:lnTo>
                  <a:lnTo>
                    <a:pt x="92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7" y="194"/>
                  </a:lnTo>
                  <a:lnTo>
                    <a:pt x="102" y="191"/>
                  </a:lnTo>
                  <a:lnTo>
                    <a:pt x="102" y="191"/>
                  </a:lnTo>
                  <a:lnTo>
                    <a:pt x="103" y="191"/>
                  </a:lnTo>
                  <a:lnTo>
                    <a:pt x="107" y="194"/>
                  </a:lnTo>
                  <a:lnTo>
                    <a:pt x="110" y="197"/>
                  </a:lnTo>
                  <a:lnTo>
                    <a:pt x="112" y="201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3" y="197"/>
                  </a:lnTo>
                  <a:lnTo>
                    <a:pt x="82" y="197"/>
                  </a:lnTo>
                  <a:lnTo>
                    <a:pt x="77" y="194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50" y="197"/>
                  </a:lnTo>
                  <a:lnTo>
                    <a:pt x="48" y="201"/>
                  </a:lnTo>
                  <a:lnTo>
                    <a:pt x="45" y="207"/>
                  </a:lnTo>
                  <a:lnTo>
                    <a:pt x="45" y="211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6"/>
                  </a:lnTo>
                  <a:lnTo>
                    <a:pt x="42" y="214"/>
                  </a:lnTo>
                  <a:lnTo>
                    <a:pt x="38" y="212"/>
                  </a:lnTo>
                  <a:lnTo>
                    <a:pt x="37" y="212"/>
                  </a:lnTo>
                  <a:lnTo>
                    <a:pt x="27" y="204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27" y="202"/>
                  </a:lnTo>
                  <a:lnTo>
                    <a:pt x="23" y="201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7" y="202"/>
                  </a:lnTo>
                  <a:lnTo>
                    <a:pt x="10" y="204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7" y="207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25" y="217"/>
                  </a:lnTo>
                  <a:lnTo>
                    <a:pt x="30" y="217"/>
                  </a:lnTo>
                  <a:lnTo>
                    <a:pt x="33" y="219"/>
                  </a:lnTo>
                  <a:lnTo>
                    <a:pt x="37" y="219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35" y="224"/>
                  </a:lnTo>
                  <a:lnTo>
                    <a:pt x="12" y="226"/>
                  </a:lnTo>
                  <a:lnTo>
                    <a:pt x="10" y="226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15" y="249"/>
                  </a:lnTo>
                  <a:lnTo>
                    <a:pt x="25" y="249"/>
                  </a:lnTo>
                  <a:lnTo>
                    <a:pt x="35" y="249"/>
                  </a:lnTo>
                  <a:lnTo>
                    <a:pt x="37" y="249"/>
                  </a:lnTo>
                  <a:lnTo>
                    <a:pt x="40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27" y="254"/>
                  </a:lnTo>
                  <a:lnTo>
                    <a:pt x="22" y="254"/>
                  </a:lnTo>
                  <a:lnTo>
                    <a:pt x="17" y="256"/>
                  </a:lnTo>
                  <a:lnTo>
                    <a:pt x="5" y="259"/>
                  </a:lnTo>
                  <a:lnTo>
                    <a:pt x="3" y="262"/>
                  </a:lnTo>
                  <a:lnTo>
                    <a:pt x="8" y="264"/>
                  </a:lnTo>
                  <a:lnTo>
                    <a:pt x="10" y="264"/>
                  </a:lnTo>
                  <a:lnTo>
                    <a:pt x="15" y="264"/>
                  </a:lnTo>
                  <a:lnTo>
                    <a:pt x="15" y="264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20" y="262"/>
                  </a:lnTo>
                  <a:lnTo>
                    <a:pt x="25" y="264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3" y="269"/>
                  </a:lnTo>
                  <a:lnTo>
                    <a:pt x="23" y="271"/>
                  </a:lnTo>
                  <a:lnTo>
                    <a:pt x="22" y="271"/>
                  </a:lnTo>
                  <a:lnTo>
                    <a:pt x="18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22" y="282"/>
                  </a:lnTo>
                  <a:lnTo>
                    <a:pt x="30" y="282"/>
                  </a:lnTo>
                  <a:lnTo>
                    <a:pt x="37" y="282"/>
                  </a:lnTo>
                  <a:lnTo>
                    <a:pt x="37" y="287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40" y="291"/>
                  </a:lnTo>
                  <a:lnTo>
                    <a:pt x="47" y="292"/>
                  </a:lnTo>
                  <a:lnTo>
                    <a:pt x="67" y="294"/>
                  </a:lnTo>
                  <a:lnTo>
                    <a:pt x="78" y="296"/>
                  </a:lnTo>
                  <a:lnTo>
                    <a:pt x="85" y="292"/>
                  </a:lnTo>
                  <a:lnTo>
                    <a:pt x="93" y="291"/>
                  </a:lnTo>
                  <a:lnTo>
                    <a:pt x="102" y="292"/>
                  </a:lnTo>
                  <a:lnTo>
                    <a:pt x="125" y="287"/>
                  </a:lnTo>
                  <a:lnTo>
                    <a:pt x="132" y="286"/>
                  </a:lnTo>
                  <a:lnTo>
                    <a:pt x="140" y="286"/>
                  </a:lnTo>
                  <a:lnTo>
                    <a:pt x="149" y="286"/>
                  </a:lnTo>
                  <a:lnTo>
                    <a:pt x="150" y="286"/>
                  </a:lnTo>
                  <a:lnTo>
                    <a:pt x="152" y="284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7"/>
                  </a:lnTo>
                  <a:lnTo>
                    <a:pt x="164" y="277"/>
                  </a:lnTo>
                  <a:lnTo>
                    <a:pt x="167" y="277"/>
                  </a:lnTo>
                  <a:lnTo>
                    <a:pt x="172" y="279"/>
                  </a:lnTo>
                  <a:lnTo>
                    <a:pt x="180" y="284"/>
                  </a:lnTo>
                  <a:lnTo>
                    <a:pt x="182" y="284"/>
                  </a:lnTo>
                  <a:lnTo>
                    <a:pt x="185" y="286"/>
                  </a:lnTo>
                  <a:lnTo>
                    <a:pt x="187" y="286"/>
                  </a:lnTo>
                  <a:lnTo>
                    <a:pt x="187" y="286"/>
                  </a:lnTo>
                  <a:lnTo>
                    <a:pt x="190" y="284"/>
                  </a:lnTo>
                  <a:lnTo>
                    <a:pt x="190" y="281"/>
                  </a:lnTo>
                  <a:lnTo>
                    <a:pt x="200" y="284"/>
                  </a:lnTo>
                  <a:lnTo>
                    <a:pt x="204" y="284"/>
                  </a:lnTo>
                  <a:lnTo>
                    <a:pt x="209" y="289"/>
                  </a:lnTo>
                  <a:lnTo>
                    <a:pt x="217" y="292"/>
                  </a:lnTo>
                  <a:lnTo>
                    <a:pt x="224" y="287"/>
                  </a:lnTo>
                  <a:lnTo>
                    <a:pt x="229" y="277"/>
                  </a:lnTo>
                  <a:lnTo>
                    <a:pt x="239" y="269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4" y="259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54" y="246"/>
                  </a:lnTo>
                  <a:lnTo>
                    <a:pt x="255" y="244"/>
                  </a:lnTo>
                  <a:lnTo>
                    <a:pt x="260" y="241"/>
                  </a:lnTo>
                  <a:lnTo>
                    <a:pt x="265" y="236"/>
                  </a:lnTo>
                  <a:lnTo>
                    <a:pt x="269" y="222"/>
                  </a:lnTo>
                  <a:lnTo>
                    <a:pt x="272" y="206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7" y="197"/>
                  </a:lnTo>
                  <a:lnTo>
                    <a:pt x="267" y="197"/>
                  </a:lnTo>
                  <a:lnTo>
                    <a:pt x="275" y="191"/>
                  </a:lnTo>
                  <a:lnTo>
                    <a:pt x="277" y="187"/>
                  </a:lnTo>
                  <a:lnTo>
                    <a:pt x="280" y="186"/>
                  </a:lnTo>
                  <a:lnTo>
                    <a:pt x="280" y="186"/>
                  </a:lnTo>
                  <a:lnTo>
                    <a:pt x="282" y="182"/>
                  </a:lnTo>
                  <a:lnTo>
                    <a:pt x="282" y="182"/>
                  </a:lnTo>
                  <a:lnTo>
                    <a:pt x="282" y="179"/>
                  </a:lnTo>
                  <a:lnTo>
                    <a:pt x="280" y="179"/>
                  </a:lnTo>
                  <a:lnTo>
                    <a:pt x="280" y="179"/>
                  </a:lnTo>
                  <a:lnTo>
                    <a:pt x="277" y="172"/>
                  </a:lnTo>
                  <a:lnTo>
                    <a:pt x="277" y="169"/>
                  </a:lnTo>
                  <a:lnTo>
                    <a:pt x="279" y="146"/>
                  </a:lnTo>
                  <a:lnTo>
                    <a:pt x="279" y="146"/>
                  </a:lnTo>
                  <a:lnTo>
                    <a:pt x="280" y="142"/>
                  </a:lnTo>
                  <a:lnTo>
                    <a:pt x="284" y="137"/>
                  </a:lnTo>
                  <a:lnTo>
                    <a:pt x="284" y="137"/>
                  </a:lnTo>
                  <a:lnTo>
                    <a:pt x="287" y="139"/>
                  </a:lnTo>
                  <a:lnTo>
                    <a:pt x="289" y="141"/>
                  </a:lnTo>
                  <a:lnTo>
                    <a:pt x="292" y="139"/>
                  </a:lnTo>
                  <a:lnTo>
                    <a:pt x="290" y="134"/>
                  </a:lnTo>
                  <a:lnTo>
                    <a:pt x="290" y="132"/>
                  </a:lnTo>
                  <a:lnTo>
                    <a:pt x="282" y="132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0" y="126"/>
                  </a:lnTo>
                  <a:lnTo>
                    <a:pt x="267" y="104"/>
                  </a:lnTo>
                  <a:lnTo>
                    <a:pt x="267" y="104"/>
                  </a:lnTo>
                  <a:lnTo>
                    <a:pt x="269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67" y="95"/>
                  </a:lnTo>
                  <a:lnTo>
                    <a:pt x="267" y="92"/>
                  </a:lnTo>
                  <a:lnTo>
                    <a:pt x="264" y="89"/>
                  </a:lnTo>
                  <a:lnTo>
                    <a:pt x="262" y="89"/>
                  </a:lnTo>
                  <a:lnTo>
                    <a:pt x="254" y="94"/>
                  </a:lnTo>
                  <a:lnTo>
                    <a:pt x="252" y="97"/>
                  </a:lnTo>
                  <a:lnTo>
                    <a:pt x="252" y="100"/>
                  </a:lnTo>
                  <a:lnTo>
                    <a:pt x="252" y="100"/>
                  </a:lnTo>
                  <a:lnTo>
                    <a:pt x="250" y="102"/>
                  </a:lnTo>
                  <a:lnTo>
                    <a:pt x="250" y="104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0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0" y="105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15" y="89"/>
                  </a:lnTo>
                  <a:lnTo>
                    <a:pt x="209" y="65"/>
                  </a:lnTo>
                  <a:lnTo>
                    <a:pt x="209" y="62"/>
                  </a:lnTo>
                  <a:lnTo>
                    <a:pt x="209" y="62"/>
                  </a:lnTo>
                  <a:lnTo>
                    <a:pt x="222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9" y="62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57"/>
                  </a:lnTo>
                  <a:lnTo>
                    <a:pt x="234" y="55"/>
                  </a:lnTo>
                  <a:lnTo>
                    <a:pt x="230" y="54"/>
                  </a:lnTo>
                  <a:lnTo>
                    <a:pt x="229" y="49"/>
                  </a:lnTo>
                  <a:lnTo>
                    <a:pt x="230" y="47"/>
                  </a:lnTo>
                  <a:lnTo>
                    <a:pt x="234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7" y="47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9" y="50"/>
                  </a:lnTo>
                  <a:lnTo>
                    <a:pt x="250" y="50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0" y="40"/>
                  </a:lnTo>
                  <a:lnTo>
                    <a:pt x="262" y="35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69" y="30"/>
                  </a:lnTo>
                  <a:lnTo>
                    <a:pt x="269" y="29"/>
                  </a:lnTo>
                  <a:lnTo>
                    <a:pt x="274" y="30"/>
                  </a:lnTo>
                  <a:lnTo>
                    <a:pt x="275" y="30"/>
                  </a:lnTo>
                  <a:lnTo>
                    <a:pt x="275" y="3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4" name="Freeform 205"/>
            <p:cNvSpPr>
              <a:spLocks/>
            </p:cNvSpPr>
            <p:nvPr/>
          </p:nvSpPr>
          <p:spPr bwMode="auto">
            <a:xfrm>
              <a:off x="6584853" y="4688496"/>
              <a:ext cx="15119" cy="30236"/>
            </a:xfrm>
            <a:custGeom>
              <a:avLst/>
              <a:gdLst>
                <a:gd name="T0" fmla="*/ 5 w 10"/>
                <a:gd name="T1" fmla="*/ 0 h 20"/>
                <a:gd name="T2" fmla="*/ 3 w 10"/>
                <a:gd name="T3" fmla="*/ 3 h 20"/>
                <a:gd name="T4" fmla="*/ 1 w 10"/>
                <a:gd name="T5" fmla="*/ 5 h 20"/>
                <a:gd name="T6" fmla="*/ 1 w 10"/>
                <a:gd name="T7" fmla="*/ 6 h 20"/>
                <a:gd name="T8" fmla="*/ 1 w 10"/>
                <a:gd name="T9" fmla="*/ 6 h 20"/>
                <a:gd name="T10" fmla="*/ 1 w 10"/>
                <a:gd name="T11" fmla="*/ 8 h 20"/>
                <a:gd name="T12" fmla="*/ 1 w 10"/>
                <a:gd name="T13" fmla="*/ 10 h 20"/>
                <a:gd name="T14" fmla="*/ 1 w 10"/>
                <a:gd name="T15" fmla="*/ 11 h 20"/>
                <a:gd name="T16" fmla="*/ 1 w 10"/>
                <a:gd name="T17" fmla="*/ 11 h 20"/>
                <a:gd name="T18" fmla="*/ 1 w 10"/>
                <a:gd name="T19" fmla="*/ 13 h 20"/>
                <a:gd name="T20" fmla="*/ 1 w 10"/>
                <a:gd name="T21" fmla="*/ 15 h 20"/>
                <a:gd name="T22" fmla="*/ 1 w 10"/>
                <a:gd name="T23" fmla="*/ 15 h 20"/>
                <a:gd name="T24" fmla="*/ 1 w 10"/>
                <a:gd name="T25" fmla="*/ 16 h 20"/>
                <a:gd name="T26" fmla="*/ 0 w 10"/>
                <a:gd name="T27" fmla="*/ 20 h 20"/>
                <a:gd name="T28" fmla="*/ 6 w 10"/>
                <a:gd name="T29" fmla="*/ 20 h 20"/>
                <a:gd name="T30" fmla="*/ 8 w 10"/>
                <a:gd name="T31" fmla="*/ 20 h 20"/>
                <a:gd name="T32" fmla="*/ 10 w 10"/>
                <a:gd name="T33" fmla="*/ 18 h 20"/>
                <a:gd name="T34" fmla="*/ 10 w 10"/>
                <a:gd name="T35" fmla="*/ 16 h 20"/>
                <a:gd name="T36" fmla="*/ 10 w 10"/>
                <a:gd name="T37" fmla="*/ 15 h 20"/>
                <a:gd name="T38" fmla="*/ 8 w 10"/>
                <a:gd name="T39" fmla="*/ 3 h 20"/>
                <a:gd name="T40" fmla="*/ 5 w 10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5" name="Freeform 207"/>
            <p:cNvSpPr>
              <a:spLocks/>
            </p:cNvSpPr>
            <p:nvPr/>
          </p:nvSpPr>
          <p:spPr bwMode="auto">
            <a:xfrm>
              <a:off x="6268886" y="4742922"/>
              <a:ext cx="1150491" cy="1297138"/>
            </a:xfrm>
            <a:custGeom>
              <a:avLst/>
              <a:gdLst>
                <a:gd name="T0" fmla="*/ 454 w 761"/>
                <a:gd name="T1" fmla="*/ 120 h 858"/>
                <a:gd name="T2" fmla="*/ 449 w 761"/>
                <a:gd name="T3" fmla="*/ 107 h 858"/>
                <a:gd name="T4" fmla="*/ 447 w 761"/>
                <a:gd name="T5" fmla="*/ 89 h 858"/>
                <a:gd name="T6" fmla="*/ 414 w 761"/>
                <a:gd name="T7" fmla="*/ 49 h 858"/>
                <a:gd name="T8" fmla="*/ 375 w 761"/>
                <a:gd name="T9" fmla="*/ 20 h 858"/>
                <a:gd name="T10" fmla="*/ 377 w 761"/>
                <a:gd name="T11" fmla="*/ 2 h 858"/>
                <a:gd name="T12" fmla="*/ 312 w 761"/>
                <a:gd name="T13" fmla="*/ 5 h 858"/>
                <a:gd name="T14" fmla="*/ 284 w 761"/>
                <a:gd name="T15" fmla="*/ 14 h 858"/>
                <a:gd name="T16" fmla="*/ 264 w 761"/>
                <a:gd name="T17" fmla="*/ 39 h 858"/>
                <a:gd name="T18" fmla="*/ 237 w 761"/>
                <a:gd name="T19" fmla="*/ 35 h 858"/>
                <a:gd name="T20" fmla="*/ 232 w 761"/>
                <a:gd name="T21" fmla="*/ 52 h 858"/>
                <a:gd name="T22" fmla="*/ 202 w 761"/>
                <a:gd name="T23" fmla="*/ 50 h 858"/>
                <a:gd name="T24" fmla="*/ 187 w 761"/>
                <a:gd name="T25" fmla="*/ 45 h 858"/>
                <a:gd name="T26" fmla="*/ 169 w 761"/>
                <a:gd name="T27" fmla="*/ 84 h 858"/>
                <a:gd name="T28" fmla="*/ 134 w 761"/>
                <a:gd name="T29" fmla="*/ 49 h 858"/>
                <a:gd name="T30" fmla="*/ 113 w 761"/>
                <a:gd name="T31" fmla="*/ 45 h 858"/>
                <a:gd name="T32" fmla="*/ 48 w 761"/>
                <a:gd name="T33" fmla="*/ 67 h 858"/>
                <a:gd name="T34" fmla="*/ 23 w 761"/>
                <a:gd name="T35" fmla="*/ 65 h 858"/>
                <a:gd name="T36" fmla="*/ 35 w 761"/>
                <a:gd name="T37" fmla="*/ 120 h 858"/>
                <a:gd name="T38" fmla="*/ 0 w 761"/>
                <a:gd name="T39" fmla="*/ 129 h 858"/>
                <a:gd name="T40" fmla="*/ 20 w 761"/>
                <a:gd name="T41" fmla="*/ 157 h 858"/>
                <a:gd name="T42" fmla="*/ 13 w 761"/>
                <a:gd name="T43" fmla="*/ 212 h 858"/>
                <a:gd name="T44" fmla="*/ 47 w 761"/>
                <a:gd name="T45" fmla="*/ 244 h 858"/>
                <a:gd name="T46" fmla="*/ 88 w 761"/>
                <a:gd name="T47" fmla="*/ 239 h 858"/>
                <a:gd name="T48" fmla="*/ 194 w 761"/>
                <a:gd name="T49" fmla="*/ 259 h 858"/>
                <a:gd name="T50" fmla="*/ 219 w 761"/>
                <a:gd name="T51" fmla="*/ 294 h 858"/>
                <a:gd name="T52" fmla="*/ 230 w 761"/>
                <a:gd name="T53" fmla="*/ 347 h 858"/>
                <a:gd name="T54" fmla="*/ 254 w 761"/>
                <a:gd name="T55" fmla="*/ 391 h 858"/>
                <a:gd name="T56" fmla="*/ 297 w 761"/>
                <a:gd name="T57" fmla="*/ 439 h 858"/>
                <a:gd name="T58" fmla="*/ 327 w 761"/>
                <a:gd name="T59" fmla="*/ 476 h 858"/>
                <a:gd name="T60" fmla="*/ 375 w 761"/>
                <a:gd name="T61" fmla="*/ 528 h 858"/>
                <a:gd name="T62" fmla="*/ 436 w 761"/>
                <a:gd name="T63" fmla="*/ 553 h 858"/>
                <a:gd name="T64" fmla="*/ 477 w 761"/>
                <a:gd name="T65" fmla="*/ 596 h 858"/>
                <a:gd name="T66" fmla="*/ 506 w 761"/>
                <a:gd name="T67" fmla="*/ 613 h 858"/>
                <a:gd name="T68" fmla="*/ 526 w 761"/>
                <a:gd name="T69" fmla="*/ 656 h 858"/>
                <a:gd name="T70" fmla="*/ 552 w 761"/>
                <a:gd name="T71" fmla="*/ 659 h 858"/>
                <a:gd name="T72" fmla="*/ 581 w 761"/>
                <a:gd name="T73" fmla="*/ 730 h 858"/>
                <a:gd name="T74" fmla="*/ 587 w 761"/>
                <a:gd name="T75" fmla="*/ 785 h 858"/>
                <a:gd name="T76" fmla="*/ 567 w 761"/>
                <a:gd name="T77" fmla="*/ 798 h 858"/>
                <a:gd name="T78" fmla="*/ 547 w 761"/>
                <a:gd name="T79" fmla="*/ 828 h 858"/>
                <a:gd name="T80" fmla="*/ 577 w 761"/>
                <a:gd name="T81" fmla="*/ 858 h 858"/>
                <a:gd name="T82" fmla="*/ 607 w 761"/>
                <a:gd name="T83" fmla="*/ 821 h 858"/>
                <a:gd name="T84" fmla="*/ 621 w 761"/>
                <a:gd name="T85" fmla="*/ 780 h 858"/>
                <a:gd name="T86" fmla="*/ 659 w 761"/>
                <a:gd name="T87" fmla="*/ 726 h 858"/>
                <a:gd name="T88" fmla="*/ 647 w 761"/>
                <a:gd name="T89" fmla="*/ 631 h 858"/>
                <a:gd name="T90" fmla="*/ 668 w 761"/>
                <a:gd name="T91" fmla="*/ 634 h 858"/>
                <a:gd name="T92" fmla="*/ 726 w 761"/>
                <a:gd name="T93" fmla="*/ 680 h 858"/>
                <a:gd name="T94" fmla="*/ 759 w 761"/>
                <a:gd name="T95" fmla="*/ 663 h 858"/>
                <a:gd name="T96" fmla="*/ 698 w 761"/>
                <a:gd name="T97" fmla="*/ 601 h 858"/>
                <a:gd name="T98" fmla="*/ 584 w 761"/>
                <a:gd name="T99" fmla="*/ 533 h 858"/>
                <a:gd name="T100" fmla="*/ 602 w 761"/>
                <a:gd name="T101" fmla="*/ 506 h 858"/>
                <a:gd name="T102" fmla="*/ 539 w 761"/>
                <a:gd name="T103" fmla="*/ 491 h 858"/>
                <a:gd name="T104" fmla="*/ 466 w 761"/>
                <a:gd name="T105" fmla="*/ 428 h 858"/>
                <a:gd name="T106" fmla="*/ 422 w 761"/>
                <a:gd name="T107" fmla="*/ 322 h 858"/>
                <a:gd name="T108" fmla="*/ 380 w 761"/>
                <a:gd name="T109" fmla="*/ 287 h 858"/>
                <a:gd name="T110" fmla="*/ 362 w 761"/>
                <a:gd name="T111" fmla="*/ 207 h 858"/>
                <a:gd name="T112" fmla="*/ 367 w 761"/>
                <a:gd name="T113" fmla="*/ 181 h 858"/>
                <a:gd name="T114" fmla="*/ 387 w 761"/>
                <a:gd name="T115" fmla="*/ 145 h 858"/>
                <a:gd name="T116" fmla="*/ 391 w 761"/>
                <a:gd name="T117" fmla="*/ 149 h 858"/>
                <a:gd name="T118" fmla="*/ 459 w 761"/>
                <a:gd name="T119" fmla="*/ 132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1" h="858">
                  <a:moveTo>
                    <a:pt x="462" y="147"/>
                  </a:moveTo>
                  <a:lnTo>
                    <a:pt x="466" y="149"/>
                  </a:lnTo>
                  <a:lnTo>
                    <a:pt x="467" y="149"/>
                  </a:lnTo>
                  <a:lnTo>
                    <a:pt x="469" y="149"/>
                  </a:lnTo>
                  <a:lnTo>
                    <a:pt x="471" y="149"/>
                  </a:lnTo>
                  <a:lnTo>
                    <a:pt x="474" y="145"/>
                  </a:lnTo>
                  <a:lnTo>
                    <a:pt x="474" y="144"/>
                  </a:lnTo>
                  <a:lnTo>
                    <a:pt x="469" y="137"/>
                  </a:lnTo>
                  <a:lnTo>
                    <a:pt x="467" y="134"/>
                  </a:lnTo>
                  <a:lnTo>
                    <a:pt x="467" y="134"/>
                  </a:lnTo>
                  <a:lnTo>
                    <a:pt x="461" y="129"/>
                  </a:lnTo>
                  <a:lnTo>
                    <a:pt x="456" y="127"/>
                  </a:lnTo>
                  <a:lnTo>
                    <a:pt x="454" y="127"/>
                  </a:lnTo>
                  <a:lnTo>
                    <a:pt x="454" y="124"/>
                  </a:lnTo>
                  <a:lnTo>
                    <a:pt x="454" y="122"/>
                  </a:lnTo>
                  <a:lnTo>
                    <a:pt x="454" y="122"/>
                  </a:lnTo>
                  <a:lnTo>
                    <a:pt x="454" y="120"/>
                  </a:lnTo>
                  <a:lnTo>
                    <a:pt x="456" y="119"/>
                  </a:lnTo>
                  <a:lnTo>
                    <a:pt x="457" y="119"/>
                  </a:lnTo>
                  <a:lnTo>
                    <a:pt x="459" y="115"/>
                  </a:lnTo>
                  <a:lnTo>
                    <a:pt x="459" y="114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7" y="110"/>
                  </a:lnTo>
                  <a:lnTo>
                    <a:pt x="456" y="110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2" y="112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07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2"/>
                  </a:lnTo>
                  <a:lnTo>
                    <a:pt x="457" y="100"/>
                  </a:lnTo>
                  <a:lnTo>
                    <a:pt x="459" y="99"/>
                  </a:lnTo>
                  <a:lnTo>
                    <a:pt x="461" y="97"/>
                  </a:lnTo>
                  <a:lnTo>
                    <a:pt x="461" y="97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2" y="94"/>
                  </a:lnTo>
                  <a:lnTo>
                    <a:pt x="462" y="92"/>
                  </a:lnTo>
                  <a:lnTo>
                    <a:pt x="461" y="92"/>
                  </a:lnTo>
                  <a:lnTo>
                    <a:pt x="452" y="89"/>
                  </a:lnTo>
                  <a:lnTo>
                    <a:pt x="449" y="89"/>
                  </a:lnTo>
                  <a:lnTo>
                    <a:pt x="447" y="89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6" y="85"/>
                  </a:lnTo>
                  <a:lnTo>
                    <a:pt x="446" y="82"/>
                  </a:lnTo>
                  <a:lnTo>
                    <a:pt x="449" y="77"/>
                  </a:lnTo>
                  <a:lnTo>
                    <a:pt x="451" y="75"/>
                  </a:lnTo>
                  <a:lnTo>
                    <a:pt x="454" y="74"/>
                  </a:lnTo>
                  <a:lnTo>
                    <a:pt x="457" y="74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7" y="65"/>
                  </a:lnTo>
                  <a:lnTo>
                    <a:pt x="467" y="64"/>
                  </a:lnTo>
                  <a:lnTo>
                    <a:pt x="467" y="62"/>
                  </a:lnTo>
                  <a:lnTo>
                    <a:pt x="456" y="59"/>
                  </a:lnTo>
                  <a:lnTo>
                    <a:pt x="444" y="57"/>
                  </a:lnTo>
                  <a:lnTo>
                    <a:pt x="437" y="55"/>
                  </a:lnTo>
                  <a:lnTo>
                    <a:pt x="414" y="49"/>
                  </a:lnTo>
                  <a:lnTo>
                    <a:pt x="412" y="47"/>
                  </a:lnTo>
                  <a:lnTo>
                    <a:pt x="409" y="45"/>
                  </a:lnTo>
                  <a:lnTo>
                    <a:pt x="404" y="44"/>
                  </a:lnTo>
                  <a:lnTo>
                    <a:pt x="401" y="44"/>
                  </a:lnTo>
                  <a:lnTo>
                    <a:pt x="399" y="44"/>
                  </a:lnTo>
                  <a:lnTo>
                    <a:pt x="397" y="44"/>
                  </a:lnTo>
                  <a:lnTo>
                    <a:pt x="397" y="44"/>
                  </a:lnTo>
                  <a:lnTo>
                    <a:pt x="389" y="40"/>
                  </a:lnTo>
                  <a:lnTo>
                    <a:pt x="387" y="39"/>
                  </a:lnTo>
                  <a:lnTo>
                    <a:pt x="385" y="37"/>
                  </a:lnTo>
                  <a:lnTo>
                    <a:pt x="385" y="37"/>
                  </a:lnTo>
                  <a:lnTo>
                    <a:pt x="385" y="35"/>
                  </a:lnTo>
                  <a:lnTo>
                    <a:pt x="382" y="25"/>
                  </a:lnTo>
                  <a:lnTo>
                    <a:pt x="377" y="20"/>
                  </a:lnTo>
                  <a:lnTo>
                    <a:pt x="377" y="22"/>
                  </a:lnTo>
                  <a:lnTo>
                    <a:pt x="375" y="20"/>
                  </a:lnTo>
                  <a:lnTo>
                    <a:pt x="375" y="20"/>
                  </a:lnTo>
                  <a:lnTo>
                    <a:pt x="374" y="15"/>
                  </a:lnTo>
                  <a:lnTo>
                    <a:pt x="372" y="14"/>
                  </a:lnTo>
                  <a:lnTo>
                    <a:pt x="372" y="12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4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9" y="4"/>
                  </a:lnTo>
                  <a:lnTo>
                    <a:pt x="379" y="2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7" y="2"/>
                  </a:lnTo>
                  <a:lnTo>
                    <a:pt x="357" y="7"/>
                  </a:lnTo>
                  <a:lnTo>
                    <a:pt x="354" y="7"/>
                  </a:lnTo>
                  <a:lnTo>
                    <a:pt x="349" y="9"/>
                  </a:lnTo>
                  <a:lnTo>
                    <a:pt x="349" y="9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4" y="5"/>
                  </a:lnTo>
                  <a:lnTo>
                    <a:pt x="330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2" y="4"/>
                  </a:lnTo>
                  <a:lnTo>
                    <a:pt x="314" y="5"/>
                  </a:lnTo>
                  <a:lnTo>
                    <a:pt x="312" y="5"/>
                  </a:lnTo>
                  <a:lnTo>
                    <a:pt x="312" y="5"/>
                  </a:lnTo>
                  <a:lnTo>
                    <a:pt x="309" y="9"/>
                  </a:lnTo>
                  <a:lnTo>
                    <a:pt x="309" y="9"/>
                  </a:lnTo>
                  <a:lnTo>
                    <a:pt x="307" y="9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04" y="17"/>
                  </a:lnTo>
                  <a:lnTo>
                    <a:pt x="304" y="17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294" y="20"/>
                  </a:lnTo>
                  <a:lnTo>
                    <a:pt x="290" y="20"/>
                  </a:lnTo>
                  <a:lnTo>
                    <a:pt x="287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2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74" y="12"/>
                  </a:lnTo>
                  <a:lnTo>
                    <a:pt x="272" y="12"/>
                  </a:lnTo>
                  <a:lnTo>
                    <a:pt x="269" y="10"/>
                  </a:lnTo>
                  <a:lnTo>
                    <a:pt x="267" y="9"/>
                  </a:lnTo>
                  <a:lnTo>
                    <a:pt x="265" y="17"/>
                  </a:lnTo>
                  <a:lnTo>
                    <a:pt x="265" y="30"/>
                  </a:lnTo>
                  <a:lnTo>
                    <a:pt x="265" y="32"/>
                  </a:lnTo>
                  <a:lnTo>
                    <a:pt x="265" y="34"/>
                  </a:lnTo>
                  <a:lnTo>
                    <a:pt x="264" y="37"/>
                  </a:lnTo>
                  <a:lnTo>
                    <a:pt x="264" y="37"/>
                  </a:lnTo>
                  <a:lnTo>
                    <a:pt x="264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55" y="37"/>
                  </a:lnTo>
                  <a:lnTo>
                    <a:pt x="254" y="35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0" y="29"/>
                  </a:lnTo>
                  <a:lnTo>
                    <a:pt x="250" y="29"/>
                  </a:lnTo>
                  <a:lnTo>
                    <a:pt x="250" y="27"/>
                  </a:lnTo>
                  <a:lnTo>
                    <a:pt x="247" y="29"/>
                  </a:lnTo>
                  <a:lnTo>
                    <a:pt x="244" y="29"/>
                  </a:lnTo>
                  <a:lnTo>
                    <a:pt x="242" y="29"/>
                  </a:lnTo>
                  <a:lnTo>
                    <a:pt x="242" y="30"/>
                  </a:lnTo>
                  <a:lnTo>
                    <a:pt x="237" y="35"/>
                  </a:lnTo>
                  <a:lnTo>
                    <a:pt x="237" y="39"/>
                  </a:lnTo>
                  <a:lnTo>
                    <a:pt x="237" y="39"/>
                  </a:lnTo>
                  <a:lnTo>
                    <a:pt x="239" y="45"/>
                  </a:lnTo>
                  <a:lnTo>
                    <a:pt x="240" y="50"/>
                  </a:lnTo>
                  <a:lnTo>
                    <a:pt x="242" y="60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35" y="65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0" y="57"/>
                  </a:lnTo>
                  <a:lnTo>
                    <a:pt x="230" y="54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29" y="49"/>
                  </a:lnTo>
                  <a:lnTo>
                    <a:pt x="227" y="49"/>
                  </a:lnTo>
                  <a:lnTo>
                    <a:pt x="225" y="49"/>
                  </a:lnTo>
                  <a:lnTo>
                    <a:pt x="224" y="49"/>
                  </a:lnTo>
                  <a:lnTo>
                    <a:pt x="220" y="50"/>
                  </a:lnTo>
                  <a:lnTo>
                    <a:pt x="217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09" y="54"/>
                  </a:lnTo>
                  <a:lnTo>
                    <a:pt x="207" y="54"/>
                  </a:lnTo>
                  <a:lnTo>
                    <a:pt x="205" y="54"/>
                  </a:lnTo>
                  <a:lnTo>
                    <a:pt x="204" y="52"/>
                  </a:lnTo>
                  <a:lnTo>
                    <a:pt x="202" y="52"/>
                  </a:lnTo>
                  <a:lnTo>
                    <a:pt x="202" y="50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9" y="40"/>
                  </a:lnTo>
                  <a:lnTo>
                    <a:pt x="199" y="35"/>
                  </a:lnTo>
                  <a:lnTo>
                    <a:pt x="195" y="32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7" y="37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9"/>
                  </a:lnTo>
                  <a:lnTo>
                    <a:pt x="185" y="50"/>
                  </a:lnTo>
                  <a:lnTo>
                    <a:pt x="182" y="55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5"/>
                  </a:lnTo>
                  <a:lnTo>
                    <a:pt x="167" y="70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80"/>
                  </a:lnTo>
                  <a:lnTo>
                    <a:pt x="167" y="82"/>
                  </a:lnTo>
                  <a:lnTo>
                    <a:pt x="169" y="82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69" y="85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57" y="89"/>
                  </a:lnTo>
                  <a:lnTo>
                    <a:pt x="157" y="89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5" y="65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0" y="62"/>
                  </a:lnTo>
                  <a:lnTo>
                    <a:pt x="147" y="62"/>
                  </a:lnTo>
                  <a:lnTo>
                    <a:pt x="145" y="62"/>
                  </a:lnTo>
                  <a:lnTo>
                    <a:pt x="142" y="60"/>
                  </a:lnTo>
                  <a:lnTo>
                    <a:pt x="134" y="49"/>
                  </a:lnTo>
                  <a:lnTo>
                    <a:pt x="132" y="47"/>
                  </a:lnTo>
                  <a:lnTo>
                    <a:pt x="132" y="42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5" y="37"/>
                  </a:lnTo>
                  <a:lnTo>
                    <a:pt x="135" y="35"/>
                  </a:lnTo>
                  <a:lnTo>
                    <a:pt x="137" y="32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0" y="27"/>
                  </a:lnTo>
                  <a:lnTo>
                    <a:pt x="127" y="29"/>
                  </a:lnTo>
                  <a:lnTo>
                    <a:pt x="127" y="30"/>
                  </a:lnTo>
                  <a:lnTo>
                    <a:pt x="117" y="39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9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2" y="52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0" y="64"/>
                  </a:lnTo>
                  <a:lnTo>
                    <a:pt x="87" y="69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75" y="62"/>
                  </a:lnTo>
                  <a:lnTo>
                    <a:pt x="72" y="62"/>
                  </a:lnTo>
                  <a:lnTo>
                    <a:pt x="58" y="65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7" y="67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37" y="64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7"/>
                  </a:lnTo>
                  <a:lnTo>
                    <a:pt x="23" y="79"/>
                  </a:lnTo>
                  <a:lnTo>
                    <a:pt x="23" y="80"/>
                  </a:lnTo>
                  <a:lnTo>
                    <a:pt x="30" y="90"/>
                  </a:lnTo>
                  <a:lnTo>
                    <a:pt x="30" y="95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3" y="99"/>
                  </a:lnTo>
                  <a:lnTo>
                    <a:pt x="35" y="102"/>
                  </a:lnTo>
                  <a:lnTo>
                    <a:pt x="40" y="109"/>
                  </a:lnTo>
                  <a:lnTo>
                    <a:pt x="35" y="120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0" y="124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5" y="127"/>
                  </a:lnTo>
                  <a:lnTo>
                    <a:pt x="3" y="127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2" y="132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5" y="147"/>
                  </a:lnTo>
                  <a:lnTo>
                    <a:pt x="5" y="149"/>
                  </a:lnTo>
                  <a:lnTo>
                    <a:pt x="7" y="150"/>
                  </a:lnTo>
                  <a:lnTo>
                    <a:pt x="10" y="154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5" y="155"/>
                  </a:lnTo>
                  <a:lnTo>
                    <a:pt x="17" y="155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9"/>
                  </a:lnTo>
                  <a:lnTo>
                    <a:pt x="20" y="167"/>
                  </a:lnTo>
                  <a:lnTo>
                    <a:pt x="12" y="181"/>
                  </a:lnTo>
                  <a:lnTo>
                    <a:pt x="10" y="181"/>
                  </a:lnTo>
                  <a:lnTo>
                    <a:pt x="8" y="182"/>
                  </a:lnTo>
                  <a:lnTo>
                    <a:pt x="8" y="181"/>
                  </a:lnTo>
                  <a:lnTo>
                    <a:pt x="8" y="182"/>
                  </a:lnTo>
                  <a:lnTo>
                    <a:pt x="7" y="182"/>
                  </a:lnTo>
                  <a:lnTo>
                    <a:pt x="5" y="184"/>
                  </a:lnTo>
                  <a:lnTo>
                    <a:pt x="5" y="186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0" y="211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5" y="212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5" y="219"/>
                  </a:lnTo>
                  <a:lnTo>
                    <a:pt x="27" y="222"/>
                  </a:lnTo>
                  <a:lnTo>
                    <a:pt x="32" y="226"/>
                  </a:lnTo>
                  <a:lnTo>
                    <a:pt x="35" y="227"/>
                  </a:lnTo>
                  <a:lnTo>
                    <a:pt x="40" y="227"/>
                  </a:lnTo>
                  <a:lnTo>
                    <a:pt x="45" y="226"/>
                  </a:lnTo>
                  <a:lnTo>
                    <a:pt x="50" y="224"/>
                  </a:lnTo>
                  <a:lnTo>
                    <a:pt x="53" y="226"/>
                  </a:lnTo>
                  <a:lnTo>
                    <a:pt x="55" y="234"/>
                  </a:lnTo>
                  <a:lnTo>
                    <a:pt x="53" y="236"/>
                  </a:lnTo>
                  <a:lnTo>
                    <a:pt x="53" y="236"/>
                  </a:lnTo>
                  <a:lnTo>
                    <a:pt x="53" y="237"/>
                  </a:lnTo>
                  <a:lnTo>
                    <a:pt x="50" y="241"/>
                  </a:lnTo>
                  <a:lnTo>
                    <a:pt x="47" y="244"/>
                  </a:lnTo>
                  <a:lnTo>
                    <a:pt x="42" y="247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8" y="261"/>
                  </a:lnTo>
                  <a:lnTo>
                    <a:pt x="50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5" y="256"/>
                  </a:lnTo>
                  <a:lnTo>
                    <a:pt x="82" y="252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7"/>
                  </a:lnTo>
                  <a:lnTo>
                    <a:pt x="88" y="239"/>
                  </a:lnTo>
                  <a:lnTo>
                    <a:pt x="92" y="237"/>
                  </a:lnTo>
                  <a:lnTo>
                    <a:pt x="105" y="224"/>
                  </a:lnTo>
                  <a:lnTo>
                    <a:pt x="108" y="222"/>
                  </a:lnTo>
                  <a:lnTo>
                    <a:pt x="108" y="222"/>
                  </a:lnTo>
                  <a:lnTo>
                    <a:pt x="120" y="217"/>
                  </a:lnTo>
                  <a:lnTo>
                    <a:pt x="127" y="214"/>
                  </a:lnTo>
                  <a:lnTo>
                    <a:pt x="129" y="214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57" y="227"/>
                  </a:lnTo>
                  <a:lnTo>
                    <a:pt x="160" y="229"/>
                  </a:lnTo>
                  <a:lnTo>
                    <a:pt x="162" y="229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75" y="242"/>
                  </a:lnTo>
                  <a:lnTo>
                    <a:pt x="185" y="251"/>
                  </a:lnTo>
                  <a:lnTo>
                    <a:pt x="194" y="259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5" y="254"/>
                  </a:lnTo>
                  <a:lnTo>
                    <a:pt x="207" y="262"/>
                  </a:lnTo>
                  <a:lnTo>
                    <a:pt x="209" y="264"/>
                  </a:lnTo>
                  <a:lnTo>
                    <a:pt x="210" y="264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5" y="272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9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7"/>
                  </a:lnTo>
                  <a:lnTo>
                    <a:pt x="219" y="294"/>
                  </a:lnTo>
                  <a:lnTo>
                    <a:pt x="219" y="296"/>
                  </a:lnTo>
                  <a:lnTo>
                    <a:pt x="219" y="301"/>
                  </a:lnTo>
                  <a:lnTo>
                    <a:pt x="217" y="309"/>
                  </a:lnTo>
                  <a:lnTo>
                    <a:pt x="217" y="309"/>
                  </a:lnTo>
                  <a:lnTo>
                    <a:pt x="219" y="311"/>
                  </a:lnTo>
                  <a:lnTo>
                    <a:pt x="219" y="316"/>
                  </a:lnTo>
                  <a:lnTo>
                    <a:pt x="219" y="316"/>
                  </a:lnTo>
                  <a:lnTo>
                    <a:pt x="220" y="317"/>
                  </a:lnTo>
                  <a:lnTo>
                    <a:pt x="222" y="317"/>
                  </a:lnTo>
                  <a:lnTo>
                    <a:pt x="222" y="319"/>
                  </a:lnTo>
                  <a:lnTo>
                    <a:pt x="225" y="324"/>
                  </a:lnTo>
                  <a:lnTo>
                    <a:pt x="229" y="336"/>
                  </a:lnTo>
                  <a:lnTo>
                    <a:pt x="229" y="337"/>
                  </a:lnTo>
                  <a:lnTo>
                    <a:pt x="229" y="337"/>
                  </a:lnTo>
                  <a:lnTo>
                    <a:pt x="229" y="339"/>
                  </a:lnTo>
                  <a:lnTo>
                    <a:pt x="230" y="341"/>
                  </a:lnTo>
                  <a:lnTo>
                    <a:pt x="230" y="347"/>
                  </a:lnTo>
                  <a:lnTo>
                    <a:pt x="229" y="347"/>
                  </a:lnTo>
                  <a:lnTo>
                    <a:pt x="229" y="356"/>
                  </a:lnTo>
                  <a:lnTo>
                    <a:pt x="230" y="366"/>
                  </a:lnTo>
                  <a:lnTo>
                    <a:pt x="235" y="367"/>
                  </a:lnTo>
                  <a:lnTo>
                    <a:pt x="237" y="367"/>
                  </a:lnTo>
                  <a:lnTo>
                    <a:pt x="240" y="369"/>
                  </a:lnTo>
                  <a:lnTo>
                    <a:pt x="242" y="371"/>
                  </a:lnTo>
                  <a:lnTo>
                    <a:pt x="242" y="371"/>
                  </a:lnTo>
                  <a:lnTo>
                    <a:pt x="242" y="372"/>
                  </a:lnTo>
                  <a:lnTo>
                    <a:pt x="242" y="374"/>
                  </a:lnTo>
                  <a:lnTo>
                    <a:pt x="242" y="377"/>
                  </a:lnTo>
                  <a:lnTo>
                    <a:pt x="240" y="379"/>
                  </a:lnTo>
                  <a:lnTo>
                    <a:pt x="247" y="384"/>
                  </a:lnTo>
                  <a:lnTo>
                    <a:pt x="250" y="387"/>
                  </a:lnTo>
                  <a:lnTo>
                    <a:pt x="252" y="387"/>
                  </a:lnTo>
                  <a:lnTo>
                    <a:pt x="254" y="389"/>
                  </a:lnTo>
                  <a:lnTo>
                    <a:pt x="254" y="391"/>
                  </a:lnTo>
                  <a:lnTo>
                    <a:pt x="260" y="399"/>
                  </a:lnTo>
                  <a:lnTo>
                    <a:pt x="264" y="406"/>
                  </a:lnTo>
                  <a:lnTo>
                    <a:pt x="265" y="406"/>
                  </a:lnTo>
                  <a:lnTo>
                    <a:pt x="265" y="409"/>
                  </a:lnTo>
                  <a:lnTo>
                    <a:pt x="267" y="411"/>
                  </a:lnTo>
                  <a:lnTo>
                    <a:pt x="267" y="411"/>
                  </a:lnTo>
                  <a:lnTo>
                    <a:pt x="265" y="412"/>
                  </a:lnTo>
                  <a:lnTo>
                    <a:pt x="265" y="416"/>
                  </a:lnTo>
                  <a:lnTo>
                    <a:pt x="264" y="416"/>
                  </a:lnTo>
                  <a:lnTo>
                    <a:pt x="270" y="419"/>
                  </a:lnTo>
                  <a:lnTo>
                    <a:pt x="277" y="423"/>
                  </a:lnTo>
                  <a:lnTo>
                    <a:pt x="279" y="423"/>
                  </a:lnTo>
                  <a:lnTo>
                    <a:pt x="279" y="423"/>
                  </a:lnTo>
                  <a:lnTo>
                    <a:pt x="289" y="429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7" y="439"/>
                  </a:lnTo>
                  <a:lnTo>
                    <a:pt x="299" y="443"/>
                  </a:lnTo>
                  <a:lnTo>
                    <a:pt x="302" y="453"/>
                  </a:lnTo>
                  <a:lnTo>
                    <a:pt x="302" y="454"/>
                  </a:lnTo>
                  <a:lnTo>
                    <a:pt x="304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7" y="459"/>
                  </a:lnTo>
                  <a:lnTo>
                    <a:pt x="307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10" y="459"/>
                  </a:lnTo>
                  <a:lnTo>
                    <a:pt x="310" y="459"/>
                  </a:lnTo>
                  <a:lnTo>
                    <a:pt x="317" y="466"/>
                  </a:lnTo>
                  <a:lnTo>
                    <a:pt x="325" y="473"/>
                  </a:lnTo>
                  <a:lnTo>
                    <a:pt x="325" y="474"/>
                  </a:lnTo>
                  <a:lnTo>
                    <a:pt x="327" y="476"/>
                  </a:lnTo>
                  <a:lnTo>
                    <a:pt x="327" y="476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0" y="489"/>
                  </a:lnTo>
                  <a:lnTo>
                    <a:pt x="332" y="491"/>
                  </a:lnTo>
                  <a:lnTo>
                    <a:pt x="334" y="491"/>
                  </a:lnTo>
                  <a:lnTo>
                    <a:pt x="335" y="493"/>
                  </a:lnTo>
                  <a:lnTo>
                    <a:pt x="339" y="494"/>
                  </a:lnTo>
                  <a:lnTo>
                    <a:pt x="344" y="501"/>
                  </a:lnTo>
                  <a:lnTo>
                    <a:pt x="345" y="503"/>
                  </a:lnTo>
                  <a:lnTo>
                    <a:pt x="349" y="506"/>
                  </a:lnTo>
                  <a:lnTo>
                    <a:pt x="357" y="518"/>
                  </a:lnTo>
                  <a:lnTo>
                    <a:pt x="359" y="518"/>
                  </a:lnTo>
                  <a:lnTo>
                    <a:pt x="370" y="524"/>
                  </a:lnTo>
                  <a:lnTo>
                    <a:pt x="372" y="524"/>
                  </a:lnTo>
                  <a:lnTo>
                    <a:pt x="372" y="524"/>
                  </a:lnTo>
                  <a:lnTo>
                    <a:pt x="375" y="528"/>
                  </a:lnTo>
                  <a:lnTo>
                    <a:pt x="377" y="529"/>
                  </a:lnTo>
                  <a:lnTo>
                    <a:pt x="379" y="533"/>
                  </a:lnTo>
                  <a:lnTo>
                    <a:pt x="379" y="534"/>
                  </a:lnTo>
                  <a:lnTo>
                    <a:pt x="379" y="534"/>
                  </a:lnTo>
                  <a:lnTo>
                    <a:pt x="391" y="539"/>
                  </a:lnTo>
                  <a:lnTo>
                    <a:pt x="394" y="538"/>
                  </a:lnTo>
                  <a:lnTo>
                    <a:pt x="397" y="536"/>
                  </a:lnTo>
                  <a:lnTo>
                    <a:pt x="399" y="536"/>
                  </a:lnTo>
                  <a:lnTo>
                    <a:pt x="399" y="536"/>
                  </a:lnTo>
                  <a:lnTo>
                    <a:pt x="419" y="544"/>
                  </a:lnTo>
                  <a:lnTo>
                    <a:pt x="421" y="543"/>
                  </a:lnTo>
                  <a:lnTo>
                    <a:pt x="424" y="543"/>
                  </a:lnTo>
                  <a:lnTo>
                    <a:pt x="429" y="543"/>
                  </a:lnTo>
                  <a:lnTo>
                    <a:pt x="429" y="543"/>
                  </a:lnTo>
                  <a:lnTo>
                    <a:pt x="432" y="548"/>
                  </a:lnTo>
                  <a:lnTo>
                    <a:pt x="434" y="549"/>
                  </a:lnTo>
                  <a:lnTo>
                    <a:pt x="436" y="553"/>
                  </a:lnTo>
                  <a:lnTo>
                    <a:pt x="439" y="559"/>
                  </a:lnTo>
                  <a:lnTo>
                    <a:pt x="439" y="559"/>
                  </a:lnTo>
                  <a:lnTo>
                    <a:pt x="446" y="571"/>
                  </a:lnTo>
                  <a:lnTo>
                    <a:pt x="447" y="576"/>
                  </a:lnTo>
                  <a:lnTo>
                    <a:pt x="449" y="581"/>
                  </a:lnTo>
                  <a:lnTo>
                    <a:pt x="451" y="584"/>
                  </a:lnTo>
                  <a:lnTo>
                    <a:pt x="457" y="586"/>
                  </a:lnTo>
                  <a:lnTo>
                    <a:pt x="461" y="586"/>
                  </a:lnTo>
                  <a:lnTo>
                    <a:pt x="461" y="586"/>
                  </a:lnTo>
                  <a:lnTo>
                    <a:pt x="461" y="584"/>
                  </a:lnTo>
                  <a:lnTo>
                    <a:pt x="464" y="584"/>
                  </a:lnTo>
                  <a:lnTo>
                    <a:pt x="464" y="584"/>
                  </a:lnTo>
                  <a:lnTo>
                    <a:pt x="466" y="584"/>
                  </a:lnTo>
                  <a:lnTo>
                    <a:pt x="467" y="584"/>
                  </a:lnTo>
                  <a:lnTo>
                    <a:pt x="476" y="593"/>
                  </a:lnTo>
                  <a:lnTo>
                    <a:pt x="477" y="594"/>
                  </a:lnTo>
                  <a:lnTo>
                    <a:pt x="477" y="596"/>
                  </a:lnTo>
                  <a:lnTo>
                    <a:pt x="479" y="596"/>
                  </a:lnTo>
                  <a:lnTo>
                    <a:pt x="479" y="598"/>
                  </a:lnTo>
                  <a:lnTo>
                    <a:pt x="477" y="598"/>
                  </a:lnTo>
                  <a:lnTo>
                    <a:pt x="477" y="598"/>
                  </a:lnTo>
                  <a:lnTo>
                    <a:pt x="472" y="603"/>
                  </a:lnTo>
                  <a:lnTo>
                    <a:pt x="471" y="603"/>
                  </a:lnTo>
                  <a:lnTo>
                    <a:pt x="471" y="604"/>
                  </a:lnTo>
                  <a:lnTo>
                    <a:pt x="474" y="606"/>
                  </a:lnTo>
                  <a:lnTo>
                    <a:pt x="479" y="606"/>
                  </a:lnTo>
                  <a:lnTo>
                    <a:pt x="487" y="604"/>
                  </a:lnTo>
                  <a:lnTo>
                    <a:pt x="489" y="603"/>
                  </a:lnTo>
                  <a:lnTo>
                    <a:pt x="497" y="601"/>
                  </a:lnTo>
                  <a:lnTo>
                    <a:pt x="499" y="601"/>
                  </a:lnTo>
                  <a:lnTo>
                    <a:pt x="502" y="606"/>
                  </a:lnTo>
                  <a:lnTo>
                    <a:pt x="504" y="608"/>
                  </a:lnTo>
                  <a:lnTo>
                    <a:pt x="506" y="611"/>
                  </a:lnTo>
                  <a:lnTo>
                    <a:pt x="506" y="613"/>
                  </a:lnTo>
                  <a:lnTo>
                    <a:pt x="507" y="614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9"/>
                  </a:lnTo>
                  <a:lnTo>
                    <a:pt x="512" y="631"/>
                  </a:lnTo>
                  <a:lnTo>
                    <a:pt x="512" y="631"/>
                  </a:lnTo>
                  <a:lnTo>
                    <a:pt x="511" y="633"/>
                  </a:lnTo>
                  <a:lnTo>
                    <a:pt x="509" y="636"/>
                  </a:lnTo>
                  <a:lnTo>
                    <a:pt x="506" y="639"/>
                  </a:lnTo>
                  <a:lnTo>
                    <a:pt x="506" y="641"/>
                  </a:lnTo>
                  <a:lnTo>
                    <a:pt x="506" y="641"/>
                  </a:lnTo>
                  <a:lnTo>
                    <a:pt x="507" y="643"/>
                  </a:lnTo>
                  <a:lnTo>
                    <a:pt x="521" y="649"/>
                  </a:lnTo>
                  <a:lnTo>
                    <a:pt x="521" y="651"/>
                  </a:lnTo>
                  <a:lnTo>
                    <a:pt x="522" y="651"/>
                  </a:lnTo>
                  <a:lnTo>
                    <a:pt x="526" y="656"/>
                  </a:lnTo>
                  <a:lnTo>
                    <a:pt x="527" y="656"/>
                  </a:lnTo>
                  <a:lnTo>
                    <a:pt x="529" y="659"/>
                  </a:lnTo>
                  <a:lnTo>
                    <a:pt x="529" y="659"/>
                  </a:lnTo>
                  <a:lnTo>
                    <a:pt x="531" y="659"/>
                  </a:lnTo>
                  <a:lnTo>
                    <a:pt x="534" y="664"/>
                  </a:lnTo>
                  <a:lnTo>
                    <a:pt x="536" y="666"/>
                  </a:lnTo>
                  <a:lnTo>
                    <a:pt x="536" y="666"/>
                  </a:lnTo>
                  <a:lnTo>
                    <a:pt x="539" y="668"/>
                  </a:lnTo>
                  <a:lnTo>
                    <a:pt x="541" y="668"/>
                  </a:lnTo>
                  <a:lnTo>
                    <a:pt x="541" y="666"/>
                  </a:lnTo>
                  <a:lnTo>
                    <a:pt x="544" y="663"/>
                  </a:lnTo>
                  <a:lnTo>
                    <a:pt x="547" y="661"/>
                  </a:lnTo>
                  <a:lnTo>
                    <a:pt x="547" y="659"/>
                  </a:lnTo>
                  <a:lnTo>
                    <a:pt x="547" y="659"/>
                  </a:lnTo>
                  <a:lnTo>
                    <a:pt x="551" y="659"/>
                  </a:lnTo>
                  <a:lnTo>
                    <a:pt x="551" y="659"/>
                  </a:lnTo>
                  <a:lnTo>
                    <a:pt x="552" y="659"/>
                  </a:lnTo>
                  <a:lnTo>
                    <a:pt x="556" y="661"/>
                  </a:lnTo>
                  <a:lnTo>
                    <a:pt x="557" y="664"/>
                  </a:lnTo>
                  <a:lnTo>
                    <a:pt x="561" y="669"/>
                  </a:lnTo>
                  <a:lnTo>
                    <a:pt x="562" y="671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6" y="681"/>
                  </a:lnTo>
                  <a:lnTo>
                    <a:pt x="566" y="686"/>
                  </a:lnTo>
                  <a:lnTo>
                    <a:pt x="566" y="693"/>
                  </a:lnTo>
                  <a:lnTo>
                    <a:pt x="567" y="700"/>
                  </a:lnTo>
                  <a:lnTo>
                    <a:pt x="569" y="706"/>
                  </a:lnTo>
                  <a:lnTo>
                    <a:pt x="572" y="711"/>
                  </a:lnTo>
                  <a:lnTo>
                    <a:pt x="574" y="711"/>
                  </a:lnTo>
                  <a:lnTo>
                    <a:pt x="574" y="713"/>
                  </a:lnTo>
                  <a:lnTo>
                    <a:pt x="577" y="718"/>
                  </a:lnTo>
                  <a:lnTo>
                    <a:pt x="581" y="728"/>
                  </a:lnTo>
                  <a:lnTo>
                    <a:pt x="581" y="730"/>
                  </a:lnTo>
                  <a:lnTo>
                    <a:pt x="582" y="736"/>
                  </a:lnTo>
                  <a:lnTo>
                    <a:pt x="582" y="740"/>
                  </a:lnTo>
                  <a:lnTo>
                    <a:pt x="582" y="743"/>
                  </a:lnTo>
                  <a:lnTo>
                    <a:pt x="582" y="750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7" y="765"/>
                  </a:lnTo>
                  <a:lnTo>
                    <a:pt x="587" y="766"/>
                  </a:lnTo>
                  <a:lnTo>
                    <a:pt x="591" y="766"/>
                  </a:lnTo>
                  <a:lnTo>
                    <a:pt x="592" y="768"/>
                  </a:lnTo>
                  <a:lnTo>
                    <a:pt x="592" y="768"/>
                  </a:lnTo>
                  <a:lnTo>
                    <a:pt x="592" y="775"/>
                  </a:lnTo>
                  <a:lnTo>
                    <a:pt x="592" y="776"/>
                  </a:lnTo>
                  <a:lnTo>
                    <a:pt x="591" y="780"/>
                  </a:lnTo>
                  <a:lnTo>
                    <a:pt x="589" y="781"/>
                  </a:lnTo>
                  <a:lnTo>
                    <a:pt x="589" y="783"/>
                  </a:lnTo>
                  <a:lnTo>
                    <a:pt x="587" y="785"/>
                  </a:lnTo>
                  <a:lnTo>
                    <a:pt x="586" y="786"/>
                  </a:lnTo>
                  <a:lnTo>
                    <a:pt x="584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79" y="785"/>
                  </a:lnTo>
                  <a:lnTo>
                    <a:pt x="577" y="785"/>
                  </a:lnTo>
                  <a:lnTo>
                    <a:pt x="574" y="785"/>
                  </a:lnTo>
                  <a:lnTo>
                    <a:pt x="566" y="790"/>
                  </a:lnTo>
                  <a:lnTo>
                    <a:pt x="564" y="791"/>
                  </a:lnTo>
                  <a:lnTo>
                    <a:pt x="564" y="791"/>
                  </a:lnTo>
                  <a:lnTo>
                    <a:pt x="562" y="791"/>
                  </a:lnTo>
                  <a:lnTo>
                    <a:pt x="562" y="793"/>
                  </a:lnTo>
                  <a:lnTo>
                    <a:pt x="562" y="795"/>
                  </a:lnTo>
                  <a:lnTo>
                    <a:pt x="564" y="795"/>
                  </a:lnTo>
                  <a:lnTo>
                    <a:pt x="564" y="795"/>
                  </a:lnTo>
                  <a:lnTo>
                    <a:pt x="566" y="796"/>
                  </a:lnTo>
                  <a:lnTo>
                    <a:pt x="567" y="798"/>
                  </a:lnTo>
                  <a:lnTo>
                    <a:pt x="569" y="801"/>
                  </a:lnTo>
                  <a:lnTo>
                    <a:pt x="569" y="801"/>
                  </a:lnTo>
                  <a:lnTo>
                    <a:pt x="569" y="803"/>
                  </a:lnTo>
                  <a:lnTo>
                    <a:pt x="569" y="803"/>
                  </a:lnTo>
                  <a:lnTo>
                    <a:pt x="567" y="808"/>
                  </a:lnTo>
                  <a:lnTo>
                    <a:pt x="567" y="808"/>
                  </a:lnTo>
                  <a:lnTo>
                    <a:pt x="561" y="821"/>
                  </a:lnTo>
                  <a:lnTo>
                    <a:pt x="559" y="823"/>
                  </a:lnTo>
                  <a:lnTo>
                    <a:pt x="559" y="825"/>
                  </a:lnTo>
                  <a:lnTo>
                    <a:pt x="557" y="825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1" y="826"/>
                  </a:lnTo>
                  <a:lnTo>
                    <a:pt x="549" y="828"/>
                  </a:lnTo>
                  <a:lnTo>
                    <a:pt x="547" y="828"/>
                  </a:lnTo>
                  <a:lnTo>
                    <a:pt x="547" y="828"/>
                  </a:lnTo>
                  <a:lnTo>
                    <a:pt x="546" y="831"/>
                  </a:lnTo>
                  <a:lnTo>
                    <a:pt x="546" y="831"/>
                  </a:lnTo>
                  <a:lnTo>
                    <a:pt x="546" y="848"/>
                  </a:lnTo>
                  <a:lnTo>
                    <a:pt x="546" y="850"/>
                  </a:lnTo>
                  <a:lnTo>
                    <a:pt x="547" y="853"/>
                  </a:lnTo>
                  <a:lnTo>
                    <a:pt x="547" y="855"/>
                  </a:lnTo>
                  <a:lnTo>
                    <a:pt x="549" y="855"/>
                  </a:lnTo>
                  <a:lnTo>
                    <a:pt x="551" y="856"/>
                  </a:lnTo>
                  <a:lnTo>
                    <a:pt x="554" y="856"/>
                  </a:lnTo>
                  <a:lnTo>
                    <a:pt x="556" y="858"/>
                  </a:lnTo>
                  <a:lnTo>
                    <a:pt x="556" y="858"/>
                  </a:lnTo>
                  <a:lnTo>
                    <a:pt x="559" y="858"/>
                  </a:lnTo>
                  <a:lnTo>
                    <a:pt x="561" y="858"/>
                  </a:lnTo>
                  <a:lnTo>
                    <a:pt x="569" y="858"/>
                  </a:lnTo>
                  <a:lnTo>
                    <a:pt x="572" y="858"/>
                  </a:lnTo>
                  <a:lnTo>
                    <a:pt x="576" y="858"/>
                  </a:lnTo>
                  <a:lnTo>
                    <a:pt x="577" y="858"/>
                  </a:lnTo>
                  <a:lnTo>
                    <a:pt x="577" y="858"/>
                  </a:lnTo>
                  <a:lnTo>
                    <a:pt x="579" y="856"/>
                  </a:lnTo>
                  <a:lnTo>
                    <a:pt x="581" y="855"/>
                  </a:lnTo>
                  <a:lnTo>
                    <a:pt x="581" y="853"/>
                  </a:lnTo>
                  <a:lnTo>
                    <a:pt x="582" y="850"/>
                  </a:lnTo>
                  <a:lnTo>
                    <a:pt x="582" y="850"/>
                  </a:lnTo>
                  <a:lnTo>
                    <a:pt x="582" y="848"/>
                  </a:lnTo>
                  <a:lnTo>
                    <a:pt x="582" y="848"/>
                  </a:lnTo>
                  <a:lnTo>
                    <a:pt x="584" y="845"/>
                  </a:lnTo>
                  <a:lnTo>
                    <a:pt x="584" y="841"/>
                  </a:lnTo>
                  <a:lnTo>
                    <a:pt x="584" y="840"/>
                  </a:lnTo>
                  <a:lnTo>
                    <a:pt x="586" y="840"/>
                  </a:lnTo>
                  <a:lnTo>
                    <a:pt x="586" y="838"/>
                  </a:lnTo>
                  <a:lnTo>
                    <a:pt x="597" y="825"/>
                  </a:lnTo>
                  <a:lnTo>
                    <a:pt x="599" y="825"/>
                  </a:lnTo>
                  <a:lnTo>
                    <a:pt x="604" y="823"/>
                  </a:lnTo>
                  <a:lnTo>
                    <a:pt x="607" y="821"/>
                  </a:lnTo>
                  <a:lnTo>
                    <a:pt x="609" y="821"/>
                  </a:lnTo>
                  <a:lnTo>
                    <a:pt x="611" y="818"/>
                  </a:lnTo>
                  <a:lnTo>
                    <a:pt x="614" y="816"/>
                  </a:lnTo>
                  <a:lnTo>
                    <a:pt x="616" y="813"/>
                  </a:lnTo>
                  <a:lnTo>
                    <a:pt x="616" y="813"/>
                  </a:lnTo>
                  <a:lnTo>
                    <a:pt x="616" y="810"/>
                  </a:lnTo>
                  <a:lnTo>
                    <a:pt x="616" y="806"/>
                  </a:lnTo>
                  <a:lnTo>
                    <a:pt x="616" y="803"/>
                  </a:lnTo>
                  <a:lnTo>
                    <a:pt x="616" y="801"/>
                  </a:lnTo>
                  <a:lnTo>
                    <a:pt x="616" y="801"/>
                  </a:lnTo>
                  <a:lnTo>
                    <a:pt x="614" y="788"/>
                  </a:lnTo>
                  <a:lnTo>
                    <a:pt x="614" y="788"/>
                  </a:lnTo>
                  <a:lnTo>
                    <a:pt x="616" y="786"/>
                  </a:lnTo>
                  <a:lnTo>
                    <a:pt x="617" y="783"/>
                  </a:lnTo>
                  <a:lnTo>
                    <a:pt x="617" y="781"/>
                  </a:lnTo>
                  <a:lnTo>
                    <a:pt x="619" y="780"/>
                  </a:lnTo>
                  <a:lnTo>
                    <a:pt x="621" y="780"/>
                  </a:lnTo>
                  <a:lnTo>
                    <a:pt x="622" y="778"/>
                  </a:lnTo>
                  <a:lnTo>
                    <a:pt x="629" y="775"/>
                  </a:lnTo>
                  <a:lnTo>
                    <a:pt x="636" y="771"/>
                  </a:lnTo>
                  <a:lnTo>
                    <a:pt x="644" y="768"/>
                  </a:lnTo>
                  <a:lnTo>
                    <a:pt x="646" y="768"/>
                  </a:lnTo>
                  <a:lnTo>
                    <a:pt x="647" y="768"/>
                  </a:lnTo>
                  <a:lnTo>
                    <a:pt x="656" y="771"/>
                  </a:lnTo>
                  <a:lnTo>
                    <a:pt x="661" y="760"/>
                  </a:lnTo>
                  <a:lnTo>
                    <a:pt x="659" y="760"/>
                  </a:lnTo>
                  <a:lnTo>
                    <a:pt x="659" y="758"/>
                  </a:lnTo>
                  <a:lnTo>
                    <a:pt x="658" y="755"/>
                  </a:lnTo>
                  <a:lnTo>
                    <a:pt x="658" y="755"/>
                  </a:lnTo>
                  <a:lnTo>
                    <a:pt x="658" y="740"/>
                  </a:lnTo>
                  <a:lnTo>
                    <a:pt x="659" y="735"/>
                  </a:lnTo>
                  <a:lnTo>
                    <a:pt x="659" y="735"/>
                  </a:lnTo>
                  <a:lnTo>
                    <a:pt x="659" y="731"/>
                  </a:lnTo>
                  <a:lnTo>
                    <a:pt x="659" y="726"/>
                  </a:lnTo>
                  <a:lnTo>
                    <a:pt x="639" y="711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7" y="701"/>
                  </a:lnTo>
                  <a:lnTo>
                    <a:pt x="617" y="701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6" y="691"/>
                  </a:lnTo>
                  <a:lnTo>
                    <a:pt x="616" y="691"/>
                  </a:lnTo>
                  <a:lnTo>
                    <a:pt x="616" y="688"/>
                  </a:lnTo>
                  <a:lnTo>
                    <a:pt x="624" y="663"/>
                  </a:lnTo>
                  <a:lnTo>
                    <a:pt x="639" y="643"/>
                  </a:lnTo>
                  <a:lnTo>
                    <a:pt x="646" y="634"/>
                  </a:lnTo>
                  <a:lnTo>
                    <a:pt x="647" y="631"/>
                  </a:lnTo>
                  <a:lnTo>
                    <a:pt x="649" y="629"/>
                  </a:lnTo>
                  <a:lnTo>
                    <a:pt x="651" y="629"/>
                  </a:lnTo>
                  <a:lnTo>
                    <a:pt x="654" y="626"/>
                  </a:lnTo>
                  <a:lnTo>
                    <a:pt x="656" y="626"/>
                  </a:lnTo>
                  <a:lnTo>
                    <a:pt x="658" y="624"/>
                  </a:lnTo>
                  <a:lnTo>
                    <a:pt x="659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76" y="628"/>
                  </a:lnTo>
                  <a:lnTo>
                    <a:pt x="678" y="628"/>
                  </a:lnTo>
                  <a:lnTo>
                    <a:pt x="678" y="628"/>
                  </a:lnTo>
                  <a:lnTo>
                    <a:pt x="678" y="629"/>
                  </a:lnTo>
                  <a:lnTo>
                    <a:pt x="676" y="629"/>
                  </a:lnTo>
                  <a:lnTo>
                    <a:pt x="676" y="629"/>
                  </a:lnTo>
                  <a:lnTo>
                    <a:pt x="671" y="631"/>
                  </a:lnTo>
                  <a:lnTo>
                    <a:pt x="669" y="634"/>
                  </a:lnTo>
                  <a:lnTo>
                    <a:pt x="668" y="634"/>
                  </a:lnTo>
                  <a:lnTo>
                    <a:pt x="669" y="636"/>
                  </a:lnTo>
                  <a:lnTo>
                    <a:pt x="681" y="643"/>
                  </a:lnTo>
                  <a:lnTo>
                    <a:pt x="689" y="646"/>
                  </a:lnTo>
                  <a:lnTo>
                    <a:pt x="694" y="646"/>
                  </a:lnTo>
                  <a:lnTo>
                    <a:pt x="699" y="646"/>
                  </a:lnTo>
                  <a:lnTo>
                    <a:pt x="701" y="646"/>
                  </a:lnTo>
                  <a:lnTo>
                    <a:pt x="709" y="646"/>
                  </a:lnTo>
                  <a:lnTo>
                    <a:pt x="711" y="648"/>
                  </a:lnTo>
                  <a:lnTo>
                    <a:pt x="714" y="648"/>
                  </a:lnTo>
                  <a:lnTo>
                    <a:pt x="718" y="651"/>
                  </a:lnTo>
                  <a:lnTo>
                    <a:pt x="718" y="651"/>
                  </a:lnTo>
                  <a:lnTo>
                    <a:pt x="724" y="664"/>
                  </a:lnTo>
                  <a:lnTo>
                    <a:pt x="724" y="666"/>
                  </a:lnTo>
                  <a:lnTo>
                    <a:pt x="724" y="671"/>
                  </a:lnTo>
                  <a:lnTo>
                    <a:pt x="723" y="674"/>
                  </a:lnTo>
                  <a:lnTo>
                    <a:pt x="723" y="674"/>
                  </a:lnTo>
                  <a:lnTo>
                    <a:pt x="726" y="680"/>
                  </a:lnTo>
                  <a:lnTo>
                    <a:pt x="726" y="681"/>
                  </a:lnTo>
                  <a:lnTo>
                    <a:pt x="728" y="681"/>
                  </a:lnTo>
                  <a:lnTo>
                    <a:pt x="729" y="683"/>
                  </a:lnTo>
                  <a:lnTo>
                    <a:pt x="734" y="688"/>
                  </a:lnTo>
                  <a:lnTo>
                    <a:pt x="736" y="690"/>
                  </a:lnTo>
                  <a:lnTo>
                    <a:pt x="738" y="690"/>
                  </a:lnTo>
                  <a:lnTo>
                    <a:pt x="748" y="693"/>
                  </a:lnTo>
                  <a:lnTo>
                    <a:pt x="748" y="695"/>
                  </a:lnTo>
                  <a:lnTo>
                    <a:pt x="749" y="693"/>
                  </a:lnTo>
                  <a:lnTo>
                    <a:pt x="751" y="693"/>
                  </a:lnTo>
                  <a:lnTo>
                    <a:pt x="751" y="691"/>
                  </a:lnTo>
                  <a:lnTo>
                    <a:pt x="753" y="685"/>
                  </a:lnTo>
                  <a:lnTo>
                    <a:pt x="758" y="671"/>
                  </a:lnTo>
                  <a:lnTo>
                    <a:pt x="758" y="671"/>
                  </a:lnTo>
                  <a:lnTo>
                    <a:pt x="759" y="666"/>
                  </a:lnTo>
                  <a:lnTo>
                    <a:pt x="761" y="666"/>
                  </a:lnTo>
                  <a:lnTo>
                    <a:pt x="759" y="663"/>
                  </a:lnTo>
                  <a:lnTo>
                    <a:pt x="759" y="663"/>
                  </a:lnTo>
                  <a:lnTo>
                    <a:pt x="754" y="651"/>
                  </a:lnTo>
                  <a:lnTo>
                    <a:pt x="754" y="648"/>
                  </a:lnTo>
                  <a:lnTo>
                    <a:pt x="754" y="648"/>
                  </a:lnTo>
                  <a:lnTo>
                    <a:pt x="728" y="621"/>
                  </a:lnTo>
                  <a:lnTo>
                    <a:pt x="728" y="618"/>
                  </a:lnTo>
                  <a:lnTo>
                    <a:pt x="726" y="616"/>
                  </a:lnTo>
                  <a:lnTo>
                    <a:pt x="724" y="614"/>
                  </a:lnTo>
                  <a:lnTo>
                    <a:pt x="724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1" y="613"/>
                  </a:lnTo>
                  <a:lnTo>
                    <a:pt x="721" y="611"/>
                  </a:lnTo>
                  <a:lnTo>
                    <a:pt x="706" y="606"/>
                  </a:lnTo>
                  <a:lnTo>
                    <a:pt x="698" y="601"/>
                  </a:lnTo>
                  <a:lnTo>
                    <a:pt x="694" y="601"/>
                  </a:lnTo>
                  <a:lnTo>
                    <a:pt x="691" y="598"/>
                  </a:lnTo>
                  <a:lnTo>
                    <a:pt x="689" y="598"/>
                  </a:lnTo>
                  <a:lnTo>
                    <a:pt x="684" y="594"/>
                  </a:lnTo>
                  <a:lnTo>
                    <a:pt x="684" y="593"/>
                  </a:lnTo>
                  <a:lnTo>
                    <a:pt x="676" y="584"/>
                  </a:lnTo>
                  <a:lnTo>
                    <a:pt x="676" y="584"/>
                  </a:lnTo>
                  <a:lnTo>
                    <a:pt x="674" y="583"/>
                  </a:lnTo>
                  <a:lnTo>
                    <a:pt x="668" y="578"/>
                  </a:lnTo>
                  <a:lnTo>
                    <a:pt x="659" y="573"/>
                  </a:lnTo>
                  <a:lnTo>
                    <a:pt x="658" y="573"/>
                  </a:lnTo>
                  <a:lnTo>
                    <a:pt x="654" y="571"/>
                  </a:lnTo>
                  <a:lnTo>
                    <a:pt x="644" y="568"/>
                  </a:lnTo>
                  <a:lnTo>
                    <a:pt x="622" y="556"/>
                  </a:lnTo>
                  <a:lnTo>
                    <a:pt x="589" y="539"/>
                  </a:lnTo>
                  <a:lnTo>
                    <a:pt x="587" y="538"/>
                  </a:lnTo>
                  <a:lnTo>
                    <a:pt x="584" y="533"/>
                  </a:lnTo>
                  <a:lnTo>
                    <a:pt x="582" y="533"/>
                  </a:lnTo>
                  <a:lnTo>
                    <a:pt x="581" y="529"/>
                  </a:lnTo>
                  <a:lnTo>
                    <a:pt x="581" y="528"/>
                  </a:lnTo>
                  <a:lnTo>
                    <a:pt x="581" y="528"/>
                  </a:lnTo>
                  <a:lnTo>
                    <a:pt x="581" y="524"/>
                  </a:lnTo>
                  <a:lnTo>
                    <a:pt x="581" y="521"/>
                  </a:lnTo>
                  <a:lnTo>
                    <a:pt x="582" y="521"/>
                  </a:lnTo>
                  <a:lnTo>
                    <a:pt x="584" y="519"/>
                  </a:lnTo>
                  <a:lnTo>
                    <a:pt x="584" y="519"/>
                  </a:lnTo>
                  <a:lnTo>
                    <a:pt x="586" y="518"/>
                  </a:lnTo>
                  <a:lnTo>
                    <a:pt x="587" y="518"/>
                  </a:lnTo>
                  <a:lnTo>
                    <a:pt x="587" y="518"/>
                  </a:lnTo>
                  <a:lnTo>
                    <a:pt x="591" y="516"/>
                  </a:lnTo>
                  <a:lnTo>
                    <a:pt x="601" y="509"/>
                  </a:lnTo>
                  <a:lnTo>
                    <a:pt x="602" y="508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3"/>
                  </a:lnTo>
                  <a:lnTo>
                    <a:pt x="602" y="501"/>
                  </a:lnTo>
                  <a:lnTo>
                    <a:pt x="602" y="498"/>
                  </a:lnTo>
                  <a:lnTo>
                    <a:pt x="601" y="498"/>
                  </a:lnTo>
                  <a:lnTo>
                    <a:pt x="601" y="494"/>
                  </a:lnTo>
                  <a:lnTo>
                    <a:pt x="601" y="494"/>
                  </a:lnTo>
                  <a:lnTo>
                    <a:pt x="596" y="493"/>
                  </a:lnTo>
                  <a:lnTo>
                    <a:pt x="594" y="491"/>
                  </a:lnTo>
                  <a:lnTo>
                    <a:pt x="592" y="491"/>
                  </a:lnTo>
                  <a:lnTo>
                    <a:pt x="584" y="491"/>
                  </a:lnTo>
                  <a:lnTo>
                    <a:pt x="581" y="493"/>
                  </a:lnTo>
                  <a:lnTo>
                    <a:pt x="577" y="493"/>
                  </a:lnTo>
                  <a:lnTo>
                    <a:pt x="574" y="493"/>
                  </a:lnTo>
                  <a:lnTo>
                    <a:pt x="569" y="493"/>
                  </a:lnTo>
                  <a:lnTo>
                    <a:pt x="549" y="493"/>
                  </a:lnTo>
                  <a:lnTo>
                    <a:pt x="547" y="493"/>
                  </a:lnTo>
                  <a:lnTo>
                    <a:pt x="539" y="491"/>
                  </a:lnTo>
                  <a:lnTo>
                    <a:pt x="534" y="489"/>
                  </a:lnTo>
                  <a:lnTo>
                    <a:pt x="531" y="489"/>
                  </a:lnTo>
                  <a:lnTo>
                    <a:pt x="529" y="488"/>
                  </a:lnTo>
                  <a:lnTo>
                    <a:pt x="511" y="478"/>
                  </a:lnTo>
                  <a:lnTo>
                    <a:pt x="506" y="474"/>
                  </a:lnTo>
                  <a:lnTo>
                    <a:pt x="504" y="473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4" y="469"/>
                  </a:lnTo>
                  <a:lnTo>
                    <a:pt x="504" y="468"/>
                  </a:lnTo>
                  <a:lnTo>
                    <a:pt x="504" y="466"/>
                  </a:lnTo>
                  <a:lnTo>
                    <a:pt x="504" y="464"/>
                  </a:lnTo>
                  <a:lnTo>
                    <a:pt x="497" y="461"/>
                  </a:lnTo>
                  <a:lnTo>
                    <a:pt x="487" y="453"/>
                  </a:lnTo>
                  <a:lnTo>
                    <a:pt x="471" y="434"/>
                  </a:lnTo>
                  <a:lnTo>
                    <a:pt x="467" y="429"/>
                  </a:lnTo>
                  <a:lnTo>
                    <a:pt x="466" y="428"/>
                  </a:lnTo>
                  <a:lnTo>
                    <a:pt x="462" y="423"/>
                  </a:lnTo>
                  <a:lnTo>
                    <a:pt x="462" y="421"/>
                  </a:lnTo>
                  <a:lnTo>
                    <a:pt x="459" y="416"/>
                  </a:lnTo>
                  <a:lnTo>
                    <a:pt x="457" y="412"/>
                  </a:lnTo>
                  <a:lnTo>
                    <a:pt x="456" y="404"/>
                  </a:lnTo>
                  <a:lnTo>
                    <a:pt x="456" y="402"/>
                  </a:lnTo>
                  <a:lnTo>
                    <a:pt x="452" y="389"/>
                  </a:lnTo>
                  <a:lnTo>
                    <a:pt x="452" y="387"/>
                  </a:lnTo>
                  <a:lnTo>
                    <a:pt x="451" y="384"/>
                  </a:lnTo>
                  <a:lnTo>
                    <a:pt x="451" y="377"/>
                  </a:lnTo>
                  <a:lnTo>
                    <a:pt x="446" y="359"/>
                  </a:lnTo>
                  <a:lnTo>
                    <a:pt x="439" y="336"/>
                  </a:lnTo>
                  <a:lnTo>
                    <a:pt x="431" y="326"/>
                  </a:lnTo>
                  <a:lnTo>
                    <a:pt x="431" y="327"/>
                  </a:lnTo>
                  <a:lnTo>
                    <a:pt x="429" y="327"/>
                  </a:lnTo>
                  <a:lnTo>
                    <a:pt x="427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19" y="321"/>
                  </a:lnTo>
                  <a:lnTo>
                    <a:pt x="419" y="319"/>
                  </a:lnTo>
                  <a:lnTo>
                    <a:pt x="414" y="314"/>
                  </a:lnTo>
                  <a:lnTo>
                    <a:pt x="411" y="312"/>
                  </a:lnTo>
                  <a:lnTo>
                    <a:pt x="407" y="307"/>
                  </a:lnTo>
                  <a:lnTo>
                    <a:pt x="404" y="302"/>
                  </a:lnTo>
                  <a:lnTo>
                    <a:pt x="396" y="296"/>
                  </a:lnTo>
                  <a:lnTo>
                    <a:pt x="391" y="291"/>
                  </a:lnTo>
                  <a:lnTo>
                    <a:pt x="389" y="291"/>
                  </a:lnTo>
                  <a:lnTo>
                    <a:pt x="389" y="291"/>
                  </a:lnTo>
                  <a:lnTo>
                    <a:pt x="387" y="291"/>
                  </a:lnTo>
                  <a:lnTo>
                    <a:pt x="384" y="289"/>
                  </a:lnTo>
                  <a:lnTo>
                    <a:pt x="382" y="289"/>
                  </a:lnTo>
                  <a:lnTo>
                    <a:pt x="382" y="287"/>
                  </a:lnTo>
                  <a:lnTo>
                    <a:pt x="380" y="287"/>
                  </a:lnTo>
                  <a:lnTo>
                    <a:pt x="380" y="287"/>
                  </a:lnTo>
                  <a:lnTo>
                    <a:pt x="375" y="282"/>
                  </a:lnTo>
                  <a:lnTo>
                    <a:pt x="375" y="281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2" y="277"/>
                  </a:lnTo>
                  <a:lnTo>
                    <a:pt x="370" y="274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5" y="267"/>
                  </a:lnTo>
                  <a:lnTo>
                    <a:pt x="362" y="262"/>
                  </a:lnTo>
                  <a:lnTo>
                    <a:pt x="360" y="259"/>
                  </a:lnTo>
                  <a:lnTo>
                    <a:pt x="359" y="244"/>
                  </a:lnTo>
                  <a:lnTo>
                    <a:pt x="359" y="237"/>
                  </a:lnTo>
                  <a:lnTo>
                    <a:pt x="359" y="221"/>
                  </a:lnTo>
                  <a:lnTo>
                    <a:pt x="359" y="219"/>
                  </a:lnTo>
                  <a:lnTo>
                    <a:pt x="360" y="209"/>
                  </a:lnTo>
                  <a:lnTo>
                    <a:pt x="362" y="207"/>
                  </a:lnTo>
                  <a:lnTo>
                    <a:pt x="370" y="202"/>
                  </a:lnTo>
                  <a:lnTo>
                    <a:pt x="372" y="202"/>
                  </a:lnTo>
                  <a:lnTo>
                    <a:pt x="372" y="202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211"/>
                  </a:lnTo>
                  <a:lnTo>
                    <a:pt x="374" y="211"/>
                  </a:lnTo>
                  <a:lnTo>
                    <a:pt x="374" y="209"/>
                  </a:lnTo>
                  <a:lnTo>
                    <a:pt x="375" y="207"/>
                  </a:lnTo>
                  <a:lnTo>
                    <a:pt x="379" y="199"/>
                  </a:lnTo>
                  <a:lnTo>
                    <a:pt x="379" y="197"/>
                  </a:lnTo>
                  <a:lnTo>
                    <a:pt x="379" y="197"/>
                  </a:lnTo>
                  <a:lnTo>
                    <a:pt x="379" y="196"/>
                  </a:lnTo>
                  <a:lnTo>
                    <a:pt x="374" y="192"/>
                  </a:lnTo>
                  <a:lnTo>
                    <a:pt x="370" y="189"/>
                  </a:lnTo>
                  <a:lnTo>
                    <a:pt x="367" y="186"/>
                  </a:lnTo>
                  <a:lnTo>
                    <a:pt x="367" y="181"/>
                  </a:lnTo>
                  <a:lnTo>
                    <a:pt x="367" y="179"/>
                  </a:lnTo>
                  <a:lnTo>
                    <a:pt x="362" y="176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59" y="167"/>
                  </a:lnTo>
                  <a:lnTo>
                    <a:pt x="357" y="166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49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7" y="144"/>
                  </a:lnTo>
                  <a:lnTo>
                    <a:pt x="387" y="145"/>
                  </a:lnTo>
                  <a:lnTo>
                    <a:pt x="387" y="145"/>
                  </a:lnTo>
                  <a:lnTo>
                    <a:pt x="384" y="150"/>
                  </a:lnTo>
                  <a:lnTo>
                    <a:pt x="382" y="150"/>
                  </a:lnTo>
                  <a:lnTo>
                    <a:pt x="382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0" y="149"/>
                  </a:lnTo>
                  <a:lnTo>
                    <a:pt x="380" y="149"/>
                  </a:lnTo>
                  <a:lnTo>
                    <a:pt x="377" y="150"/>
                  </a:lnTo>
                  <a:lnTo>
                    <a:pt x="375" y="152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85" y="150"/>
                  </a:lnTo>
                  <a:lnTo>
                    <a:pt x="387" y="150"/>
                  </a:lnTo>
                  <a:lnTo>
                    <a:pt x="389" y="150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411" y="140"/>
                  </a:lnTo>
                  <a:lnTo>
                    <a:pt x="421" y="134"/>
                  </a:lnTo>
                  <a:lnTo>
                    <a:pt x="421" y="132"/>
                  </a:lnTo>
                  <a:lnTo>
                    <a:pt x="424" y="130"/>
                  </a:lnTo>
                  <a:lnTo>
                    <a:pt x="424" y="129"/>
                  </a:lnTo>
                  <a:lnTo>
                    <a:pt x="429" y="127"/>
                  </a:lnTo>
                  <a:lnTo>
                    <a:pt x="429" y="127"/>
                  </a:lnTo>
                  <a:lnTo>
                    <a:pt x="431" y="127"/>
                  </a:lnTo>
                  <a:lnTo>
                    <a:pt x="442" y="134"/>
                  </a:lnTo>
                  <a:lnTo>
                    <a:pt x="451" y="130"/>
                  </a:lnTo>
                  <a:lnTo>
                    <a:pt x="451" y="130"/>
                  </a:lnTo>
                  <a:lnTo>
                    <a:pt x="451" y="129"/>
                  </a:lnTo>
                  <a:lnTo>
                    <a:pt x="452" y="129"/>
                  </a:lnTo>
                  <a:lnTo>
                    <a:pt x="454" y="129"/>
                  </a:lnTo>
                  <a:lnTo>
                    <a:pt x="457" y="130"/>
                  </a:lnTo>
                  <a:lnTo>
                    <a:pt x="459" y="132"/>
                  </a:lnTo>
                  <a:lnTo>
                    <a:pt x="462" y="139"/>
                  </a:lnTo>
                  <a:lnTo>
                    <a:pt x="464" y="139"/>
                  </a:lnTo>
                  <a:lnTo>
                    <a:pt x="467" y="147"/>
                  </a:lnTo>
                  <a:lnTo>
                    <a:pt x="466" y="147"/>
                  </a:lnTo>
                  <a:lnTo>
                    <a:pt x="466" y="147"/>
                  </a:lnTo>
                  <a:lnTo>
                    <a:pt x="462" y="147"/>
                  </a:lnTo>
                  <a:close/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6" name="Freeform 208"/>
            <p:cNvSpPr>
              <a:spLocks/>
            </p:cNvSpPr>
            <p:nvPr/>
          </p:nvSpPr>
          <p:spPr bwMode="auto">
            <a:xfrm>
              <a:off x="7073170" y="3787455"/>
              <a:ext cx="33260" cy="42330"/>
            </a:xfrm>
            <a:custGeom>
              <a:avLst/>
              <a:gdLst>
                <a:gd name="T0" fmla="*/ 22 w 22"/>
                <a:gd name="T1" fmla="*/ 27 h 28"/>
                <a:gd name="T2" fmla="*/ 20 w 22"/>
                <a:gd name="T3" fmla="*/ 27 h 28"/>
                <a:gd name="T4" fmla="*/ 19 w 22"/>
                <a:gd name="T5" fmla="*/ 27 h 28"/>
                <a:gd name="T6" fmla="*/ 14 w 22"/>
                <a:gd name="T7" fmla="*/ 25 h 28"/>
                <a:gd name="T8" fmla="*/ 12 w 22"/>
                <a:gd name="T9" fmla="*/ 25 h 28"/>
                <a:gd name="T10" fmla="*/ 10 w 22"/>
                <a:gd name="T11" fmla="*/ 25 h 28"/>
                <a:gd name="T12" fmla="*/ 10 w 22"/>
                <a:gd name="T13" fmla="*/ 28 h 28"/>
                <a:gd name="T14" fmla="*/ 9 w 22"/>
                <a:gd name="T15" fmla="*/ 28 h 28"/>
                <a:gd name="T16" fmla="*/ 4 w 22"/>
                <a:gd name="T17" fmla="*/ 28 h 28"/>
                <a:gd name="T18" fmla="*/ 2 w 22"/>
                <a:gd name="T19" fmla="*/ 28 h 28"/>
                <a:gd name="T20" fmla="*/ 2 w 22"/>
                <a:gd name="T21" fmla="*/ 28 h 28"/>
                <a:gd name="T22" fmla="*/ 0 w 22"/>
                <a:gd name="T23" fmla="*/ 27 h 28"/>
                <a:gd name="T24" fmla="*/ 0 w 22"/>
                <a:gd name="T25" fmla="*/ 27 h 28"/>
                <a:gd name="T26" fmla="*/ 0 w 22"/>
                <a:gd name="T27" fmla="*/ 25 h 28"/>
                <a:gd name="T28" fmla="*/ 0 w 22"/>
                <a:gd name="T29" fmla="*/ 25 h 28"/>
                <a:gd name="T30" fmla="*/ 2 w 22"/>
                <a:gd name="T31" fmla="*/ 25 h 28"/>
                <a:gd name="T32" fmla="*/ 5 w 22"/>
                <a:gd name="T33" fmla="*/ 23 h 28"/>
                <a:gd name="T34" fmla="*/ 12 w 22"/>
                <a:gd name="T35" fmla="*/ 20 h 28"/>
                <a:gd name="T36" fmla="*/ 14 w 22"/>
                <a:gd name="T37" fmla="*/ 15 h 28"/>
                <a:gd name="T38" fmla="*/ 12 w 22"/>
                <a:gd name="T39" fmla="*/ 15 h 28"/>
                <a:gd name="T40" fmla="*/ 12 w 22"/>
                <a:gd name="T41" fmla="*/ 13 h 28"/>
                <a:gd name="T42" fmla="*/ 10 w 22"/>
                <a:gd name="T43" fmla="*/ 8 h 28"/>
                <a:gd name="T44" fmla="*/ 9 w 22"/>
                <a:gd name="T45" fmla="*/ 8 h 28"/>
                <a:gd name="T46" fmla="*/ 7 w 22"/>
                <a:gd name="T47" fmla="*/ 8 h 28"/>
                <a:gd name="T48" fmla="*/ 7 w 22"/>
                <a:gd name="T49" fmla="*/ 8 h 28"/>
                <a:gd name="T50" fmla="*/ 7 w 22"/>
                <a:gd name="T51" fmla="*/ 8 h 28"/>
                <a:gd name="T52" fmla="*/ 7 w 22"/>
                <a:gd name="T53" fmla="*/ 10 h 28"/>
                <a:gd name="T54" fmla="*/ 4 w 22"/>
                <a:gd name="T55" fmla="*/ 10 h 28"/>
                <a:gd name="T56" fmla="*/ 2 w 22"/>
                <a:gd name="T57" fmla="*/ 8 h 28"/>
                <a:gd name="T58" fmla="*/ 0 w 22"/>
                <a:gd name="T59" fmla="*/ 7 h 28"/>
                <a:gd name="T60" fmla="*/ 2 w 22"/>
                <a:gd name="T61" fmla="*/ 3 h 28"/>
                <a:gd name="T62" fmla="*/ 2 w 22"/>
                <a:gd name="T63" fmla="*/ 0 h 28"/>
                <a:gd name="T64" fmla="*/ 10 w 22"/>
                <a:gd name="T65" fmla="*/ 8 h 28"/>
                <a:gd name="T66" fmla="*/ 10 w 22"/>
                <a:gd name="T67" fmla="*/ 8 h 28"/>
                <a:gd name="T68" fmla="*/ 12 w 22"/>
                <a:gd name="T69" fmla="*/ 8 h 28"/>
                <a:gd name="T70" fmla="*/ 14 w 22"/>
                <a:gd name="T71" fmla="*/ 12 h 28"/>
                <a:gd name="T72" fmla="*/ 15 w 22"/>
                <a:gd name="T73" fmla="*/ 13 h 28"/>
                <a:gd name="T74" fmla="*/ 19 w 22"/>
                <a:gd name="T75" fmla="*/ 20 h 28"/>
                <a:gd name="T76" fmla="*/ 22 w 22"/>
                <a:gd name="T77" fmla="*/ 22 h 28"/>
                <a:gd name="T78" fmla="*/ 22 w 22"/>
                <a:gd name="T79" fmla="*/ 22 h 28"/>
                <a:gd name="T80" fmla="*/ 22 w 22"/>
                <a:gd name="T8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8">
                  <a:moveTo>
                    <a:pt x="22" y="27"/>
                  </a:moveTo>
                  <a:lnTo>
                    <a:pt x="20" y="27"/>
                  </a:lnTo>
                  <a:lnTo>
                    <a:pt x="19" y="27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5" y="23"/>
                  </a:lnTo>
                  <a:lnTo>
                    <a:pt x="12" y="20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9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7" name="Freeform 209"/>
            <p:cNvSpPr>
              <a:spLocks/>
            </p:cNvSpPr>
            <p:nvPr/>
          </p:nvSpPr>
          <p:spPr bwMode="auto">
            <a:xfrm>
              <a:off x="7207721" y="4579645"/>
              <a:ext cx="641010" cy="390048"/>
            </a:xfrm>
            <a:custGeom>
              <a:avLst/>
              <a:gdLst>
                <a:gd name="T0" fmla="*/ 272 w 424"/>
                <a:gd name="T1" fmla="*/ 222 h 258"/>
                <a:gd name="T2" fmla="*/ 280 w 424"/>
                <a:gd name="T3" fmla="*/ 220 h 258"/>
                <a:gd name="T4" fmla="*/ 290 w 424"/>
                <a:gd name="T5" fmla="*/ 220 h 258"/>
                <a:gd name="T6" fmla="*/ 295 w 424"/>
                <a:gd name="T7" fmla="*/ 212 h 258"/>
                <a:gd name="T8" fmla="*/ 314 w 424"/>
                <a:gd name="T9" fmla="*/ 213 h 258"/>
                <a:gd name="T10" fmla="*/ 330 w 424"/>
                <a:gd name="T11" fmla="*/ 178 h 258"/>
                <a:gd name="T12" fmla="*/ 340 w 424"/>
                <a:gd name="T13" fmla="*/ 167 h 258"/>
                <a:gd name="T14" fmla="*/ 350 w 424"/>
                <a:gd name="T15" fmla="*/ 143 h 258"/>
                <a:gd name="T16" fmla="*/ 349 w 424"/>
                <a:gd name="T17" fmla="*/ 140 h 258"/>
                <a:gd name="T18" fmla="*/ 360 w 424"/>
                <a:gd name="T19" fmla="*/ 125 h 258"/>
                <a:gd name="T20" fmla="*/ 365 w 424"/>
                <a:gd name="T21" fmla="*/ 110 h 258"/>
                <a:gd name="T22" fmla="*/ 370 w 424"/>
                <a:gd name="T23" fmla="*/ 102 h 258"/>
                <a:gd name="T24" fmla="*/ 375 w 424"/>
                <a:gd name="T25" fmla="*/ 90 h 258"/>
                <a:gd name="T26" fmla="*/ 384 w 424"/>
                <a:gd name="T27" fmla="*/ 80 h 258"/>
                <a:gd name="T28" fmla="*/ 399 w 424"/>
                <a:gd name="T29" fmla="*/ 70 h 258"/>
                <a:gd name="T30" fmla="*/ 410 w 424"/>
                <a:gd name="T31" fmla="*/ 70 h 258"/>
                <a:gd name="T32" fmla="*/ 420 w 424"/>
                <a:gd name="T33" fmla="*/ 52 h 258"/>
                <a:gd name="T34" fmla="*/ 419 w 424"/>
                <a:gd name="T35" fmla="*/ 42 h 258"/>
                <a:gd name="T36" fmla="*/ 409 w 424"/>
                <a:gd name="T37" fmla="*/ 42 h 258"/>
                <a:gd name="T38" fmla="*/ 392 w 424"/>
                <a:gd name="T39" fmla="*/ 27 h 258"/>
                <a:gd name="T40" fmla="*/ 372 w 424"/>
                <a:gd name="T41" fmla="*/ 17 h 258"/>
                <a:gd name="T42" fmla="*/ 357 w 424"/>
                <a:gd name="T43" fmla="*/ 20 h 258"/>
                <a:gd name="T44" fmla="*/ 344 w 424"/>
                <a:gd name="T45" fmla="*/ 7 h 258"/>
                <a:gd name="T46" fmla="*/ 320 w 424"/>
                <a:gd name="T47" fmla="*/ 3 h 258"/>
                <a:gd name="T48" fmla="*/ 295 w 424"/>
                <a:gd name="T49" fmla="*/ 0 h 258"/>
                <a:gd name="T50" fmla="*/ 272 w 424"/>
                <a:gd name="T51" fmla="*/ 13 h 258"/>
                <a:gd name="T52" fmla="*/ 263 w 424"/>
                <a:gd name="T53" fmla="*/ 30 h 258"/>
                <a:gd name="T54" fmla="*/ 232 w 424"/>
                <a:gd name="T55" fmla="*/ 37 h 258"/>
                <a:gd name="T56" fmla="*/ 215 w 424"/>
                <a:gd name="T57" fmla="*/ 33 h 258"/>
                <a:gd name="T58" fmla="*/ 207 w 424"/>
                <a:gd name="T59" fmla="*/ 45 h 258"/>
                <a:gd name="T60" fmla="*/ 185 w 424"/>
                <a:gd name="T61" fmla="*/ 47 h 258"/>
                <a:gd name="T62" fmla="*/ 165 w 424"/>
                <a:gd name="T63" fmla="*/ 72 h 258"/>
                <a:gd name="T64" fmla="*/ 147 w 424"/>
                <a:gd name="T65" fmla="*/ 75 h 258"/>
                <a:gd name="T66" fmla="*/ 127 w 424"/>
                <a:gd name="T67" fmla="*/ 73 h 258"/>
                <a:gd name="T68" fmla="*/ 103 w 424"/>
                <a:gd name="T69" fmla="*/ 72 h 258"/>
                <a:gd name="T70" fmla="*/ 82 w 424"/>
                <a:gd name="T71" fmla="*/ 50 h 258"/>
                <a:gd name="T72" fmla="*/ 70 w 424"/>
                <a:gd name="T73" fmla="*/ 50 h 258"/>
                <a:gd name="T74" fmla="*/ 57 w 424"/>
                <a:gd name="T75" fmla="*/ 77 h 258"/>
                <a:gd name="T76" fmla="*/ 42 w 424"/>
                <a:gd name="T77" fmla="*/ 72 h 258"/>
                <a:gd name="T78" fmla="*/ 25 w 424"/>
                <a:gd name="T79" fmla="*/ 78 h 258"/>
                <a:gd name="T80" fmla="*/ 38 w 424"/>
                <a:gd name="T81" fmla="*/ 83 h 258"/>
                <a:gd name="T82" fmla="*/ 28 w 424"/>
                <a:gd name="T83" fmla="*/ 102 h 258"/>
                <a:gd name="T84" fmla="*/ 25 w 424"/>
                <a:gd name="T85" fmla="*/ 138 h 258"/>
                <a:gd name="T86" fmla="*/ 10 w 424"/>
                <a:gd name="T87" fmla="*/ 142 h 258"/>
                <a:gd name="T88" fmla="*/ 5 w 424"/>
                <a:gd name="T89" fmla="*/ 150 h 258"/>
                <a:gd name="T90" fmla="*/ 13 w 424"/>
                <a:gd name="T91" fmla="*/ 157 h 258"/>
                <a:gd name="T92" fmla="*/ 30 w 424"/>
                <a:gd name="T93" fmla="*/ 187 h 258"/>
                <a:gd name="T94" fmla="*/ 50 w 424"/>
                <a:gd name="T95" fmla="*/ 210 h 258"/>
                <a:gd name="T96" fmla="*/ 70 w 424"/>
                <a:gd name="T97" fmla="*/ 232 h 258"/>
                <a:gd name="T98" fmla="*/ 80 w 424"/>
                <a:gd name="T99" fmla="*/ 238 h 258"/>
                <a:gd name="T100" fmla="*/ 93 w 424"/>
                <a:gd name="T101" fmla="*/ 243 h 258"/>
                <a:gd name="T102" fmla="*/ 132 w 424"/>
                <a:gd name="T103" fmla="*/ 255 h 258"/>
                <a:gd name="T104" fmla="*/ 142 w 424"/>
                <a:gd name="T105" fmla="*/ 258 h 258"/>
                <a:gd name="T106" fmla="*/ 163 w 424"/>
                <a:gd name="T107" fmla="*/ 243 h 258"/>
                <a:gd name="T108" fmla="*/ 185 w 424"/>
                <a:gd name="T109" fmla="*/ 235 h 258"/>
                <a:gd name="T110" fmla="*/ 190 w 424"/>
                <a:gd name="T111" fmla="*/ 237 h 258"/>
                <a:gd name="T112" fmla="*/ 213 w 424"/>
                <a:gd name="T113" fmla="*/ 223 h 258"/>
                <a:gd name="T114" fmla="*/ 223 w 424"/>
                <a:gd name="T11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4" h="258">
                  <a:moveTo>
                    <a:pt x="262" y="225"/>
                  </a:moveTo>
                  <a:lnTo>
                    <a:pt x="262" y="223"/>
                  </a:lnTo>
                  <a:lnTo>
                    <a:pt x="262" y="223"/>
                  </a:lnTo>
                  <a:lnTo>
                    <a:pt x="262" y="222"/>
                  </a:lnTo>
                  <a:lnTo>
                    <a:pt x="267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3" y="222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5" y="218"/>
                  </a:lnTo>
                  <a:lnTo>
                    <a:pt x="277" y="220"/>
                  </a:lnTo>
                  <a:lnTo>
                    <a:pt x="278" y="220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22"/>
                  </a:lnTo>
                  <a:lnTo>
                    <a:pt x="283" y="223"/>
                  </a:lnTo>
                  <a:lnTo>
                    <a:pt x="285" y="223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90" y="222"/>
                  </a:lnTo>
                  <a:lnTo>
                    <a:pt x="290" y="220"/>
                  </a:lnTo>
                  <a:lnTo>
                    <a:pt x="293" y="218"/>
                  </a:lnTo>
                  <a:lnTo>
                    <a:pt x="293" y="217"/>
                  </a:lnTo>
                  <a:lnTo>
                    <a:pt x="293" y="217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3" y="213"/>
                  </a:lnTo>
                  <a:lnTo>
                    <a:pt x="293" y="213"/>
                  </a:lnTo>
                  <a:lnTo>
                    <a:pt x="295" y="212"/>
                  </a:lnTo>
                  <a:lnTo>
                    <a:pt x="295" y="212"/>
                  </a:lnTo>
                  <a:lnTo>
                    <a:pt x="297" y="210"/>
                  </a:lnTo>
                  <a:lnTo>
                    <a:pt x="299" y="210"/>
                  </a:lnTo>
                  <a:lnTo>
                    <a:pt x="300" y="210"/>
                  </a:lnTo>
                  <a:lnTo>
                    <a:pt x="307" y="212"/>
                  </a:lnTo>
                  <a:lnTo>
                    <a:pt x="312" y="213"/>
                  </a:lnTo>
                  <a:lnTo>
                    <a:pt x="312" y="213"/>
                  </a:lnTo>
                  <a:lnTo>
                    <a:pt x="314" y="213"/>
                  </a:lnTo>
                  <a:lnTo>
                    <a:pt x="320" y="208"/>
                  </a:lnTo>
                  <a:lnTo>
                    <a:pt x="320" y="205"/>
                  </a:lnTo>
                  <a:lnTo>
                    <a:pt x="320" y="202"/>
                  </a:lnTo>
                  <a:lnTo>
                    <a:pt x="320" y="200"/>
                  </a:lnTo>
                  <a:lnTo>
                    <a:pt x="327" y="182"/>
                  </a:lnTo>
                  <a:lnTo>
                    <a:pt x="329" y="178"/>
                  </a:lnTo>
                  <a:lnTo>
                    <a:pt x="329" y="178"/>
                  </a:lnTo>
                  <a:lnTo>
                    <a:pt x="330" y="178"/>
                  </a:lnTo>
                  <a:lnTo>
                    <a:pt x="332" y="178"/>
                  </a:lnTo>
                  <a:lnTo>
                    <a:pt x="332" y="178"/>
                  </a:lnTo>
                  <a:lnTo>
                    <a:pt x="334" y="178"/>
                  </a:lnTo>
                  <a:lnTo>
                    <a:pt x="335" y="175"/>
                  </a:lnTo>
                  <a:lnTo>
                    <a:pt x="340" y="168"/>
                  </a:lnTo>
                  <a:lnTo>
                    <a:pt x="342" y="168"/>
                  </a:lnTo>
                  <a:lnTo>
                    <a:pt x="340" y="168"/>
                  </a:lnTo>
                  <a:lnTo>
                    <a:pt x="340" y="167"/>
                  </a:lnTo>
                  <a:lnTo>
                    <a:pt x="339" y="167"/>
                  </a:lnTo>
                  <a:lnTo>
                    <a:pt x="339" y="165"/>
                  </a:lnTo>
                  <a:lnTo>
                    <a:pt x="340" y="160"/>
                  </a:lnTo>
                  <a:lnTo>
                    <a:pt x="340" y="160"/>
                  </a:lnTo>
                  <a:lnTo>
                    <a:pt x="340" y="158"/>
                  </a:lnTo>
                  <a:lnTo>
                    <a:pt x="342" y="158"/>
                  </a:lnTo>
                  <a:lnTo>
                    <a:pt x="347" y="155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2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50" y="137"/>
                  </a:lnTo>
                  <a:lnTo>
                    <a:pt x="352" y="137"/>
                  </a:lnTo>
                  <a:lnTo>
                    <a:pt x="354" y="135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59" y="122"/>
                  </a:lnTo>
                  <a:lnTo>
                    <a:pt x="359" y="122"/>
                  </a:lnTo>
                  <a:lnTo>
                    <a:pt x="362" y="117"/>
                  </a:lnTo>
                  <a:lnTo>
                    <a:pt x="364" y="110"/>
                  </a:lnTo>
                  <a:lnTo>
                    <a:pt x="365" y="110"/>
                  </a:lnTo>
                  <a:lnTo>
                    <a:pt x="365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0" y="108"/>
                  </a:lnTo>
                  <a:lnTo>
                    <a:pt x="370" y="108"/>
                  </a:lnTo>
                  <a:lnTo>
                    <a:pt x="370" y="107"/>
                  </a:lnTo>
                  <a:lnTo>
                    <a:pt x="370" y="103"/>
                  </a:lnTo>
                  <a:lnTo>
                    <a:pt x="370" y="102"/>
                  </a:lnTo>
                  <a:lnTo>
                    <a:pt x="370" y="100"/>
                  </a:lnTo>
                  <a:lnTo>
                    <a:pt x="370" y="100"/>
                  </a:lnTo>
                  <a:lnTo>
                    <a:pt x="370" y="98"/>
                  </a:lnTo>
                  <a:lnTo>
                    <a:pt x="370" y="97"/>
                  </a:lnTo>
                  <a:lnTo>
                    <a:pt x="370" y="95"/>
                  </a:lnTo>
                  <a:lnTo>
                    <a:pt x="370" y="93"/>
                  </a:lnTo>
                  <a:lnTo>
                    <a:pt x="372" y="93"/>
                  </a:lnTo>
                  <a:lnTo>
                    <a:pt x="375" y="90"/>
                  </a:lnTo>
                  <a:lnTo>
                    <a:pt x="379" y="88"/>
                  </a:lnTo>
                  <a:lnTo>
                    <a:pt x="380" y="88"/>
                  </a:lnTo>
                  <a:lnTo>
                    <a:pt x="380" y="87"/>
                  </a:lnTo>
                  <a:lnTo>
                    <a:pt x="382" y="83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80"/>
                  </a:lnTo>
                  <a:lnTo>
                    <a:pt x="384" y="80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385" y="75"/>
                  </a:lnTo>
                  <a:lnTo>
                    <a:pt x="389" y="75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9" y="70"/>
                  </a:lnTo>
                  <a:lnTo>
                    <a:pt x="399" y="70"/>
                  </a:lnTo>
                  <a:lnTo>
                    <a:pt x="402" y="72"/>
                  </a:lnTo>
                  <a:lnTo>
                    <a:pt x="402" y="72"/>
                  </a:lnTo>
                  <a:lnTo>
                    <a:pt x="405" y="72"/>
                  </a:lnTo>
                  <a:lnTo>
                    <a:pt x="407" y="72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10" y="70"/>
                  </a:lnTo>
                  <a:lnTo>
                    <a:pt x="415" y="65"/>
                  </a:lnTo>
                  <a:lnTo>
                    <a:pt x="417" y="63"/>
                  </a:lnTo>
                  <a:lnTo>
                    <a:pt x="417" y="63"/>
                  </a:lnTo>
                  <a:lnTo>
                    <a:pt x="422" y="55"/>
                  </a:lnTo>
                  <a:lnTo>
                    <a:pt x="424" y="53"/>
                  </a:lnTo>
                  <a:lnTo>
                    <a:pt x="420" y="53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20" y="50"/>
                  </a:lnTo>
                  <a:lnTo>
                    <a:pt x="420" y="50"/>
                  </a:lnTo>
                  <a:lnTo>
                    <a:pt x="422" y="48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5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7" y="40"/>
                  </a:lnTo>
                  <a:lnTo>
                    <a:pt x="415" y="38"/>
                  </a:lnTo>
                  <a:lnTo>
                    <a:pt x="415" y="38"/>
                  </a:lnTo>
                  <a:lnTo>
                    <a:pt x="414" y="40"/>
                  </a:lnTo>
                  <a:lnTo>
                    <a:pt x="412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407" y="42"/>
                  </a:lnTo>
                  <a:lnTo>
                    <a:pt x="405" y="40"/>
                  </a:lnTo>
                  <a:lnTo>
                    <a:pt x="402" y="33"/>
                  </a:lnTo>
                  <a:lnTo>
                    <a:pt x="399" y="30"/>
                  </a:lnTo>
                  <a:lnTo>
                    <a:pt x="395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87" y="18"/>
                  </a:lnTo>
                  <a:lnTo>
                    <a:pt x="384" y="18"/>
                  </a:lnTo>
                  <a:lnTo>
                    <a:pt x="377" y="13"/>
                  </a:lnTo>
                  <a:lnTo>
                    <a:pt x="375" y="13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0" y="17"/>
                  </a:lnTo>
                  <a:lnTo>
                    <a:pt x="369" y="17"/>
                  </a:lnTo>
                  <a:lnTo>
                    <a:pt x="364" y="17"/>
                  </a:lnTo>
                  <a:lnTo>
                    <a:pt x="359" y="18"/>
                  </a:lnTo>
                  <a:lnTo>
                    <a:pt x="357" y="18"/>
                  </a:lnTo>
                  <a:lnTo>
                    <a:pt x="357" y="18"/>
                  </a:lnTo>
                  <a:lnTo>
                    <a:pt x="357" y="20"/>
                  </a:lnTo>
                  <a:lnTo>
                    <a:pt x="354" y="20"/>
                  </a:lnTo>
                  <a:lnTo>
                    <a:pt x="350" y="20"/>
                  </a:lnTo>
                  <a:lnTo>
                    <a:pt x="350" y="18"/>
                  </a:lnTo>
                  <a:lnTo>
                    <a:pt x="349" y="18"/>
                  </a:lnTo>
                  <a:lnTo>
                    <a:pt x="344" y="10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37" y="1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25" y="1"/>
                  </a:lnTo>
                  <a:lnTo>
                    <a:pt x="324" y="1"/>
                  </a:lnTo>
                  <a:lnTo>
                    <a:pt x="320" y="3"/>
                  </a:lnTo>
                  <a:lnTo>
                    <a:pt x="315" y="5"/>
                  </a:lnTo>
                  <a:lnTo>
                    <a:pt x="312" y="5"/>
                  </a:lnTo>
                  <a:lnTo>
                    <a:pt x="304" y="5"/>
                  </a:lnTo>
                  <a:lnTo>
                    <a:pt x="302" y="5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88" y="0"/>
                  </a:lnTo>
                  <a:lnTo>
                    <a:pt x="285" y="1"/>
                  </a:lnTo>
                  <a:lnTo>
                    <a:pt x="283" y="1"/>
                  </a:lnTo>
                  <a:lnTo>
                    <a:pt x="278" y="3"/>
                  </a:lnTo>
                  <a:lnTo>
                    <a:pt x="275" y="7"/>
                  </a:lnTo>
                  <a:lnTo>
                    <a:pt x="272" y="13"/>
                  </a:lnTo>
                  <a:lnTo>
                    <a:pt x="270" y="17"/>
                  </a:lnTo>
                  <a:lnTo>
                    <a:pt x="270" y="17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5" y="27"/>
                  </a:lnTo>
                  <a:lnTo>
                    <a:pt x="263" y="30"/>
                  </a:lnTo>
                  <a:lnTo>
                    <a:pt x="262" y="30"/>
                  </a:lnTo>
                  <a:lnTo>
                    <a:pt x="253" y="33"/>
                  </a:lnTo>
                  <a:lnTo>
                    <a:pt x="252" y="33"/>
                  </a:lnTo>
                  <a:lnTo>
                    <a:pt x="248" y="37"/>
                  </a:lnTo>
                  <a:lnTo>
                    <a:pt x="248" y="37"/>
                  </a:lnTo>
                  <a:lnTo>
                    <a:pt x="243" y="38"/>
                  </a:lnTo>
                  <a:lnTo>
                    <a:pt x="238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5"/>
                  </a:lnTo>
                  <a:lnTo>
                    <a:pt x="230" y="33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2" y="32"/>
                  </a:lnTo>
                  <a:lnTo>
                    <a:pt x="217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5"/>
                  </a:lnTo>
                  <a:lnTo>
                    <a:pt x="213" y="40"/>
                  </a:lnTo>
                  <a:lnTo>
                    <a:pt x="213" y="45"/>
                  </a:lnTo>
                  <a:lnTo>
                    <a:pt x="212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0" y="47"/>
                  </a:lnTo>
                  <a:lnTo>
                    <a:pt x="198" y="47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0" y="47"/>
                  </a:lnTo>
                  <a:lnTo>
                    <a:pt x="185" y="47"/>
                  </a:lnTo>
                  <a:lnTo>
                    <a:pt x="183" y="47"/>
                  </a:lnTo>
                  <a:lnTo>
                    <a:pt x="173" y="48"/>
                  </a:lnTo>
                  <a:lnTo>
                    <a:pt x="170" y="53"/>
                  </a:lnTo>
                  <a:lnTo>
                    <a:pt x="170" y="65"/>
                  </a:lnTo>
                  <a:lnTo>
                    <a:pt x="173" y="68"/>
                  </a:lnTo>
                  <a:lnTo>
                    <a:pt x="167" y="70"/>
                  </a:lnTo>
                  <a:lnTo>
                    <a:pt x="167" y="72"/>
                  </a:lnTo>
                  <a:lnTo>
                    <a:pt x="165" y="72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58" y="73"/>
                  </a:lnTo>
                  <a:lnTo>
                    <a:pt x="155" y="73"/>
                  </a:lnTo>
                  <a:lnTo>
                    <a:pt x="148" y="73"/>
                  </a:lnTo>
                  <a:lnTo>
                    <a:pt x="147" y="75"/>
                  </a:lnTo>
                  <a:lnTo>
                    <a:pt x="145" y="75"/>
                  </a:lnTo>
                  <a:lnTo>
                    <a:pt x="142" y="75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30" y="73"/>
                  </a:lnTo>
                  <a:lnTo>
                    <a:pt x="127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18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7" y="58"/>
                  </a:lnTo>
                  <a:lnTo>
                    <a:pt x="87" y="57"/>
                  </a:lnTo>
                  <a:lnTo>
                    <a:pt x="85" y="55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67" y="52"/>
                  </a:lnTo>
                  <a:lnTo>
                    <a:pt x="63" y="60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3" y="70"/>
                  </a:lnTo>
                  <a:lnTo>
                    <a:pt x="63" y="75"/>
                  </a:lnTo>
                  <a:lnTo>
                    <a:pt x="62" y="77"/>
                  </a:lnTo>
                  <a:lnTo>
                    <a:pt x="57" y="77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3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25" y="75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5" y="82"/>
                  </a:lnTo>
                  <a:lnTo>
                    <a:pt x="37" y="82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38" y="97"/>
                  </a:lnTo>
                  <a:lnTo>
                    <a:pt x="37" y="98"/>
                  </a:lnTo>
                  <a:lnTo>
                    <a:pt x="33" y="100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3" y="102"/>
                  </a:lnTo>
                  <a:lnTo>
                    <a:pt x="23" y="117"/>
                  </a:lnTo>
                  <a:lnTo>
                    <a:pt x="23" y="125"/>
                  </a:lnTo>
                  <a:lnTo>
                    <a:pt x="26" y="128"/>
                  </a:lnTo>
                  <a:lnTo>
                    <a:pt x="25" y="138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18" y="138"/>
                  </a:lnTo>
                  <a:lnTo>
                    <a:pt x="13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0" y="140"/>
                  </a:lnTo>
                  <a:lnTo>
                    <a:pt x="10" y="142"/>
                  </a:lnTo>
                  <a:lnTo>
                    <a:pt x="10" y="143"/>
                  </a:lnTo>
                  <a:lnTo>
                    <a:pt x="5" y="143"/>
                  </a:lnTo>
                  <a:lnTo>
                    <a:pt x="0" y="150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8" y="150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5" y="152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1" y="157"/>
                  </a:lnTo>
                  <a:lnTo>
                    <a:pt x="11" y="158"/>
                  </a:lnTo>
                  <a:lnTo>
                    <a:pt x="13" y="160"/>
                  </a:lnTo>
                  <a:lnTo>
                    <a:pt x="21" y="177"/>
                  </a:lnTo>
                  <a:lnTo>
                    <a:pt x="25" y="182"/>
                  </a:lnTo>
                  <a:lnTo>
                    <a:pt x="30" y="187"/>
                  </a:lnTo>
                  <a:lnTo>
                    <a:pt x="31" y="188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42" y="195"/>
                  </a:lnTo>
                  <a:lnTo>
                    <a:pt x="43" y="198"/>
                  </a:lnTo>
                  <a:lnTo>
                    <a:pt x="47" y="200"/>
                  </a:lnTo>
                  <a:lnTo>
                    <a:pt x="47" y="205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3" y="210"/>
                  </a:lnTo>
                  <a:lnTo>
                    <a:pt x="63" y="215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70" y="227"/>
                  </a:lnTo>
                  <a:lnTo>
                    <a:pt x="70" y="230"/>
                  </a:lnTo>
                  <a:lnTo>
                    <a:pt x="70" y="232"/>
                  </a:lnTo>
                  <a:lnTo>
                    <a:pt x="72" y="235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7"/>
                  </a:lnTo>
                  <a:lnTo>
                    <a:pt x="80" y="237"/>
                  </a:lnTo>
                  <a:lnTo>
                    <a:pt x="82" y="237"/>
                  </a:lnTo>
                  <a:lnTo>
                    <a:pt x="88" y="238"/>
                  </a:lnTo>
                  <a:lnTo>
                    <a:pt x="90" y="238"/>
                  </a:lnTo>
                  <a:lnTo>
                    <a:pt x="90" y="240"/>
                  </a:lnTo>
                  <a:lnTo>
                    <a:pt x="92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102" y="250"/>
                  </a:lnTo>
                  <a:lnTo>
                    <a:pt x="107" y="253"/>
                  </a:lnTo>
                  <a:lnTo>
                    <a:pt x="117" y="253"/>
                  </a:lnTo>
                  <a:lnTo>
                    <a:pt x="125" y="253"/>
                  </a:lnTo>
                  <a:lnTo>
                    <a:pt x="128" y="255"/>
                  </a:lnTo>
                  <a:lnTo>
                    <a:pt x="130" y="255"/>
                  </a:lnTo>
                  <a:lnTo>
                    <a:pt x="132" y="255"/>
                  </a:lnTo>
                  <a:lnTo>
                    <a:pt x="133" y="257"/>
                  </a:lnTo>
                  <a:lnTo>
                    <a:pt x="135" y="257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8"/>
                  </a:lnTo>
                  <a:lnTo>
                    <a:pt x="143" y="257"/>
                  </a:lnTo>
                  <a:lnTo>
                    <a:pt x="145" y="257"/>
                  </a:lnTo>
                  <a:lnTo>
                    <a:pt x="152" y="253"/>
                  </a:lnTo>
                  <a:lnTo>
                    <a:pt x="153" y="252"/>
                  </a:lnTo>
                  <a:lnTo>
                    <a:pt x="155" y="250"/>
                  </a:lnTo>
                  <a:lnTo>
                    <a:pt x="155" y="248"/>
                  </a:lnTo>
                  <a:lnTo>
                    <a:pt x="162" y="243"/>
                  </a:lnTo>
                  <a:lnTo>
                    <a:pt x="163" y="243"/>
                  </a:lnTo>
                  <a:lnTo>
                    <a:pt x="165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2"/>
                  </a:lnTo>
                  <a:lnTo>
                    <a:pt x="183" y="238"/>
                  </a:lnTo>
                  <a:lnTo>
                    <a:pt x="185" y="235"/>
                  </a:lnTo>
                  <a:lnTo>
                    <a:pt x="185" y="233"/>
                  </a:lnTo>
                  <a:lnTo>
                    <a:pt x="187" y="233"/>
                  </a:lnTo>
                  <a:lnTo>
                    <a:pt x="187" y="233"/>
                  </a:lnTo>
                  <a:lnTo>
                    <a:pt x="188" y="233"/>
                  </a:lnTo>
                  <a:lnTo>
                    <a:pt x="188" y="233"/>
                  </a:lnTo>
                  <a:lnTo>
                    <a:pt x="190" y="233"/>
                  </a:lnTo>
                  <a:lnTo>
                    <a:pt x="190" y="237"/>
                  </a:lnTo>
                  <a:lnTo>
                    <a:pt x="190" y="237"/>
                  </a:lnTo>
                  <a:lnTo>
                    <a:pt x="197" y="237"/>
                  </a:lnTo>
                  <a:lnTo>
                    <a:pt x="205" y="232"/>
                  </a:lnTo>
                  <a:lnTo>
                    <a:pt x="207" y="232"/>
                  </a:lnTo>
                  <a:lnTo>
                    <a:pt x="210" y="228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7" y="220"/>
                  </a:lnTo>
                  <a:lnTo>
                    <a:pt x="217" y="220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35" y="222"/>
                  </a:lnTo>
                  <a:lnTo>
                    <a:pt x="242" y="220"/>
                  </a:lnTo>
                  <a:lnTo>
                    <a:pt x="252" y="220"/>
                  </a:lnTo>
                  <a:lnTo>
                    <a:pt x="257" y="222"/>
                  </a:lnTo>
                  <a:lnTo>
                    <a:pt x="258" y="222"/>
                  </a:lnTo>
                  <a:lnTo>
                    <a:pt x="260" y="225"/>
                  </a:lnTo>
                  <a:lnTo>
                    <a:pt x="262" y="2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8" name="Freeform 210"/>
            <p:cNvSpPr>
              <a:spLocks/>
            </p:cNvSpPr>
            <p:nvPr/>
          </p:nvSpPr>
          <p:spPr bwMode="auto">
            <a:xfrm>
              <a:off x="7603817" y="4594764"/>
              <a:ext cx="923720" cy="650081"/>
            </a:xfrm>
            <a:custGeom>
              <a:avLst/>
              <a:gdLst>
                <a:gd name="T0" fmla="*/ 554 w 611"/>
                <a:gd name="T1" fmla="*/ 397 h 430"/>
                <a:gd name="T2" fmla="*/ 514 w 611"/>
                <a:gd name="T3" fmla="*/ 392 h 430"/>
                <a:gd name="T4" fmla="*/ 500 w 611"/>
                <a:gd name="T5" fmla="*/ 384 h 430"/>
                <a:gd name="T6" fmla="*/ 460 w 611"/>
                <a:gd name="T7" fmla="*/ 374 h 430"/>
                <a:gd name="T8" fmla="*/ 420 w 611"/>
                <a:gd name="T9" fmla="*/ 384 h 430"/>
                <a:gd name="T10" fmla="*/ 374 w 611"/>
                <a:gd name="T11" fmla="*/ 412 h 430"/>
                <a:gd name="T12" fmla="*/ 355 w 611"/>
                <a:gd name="T13" fmla="*/ 427 h 430"/>
                <a:gd name="T14" fmla="*/ 307 w 611"/>
                <a:gd name="T15" fmla="*/ 424 h 430"/>
                <a:gd name="T16" fmla="*/ 273 w 611"/>
                <a:gd name="T17" fmla="*/ 429 h 430"/>
                <a:gd name="T18" fmla="*/ 228 w 611"/>
                <a:gd name="T19" fmla="*/ 420 h 430"/>
                <a:gd name="T20" fmla="*/ 200 w 611"/>
                <a:gd name="T21" fmla="*/ 419 h 430"/>
                <a:gd name="T22" fmla="*/ 172 w 611"/>
                <a:gd name="T23" fmla="*/ 414 h 430"/>
                <a:gd name="T24" fmla="*/ 185 w 611"/>
                <a:gd name="T25" fmla="*/ 397 h 430"/>
                <a:gd name="T26" fmla="*/ 160 w 611"/>
                <a:gd name="T27" fmla="*/ 384 h 430"/>
                <a:gd name="T28" fmla="*/ 150 w 611"/>
                <a:gd name="T29" fmla="*/ 374 h 430"/>
                <a:gd name="T30" fmla="*/ 158 w 611"/>
                <a:gd name="T31" fmla="*/ 357 h 430"/>
                <a:gd name="T32" fmla="*/ 157 w 611"/>
                <a:gd name="T33" fmla="*/ 349 h 430"/>
                <a:gd name="T34" fmla="*/ 143 w 611"/>
                <a:gd name="T35" fmla="*/ 340 h 430"/>
                <a:gd name="T36" fmla="*/ 123 w 611"/>
                <a:gd name="T37" fmla="*/ 362 h 430"/>
                <a:gd name="T38" fmla="*/ 98 w 611"/>
                <a:gd name="T39" fmla="*/ 347 h 430"/>
                <a:gd name="T40" fmla="*/ 88 w 611"/>
                <a:gd name="T41" fmla="*/ 340 h 430"/>
                <a:gd name="T42" fmla="*/ 72 w 611"/>
                <a:gd name="T43" fmla="*/ 332 h 430"/>
                <a:gd name="T44" fmla="*/ 85 w 611"/>
                <a:gd name="T45" fmla="*/ 324 h 430"/>
                <a:gd name="T46" fmla="*/ 82 w 611"/>
                <a:gd name="T47" fmla="*/ 305 h 430"/>
                <a:gd name="T48" fmla="*/ 31 w 611"/>
                <a:gd name="T49" fmla="*/ 262 h 430"/>
                <a:gd name="T50" fmla="*/ 31 w 611"/>
                <a:gd name="T51" fmla="*/ 247 h 430"/>
                <a:gd name="T52" fmla="*/ 20 w 611"/>
                <a:gd name="T53" fmla="*/ 235 h 430"/>
                <a:gd name="T54" fmla="*/ 5 w 611"/>
                <a:gd name="T55" fmla="*/ 223 h 430"/>
                <a:gd name="T56" fmla="*/ 13 w 611"/>
                <a:gd name="T57" fmla="*/ 212 h 430"/>
                <a:gd name="T58" fmla="*/ 28 w 611"/>
                <a:gd name="T59" fmla="*/ 210 h 430"/>
                <a:gd name="T60" fmla="*/ 45 w 611"/>
                <a:gd name="T61" fmla="*/ 202 h 430"/>
                <a:gd name="T62" fmla="*/ 70 w 611"/>
                <a:gd name="T63" fmla="*/ 168 h 430"/>
                <a:gd name="T64" fmla="*/ 85 w 611"/>
                <a:gd name="T65" fmla="*/ 145 h 430"/>
                <a:gd name="T66" fmla="*/ 93 w 611"/>
                <a:gd name="T67" fmla="*/ 123 h 430"/>
                <a:gd name="T68" fmla="*/ 103 w 611"/>
                <a:gd name="T69" fmla="*/ 100 h 430"/>
                <a:gd name="T70" fmla="*/ 108 w 611"/>
                <a:gd name="T71" fmla="*/ 83 h 430"/>
                <a:gd name="T72" fmla="*/ 123 w 611"/>
                <a:gd name="T73" fmla="*/ 65 h 430"/>
                <a:gd name="T74" fmla="*/ 148 w 611"/>
                <a:gd name="T75" fmla="*/ 60 h 430"/>
                <a:gd name="T76" fmla="*/ 175 w 611"/>
                <a:gd name="T77" fmla="*/ 32 h 430"/>
                <a:gd name="T78" fmla="*/ 190 w 611"/>
                <a:gd name="T79" fmla="*/ 38 h 430"/>
                <a:gd name="T80" fmla="*/ 235 w 611"/>
                <a:gd name="T81" fmla="*/ 42 h 430"/>
                <a:gd name="T82" fmla="*/ 253 w 611"/>
                <a:gd name="T83" fmla="*/ 38 h 430"/>
                <a:gd name="T84" fmla="*/ 297 w 611"/>
                <a:gd name="T85" fmla="*/ 55 h 430"/>
                <a:gd name="T86" fmla="*/ 322 w 611"/>
                <a:gd name="T87" fmla="*/ 37 h 430"/>
                <a:gd name="T88" fmla="*/ 360 w 611"/>
                <a:gd name="T89" fmla="*/ 28 h 430"/>
                <a:gd name="T90" fmla="*/ 385 w 611"/>
                <a:gd name="T91" fmla="*/ 5 h 430"/>
                <a:gd name="T92" fmla="*/ 425 w 611"/>
                <a:gd name="T93" fmla="*/ 30 h 430"/>
                <a:gd name="T94" fmla="*/ 470 w 611"/>
                <a:gd name="T95" fmla="*/ 95 h 430"/>
                <a:gd name="T96" fmla="*/ 492 w 611"/>
                <a:gd name="T97" fmla="*/ 113 h 430"/>
                <a:gd name="T98" fmla="*/ 500 w 611"/>
                <a:gd name="T99" fmla="*/ 172 h 430"/>
                <a:gd name="T100" fmla="*/ 514 w 611"/>
                <a:gd name="T101" fmla="*/ 247 h 430"/>
                <a:gd name="T102" fmla="*/ 522 w 611"/>
                <a:gd name="T103" fmla="*/ 257 h 430"/>
                <a:gd name="T104" fmla="*/ 584 w 611"/>
                <a:gd name="T105" fmla="*/ 238 h 430"/>
                <a:gd name="T106" fmla="*/ 609 w 611"/>
                <a:gd name="T107" fmla="*/ 250 h 430"/>
                <a:gd name="T108" fmla="*/ 611 w 611"/>
                <a:gd name="T109" fmla="*/ 285 h 430"/>
                <a:gd name="T110" fmla="*/ 572 w 611"/>
                <a:gd name="T111" fmla="*/ 287 h 430"/>
                <a:gd name="T112" fmla="*/ 562 w 611"/>
                <a:gd name="T113" fmla="*/ 285 h 430"/>
                <a:gd name="T114" fmla="*/ 564 w 611"/>
                <a:gd name="T115" fmla="*/ 327 h 430"/>
                <a:gd name="T116" fmla="*/ 552 w 611"/>
                <a:gd name="T117" fmla="*/ 34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" h="430">
                  <a:moveTo>
                    <a:pt x="555" y="359"/>
                  </a:moveTo>
                  <a:lnTo>
                    <a:pt x="554" y="359"/>
                  </a:lnTo>
                  <a:lnTo>
                    <a:pt x="554" y="359"/>
                  </a:lnTo>
                  <a:lnTo>
                    <a:pt x="554" y="360"/>
                  </a:lnTo>
                  <a:lnTo>
                    <a:pt x="552" y="360"/>
                  </a:lnTo>
                  <a:lnTo>
                    <a:pt x="554" y="367"/>
                  </a:lnTo>
                  <a:lnTo>
                    <a:pt x="557" y="379"/>
                  </a:lnTo>
                  <a:lnTo>
                    <a:pt x="555" y="379"/>
                  </a:lnTo>
                  <a:lnTo>
                    <a:pt x="554" y="385"/>
                  </a:lnTo>
                  <a:lnTo>
                    <a:pt x="554" y="390"/>
                  </a:lnTo>
                  <a:lnTo>
                    <a:pt x="554" y="392"/>
                  </a:lnTo>
                  <a:lnTo>
                    <a:pt x="554" y="394"/>
                  </a:lnTo>
                  <a:lnTo>
                    <a:pt x="554" y="397"/>
                  </a:lnTo>
                  <a:lnTo>
                    <a:pt x="554" y="397"/>
                  </a:lnTo>
                  <a:lnTo>
                    <a:pt x="554" y="399"/>
                  </a:lnTo>
                  <a:lnTo>
                    <a:pt x="552" y="399"/>
                  </a:lnTo>
                  <a:lnTo>
                    <a:pt x="547" y="399"/>
                  </a:lnTo>
                  <a:lnTo>
                    <a:pt x="544" y="400"/>
                  </a:lnTo>
                  <a:lnTo>
                    <a:pt x="537" y="399"/>
                  </a:lnTo>
                  <a:lnTo>
                    <a:pt x="532" y="399"/>
                  </a:lnTo>
                  <a:lnTo>
                    <a:pt x="527" y="399"/>
                  </a:lnTo>
                  <a:lnTo>
                    <a:pt x="524" y="397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0" y="385"/>
                  </a:lnTo>
                  <a:lnTo>
                    <a:pt x="510" y="384"/>
                  </a:lnTo>
                  <a:lnTo>
                    <a:pt x="510" y="384"/>
                  </a:lnTo>
                  <a:lnTo>
                    <a:pt x="510" y="382"/>
                  </a:lnTo>
                  <a:lnTo>
                    <a:pt x="509" y="382"/>
                  </a:lnTo>
                  <a:lnTo>
                    <a:pt x="509" y="382"/>
                  </a:lnTo>
                  <a:lnTo>
                    <a:pt x="507" y="380"/>
                  </a:lnTo>
                  <a:lnTo>
                    <a:pt x="507" y="379"/>
                  </a:lnTo>
                  <a:lnTo>
                    <a:pt x="507" y="380"/>
                  </a:lnTo>
                  <a:lnTo>
                    <a:pt x="504" y="382"/>
                  </a:lnTo>
                  <a:lnTo>
                    <a:pt x="502" y="384"/>
                  </a:lnTo>
                  <a:lnTo>
                    <a:pt x="500" y="384"/>
                  </a:lnTo>
                  <a:lnTo>
                    <a:pt x="497" y="385"/>
                  </a:lnTo>
                  <a:lnTo>
                    <a:pt x="495" y="385"/>
                  </a:lnTo>
                  <a:lnTo>
                    <a:pt x="485" y="380"/>
                  </a:lnTo>
                  <a:lnTo>
                    <a:pt x="479" y="382"/>
                  </a:lnTo>
                  <a:lnTo>
                    <a:pt x="474" y="382"/>
                  </a:lnTo>
                  <a:lnTo>
                    <a:pt x="474" y="382"/>
                  </a:lnTo>
                  <a:lnTo>
                    <a:pt x="467" y="377"/>
                  </a:lnTo>
                  <a:lnTo>
                    <a:pt x="465" y="377"/>
                  </a:lnTo>
                  <a:lnTo>
                    <a:pt x="465" y="377"/>
                  </a:lnTo>
                  <a:lnTo>
                    <a:pt x="464" y="375"/>
                  </a:lnTo>
                  <a:lnTo>
                    <a:pt x="464" y="372"/>
                  </a:lnTo>
                  <a:lnTo>
                    <a:pt x="462" y="374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7" y="374"/>
                  </a:lnTo>
                  <a:lnTo>
                    <a:pt x="455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47" y="374"/>
                  </a:lnTo>
                  <a:lnTo>
                    <a:pt x="445" y="374"/>
                  </a:lnTo>
                  <a:lnTo>
                    <a:pt x="439" y="375"/>
                  </a:lnTo>
                  <a:lnTo>
                    <a:pt x="439" y="375"/>
                  </a:lnTo>
                  <a:lnTo>
                    <a:pt x="425" y="382"/>
                  </a:lnTo>
                  <a:lnTo>
                    <a:pt x="422" y="382"/>
                  </a:lnTo>
                  <a:lnTo>
                    <a:pt x="420" y="384"/>
                  </a:lnTo>
                  <a:lnTo>
                    <a:pt x="417" y="384"/>
                  </a:lnTo>
                  <a:lnTo>
                    <a:pt x="415" y="384"/>
                  </a:lnTo>
                  <a:lnTo>
                    <a:pt x="407" y="385"/>
                  </a:lnTo>
                  <a:lnTo>
                    <a:pt x="405" y="385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390" y="392"/>
                  </a:lnTo>
                  <a:lnTo>
                    <a:pt x="389" y="394"/>
                  </a:lnTo>
                  <a:lnTo>
                    <a:pt x="387" y="397"/>
                  </a:lnTo>
                  <a:lnTo>
                    <a:pt x="379" y="407"/>
                  </a:lnTo>
                  <a:lnTo>
                    <a:pt x="374" y="412"/>
                  </a:lnTo>
                  <a:lnTo>
                    <a:pt x="374" y="412"/>
                  </a:lnTo>
                  <a:lnTo>
                    <a:pt x="374" y="414"/>
                  </a:lnTo>
                  <a:lnTo>
                    <a:pt x="369" y="420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5" y="422"/>
                  </a:lnTo>
                  <a:lnTo>
                    <a:pt x="365" y="422"/>
                  </a:lnTo>
                  <a:lnTo>
                    <a:pt x="364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2"/>
                  </a:lnTo>
                  <a:lnTo>
                    <a:pt x="359" y="424"/>
                  </a:lnTo>
                  <a:lnTo>
                    <a:pt x="357" y="424"/>
                  </a:lnTo>
                  <a:lnTo>
                    <a:pt x="355" y="427"/>
                  </a:lnTo>
                  <a:lnTo>
                    <a:pt x="344" y="429"/>
                  </a:lnTo>
                  <a:lnTo>
                    <a:pt x="342" y="430"/>
                  </a:lnTo>
                  <a:lnTo>
                    <a:pt x="340" y="430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7" y="427"/>
                  </a:lnTo>
                  <a:lnTo>
                    <a:pt x="335" y="425"/>
                  </a:lnTo>
                  <a:lnTo>
                    <a:pt x="334" y="425"/>
                  </a:lnTo>
                  <a:lnTo>
                    <a:pt x="332" y="425"/>
                  </a:lnTo>
                  <a:lnTo>
                    <a:pt x="330" y="424"/>
                  </a:lnTo>
                  <a:lnTo>
                    <a:pt x="307" y="424"/>
                  </a:lnTo>
                  <a:lnTo>
                    <a:pt x="304" y="424"/>
                  </a:lnTo>
                  <a:lnTo>
                    <a:pt x="302" y="424"/>
                  </a:lnTo>
                  <a:lnTo>
                    <a:pt x="297" y="424"/>
                  </a:lnTo>
                  <a:lnTo>
                    <a:pt x="293" y="424"/>
                  </a:lnTo>
                  <a:lnTo>
                    <a:pt x="290" y="422"/>
                  </a:lnTo>
                  <a:lnTo>
                    <a:pt x="288" y="422"/>
                  </a:lnTo>
                  <a:lnTo>
                    <a:pt x="287" y="420"/>
                  </a:lnTo>
                  <a:lnTo>
                    <a:pt x="283" y="420"/>
                  </a:lnTo>
                  <a:lnTo>
                    <a:pt x="282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73" y="427"/>
                  </a:lnTo>
                  <a:lnTo>
                    <a:pt x="273" y="429"/>
                  </a:lnTo>
                  <a:lnTo>
                    <a:pt x="272" y="429"/>
                  </a:lnTo>
                  <a:lnTo>
                    <a:pt x="262" y="429"/>
                  </a:lnTo>
                  <a:lnTo>
                    <a:pt x="262" y="429"/>
                  </a:lnTo>
                  <a:lnTo>
                    <a:pt x="258" y="429"/>
                  </a:lnTo>
                  <a:lnTo>
                    <a:pt x="255" y="429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38" y="424"/>
                  </a:lnTo>
                  <a:lnTo>
                    <a:pt x="237" y="422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0" y="420"/>
                  </a:lnTo>
                  <a:lnTo>
                    <a:pt x="218" y="420"/>
                  </a:lnTo>
                  <a:lnTo>
                    <a:pt x="217" y="419"/>
                  </a:lnTo>
                  <a:lnTo>
                    <a:pt x="217" y="419"/>
                  </a:lnTo>
                  <a:lnTo>
                    <a:pt x="215" y="419"/>
                  </a:lnTo>
                  <a:lnTo>
                    <a:pt x="212" y="417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9"/>
                  </a:lnTo>
                  <a:lnTo>
                    <a:pt x="195" y="419"/>
                  </a:lnTo>
                  <a:lnTo>
                    <a:pt x="193" y="420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87" y="422"/>
                  </a:lnTo>
                  <a:lnTo>
                    <a:pt x="180" y="422"/>
                  </a:lnTo>
                  <a:lnTo>
                    <a:pt x="175" y="420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2" y="417"/>
                  </a:lnTo>
                  <a:lnTo>
                    <a:pt x="172" y="415"/>
                  </a:lnTo>
                  <a:lnTo>
                    <a:pt x="172" y="414"/>
                  </a:lnTo>
                  <a:lnTo>
                    <a:pt x="173" y="409"/>
                  </a:lnTo>
                  <a:lnTo>
                    <a:pt x="173" y="407"/>
                  </a:lnTo>
                  <a:lnTo>
                    <a:pt x="175" y="405"/>
                  </a:lnTo>
                  <a:lnTo>
                    <a:pt x="177" y="405"/>
                  </a:lnTo>
                  <a:lnTo>
                    <a:pt x="178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3" y="400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3" y="397"/>
                  </a:lnTo>
                  <a:lnTo>
                    <a:pt x="182" y="395"/>
                  </a:lnTo>
                  <a:lnTo>
                    <a:pt x="180" y="395"/>
                  </a:lnTo>
                  <a:lnTo>
                    <a:pt x="178" y="395"/>
                  </a:lnTo>
                  <a:lnTo>
                    <a:pt x="177" y="395"/>
                  </a:lnTo>
                  <a:lnTo>
                    <a:pt x="175" y="394"/>
                  </a:lnTo>
                  <a:lnTo>
                    <a:pt x="162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4"/>
                  </a:lnTo>
                  <a:lnTo>
                    <a:pt x="160" y="382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79"/>
                  </a:lnTo>
                  <a:lnTo>
                    <a:pt x="160" y="379"/>
                  </a:lnTo>
                  <a:lnTo>
                    <a:pt x="158" y="379"/>
                  </a:lnTo>
                  <a:lnTo>
                    <a:pt x="155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2" y="377"/>
                  </a:lnTo>
                  <a:lnTo>
                    <a:pt x="152" y="375"/>
                  </a:lnTo>
                  <a:lnTo>
                    <a:pt x="150" y="375"/>
                  </a:lnTo>
                  <a:lnTo>
                    <a:pt x="150" y="374"/>
                  </a:lnTo>
                  <a:lnTo>
                    <a:pt x="148" y="370"/>
                  </a:lnTo>
                  <a:lnTo>
                    <a:pt x="145" y="364"/>
                  </a:lnTo>
                  <a:lnTo>
                    <a:pt x="145" y="364"/>
                  </a:lnTo>
                  <a:lnTo>
                    <a:pt x="145" y="362"/>
                  </a:lnTo>
                  <a:lnTo>
                    <a:pt x="145" y="362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7" y="355"/>
                  </a:lnTo>
                  <a:lnTo>
                    <a:pt x="158" y="357"/>
                  </a:lnTo>
                  <a:lnTo>
                    <a:pt x="160" y="357"/>
                  </a:lnTo>
                  <a:lnTo>
                    <a:pt x="160" y="359"/>
                  </a:lnTo>
                  <a:lnTo>
                    <a:pt x="160" y="357"/>
                  </a:lnTo>
                  <a:lnTo>
                    <a:pt x="162" y="357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4"/>
                  </a:lnTo>
                  <a:lnTo>
                    <a:pt x="163" y="354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7" y="349"/>
                  </a:lnTo>
                  <a:lnTo>
                    <a:pt x="155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2" y="347"/>
                  </a:lnTo>
                  <a:lnTo>
                    <a:pt x="150" y="345"/>
                  </a:lnTo>
                  <a:lnTo>
                    <a:pt x="148" y="344"/>
                  </a:lnTo>
                  <a:lnTo>
                    <a:pt x="147" y="342"/>
                  </a:lnTo>
                  <a:lnTo>
                    <a:pt x="147" y="342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2" y="340"/>
                  </a:lnTo>
                  <a:lnTo>
                    <a:pt x="142" y="340"/>
                  </a:lnTo>
                  <a:lnTo>
                    <a:pt x="135" y="345"/>
                  </a:lnTo>
                  <a:lnTo>
                    <a:pt x="133" y="345"/>
                  </a:lnTo>
                  <a:lnTo>
                    <a:pt x="133" y="349"/>
                  </a:lnTo>
                  <a:lnTo>
                    <a:pt x="132" y="352"/>
                  </a:lnTo>
                  <a:lnTo>
                    <a:pt x="132" y="352"/>
                  </a:lnTo>
                  <a:lnTo>
                    <a:pt x="132" y="354"/>
                  </a:lnTo>
                  <a:lnTo>
                    <a:pt x="127" y="362"/>
                  </a:lnTo>
                  <a:lnTo>
                    <a:pt x="127" y="362"/>
                  </a:lnTo>
                  <a:lnTo>
                    <a:pt x="125" y="362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2" y="362"/>
                  </a:lnTo>
                  <a:lnTo>
                    <a:pt x="120" y="360"/>
                  </a:lnTo>
                  <a:lnTo>
                    <a:pt x="120" y="360"/>
                  </a:lnTo>
                  <a:lnTo>
                    <a:pt x="117" y="355"/>
                  </a:lnTo>
                  <a:lnTo>
                    <a:pt x="117" y="355"/>
                  </a:lnTo>
                  <a:lnTo>
                    <a:pt x="117" y="354"/>
                  </a:lnTo>
                  <a:lnTo>
                    <a:pt x="117" y="354"/>
                  </a:lnTo>
                  <a:lnTo>
                    <a:pt x="115" y="352"/>
                  </a:lnTo>
                  <a:lnTo>
                    <a:pt x="115" y="349"/>
                  </a:lnTo>
                  <a:lnTo>
                    <a:pt x="113" y="349"/>
                  </a:lnTo>
                  <a:lnTo>
                    <a:pt x="108" y="347"/>
                  </a:lnTo>
                  <a:lnTo>
                    <a:pt x="105" y="347"/>
                  </a:lnTo>
                  <a:lnTo>
                    <a:pt x="98" y="347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95" y="347"/>
                  </a:lnTo>
                  <a:lnTo>
                    <a:pt x="92" y="347"/>
                  </a:lnTo>
                  <a:lnTo>
                    <a:pt x="92" y="347"/>
                  </a:lnTo>
                  <a:lnTo>
                    <a:pt x="90" y="347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4"/>
                  </a:lnTo>
                  <a:lnTo>
                    <a:pt x="88" y="342"/>
                  </a:lnTo>
                  <a:lnTo>
                    <a:pt x="88" y="342"/>
                  </a:lnTo>
                  <a:lnTo>
                    <a:pt x="88" y="340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5" y="337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0" y="337"/>
                  </a:lnTo>
                  <a:lnTo>
                    <a:pt x="78" y="337"/>
                  </a:lnTo>
                  <a:lnTo>
                    <a:pt x="75" y="337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2" y="332"/>
                  </a:lnTo>
                  <a:lnTo>
                    <a:pt x="72" y="332"/>
                  </a:lnTo>
                  <a:lnTo>
                    <a:pt x="72" y="329"/>
                  </a:lnTo>
                  <a:lnTo>
                    <a:pt x="72" y="329"/>
                  </a:lnTo>
                  <a:lnTo>
                    <a:pt x="73" y="329"/>
                  </a:lnTo>
                  <a:lnTo>
                    <a:pt x="75" y="329"/>
                  </a:lnTo>
                  <a:lnTo>
                    <a:pt x="77" y="329"/>
                  </a:lnTo>
                  <a:lnTo>
                    <a:pt x="78" y="329"/>
                  </a:lnTo>
                  <a:lnTo>
                    <a:pt x="80" y="329"/>
                  </a:lnTo>
                  <a:lnTo>
                    <a:pt x="80" y="327"/>
                  </a:lnTo>
                  <a:lnTo>
                    <a:pt x="85" y="325"/>
                  </a:lnTo>
                  <a:lnTo>
                    <a:pt x="85" y="325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3" y="324"/>
                  </a:lnTo>
                  <a:lnTo>
                    <a:pt x="83" y="322"/>
                  </a:lnTo>
                  <a:lnTo>
                    <a:pt x="83" y="322"/>
                  </a:lnTo>
                  <a:lnTo>
                    <a:pt x="75" y="317"/>
                  </a:lnTo>
                  <a:lnTo>
                    <a:pt x="73" y="317"/>
                  </a:lnTo>
                  <a:lnTo>
                    <a:pt x="73" y="317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7" y="310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78" y="300"/>
                  </a:lnTo>
                  <a:lnTo>
                    <a:pt x="75" y="297"/>
                  </a:lnTo>
                  <a:lnTo>
                    <a:pt x="73" y="297"/>
                  </a:lnTo>
                  <a:lnTo>
                    <a:pt x="72" y="297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50" y="287"/>
                  </a:lnTo>
                  <a:lnTo>
                    <a:pt x="47" y="285"/>
                  </a:lnTo>
                  <a:lnTo>
                    <a:pt x="35" y="274"/>
                  </a:lnTo>
                  <a:lnTo>
                    <a:pt x="33" y="270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0"/>
                  </a:lnTo>
                  <a:lnTo>
                    <a:pt x="33" y="260"/>
                  </a:lnTo>
                  <a:lnTo>
                    <a:pt x="33" y="259"/>
                  </a:lnTo>
                  <a:lnTo>
                    <a:pt x="33" y="257"/>
                  </a:lnTo>
                  <a:lnTo>
                    <a:pt x="35" y="257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5" y="245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18" y="233"/>
                  </a:lnTo>
                  <a:lnTo>
                    <a:pt x="18" y="233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5" y="233"/>
                  </a:lnTo>
                  <a:lnTo>
                    <a:pt x="8" y="228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5" y="227"/>
                  </a:lnTo>
                  <a:lnTo>
                    <a:pt x="5" y="225"/>
                  </a:lnTo>
                  <a:lnTo>
                    <a:pt x="5" y="223"/>
                  </a:lnTo>
                  <a:lnTo>
                    <a:pt x="5" y="223"/>
                  </a:lnTo>
                  <a:lnTo>
                    <a:pt x="3" y="220"/>
                  </a:lnTo>
                  <a:lnTo>
                    <a:pt x="1" y="218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6" y="212"/>
                  </a:lnTo>
                  <a:lnTo>
                    <a:pt x="6" y="212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3" y="208"/>
                  </a:lnTo>
                  <a:lnTo>
                    <a:pt x="15" y="210"/>
                  </a:lnTo>
                  <a:lnTo>
                    <a:pt x="16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20" y="212"/>
                  </a:lnTo>
                  <a:lnTo>
                    <a:pt x="21" y="213"/>
                  </a:lnTo>
                  <a:lnTo>
                    <a:pt x="23" y="213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8" y="212"/>
                  </a:lnTo>
                  <a:lnTo>
                    <a:pt x="28" y="210"/>
                  </a:lnTo>
                  <a:lnTo>
                    <a:pt x="31" y="208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5" y="200"/>
                  </a:lnTo>
                  <a:lnTo>
                    <a:pt x="37" y="200"/>
                  </a:lnTo>
                  <a:lnTo>
                    <a:pt x="38" y="200"/>
                  </a:lnTo>
                  <a:lnTo>
                    <a:pt x="45" y="202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2" y="203"/>
                  </a:lnTo>
                  <a:lnTo>
                    <a:pt x="58" y="198"/>
                  </a:lnTo>
                  <a:lnTo>
                    <a:pt x="58" y="195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8" y="168"/>
                  </a:lnTo>
                  <a:lnTo>
                    <a:pt x="70" y="168"/>
                  </a:lnTo>
                  <a:lnTo>
                    <a:pt x="70" y="168"/>
                  </a:lnTo>
                  <a:lnTo>
                    <a:pt x="72" y="168"/>
                  </a:lnTo>
                  <a:lnTo>
                    <a:pt x="73" y="165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78" y="158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85" y="145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2"/>
                  </a:lnTo>
                  <a:lnTo>
                    <a:pt x="87" y="132"/>
                  </a:lnTo>
                  <a:lnTo>
                    <a:pt x="87" y="132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8" y="127"/>
                  </a:lnTo>
                  <a:lnTo>
                    <a:pt x="90" y="127"/>
                  </a:lnTo>
                  <a:lnTo>
                    <a:pt x="92" y="125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8" y="115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100" y="107"/>
                  </a:lnTo>
                  <a:lnTo>
                    <a:pt x="102" y="100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5" y="98"/>
                  </a:lnTo>
                  <a:lnTo>
                    <a:pt x="107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8" y="97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88"/>
                  </a:lnTo>
                  <a:lnTo>
                    <a:pt x="108" y="87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10" y="83"/>
                  </a:lnTo>
                  <a:lnTo>
                    <a:pt x="113" y="80"/>
                  </a:lnTo>
                  <a:lnTo>
                    <a:pt x="117" y="78"/>
                  </a:lnTo>
                  <a:lnTo>
                    <a:pt x="118" y="78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2" y="70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7" y="65"/>
                  </a:lnTo>
                  <a:lnTo>
                    <a:pt x="133" y="60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5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3" y="55"/>
                  </a:lnTo>
                  <a:lnTo>
                    <a:pt x="155" y="53"/>
                  </a:lnTo>
                  <a:lnTo>
                    <a:pt x="155" y="53"/>
                  </a:lnTo>
                  <a:lnTo>
                    <a:pt x="160" y="45"/>
                  </a:lnTo>
                  <a:lnTo>
                    <a:pt x="162" y="43"/>
                  </a:lnTo>
                  <a:lnTo>
                    <a:pt x="163" y="43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2" y="38"/>
                  </a:lnTo>
                  <a:lnTo>
                    <a:pt x="173" y="37"/>
                  </a:lnTo>
                  <a:lnTo>
                    <a:pt x="173" y="33"/>
                  </a:lnTo>
                  <a:lnTo>
                    <a:pt x="173" y="32"/>
                  </a:lnTo>
                  <a:lnTo>
                    <a:pt x="175" y="32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7" y="30"/>
                  </a:lnTo>
                  <a:lnTo>
                    <a:pt x="177" y="28"/>
                  </a:lnTo>
                  <a:lnTo>
                    <a:pt x="177" y="28"/>
                  </a:lnTo>
                  <a:lnTo>
                    <a:pt x="178" y="28"/>
                  </a:lnTo>
                  <a:lnTo>
                    <a:pt x="183" y="30"/>
                  </a:lnTo>
                  <a:lnTo>
                    <a:pt x="183" y="30"/>
                  </a:lnTo>
                  <a:lnTo>
                    <a:pt x="183" y="32"/>
                  </a:lnTo>
                  <a:lnTo>
                    <a:pt x="185" y="32"/>
                  </a:lnTo>
                  <a:lnTo>
                    <a:pt x="185" y="33"/>
                  </a:lnTo>
                  <a:lnTo>
                    <a:pt x="185" y="35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7" y="40"/>
                  </a:lnTo>
                  <a:lnTo>
                    <a:pt x="198" y="40"/>
                  </a:lnTo>
                  <a:lnTo>
                    <a:pt x="198" y="38"/>
                  </a:lnTo>
                  <a:lnTo>
                    <a:pt x="200" y="37"/>
                  </a:lnTo>
                  <a:lnTo>
                    <a:pt x="202" y="38"/>
                  </a:lnTo>
                  <a:lnTo>
                    <a:pt x="203" y="38"/>
                  </a:lnTo>
                  <a:lnTo>
                    <a:pt x="218" y="40"/>
                  </a:lnTo>
                  <a:lnTo>
                    <a:pt x="227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40" y="43"/>
                  </a:lnTo>
                  <a:lnTo>
                    <a:pt x="242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50" y="42"/>
                  </a:lnTo>
                  <a:lnTo>
                    <a:pt x="253" y="38"/>
                  </a:lnTo>
                  <a:lnTo>
                    <a:pt x="255" y="38"/>
                  </a:lnTo>
                  <a:lnTo>
                    <a:pt x="263" y="38"/>
                  </a:lnTo>
                  <a:lnTo>
                    <a:pt x="265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70" y="43"/>
                  </a:lnTo>
                  <a:lnTo>
                    <a:pt x="277" y="50"/>
                  </a:lnTo>
                  <a:lnTo>
                    <a:pt x="285" y="58"/>
                  </a:lnTo>
                  <a:lnTo>
                    <a:pt x="287" y="58"/>
                  </a:lnTo>
                  <a:lnTo>
                    <a:pt x="287" y="58"/>
                  </a:lnTo>
                  <a:lnTo>
                    <a:pt x="292" y="58"/>
                  </a:lnTo>
                  <a:lnTo>
                    <a:pt x="295" y="57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3"/>
                  </a:lnTo>
                  <a:lnTo>
                    <a:pt x="300" y="52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2" y="47"/>
                  </a:lnTo>
                  <a:lnTo>
                    <a:pt x="305" y="43"/>
                  </a:lnTo>
                  <a:lnTo>
                    <a:pt x="305" y="42"/>
                  </a:lnTo>
                  <a:lnTo>
                    <a:pt x="307" y="40"/>
                  </a:lnTo>
                  <a:lnTo>
                    <a:pt x="309" y="40"/>
                  </a:lnTo>
                  <a:lnTo>
                    <a:pt x="312" y="38"/>
                  </a:lnTo>
                  <a:lnTo>
                    <a:pt x="322" y="37"/>
                  </a:lnTo>
                  <a:lnTo>
                    <a:pt x="322" y="37"/>
                  </a:lnTo>
                  <a:lnTo>
                    <a:pt x="325" y="35"/>
                  </a:lnTo>
                  <a:lnTo>
                    <a:pt x="327" y="35"/>
                  </a:lnTo>
                  <a:lnTo>
                    <a:pt x="332" y="35"/>
                  </a:lnTo>
                  <a:lnTo>
                    <a:pt x="339" y="35"/>
                  </a:lnTo>
                  <a:lnTo>
                    <a:pt x="339" y="35"/>
                  </a:lnTo>
                  <a:lnTo>
                    <a:pt x="340" y="32"/>
                  </a:lnTo>
                  <a:lnTo>
                    <a:pt x="342" y="32"/>
                  </a:lnTo>
                  <a:lnTo>
                    <a:pt x="342" y="32"/>
                  </a:lnTo>
                  <a:lnTo>
                    <a:pt x="347" y="30"/>
                  </a:lnTo>
                  <a:lnTo>
                    <a:pt x="354" y="28"/>
                  </a:lnTo>
                  <a:lnTo>
                    <a:pt x="359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4" y="27"/>
                  </a:lnTo>
                  <a:lnTo>
                    <a:pt x="364" y="27"/>
                  </a:lnTo>
                  <a:lnTo>
                    <a:pt x="367" y="17"/>
                  </a:lnTo>
                  <a:lnTo>
                    <a:pt x="369" y="15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70" y="8"/>
                  </a:lnTo>
                  <a:lnTo>
                    <a:pt x="370" y="8"/>
                  </a:lnTo>
                  <a:lnTo>
                    <a:pt x="374" y="8"/>
                  </a:lnTo>
                  <a:lnTo>
                    <a:pt x="382" y="7"/>
                  </a:lnTo>
                  <a:lnTo>
                    <a:pt x="382" y="5"/>
                  </a:lnTo>
                  <a:lnTo>
                    <a:pt x="385" y="5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9" y="2"/>
                  </a:lnTo>
                  <a:lnTo>
                    <a:pt x="389" y="0"/>
                  </a:lnTo>
                  <a:lnTo>
                    <a:pt x="392" y="0"/>
                  </a:lnTo>
                  <a:lnTo>
                    <a:pt x="399" y="0"/>
                  </a:lnTo>
                  <a:lnTo>
                    <a:pt x="400" y="2"/>
                  </a:lnTo>
                  <a:lnTo>
                    <a:pt x="400" y="2"/>
                  </a:lnTo>
                  <a:lnTo>
                    <a:pt x="409" y="5"/>
                  </a:lnTo>
                  <a:lnTo>
                    <a:pt x="412" y="8"/>
                  </a:lnTo>
                  <a:lnTo>
                    <a:pt x="422" y="22"/>
                  </a:lnTo>
                  <a:lnTo>
                    <a:pt x="425" y="30"/>
                  </a:lnTo>
                  <a:lnTo>
                    <a:pt x="429" y="40"/>
                  </a:lnTo>
                  <a:lnTo>
                    <a:pt x="432" y="48"/>
                  </a:lnTo>
                  <a:lnTo>
                    <a:pt x="434" y="52"/>
                  </a:lnTo>
                  <a:lnTo>
                    <a:pt x="434" y="52"/>
                  </a:lnTo>
                  <a:lnTo>
                    <a:pt x="437" y="53"/>
                  </a:lnTo>
                  <a:lnTo>
                    <a:pt x="439" y="55"/>
                  </a:lnTo>
                  <a:lnTo>
                    <a:pt x="445" y="62"/>
                  </a:lnTo>
                  <a:lnTo>
                    <a:pt x="452" y="72"/>
                  </a:lnTo>
                  <a:lnTo>
                    <a:pt x="454" y="75"/>
                  </a:lnTo>
                  <a:lnTo>
                    <a:pt x="454" y="75"/>
                  </a:lnTo>
                  <a:lnTo>
                    <a:pt x="454" y="77"/>
                  </a:lnTo>
                  <a:lnTo>
                    <a:pt x="459" y="82"/>
                  </a:lnTo>
                  <a:lnTo>
                    <a:pt x="470" y="95"/>
                  </a:lnTo>
                  <a:lnTo>
                    <a:pt x="477" y="100"/>
                  </a:lnTo>
                  <a:lnTo>
                    <a:pt x="479" y="103"/>
                  </a:lnTo>
                  <a:lnTo>
                    <a:pt x="480" y="103"/>
                  </a:lnTo>
                  <a:lnTo>
                    <a:pt x="484" y="105"/>
                  </a:lnTo>
                  <a:lnTo>
                    <a:pt x="484" y="105"/>
                  </a:lnTo>
                  <a:lnTo>
                    <a:pt x="485" y="103"/>
                  </a:lnTo>
                  <a:lnTo>
                    <a:pt x="485" y="103"/>
                  </a:lnTo>
                  <a:lnTo>
                    <a:pt x="485" y="105"/>
                  </a:lnTo>
                  <a:lnTo>
                    <a:pt x="489" y="107"/>
                  </a:lnTo>
                  <a:lnTo>
                    <a:pt x="489" y="107"/>
                  </a:lnTo>
                  <a:lnTo>
                    <a:pt x="489" y="108"/>
                  </a:lnTo>
                  <a:lnTo>
                    <a:pt x="490" y="108"/>
                  </a:lnTo>
                  <a:lnTo>
                    <a:pt x="492" y="113"/>
                  </a:lnTo>
                  <a:lnTo>
                    <a:pt x="492" y="115"/>
                  </a:lnTo>
                  <a:lnTo>
                    <a:pt x="492" y="118"/>
                  </a:lnTo>
                  <a:lnTo>
                    <a:pt x="492" y="120"/>
                  </a:lnTo>
                  <a:lnTo>
                    <a:pt x="492" y="122"/>
                  </a:lnTo>
                  <a:lnTo>
                    <a:pt x="497" y="128"/>
                  </a:lnTo>
                  <a:lnTo>
                    <a:pt x="499" y="132"/>
                  </a:lnTo>
                  <a:lnTo>
                    <a:pt x="502" y="135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5" y="157"/>
                  </a:lnTo>
                  <a:lnTo>
                    <a:pt x="504" y="160"/>
                  </a:lnTo>
                  <a:lnTo>
                    <a:pt x="502" y="167"/>
                  </a:lnTo>
                  <a:lnTo>
                    <a:pt x="500" y="172"/>
                  </a:lnTo>
                  <a:lnTo>
                    <a:pt x="499" y="178"/>
                  </a:lnTo>
                  <a:lnTo>
                    <a:pt x="499" y="190"/>
                  </a:lnTo>
                  <a:lnTo>
                    <a:pt x="499" y="197"/>
                  </a:lnTo>
                  <a:lnTo>
                    <a:pt x="502" y="210"/>
                  </a:lnTo>
                  <a:lnTo>
                    <a:pt x="505" y="217"/>
                  </a:lnTo>
                  <a:lnTo>
                    <a:pt x="507" y="232"/>
                  </a:lnTo>
                  <a:lnTo>
                    <a:pt x="507" y="237"/>
                  </a:lnTo>
                  <a:lnTo>
                    <a:pt x="509" y="243"/>
                  </a:lnTo>
                  <a:lnTo>
                    <a:pt x="509" y="245"/>
                  </a:lnTo>
                  <a:lnTo>
                    <a:pt x="510" y="245"/>
                  </a:lnTo>
                  <a:lnTo>
                    <a:pt x="512" y="245"/>
                  </a:lnTo>
                  <a:lnTo>
                    <a:pt x="512" y="247"/>
                  </a:lnTo>
                  <a:lnTo>
                    <a:pt x="514" y="247"/>
                  </a:lnTo>
                  <a:lnTo>
                    <a:pt x="514" y="247"/>
                  </a:lnTo>
                  <a:lnTo>
                    <a:pt x="517" y="247"/>
                  </a:lnTo>
                  <a:lnTo>
                    <a:pt x="517" y="247"/>
                  </a:lnTo>
                  <a:lnTo>
                    <a:pt x="517" y="248"/>
                  </a:lnTo>
                  <a:lnTo>
                    <a:pt x="517" y="248"/>
                  </a:lnTo>
                  <a:lnTo>
                    <a:pt x="517" y="250"/>
                  </a:lnTo>
                  <a:lnTo>
                    <a:pt x="519" y="250"/>
                  </a:lnTo>
                  <a:lnTo>
                    <a:pt x="519" y="252"/>
                  </a:lnTo>
                  <a:lnTo>
                    <a:pt x="519" y="253"/>
                  </a:lnTo>
                  <a:lnTo>
                    <a:pt x="519" y="253"/>
                  </a:lnTo>
                  <a:lnTo>
                    <a:pt x="520" y="255"/>
                  </a:lnTo>
                  <a:lnTo>
                    <a:pt x="520" y="255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24" y="259"/>
                  </a:lnTo>
                  <a:lnTo>
                    <a:pt x="525" y="259"/>
                  </a:lnTo>
                  <a:lnTo>
                    <a:pt x="539" y="262"/>
                  </a:lnTo>
                  <a:lnTo>
                    <a:pt x="545" y="264"/>
                  </a:lnTo>
                  <a:lnTo>
                    <a:pt x="545" y="264"/>
                  </a:lnTo>
                  <a:lnTo>
                    <a:pt x="547" y="264"/>
                  </a:lnTo>
                  <a:lnTo>
                    <a:pt x="549" y="262"/>
                  </a:lnTo>
                  <a:lnTo>
                    <a:pt x="555" y="255"/>
                  </a:lnTo>
                  <a:lnTo>
                    <a:pt x="562" y="252"/>
                  </a:lnTo>
                  <a:lnTo>
                    <a:pt x="569" y="247"/>
                  </a:lnTo>
                  <a:lnTo>
                    <a:pt x="577" y="240"/>
                  </a:lnTo>
                  <a:lnTo>
                    <a:pt x="584" y="238"/>
                  </a:lnTo>
                  <a:lnTo>
                    <a:pt x="589" y="238"/>
                  </a:lnTo>
                  <a:lnTo>
                    <a:pt x="591" y="238"/>
                  </a:lnTo>
                  <a:lnTo>
                    <a:pt x="596" y="240"/>
                  </a:lnTo>
                  <a:lnTo>
                    <a:pt x="597" y="240"/>
                  </a:lnTo>
                  <a:lnTo>
                    <a:pt x="601" y="240"/>
                  </a:lnTo>
                  <a:lnTo>
                    <a:pt x="602" y="242"/>
                  </a:lnTo>
                  <a:lnTo>
                    <a:pt x="602" y="242"/>
                  </a:lnTo>
                  <a:lnTo>
                    <a:pt x="606" y="243"/>
                  </a:lnTo>
                  <a:lnTo>
                    <a:pt x="606" y="245"/>
                  </a:lnTo>
                  <a:lnTo>
                    <a:pt x="607" y="245"/>
                  </a:lnTo>
                  <a:lnTo>
                    <a:pt x="607" y="248"/>
                  </a:lnTo>
                  <a:lnTo>
                    <a:pt x="609" y="248"/>
                  </a:lnTo>
                  <a:lnTo>
                    <a:pt x="609" y="250"/>
                  </a:lnTo>
                  <a:lnTo>
                    <a:pt x="609" y="250"/>
                  </a:lnTo>
                  <a:lnTo>
                    <a:pt x="609" y="252"/>
                  </a:lnTo>
                  <a:lnTo>
                    <a:pt x="609" y="257"/>
                  </a:lnTo>
                  <a:lnTo>
                    <a:pt x="611" y="262"/>
                  </a:lnTo>
                  <a:lnTo>
                    <a:pt x="611" y="264"/>
                  </a:lnTo>
                  <a:lnTo>
                    <a:pt x="609" y="265"/>
                  </a:lnTo>
                  <a:lnTo>
                    <a:pt x="609" y="270"/>
                  </a:lnTo>
                  <a:lnTo>
                    <a:pt x="611" y="272"/>
                  </a:lnTo>
                  <a:lnTo>
                    <a:pt x="611" y="272"/>
                  </a:lnTo>
                  <a:lnTo>
                    <a:pt x="611" y="274"/>
                  </a:lnTo>
                  <a:lnTo>
                    <a:pt x="611" y="277"/>
                  </a:lnTo>
                  <a:lnTo>
                    <a:pt x="611" y="285"/>
                  </a:lnTo>
                  <a:lnTo>
                    <a:pt x="611" y="285"/>
                  </a:lnTo>
                  <a:lnTo>
                    <a:pt x="609" y="285"/>
                  </a:lnTo>
                  <a:lnTo>
                    <a:pt x="609" y="287"/>
                  </a:lnTo>
                  <a:lnTo>
                    <a:pt x="609" y="289"/>
                  </a:lnTo>
                  <a:lnTo>
                    <a:pt x="609" y="290"/>
                  </a:lnTo>
                  <a:lnTo>
                    <a:pt x="609" y="290"/>
                  </a:lnTo>
                  <a:lnTo>
                    <a:pt x="607" y="294"/>
                  </a:lnTo>
                  <a:lnTo>
                    <a:pt x="597" y="295"/>
                  </a:lnTo>
                  <a:lnTo>
                    <a:pt x="574" y="305"/>
                  </a:lnTo>
                  <a:lnTo>
                    <a:pt x="572" y="294"/>
                  </a:lnTo>
                  <a:lnTo>
                    <a:pt x="572" y="289"/>
                  </a:lnTo>
                  <a:lnTo>
                    <a:pt x="572" y="289"/>
                  </a:lnTo>
                  <a:lnTo>
                    <a:pt x="572" y="287"/>
                  </a:lnTo>
                  <a:lnTo>
                    <a:pt x="572" y="287"/>
                  </a:lnTo>
                  <a:lnTo>
                    <a:pt x="572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6" y="285"/>
                  </a:lnTo>
                  <a:lnTo>
                    <a:pt x="576" y="284"/>
                  </a:lnTo>
                  <a:lnTo>
                    <a:pt x="576" y="284"/>
                  </a:lnTo>
                  <a:lnTo>
                    <a:pt x="574" y="282"/>
                  </a:lnTo>
                  <a:lnTo>
                    <a:pt x="571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90"/>
                  </a:lnTo>
                  <a:lnTo>
                    <a:pt x="557" y="310"/>
                  </a:lnTo>
                  <a:lnTo>
                    <a:pt x="557" y="320"/>
                  </a:lnTo>
                  <a:lnTo>
                    <a:pt x="562" y="324"/>
                  </a:lnTo>
                  <a:lnTo>
                    <a:pt x="567" y="319"/>
                  </a:lnTo>
                  <a:lnTo>
                    <a:pt x="567" y="320"/>
                  </a:lnTo>
                  <a:lnTo>
                    <a:pt x="565" y="324"/>
                  </a:lnTo>
                  <a:lnTo>
                    <a:pt x="565" y="324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0" y="332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4" y="344"/>
                  </a:lnTo>
                  <a:lnTo>
                    <a:pt x="554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5"/>
                  </a:lnTo>
                  <a:lnTo>
                    <a:pt x="552" y="345"/>
                  </a:lnTo>
                  <a:lnTo>
                    <a:pt x="550" y="349"/>
                  </a:lnTo>
                  <a:lnTo>
                    <a:pt x="552" y="350"/>
                  </a:lnTo>
                  <a:lnTo>
                    <a:pt x="552" y="352"/>
                  </a:lnTo>
                  <a:lnTo>
                    <a:pt x="552" y="354"/>
                  </a:lnTo>
                  <a:lnTo>
                    <a:pt x="555" y="35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9" name="Freeform 211"/>
            <p:cNvSpPr>
              <a:spLocks/>
            </p:cNvSpPr>
            <p:nvPr/>
          </p:nvSpPr>
          <p:spPr bwMode="auto">
            <a:xfrm>
              <a:off x="8188891" y="4556968"/>
              <a:ext cx="361325" cy="408190"/>
            </a:xfrm>
            <a:custGeom>
              <a:avLst/>
              <a:gdLst>
                <a:gd name="T0" fmla="*/ 5 w 239"/>
                <a:gd name="T1" fmla="*/ 25 h 270"/>
                <a:gd name="T2" fmla="*/ 25 w 239"/>
                <a:gd name="T3" fmla="*/ 33 h 270"/>
                <a:gd name="T4" fmla="*/ 47 w 239"/>
                <a:gd name="T5" fmla="*/ 77 h 270"/>
                <a:gd name="T6" fmla="*/ 65 w 239"/>
                <a:gd name="T7" fmla="*/ 97 h 270"/>
                <a:gd name="T8" fmla="*/ 83 w 239"/>
                <a:gd name="T9" fmla="*/ 120 h 270"/>
                <a:gd name="T10" fmla="*/ 97 w 239"/>
                <a:gd name="T11" fmla="*/ 130 h 270"/>
                <a:gd name="T12" fmla="*/ 102 w 239"/>
                <a:gd name="T13" fmla="*/ 132 h 270"/>
                <a:gd name="T14" fmla="*/ 105 w 239"/>
                <a:gd name="T15" fmla="*/ 143 h 270"/>
                <a:gd name="T16" fmla="*/ 115 w 239"/>
                <a:gd name="T17" fmla="*/ 160 h 270"/>
                <a:gd name="T18" fmla="*/ 115 w 239"/>
                <a:gd name="T19" fmla="*/ 192 h 270"/>
                <a:gd name="T20" fmla="*/ 115 w 239"/>
                <a:gd name="T21" fmla="*/ 235 h 270"/>
                <a:gd name="T22" fmla="*/ 122 w 239"/>
                <a:gd name="T23" fmla="*/ 270 h 270"/>
                <a:gd name="T24" fmla="*/ 127 w 239"/>
                <a:gd name="T25" fmla="*/ 263 h 270"/>
                <a:gd name="T26" fmla="*/ 137 w 239"/>
                <a:gd name="T27" fmla="*/ 263 h 270"/>
                <a:gd name="T28" fmla="*/ 138 w 239"/>
                <a:gd name="T29" fmla="*/ 267 h 270"/>
                <a:gd name="T30" fmla="*/ 145 w 239"/>
                <a:gd name="T31" fmla="*/ 257 h 270"/>
                <a:gd name="T32" fmla="*/ 142 w 239"/>
                <a:gd name="T33" fmla="*/ 248 h 270"/>
                <a:gd name="T34" fmla="*/ 152 w 239"/>
                <a:gd name="T35" fmla="*/ 237 h 270"/>
                <a:gd name="T36" fmla="*/ 157 w 239"/>
                <a:gd name="T37" fmla="*/ 227 h 270"/>
                <a:gd name="T38" fmla="*/ 155 w 239"/>
                <a:gd name="T39" fmla="*/ 222 h 270"/>
                <a:gd name="T40" fmla="*/ 167 w 239"/>
                <a:gd name="T41" fmla="*/ 213 h 270"/>
                <a:gd name="T42" fmla="*/ 170 w 239"/>
                <a:gd name="T43" fmla="*/ 197 h 270"/>
                <a:gd name="T44" fmla="*/ 160 w 239"/>
                <a:gd name="T45" fmla="*/ 173 h 270"/>
                <a:gd name="T46" fmla="*/ 209 w 239"/>
                <a:gd name="T47" fmla="*/ 175 h 270"/>
                <a:gd name="T48" fmla="*/ 207 w 239"/>
                <a:gd name="T49" fmla="*/ 168 h 270"/>
                <a:gd name="T50" fmla="*/ 229 w 239"/>
                <a:gd name="T51" fmla="*/ 172 h 270"/>
                <a:gd name="T52" fmla="*/ 234 w 239"/>
                <a:gd name="T53" fmla="*/ 170 h 270"/>
                <a:gd name="T54" fmla="*/ 229 w 239"/>
                <a:gd name="T55" fmla="*/ 165 h 270"/>
                <a:gd name="T56" fmla="*/ 224 w 239"/>
                <a:gd name="T57" fmla="*/ 153 h 270"/>
                <a:gd name="T58" fmla="*/ 219 w 239"/>
                <a:gd name="T59" fmla="*/ 133 h 270"/>
                <a:gd name="T60" fmla="*/ 197 w 239"/>
                <a:gd name="T61" fmla="*/ 122 h 270"/>
                <a:gd name="T62" fmla="*/ 192 w 239"/>
                <a:gd name="T63" fmla="*/ 87 h 270"/>
                <a:gd name="T64" fmla="*/ 185 w 239"/>
                <a:gd name="T65" fmla="*/ 87 h 270"/>
                <a:gd name="T66" fmla="*/ 185 w 239"/>
                <a:gd name="T67" fmla="*/ 92 h 270"/>
                <a:gd name="T68" fmla="*/ 165 w 239"/>
                <a:gd name="T69" fmla="*/ 80 h 270"/>
                <a:gd name="T70" fmla="*/ 162 w 239"/>
                <a:gd name="T71" fmla="*/ 75 h 270"/>
                <a:gd name="T72" fmla="*/ 163 w 239"/>
                <a:gd name="T73" fmla="*/ 72 h 270"/>
                <a:gd name="T74" fmla="*/ 165 w 239"/>
                <a:gd name="T75" fmla="*/ 48 h 270"/>
                <a:gd name="T76" fmla="*/ 155 w 239"/>
                <a:gd name="T77" fmla="*/ 35 h 270"/>
                <a:gd name="T78" fmla="*/ 143 w 239"/>
                <a:gd name="T79" fmla="*/ 38 h 270"/>
                <a:gd name="T80" fmla="*/ 137 w 239"/>
                <a:gd name="T81" fmla="*/ 25 h 270"/>
                <a:gd name="T82" fmla="*/ 118 w 239"/>
                <a:gd name="T83" fmla="*/ 22 h 270"/>
                <a:gd name="T84" fmla="*/ 110 w 239"/>
                <a:gd name="T85" fmla="*/ 22 h 270"/>
                <a:gd name="T86" fmla="*/ 102 w 239"/>
                <a:gd name="T87" fmla="*/ 16 h 270"/>
                <a:gd name="T88" fmla="*/ 90 w 239"/>
                <a:gd name="T89" fmla="*/ 18 h 270"/>
                <a:gd name="T90" fmla="*/ 75 w 239"/>
                <a:gd name="T91" fmla="*/ 5 h 270"/>
                <a:gd name="T92" fmla="*/ 45 w 239"/>
                <a:gd name="T93" fmla="*/ 6 h 270"/>
                <a:gd name="T94" fmla="*/ 42 w 239"/>
                <a:gd name="T95" fmla="*/ 6 h 270"/>
                <a:gd name="T96" fmla="*/ 30 w 239"/>
                <a:gd name="T97" fmla="*/ 11 h 270"/>
                <a:gd name="T98" fmla="*/ 17 w 239"/>
                <a:gd name="T99" fmla="*/ 13 h 270"/>
                <a:gd name="T100" fmla="*/ 5 w 239"/>
                <a:gd name="T101" fmla="*/ 11 h 270"/>
                <a:gd name="T102" fmla="*/ 0 w 239"/>
                <a:gd name="T103" fmla="*/ 2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9" h="270">
                  <a:moveTo>
                    <a:pt x="0" y="27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12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22" y="30"/>
                  </a:lnTo>
                  <a:lnTo>
                    <a:pt x="25" y="33"/>
                  </a:lnTo>
                  <a:lnTo>
                    <a:pt x="35" y="47"/>
                  </a:lnTo>
                  <a:lnTo>
                    <a:pt x="38" y="55"/>
                  </a:lnTo>
                  <a:lnTo>
                    <a:pt x="42" y="65"/>
                  </a:lnTo>
                  <a:lnTo>
                    <a:pt x="45" y="73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0" y="78"/>
                  </a:lnTo>
                  <a:lnTo>
                    <a:pt x="52" y="80"/>
                  </a:lnTo>
                  <a:lnTo>
                    <a:pt x="58" y="87"/>
                  </a:lnTo>
                  <a:lnTo>
                    <a:pt x="6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72" y="107"/>
                  </a:lnTo>
                  <a:lnTo>
                    <a:pt x="83" y="120"/>
                  </a:lnTo>
                  <a:lnTo>
                    <a:pt x="90" y="125"/>
                  </a:lnTo>
                  <a:lnTo>
                    <a:pt x="92" y="128"/>
                  </a:lnTo>
                  <a:lnTo>
                    <a:pt x="93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30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3" y="133"/>
                  </a:lnTo>
                  <a:lnTo>
                    <a:pt x="105" y="138"/>
                  </a:lnTo>
                  <a:lnTo>
                    <a:pt x="105" y="140"/>
                  </a:lnTo>
                  <a:lnTo>
                    <a:pt x="105" y="143"/>
                  </a:lnTo>
                  <a:lnTo>
                    <a:pt x="105" y="145"/>
                  </a:lnTo>
                  <a:lnTo>
                    <a:pt x="105" y="147"/>
                  </a:lnTo>
                  <a:lnTo>
                    <a:pt x="110" y="153"/>
                  </a:lnTo>
                  <a:lnTo>
                    <a:pt x="112" y="157"/>
                  </a:lnTo>
                  <a:lnTo>
                    <a:pt x="115" y="160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8" y="182"/>
                  </a:lnTo>
                  <a:lnTo>
                    <a:pt x="117" y="185"/>
                  </a:lnTo>
                  <a:lnTo>
                    <a:pt x="115" y="192"/>
                  </a:lnTo>
                  <a:lnTo>
                    <a:pt x="113" y="197"/>
                  </a:lnTo>
                  <a:lnTo>
                    <a:pt x="112" y="203"/>
                  </a:lnTo>
                  <a:lnTo>
                    <a:pt x="112" y="215"/>
                  </a:lnTo>
                  <a:lnTo>
                    <a:pt x="112" y="222"/>
                  </a:lnTo>
                  <a:lnTo>
                    <a:pt x="115" y="235"/>
                  </a:lnTo>
                  <a:lnTo>
                    <a:pt x="118" y="242"/>
                  </a:lnTo>
                  <a:lnTo>
                    <a:pt x="120" y="257"/>
                  </a:lnTo>
                  <a:lnTo>
                    <a:pt x="120" y="262"/>
                  </a:lnTo>
                  <a:lnTo>
                    <a:pt x="122" y="268"/>
                  </a:lnTo>
                  <a:lnTo>
                    <a:pt x="122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67"/>
                  </a:lnTo>
                  <a:lnTo>
                    <a:pt x="127" y="265"/>
                  </a:lnTo>
                  <a:lnTo>
                    <a:pt x="127" y="263"/>
                  </a:lnTo>
                  <a:lnTo>
                    <a:pt x="128" y="263"/>
                  </a:lnTo>
                  <a:lnTo>
                    <a:pt x="130" y="262"/>
                  </a:lnTo>
                  <a:lnTo>
                    <a:pt x="132" y="262"/>
                  </a:lnTo>
                  <a:lnTo>
                    <a:pt x="133" y="262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8" y="267"/>
                  </a:lnTo>
                  <a:lnTo>
                    <a:pt x="138" y="267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3" y="263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3"/>
                  </a:lnTo>
                  <a:lnTo>
                    <a:pt x="143" y="243"/>
                  </a:lnTo>
                  <a:lnTo>
                    <a:pt x="147" y="240"/>
                  </a:lnTo>
                  <a:lnTo>
                    <a:pt x="150" y="238"/>
                  </a:lnTo>
                  <a:lnTo>
                    <a:pt x="152" y="237"/>
                  </a:lnTo>
                  <a:lnTo>
                    <a:pt x="153" y="237"/>
                  </a:lnTo>
                  <a:lnTo>
                    <a:pt x="153" y="237"/>
                  </a:lnTo>
                  <a:lnTo>
                    <a:pt x="157" y="232"/>
                  </a:lnTo>
                  <a:lnTo>
                    <a:pt x="158" y="230"/>
                  </a:lnTo>
                  <a:lnTo>
                    <a:pt x="157" y="227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7" y="218"/>
                  </a:lnTo>
                  <a:lnTo>
                    <a:pt x="160" y="218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3"/>
                  </a:lnTo>
                  <a:lnTo>
                    <a:pt x="168" y="213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2" y="197"/>
                  </a:lnTo>
                  <a:lnTo>
                    <a:pt x="170" y="197"/>
                  </a:lnTo>
                  <a:lnTo>
                    <a:pt x="165" y="185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0" y="175"/>
                  </a:lnTo>
                  <a:lnTo>
                    <a:pt x="160" y="173"/>
                  </a:lnTo>
                  <a:lnTo>
                    <a:pt x="167" y="168"/>
                  </a:lnTo>
                  <a:lnTo>
                    <a:pt x="178" y="162"/>
                  </a:lnTo>
                  <a:lnTo>
                    <a:pt x="185" y="168"/>
                  </a:lnTo>
                  <a:lnTo>
                    <a:pt x="199" y="173"/>
                  </a:lnTo>
                  <a:lnTo>
                    <a:pt x="209" y="175"/>
                  </a:lnTo>
                  <a:lnTo>
                    <a:pt x="209" y="175"/>
                  </a:lnTo>
                  <a:lnTo>
                    <a:pt x="207" y="172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7" y="168"/>
                  </a:lnTo>
                  <a:lnTo>
                    <a:pt x="212" y="168"/>
                  </a:lnTo>
                  <a:lnTo>
                    <a:pt x="215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9" y="172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7" y="168"/>
                  </a:lnTo>
                  <a:lnTo>
                    <a:pt x="239" y="168"/>
                  </a:lnTo>
                  <a:lnTo>
                    <a:pt x="232" y="167"/>
                  </a:lnTo>
                  <a:lnTo>
                    <a:pt x="230" y="167"/>
                  </a:lnTo>
                  <a:lnTo>
                    <a:pt x="229" y="165"/>
                  </a:lnTo>
                  <a:lnTo>
                    <a:pt x="224" y="162"/>
                  </a:lnTo>
                  <a:lnTo>
                    <a:pt x="222" y="160"/>
                  </a:lnTo>
                  <a:lnTo>
                    <a:pt x="220" y="158"/>
                  </a:lnTo>
                  <a:lnTo>
                    <a:pt x="220" y="158"/>
                  </a:lnTo>
                  <a:lnTo>
                    <a:pt x="224" y="153"/>
                  </a:lnTo>
                  <a:lnTo>
                    <a:pt x="224" y="145"/>
                  </a:lnTo>
                  <a:lnTo>
                    <a:pt x="222" y="143"/>
                  </a:lnTo>
                  <a:lnTo>
                    <a:pt x="222" y="142"/>
                  </a:lnTo>
                  <a:lnTo>
                    <a:pt x="222" y="137"/>
                  </a:lnTo>
                  <a:lnTo>
                    <a:pt x="219" y="133"/>
                  </a:lnTo>
                  <a:lnTo>
                    <a:pt x="212" y="128"/>
                  </a:lnTo>
                  <a:lnTo>
                    <a:pt x="210" y="130"/>
                  </a:lnTo>
                  <a:lnTo>
                    <a:pt x="207" y="130"/>
                  </a:lnTo>
                  <a:lnTo>
                    <a:pt x="200" y="125"/>
                  </a:lnTo>
                  <a:lnTo>
                    <a:pt x="197" y="122"/>
                  </a:lnTo>
                  <a:lnTo>
                    <a:pt x="192" y="113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95"/>
                  </a:lnTo>
                  <a:lnTo>
                    <a:pt x="192" y="87"/>
                  </a:lnTo>
                  <a:lnTo>
                    <a:pt x="190" y="87"/>
                  </a:lnTo>
                  <a:lnTo>
                    <a:pt x="190" y="85"/>
                  </a:lnTo>
                  <a:lnTo>
                    <a:pt x="189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7" y="88"/>
                  </a:lnTo>
                  <a:lnTo>
                    <a:pt x="187" y="90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0" y="93"/>
                  </a:lnTo>
                  <a:lnTo>
                    <a:pt x="165" y="83"/>
                  </a:lnTo>
                  <a:lnTo>
                    <a:pt x="165" y="80"/>
                  </a:lnTo>
                  <a:lnTo>
                    <a:pt x="165" y="78"/>
                  </a:lnTo>
                  <a:lnTo>
                    <a:pt x="165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2" y="75"/>
                  </a:lnTo>
                  <a:lnTo>
                    <a:pt x="160" y="73"/>
                  </a:lnTo>
                  <a:lnTo>
                    <a:pt x="160" y="73"/>
                  </a:lnTo>
                  <a:lnTo>
                    <a:pt x="162" y="73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0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65" y="48"/>
                  </a:lnTo>
                  <a:lnTo>
                    <a:pt x="158" y="33"/>
                  </a:lnTo>
                  <a:lnTo>
                    <a:pt x="158" y="32"/>
                  </a:lnTo>
                  <a:lnTo>
                    <a:pt x="157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5" y="35"/>
                  </a:lnTo>
                  <a:lnTo>
                    <a:pt x="155" y="37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43" y="38"/>
                  </a:lnTo>
                  <a:lnTo>
                    <a:pt x="143" y="38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38" y="30"/>
                  </a:lnTo>
                  <a:lnTo>
                    <a:pt x="137" y="25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5" y="32"/>
                  </a:lnTo>
                  <a:lnTo>
                    <a:pt x="110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6"/>
                  </a:lnTo>
                  <a:lnTo>
                    <a:pt x="103" y="16"/>
                  </a:lnTo>
                  <a:lnTo>
                    <a:pt x="102" y="16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7" y="20"/>
                  </a:lnTo>
                  <a:lnTo>
                    <a:pt x="90" y="18"/>
                  </a:lnTo>
                  <a:lnTo>
                    <a:pt x="78" y="10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0" name="Freeform 212"/>
            <p:cNvSpPr>
              <a:spLocks/>
            </p:cNvSpPr>
            <p:nvPr/>
          </p:nvSpPr>
          <p:spPr bwMode="auto">
            <a:xfrm>
              <a:off x="7774654" y="3943170"/>
              <a:ext cx="1629737" cy="1088507"/>
            </a:xfrm>
            <a:custGeom>
              <a:avLst/>
              <a:gdLst>
                <a:gd name="T0" fmla="*/ 995 w 1078"/>
                <a:gd name="T1" fmla="*/ 379 h 720"/>
                <a:gd name="T2" fmla="*/ 1033 w 1078"/>
                <a:gd name="T3" fmla="*/ 332 h 720"/>
                <a:gd name="T4" fmla="*/ 1075 w 1078"/>
                <a:gd name="T5" fmla="*/ 297 h 720"/>
                <a:gd name="T6" fmla="*/ 1058 w 1078"/>
                <a:gd name="T7" fmla="*/ 256 h 720"/>
                <a:gd name="T8" fmla="*/ 1060 w 1078"/>
                <a:gd name="T9" fmla="*/ 177 h 720"/>
                <a:gd name="T10" fmla="*/ 1010 w 1078"/>
                <a:gd name="T11" fmla="*/ 155 h 720"/>
                <a:gd name="T12" fmla="*/ 940 w 1078"/>
                <a:gd name="T13" fmla="*/ 149 h 720"/>
                <a:gd name="T14" fmla="*/ 873 w 1078"/>
                <a:gd name="T15" fmla="*/ 132 h 720"/>
                <a:gd name="T16" fmla="*/ 808 w 1078"/>
                <a:gd name="T17" fmla="*/ 144 h 720"/>
                <a:gd name="T18" fmla="*/ 765 w 1078"/>
                <a:gd name="T19" fmla="*/ 130 h 720"/>
                <a:gd name="T20" fmla="*/ 741 w 1078"/>
                <a:gd name="T21" fmla="*/ 102 h 720"/>
                <a:gd name="T22" fmla="*/ 688 w 1078"/>
                <a:gd name="T23" fmla="*/ 95 h 720"/>
                <a:gd name="T24" fmla="*/ 684 w 1078"/>
                <a:gd name="T25" fmla="*/ 47 h 720"/>
                <a:gd name="T26" fmla="*/ 591 w 1078"/>
                <a:gd name="T27" fmla="*/ 20 h 720"/>
                <a:gd name="T28" fmla="*/ 541 w 1078"/>
                <a:gd name="T29" fmla="*/ 44 h 720"/>
                <a:gd name="T30" fmla="*/ 484 w 1078"/>
                <a:gd name="T31" fmla="*/ 62 h 720"/>
                <a:gd name="T32" fmla="*/ 468 w 1078"/>
                <a:gd name="T33" fmla="*/ 100 h 720"/>
                <a:gd name="T34" fmla="*/ 449 w 1078"/>
                <a:gd name="T35" fmla="*/ 110 h 720"/>
                <a:gd name="T36" fmla="*/ 376 w 1078"/>
                <a:gd name="T37" fmla="*/ 114 h 720"/>
                <a:gd name="T38" fmla="*/ 299 w 1078"/>
                <a:gd name="T39" fmla="*/ 117 h 720"/>
                <a:gd name="T40" fmla="*/ 237 w 1078"/>
                <a:gd name="T41" fmla="*/ 109 h 720"/>
                <a:gd name="T42" fmla="*/ 117 w 1078"/>
                <a:gd name="T43" fmla="*/ 115 h 720"/>
                <a:gd name="T44" fmla="*/ 80 w 1078"/>
                <a:gd name="T45" fmla="*/ 157 h 720"/>
                <a:gd name="T46" fmla="*/ 104 w 1078"/>
                <a:gd name="T47" fmla="*/ 209 h 720"/>
                <a:gd name="T48" fmla="*/ 100 w 1078"/>
                <a:gd name="T49" fmla="*/ 247 h 720"/>
                <a:gd name="T50" fmla="*/ 40 w 1078"/>
                <a:gd name="T51" fmla="*/ 311 h 720"/>
                <a:gd name="T52" fmla="*/ 44 w 1078"/>
                <a:gd name="T53" fmla="*/ 379 h 720"/>
                <a:gd name="T54" fmla="*/ 0 w 1078"/>
                <a:gd name="T55" fmla="*/ 419 h 720"/>
                <a:gd name="T56" fmla="*/ 44 w 1078"/>
                <a:gd name="T57" fmla="*/ 463 h 720"/>
                <a:gd name="T58" fmla="*/ 65 w 1078"/>
                <a:gd name="T59" fmla="*/ 459 h 720"/>
                <a:gd name="T60" fmla="*/ 125 w 1078"/>
                <a:gd name="T61" fmla="*/ 474 h 720"/>
                <a:gd name="T62" fmla="*/ 189 w 1078"/>
                <a:gd name="T63" fmla="*/ 481 h 720"/>
                <a:gd name="T64" fmla="*/ 251 w 1078"/>
                <a:gd name="T65" fmla="*/ 458 h 720"/>
                <a:gd name="T66" fmla="*/ 296 w 1078"/>
                <a:gd name="T67" fmla="*/ 421 h 720"/>
                <a:gd name="T68" fmla="*/ 372 w 1078"/>
                <a:gd name="T69" fmla="*/ 426 h 720"/>
                <a:gd name="T70" fmla="*/ 429 w 1078"/>
                <a:gd name="T71" fmla="*/ 443 h 720"/>
                <a:gd name="T72" fmla="*/ 456 w 1078"/>
                <a:gd name="T73" fmla="*/ 499 h 720"/>
                <a:gd name="T74" fmla="*/ 496 w 1078"/>
                <a:gd name="T75" fmla="*/ 549 h 720"/>
                <a:gd name="T76" fmla="*/ 481 w 1078"/>
                <a:gd name="T77" fmla="*/ 578 h 720"/>
                <a:gd name="T78" fmla="*/ 429 w 1078"/>
                <a:gd name="T79" fmla="*/ 631 h 720"/>
                <a:gd name="T80" fmla="*/ 411 w 1078"/>
                <a:gd name="T81" fmla="*/ 671 h 720"/>
                <a:gd name="T82" fmla="*/ 409 w 1078"/>
                <a:gd name="T83" fmla="*/ 688 h 720"/>
                <a:gd name="T84" fmla="*/ 496 w 1078"/>
                <a:gd name="T85" fmla="*/ 679 h 720"/>
                <a:gd name="T86" fmla="*/ 486 w 1078"/>
                <a:gd name="T87" fmla="*/ 633 h 720"/>
                <a:gd name="T88" fmla="*/ 498 w 1078"/>
                <a:gd name="T89" fmla="*/ 638 h 720"/>
                <a:gd name="T90" fmla="*/ 553 w 1078"/>
                <a:gd name="T91" fmla="*/ 564 h 720"/>
                <a:gd name="T92" fmla="*/ 614 w 1078"/>
                <a:gd name="T93" fmla="*/ 511 h 720"/>
                <a:gd name="T94" fmla="*/ 619 w 1078"/>
                <a:gd name="T95" fmla="*/ 524 h 720"/>
                <a:gd name="T96" fmla="*/ 598 w 1078"/>
                <a:gd name="T97" fmla="*/ 548 h 720"/>
                <a:gd name="T98" fmla="*/ 669 w 1078"/>
                <a:gd name="T99" fmla="*/ 579 h 720"/>
                <a:gd name="T100" fmla="*/ 703 w 1078"/>
                <a:gd name="T101" fmla="*/ 611 h 720"/>
                <a:gd name="T102" fmla="*/ 699 w 1078"/>
                <a:gd name="T103" fmla="*/ 643 h 720"/>
                <a:gd name="T104" fmla="*/ 753 w 1078"/>
                <a:gd name="T105" fmla="*/ 668 h 720"/>
                <a:gd name="T106" fmla="*/ 806 w 1078"/>
                <a:gd name="T107" fmla="*/ 695 h 720"/>
                <a:gd name="T108" fmla="*/ 890 w 1078"/>
                <a:gd name="T109" fmla="*/ 633 h 720"/>
                <a:gd name="T110" fmla="*/ 916 w 1078"/>
                <a:gd name="T111" fmla="*/ 588 h 720"/>
                <a:gd name="T112" fmla="*/ 808 w 1078"/>
                <a:gd name="T113" fmla="*/ 546 h 720"/>
                <a:gd name="T114" fmla="*/ 833 w 1078"/>
                <a:gd name="T115" fmla="*/ 538 h 720"/>
                <a:gd name="T116" fmla="*/ 835 w 1078"/>
                <a:gd name="T117" fmla="*/ 533 h 720"/>
                <a:gd name="T118" fmla="*/ 895 w 1078"/>
                <a:gd name="T119" fmla="*/ 476 h 720"/>
                <a:gd name="T120" fmla="*/ 961 w 1078"/>
                <a:gd name="T121" fmla="*/ 42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8" h="720">
                  <a:moveTo>
                    <a:pt x="1000" y="412"/>
                  </a:moveTo>
                  <a:lnTo>
                    <a:pt x="998" y="404"/>
                  </a:lnTo>
                  <a:lnTo>
                    <a:pt x="998" y="404"/>
                  </a:lnTo>
                  <a:lnTo>
                    <a:pt x="997" y="401"/>
                  </a:lnTo>
                  <a:lnTo>
                    <a:pt x="1000" y="399"/>
                  </a:lnTo>
                  <a:lnTo>
                    <a:pt x="1002" y="397"/>
                  </a:lnTo>
                  <a:lnTo>
                    <a:pt x="1002" y="397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1002" y="392"/>
                  </a:lnTo>
                  <a:lnTo>
                    <a:pt x="1000" y="394"/>
                  </a:lnTo>
                  <a:lnTo>
                    <a:pt x="997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2"/>
                  </a:lnTo>
                  <a:lnTo>
                    <a:pt x="995" y="391"/>
                  </a:lnTo>
                  <a:lnTo>
                    <a:pt x="995" y="389"/>
                  </a:lnTo>
                  <a:lnTo>
                    <a:pt x="995" y="387"/>
                  </a:lnTo>
                  <a:lnTo>
                    <a:pt x="995" y="387"/>
                  </a:lnTo>
                  <a:lnTo>
                    <a:pt x="997" y="386"/>
                  </a:lnTo>
                  <a:lnTo>
                    <a:pt x="997" y="384"/>
                  </a:lnTo>
                  <a:lnTo>
                    <a:pt x="997" y="379"/>
                  </a:lnTo>
                  <a:lnTo>
                    <a:pt x="997" y="379"/>
                  </a:lnTo>
                  <a:lnTo>
                    <a:pt x="995" y="379"/>
                  </a:lnTo>
                  <a:lnTo>
                    <a:pt x="993" y="374"/>
                  </a:lnTo>
                  <a:lnTo>
                    <a:pt x="993" y="372"/>
                  </a:lnTo>
                  <a:lnTo>
                    <a:pt x="993" y="371"/>
                  </a:lnTo>
                  <a:lnTo>
                    <a:pt x="997" y="366"/>
                  </a:lnTo>
                  <a:lnTo>
                    <a:pt x="997" y="366"/>
                  </a:lnTo>
                  <a:lnTo>
                    <a:pt x="1002" y="361"/>
                  </a:lnTo>
                  <a:lnTo>
                    <a:pt x="1010" y="359"/>
                  </a:lnTo>
                  <a:lnTo>
                    <a:pt x="1018" y="352"/>
                  </a:lnTo>
                  <a:lnTo>
                    <a:pt x="1018" y="351"/>
                  </a:lnTo>
                  <a:lnTo>
                    <a:pt x="1018" y="347"/>
                  </a:lnTo>
                  <a:lnTo>
                    <a:pt x="1018" y="344"/>
                  </a:lnTo>
                  <a:lnTo>
                    <a:pt x="1018" y="342"/>
                  </a:lnTo>
                  <a:lnTo>
                    <a:pt x="1017" y="341"/>
                  </a:lnTo>
                  <a:lnTo>
                    <a:pt x="1017" y="341"/>
                  </a:lnTo>
                  <a:lnTo>
                    <a:pt x="1018" y="341"/>
                  </a:lnTo>
                  <a:lnTo>
                    <a:pt x="1018" y="341"/>
                  </a:lnTo>
                  <a:lnTo>
                    <a:pt x="1018" y="339"/>
                  </a:lnTo>
                  <a:lnTo>
                    <a:pt x="1018" y="339"/>
                  </a:lnTo>
                  <a:lnTo>
                    <a:pt x="1018" y="336"/>
                  </a:lnTo>
                  <a:lnTo>
                    <a:pt x="1022" y="334"/>
                  </a:lnTo>
                  <a:lnTo>
                    <a:pt x="1022" y="334"/>
                  </a:lnTo>
                  <a:lnTo>
                    <a:pt x="1025" y="332"/>
                  </a:lnTo>
                  <a:lnTo>
                    <a:pt x="1030" y="332"/>
                  </a:lnTo>
                  <a:lnTo>
                    <a:pt x="1032" y="332"/>
                  </a:lnTo>
                  <a:lnTo>
                    <a:pt x="1033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42" y="331"/>
                  </a:lnTo>
                  <a:lnTo>
                    <a:pt x="1045" y="327"/>
                  </a:lnTo>
                  <a:lnTo>
                    <a:pt x="1057" y="326"/>
                  </a:lnTo>
                  <a:lnTo>
                    <a:pt x="1057" y="326"/>
                  </a:lnTo>
                  <a:lnTo>
                    <a:pt x="1058" y="326"/>
                  </a:lnTo>
                  <a:lnTo>
                    <a:pt x="1062" y="327"/>
                  </a:lnTo>
                  <a:lnTo>
                    <a:pt x="1062" y="326"/>
                  </a:lnTo>
                  <a:lnTo>
                    <a:pt x="1063" y="326"/>
                  </a:lnTo>
                  <a:lnTo>
                    <a:pt x="1070" y="324"/>
                  </a:lnTo>
                  <a:lnTo>
                    <a:pt x="1073" y="322"/>
                  </a:lnTo>
                  <a:lnTo>
                    <a:pt x="1073" y="321"/>
                  </a:lnTo>
                  <a:lnTo>
                    <a:pt x="1075" y="314"/>
                  </a:lnTo>
                  <a:lnTo>
                    <a:pt x="1075" y="314"/>
                  </a:lnTo>
                  <a:lnTo>
                    <a:pt x="1075" y="311"/>
                  </a:lnTo>
                  <a:lnTo>
                    <a:pt x="1075" y="309"/>
                  </a:lnTo>
                  <a:lnTo>
                    <a:pt x="1075" y="309"/>
                  </a:lnTo>
                  <a:lnTo>
                    <a:pt x="1075" y="307"/>
                  </a:lnTo>
                  <a:lnTo>
                    <a:pt x="1073" y="307"/>
                  </a:lnTo>
                  <a:lnTo>
                    <a:pt x="1072" y="302"/>
                  </a:lnTo>
                  <a:lnTo>
                    <a:pt x="1072" y="302"/>
                  </a:lnTo>
                  <a:lnTo>
                    <a:pt x="1075" y="297"/>
                  </a:lnTo>
                  <a:lnTo>
                    <a:pt x="1077" y="289"/>
                  </a:lnTo>
                  <a:lnTo>
                    <a:pt x="1077" y="286"/>
                  </a:lnTo>
                  <a:lnTo>
                    <a:pt x="1078" y="284"/>
                  </a:lnTo>
                  <a:lnTo>
                    <a:pt x="1078" y="279"/>
                  </a:lnTo>
                  <a:lnTo>
                    <a:pt x="1077" y="276"/>
                  </a:lnTo>
                  <a:lnTo>
                    <a:pt x="1077" y="276"/>
                  </a:lnTo>
                  <a:lnTo>
                    <a:pt x="1075" y="277"/>
                  </a:lnTo>
                  <a:lnTo>
                    <a:pt x="1073" y="279"/>
                  </a:lnTo>
                  <a:lnTo>
                    <a:pt x="1072" y="279"/>
                  </a:lnTo>
                  <a:lnTo>
                    <a:pt x="1068" y="277"/>
                  </a:lnTo>
                  <a:lnTo>
                    <a:pt x="1068" y="277"/>
                  </a:lnTo>
                  <a:lnTo>
                    <a:pt x="1068" y="276"/>
                  </a:lnTo>
                  <a:lnTo>
                    <a:pt x="1072" y="272"/>
                  </a:lnTo>
                  <a:lnTo>
                    <a:pt x="1072" y="272"/>
                  </a:lnTo>
                  <a:lnTo>
                    <a:pt x="1072" y="271"/>
                  </a:lnTo>
                  <a:lnTo>
                    <a:pt x="1068" y="266"/>
                  </a:lnTo>
                  <a:lnTo>
                    <a:pt x="1065" y="261"/>
                  </a:lnTo>
                  <a:lnTo>
                    <a:pt x="1065" y="261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2" y="256"/>
                  </a:lnTo>
                  <a:lnTo>
                    <a:pt x="1060" y="256"/>
                  </a:lnTo>
                  <a:lnTo>
                    <a:pt x="1060" y="256"/>
                  </a:lnTo>
                  <a:lnTo>
                    <a:pt x="1058" y="256"/>
                  </a:lnTo>
                  <a:lnTo>
                    <a:pt x="1053" y="256"/>
                  </a:lnTo>
                  <a:lnTo>
                    <a:pt x="1052" y="257"/>
                  </a:lnTo>
                  <a:lnTo>
                    <a:pt x="1052" y="257"/>
                  </a:lnTo>
                  <a:lnTo>
                    <a:pt x="1052" y="242"/>
                  </a:lnTo>
                  <a:lnTo>
                    <a:pt x="1052" y="239"/>
                  </a:lnTo>
                  <a:lnTo>
                    <a:pt x="1052" y="239"/>
                  </a:lnTo>
                  <a:lnTo>
                    <a:pt x="1053" y="234"/>
                  </a:lnTo>
                  <a:lnTo>
                    <a:pt x="1053" y="231"/>
                  </a:lnTo>
                  <a:lnTo>
                    <a:pt x="1053" y="227"/>
                  </a:lnTo>
                  <a:lnTo>
                    <a:pt x="1053" y="226"/>
                  </a:lnTo>
                  <a:lnTo>
                    <a:pt x="1052" y="226"/>
                  </a:lnTo>
                  <a:lnTo>
                    <a:pt x="1050" y="224"/>
                  </a:lnTo>
                  <a:lnTo>
                    <a:pt x="1042" y="219"/>
                  </a:lnTo>
                  <a:lnTo>
                    <a:pt x="1042" y="219"/>
                  </a:lnTo>
                  <a:lnTo>
                    <a:pt x="1040" y="216"/>
                  </a:lnTo>
                  <a:lnTo>
                    <a:pt x="1043" y="214"/>
                  </a:lnTo>
                  <a:lnTo>
                    <a:pt x="1053" y="211"/>
                  </a:lnTo>
                  <a:lnTo>
                    <a:pt x="1055" y="209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62" y="194"/>
                  </a:lnTo>
                  <a:lnTo>
                    <a:pt x="1063" y="191"/>
                  </a:lnTo>
                  <a:lnTo>
                    <a:pt x="1063" y="187"/>
                  </a:lnTo>
                  <a:lnTo>
                    <a:pt x="1063" y="184"/>
                  </a:lnTo>
                  <a:lnTo>
                    <a:pt x="1060" y="177"/>
                  </a:lnTo>
                  <a:lnTo>
                    <a:pt x="1058" y="174"/>
                  </a:lnTo>
                  <a:lnTo>
                    <a:pt x="1058" y="171"/>
                  </a:lnTo>
                  <a:lnTo>
                    <a:pt x="1058" y="169"/>
                  </a:lnTo>
                  <a:lnTo>
                    <a:pt x="1060" y="167"/>
                  </a:lnTo>
                  <a:lnTo>
                    <a:pt x="1060" y="166"/>
                  </a:lnTo>
                  <a:lnTo>
                    <a:pt x="1058" y="162"/>
                  </a:lnTo>
                  <a:lnTo>
                    <a:pt x="1058" y="162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2" y="159"/>
                  </a:lnTo>
                  <a:lnTo>
                    <a:pt x="1050" y="160"/>
                  </a:lnTo>
                  <a:lnTo>
                    <a:pt x="1047" y="160"/>
                  </a:lnTo>
                  <a:lnTo>
                    <a:pt x="1045" y="160"/>
                  </a:lnTo>
                  <a:lnTo>
                    <a:pt x="1042" y="166"/>
                  </a:lnTo>
                  <a:lnTo>
                    <a:pt x="1040" y="167"/>
                  </a:lnTo>
                  <a:lnTo>
                    <a:pt x="1038" y="167"/>
                  </a:lnTo>
                  <a:lnTo>
                    <a:pt x="1037" y="167"/>
                  </a:lnTo>
                  <a:lnTo>
                    <a:pt x="1035" y="167"/>
                  </a:lnTo>
                  <a:lnTo>
                    <a:pt x="1027" y="166"/>
                  </a:lnTo>
                  <a:lnTo>
                    <a:pt x="1025" y="166"/>
                  </a:lnTo>
                  <a:lnTo>
                    <a:pt x="1023" y="164"/>
                  </a:lnTo>
                  <a:lnTo>
                    <a:pt x="1020" y="159"/>
                  </a:lnTo>
                  <a:lnTo>
                    <a:pt x="1020" y="157"/>
                  </a:lnTo>
                  <a:lnTo>
                    <a:pt x="1010" y="155"/>
                  </a:lnTo>
                  <a:lnTo>
                    <a:pt x="1010" y="155"/>
                  </a:lnTo>
                  <a:lnTo>
                    <a:pt x="1007" y="159"/>
                  </a:lnTo>
                  <a:lnTo>
                    <a:pt x="1005" y="160"/>
                  </a:lnTo>
                  <a:lnTo>
                    <a:pt x="1003" y="159"/>
                  </a:lnTo>
                  <a:lnTo>
                    <a:pt x="1000" y="159"/>
                  </a:lnTo>
                  <a:lnTo>
                    <a:pt x="998" y="159"/>
                  </a:lnTo>
                  <a:lnTo>
                    <a:pt x="997" y="155"/>
                  </a:lnTo>
                  <a:lnTo>
                    <a:pt x="995" y="155"/>
                  </a:lnTo>
                  <a:lnTo>
                    <a:pt x="987" y="157"/>
                  </a:lnTo>
                  <a:lnTo>
                    <a:pt x="987" y="159"/>
                  </a:lnTo>
                  <a:lnTo>
                    <a:pt x="980" y="160"/>
                  </a:lnTo>
                  <a:lnTo>
                    <a:pt x="980" y="160"/>
                  </a:lnTo>
                  <a:lnTo>
                    <a:pt x="976" y="155"/>
                  </a:lnTo>
                  <a:lnTo>
                    <a:pt x="973" y="155"/>
                  </a:lnTo>
                  <a:lnTo>
                    <a:pt x="965" y="154"/>
                  </a:lnTo>
                  <a:lnTo>
                    <a:pt x="960" y="150"/>
                  </a:lnTo>
                  <a:lnTo>
                    <a:pt x="956" y="150"/>
                  </a:lnTo>
                  <a:lnTo>
                    <a:pt x="955" y="150"/>
                  </a:lnTo>
                  <a:lnTo>
                    <a:pt x="953" y="152"/>
                  </a:lnTo>
                  <a:lnTo>
                    <a:pt x="953" y="152"/>
                  </a:lnTo>
                  <a:lnTo>
                    <a:pt x="951" y="152"/>
                  </a:lnTo>
                  <a:lnTo>
                    <a:pt x="946" y="152"/>
                  </a:lnTo>
                  <a:lnTo>
                    <a:pt x="945" y="152"/>
                  </a:lnTo>
                  <a:lnTo>
                    <a:pt x="943" y="152"/>
                  </a:lnTo>
                  <a:lnTo>
                    <a:pt x="941" y="150"/>
                  </a:lnTo>
                  <a:lnTo>
                    <a:pt x="940" y="149"/>
                  </a:lnTo>
                  <a:lnTo>
                    <a:pt x="940" y="147"/>
                  </a:lnTo>
                  <a:lnTo>
                    <a:pt x="938" y="147"/>
                  </a:lnTo>
                  <a:lnTo>
                    <a:pt x="931" y="149"/>
                  </a:lnTo>
                  <a:lnTo>
                    <a:pt x="931" y="150"/>
                  </a:lnTo>
                  <a:lnTo>
                    <a:pt x="933" y="152"/>
                  </a:lnTo>
                  <a:lnTo>
                    <a:pt x="935" y="155"/>
                  </a:lnTo>
                  <a:lnTo>
                    <a:pt x="933" y="159"/>
                  </a:lnTo>
                  <a:lnTo>
                    <a:pt x="931" y="160"/>
                  </a:lnTo>
                  <a:lnTo>
                    <a:pt x="926" y="164"/>
                  </a:lnTo>
                  <a:lnTo>
                    <a:pt x="925" y="164"/>
                  </a:lnTo>
                  <a:lnTo>
                    <a:pt x="925" y="162"/>
                  </a:lnTo>
                  <a:lnTo>
                    <a:pt x="923" y="160"/>
                  </a:lnTo>
                  <a:lnTo>
                    <a:pt x="921" y="160"/>
                  </a:lnTo>
                  <a:lnTo>
                    <a:pt x="918" y="159"/>
                  </a:lnTo>
                  <a:lnTo>
                    <a:pt x="916" y="155"/>
                  </a:lnTo>
                  <a:lnTo>
                    <a:pt x="915" y="154"/>
                  </a:lnTo>
                  <a:lnTo>
                    <a:pt x="908" y="152"/>
                  </a:lnTo>
                  <a:lnTo>
                    <a:pt x="905" y="152"/>
                  </a:lnTo>
                  <a:lnTo>
                    <a:pt x="896" y="147"/>
                  </a:lnTo>
                  <a:lnTo>
                    <a:pt x="895" y="144"/>
                  </a:lnTo>
                  <a:lnTo>
                    <a:pt x="883" y="129"/>
                  </a:lnTo>
                  <a:lnTo>
                    <a:pt x="880" y="127"/>
                  </a:lnTo>
                  <a:lnTo>
                    <a:pt x="875" y="129"/>
                  </a:lnTo>
                  <a:lnTo>
                    <a:pt x="873" y="130"/>
                  </a:lnTo>
                  <a:lnTo>
                    <a:pt x="873" y="132"/>
                  </a:lnTo>
                  <a:lnTo>
                    <a:pt x="871" y="134"/>
                  </a:lnTo>
                  <a:lnTo>
                    <a:pt x="866" y="137"/>
                  </a:lnTo>
                  <a:lnTo>
                    <a:pt x="865" y="139"/>
                  </a:lnTo>
                  <a:lnTo>
                    <a:pt x="861" y="139"/>
                  </a:lnTo>
                  <a:lnTo>
                    <a:pt x="856" y="140"/>
                  </a:lnTo>
                  <a:lnTo>
                    <a:pt x="853" y="140"/>
                  </a:lnTo>
                  <a:lnTo>
                    <a:pt x="853" y="140"/>
                  </a:lnTo>
                  <a:lnTo>
                    <a:pt x="843" y="150"/>
                  </a:lnTo>
                  <a:lnTo>
                    <a:pt x="841" y="152"/>
                  </a:lnTo>
                  <a:lnTo>
                    <a:pt x="840" y="155"/>
                  </a:lnTo>
                  <a:lnTo>
                    <a:pt x="838" y="155"/>
                  </a:lnTo>
                  <a:lnTo>
                    <a:pt x="836" y="155"/>
                  </a:lnTo>
                  <a:lnTo>
                    <a:pt x="835" y="155"/>
                  </a:lnTo>
                  <a:lnTo>
                    <a:pt x="835" y="155"/>
                  </a:lnTo>
                  <a:lnTo>
                    <a:pt x="835" y="154"/>
                  </a:lnTo>
                  <a:lnTo>
                    <a:pt x="833" y="154"/>
                  </a:lnTo>
                  <a:lnTo>
                    <a:pt x="831" y="152"/>
                  </a:lnTo>
                  <a:lnTo>
                    <a:pt x="826" y="150"/>
                  </a:lnTo>
                  <a:lnTo>
                    <a:pt x="825" y="150"/>
                  </a:lnTo>
                  <a:lnTo>
                    <a:pt x="821" y="154"/>
                  </a:lnTo>
                  <a:lnTo>
                    <a:pt x="820" y="155"/>
                  </a:lnTo>
                  <a:lnTo>
                    <a:pt x="818" y="155"/>
                  </a:lnTo>
                  <a:lnTo>
                    <a:pt x="816" y="150"/>
                  </a:lnTo>
                  <a:lnTo>
                    <a:pt x="811" y="145"/>
                  </a:lnTo>
                  <a:lnTo>
                    <a:pt x="808" y="144"/>
                  </a:lnTo>
                  <a:lnTo>
                    <a:pt x="805" y="144"/>
                  </a:lnTo>
                  <a:lnTo>
                    <a:pt x="801" y="144"/>
                  </a:lnTo>
                  <a:lnTo>
                    <a:pt x="801" y="144"/>
                  </a:lnTo>
                  <a:lnTo>
                    <a:pt x="790" y="149"/>
                  </a:lnTo>
                  <a:lnTo>
                    <a:pt x="786" y="150"/>
                  </a:lnTo>
                  <a:lnTo>
                    <a:pt x="786" y="152"/>
                  </a:lnTo>
                  <a:lnTo>
                    <a:pt x="785" y="154"/>
                  </a:lnTo>
                  <a:lnTo>
                    <a:pt x="783" y="155"/>
                  </a:lnTo>
                  <a:lnTo>
                    <a:pt x="781" y="157"/>
                  </a:lnTo>
                  <a:lnTo>
                    <a:pt x="781" y="157"/>
                  </a:lnTo>
                  <a:lnTo>
                    <a:pt x="778" y="155"/>
                  </a:lnTo>
                  <a:lnTo>
                    <a:pt x="776" y="155"/>
                  </a:lnTo>
                  <a:lnTo>
                    <a:pt x="775" y="154"/>
                  </a:lnTo>
                  <a:lnTo>
                    <a:pt x="773" y="150"/>
                  </a:lnTo>
                  <a:lnTo>
                    <a:pt x="771" y="149"/>
                  </a:lnTo>
                  <a:lnTo>
                    <a:pt x="768" y="149"/>
                  </a:lnTo>
                  <a:lnTo>
                    <a:pt x="768" y="147"/>
                  </a:lnTo>
                  <a:lnTo>
                    <a:pt x="766" y="145"/>
                  </a:lnTo>
                  <a:lnTo>
                    <a:pt x="763" y="142"/>
                  </a:lnTo>
                  <a:lnTo>
                    <a:pt x="760" y="135"/>
                  </a:lnTo>
                  <a:lnTo>
                    <a:pt x="760" y="134"/>
                  </a:lnTo>
                  <a:lnTo>
                    <a:pt x="760" y="134"/>
                  </a:lnTo>
                  <a:lnTo>
                    <a:pt x="761" y="132"/>
                  </a:lnTo>
                  <a:lnTo>
                    <a:pt x="765" y="132"/>
                  </a:lnTo>
                  <a:lnTo>
                    <a:pt x="765" y="130"/>
                  </a:lnTo>
                  <a:lnTo>
                    <a:pt x="763" y="124"/>
                  </a:lnTo>
                  <a:lnTo>
                    <a:pt x="761" y="122"/>
                  </a:lnTo>
                  <a:lnTo>
                    <a:pt x="761" y="122"/>
                  </a:lnTo>
                  <a:lnTo>
                    <a:pt x="760" y="122"/>
                  </a:lnTo>
                  <a:lnTo>
                    <a:pt x="758" y="120"/>
                  </a:lnTo>
                  <a:lnTo>
                    <a:pt x="755" y="114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09"/>
                  </a:lnTo>
                  <a:lnTo>
                    <a:pt x="748" y="104"/>
                  </a:lnTo>
                  <a:lnTo>
                    <a:pt x="748" y="104"/>
                  </a:lnTo>
                  <a:lnTo>
                    <a:pt x="750" y="102"/>
                  </a:lnTo>
                  <a:lnTo>
                    <a:pt x="751" y="102"/>
                  </a:lnTo>
                  <a:lnTo>
                    <a:pt x="751" y="102"/>
                  </a:lnTo>
                  <a:lnTo>
                    <a:pt x="753" y="100"/>
                  </a:lnTo>
                  <a:lnTo>
                    <a:pt x="753" y="100"/>
                  </a:lnTo>
                  <a:lnTo>
                    <a:pt x="753" y="99"/>
                  </a:lnTo>
                  <a:lnTo>
                    <a:pt x="753" y="99"/>
                  </a:lnTo>
                  <a:lnTo>
                    <a:pt x="750" y="97"/>
                  </a:lnTo>
                  <a:lnTo>
                    <a:pt x="746" y="99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100"/>
                  </a:lnTo>
                  <a:lnTo>
                    <a:pt x="743" y="102"/>
                  </a:lnTo>
                  <a:lnTo>
                    <a:pt x="741" y="102"/>
                  </a:lnTo>
                  <a:lnTo>
                    <a:pt x="741" y="100"/>
                  </a:lnTo>
                  <a:lnTo>
                    <a:pt x="738" y="100"/>
                  </a:lnTo>
                  <a:lnTo>
                    <a:pt x="738" y="99"/>
                  </a:lnTo>
                  <a:lnTo>
                    <a:pt x="735" y="94"/>
                  </a:lnTo>
                  <a:lnTo>
                    <a:pt x="733" y="90"/>
                  </a:lnTo>
                  <a:lnTo>
                    <a:pt x="733" y="89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1" y="87"/>
                  </a:lnTo>
                  <a:lnTo>
                    <a:pt x="730" y="87"/>
                  </a:lnTo>
                  <a:lnTo>
                    <a:pt x="728" y="87"/>
                  </a:lnTo>
                  <a:lnTo>
                    <a:pt x="725" y="87"/>
                  </a:lnTo>
                  <a:lnTo>
                    <a:pt x="725" y="87"/>
                  </a:lnTo>
                  <a:lnTo>
                    <a:pt x="723" y="87"/>
                  </a:lnTo>
                  <a:lnTo>
                    <a:pt x="721" y="89"/>
                  </a:lnTo>
                  <a:lnTo>
                    <a:pt x="721" y="90"/>
                  </a:lnTo>
                  <a:lnTo>
                    <a:pt x="721" y="92"/>
                  </a:lnTo>
                  <a:lnTo>
                    <a:pt x="716" y="94"/>
                  </a:lnTo>
                  <a:lnTo>
                    <a:pt x="711" y="95"/>
                  </a:lnTo>
                  <a:lnTo>
                    <a:pt x="709" y="95"/>
                  </a:lnTo>
                  <a:lnTo>
                    <a:pt x="708" y="94"/>
                  </a:lnTo>
                  <a:lnTo>
                    <a:pt x="708" y="94"/>
                  </a:lnTo>
                  <a:lnTo>
                    <a:pt x="701" y="92"/>
                  </a:lnTo>
                  <a:lnTo>
                    <a:pt x="694" y="94"/>
                  </a:lnTo>
                  <a:lnTo>
                    <a:pt x="688" y="95"/>
                  </a:lnTo>
                  <a:lnTo>
                    <a:pt x="686" y="95"/>
                  </a:lnTo>
                  <a:lnTo>
                    <a:pt x="684" y="94"/>
                  </a:lnTo>
                  <a:lnTo>
                    <a:pt x="684" y="92"/>
                  </a:lnTo>
                  <a:lnTo>
                    <a:pt x="684" y="84"/>
                  </a:lnTo>
                  <a:lnTo>
                    <a:pt x="683" y="84"/>
                  </a:lnTo>
                  <a:lnTo>
                    <a:pt x="679" y="82"/>
                  </a:lnTo>
                  <a:lnTo>
                    <a:pt x="679" y="82"/>
                  </a:lnTo>
                  <a:lnTo>
                    <a:pt x="678" y="80"/>
                  </a:lnTo>
                  <a:lnTo>
                    <a:pt x="679" y="79"/>
                  </a:lnTo>
                  <a:lnTo>
                    <a:pt x="679" y="77"/>
                  </a:lnTo>
                  <a:lnTo>
                    <a:pt x="681" y="72"/>
                  </a:lnTo>
                  <a:lnTo>
                    <a:pt x="681" y="70"/>
                  </a:lnTo>
                  <a:lnTo>
                    <a:pt x="679" y="70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71" y="62"/>
                  </a:lnTo>
                  <a:lnTo>
                    <a:pt x="671" y="60"/>
                  </a:lnTo>
                  <a:lnTo>
                    <a:pt x="666" y="59"/>
                  </a:lnTo>
                  <a:lnTo>
                    <a:pt x="666" y="57"/>
                  </a:lnTo>
                  <a:lnTo>
                    <a:pt x="668" y="57"/>
                  </a:lnTo>
                  <a:lnTo>
                    <a:pt x="678" y="50"/>
                  </a:lnTo>
                  <a:lnTo>
                    <a:pt x="684" y="50"/>
                  </a:lnTo>
                  <a:lnTo>
                    <a:pt x="684" y="49"/>
                  </a:lnTo>
                  <a:lnTo>
                    <a:pt x="686" y="49"/>
                  </a:lnTo>
                  <a:lnTo>
                    <a:pt x="684" y="47"/>
                  </a:lnTo>
                  <a:lnTo>
                    <a:pt x="684" y="45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1" y="39"/>
                  </a:lnTo>
                  <a:lnTo>
                    <a:pt x="671" y="37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58" y="24"/>
                  </a:lnTo>
                  <a:lnTo>
                    <a:pt x="661" y="20"/>
                  </a:lnTo>
                  <a:lnTo>
                    <a:pt x="661" y="17"/>
                  </a:lnTo>
                  <a:lnTo>
                    <a:pt x="659" y="15"/>
                  </a:lnTo>
                  <a:lnTo>
                    <a:pt x="656" y="12"/>
                  </a:lnTo>
                  <a:lnTo>
                    <a:pt x="654" y="12"/>
                  </a:lnTo>
                  <a:lnTo>
                    <a:pt x="651" y="12"/>
                  </a:lnTo>
                  <a:lnTo>
                    <a:pt x="651" y="10"/>
                  </a:lnTo>
                  <a:lnTo>
                    <a:pt x="648" y="7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6" y="0"/>
                  </a:lnTo>
                  <a:lnTo>
                    <a:pt x="621" y="4"/>
                  </a:lnTo>
                  <a:lnTo>
                    <a:pt x="616" y="4"/>
                  </a:lnTo>
                  <a:lnTo>
                    <a:pt x="604" y="5"/>
                  </a:lnTo>
                  <a:lnTo>
                    <a:pt x="603" y="5"/>
                  </a:lnTo>
                  <a:lnTo>
                    <a:pt x="596" y="15"/>
                  </a:lnTo>
                  <a:lnTo>
                    <a:pt x="591" y="20"/>
                  </a:lnTo>
                  <a:lnTo>
                    <a:pt x="579" y="20"/>
                  </a:lnTo>
                  <a:lnTo>
                    <a:pt x="579" y="20"/>
                  </a:lnTo>
                  <a:lnTo>
                    <a:pt x="578" y="19"/>
                  </a:lnTo>
                  <a:lnTo>
                    <a:pt x="576" y="19"/>
                  </a:lnTo>
                  <a:lnTo>
                    <a:pt x="571" y="17"/>
                  </a:lnTo>
                  <a:lnTo>
                    <a:pt x="569" y="15"/>
                  </a:lnTo>
                  <a:lnTo>
                    <a:pt x="561" y="17"/>
                  </a:lnTo>
                  <a:lnTo>
                    <a:pt x="559" y="17"/>
                  </a:lnTo>
                  <a:lnTo>
                    <a:pt x="559" y="19"/>
                  </a:lnTo>
                  <a:lnTo>
                    <a:pt x="559" y="27"/>
                  </a:lnTo>
                  <a:lnTo>
                    <a:pt x="559" y="27"/>
                  </a:lnTo>
                  <a:lnTo>
                    <a:pt x="561" y="30"/>
                  </a:lnTo>
                  <a:lnTo>
                    <a:pt x="563" y="34"/>
                  </a:lnTo>
                  <a:lnTo>
                    <a:pt x="563" y="35"/>
                  </a:lnTo>
                  <a:lnTo>
                    <a:pt x="561" y="35"/>
                  </a:lnTo>
                  <a:lnTo>
                    <a:pt x="559" y="39"/>
                  </a:lnTo>
                  <a:lnTo>
                    <a:pt x="558" y="39"/>
                  </a:lnTo>
                  <a:lnTo>
                    <a:pt x="549" y="45"/>
                  </a:lnTo>
                  <a:lnTo>
                    <a:pt x="544" y="49"/>
                  </a:lnTo>
                  <a:lnTo>
                    <a:pt x="543" y="49"/>
                  </a:lnTo>
                  <a:lnTo>
                    <a:pt x="541" y="47"/>
                  </a:lnTo>
                  <a:lnTo>
                    <a:pt x="539" y="47"/>
                  </a:lnTo>
                  <a:lnTo>
                    <a:pt x="539" y="45"/>
                  </a:lnTo>
                  <a:lnTo>
                    <a:pt x="539" y="45"/>
                  </a:lnTo>
                  <a:lnTo>
                    <a:pt x="541" y="44"/>
                  </a:lnTo>
                  <a:lnTo>
                    <a:pt x="541" y="44"/>
                  </a:lnTo>
                  <a:lnTo>
                    <a:pt x="539" y="44"/>
                  </a:lnTo>
                  <a:lnTo>
                    <a:pt x="538" y="42"/>
                  </a:lnTo>
                  <a:lnTo>
                    <a:pt x="536" y="42"/>
                  </a:lnTo>
                  <a:lnTo>
                    <a:pt x="531" y="42"/>
                  </a:lnTo>
                  <a:lnTo>
                    <a:pt x="529" y="45"/>
                  </a:lnTo>
                  <a:lnTo>
                    <a:pt x="518" y="44"/>
                  </a:lnTo>
                  <a:lnTo>
                    <a:pt x="513" y="44"/>
                  </a:lnTo>
                  <a:lnTo>
                    <a:pt x="511" y="42"/>
                  </a:lnTo>
                  <a:lnTo>
                    <a:pt x="511" y="44"/>
                  </a:lnTo>
                  <a:lnTo>
                    <a:pt x="508" y="44"/>
                  </a:lnTo>
                  <a:lnTo>
                    <a:pt x="506" y="47"/>
                  </a:lnTo>
                  <a:lnTo>
                    <a:pt x="504" y="49"/>
                  </a:lnTo>
                  <a:lnTo>
                    <a:pt x="504" y="50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504" y="54"/>
                  </a:lnTo>
                  <a:lnTo>
                    <a:pt x="504" y="54"/>
                  </a:lnTo>
                  <a:lnTo>
                    <a:pt x="503" y="54"/>
                  </a:lnTo>
                  <a:lnTo>
                    <a:pt x="498" y="50"/>
                  </a:lnTo>
                  <a:lnTo>
                    <a:pt x="489" y="52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4" y="59"/>
                  </a:lnTo>
                  <a:lnTo>
                    <a:pt x="484" y="62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3" y="65"/>
                  </a:lnTo>
                  <a:lnTo>
                    <a:pt x="481" y="65"/>
                  </a:lnTo>
                  <a:lnTo>
                    <a:pt x="479" y="65"/>
                  </a:lnTo>
                  <a:lnTo>
                    <a:pt x="479" y="65"/>
                  </a:lnTo>
                  <a:lnTo>
                    <a:pt x="479" y="69"/>
                  </a:lnTo>
                  <a:lnTo>
                    <a:pt x="479" y="69"/>
                  </a:lnTo>
                  <a:lnTo>
                    <a:pt x="479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6" y="70"/>
                  </a:lnTo>
                  <a:lnTo>
                    <a:pt x="474" y="74"/>
                  </a:lnTo>
                  <a:lnTo>
                    <a:pt x="474" y="75"/>
                  </a:lnTo>
                  <a:lnTo>
                    <a:pt x="474" y="77"/>
                  </a:lnTo>
                  <a:lnTo>
                    <a:pt x="474" y="77"/>
                  </a:lnTo>
                  <a:lnTo>
                    <a:pt x="473" y="84"/>
                  </a:lnTo>
                  <a:lnTo>
                    <a:pt x="473" y="89"/>
                  </a:lnTo>
                  <a:lnTo>
                    <a:pt x="471" y="90"/>
                  </a:lnTo>
                  <a:lnTo>
                    <a:pt x="469" y="95"/>
                  </a:lnTo>
                  <a:lnTo>
                    <a:pt x="469" y="99"/>
                  </a:lnTo>
                  <a:lnTo>
                    <a:pt x="468" y="99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4"/>
                  </a:lnTo>
                  <a:lnTo>
                    <a:pt x="469" y="105"/>
                  </a:lnTo>
                  <a:lnTo>
                    <a:pt x="469" y="105"/>
                  </a:lnTo>
                  <a:lnTo>
                    <a:pt x="471" y="105"/>
                  </a:lnTo>
                  <a:lnTo>
                    <a:pt x="478" y="120"/>
                  </a:lnTo>
                  <a:lnTo>
                    <a:pt x="478" y="124"/>
                  </a:lnTo>
                  <a:lnTo>
                    <a:pt x="476" y="124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9"/>
                  </a:lnTo>
                  <a:lnTo>
                    <a:pt x="474" y="130"/>
                  </a:lnTo>
                  <a:lnTo>
                    <a:pt x="464" y="127"/>
                  </a:lnTo>
                  <a:lnTo>
                    <a:pt x="463" y="125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2"/>
                  </a:lnTo>
                  <a:lnTo>
                    <a:pt x="461" y="120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6" y="115"/>
                  </a:lnTo>
                  <a:lnTo>
                    <a:pt x="454" y="114"/>
                  </a:lnTo>
                  <a:lnTo>
                    <a:pt x="451" y="112"/>
                  </a:lnTo>
                  <a:lnTo>
                    <a:pt x="449" y="110"/>
                  </a:lnTo>
                  <a:lnTo>
                    <a:pt x="447" y="110"/>
                  </a:lnTo>
                  <a:lnTo>
                    <a:pt x="442" y="112"/>
                  </a:lnTo>
                  <a:lnTo>
                    <a:pt x="441" y="114"/>
                  </a:lnTo>
                  <a:lnTo>
                    <a:pt x="441" y="114"/>
                  </a:lnTo>
                  <a:lnTo>
                    <a:pt x="439" y="114"/>
                  </a:lnTo>
                  <a:lnTo>
                    <a:pt x="434" y="115"/>
                  </a:lnTo>
                  <a:lnTo>
                    <a:pt x="422" y="114"/>
                  </a:lnTo>
                  <a:lnTo>
                    <a:pt x="421" y="115"/>
                  </a:lnTo>
                  <a:lnTo>
                    <a:pt x="417" y="115"/>
                  </a:lnTo>
                  <a:lnTo>
                    <a:pt x="414" y="120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04" y="129"/>
                  </a:lnTo>
                  <a:lnTo>
                    <a:pt x="402" y="129"/>
                  </a:lnTo>
                  <a:lnTo>
                    <a:pt x="401" y="129"/>
                  </a:lnTo>
                  <a:lnTo>
                    <a:pt x="397" y="120"/>
                  </a:lnTo>
                  <a:lnTo>
                    <a:pt x="396" y="119"/>
                  </a:lnTo>
                  <a:lnTo>
                    <a:pt x="397" y="117"/>
                  </a:lnTo>
                  <a:lnTo>
                    <a:pt x="397" y="115"/>
                  </a:lnTo>
                  <a:lnTo>
                    <a:pt x="397" y="114"/>
                  </a:lnTo>
                  <a:lnTo>
                    <a:pt x="394" y="109"/>
                  </a:lnTo>
                  <a:lnTo>
                    <a:pt x="389" y="107"/>
                  </a:lnTo>
                  <a:lnTo>
                    <a:pt x="387" y="107"/>
                  </a:lnTo>
                  <a:lnTo>
                    <a:pt x="376" y="114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71" y="125"/>
                  </a:lnTo>
                  <a:lnTo>
                    <a:pt x="371" y="127"/>
                  </a:lnTo>
                  <a:lnTo>
                    <a:pt x="371" y="129"/>
                  </a:lnTo>
                  <a:lnTo>
                    <a:pt x="371" y="130"/>
                  </a:lnTo>
                  <a:lnTo>
                    <a:pt x="371" y="130"/>
                  </a:lnTo>
                  <a:lnTo>
                    <a:pt x="364" y="129"/>
                  </a:lnTo>
                  <a:lnTo>
                    <a:pt x="362" y="122"/>
                  </a:lnTo>
                  <a:lnTo>
                    <a:pt x="362" y="120"/>
                  </a:lnTo>
                  <a:lnTo>
                    <a:pt x="359" y="119"/>
                  </a:lnTo>
                  <a:lnTo>
                    <a:pt x="354" y="117"/>
                  </a:lnTo>
                  <a:lnTo>
                    <a:pt x="342" y="115"/>
                  </a:lnTo>
                  <a:lnTo>
                    <a:pt x="334" y="115"/>
                  </a:lnTo>
                  <a:lnTo>
                    <a:pt x="324" y="122"/>
                  </a:lnTo>
                  <a:lnTo>
                    <a:pt x="312" y="130"/>
                  </a:lnTo>
                  <a:lnTo>
                    <a:pt x="309" y="124"/>
                  </a:lnTo>
                  <a:lnTo>
                    <a:pt x="309" y="122"/>
                  </a:lnTo>
                  <a:lnTo>
                    <a:pt x="309" y="122"/>
                  </a:lnTo>
                  <a:lnTo>
                    <a:pt x="309" y="120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299" y="117"/>
                  </a:lnTo>
                  <a:lnTo>
                    <a:pt x="297" y="117"/>
                  </a:lnTo>
                  <a:lnTo>
                    <a:pt x="297" y="119"/>
                  </a:lnTo>
                  <a:lnTo>
                    <a:pt x="292" y="120"/>
                  </a:lnTo>
                  <a:lnTo>
                    <a:pt x="284" y="122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7" y="109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6" y="107"/>
                  </a:lnTo>
                  <a:lnTo>
                    <a:pt x="271" y="107"/>
                  </a:lnTo>
                  <a:lnTo>
                    <a:pt x="269" y="107"/>
                  </a:lnTo>
                  <a:lnTo>
                    <a:pt x="266" y="107"/>
                  </a:lnTo>
                  <a:lnTo>
                    <a:pt x="266" y="109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54" y="109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9" y="107"/>
                  </a:lnTo>
                  <a:lnTo>
                    <a:pt x="244" y="105"/>
                  </a:lnTo>
                  <a:lnTo>
                    <a:pt x="241" y="109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24" y="104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01" y="100"/>
                  </a:lnTo>
                  <a:lnTo>
                    <a:pt x="196" y="102"/>
                  </a:lnTo>
                  <a:lnTo>
                    <a:pt x="185" y="102"/>
                  </a:lnTo>
                  <a:lnTo>
                    <a:pt x="177" y="104"/>
                  </a:lnTo>
                  <a:lnTo>
                    <a:pt x="174" y="102"/>
                  </a:lnTo>
                  <a:lnTo>
                    <a:pt x="172" y="102"/>
                  </a:lnTo>
                  <a:lnTo>
                    <a:pt x="172" y="100"/>
                  </a:lnTo>
                  <a:lnTo>
                    <a:pt x="170" y="100"/>
                  </a:lnTo>
                  <a:lnTo>
                    <a:pt x="169" y="99"/>
                  </a:lnTo>
                  <a:lnTo>
                    <a:pt x="167" y="99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52" y="105"/>
                  </a:lnTo>
                  <a:lnTo>
                    <a:pt x="149" y="105"/>
                  </a:lnTo>
                  <a:lnTo>
                    <a:pt x="140" y="105"/>
                  </a:lnTo>
                  <a:lnTo>
                    <a:pt x="122" y="107"/>
                  </a:lnTo>
                  <a:lnTo>
                    <a:pt x="119" y="107"/>
                  </a:lnTo>
                  <a:lnTo>
                    <a:pt x="117" y="109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7" y="115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2" y="129"/>
                  </a:lnTo>
                  <a:lnTo>
                    <a:pt x="100" y="139"/>
                  </a:lnTo>
                  <a:lnTo>
                    <a:pt x="99" y="140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4" y="139"/>
                  </a:lnTo>
                  <a:lnTo>
                    <a:pt x="92" y="137"/>
                  </a:lnTo>
                  <a:lnTo>
                    <a:pt x="94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9" y="134"/>
                  </a:lnTo>
                  <a:lnTo>
                    <a:pt x="84" y="132"/>
                  </a:lnTo>
                  <a:lnTo>
                    <a:pt x="82" y="134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9" y="144"/>
                  </a:lnTo>
                  <a:lnTo>
                    <a:pt x="79" y="145"/>
                  </a:lnTo>
                  <a:lnTo>
                    <a:pt x="79" y="147"/>
                  </a:lnTo>
                  <a:lnTo>
                    <a:pt x="79" y="147"/>
                  </a:lnTo>
                  <a:lnTo>
                    <a:pt x="77" y="149"/>
                  </a:lnTo>
                  <a:lnTo>
                    <a:pt x="79" y="150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7"/>
                  </a:lnTo>
                  <a:lnTo>
                    <a:pt x="79" y="167"/>
                  </a:lnTo>
                  <a:lnTo>
                    <a:pt x="84" y="172"/>
                  </a:lnTo>
                  <a:lnTo>
                    <a:pt x="92" y="182"/>
                  </a:lnTo>
                  <a:lnTo>
                    <a:pt x="94" y="186"/>
                  </a:lnTo>
                  <a:lnTo>
                    <a:pt x="95" y="192"/>
                  </a:lnTo>
                  <a:lnTo>
                    <a:pt x="99" y="197"/>
                  </a:lnTo>
                  <a:lnTo>
                    <a:pt x="100" y="199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4" y="204"/>
                  </a:lnTo>
                  <a:lnTo>
                    <a:pt x="107" y="204"/>
                  </a:lnTo>
                  <a:lnTo>
                    <a:pt x="109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102" y="216"/>
                  </a:lnTo>
                  <a:lnTo>
                    <a:pt x="107" y="221"/>
                  </a:lnTo>
                  <a:lnTo>
                    <a:pt x="107" y="222"/>
                  </a:lnTo>
                  <a:lnTo>
                    <a:pt x="109" y="226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9" y="232"/>
                  </a:lnTo>
                  <a:lnTo>
                    <a:pt x="110" y="232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7"/>
                  </a:lnTo>
                  <a:lnTo>
                    <a:pt x="102" y="247"/>
                  </a:lnTo>
                  <a:lnTo>
                    <a:pt x="100" y="247"/>
                  </a:lnTo>
                  <a:lnTo>
                    <a:pt x="97" y="247"/>
                  </a:lnTo>
                  <a:lnTo>
                    <a:pt x="95" y="247"/>
                  </a:lnTo>
                  <a:lnTo>
                    <a:pt x="94" y="247"/>
                  </a:lnTo>
                  <a:lnTo>
                    <a:pt x="92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0" y="261"/>
                  </a:lnTo>
                  <a:lnTo>
                    <a:pt x="79" y="262"/>
                  </a:lnTo>
                  <a:lnTo>
                    <a:pt x="77" y="264"/>
                  </a:lnTo>
                  <a:lnTo>
                    <a:pt x="75" y="266"/>
                  </a:lnTo>
                  <a:lnTo>
                    <a:pt x="69" y="272"/>
                  </a:lnTo>
                  <a:lnTo>
                    <a:pt x="65" y="274"/>
                  </a:lnTo>
                  <a:lnTo>
                    <a:pt x="64" y="277"/>
                  </a:lnTo>
                  <a:lnTo>
                    <a:pt x="60" y="282"/>
                  </a:lnTo>
                  <a:lnTo>
                    <a:pt x="55" y="289"/>
                  </a:lnTo>
                  <a:lnTo>
                    <a:pt x="54" y="291"/>
                  </a:lnTo>
                  <a:lnTo>
                    <a:pt x="54" y="291"/>
                  </a:lnTo>
                  <a:lnTo>
                    <a:pt x="44" y="306"/>
                  </a:lnTo>
                  <a:lnTo>
                    <a:pt x="40" y="311"/>
                  </a:lnTo>
                  <a:lnTo>
                    <a:pt x="39" y="316"/>
                  </a:lnTo>
                  <a:lnTo>
                    <a:pt x="37" y="316"/>
                  </a:lnTo>
                  <a:lnTo>
                    <a:pt x="35" y="316"/>
                  </a:lnTo>
                  <a:lnTo>
                    <a:pt x="35" y="317"/>
                  </a:lnTo>
                  <a:lnTo>
                    <a:pt x="29" y="327"/>
                  </a:lnTo>
                  <a:lnTo>
                    <a:pt x="29" y="327"/>
                  </a:lnTo>
                  <a:lnTo>
                    <a:pt x="29" y="331"/>
                  </a:lnTo>
                  <a:lnTo>
                    <a:pt x="29" y="331"/>
                  </a:lnTo>
                  <a:lnTo>
                    <a:pt x="29" y="332"/>
                  </a:lnTo>
                  <a:lnTo>
                    <a:pt x="30" y="339"/>
                  </a:lnTo>
                  <a:lnTo>
                    <a:pt x="34" y="342"/>
                  </a:lnTo>
                  <a:lnTo>
                    <a:pt x="34" y="342"/>
                  </a:lnTo>
                  <a:lnTo>
                    <a:pt x="34" y="344"/>
                  </a:lnTo>
                  <a:lnTo>
                    <a:pt x="35" y="352"/>
                  </a:lnTo>
                  <a:lnTo>
                    <a:pt x="35" y="354"/>
                  </a:lnTo>
                  <a:lnTo>
                    <a:pt x="35" y="354"/>
                  </a:lnTo>
                  <a:lnTo>
                    <a:pt x="34" y="357"/>
                  </a:lnTo>
                  <a:lnTo>
                    <a:pt x="34" y="359"/>
                  </a:lnTo>
                  <a:lnTo>
                    <a:pt x="32" y="362"/>
                  </a:lnTo>
                  <a:lnTo>
                    <a:pt x="32" y="364"/>
                  </a:lnTo>
                  <a:lnTo>
                    <a:pt x="32" y="364"/>
                  </a:lnTo>
                  <a:lnTo>
                    <a:pt x="37" y="366"/>
                  </a:lnTo>
                  <a:lnTo>
                    <a:pt x="42" y="369"/>
                  </a:lnTo>
                  <a:lnTo>
                    <a:pt x="42" y="371"/>
                  </a:lnTo>
                  <a:lnTo>
                    <a:pt x="44" y="379"/>
                  </a:lnTo>
                  <a:lnTo>
                    <a:pt x="42" y="379"/>
                  </a:lnTo>
                  <a:lnTo>
                    <a:pt x="30" y="376"/>
                  </a:lnTo>
                  <a:lnTo>
                    <a:pt x="30" y="376"/>
                  </a:lnTo>
                  <a:lnTo>
                    <a:pt x="29" y="374"/>
                  </a:lnTo>
                  <a:lnTo>
                    <a:pt x="29" y="374"/>
                  </a:lnTo>
                  <a:lnTo>
                    <a:pt x="27" y="372"/>
                  </a:lnTo>
                  <a:lnTo>
                    <a:pt x="27" y="372"/>
                  </a:lnTo>
                  <a:lnTo>
                    <a:pt x="27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4" y="377"/>
                  </a:lnTo>
                  <a:lnTo>
                    <a:pt x="20" y="381"/>
                  </a:lnTo>
                  <a:lnTo>
                    <a:pt x="19" y="384"/>
                  </a:lnTo>
                  <a:lnTo>
                    <a:pt x="17" y="391"/>
                  </a:lnTo>
                  <a:lnTo>
                    <a:pt x="14" y="397"/>
                  </a:lnTo>
                  <a:lnTo>
                    <a:pt x="12" y="406"/>
                  </a:lnTo>
                  <a:lnTo>
                    <a:pt x="10" y="409"/>
                  </a:lnTo>
                  <a:lnTo>
                    <a:pt x="10" y="409"/>
                  </a:lnTo>
                  <a:lnTo>
                    <a:pt x="5" y="414"/>
                  </a:lnTo>
                  <a:lnTo>
                    <a:pt x="2" y="417"/>
                  </a:lnTo>
                  <a:lnTo>
                    <a:pt x="2" y="417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2" y="422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9" y="439"/>
                  </a:lnTo>
                  <a:lnTo>
                    <a:pt x="12" y="439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20" y="449"/>
                  </a:lnTo>
                  <a:lnTo>
                    <a:pt x="24" y="451"/>
                  </a:lnTo>
                  <a:lnTo>
                    <a:pt x="27" y="454"/>
                  </a:lnTo>
                  <a:lnTo>
                    <a:pt x="30" y="461"/>
                  </a:lnTo>
                  <a:lnTo>
                    <a:pt x="32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7" y="461"/>
                  </a:lnTo>
                  <a:lnTo>
                    <a:pt x="39" y="461"/>
                  </a:lnTo>
                  <a:lnTo>
                    <a:pt x="40" y="459"/>
                  </a:lnTo>
                  <a:lnTo>
                    <a:pt x="40" y="459"/>
                  </a:lnTo>
                  <a:lnTo>
                    <a:pt x="42" y="461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9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4"/>
                  </a:lnTo>
                  <a:lnTo>
                    <a:pt x="49" y="474"/>
                  </a:lnTo>
                  <a:lnTo>
                    <a:pt x="50" y="474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9" y="469"/>
                  </a:lnTo>
                  <a:lnTo>
                    <a:pt x="60" y="468"/>
                  </a:lnTo>
                  <a:lnTo>
                    <a:pt x="60" y="464"/>
                  </a:lnTo>
                  <a:lnTo>
                    <a:pt x="60" y="463"/>
                  </a:lnTo>
                  <a:lnTo>
                    <a:pt x="62" y="463"/>
                  </a:lnTo>
                  <a:lnTo>
                    <a:pt x="62" y="461"/>
                  </a:lnTo>
                  <a:lnTo>
                    <a:pt x="62" y="461"/>
                  </a:lnTo>
                  <a:lnTo>
                    <a:pt x="64" y="461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5" y="459"/>
                  </a:lnTo>
                  <a:lnTo>
                    <a:pt x="70" y="461"/>
                  </a:lnTo>
                  <a:lnTo>
                    <a:pt x="70" y="461"/>
                  </a:lnTo>
                  <a:lnTo>
                    <a:pt x="70" y="463"/>
                  </a:lnTo>
                  <a:lnTo>
                    <a:pt x="72" y="463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77" y="469"/>
                  </a:lnTo>
                  <a:lnTo>
                    <a:pt x="77" y="469"/>
                  </a:lnTo>
                  <a:lnTo>
                    <a:pt x="84" y="471"/>
                  </a:lnTo>
                  <a:lnTo>
                    <a:pt x="85" y="471"/>
                  </a:lnTo>
                  <a:lnTo>
                    <a:pt x="85" y="469"/>
                  </a:lnTo>
                  <a:lnTo>
                    <a:pt x="87" y="468"/>
                  </a:lnTo>
                  <a:lnTo>
                    <a:pt x="89" y="469"/>
                  </a:lnTo>
                  <a:lnTo>
                    <a:pt x="90" y="469"/>
                  </a:lnTo>
                  <a:lnTo>
                    <a:pt x="105" y="471"/>
                  </a:lnTo>
                  <a:lnTo>
                    <a:pt x="114" y="471"/>
                  </a:lnTo>
                  <a:lnTo>
                    <a:pt x="117" y="471"/>
                  </a:lnTo>
                  <a:lnTo>
                    <a:pt x="119" y="471"/>
                  </a:lnTo>
                  <a:lnTo>
                    <a:pt x="122" y="473"/>
                  </a:lnTo>
                  <a:lnTo>
                    <a:pt x="122" y="473"/>
                  </a:lnTo>
                  <a:lnTo>
                    <a:pt x="122" y="474"/>
                  </a:lnTo>
                  <a:lnTo>
                    <a:pt x="124" y="474"/>
                  </a:lnTo>
                  <a:lnTo>
                    <a:pt x="124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7" y="474"/>
                  </a:lnTo>
                  <a:lnTo>
                    <a:pt x="129" y="474"/>
                  </a:lnTo>
                  <a:lnTo>
                    <a:pt x="130" y="474"/>
                  </a:lnTo>
                  <a:lnTo>
                    <a:pt x="132" y="474"/>
                  </a:lnTo>
                  <a:lnTo>
                    <a:pt x="137" y="473"/>
                  </a:lnTo>
                  <a:lnTo>
                    <a:pt x="140" y="469"/>
                  </a:lnTo>
                  <a:lnTo>
                    <a:pt x="142" y="469"/>
                  </a:lnTo>
                  <a:lnTo>
                    <a:pt x="150" y="469"/>
                  </a:lnTo>
                  <a:lnTo>
                    <a:pt x="152" y="469"/>
                  </a:lnTo>
                  <a:lnTo>
                    <a:pt x="154" y="471"/>
                  </a:lnTo>
                  <a:lnTo>
                    <a:pt x="154" y="471"/>
                  </a:lnTo>
                  <a:lnTo>
                    <a:pt x="157" y="474"/>
                  </a:lnTo>
                  <a:lnTo>
                    <a:pt x="164" y="481"/>
                  </a:lnTo>
                  <a:lnTo>
                    <a:pt x="172" y="489"/>
                  </a:lnTo>
                  <a:lnTo>
                    <a:pt x="174" y="489"/>
                  </a:lnTo>
                  <a:lnTo>
                    <a:pt x="174" y="489"/>
                  </a:lnTo>
                  <a:lnTo>
                    <a:pt x="179" y="489"/>
                  </a:lnTo>
                  <a:lnTo>
                    <a:pt x="182" y="488"/>
                  </a:lnTo>
                  <a:lnTo>
                    <a:pt x="184" y="486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7" y="483"/>
                  </a:lnTo>
                  <a:lnTo>
                    <a:pt x="189" y="481"/>
                  </a:lnTo>
                  <a:lnTo>
                    <a:pt x="189" y="481"/>
                  </a:lnTo>
                  <a:lnTo>
                    <a:pt x="189" y="479"/>
                  </a:lnTo>
                  <a:lnTo>
                    <a:pt x="189" y="478"/>
                  </a:lnTo>
                  <a:lnTo>
                    <a:pt x="192" y="474"/>
                  </a:lnTo>
                  <a:lnTo>
                    <a:pt x="192" y="473"/>
                  </a:lnTo>
                  <a:lnTo>
                    <a:pt x="194" y="471"/>
                  </a:lnTo>
                  <a:lnTo>
                    <a:pt x="196" y="471"/>
                  </a:lnTo>
                  <a:lnTo>
                    <a:pt x="199" y="469"/>
                  </a:lnTo>
                  <a:lnTo>
                    <a:pt x="209" y="468"/>
                  </a:lnTo>
                  <a:lnTo>
                    <a:pt x="209" y="468"/>
                  </a:lnTo>
                  <a:lnTo>
                    <a:pt x="212" y="466"/>
                  </a:lnTo>
                  <a:lnTo>
                    <a:pt x="214" y="466"/>
                  </a:lnTo>
                  <a:lnTo>
                    <a:pt x="219" y="466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7" y="463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34" y="461"/>
                  </a:lnTo>
                  <a:lnTo>
                    <a:pt x="241" y="459"/>
                  </a:lnTo>
                  <a:lnTo>
                    <a:pt x="246" y="459"/>
                  </a:lnTo>
                  <a:lnTo>
                    <a:pt x="247" y="459"/>
                  </a:lnTo>
                  <a:lnTo>
                    <a:pt x="249" y="459"/>
                  </a:lnTo>
                  <a:lnTo>
                    <a:pt x="251" y="458"/>
                  </a:lnTo>
                  <a:lnTo>
                    <a:pt x="251" y="458"/>
                  </a:lnTo>
                  <a:lnTo>
                    <a:pt x="254" y="448"/>
                  </a:lnTo>
                  <a:lnTo>
                    <a:pt x="256" y="446"/>
                  </a:lnTo>
                  <a:lnTo>
                    <a:pt x="257" y="443"/>
                  </a:lnTo>
                  <a:lnTo>
                    <a:pt x="257" y="441"/>
                  </a:lnTo>
                  <a:lnTo>
                    <a:pt x="257" y="439"/>
                  </a:lnTo>
                  <a:lnTo>
                    <a:pt x="257" y="439"/>
                  </a:lnTo>
                  <a:lnTo>
                    <a:pt x="261" y="439"/>
                  </a:lnTo>
                  <a:lnTo>
                    <a:pt x="269" y="438"/>
                  </a:lnTo>
                  <a:lnTo>
                    <a:pt x="269" y="436"/>
                  </a:lnTo>
                  <a:lnTo>
                    <a:pt x="272" y="436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9" y="417"/>
                  </a:lnTo>
                  <a:lnTo>
                    <a:pt x="279" y="417"/>
                  </a:lnTo>
                  <a:lnTo>
                    <a:pt x="287" y="416"/>
                  </a:lnTo>
                  <a:lnTo>
                    <a:pt x="289" y="416"/>
                  </a:lnTo>
                  <a:lnTo>
                    <a:pt x="289" y="416"/>
                  </a:lnTo>
                  <a:lnTo>
                    <a:pt x="289" y="417"/>
                  </a:lnTo>
                  <a:lnTo>
                    <a:pt x="291" y="419"/>
                  </a:lnTo>
                  <a:lnTo>
                    <a:pt x="291" y="421"/>
                  </a:lnTo>
                  <a:lnTo>
                    <a:pt x="294" y="421"/>
                  </a:lnTo>
                  <a:lnTo>
                    <a:pt x="296" y="421"/>
                  </a:lnTo>
                  <a:lnTo>
                    <a:pt x="296" y="421"/>
                  </a:lnTo>
                  <a:lnTo>
                    <a:pt x="304" y="417"/>
                  </a:lnTo>
                  <a:lnTo>
                    <a:pt x="311" y="417"/>
                  </a:lnTo>
                  <a:lnTo>
                    <a:pt x="312" y="417"/>
                  </a:lnTo>
                  <a:lnTo>
                    <a:pt x="312" y="416"/>
                  </a:lnTo>
                  <a:lnTo>
                    <a:pt x="314" y="416"/>
                  </a:lnTo>
                  <a:lnTo>
                    <a:pt x="316" y="412"/>
                  </a:lnTo>
                  <a:lnTo>
                    <a:pt x="316" y="411"/>
                  </a:lnTo>
                  <a:lnTo>
                    <a:pt x="316" y="411"/>
                  </a:lnTo>
                  <a:lnTo>
                    <a:pt x="317" y="409"/>
                  </a:lnTo>
                  <a:lnTo>
                    <a:pt x="317" y="411"/>
                  </a:lnTo>
                  <a:lnTo>
                    <a:pt x="319" y="412"/>
                  </a:lnTo>
                  <a:lnTo>
                    <a:pt x="327" y="407"/>
                  </a:lnTo>
                  <a:lnTo>
                    <a:pt x="331" y="406"/>
                  </a:lnTo>
                  <a:lnTo>
                    <a:pt x="342" y="407"/>
                  </a:lnTo>
                  <a:lnTo>
                    <a:pt x="342" y="407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51" y="414"/>
                  </a:lnTo>
                  <a:lnTo>
                    <a:pt x="351" y="414"/>
                  </a:lnTo>
                  <a:lnTo>
                    <a:pt x="352" y="416"/>
                  </a:lnTo>
                  <a:lnTo>
                    <a:pt x="364" y="424"/>
                  </a:lnTo>
                  <a:lnTo>
                    <a:pt x="371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4" y="426"/>
                  </a:lnTo>
                  <a:lnTo>
                    <a:pt x="376" y="422"/>
                  </a:lnTo>
                  <a:lnTo>
                    <a:pt x="377" y="422"/>
                  </a:lnTo>
                  <a:lnTo>
                    <a:pt x="379" y="422"/>
                  </a:lnTo>
                  <a:lnTo>
                    <a:pt x="381" y="422"/>
                  </a:lnTo>
                  <a:lnTo>
                    <a:pt x="381" y="422"/>
                  </a:lnTo>
                  <a:lnTo>
                    <a:pt x="384" y="428"/>
                  </a:lnTo>
                  <a:lnTo>
                    <a:pt x="389" y="438"/>
                  </a:lnTo>
                  <a:lnTo>
                    <a:pt x="391" y="433"/>
                  </a:lnTo>
                  <a:lnTo>
                    <a:pt x="391" y="431"/>
                  </a:lnTo>
                  <a:lnTo>
                    <a:pt x="392" y="428"/>
                  </a:lnTo>
                  <a:lnTo>
                    <a:pt x="392" y="428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411" y="429"/>
                  </a:lnTo>
                  <a:lnTo>
                    <a:pt x="411" y="429"/>
                  </a:lnTo>
                  <a:lnTo>
                    <a:pt x="411" y="431"/>
                  </a:lnTo>
                  <a:lnTo>
                    <a:pt x="412" y="436"/>
                  </a:lnTo>
                  <a:lnTo>
                    <a:pt x="416" y="441"/>
                  </a:lnTo>
                  <a:lnTo>
                    <a:pt x="416" y="441"/>
                  </a:lnTo>
                  <a:lnTo>
                    <a:pt x="417" y="444"/>
                  </a:lnTo>
                  <a:lnTo>
                    <a:pt x="417" y="444"/>
                  </a:lnTo>
                  <a:lnTo>
                    <a:pt x="426" y="444"/>
                  </a:lnTo>
                  <a:lnTo>
                    <a:pt x="427" y="444"/>
                  </a:lnTo>
                  <a:lnTo>
                    <a:pt x="429" y="443"/>
                  </a:lnTo>
                  <a:lnTo>
                    <a:pt x="429" y="441"/>
                  </a:lnTo>
                  <a:lnTo>
                    <a:pt x="429" y="441"/>
                  </a:lnTo>
                  <a:lnTo>
                    <a:pt x="429" y="439"/>
                  </a:lnTo>
                  <a:lnTo>
                    <a:pt x="431" y="439"/>
                  </a:lnTo>
                  <a:lnTo>
                    <a:pt x="432" y="438"/>
                  </a:lnTo>
                  <a:lnTo>
                    <a:pt x="432" y="439"/>
                  </a:lnTo>
                  <a:lnTo>
                    <a:pt x="439" y="454"/>
                  </a:lnTo>
                  <a:lnTo>
                    <a:pt x="441" y="471"/>
                  </a:lnTo>
                  <a:lnTo>
                    <a:pt x="441" y="471"/>
                  </a:lnTo>
                  <a:lnTo>
                    <a:pt x="439" y="476"/>
                  </a:lnTo>
                  <a:lnTo>
                    <a:pt x="439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6" y="479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6" y="481"/>
                  </a:lnTo>
                  <a:lnTo>
                    <a:pt x="437" y="483"/>
                  </a:lnTo>
                  <a:lnTo>
                    <a:pt x="437" y="483"/>
                  </a:lnTo>
                  <a:lnTo>
                    <a:pt x="439" y="483"/>
                  </a:lnTo>
                  <a:lnTo>
                    <a:pt x="439" y="484"/>
                  </a:lnTo>
                  <a:lnTo>
                    <a:pt x="439" y="486"/>
                  </a:lnTo>
                  <a:lnTo>
                    <a:pt x="439" y="489"/>
                  </a:lnTo>
                  <a:lnTo>
                    <a:pt x="454" y="499"/>
                  </a:lnTo>
                  <a:lnTo>
                    <a:pt x="456" y="499"/>
                  </a:lnTo>
                  <a:lnTo>
                    <a:pt x="456" y="499"/>
                  </a:lnTo>
                  <a:lnTo>
                    <a:pt x="459" y="498"/>
                  </a:lnTo>
                  <a:lnTo>
                    <a:pt x="459" y="498"/>
                  </a:lnTo>
                  <a:lnTo>
                    <a:pt x="461" y="496"/>
                  </a:lnTo>
                  <a:lnTo>
                    <a:pt x="461" y="494"/>
                  </a:lnTo>
                  <a:lnTo>
                    <a:pt x="459" y="494"/>
                  </a:lnTo>
                  <a:lnTo>
                    <a:pt x="459" y="493"/>
                  </a:lnTo>
                  <a:lnTo>
                    <a:pt x="459" y="493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3"/>
                  </a:lnTo>
                  <a:lnTo>
                    <a:pt x="466" y="493"/>
                  </a:lnTo>
                  <a:lnTo>
                    <a:pt x="468" y="501"/>
                  </a:lnTo>
                  <a:lnTo>
                    <a:pt x="468" y="513"/>
                  </a:lnTo>
                  <a:lnTo>
                    <a:pt x="468" y="513"/>
                  </a:lnTo>
                  <a:lnTo>
                    <a:pt x="466" y="519"/>
                  </a:lnTo>
                  <a:lnTo>
                    <a:pt x="471" y="528"/>
                  </a:lnTo>
                  <a:lnTo>
                    <a:pt x="474" y="531"/>
                  </a:lnTo>
                  <a:lnTo>
                    <a:pt x="481" y="536"/>
                  </a:lnTo>
                  <a:lnTo>
                    <a:pt x="484" y="536"/>
                  </a:lnTo>
                  <a:lnTo>
                    <a:pt x="486" y="534"/>
                  </a:lnTo>
                  <a:lnTo>
                    <a:pt x="493" y="539"/>
                  </a:lnTo>
                  <a:lnTo>
                    <a:pt x="496" y="543"/>
                  </a:lnTo>
                  <a:lnTo>
                    <a:pt x="496" y="548"/>
                  </a:lnTo>
                  <a:lnTo>
                    <a:pt x="496" y="549"/>
                  </a:lnTo>
                  <a:lnTo>
                    <a:pt x="498" y="551"/>
                  </a:lnTo>
                  <a:lnTo>
                    <a:pt x="498" y="559"/>
                  </a:lnTo>
                  <a:lnTo>
                    <a:pt x="494" y="564"/>
                  </a:lnTo>
                  <a:lnTo>
                    <a:pt x="494" y="564"/>
                  </a:lnTo>
                  <a:lnTo>
                    <a:pt x="496" y="566"/>
                  </a:lnTo>
                  <a:lnTo>
                    <a:pt x="498" y="568"/>
                  </a:lnTo>
                  <a:lnTo>
                    <a:pt x="503" y="571"/>
                  </a:lnTo>
                  <a:lnTo>
                    <a:pt x="504" y="573"/>
                  </a:lnTo>
                  <a:lnTo>
                    <a:pt x="506" y="573"/>
                  </a:lnTo>
                  <a:lnTo>
                    <a:pt x="513" y="574"/>
                  </a:lnTo>
                  <a:lnTo>
                    <a:pt x="511" y="574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6" y="576"/>
                  </a:lnTo>
                  <a:lnTo>
                    <a:pt x="506" y="576"/>
                  </a:lnTo>
                  <a:lnTo>
                    <a:pt x="503" y="578"/>
                  </a:lnTo>
                  <a:lnTo>
                    <a:pt x="499" y="576"/>
                  </a:lnTo>
                  <a:lnTo>
                    <a:pt x="499" y="576"/>
                  </a:lnTo>
                  <a:lnTo>
                    <a:pt x="489" y="574"/>
                  </a:lnTo>
                  <a:lnTo>
                    <a:pt x="486" y="574"/>
                  </a:lnTo>
                  <a:lnTo>
                    <a:pt x="481" y="574"/>
                  </a:lnTo>
                  <a:lnTo>
                    <a:pt x="481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3" y="581"/>
                  </a:lnTo>
                  <a:lnTo>
                    <a:pt x="483" y="581"/>
                  </a:lnTo>
                  <a:lnTo>
                    <a:pt x="473" y="579"/>
                  </a:lnTo>
                  <a:lnTo>
                    <a:pt x="459" y="574"/>
                  </a:lnTo>
                  <a:lnTo>
                    <a:pt x="452" y="568"/>
                  </a:lnTo>
                  <a:lnTo>
                    <a:pt x="441" y="574"/>
                  </a:lnTo>
                  <a:lnTo>
                    <a:pt x="434" y="579"/>
                  </a:lnTo>
                  <a:lnTo>
                    <a:pt x="434" y="581"/>
                  </a:lnTo>
                  <a:lnTo>
                    <a:pt x="436" y="581"/>
                  </a:lnTo>
                  <a:lnTo>
                    <a:pt x="436" y="584"/>
                  </a:lnTo>
                  <a:lnTo>
                    <a:pt x="439" y="591"/>
                  </a:lnTo>
                  <a:lnTo>
                    <a:pt x="444" y="603"/>
                  </a:lnTo>
                  <a:lnTo>
                    <a:pt x="446" y="603"/>
                  </a:lnTo>
                  <a:lnTo>
                    <a:pt x="444" y="616"/>
                  </a:lnTo>
                  <a:lnTo>
                    <a:pt x="444" y="616"/>
                  </a:lnTo>
                  <a:lnTo>
                    <a:pt x="442" y="619"/>
                  </a:lnTo>
                  <a:lnTo>
                    <a:pt x="441" y="619"/>
                  </a:lnTo>
                  <a:lnTo>
                    <a:pt x="441" y="621"/>
                  </a:lnTo>
                  <a:lnTo>
                    <a:pt x="439" y="621"/>
                  </a:lnTo>
                  <a:lnTo>
                    <a:pt x="434" y="624"/>
                  </a:lnTo>
                  <a:lnTo>
                    <a:pt x="431" y="624"/>
                  </a:lnTo>
                  <a:lnTo>
                    <a:pt x="429" y="628"/>
                  </a:lnTo>
                  <a:lnTo>
                    <a:pt x="429" y="628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31" y="633"/>
                  </a:lnTo>
                  <a:lnTo>
                    <a:pt x="432" y="636"/>
                  </a:lnTo>
                  <a:lnTo>
                    <a:pt x="431" y="638"/>
                  </a:lnTo>
                  <a:lnTo>
                    <a:pt x="427" y="643"/>
                  </a:lnTo>
                  <a:lnTo>
                    <a:pt x="427" y="643"/>
                  </a:lnTo>
                  <a:lnTo>
                    <a:pt x="426" y="643"/>
                  </a:lnTo>
                  <a:lnTo>
                    <a:pt x="424" y="644"/>
                  </a:lnTo>
                  <a:lnTo>
                    <a:pt x="421" y="646"/>
                  </a:lnTo>
                  <a:lnTo>
                    <a:pt x="417" y="649"/>
                  </a:lnTo>
                  <a:lnTo>
                    <a:pt x="416" y="649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7" y="656"/>
                  </a:lnTo>
                  <a:lnTo>
                    <a:pt x="419" y="661"/>
                  </a:lnTo>
                  <a:lnTo>
                    <a:pt x="419" y="663"/>
                  </a:lnTo>
                  <a:lnTo>
                    <a:pt x="417" y="669"/>
                  </a:lnTo>
                  <a:lnTo>
                    <a:pt x="417" y="671"/>
                  </a:lnTo>
                  <a:lnTo>
                    <a:pt x="416" y="671"/>
                  </a:lnTo>
                  <a:lnTo>
                    <a:pt x="414" y="671"/>
                  </a:lnTo>
                  <a:lnTo>
                    <a:pt x="412" y="673"/>
                  </a:lnTo>
                  <a:lnTo>
                    <a:pt x="412" y="673"/>
                  </a:lnTo>
                  <a:lnTo>
                    <a:pt x="411" y="671"/>
                  </a:lnTo>
                  <a:lnTo>
                    <a:pt x="411" y="671"/>
                  </a:lnTo>
                  <a:lnTo>
                    <a:pt x="411" y="669"/>
                  </a:lnTo>
                  <a:lnTo>
                    <a:pt x="411" y="669"/>
                  </a:lnTo>
                  <a:lnTo>
                    <a:pt x="407" y="668"/>
                  </a:lnTo>
                  <a:lnTo>
                    <a:pt x="406" y="668"/>
                  </a:lnTo>
                  <a:lnTo>
                    <a:pt x="404" y="668"/>
                  </a:lnTo>
                  <a:lnTo>
                    <a:pt x="402" y="669"/>
                  </a:lnTo>
                  <a:lnTo>
                    <a:pt x="401" y="669"/>
                  </a:lnTo>
                  <a:lnTo>
                    <a:pt x="401" y="671"/>
                  </a:lnTo>
                  <a:lnTo>
                    <a:pt x="399" y="673"/>
                  </a:lnTo>
                  <a:lnTo>
                    <a:pt x="399" y="676"/>
                  </a:lnTo>
                  <a:lnTo>
                    <a:pt x="399" y="678"/>
                  </a:lnTo>
                  <a:lnTo>
                    <a:pt x="401" y="678"/>
                  </a:lnTo>
                  <a:lnTo>
                    <a:pt x="401" y="678"/>
                  </a:lnTo>
                  <a:lnTo>
                    <a:pt x="404" y="678"/>
                  </a:lnTo>
                  <a:lnTo>
                    <a:pt x="404" y="678"/>
                  </a:lnTo>
                  <a:lnTo>
                    <a:pt x="404" y="679"/>
                  </a:lnTo>
                  <a:lnTo>
                    <a:pt x="404" y="679"/>
                  </a:lnTo>
                  <a:lnTo>
                    <a:pt x="404" y="681"/>
                  </a:lnTo>
                  <a:lnTo>
                    <a:pt x="406" y="681"/>
                  </a:lnTo>
                  <a:lnTo>
                    <a:pt x="406" y="683"/>
                  </a:lnTo>
                  <a:lnTo>
                    <a:pt x="406" y="684"/>
                  </a:lnTo>
                  <a:lnTo>
                    <a:pt x="406" y="684"/>
                  </a:lnTo>
                  <a:lnTo>
                    <a:pt x="407" y="686"/>
                  </a:lnTo>
                  <a:lnTo>
                    <a:pt x="407" y="686"/>
                  </a:lnTo>
                  <a:lnTo>
                    <a:pt x="409" y="688"/>
                  </a:lnTo>
                  <a:lnTo>
                    <a:pt x="409" y="688"/>
                  </a:lnTo>
                  <a:lnTo>
                    <a:pt x="411" y="690"/>
                  </a:lnTo>
                  <a:lnTo>
                    <a:pt x="412" y="690"/>
                  </a:lnTo>
                  <a:lnTo>
                    <a:pt x="426" y="693"/>
                  </a:lnTo>
                  <a:lnTo>
                    <a:pt x="432" y="695"/>
                  </a:lnTo>
                  <a:lnTo>
                    <a:pt x="432" y="695"/>
                  </a:lnTo>
                  <a:lnTo>
                    <a:pt x="434" y="695"/>
                  </a:lnTo>
                  <a:lnTo>
                    <a:pt x="436" y="693"/>
                  </a:lnTo>
                  <a:lnTo>
                    <a:pt x="442" y="686"/>
                  </a:lnTo>
                  <a:lnTo>
                    <a:pt x="449" y="683"/>
                  </a:lnTo>
                  <a:lnTo>
                    <a:pt x="456" y="678"/>
                  </a:lnTo>
                  <a:lnTo>
                    <a:pt x="464" y="671"/>
                  </a:lnTo>
                  <a:lnTo>
                    <a:pt x="471" y="669"/>
                  </a:lnTo>
                  <a:lnTo>
                    <a:pt x="476" y="669"/>
                  </a:lnTo>
                  <a:lnTo>
                    <a:pt x="478" y="669"/>
                  </a:lnTo>
                  <a:lnTo>
                    <a:pt x="483" y="671"/>
                  </a:lnTo>
                  <a:lnTo>
                    <a:pt x="484" y="671"/>
                  </a:lnTo>
                  <a:lnTo>
                    <a:pt x="488" y="671"/>
                  </a:lnTo>
                  <a:lnTo>
                    <a:pt x="489" y="673"/>
                  </a:lnTo>
                  <a:lnTo>
                    <a:pt x="489" y="673"/>
                  </a:lnTo>
                  <a:lnTo>
                    <a:pt x="493" y="674"/>
                  </a:lnTo>
                  <a:lnTo>
                    <a:pt x="493" y="676"/>
                  </a:lnTo>
                  <a:lnTo>
                    <a:pt x="494" y="676"/>
                  </a:lnTo>
                  <a:lnTo>
                    <a:pt x="494" y="679"/>
                  </a:lnTo>
                  <a:lnTo>
                    <a:pt x="496" y="679"/>
                  </a:lnTo>
                  <a:lnTo>
                    <a:pt x="496" y="681"/>
                  </a:lnTo>
                  <a:lnTo>
                    <a:pt x="496" y="681"/>
                  </a:lnTo>
                  <a:lnTo>
                    <a:pt x="496" y="683"/>
                  </a:lnTo>
                  <a:lnTo>
                    <a:pt x="496" y="688"/>
                  </a:lnTo>
                  <a:lnTo>
                    <a:pt x="496" y="688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4"/>
                  </a:lnTo>
                  <a:lnTo>
                    <a:pt x="501" y="676"/>
                  </a:lnTo>
                  <a:lnTo>
                    <a:pt x="501" y="67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8" y="664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4" y="664"/>
                  </a:lnTo>
                  <a:lnTo>
                    <a:pt x="493" y="666"/>
                  </a:lnTo>
                  <a:lnTo>
                    <a:pt x="491" y="666"/>
                  </a:lnTo>
                  <a:lnTo>
                    <a:pt x="491" y="666"/>
                  </a:lnTo>
                  <a:lnTo>
                    <a:pt x="489" y="664"/>
                  </a:lnTo>
                  <a:lnTo>
                    <a:pt x="489" y="663"/>
                  </a:lnTo>
                  <a:lnTo>
                    <a:pt x="486" y="656"/>
                  </a:lnTo>
                  <a:lnTo>
                    <a:pt x="486" y="646"/>
                  </a:lnTo>
                  <a:lnTo>
                    <a:pt x="486" y="633"/>
                  </a:lnTo>
                  <a:lnTo>
                    <a:pt x="486" y="633"/>
                  </a:lnTo>
                  <a:lnTo>
                    <a:pt x="489" y="633"/>
                  </a:lnTo>
                  <a:lnTo>
                    <a:pt x="491" y="634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8"/>
                  </a:lnTo>
                  <a:lnTo>
                    <a:pt x="491" y="639"/>
                  </a:lnTo>
                  <a:lnTo>
                    <a:pt x="491" y="639"/>
                  </a:lnTo>
                  <a:lnTo>
                    <a:pt x="491" y="643"/>
                  </a:lnTo>
                  <a:lnTo>
                    <a:pt x="496" y="649"/>
                  </a:lnTo>
                  <a:lnTo>
                    <a:pt x="498" y="648"/>
                  </a:lnTo>
                  <a:lnTo>
                    <a:pt x="501" y="646"/>
                  </a:lnTo>
                  <a:lnTo>
                    <a:pt x="503" y="644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1" y="643"/>
                  </a:lnTo>
                  <a:lnTo>
                    <a:pt x="501" y="643"/>
                  </a:lnTo>
                  <a:lnTo>
                    <a:pt x="499" y="643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39"/>
                  </a:lnTo>
                  <a:lnTo>
                    <a:pt x="498" y="639"/>
                  </a:lnTo>
                  <a:lnTo>
                    <a:pt x="498" y="638"/>
                  </a:lnTo>
                  <a:lnTo>
                    <a:pt x="504" y="633"/>
                  </a:lnTo>
                  <a:lnTo>
                    <a:pt x="511" y="628"/>
                  </a:lnTo>
                  <a:lnTo>
                    <a:pt x="516" y="624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8" y="621"/>
                  </a:lnTo>
                  <a:lnTo>
                    <a:pt x="518" y="623"/>
                  </a:lnTo>
                  <a:lnTo>
                    <a:pt x="518" y="623"/>
                  </a:lnTo>
                  <a:lnTo>
                    <a:pt x="519" y="626"/>
                  </a:lnTo>
                  <a:lnTo>
                    <a:pt x="519" y="628"/>
                  </a:lnTo>
                  <a:lnTo>
                    <a:pt x="519" y="628"/>
                  </a:lnTo>
                  <a:lnTo>
                    <a:pt x="521" y="626"/>
                  </a:lnTo>
                  <a:lnTo>
                    <a:pt x="524" y="623"/>
                  </a:lnTo>
                  <a:lnTo>
                    <a:pt x="526" y="621"/>
                  </a:lnTo>
                  <a:lnTo>
                    <a:pt x="528" y="618"/>
                  </a:lnTo>
                  <a:lnTo>
                    <a:pt x="533" y="609"/>
                  </a:lnTo>
                  <a:lnTo>
                    <a:pt x="536" y="603"/>
                  </a:lnTo>
                  <a:lnTo>
                    <a:pt x="538" y="601"/>
                  </a:lnTo>
                  <a:lnTo>
                    <a:pt x="538" y="601"/>
                  </a:lnTo>
                  <a:lnTo>
                    <a:pt x="546" y="583"/>
                  </a:lnTo>
                  <a:lnTo>
                    <a:pt x="551" y="573"/>
                  </a:lnTo>
                  <a:lnTo>
                    <a:pt x="551" y="571"/>
                  </a:lnTo>
                  <a:lnTo>
                    <a:pt x="553" y="566"/>
                  </a:lnTo>
                  <a:lnTo>
                    <a:pt x="553" y="564"/>
                  </a:lnTo>
                  <a:lnTo>
                    <a:pt x="551" y="561"/>
                  </a:lnTo>
                  <a:lnTo>
                    <a:pt x="551" y="561"/>
                  </a:lnTo>
                  <a:lnTo>
                    <a:pt x="553" y="556"/>
                  </a:lnTo>
                  <a:lnTo>
                    <a:pt x="559" y="551"/>
                  </a:lnTo>
                  <a:lnTo>
                    <a:pt x="564" y="549"/>
                  </a:lnTo>
                  <a:lnTo>
                    <a:pt x="566" y="548"/>
                  </a:lnTo>
                  <a:lnTo>
                    <a:pt x="568" y="548"/>
                  </a:lnTo>
                  <a:lnTo>
                    <a:pt x="573" y="546"/>
                  </a:lnTo>
                  <a:lnTo>
                    <a:pt x="574" y="544"/>
                  </a:lnTo>
                  <a:lnTo>
                    <a:pt x="574" y="544"/>
                  </a:lnTo>
                  <a:lnTo>
                    <a:pt x="578" y="546"/>
                  </a:lnTo>
                  <a:lnTo>
                    <a:pt x="579" y="546"/>
                  </a:lnTo>
                  <a:lnTo>
                    <a:pt x="583" y="546"/>
                  </a:lnTo>
                  <a:lnTo>
                    <a:pt x="584" y="546"/>
                  </a:lnTo>
                  <a:lnTo>
                    <a:pt x="588" y="543"/>
                  </a:lnTo>
                  <a:lnTo>
                    <a:pt x="589" y="543"/>
                  </a:lnTo>
                  <a:lnTo>
                    <a:pt x="591" y="538"/>
                  </a:lnTo>
                  <a:lnTo>
                    <a:pt x="601" y="539"/>
                  </a:lnTo>
                  <a:lnTo>
                    <a:pt x="613" y="539"/>
                  </a:lnTo>
                  <a:lnTo>
                    <a:pt x="613" y="539"/>
                  </a:lnTo>
                  <a:lnTo>
                    <a:pt x="616" y="538"/>
                  </a:lnTo>
                  <a:lnTo>
                    <a:pt x="618" y="536"/>
                  </a:lnTo>
                  <a:lnTo>
                    <a:pt x="619" y="536"/>
                  </a:lnTo>
                  <a:lnTo>
                    <a:pt x="619" y="534"/>
                  </a:lnTo>
                  <a:lnTo>
                    <a:pt x="614" y="511"/>
                  </a:lnTo>
                  <a:lnTo>
                    <a:pt x="611" y="498"/>
                  </a:lnTo>
                  <a:lnTo>
                    <a:pt x="603" y="488"/>
                  </a:lnTo>
                  <a:lnTo>
                    <a:pt x="601" y="486"/>
                  </a:lnTo>
                  <a:lnTo>
                    <a:pt x="601" y="486"/>
                  </a:lnTo>
                  <a:lnTo>
                    <a:pt x="599" y="486"/>
                  </a:lnTo>
                  <a:lnTo>
                    <a:pt x="599" y="486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3"/>
                  </a:lnTo>
                  <a:lnTo>
                    <a:pt x="601" y="483"/>
                  </a:lnTo>
                  <a:lnTo>
                    <a:pt x="601" y="483"/>
                  </a:lnTo>
                  <a:lnTo>
                    <a:pt x="606" y="488"/>
                  </a:lnTo>
                  <a:lnTo>
                    <a:pt x="618" y="503"/>
                  </a:lnTo>
                  <a:lnTo>
                    <a:pt x="618" y="503"/>
                  </a:lnTo>
                  <a:lnTo>
                    <a:pt x="621" y="509"/>
                  </a:lnTo>
                  <a:lnTo>
                    <a:pt x="621" y="509"/>
                  </a:lnTo>
                  <a:lnTo>
                    <a:pt x="621" y="511"/>
                  </a:lnTo>
                  <a:lnTo>
                    <a:pt x="621" y="514"/>
                  </a:lnTo>
                  <a:lnTo>
                    <a:pt x="621" y="518"/>
                  </a:lnTo>
                  <a:lnTo>
                    <a:pt x="619" y="519"/>
                  </a:lnTo>
                  <a:lnTo>
                    <a:pt x="619" y="519"/>
                  </a:lnTo>
                  <a:lnTo>
                    <a:pt x="618" y="521"/>
                  </a:lnTo>
                  <a:lnTo>
                    <a:pt x="619" y="523"/>
                  </a:lnTo>
                  <a:lnTo>
                    <a:pt x="619" y="524"/>
                  </a:lnTo>
                  <a:lnTo>
                    <a:pt x="619" y="526"/>
                  </a:lnTo>
                  <a:lnTo>
                    <a:pt x="619" y="528"/>
                  </a:lnTo>
                  <a:lnTo>
                    <a:pt x="623" y="531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6" y="536"/>
                  </a:lnTo>
                  <a:lnTo>
                    <a:pt x="626" y="536"/>
                  </a:lnTo>
                  <a:lnTo>
                    <a:pt x="628" y="536"/>
                  </a:lnTo>
                  <a:lnTo>
                    <a:pt x="628" y="538"/>
                  </a:lnTo>
                  <a:lnTo>
                    <a:pt x="633" y="538"/>
                  </a:lnTo>
                  <a:lnTo>
                    <a:pt x="638" y="539"/>
                  </a:lnTo>
                  <a:lnTo>
                    <a:pt x="648" y="539"/>
                  </a:lnTo>
                  <a:lnTo>
                    <a:pt x="648" y="539"/>
                  </a:lnTo>
                  <a:lnTo>
                    <a:pt x="649" y="539"/>
                  </a:lnTo>
                  <a:lnTo>
                    <a:pt x="651" y="538"/>
                  </a:lnTo>
                  <a:lnTo>
                    <a:pt x="656" y="536"/>
                  </a:lnTo>
                  <a:lnTo>
                    <a:pt x="653" y="544"/>
                  </a:lnTo>
                  <a:lnTo>
                    <a:pt x="644" y="548"/>
                  </a:lnTo>
                  <a:lnTo>
                    <a:pt x="629" y="548"/>
                  </a:lnTo>
                  <a:lnTo>
                    <a:pt x="616" y="548"/>
                  </a:lnTo>
                  <a:lnTo>
                    <a:pt x="608" y="546"/>
                  </a:lnTo>
                  <a:lnTo>
                    <a:pt x="596" y="546"/>
                  </a:lnTo>
                  <a:lnTo>
                    <a:pt x="594" y="546"/>
                  </a:lnTo>
                  <a:lnTo>
                    <a:pt x="596" y="548"/>
                  </a:lnTo>
                  <a:lnTo>
                    <a:pt x="598" y="548"/>
                  </a:lnTo>
                  <a:lnTo>
                    <a:pt x="601" y="551"/>
                  </a:lnTo>
                  <a:lnTo>
                    <a:pt x="606" y="554"/>
                  </a:lnTo>
                  <a:lnTo>
                    <a:pt x="608" y="553"/>
                  </a:lnTo>
                  <a:lnTo>
                    <a:pt x="609" y="553"/>
                  </a:lnTo>
                  <a:lnTo>
                    <a:pt x="609" y="551"/>
                  </a:lnTo>
                  <a:lnTo>
                    <a:pt x="611" y="551"/>
                  </a:lnTo>
                  <a:lnTo>
                    <a:pt x="613" y="551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31" y="556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28" y="561"/>
                  </a:lnTo>
                  <a:lnTo>
                    <a:pt x="633" y="571"/>
                  </a:lnTo>
                  <a:lnTo>
                    <a:pt x="649" y="579"/>
                  </a:lnTo>
                  <a:lnTo>
                    <a:pt x="649" y="579"/>
                  </a:lnTo>
                  <a:lnTo>
                    <a:pt x="658" y="581"/>
                  </a:lnTo>
                  <a:lnTo>
                    <a:pt x="664" y="581"/>
                  </a:lnTo>
                  <a:lnTo>
                    <a:pt x="666" y="581"/>
                  </a:lnTo>
                  <a:lnTo>
                    <a:pt x="666" y="581"/>
                  </a:lnTo>
                  <a:lnTo>
                    <a:pt x="668" y="579"/>
                  </a:lnTo>
                  <a:lnTo>
                    <a:pt x="668" y="579"/>
                  </a:lnTo>
                  <a:lnTo>
                    <a:pt x="669" y="579"/>
                  </a:lnTo>
                  <a:lnTo>
                    <a:pt x="673" y="576"/>
                  </a:lnTo>
                  <a:lnTo>
                    <a:pt x="681" y="573"/>
                  </a:lnTo>
                  <a:lnTo>
                    <a:pt x="684" y="573"/>
                  </a:lnTo>
                  <a:lnTo>
                    <a:pt x="686" y="573"/>
                  </a:lnTo>
                  <a:lnTo>
                    <a:pt x="689" y="574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4" y="568"/>
                  </a:lnTo>
                  <a:lnTo>
                    <a:pt x="708" y="566"/>
                  </a:lnTo>
                  <a:lnTo>
                    <a:pt x="711" y="566"/>
                  </a:lnTo>
                  <a:lnTo>
                    <a:pt x="714" y="568"/>
                  </a:lnTo>
                  <a:lnTo>
                    <a:pt x="719" y="569"/>
                  </a:lnTo>
                  <a:lnTo>
                    <a:pt x="730" y="566"/>
                  </a:lnTo>
                  <a:lnTo>
                    <a:pt x="730" y="566"/>
                  </a:lnTo>
                  <a:lnTo>
                    <a:pt x="731" y="561"/>
                  </a:lnTo>
                  <a:lnTo>
                    <a:pt x="731" y="561"/>
                  </a:lnTo>
                  <a:lnTo>
                    <a:pt x="733" y="561"/>
                  </a:lnTo>
                  <a:lnTo>
                    <a:pt x="733" y="561"/>
                  </a:lnTo>
                  <a:lnTo>
                    <a:pt x="736" y="566"/>
                  </a:lnTo>
                  <a:lnTo>
                    <a:pt x="736" y="566"/>
                  </a:lnTo>
                  <a:lnTo>
                    <a:pt x="741" y="583"/>
                  </a:lnTo>
                  <a:lnTo>
                    <a:pt x="723" y="598"/>
                  </a:lnTo>
                  <a:lnTo>
                    <a:pt x="713" y="604"/>
                  </a:lnTo>
                  <a:lnTo>
                    <a:pt x="708" y="606"/>
                  </a:lnTo>
                  <a:lnTo>
                    <a:pt x="703" y="611"/>
                  </a:lnTo>
                  <a:lnTo>
                    <a:pt x="699" y="614"/>
                  </a:lnTo>
                  <a:lnTo>
                    <a:pt x="696" y="616"/>
                  </a:lnTo>
                  <a:lnTo>
                    <a:pt x="678" y="634"/>
                  </a:lnTo>
                  <a:lnTo>
                    <a:pt x="676" y="636"/>
                  </a:lnTo>
                  <a:lnTo>
                    <a:pt x="676" y="636"/>
                  </a:lnTo>
                  <a:lnTo>
                    <a:pt x="674" y="639"/>
                  </a:lnTo>
                  <a:lnTo>
                    <a:pt x="674" y="641"/>
                  </a:lnTo>
                  <a:lnTo>
                    <a:pt x="673" y="643"/>
                  </a:lnTo>
                  <a:lnTo>
                    <a:pt x="676" y="648"/>
                  </a:lnTo>
                  <a:lnTo>
                    <a:pt x="676" y="648"/>
                  </a:lnTo>
                  <a:lnTo>
                    <a:pt x="679" y="649"/>
                  </a:lnTo>
                  <a:lnTo>
                    <a:pt x="681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8"/>
                  </a:lnTo>
                  <a:lnTo>
                    <a:pt x="686" y="648"/>
                  </a:lnTo>
                  <a:lnTo>
                    <a:pt x="688" y="648"/>
                  </a:lnTo>
                  <a:lnTo>
                    <a:pt x="688" y="646"/>
                  </a:lnTo>
                  <a:lnTo>
                    <a:pt x="688" y="646"/>
                  </a:lnTo>
                  <a:lnTo>
                    <a:pt x="689" y="644"/>
                  </a:lnTo>
                  <a:lnTo>
                    <a:pt x="689" y="644"/>
                  </a:lnTo>
                  <a:lnTo>
                    <a:pt x="691" y="643"/>
                  </a:lnTo>
                  <a:lnTo>
                    <a:pt x="696" y="643"/>
                  </a:lnTo>
                  <a:lnTo>
                    <a:pt x="698" y="643"/>
                  </a:lnTo>
                  <a:lnTo>
                    <a:pt x="699" y="643"/>
                  </a:lnTo>
                  <a:lnTo>
                    <a:pt x="703" y="643"/>
                  </a:lnTo>
                  <a:lnTo>
                    <a:pt x="709" y="646"/>
                  </a:lnTo>
                  <a:lnTo>
                    <a:pt x="713" y="648"/>
                  </a:lnTo>
                  <a:lnTo>
                    <a:pt x="714" y="648"/>
                  </a:lnTo>
                  <a:lnTo>
                    <a:pt x="716" y="649"/>
                  </a:lnTo>
                  <a:lnTo>
                    <a:pt x="716" y="649"/>
                  </a:lnTo>
                  <a:lnTo>
                    <a:pt x="719" y="651"/>
                  </a:lnTo>
                  <a:lnTo>
                    <a:pt x="721" y="654"/>
                  </a:lnTo>
                  <a:lnTo>
                    <a:pt x="721" y="654"/>
                  </a:lnTo>
                  <a:lnTo>
                    <a:pt x="726" y="656"/>
                  </a:lnTo>
                  <a:lnTo>
                    <a:pt x="728" y="656"/>
                  </a:lnTo>
                  <a:lnTo>
                    <a:pt x="730" y="656"/>
                  </a:lnTo>
                  <a:lnTo>
                    <a:pt x="730" y="654"/>
                  </a:lnTo>
                  <a:lnTo>
                    <a:pt x="730" y="653"/>
                  </a:lnTo>
                  <a:lnTo>
                    <a:pt x="733" y="651"/>
                  </a:lnTo>
                  <a:lnTo>
                    <a:pt x="735" y="651"/>
                  </a:lnTo>
                  <a:lnTo>
                    <a:pt x="736" y="651"/>
                  </a:lnTo>
                  <a:lnTo>
                    <a:pt x="736" y="651"/>
                  </a:lnTo>
                  <a:lnTo>
                    <a:pt x="738" y="651"/>
                  </a:lnTo>
                  <a:lnTo>
                    <a:pt x="745" y="654"/>
                  </a:lnTo>
                  <a:lnTo>
                    <a:pt x="746" y="656"/>
                  </a:lnTo>
                  <a:lnTo>
                    <a:pt x="746" y="658"/>
                  </a:lnTo>
                  <a:lnTo>
                    <a:pt x="748" y="658"/>
                  </a:lnTo>
                  <a:lnTo>
                    <a:pt x="748" y="658"/>
                  </a:lnTo>
                  <a:lnTo>
                    <a:pt x="753" y="668"/>
                  </a:lnTo>
                  <a:lnTo>
                    <a:pt x="753" y="669"/>
                  </a:lnTo>
                  <a:lnTo>
                    <a:pt x="755" y="673"/>
                  </a:lnTo>
                  <a:lnTo>
                    <a:pt x="755" y="673"/>
                  </a:lnTo>
                  <a:lnTo>
                    <a:pt x="755" y="678"/>
                  </a:lnTo>
                  <a:lnTo>
                    <a:pt x="753" y="695"/>
                  </a:lnTo>
                  <a:lnTo>
                    <a:pt x="753" y="701"/>
                  </a:lnTo>
                  <a:lnTo>
                    <a:pt x="751" y="703"/>
                  </a:lnTo>
                  <a:lnTo>
                    <a:pt x="748" y="703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5" y="708"/>
                  </a:lnTo>
                  <a:lnTo>
                    <a:pt x="746" y="708"/>
                  </a:lnTo>
                  <a:lnTo>
                    <a:pt x="750" y="711"/>
                  </a:lnTo>
                  <a:lnTo>
                    <a:pt x="751" y="711"/>
                  </a:lnTo>
                  <a:lnTo>
                    <a:pt x="763" y="716"/>
                  </a:lnTo>
                  <a:lnTo>
                    <a:pt x="768" y="720"/>
                  </a:lnTo>
                  <a:lnTo>
                    <a:pt x="770" y="720"/>
                  </a:lnTo>
                  <a:lnTo>
                    <a:pt x="775" y="718"/>
                  </a:lnTo>
                  <a:lnTo>
                    <a:pt x="783" y="718"/>
                  </a:lnTo>
                  <a:lnTo>
                    <a:pt x="785" y="718"/>
                  </a:lnTo>
                  <a:lnTo>
                    <a:pt x="788" y="715"/>
                  </a:lnTo>
                  <a:lnTo>
                    <a:pt x="795" y="710"/>
                  </a:lnTo>
                  <a:lnTo>
                    <a:pt x="795" y="710"/>
                  </a:lnTo>
                  <a:lnTo>
                    <a:pt x="806" y="695"/>
                  </a:lnTo>
                  <a:lnTo>
                    <a:pt x="806" y="695"/>
                  </a:lnTo>
                  <a:lnTo>
                    <a:pt x="808" y="688"/>
                  </a:lnTo>
                  <a:lnTo>
                    <a:pt x="810" y="681"/>
                  </a:lnTo>
                  <a:lnTo>
                    <a:pt x="811" y="681"/>
                  </a:lnTo>
                  <a:lnTo>
                    <a:pt x="811" y="679"/>
                  </a:lnTo>
                  <a:lnTo>
                    <a:pt x="815" y="676"/>
                  </a:lnTo>
                  <a:lnTo>
                    <a:pt x="816" y="676"/>
                  </a:lnTo>
                  <a:lnTo>
                    <a:pt x="820" y="674"/>
                  </a:lnTo>
                  <a:lnTo>
                    <a:pt x="826" y="669"/>
                  </a:lnTo>
                  <a:lnTo>
                    <a:pt x="828" y="668"/>
                  </a:lnTo>
                  <a:lnTo>
                    <a:pt x="841" y="663"/>
                  </a:lnTo>
                  <a:lnTo>
                    <a:pt x="851" y="656"/>
                  </a:lnTo>
                  <a:lnTo>
                    <a:pt x="858" y="648"/>
                  </a:lnTo>
                  <a:lnTo>
                    <a:pt x="866" y="636"/>
                  </a:lnTo>
                  <a:lnTo>
                    <a:pt x="866" y="634"/>
                  </a:lnTo>
                  <a:lnTo>
                    <a:pt x="871" y="631"/>
                  </a:lnTo>
                  <a:lnTo>
                    <a:pt x="873" y="629"/>
                  </a:lnTo>
                  <a:lnTo>
                    <a:pt x="875" y="629"/>
                  </a:lnTo>
                  <a:lnTo>
                    <a:pt x="876" y="629"/>
                  </a:lnTo>
                  <a:lnTo>
                    <a:pt x="880" y="629"/>
                  </a:lnTo>
                  <a:lnTo>
                    <a:pt x="881" y="629"/>
                  </a:lnTo>
                  <a:lnTo>
                    <a:pt x="883" y="629"/>
                  </a:lnTo>
                  <a:lnTo>
                    <a:pt x="886" y="631"/>
                  </a:lnTo>
                  <a:lnTo>
                    <a:pt x="890" y="633"/>
                  </a:lnTo>
                  <a:lnTo>
                    <a:pt x="890" y="633"/>
                  </a:lnTo>
                  <a:lnTo>
                    <a:pt x="893" y="634"/>
                  </a:lnTo>
                  <a:lnTo>
                    <a:pt x="905" y="634"/>
                  </a:lnTo>
                  <a:lnTo>
                    <a:pt x="920" y="631"/>
                  </a:lnTo>
                  <a:lnTo>
                    <a:pt x="928" y="624"/>
                  </a:lnTo>
                  <a:lnTo>
                    <a:pt x="931" y="621"/>
                  </a:lnTo>
                  <a:lnTo>
                    <a:pt x="933" y="621"/>
                  </a:lnTo>
                  <a:lnTo>
                    <a:pt x="933" y="621"/>
                  </a:lnTo>
                  <a:lnTo>
                    <a:pt x="933" y="619"/>
                  </a:lnTo>
                  <a:lnTo>
                    <a:pt x="933" y="619"/>
                  </a:lnTo>
                  <a:lnTo>
                    <a:pt x="931" y="619"/>
                  </a:lnTo>
                  <a:lnTo>
                    <a:pt x="931" y="618"/>
                  </a:lnTo>
                  <a:lnTo>
                    <a:pt x="928" y="618"/>
                  </a:lnTo>
                  <a:lnTo>
                    <a:pt x="928" y="616"/>
                  </a:lnTo>
                  <a:lnTo>
                    <a:pt x="928" y="616"/>
                  </a:lnTo>
                  <a:lnTo>
                    <a:pt x="928" y="613"/>
                  </a:lnTo>
                  <a:lnTo>
                    <a:pt x="926" y="609"/>
                  </a:lnTo>
                  <a:lnTo>
                    <a:pt x="926" y="604"/>
                  </a:lnTo>
                  <a:lnTo>
                    <a:pt x="926" y="603"/>
                  </a:lnTo>
                  <a:lnTo>
                    <a:pt x="928" y="598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1" y="596"/>
                  </a:lnTo>
                  <a:lnTo>
                    <a:pt x="931" y="589"/>
                  </a:lnTo>
                  <a:lnTo>
                    <a:pt x="916" y="588"/>
                  </a:lnTo>
                  <a:lnTo>
                    <a:pt x="915" y="588"/>
                  </a:lnTo>
                  <a:lnTo>
                    <a:pt x="905" y="591"/>
                  </a:lnTo>
                  <a:lnTo>
                    <a:pt x="903" y="591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895" y="603"/>
                  </a:lnTo>
                  <a:lnTo>
                    <a:pt x="868" y="614"/>
                  </a:lnTo>
                  <a:lnTo>
                    <a:pt x="868" y="616"/>
                  </a:lnTo>
                  <a:lnTo>
                    <a:pt x="866" y="616"/>
                  </a:lnTo>
                  <a:lnTo>
                    <a:pt x="866" y="616"/>
                  </a:lnTo>
                  <a:lnTo>
                    <a:pt x="865" y="614"/>
                  </a:lnTo>
                  <a:lnTo>
                    <a:pt x="860" y="613"/>
                  </a:lnTo>
                  <a:lnTo>
                    <a:pt x="855" y="609"/>
                  </a:lnTo>
                  <a:lnTo>
                    <a:pt x="853" y="609"/>
                  </a:lnTo>
                  <a:lnTo>
                    <a:pt x="850" y="604"/>
                  </a:lnTo>
                  <a:lnTo>
                    <a:pt x="835" y="589"/>
                  </a:lnTo>
                  <a:lnTo>
                    <a:pt x="833" y="588"/>
                  </a:lnTo>
                  <a:lnTo>
                    <a:pt x="828" y="581"/>
                  </a:lnTo>
                  <a:lnTo>
                    <a:pt x="823" y="576"/>
                  </a:lnTo>
                  <a:lnTo>
                    <a:pt x="816" y="568"/>
                  </a:lnTo>
                  <a:lnTo>
                    <a:pt x="816" y="566"/>
                  </a:lnTo>
                  <a:lnTo>
                    <a:pt x="816" y="566"/>
                  </a:lnTo>
                  <a:lnTo>
                    <a:pt x="813" y="558"/>
                  </a:lnTo>
                  <a:lnTo>
                    <a:pt x="811" y="554"/>
                  </a:lnTo>
                  <a:lnTo>
                    <a:pt x="808" y="546"/>
                  </a:lnTo>
                  <a:lnTo>
                    <a:pt x="808" y="544"/>
                  </a:lnTo>
                  <a:lnTo>
                    <a:pt x="808" y="544"/>
                  </a:lnTo>
                  <a:lnTo>
                    <a:pt x="808" y="543"/>
                  </a:lnTo>
                  <a:lnTo>
                    <a:pt x="808" y="543"/>
                  </a:lnTo>
                  <a:lnTo>
                    <a:pt x="810" y="541"/>
                  </a:lnTo>
                  <a:lnTo>
                    <a:pt x="811" y="539"/>
                  </a:lnTo>
                  <a:lnTo>
                    <a:pt x="813" y="538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20" y="536"/>
                  </a:lnTo>
                  <a:lnTo>
                    <a:pt x="821" y="534"/>
                  </a:lnTo>
                  <a:lnTo>
                    <a:pt x="825" y="529"/>
                  </a:lnTo>
                  <a:lnTo>
                    <a:pt x="828" y="521"/>
                  </a:lnTo>
                  <a:lnTo>
                    <a:pt x="830" y="519"/>
                  </a:lnTo>
                  <a:lnTo>
                    <a:pt x="830" y="519"/>
                  </a:lnTo>
                  <a:lnTo>
                    <a:pt x="830" y="518"/>
                  </a:lnTo>
                  <a:lnTo>
                    <a:pt x="828" y="516"/>
                  </a:lnTo>
                  <a:lnTo>
                    <a:pt x="826" y="514"/>
                  </a:lnTo>
                  <a:lnTo>
                    <a:pt x="826" y="513"/>
                  </a:lnTo>
                  <a:lnTo>
                    <a:pt x="830" y="514"/>
                  </a:lnTo>
                  <a:lnTo>
                    <a:pt x="831" y="518"/>
                  </a:lnTo>
                  <a:lnTo>
                    <a:pt x="836" y="524"/>
                  </a:lnTo>
                  <a:lnTo>
                    <a:pt x="835" y="531"/>
                  </a:lnTo>
                  <a:lnTo>
                    <a:pt x="835" y="534"/>
                  </a:lnTo>
                  <a:lnTo>
                    <a:pt x="833" y="538"/>
                  </a:lnTo>
                  <a:lnTo>
                    <a:pt x="831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0" y="541"/>
                  </a:lnTo>
                  <a:lnTo>
                    <a:pt x="830" y="541"/>
                  </a:lnTo>
                  <a:lnTo>
                    <a:pt x="828" y="543"/>
                  </a:lnTo>
                  <a:lnTo>
                    <a:pt x="825" y="544"/>
                  </a:lnTo>
                  <a:lnTo>
                    <a:pt x="823" y="544"/>
                  </a:lnTo>
                  <a:lnTo>
                    <a:pt x="823" y="544"/>
                  </a:lnTo>
                  <a:lnTo>
                    <a:pt x="820" y="549"/>
                  </a:lnTo>
                  <a:lnTo>
                    <a:pt x="820" y="551"/>
                  </a:lnTo>
                  <a:lnTo>
                    <a:pt x="820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8" y="546"/>
                  </a:lnTo>
                  <a:lnTo>
                    <a:pt x="830" y="546"/>
                  </a:lnTo>
                  <a:lnTo>
                    <a:pt x="831" y="544"/>
                  </a:lnTo>
                  <a:lnTo>
                    <a:pt x="831" y="543"/>
                  </a:lnTo>
                  <a:lnTo>
                    <a:pt x="833" y="541"/>
                  </a:lnTo>
                  <a:lnTo>
                    <a:pt x="833" y="538"/>
                  </a:lnTo>
                  <a:lnTo>
                    <a:pt x="835" y="533"/>
                  </a:lnTo>
                  <a:lnTo>
                    <a:pt x="836" y="531"/>
                  </a:lnTo>
                  <a:lnTo>
                    <a:pt x="840" y="521"/>
                  </a:lnTo>
                  <a:lnTo>
                    <a:pt x="841" y="519"/>
                  </a:lnTo>
                  <a:lnTo>
                    <a:pt x="845" y="511"/>
                  </a:lnTo>
                  <a:lnTo>
                    <a:pt x="845" y="511"/>
                  </a:lnTo>
                  <a:lnTo>
                    <a:pt x="846" y="511"/>
                  </a:lnTo>
                  <a:lnTo>
                    <a:pt x="848" y="509"/>
                  </a:lnTo>
                  <a:lnTo>
                    <a:pt x="850" y="508"/>
                  </a:lnTo>
                  <a:lnTo>
                    <a:pt x="851" y="508"/>
                  </a:lnTo>
                  <a:lnTo>
                    <a:pt x="853" y="506"/>
                  </a:lnTo>
                  <a:lnTo>
                    <a:pt x="855" y="504"/>
                  </a:lnTo>
                  <a:lnTo>
                    <a:pt x="856" y="499"/>
                  </a:lnTo>
                  <a:lnTo>
                    <a:pt x="858" y="498"/>
                  </a:lnTo>
                  <a:lnTo>
                    <a:pt x="858" y="496"/>
                  </a:lnTo>
                  <a:lnTo>
                    <a:pt x="860" y="494"/>
                  </a:lnTo>
                  <a:lnTo>
                    <a:pt x="860" y="494"/>
                  </a:lnTo>
                  <a:lnTo>
                    <a:pt x="861" y="491"/>
                  </a:lnTo>
                  <a:lnTo>
                    <a:pt x="861" y="491"/>
                  </a:lnTo>
                  <a:lnTo>
                    <a:pt x="866" y="488"/>
                  </a:lnTo>
                  <a:lnTo>
                    <a:pt x="866" y="486"/>
                  </a:lnTo>
                  <a:lnTo>
                    <a:pt x="876" y="483"/>
                  </a:lnTo>
                  <a:lnTo>
                    <a:pt x="885" y="481"/>
                  </a:lnTo>
                  <a:lnTo>
                    <a:pt x="886" y="483"/>
                  </a:lnTo>
                  <a:lnTo>
                    <a:pt x="888" y="484"/>
                  </a:lnTo>
                  <a:lnTo>
                    <a:pt x="895" y="476"/>
                  </a:lnTo>
                  <a:lnTo>
                    <a:pt x="896" y="474"/>
                  </a:lnTo>
                  <a:lnTo>
                    <a:pt x="896" y="474"/>
                  </a:lnTo>
                  <a:lnTo>
                    <a:pt x="903" y="469"/>
                  </a:lnTo>
                  <a:lnTo>
                    <a:pt x="908" y="466"/>
                  </a:lnTo>
                  <a:lnTo>
                    <a:pt x="913" y="464"/>
                  </a:lnTo>
                  <a:lnTo>
                    <a:pt x="916" y="466"/>
                  </a:lnTo>
                  <a:lnTo>
                    <a:pt x="916" y="466"/>
                  </a:lnTo>
                  <a:lnTo>
                    <a:pt x="920" y="468"/>
                  </a:lnTo>
                  <a:lnTo>
                    <a:pt x="926" y="458"/>
                  </a:lnTo>
                  <a:lnTo>
                    <a:pt x="926" y="456"/>
                  </a:lnTo>
                  <a:lnTo>
                    <a:pt x="930" y="454"/>
                  </a:lnTo>
                  <a:lnTo>
                    <a:pt x="931" y="451"/>
                  </a:lnTo>
                  <a:lnTo>
                    <a:pt x="941" y="444"/>
                  </a:lnTo>
                  <a:lnTo>
                    <a:pt x="943" y="443"/>
                  </a:lnTo>
                  <a:lnTo>
                    <a:pt x="943" y="443"/>
                  </a:lnTo>
                  <a:lnTo>
                    <a:pt x="945" y="443"/>
                  </a:lnTo>
                  <a:lnTo>
                    <a:pt x="948" y="444"/>
                  </a:lnTo>
                  <a:lnTo>
                    <a:pt x="950" y="444"/>
                  </a:lnTo>
                  <a:lnTo>
                    <a:pt x="951" y="439"/>
                  </a:lnTo>
                  <a:lnTo>
                    <a:pt x="953" y="438"/>
                  </a:lnTo>
                  <a:lnTo>
                    <a:pt x="955" y="434"/>
                  </a:lnTo>
                  <a:lnTo>
                    <a:pt x="955" y="433"/>
                  </a:lnTo>
                  <a:lnTo>
                    <a:pt x="958" y="424"/>
                  </a:lnTo>
                  <a:lnTo>
                    <a:pt x="960" y="424"/>
                  </a:lnTo>
                  <a:lnTo>
                    <a:pt x="961" y="424"/>
                  </a:lnTo>
                  <a:lnTo>
                    <a:pt x="963" y="422"/>
                  </a:lnTo>
                  <a:lnTo>
                    <a:pt x="965" y="424"/>
                  </a:lnTo>
                  <a:lnTo>
                    <a:pt x="971" y="422"/>
                  </a:lnTo>
                  <a:lnTo>
                    <a:pt x="973" y="422"/>
                  </a:lnTo>
                  <a:lnTo>
                    <a:pt x="975" y="421"/>
                  </a:lnTo>
                  <a:lnTo>
                    <a:pt x="976" y="419"/>
                  </a:lnTo>
                  <a:lnTo>
                    <a:pt x="978" y="417"/>
                  </a:lnTo>
                  <a:lnTo>
                    <a:pt x="980" y="417"/>
                  </a:lnTo>
                  <a:lnTo>
                    <a:pt x="992" y="416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8" y="414"/>
                  </a:lnTo>
                  <a:lnTo>
                    <a:pt x="1000" y="4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1" name="Freeform 213"/>
            <p:cNvSpPr>
              <a:spLocks/>
            </p:cNvSpPr>
            <p:nvPr/>
          </p:nvSpPr>
          <p:spPr bwMode="auto">
            <a:xfrm>
              <a:off x="7547879" y="3651391"/>
              <a:ext cx="260032" cy="133040"/>
            </a:xfrm>
            <a:custGeom>
              <a:avLst/>
              <a:gdLst>
                <a:gd name="T0" fmla="*/ 94 w 172"/>
                <a:gd name="T1" fmla="*/ 1 h 88"/>
                <a:gd name="T2" fmla="*/ 117 w 172"/>
                <a:gd name="T3" fmla="*/ 15 h 88"/>
                <a:gd name="T4" fmla="*/ 132 w 172"/>
                <a:gd name="T5" fmla="*/ 20 h 88"/>
                <a:gd name="T6" fmla="*/ 140 w 172"/>
                <a:gd name="T7" fmla="*/ 18 h 88"/>
                <a:gd name="T8" fmla="*/ 145 w 172"/>
                <a:gd name="T9" fmla="*/ 18 h 88"/>
                <a:gd name="T10" fmla="*/ 149 w 172"/>
                <a:gd name="T11" fmla="*/ 18 h 88"/>
                <a:gd name="T12" fmla="*/ 159 w 172"/>
                <a:gd name="T13" fmla="*/ 23 h 88"/>
                <a:gd name="T14" fmla="*/ 170 w 172"/>
                <a:gd name="T15" fmla="*/ 33 h 88"/>
                <a:gd name="T16" fmla="*/ 172 w 172"/>
                <a:gd name="T17" fmla="*/ 43 h 88"/>
                <a:gd name="T18" fmla="*/ 164 w 172"/>
                <a:gd name="T19" fmla="*/ 48 h 88"/>
                <a:gd name="T20" fmla="*/ 164 w 172"/>
                <a:gd name="T21" fmla="*/ 51 h 88"/>
                <a:gd name="T22" fmla="*/ 165 w 172"/>
                <a:gd name="T23" fmla="*/ 55 h 88"/>
                <a:gd name="T24" fmla="*/ 164 w 172"/>
                <a:gd name="T25" fmla="*/ 58 h 88"/>
                <a:gd name="T26" fmla="*/ 162 w 172"/>
                <a:gd name="T27" fmla="*/ 66 h 88"/>
                <a:gd name="T28" fmla="*/ 164 w 172"/>
                <a:gd name="T29" fmla="*/ 73 h 88"/>
                <a:gd name="T30" fmla="*/ 167 w 172"/>
                <a:gd name="T31" fmla="*/ 81 h 88"/>
                <a:gd name="T32" fmla="*/ 135 w 172"/>
                <a:gd name="T33" fmla="*/ 85 h 88"/>
                <a:gd name="T34" fmla="*/ 89 w 172"/>
                <a:gd name="T35" fmla="*/ 86 h 88"/>
                <a:gd name="T36" fmla="*/ 40 w 172"/>
                <a:gd name="T37" fmla="*/ 83 h 88"/>
                <a:gd name="T38" fmla="*/ 10 w 172"/>
                <a:gd name="T39" fmla="*/ 75 h 88"/>
                <a:gd name="T40" fmla="*/ 25 w 172"/>
                <a:gd name="T41" fmla="*/ 65 h 88"/>
                <a:gd name="T42" fmla="*/ 33 w 172"/>
                <a:gd name="T43" fmla="*/ 61 h 88"/>
                <a:gd name="T44" fmla="*/ 38 w 172"/>
                <a:gd name="T45" fmla="*/ 58 h 88"/>
                <a:gd name="T46" fmla="*/ 40 w 172"/>
                <a:gd name="T47" fmla="*/ 56 h 88"/>
                <a:gd name="T48" fmla="*/ 22 w 172"/>
                <a:gd name="T49" fmla="*/ 53 h 88"/>
                <a:gd name="T50" fmla="*/ 5 w 172"/>
                <a:gd name="T51" fmla="*/ 73 h 88"/>
                <a:gd name="T52" fmla="*/ 3 w 172"/>
                <a:gd name="T53" fmla="*/ 73 h 88"/>
                <a:gd name="T54" fmla="*/ 10 w 172"/>
                <a:gd name="T55" fmla="*/ 63 h 88"/>
                <a:gd name="T56" fmla="*/ 17 w 172"/>
                <a:gd name="T57" fmla="*/ 48 h 88"/>
                <a:gd name="T58" fmla="*/ 17 w 172"/>
                <a:gd name="T59" fmla="*/ 45 h 88"/>
                <a:gd name="T60" fmla="*/ 17 w 172"/>
                <a:gd name="T61" fmla="*/ 40 h 88"/>
                <a:gd name="T62" fmla="*/ 15 w 172"/>
                <a:gd name="T63" fmla="*/ 38 h 88"/>
                <a:gd name="T64" fmla="*/ 17 w 172"/>
                <a:gd name="T65" fmla="*/ 33 h 88"/>
                <a:gd name="T66" fmla="*/ 18 w 172"/>
                <a:gd name="T67" fmla="*/ 30 h 88"/>
                <a:gd name="T68" fmla="*/ 35 w 172"/>
                <a:gd name="T69" fmla="*/ 31 h 88"/>
                <a:gd name="T70" fmla="*/ 38 w 172"/>
                <a:gd name="T71" fmla="*/ 31 h 88"/>
                <a:gd name="T72" fmla="*/ 48 w 172"/>
                <a:gd name="T73" fmla="*/ 25 h 88"/>
                <a:gd name="T74" fmla="*/ 57 w 172"/>
                <a:gd name="T75" fmla="*/ 18 h 88"/>
                <a:gd name="T76" fmla="*/ 68 w 172"/>
                <a:gd name="T77" fmla="*/ 1 h 88"/>
                <a:gd name="T78" fmla="*/ 68 w 172"/>
                <a:gd name="T79" fmla="*/ 3 h 88"/>
                <a:gd name="T80" fmla="*/ 65 w 172"/>
                <a:gd name="T81" fmla="*/ 6 h 88"/>
                <a:gd name="T82" fmla="*/ 63 w 172"/>
                <a:gd name="T83" fmla="*/ 13 h 88"/>
                <a:gd name="T84" fmla="*/ 53 w 172"/>
                <a:gd name="T85" fmla="*/ 23 h 88"/>
                <a:gd name="T86" fmla="*/ 47 w 172"/>
                <a:gd name="T87" fmla="*/ 30 h 88"/>
                <a:gd name="T88" fmla="*/ 48 w 172"/>
                <a:gd name="T89" fmla="*/ 31 h 88"/>
                <a:gd name="T90" fmla="*/ 58 w 172"/>
                <a:gd name="T91" fmla="*/ 31 h 88"/>
                <a:gd name="T92" fmla="*/ 62 w 172"/>
                <a:gd name="T93" fmla="*/ 31 h 88"/>
                <a:gd name="T94" fmla="*/ 70 w 172"/>
                <a:gd name="T95" fmla="*/ 36 h 88"/>
                <a:gd name="T96" fmla="*/ 77 w 172"/>
                <a:gd name="T97" fmla="*/ 35 h 88"/>
                <a:gd name="T98" fmla="*/ 85 w 172"/>
                <a:gd name="T99" fmla="*/ 31 h 88"/>
                <a:gd name="T100" fmla="*/ 84 w 172"/>
                <a:gd name="T101" fmla="*/ 21 h 88"/>
                <a:gd name="T102" fmla="*/ 82 w 172"/>
                <a:gd name="T103" fmla="*/ 8 h 88"/>
                <a:gd name="T104" fmla="*/ 84 w 172"/>
                <a:gd name="T105" fmla="*/ 6 h 88"/>
                <a:gd name="T106" fmla="*/ 84 w 172"/>
                <a:gd name="T107" fmla="*/ 8 h 88"/>
                <a:gd name="T108" fmla="*/ 85 w 172"/>
                <a:gd name="T10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88">
                  <a:moveTo>
                    <a:pt x="85" y="3"/>
                  </a:moveTo>
                  <a:lnTo>
                    <a:pt x="92" y="0"/>
                  </a:lnTo>
                  <a:lnTo>
                    <a:pt x="94" y="1"/>
                  </a:lnTo>
                  <a:lnTo>
                    <a:pt x="102" y="6"/>
                  </a:lnTo>
                  <a:lnTo>
                    <a:pt x="110" y="13"/>
                  </a:lnTo>
                  <a:lnTo>
                    <a:pt x="117" y="15"/>
                  </a:lnTo>
                  <a:lnTo>
                    <a:pt x="12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5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4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7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0" y="18"/>
                  </a:lnTo>
                  <a:lnTo>
                    <a:pt x="155" y="16"/>
                  </a:lnTo>
                  <a:lnTo>
                    <a:pt x="159" y="23"/>
                  </a:lnTo>
                  <a:lnTo>
                    <a:pt x="160" y="25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2" y="38"/>
                  </a:lnTo>
                  <a:lnTo>
                    <a:pt x="172" y="40"/>
                  </a:lnTo>
                  <a:lnTo>
                    <a:pt x="172" y="43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4" y="50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5" y="53"/>
                  </a:lnTo>
                  <a:lnTo>
                    <a:pt x="165" y="55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2" y="61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2" y="70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9" y="81"/>
                  </a:lnTo>
                  <a:lnTo>
                    <a:pt x="167" y="81"/>
                  </a:lnTo>
                  <a:lnTo>
                    <a:pt x="162" y="83"/>
                  </a:lnTo>
                  <a:lnTo>
                    <a:pt x="160" y="83"/>
                  </a:lnTo>
                  <a:lnTo>
                    <a:pt x="135" y="85"/>
                  </a:lnTo>
                  <a:lnTo>
                    <a:pt x="97" y="88"/>
                  </a:lnTo>
                  <a:lnTo>
                    <a:pt x="95" y="88"/>
                  </a:lnTo>
                  <a:lnTo>
                    <a:pt x="89" y="86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40" y="83"/>
                  </a:lnTo>
                  <a:lnTo>
                    <a:pt x="13" y="78"/>
                  </a:lnTo>
                  <a:lnTo>
                    <a:pt x="8" y="78"/>
                  </a:lnTo>
                  <a:lnTo>
                    <a:pt x="10" y="75"/>
                  </a:lnTo>
                  <a:lnTo>
                    <a:pt x="18" y="70"/>
                  </a:lnTo>
                  <a:lnTo>
                    <a:pt x="22" y="66"/>
                  </a:lnTo>
                  <a:lnTo>
                    <a:pt x="25" y="65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22" y="53"/>
                  </a:lnTo>
                  <a:lnTo>
                    <a:pt x="17" y="58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3" y="73"/>
                  </a:lnTo>
                  <a:lnTo>
                    <a:pt x="3" y="71"/>
                  </a:lnTo>
                  <a:lnTo>
                    <a:pt x="8" y="68"/>
                  </a:lnTo>
                  <a:lnTo>
                    <a:pt x="10" y="63"/>
                  </a:lnTo>
                  <a:lnTo>
                    <a:pt x="12" y="61"/>
                  </a:lnTo>
                  <a:lnTo>
                    <a:pt x="17" y="5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30" y="30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53" y="23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65" y="6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8" y="30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70" y="36"/>
                  </a:lnTo>
                  <a:lnTo>
                    <a:pt x="72" y="36"/>
                  </a:lnTo>
                  <a:lnTo>
                    <a:pt x="74" y="35"/>
                  </a:lnTo>
                  <a:lnTo>
                    <a:pt x="77" y="35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5" y="30"/>
                  </a:lnTo>
                  <a:lnTo>
                    <a:pt x="84" y="26"/>
                  </a:lnTo>
                  <a:lnTo>
                    <a:pt x="84" y="2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7" y="5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2" name="Freeform 214"/>
            <p:cNvSpPr>
              <a:spLocks/>
            </p:cNvSpPr>
            <p:nvPr/>
          </p:nvSpPr>
          <p:spPr bwMode="auto">
            <a:xfrm>
              <a:off x="8001424" y="1321683"/>
              <a:ext cx="3100733" cy="3740230"/>
            </a:xfrm>
            <a:custGeom>
              <a:avLst/>
              <a:gdLst>
                <a:gd name="T0" fmla="*/ 141 w 2051"/>
                <a:gd name="T1" fmla="*/ 209 h 2474"/>
                <a:gd name="T2" fmla="*/ 241 w 2051"/>
                <a:gd name="T3" fmla="*/ 204 h 2474"/>
                <a:gd name="T4" fmla="*/ 388 w 2051"/>
                <a:gd name="T5" fmla="*/ 259 h 2474"/>
                <a:gd name="T6" fmla="*/ 469 w 2051"/>
                <a:gd name="T7" fmla="*/ 324 h 2474"/>
                <a:gd name="T8" fmla="*/ 336 w 2051"/>
                <a:gd name="T9" fmla="*/ 454 h 2474"/>
                <a:gd name="T10" fmla="*/ 209 w 2051"/>
                <a:gd name="T11" fmla="*/ 443 h 2474"/>
                <a:gd name="T12" fmla="*/ 191 w 2051"/>
                <a:gd name="T13" fmla="*/ 449 h 2474"/>
                <a:gd name="T14" fmla="*/ 277 w 2051"/>
                <a:gd name="T15" fmla="*/ 513 h 2474"/>
                <a:gd name="T16" fmla="*/ 346 w 2051"/>
                <a:gd name="T17" fmla="*/ 638 h 2474"/>
                <a:gd name="T18" fmla="*/ 413 w 2051"/>
                <a:gd name="T19" fmla="*/ 616 h 2474"/>
                <a:gd name="T20" fmla="*/ 426 w 2051"/>
                <a:gd name="T21" fmla="*/ 568 h 2474"/>
                <a:gd name="T22" fmla="*/ 506 w 2051"/>
                <a:gd name="T23" fmla="*/ 571 h 2474"/>
                <a:gd name="T24" fmla="*/ 491 w 2051"/>
                <a:gd name="T25" fmla="*/ 438 h 2474"/>
                <a:gd name="T26" fmla="*/ 583 w 2051"/>
                <a:gd name="T27" fmla="*/ 401 h 2474"/>
                <a:gd name="T28" fmla="*/ 566 w 2051"/>
                <a:gd name="T29" fmla="*/ 296 h 2474"/>
                <a:gd name="T30" fmla="*/ 508 w 2051"/>
                <a:gd name="T31" fmla="*/ 177 h 2474"/>
                <a:gd name="T32" fmla="*/ 595 w 2051"/>
                <a:gd name="T33" fmla="*/ 224 h 2474"/>
                <a:gd name="T34" fmla="*/ 688 w 2051"/>
                <a:gd name="T35" fmla="*/ 271 h 2474"/>
                <a:gd name="T36" fmla="*/ 695 w 2051"/>
                <a:gd name="T37" fmla="*/ 172 h 2474"/>
                <a:gd name="T38" fmla="*/ 766 w 2051"/>
                <a:gd name="T39" fmla="*/ 54 h 2474"/>
                <a:gd name="T40" fmla="*/ 815 w 2051"/>
                <a:gd name="T41" fmla="*/ 52 h 2474"/>
                <a:gd name="T42" fmla="*/ 865 w 2051"/>
                <a:gd name="T43" fmla="*/ 5 h 2474"/>
                <a:gd name="T44" fmla="*/ 1950 w 2051"/>
                <a:gd name="T45" fmla="*/ 877 h 2474"/>
                <a:gd name="T46" fmla="*/ 1866 w 2051"/>
                <a:gd name="T47" fmla="*/ 975 h 2474"/>
                <a:gd name="T48" fmla="*/ 1824 w 2051"/>
                <a:gd name="T49" fmla="*/ 1053 h 2474"/>
                <a:gd name="T50" fmla="*/ 1901 w 2051"/>
                <a:gd name="T51" fmla="*/ 1057 h 2474"/>
                <a:gd name="T52" fmla="*/ 1873 w 2051"/>
                <a:gd name="T53" fmla="*/ 1202 h 2474"/>
                <a:gd name="T54" fmla="*/ 1990 w 2051"/>
                <a:gd name="T55" fmla="*/ 1259 h 2474"/>
                <a:gd name="T56" fmla="*/ 1818 w 2051"/>
                <a:gd name="T57" fmla="*/ 1337 h 2474"/>
                <a:gd name="T58" fmla="*/ 1736 w 2051"/>
                <a:gd name="T59" fmla="*/ 1399 h 2474"/>
                <a:gd name="T60" fmla="*/ 1644 w 2051"/>
                <a:gd name="T61" fmla="*/ 1474 h 2474"/>
                <a:gd name="T62" fmla="*/ 1471 w 2051"/>
                <a:gd name="T63" fmla="*/ 1474 h 2474"/>
                <a:gd name="T64" fmla="*/ 1384 w 2051"/>
                <a:gd name="T65" fmla="*/ 1566 h 2474"/>
                <a:gd name="T66" fmla="*/ 1287 w 2051"/>
                <a:gd name="T67" fmla="*/ 1679 h 2474"/>
                <a:gd name="T68" fmla="*/ 1376 w 2051"/>
                <a:gd name="T69" fmla="*/ 1911 h 2474"/>
                <a:gd name="T70" fmla="*/ 1526 w 2051"/>
                <a:gd name="T71" fmla="*/ 1990 h 2474"/>
                <a:gd name="T72" fmla="*/ 1562 w 2051"/>
                <a:gd name="T73" fmla="*/ 2457 h 2474"/>
                <a:gd name="T74" fmla="*/ 1386 w 2051"/>
                <a:gd name="T75" fmla="*/ 2403 h 2474"/>
                <a:gd name="T76" fmla="*/ 1225 w 2051"/>
                <a:gd name="T77" fmla="*/ 2413 h 2474"/>
                <a:gd name="T78" fmla="*/ 997 w 2051"/>
                <a:gd name="T79" fmla="*/ 2418 h 2474"/>
                <a:gd name="T80" fmla="*/ 793 w 2051"/>
                <a:gd name="T81" fmla="*/ 2340 h 2474"/>
                <a:gd name="T82" fmla="*/ 826 w 2051"/>
                <a:gd name="T83" fmla="*/ 2323 h 2474"/>
                <a:gd name="T84" fmla="*/ 865 w 2051"/>
                <a:gd name="T85" fmla="*/ 2242 h 2474"/>
                <a:gd name="T86" fmla="*/ 850 w 2051"/>
                <a:gd name="T87" fmla="*/ 2192 h 2474"/>
                <a:gd name="T88" fmla="*/ 915 w 2051"/>
                <a:gd name="T89" fmla="*/ 2128 h 2474"/>
                <a:gd name="T90" fmla="*/ 847 w 2051"/>
                <a:gd name="T91" fmla="*/ 2128 h 2474"/>
                <a:gd name="T92" fmla="*/ 927 w 2051"/>
                <a:gd name="T93" fmla="*/ 2010 h 2474"/>
                <a:gd name="T94" fmla="*/ 870 w 2051"/>
                <a:gd name="T95" fmla="*/ 1891 h 2474"/>
                <a:gd name="T96" fmla="*/ 683 w 2051"/>
                <a:gd name="T97" fmla="*/ 1888 h 2474"/>
                <a:gd name="T98" fmla="*/ 581 w 2051"/>
                <a:gd name="T99" fmla="*/ 1821 h 2474"/>
                <a:gd name="T100" fmla="*/ 429 w 2051"/>
                <a:gd name="T101" fmla="*/ 1754 h 2474"/>
                <a:gd name="T102" fmla="*/ 386 w 2051"/>
                <a:gd name="T103" fmla="*/ 1686 h 2474"/>
                <a:gd name="T104" fmla="*/ 289 w 2051"/>
                <a:gd name="T105" fmla="*/ 1527 h 2474"/>
                <a:gd name="T106" fmla="*/ 182 w 2051"/>
                <a:gd name="T107" fmla="*/ 1441 h 2474"/>
                <a:gd name="T108" fmla="*/ 89 w 2051"/>
                <a:gd name="T109" fmla="*/ 1314 h 2474"/>
                <a:gd name="T110" fmla="*/ 102 w 2051"/>
                <a:gd name="T111" fmla="*/ 1142 h 2474"/>
                <a:gd name="T112" fmla="*/ 136 w 2051"/>
                <a:gd name="T113" fmla="*/ 1085 h 2474"/>
                <a:gd name="T114" fmla="*/ 109 w 2051"/>
                <a:gd name="T115" fmla="*/ 1050 h 2474"/>
                <a:gd name="T116" fmla="*/ 147 w 2051"/>
                <a:gd name="T117" fmla="*/ 932 h 2474"/>
                <a:gd name="T118" fmla="*/ 117 w 2051"/>
                <a:gd name="T119" fmla="*/ 658 h 2474"/>
                <a:gd name="T120" fmla="*/ 89 w 2051"/>
                <a:gd name="T121" fmla="*/ 518 h 2474"/>
                <a:gd name="T122" fmla="*/ 10 w 2051"/>
                <a:gd name="T123" fmla="*/ 276 h 2474"/>
                <a:gd name="T124" fmla="*/ 72 w 2051"/>
                <a:gd name="T125" fmla="*/ 199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51" h="2474">
                  <a:moveTo>
                    <a:pt x="66" y="182"/>
                  </a:moveTo>
                  <a:lnTo>
                    <a:pt x="72" y="182"/>
                  </a:lnTo>
                  <a:lnTo>
                    <a:pt x="86" y="186"/>
                  </a:lnTo>
                  <a:lnTo>
                    <a:pt x="96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4" y="182"/>
                  </a:lnTo>
                  <a:lnTo>
                    <a:pt x="92" y="176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12" y="166"/>
                  </a:lnTo>
                  <a:lnTo>
                    <a:pt x="114" y="166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24" y="171"/>
                  </a:lnTo>
                  <a:lnTo>
                    <a:pt x="132" y="172"/>
                  </a:lnTo>
                  <a:lnTo>
                    <a:pt x="132" y="172"/>
                  </a:lnTo>
                  <a:lnTo>
                    <a:pt x="137" y="174"/>
                  </a:lnTo>
                  <a:lnTo>
                    <a:pt x="139" y="174"/>
                  </a:lnTo>
                  <a:lnTo>
                    <a:pt x="139" y="174"/>
                  </a:lnTo>
                  <a:lnTo>
                    <a:pt x="141" y="181"/>
                  </a:lnTo>
                  <a:lnTo>
                    <a:pt x="141" y="182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6"/>
                  </a:lnTo>
                  <a:lnTo>
                    <a:pt x="136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2" y="189"/>
                  </a:lnTo>
                  <a:lnTo>
                    <a:pt x="126" y="189"/>
                  </a:lnTo>
                  <a:lnTo>
                    <a:pt x="121" y="187"/>
                  </a:lnTo>
                  <a:lnTo>
                    <a:pt x="107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11" y="192"/>
                  </a:lnTo>
                  <a:lnTo>
                    <a:pt x="112" y="192"/>
                  </a:lnTo>
                  <a:lnTo>
                    <a:pt x="119" y="192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21" y="194"/>
                  </a:lnTo>
                  <a:lnTo>
                    <a:pt x="124" y="197"/>
                  </a:lnTo>
                  <a:lnTo>
                    <a:pt x="136" y="197"/>
                  </a:lnTo>
                  <a:lnTo>
                    <a:pt x="136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42" y="201"/>
                  </a:lnTo>
                  <a:lnTo>
                    <a:pt x="141" y="202"/>
                  </a:lnTo>
                  <a:lnTo>
                    <a:pt x="139" y="204"/>
                  </a:lnTo>
                  <a:lnTo>
                    <a:pt x="139" y="206"/>
                  </a:lnTo>
                  <a:lnTo>
                    <a:pt x="137" y="211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4"/>
                  </a:lnTo>
                  <a:lnTo>
                    <a:pt x="141" y="212"/>
                  </a:lnTo>
                  <a:lnTo>
                    <a:pt x="141" y="211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51" y="199"/>
                  </a:lnTo>
                  <a:lnTo>
                    <a:pt x="156" y="197"/>
                  </a:lnTo>
                  <a:lnTo>
                    <a:pt x="157" y="199"/>
                  </a:lnTo>
                  <a:lnTo>
                    <a:pt x="157" y="201"/>
                  </a:lnTo>
                  <a:lnTo>
                    <a:pt x="162" y="219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2"/>
                  </a:lnTo>
                  <a:lnTo>
                    <a:pt x="157" y="229"/>
                  </a:lnTo>
                  <a:lnTo>
                    <a:pt x="156" y="231"/>
                  </a:lnTo>
                  <a:lnTo>
                    <a:pt x="154" y="231"/>
                  </a:lnTo>
                  <a:lnTo>
                    <a:pt x="154" y="231"/>
                  </a:lnTo>
                  <a:lnTo>
                    <a:pt x="151" y="232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42"/>
                  </a:lnTo>
                  <a:lnTo>
                    <a:pt x="149" y="244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2"/>
                  </a:lnTo>
                  <a:lnTo>
                    <a:pt x="149" y="239"/>
                  </a:lnTo>
                  <a:lnTo>
                    <a:pt x="149" y="237"/>
                  </a:lnTo>
                  <a:lnTo>
                    <a:pt x="149" y="237"/>
                  </a:lnTo>
                  <a:lnTo>
                    <a:pt x="149" y="236"/>
                  </a:lnTo>
                  <a:lnTo>
                    <a:pt x="151" y="236"/>
                  </a:lnTo>
                  <a:lnTo>
                    <a:pt x="151" y="234"/>
                  </a:lnTo>
                  <a:lnTo>
                    <a:pt x="151" y="234"/>
                  </a:lnTo>
                  <a:lnTo>
                    <a:pt x="157" y="231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4" y="221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2" y="214"/>
                  </a:lnTo>
                  <a:lnTo>
                    <a:pt x="162" y="212"/>
                  </a:lnTo>
                  <a:lnTo>
                    <a:pt x="162" y="212"/>
                  </a:lnTo>
                  <a:lnTo>
                    <a:pt x="161" y="211"/>
                  </a:lnTo>
                  <a:lnTo>
                    <a:pt x="162" y="209"/>
                  </a:lnTo>
                  <a:lnTo>
                    <a:pt x="162" y="209"/>
                  </a:lnTo>
                  <a:lnTo>
                    <a:pt x="162" y="207"/>
                  </a:lnTo>
                  <a:lnTo>
                    <a:pt x="166" y="206"/>
                  </a:lnTo>
                  <a:lnTo>
                    <a:pt x="174" y="204"/>
                  </a:lnTo>
                  <a:lnTo>
                    <a:pt x="186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91" y="206"/>
                  </a:lnTo>
                  <a:lnTo>
                    <a:pt x="199" y="207"/>
                  </a:lnTo>
                  <a:lnTo>
                    <a:pt x="214" y="209"/>
                  </a:lnTo>
                  <a:lnTo>
                    <a:pt x="214" y="202"/>
                  </a:lnTo>
                  <a:lnTo>
                    <a:pt x="212" y="202"/>
                  </a:lnTo>
                  <a:lnTo>
                    <a:pt x="212" y="202"/>
                  </a:lnTo>
                  <a:lnTo>
                    <a:pt x="214" y="201"/>
                  </a:lnTo>
                  <a:lnTo>
                    <a:pt x="219" y="201"/>
                  </a:lnTo>
                  <a:lnTo>
                    <a:pt x="219" y="201"/>
                  </a:lnTo>
                  <a:lnTo>
                    <a:pt x="222" y="201"/>
                  </a:lnTo>
                  <a:lnTo>
                    <a:pt x="236" y="202"/>
                  </a:lnTo>
                  <a:lnTo>
                    <a:pt x="241" y="204"/>
                  </a:lnTo>
                  <a:lnTo>
                    <a:pt x="242" y="204"/>
                  </a:lnTo>
                  <a:lnTo>
                    <a:pt x="244" y="206"/>
                  </a:lnTo>
                  <a:lnTo>
                    <a:pt x="244" y="207"/>
                  </a:lnTo>
                  <a:lnTo>
                    <a:pt x="256" y="212"/>
                  </a:lnTo>
                  <a:lnTo>
                    <a:pt x="257" y="212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4" y="212"/>
                  </a:lnTo>
                  <a:lnTo>
                    <a:pt x="264" y="212"/>
                  </a:lnTo>
                  <a:lnTo>
                    <a:pt x="266" y="214"/>
                  </a:lnTo>
                  <a:lnTo>
                    <a:pt x="271" y="216"/>
                  </a:lnTo>
                  <a:lnTo>
                    <a:pt x="281" y="221"/>
                  </a:lnTo>
                  <a:lnTo>
                    <a:pt x="287" y="224"/>
                  </a:lnTo>
                  <a:lnTo>
                    <a:pt x="292" y="226"/>
                  </a:lnTo>
                  <a:lnTo>
                    <a:pt x="302" y="231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8" y="232"/>
                  </a:lnTo>
                  <a:lnTo>
                    <a:pt x="311" y="232"/>
                  </a:lnTo>
                  <a:lnTo>
                    <a:pt x="313" y="234"/>
                  </a:lnTo>
                  <a:lnTo>
                    <a:pt x="319" y="239"/>
                  </a:lnTo>
                  <a:lnTo>
                    <a:pt x="324" y="242"/>
                  </a:lnTo>
                  <a:lnTo>
                    <a:pt x="324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4" y="249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9" y="252"/>
                  </a:lnTo>
                  <a:lnTo>
                    <a:pt x="339" y="252"/>
                  </a:lnTo>
                  <a:lnTo>
                    <a:pt x="339" y="254"/>
                  </a:lnTo>
                  <a:lnTo>
                    <a:pt x="339" y="254"/>
                  </a:lnTo>
                  <a:lnTo>
                    <a:pt x="341" y="257"/>
                  </a:lnTo>
                  <a:lnTo>
                    <a:pt x="349" y="257"/>
                  </a:lnTo>
                  <a:lnTo>
                    <a:pt x="349" y="257"/>
                  </a:lnTo>
                  <a:lnTo>
                    <a:pt x="348" y="256"/>
                  </a:lnTo>
                  <a:lnTo>
                    <a:pt x="344" y="256"/>
                  </a:lnTo>
                  <a:lnTo>
                    <a:pt x="343" y="254"/>
                  </a:lnTo>
                  <a:lnTo>
                    <a:pt x="343" y="254"/>
                  </a:lnTo>
                  <a:lnTo>
                    <a:pt x="344" y="254"/>
                  </a:lnTo>
                  <a:lnTo>
                    <a:pt x="346" y="251"/>
                  </a:lnTo>
                  <a:lnTo>
                    <a:pt x="348" y="251"/>
                  </a:lnTo>
                  <a:lnTo>
                    <a:pt x="348" y="251"/>
                  </a:lnTo>
                  <a:lnTo>
                    <a:pt x="359" y="256"/>
                  </a:lnTo>
                  <a:lnTo>
                    <a:pt x="359" y="256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61" y="257"/>
                  </a:lnTo>
                  <a:lnTo>
                    <a:pt x="364" y="259"/>
                  </a:lnTo>
                  <a:lnTo>
                    <a:pt x="369" y="262"/>
                  </a:lnTo>
                  <a:lnTo>
                    <a:pt x="384" y="271"/>
                  </a:lnTo>
                  <a:lnTo>
                    <a:pt x="386" y="271"/>
                  </a:lnTo>
                  <a:lnTo>
                    <a:pt x="386" y="271"/>
                  </a:lnTo>
                  <a:lnTo>
                    <a:pt x="388" y="271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3" y="269"/>
                  </a:lnTo>
                  <a:lnTo>
                    <a:pt x="393" y="271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8" y="261"/>
                  </a:lnTo>
                  <a:lnTo>
                    <a:pt x="388" y="259"/>
                  </a:lnTo>
                  <a:lnTo>
                    <a:pt x="389" y="259"/>
                  </a:lnTo>
                  <a:lnTo>
                    <a:pt x="389" y="259"/>
                  </a:lnTo>
                  <a:lnTo>
                    <a:pt x="391" y="259"/>
                  </a:lnTo>
                  <a:lnTo>
                    <a:pt x="396" y="262"/>
                  </a:lnTo>
                  <a:lnTo>
                    <a:pt x="398" y="262"/>
                  </a:lnTo>
                  <a:lnTo>
                    <a:pt x="398" y="264"/>
                  </a:lnTo>
                  <a:lnTo>
                    <a:pt x="398" y="264"/>
                  </a:lnTo>
                  <a:lnTo>
                    <a:pt x="399" y="266"/>
                  </a:lnTo>
                  <a:lnTo>
                    <a:pt x="401" y="269"/>
                  </a:lnTo>
                  <a:lnTo>
                    <a:pt x="403" y="269"/>
                  </a:lnTo>
                  <a:lnTo>
                    <a:pt x="403" y="271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11" y="274"/>
                  </a:lnTo>
                  <a:lnTo>
                    <a:pt x="414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19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2"/>
                  </a:lnTo>
                  <a:lnTo>
                    <a:pt x="423" y="286"/>
                  </a:lnTo>
                  <a:lnTo>
                    <a:pt x="424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33" y="284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9" y="286"/>
                  </a:lnTo>
                  <a:lnTo>
                    <a:pt x="439" y="286"/>
                  </a:lnTo>
                  <a:lnTo>
                    <a:pt x="441" y="284"/>
                  </a:lnTo>
                  <a:lnTo>
                    <a:pt x="441" y="284"/>
                  </a:lnTo>
                  <a:lnTo>
                    <a:pt x="444" y="286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9" y="292"/>
                  </a:lnTo>
                  <a:lnTo>
                    <a:pt x="449" y="294"/>
                  </a:lnTo>
                  <a:lnTo>
                    <a:pt x="449" y="294"/>
                  </a:lnTo>
                  <a:lnTo>
                    <a:pt x="449" y="296"/>
                  </a:lnTo>
                  <a:lnTo>
                    <a:pt x="453" y="307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6" y="307"/>
                  </a:lnTo>
                  <a:lnTo>
                    <a:pt x="456" y="307"/>
                  </a:lnTo>
                  <a:lnTo>
                    <a:pt x="458" y="309"/>
                  </a:lnTo>
                  <a:lnTo>
                    <a:pt x="459" y="311"/>
                  </a:lnTo>
                  <a:lnTo>
                    <a:pt x="459" y="316"/>
                  </a:lnTo>
                  <a:lnTo>
                    <a:pt x="461" y="319"/>
                  </a:lnTo>
                  <a:lnTo>
                    <a:pt x="461" y="321"/>
                  </a:lnTo>
                  <a:lnTo>
                    <a:pt x="461" y="324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4" y="326"/>
                  </a:lnTo>
                  <a:lnTo>
                    <a:pt x="468" y="327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6" y="333"/>
                  </a:lnTo>
                  <a:lnTo>
                    <a:pt x="476" y="334"/>
                  </a:lnTo>
                  <a:lnTo>
                    <a:pt x="476" y="334"/>
                  </a:lnTo>
                  <a:lnTo>
                    <a:pt x="478" y="349"/>
                  </a:lnTo>
                  <a:lnTo>
                    <a:pt x="478" y="353"/>
                  </a:lnTo>
                  <a:lnTo>
                    <a:pt x="478" y="354"/>
                  </a:lnTo>
                  <a:lnTo>
                    <a:pt x="478" y="356"/>
                  </a:lnTo>
                  <a:lnTo>
                    <a:pt x="478" y="359"/>
                  </a:lnTo>
                  <a:lnTo>
                    <a:pt x="478" y="363"/>
                  </a:lnTo>
                  <a:lnTo>
                    <a:pt x="478" y="364"/>
                  </a:lnTo>
                  <a:lnTo>
                    <a:pt x="478" y="366"/>
                  </a:lnTo>
                  <a:lnTo>
                    <a:pt x="473" y="378"/>
                  </a:lnTo>
                  <a:lnTo>
                    <a:pt x="473" y="378"/>
                  </a:lnTo>
                  <a:lnTo>
                    <a:pt x="469" y="384"/>
                  </a:lnTo>
                  <a:lnTo>
                    <a:pt x="469" y="391"/>
                  </a:lnTo>
                  <a:lnTo>
                    <a:pt x="466" y="401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3" y="408"/>
                  </a:lnTo>
                  <a:lnTo>
                    <a:pt x="461" y="409"/>
                  </a:lnTo>
                  <a:lnTo>
                    <a:pt x="461" y="411"/>
                  </a:lnTo>
                  <a:lnTo>
                    <a:pt x="459" y="411"/>
                  </a:lnTo>
                  <a:lnTo>
                    <a:pt x="456" y="414"/>
                  </a:lnTo>
                  <a:lnTo>
                    <a:pt x="456" y="416"/>
                  </a:lnTo>
                  <a:lnTo>
                    <a:pt x="456" y="418"/>
                  </a:lnTo>
                  <a:lnTo>
                    <a:pt x="454" y="421"/>
                  </a:lnTo>
                  <a:lnTo>
                    <a:pt x="454" y="421"/>
                  </a:lnTo>
                  <a:lnTo>
                    <a:pt x="454" y="423"/>
                  </a:lnTo>
                  <a:lnTo>
                    <a:pt x="454" y="423"/>
                  </a:lnTo>
                  <a:lnTo>
                    <a:pt x="446" y="429"/>
                  </a:lnTo>
                  <a:lnTo>
                    <a:pt x="439" y="434"/>
                  </a:lnTo>
                  <a:lnTo>
                    <a:pt x="433" y="441"/>
                  </a:lnTo>
                  <a:lnTo>
                    <a:pt x="433" y="443"/>
                  </a:lnTo>
                  <a:lnTo>
                    <a:pt x="431" y="443"/>
                  </a:lnTo>
                  <a:lnTo>
                    <a:pt x="431" y="444"/>
                  </a:lnTo>
                  <a:lnTo>
                    <a:pt x="424" y="448"/>
                  </a:lnTo>
                  <a:lnTo>
                    <a:pt x="423" y="449"/>
                  </a:lnTo>
                  <a:lnTo>
                    <a:pt x="416" y="453"/>
                  </a:lnTo>
                  <a:lnTo>
                    <a:pt x="416" y="453"/>
                  </a:lnTo>
                  <a:lnTo>
                    <a:pt x="408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393" y="459"/>
                  </a:lnTo>
                  <a:lnTo>
                    <a:pt x="386" y="461"/>
                  </a:lnTo>
                  <a:lnTo>
                    <a:pt x="384" y="461"/>
                  </a:lnTo>
                  <a:lnTo>
                    <a:pt x="383" y="461"/>
                  </a:lnTo>
                  <a:lnTo>
                    <a:pt x="379" y="461"/>
                  </a:lnTo>
                  <a:lnTo>
                    <a:pt x="376" y="461"/>
                  </a:lnTo>
                  <a:lnTo>
                    <a:pt x="371" y="461"/>
                  </a:lnTo>
                  <a:lnTo>
                    <a:pt x="369" y="461"/>
                  </a:lnTo>
                  <a:lnTo>
                    <a:pt x="368" y="459"/>
                  </a:lnTo>
                  <a:lnTo>
                    <a:pt x="366" y="459"/>
                  </a:lnTo>
                  <a:lnTo>
                    <a:pt x="364" y="458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56" y="454"/>
                  </a:lnTo>
                  <a:lnTo>
                    <a:pt x="351" y="454"/>
                  </a:lnTo>
                  <a:lnTo>
                    <a:pt x="348" y="454"/>
                  </a:lnTo>
                  <a:lnTo>
                    <a:pt x="346" y="454"/>
                  </a:lnTo>
                  <a:lnTo>
                    <a:pt x="344" y="454"/>
                  </a:lnTo>
                  <a:lnTo>
                    <a:pt x="341" y="454"/>
                  </a:lnTo>
                  <a:lnTo>
                    <a:pt x="336" y="454"/>
                  </a:lnTo>
                  <a:lnTo>
                    <a:pt x="333" y="456"/>
                  </a:lnTo>
                  <a:lnTo>
                    <a:pt x="331" y="456"/>
                  </a:lnTo>
                  <a:lnTo>
                    <a:pt x="328" y="456"/>
                  </a:lnTo>
                  <a:lnTo>
                    <a:pt x="323" y="458"/>
                  </a:lnTo>
                  <a:lnTo>
                    <a:pt x="319" y="458"/>
                  </a:lnTo>
                  <a:lnTo>
                    <a:pt x="316" y="456"/>
                  </a:lnTo>
                  <a:lnTo>
                    <a:pt x="304" y="456"/>
                  </a:lnTo>
                  <a:lnTo>
                    <a:pt x="297" y="456"/>
                  </a:lnTo>
                  <a:lnTo>
                    <a:pt x="291" y="458"/>
                  </a:lnTo>
                  <a:lnTo>
                    <a:pt x="291" y="458"/>
                  </a:lnTo>
                  <a:lnTo>
                    <a:pt x="289" y="458"/>
                  </a:lnTo>
                  <a:lnTo>
                    <a:pt x="287" y="458"/>
                  </a:lnTo>
                  <a:lnTo>
                    <a:pt x="286" y="456"/>
                  </a:lnTo>
                  <a:lnTo>
                    <a:pt x="284" y="456"/>
                  </a:lnTo>
                  <a:lnTo>
                    <a:pt x="282" y="456"/>
                  </a:lnTo>
                  <a:lnTo>
                    <a:pt x="276" y="453"/>
                  </a:lnTo>
                  <a:lnTo>
                    <a:pt x="271" y="449"/>
                  </a:lnTo>
                  <a:lnTo>
                    <a:pt x="271" y="449"/>
                  </a:lnTo>
                  <a:lnTo>
                    <a:pt x="267" y="448"/>
                  </a:lnTo>
                  <a:lnTo>
                    <a:pt x="266" y="446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7" y="443"/>
                  </a:lnTo>
                  <a:lnTo>
                    <a:pt x="257" y="443"/>
                  </a:lnTo>
                  <a:lnTo>
                    <a:pt x="257" y="444"/>
                  </a:lnTo>
                  <a:lnTo>
                    <a:pt x="256" y="444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54" y="448"/>
                  </a:lnTo>
                  <a:lnTo>
                    <a:pt x="251" y="451"/>
                  </a:lnTo>
                  <a:lnTo>
                    <a:pt x="251" y="453"/>
                  </a:lnTo>
                  <a:lnTo>
                    <a:pt x="249" y="453"/>
                  </a:lnTo>
                  <a:lnTo>
                    <a:pt x="249" y="453"/>
                  </a:lnTo>
                  <a:lnTo>
                    <a:pt x="246" y="451"/>
                  </a:lnTo>
                  <a:lnTo>
                    <a:pt x="242" y="446"/>
                  </a:lnTo>
                  <a:lnTo>
                    <a:pt x="242" y="446"/>
                  </a:lnTo>
                  <a:lnTo>
                    <a:pt x="242" y="444"/>
                  </a:lnTo>
                  <a:lnTo>
                    <a:pt x="242" y="444"/>
                  </a:lnTo>
                  <a:lnTo>
                    <a:pt x="242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39" y="441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2" y="443"/>
                  </a:lnTo>
                  <a:lnTo>
                    <a:pt x="222" y="443"/>
                  </a:lnTo>
                  <a:lnTo>
                    <a:pt x="221" y="443"/>
                  </a:lnTo>
                  <a:lnTo>
                    <a:pt x="221" y="441"/>
                  </a:lnTo>
                  <a:lnTo>
                    <a:pt x="221" y="441"/>
                  </a:lnTo>
                  <a:lnTo>
                    <a:pt x="221" y="439"/>
                  </a:lnTo>
                  <a:lnTo>
                    <a:pt x="221" y="439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7" y="436"/>
                  </a:lnTo>
                  <a:lnTo>
                    <a:pt x="214" y="434"/>
                  </a:lnTo>
                  <a:lnTo>
                    <a:pt x="214" y="434"/>
                  </a:lnTo>
                  <a:lnTo>
                    <a:pt x="207" y="434"/>
                  </a:lnTo>
                  <a:lnTo>
                    <a:pt x="207" y="434"/>
                  </a:lnTo>
                  <a:lnTo>
                    <a:pt x="207" y="439"/>
                  </a:lnTo>
                  <a:lnTo>
                    <a:pt x="209" y="441"/>
                  </a:lnTo>
                  <a:lnTo>
                    <a:pt x="211" y="441"/>
                  </a:lnTo>
                  <a:lnTo>
                    <a:pt x="211" y="441"/>
                  </a:lnTo>
                  <a:lnTo>
                    <a:pt x="212" y="443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09" y="443"/>
                  </a:lnTo>
                  <a:lnTo>
                    <a:pt x="201" y="439"/>
                  </a:lnTo>
                  <a:lnTo>
                    <a:pt x="199" y="438"/>
                  </a:lnTo>
                  <a:lnTo>
                    <a:pt x="197" y="436"/>
                  </a:lnTo>
                  <a:lnTo>
                    <a:pt x="196" y="436"/>
                  </a:lnTo>
                  <a:lnTo>
                    <a:pt x="192" y="434"/>
                  </a:lnTo>
                  <a:lnTo>
                    <a:pt x="184" y="428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1" y="423"/>
                  </a:lnTo>
                  <a:lnTo>
                    <a:pt x="179" y="421"/>
                  </a:lnTo>
                  <a:lnTo>
                    <a:pt x="179" y="419"/>
                  </a:lnTo>
                  <a:lnTo>
                    <a:pt x="179" y="419"/>
                  </a:lnTo>
                  <a:lnTo>
                    <a:pt x="179" y="418"/>
                  </a:lnTo>
                  <a:lnTo>
                    <a:pt x="177" y="414"/>
                  </a:lnTo>
                  <a:lnTo>
                    <a:pt x="174" y="413"/>
                  </a:lnTo>
                  <a:lnTo>
                    <a:pt x="172" y="413"/>
                  </a:lnTo>
                  <a:lnTo>
                    <a:pt x="171" y="413"/>
                  </a:lnTo>
                  <a:lnTo>
                    <a:pt x="169" y="413"/>
                  </a:lnTo>
                  <a:lnTo>
                    <a:pt x="169" y="413"/>
                  </a:lnTo>
                  <a:lnTo>
                    <a:pt x="167" y="413"/>
                  </a:lnTo>
                  <a:lnTo>
                    <a:pt x="167" y="413"/>
                  </a:lnTo>
                  <a:lnTo>
                    <a:pt x="166" y="413"/>
                  </a:lnTo>
                  <a:lnTo>
                    <a:pt x="166" y="413"/>
                  </a:lnTo>
                  <a:lnTo>
                    <a:pt x="164" y="413"/>
                  </a:lnTo>
                  <a:lnTo>
                    <a:pt x="162" y="413"/>
                  </a:lnTo>
                  <a:lnTo>
                    <a:pt x="161" y="411"/>
                  </a:lnTo>
                  <a:lnTo>
                    <a:pt x="161" y="411"/>
                  </a:lnTo>
                  <a:lnTo>
                    <a:pt x="154" y="413"/>
                  </a:lnTo>
                  <a:lnTo>
                    <a:pt x="152" y="414"/>
                  </a:lnTo>
                  <a:lnTo>
                    <a:pt x="152" y="416"/>
                  </a:lnTo>
                  <a:lnTo>
                    <a:pt x="151" y="416"/>
                  </a:lnTo>
                  <a:lnTo>
                    <a:pt x="149" y="416"/>
                  </a:lnTo>
                  <a:lnTo>
                    <a:pt x="147" y="416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6"/>
                  </a:lnTo>
                  <a:lnTo>
                    <a:pt x="146" y="416"/>
                  </a:lnTo>
                  <a:lnTo>
                    <a:pt x="147" y="416"/>
                  </a:lnTo>
                  <a:lnTo>
                    <a:pt x="151" y="418"/>
                  </a:lnTo>
                  <a:lnTo>
                    <a:pt x="152" y="418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6" y="414"/>
                  </a:lnTo>
                  <a:lnTo>
                    <a:pt x="156" y="414"/>
                  </a:lnTo>
                  <a:lnTo>
                    <a:pt x="157" y="414"/>
                  </a:lnTo>
                  <a:lnTo>
                    <a:pt x="167" y="421"/>
                  </a:lnTo>
                  <a:lnTo>
                    <a:pt x="169" y="423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6"/>
                  </a:lnTo>
                  <a:lnTo>
                    <a:pt x="171" y="426"/>
                  </a:lnTo>
                  <a:lnTo>
                    <a:pt x="171" y="428"/>
                  </a:lnTo>
                  <a:lnTo>
                    <a:pt x="171" y="429"/>
                  </a:lnTo>
                  <a:lnTo>
                    <a:pt x="171" y="436"/>
                  </a:lnTo>
                  <a:lnTo>
                    <a:pt x="177" y="438"/>
                  </a:lnTo>
                  <a:lnTo>
                    <a:pt x="186" y="443"/>
                  </a:lnTo>
                  <a:lnTo>
                    <a:pt x="184" y="446"/>
                  </a:lnTo>
                  <a:lnTo>
                    <a:pt x="184" y="448"/>
                  </a:lnTo>
                  <a:lnTo>
                    <a:pt x="184" y="449"/>
                  </a:lnTo>
                  <a:lnTo>
                    <a:pt x="191" y="449"/>
                  </a:lnTo>
                  <a:lnTo>
                    <a:pt x="191" y="449"/>
                  </a:lnTo>
                  <a:lnTo>
                    <a:pt x="194" y="449"/>
                  </a:lnTo>
                  <a:lnTo>
                    <a:pt x="197" y="449"/>
                  </a:lnTo>
                  <a:lnTo>
                    <a:pt x="204" y="453"/>
                  </a:lnTo>
                  <a:lnTo>
                    <a:pt x="197" y="456"/>
                  </a:lnTo>
                  <a:lnTo>
                    <a:pt x="191" y="458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61"/>
                  </a:lnTo>
                  <a:lnTo>
                    <a:pt x="196" y="459"/>
                  </a:lnTo>
                  <a:lnTo>
                    <a:pt x="197" y="459"/>
                  </a:lnTo>
                  <a:lnTo>
                    <a:pt x="197" y="459"/>
                  </a:lnTo>
                  <a:lnTo>
                    <a:pt x="201" y="456"/>
                  </a:lnTo>
                  <a:lnTo>
                    <a:pt x="201" y="454"/>
                  </a:lnTo>
                  <a:lnTo>
                    <a:pt x="202" y="454"/>
                  </a:lnTo>
                  <a:lnTo>
                    <a:pt x="202" y="454"/>
                  </a:lnTo>
                  <a:lnTo>
                    <a:pt x="204" y="454"/>
                  </a:lnTo>
                  <a:lnTo>
                    <a:pt x="209" y="454"/>
                  </a:lnTo>
                  <a:lnTo>
                    <a:pt x="211" y="456"/>
                  </a:lnTo>
                  <a:lnTo>
                    <a:pt x="214" y="459"/>
                  </a:lnTo>
                  <a:lnTo>
                    <a:pt x="214" y="459"/>
                  </a:lnTo>
                  <a:lnTo>
                    <a:pt x="214" y="461"/>
                  </a:lnTo>
                  <a:lnTo>
                    <a:pt x="214" y="461"/>
                  </a:lnTo>
                  <a:lnTo>
                    <a:pt x="212" y="461"/>
                  </a:lnTo>
                  <a:lnTo>
                    <a:pt x="211" y="461"/>
                  </a:lnTo>
                  <a:lnTo>
                    <a:pt x="209" y="459"/>
                  </a:lnTo>
                  <a:lnTo>
                    <a:pt x="207" y="459"/>
                  </a:lnTo>
                  <a:lnTo>
                    <a:pt x="201" y="459"/>
                  </a:lnTo>
                  <a:lnTo>
                    <a:pt x="201" y="459"/>
                  </a:lnTo>
                  <a:lnTo>
                    <a:pt x="194" y="464"/>
                  </a:lnTo>
                  <a:lnTo>
                    <a:pt x="192" y="464"/>
                  </a:lnTo>
                  <a:lnTo>
                    <a:pt x="194" y="464"/>
                  </a:lnTo>
                  <a:lnTo>
                    <a:pt x="194" y="464"/>
                  </a:lnTo>
                  <a:lnTo>
                    <a:pt x="197" y="466"/>
                  </a:lnTo>
                  <a:lnTo>
                    <a:pt x="212" y="466"/>
                  </a:lnTo>
                  <a:lnTo>
                    <a:pt x="216" y="466"/>
                  </a:lnTo>
                  <a:lnTo>
                    <a:pt x="216" y="464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4"/>
                  </a:lnTo>
                  <a:lnTo>
                    <a:pt x="222" y="468"/>
                  </a:lnTo>
                  <a:lnTo>
                    <a:pt x="224" y="468"/>
                  </a:lnTo>
                  <a:lnTo>
                    <a:pt x="222" y="474"/>
                  </a:lnTo>
                  <a:lnTo>
                    <a:pt x="222" y="474"/>
                  </a:lnTo>
                  <a:lnTo>
                    <a:pt x="219" y="476"/>
                  </a:lnTo>
                  <a:lnTo>
                    <a:pt x="219" y="476"/>
                  </a:lnTo>
                  <a:lnTo>
                    <a:pt x="216" y="476"/>
                  </a:lnTo>
                  <a:lnTo>
                    <a:pt x="214" y="478"/>
                  </a:lnTo>
                  <a:lnTo>
                    <a:pt x="212" y="479"/>
                  </a:lnTo>
                  <a:lnTo>
                    <a:pt x="211" y="479"/>
                  </a:lnTo>
                  <a:lnTo>
                    <a:pt x="211" y="479"/>
                  </a:lnTo>
                  <a:lnTo>
                    <a:pt x="211" y="481"/>
                  </a:lnTo>
                  <a:lnTo>
                    <a:pt x="211" y="481"/>
                  </a:lnTo>
                  <a:lnTo>
                    <a:pt x="216" y="479"/>
                  </a:lnTo>
                  <a:lnTo>
                    <a:pt x="217" y="479"/>
                  </a:lnTo>
                  <a:lnTo>
                    <a:pt x="217" y="479"/>
                  </a:lnTo>
                  <a:lnTo>
                    <a:pt x="227" y="479"/>
                  </a:lnTo>
                  <a:lnTo>
                    <a:pt x="241" y="481"/>
                  </a:lnTo>
                  <a:lnTo>
                    <a:pt x="241" y="481"/>
                  </a:lnTo>
                  <a:lnTo>
                    <a:pt x="259" y="491"/>
                  </a:lnTo>
                  <a:lnTo>
                    <a:pt x="264" y="494"/>
                  </a:lnTo>
                  <a:lnTo>
                    <a:pt x="267" y="499"/>
                  </a:lnTo>
                  <a:lnTo>
                    <a:pt x="269" y="499"/>
                  </a:lnTo>
                  <a:lnTo>
                    <a:pt x="277" y="513"/>
                  </a:lnTo>
                  <a:lnTo>
                    <a:pt x="277" y="513"/>
                  </a:lnTo>
                  <a:lnTo>
                    <a:pt x="279" y="513"/>
                  </a:lnTo>
                  <a:lnTo>
                    <a:pt x="279" y="513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8"/>
                  </a:lnTo>
                  <a:lnTo>
                    <a:pt x="279" y="518"/>
                  </a:lnTo>
                  <a:lnTo>
                    <a:pt x="281" y="519"/>
                  </a:lnTo>
                  <a:lnTo>
                    <a:pt x="281" y="519"/>
                  </a:lnTo>
                  <a:lnTo>
                    <a:pt x="282" y="521"/>
                  </a:lnTo>
                  <a:lnTo>
                    <a:pt x="282" y="521"/>
                  </a:lnTo>
                  <a:lnTo>
                    <a:pt x="282" y="523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1" y="523"/>
                  </a:lnTo>
                  <a:lnTo>
                    <a:pt x="279" y="521"/>
                  </a:lnTo>
                  <a:lnTo>
                    <a:pt x="277" y="519"/>
                  </a:lnTo>
                  <a:lnTo>
                    <a:pt x="274" y="518"/>
                  </a:lnTo>
                  <a:lnTo>
                    <a:pt x="271" y="516"/>
                  </a:lnTo>
                  <a:lnTo>
                    <a:pt x="271" y="516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72" y="524"/>
                  </a:lnTo>
                  <a:lnTo>
                    <a:pt x="272" y="524"/>
                  </a:lnTo>
                  <a:lnTo>
                    <a:pt x="274" y="524"/>
                  </a:lnTo>
                  <a:lnTo>
                    <a:pt x="274" y="524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4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6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1" y="549"/>
                  </a:lnTo>
                  <a:lnTo>
                    <a:pt x="267" y="556"/>
                  </a:lnTo>
                  <a:lnTo>
                    <a:pt x="267" y="556"/>
                  </a:lnTo>
                  <a:lnTo>
                    <a:pt x="274" y="564"/>
                  </a:lnTo>
                  <a:lnTo>
                    <a:pt x="274" y="564"/>
                  </a:lnTo>
                  <a:lnTo>
                    <a:pt x="277" y="566"/>
                  </a:lnTo>
                  <a:lnTo>
                    <a:pt x="279" y="566"/>
                  </a:lnTo>
                  <a:lnTo>
                    <a:pt x="279" y="566"/>
                  </a:lnTo>
                  <a:lnTo>
                    <a:pt x="281" y="566"/>
                  </a:lnTo>
                  <a:lnTo>
                    <a:pt x="284" y="571"/>
                  </a:lnTo>
                  <a:lnTo>
                    <a:pt x="287" y="578"/>
                  </a:lnTo>
                  <a:lnTo>
                    <a:pt x="289" y="583"/>
                  </a:lnTo>
                  <a:lnTo>
                    <a:pt x="291" y="588"/>
                  </a:lnTo>
                  <a:lnTo>
                    <a:pt x="291" y="589"/>
                  </a:lnTo>
                  <a:lnTo>
                    <a:pt x="294" y="593"/>
                  </a:lnTo>
                  <a:lnTo>
                    <a:pt x="297" y="596"/>
                  </a:lnTo>
                  <a:lnTo>
                    <a:pt x="301" y="601"/>
                  </a:lnTo>
                  <a:lnTo>
                    <a:pt x="306" y="606"/>
                  </a:lnTo>
                  <a:lnTo>
                    <a:pt x="304" y="606"/>
                  </a:lnTo>
                  <a:lnTo>
                    <a:pt x="302" y="610"/>
                  </a:lnTo>
                  <a:lnTo>
                    <a:pt x="301" y="610"/>
                  </a:lnTo>
                  <a:lnTo>
                    <a:pt x="301" y="628"/>
                  </a:lnTo>
                  <a:lnTo>
                    <a:pt x="309" y="635"/>
                  </a:lnTo>
                  <a:lnTo>
                    <a:pt x="326" y="643"/>
                  </a:lnTo>
                  <a:lnTo>
                    <a:pt x="329" y="643"/>
                  </a:lnTo>
                  <a:lnTo>
                    <a:pt x="331" y="643"/>
                  </a:lnTo>
                  <a:lnTo>
                    <a:pt x="331" y="641"/>
                  </a:lnTo>
                  <a:lnTo>
                    <a:pt x="334" y="638"/>
                  </a:lnTo>
                  <a:lnTo>
                    <a:pt x="334" y="635"/>
                  </a:lnTo>
                  <a:lnTo>
                    <a:pt x="334" y="635"/>
                  </a:lnTo>
                  <a:lnTo>
                    <a:pt x="334" y="633"/>
                  </a:lnTo>
                  <a:lnTo>
                    <a:pt x="336" y="633"/>
                  </a:lnTo>
                  <a:lnTo>
                    <a:pt x="344" y="636"/>
                  </a:lnTo>
                  <a:lnTo>
                    <a:pt x="346" y="638"/>
                  </a:lnTo>
                  <a:lnTo>
                    <a:pt x="348" y="640"/>
                  </a:lnTo>
                  <a:lnTo>
                    <a:pt x="349" y="640"/>
                  </a:lnTo>
                  <a:lnTo>
                    <a:pt x="349" y="640"/>
                  </a:lnTo>
                  <a:lnTo>
                    <a:pt x="349" y="641"/>
                  </a:lnTo>
                  <a:lnTo>
                    <a:pt x="349" y="641"/>
                  </a:lnTo>
                  <a:lnTo>
                    <a:pt x="356" y="648"/>
                  </a:lnTo>
                  <a:lnTo>
                    <a:pt x="361" y="645"/>
                  </a:lnTo>
                  <a:lnTo>
                    <a:pt x="368" y="650"/>
                  </a:lnTo>
                  <a:lnTo>
                    <a:pt x="368" y="650"/>
                  </a:lnTo>
                  <a:lnTo>
                    <a:pt x="371" y="658"/>
                  </a:lnTo>
                  <a:lnTo>
                    <a:pt x="371" y="660"/>
                  </a:lnTo>
                  <a:lnTo>
                    <a:pt x="371" y="660"/>
                  </a:lnTo>
                  <a:lnTo>
                    <a:pt x="371" y="661"/>
                  </a:lnTo>
                  <a:lnTo>
                    <a:pt x="369" y="661"/>
                  </a:lnTo>
                  <a:lnTo>
                    <a:pt x="371" y="661"/>
                  </a:lnTo>
                  <a:lnTo>
                    <a:pt x="371" y="663"/>
                  </a:lnTo>
                  <a:lnTo>
                    <a:pt x="371" y="663"/>
                  </a:lnTo>
                  <a:lnTo>
                    <a:pt x="388" y="666"/>
                  </a:lnTo>
                  <a:lnTo>
                    <a:pt x="389" y="666"/>
                  </a:lnTo>
                  <a:lnTo>
                    <a:pt x="394" y="665"/>
                  </a:lnTo>
                  <a:lnTo>
                    <a:pt x="401" y="665"/>
                  </a:lnTo>
                  <a:lnTo>
                    <a:pt x="404" y="665"/>
                  </a:lnTo>
                  <a:lnTo>
                    <a:pt x="408" y="665"/>
                  </a:lnTo>
                  <a:lnTo>
                    <a:pt x="409" y="665"/>
                  </a:lnTo>
                  <a:lnTo>
                    <a:pt x="409" y="665"/>
                  </a:lnTo>
                  <a:lnTo>
                    <a:pt x="413" y="666"/>
                  </a:lnTo>
                  <a:lnTo>
                    <a:pt x="413" y="668"/>
                  </a:lnTo>
                  <a:lnTo>
                    <a:pt x="414" y="670"/>
                  </a:lnTo>
                  <a:lnTo>
                    <a:pt x="416" y="670"/>
                  </a:lnTo>
                  <a:lnTo>
                    <a:pt x="416" y="670"/>
                  </a:lnTo>
                  <a:lnTo>
                    <a:pt x="418" y="670"/>
                  </a:lnTo>
                  <a:lnTo>
                    <a:pt x="419" y="670"/>
                  </a:lnTo>
                  <a:lnTo>
                    <a:pt x="421" y="670"/>
                  </a:lnTo>
                  <a:lnTo>
                    <a:pt x="424" y="668"/>
                  </a:lnTo>
                  <a:lnTo>
                    <a:pt x="424" y="666"/>
                  </a:lnTo>
                  <a:lnTo>
                    <a:pt x="424" y="666"/>
                  </a:lnTo>
                  <a:lnTo>
                    <a:pt x="426" y="665"/>
                  </a:lnTo>
                  <a:lnTo>
                    <a:pt x="426" y="663"/>
                  </a:lnTo>
                  <a:lnTo>
                    <a:pt x="426" y="663"/>
                  </a:lnTo>
                  <a:lnTo>
                    <a:pt x="424" y="661"/>
                  </a:lnTo>
                  <a:lnTo>
                    <a:pt x="424" y="660"/>
                  </a:lnTo>
                  <a:lnTo>
                    <a:pt x="424" y="660"/>
                  </a:lnTo>
                  <a:lnTo>
                    <a:pt x="426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4" y="655"/>
                  </a:lnTo>
                  <a:lnTo>
                    <a:pt x="436" y="655"/>
                  </a:lnTo>
                  <a:lnTo>
                    <a:pt x="436" y="655"/>
                  </a:lnTo>
                  <a:lnTo>
                    <a:pt x="438" y="651"/>
                  </a:lnTo>
                  <a:lnTo>
                    <a:pt x="439" y="650"/>
                  </a:lnTo>
                  <a:lnTo>
                    <a:pt x="441" y="645"/>
                  </a:lnTo>
                  <a:lnTo>
                    <a:pt x="441" y="645"/>
                  </a:lnTo>
                  <a:lnTo>
                    <a:pt x="441" y="643"/>
                  </a:lnTo>
                  <a:lnTo>
                    <a:pt x="441" y="643"/>
                  </a:lnTo>
                  <a:lnTo>
                    <a:pt x="441" y="640"/>
                  </a:lnTo>
                  <a:lnTo>
                    <a:pt x="439" y="640"/>
                  </a:lnTo>
                  <a:lnTo>
                    <a:pt x="439" y="638"/>
                  </a:lnTo>
                  <a:lnTo>
                    <a:pt x="438" y="635"/>
                  </a:lnTo>
                  <a:lnTo>
                    <a:pt x="438" y="633"/>
                  </a:lnTo>
                  <a:lnTo>
                    <a:pt x="436" y="631"/>
                  </a:lnTo>
                  <a:lnTo>
                    <a:pt x="428" y="618"/>
                  </a:lnTo>
                  <a:lnTo>
                    <a:pt x="419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3" y="616"/>
                  </a:lnTo>
                  <a:lnTo>
                    <a:pt x="406" y="620"/>
                  </a:lnTo>
                  <a:lnTo>
                    <a:pt x="404" y="621"/>
                  </a:lnTo>
                  <a:lnTo>
                    <a:pt x="403" y="621"/>
                  </a:lnTo>
                  <a:lnTo>
                    <a:pt x="398" y="620"/>
                  </a:lnTo>
                  <a:lnTo>
                    <a:pt x="396" y="618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88" y="611"/>
                  </a:lnTo>
                  <a:lnTo>
                    <a:pt x="386" y="610"/>
                  </a:lnTo>
                  <a:lnTo>
                    <a:pt x="386" y="610"/>
                  </a:lnTo>
                  <a:lnTo>
                    <a:pt x="384" y="608"/>
                  </a:lnTo>
                  <a:lnTo>
                    <a:pt x="381" y="605"/>
                  </a:lnTo>
                  <a:lnTo>
                    <a:pt x="378" y="601"/>
                  </a:lnTo>
                  <a:lnTo>
                    <a:pt x="373" y="596"/>
                  </a:lnTo>
                  <a:lnTo>
                    <a:pt x="371" y="595"/>
                  </a:lnTo>
                  <a:lnTo>
                    <a:pt x="371" y="595"/>
                  </a:lnTo>
                  <a:lnTo>
                    <a:pt x="369" y="593"/>
                  </a:lnTo>
                  <a:lnTo>
                    <a:pt x="366" y="595"/>
                  </a:lnTo>
                  <a:lnTo>
                    <a:pt x="364" y="595"/>
                  </a:lnTo>
                  <a:lnTo>
                    <a:pt x="364" y="595"/>
                  </a:lnTo>
                  <a:lnTo>
                    <a:pt x="358" y="583"/>
                  </a:lnTo>
                  <a:lnTo>
                    <a:pt x="356" y="579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6"/>
                  </a:lnTo>
                  <a:lnTo>
                    <a:pt x="358" y="576"/>
                  </a:lnTo>
                  <a:lnTo>
                    <a:pt x="358" y="576"/>
                  </a:lnTo>
                  <a:lnTo>
                    <a:pt x="359" y="576"/>
                  </a:lnTo>
                  <a:lnTo>
                    <a:pt x="359" y="576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3" y="578"/>
                  </a:lnTo>
                  <a:lnTo>
                    <a:pt x="364" y="578"/>
                  </a:lnTo>
                  <a:lnTo>
                    <a:pt x="364" y="57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9" y="561"/>
                  </a:lnTo>
                  <a:lnTo>
                    <a:pt x="368" y="558"/>
                  </a:lnTo>
                  <a:lnTo>
                    <a:pt x="366" y="556"/>
                  </a:lnTo>
                  <a:lnTo>
                    <a:pt x="366" y="551"/>
                  </a:lnTo>
                  <a:lnTo>
                    <a:pt x="371" y="549"/>
                  </a:lnTo>
                  <a:lnTo>
                    <a:pt x="371" y="548"/>
                  </a:lnTo>
                  <a:lnTo>
                    <a:pt x="374" y="548"/>
                  </a:lnTo>
                  <a:lnTo>
                    <a:pt x="376" y="549"/>
                  </a:lnTo>
                  <a:lnTo>
                    <a:pt x="391" y="551"/>
                  </a:lnTo>
                  <a:lnTo>
                    <a:pt x="399" y="554"/>
                  </a:lnTo>
                  <a:lnTo>
                    <a:pt x="401" y="556"/>
                  </a:lnTo>
                  <a:lnTo>
                    <a:pt x="403" y="556"/>
                  </a:lnTo>
                  <a:lnTo>
                    <a:pt x="403" y="558"/>
                  </a:lnTo>
                  <a:lnTo>
                    <a:pt x="403" y="558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61"/>
                  </a:lnTo>
                  <a:lnTo>
                    <a:pt x="404" y="563"/>
                  </a:lnTo>
                  <a:lnTo>
                    <a:pt x="404" y="563"/>
                  </a:lnTo>
                  <a:lnTo>
                    <a:pt x="406" y="563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16" y="568"/>
                  </a:lnTo>
                  <a:lnTo>
                    <a:pt x="418" y="569"/>
                  </a:lnTo>
                  <a:lnTo>
                    <a:pt x="419" y="569"/>
                  </a:lnTo>
                  <a:lnTo>
                    <a:pt x="419" y="569"/>
                  </a:lnTo>
                  <a:lnTo>
                    <a:pt x="421" y="569"/>
                  </a:lnTo>
                  <a:lnTo>
                    <a:pt x="424" y="568"/>
                  </a:lnTo>
                  <a:lnTo>
                    <a:pt x="426" y="568"/>
                  </a:lnTo>
                  <a:lnTo>
                    <a:pt x="429" y="566"/>
                  </a:lnTo>
                  <a:lnTo>
                    <a:pt x="429" y="566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3" y="564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1" y="569"/>
                  </a:lnTo>
                  <a:lnTo>
                    <a:pt x="429" y="573"/>
                  </a:lnTo>
                  <a:lnTo>
                    <a:pt x="428" y="574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4"/>
                  </a:lnTo>
                  <a:lnTo>
                    <a:pt x="423" y="576"/>
                  </a:lnTo>
                  <a:lnTo>
                    <a:pt x="421" y="576"/>
                  </a:lnTo>
                  <a:lnTo>
                    <a:pt x="421" y="578"/>
                  </a:lnTo>
                  <a:lnTo>
                    <a:pt x="421" y="578"/>
                  </a:lnTo>
                  <a:lnTo>
                    <a:pt x="421" y="579"/>
                  </a:lnTo>
                  <a:lnTo>
                    <a:pt x="423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3"/>
                  </a:lnTo>
                  <a:lnTo>
                    <a:pt x="426" y="583"/>
                  </a:lnTo>
                  <a:lnTo>
                    <a:pt x="426" y="581"/>
                  </a:lnTo>
                  <a:lnTo>
                    <a:pt x="426" y="581"/>
                  </a:lnTo>
                  <a:lnTo>
                    <a:pt x="428" y="579"/>
                  </a:lnTo>
                  <a:lnTo>
                    <a:pt x="434" y="569"/>
                  </a:lnTo>
                  <a:lnTo>
                    <a:pt x="441" y="569"/>
                  </a:lnTo>
                  <a:lnTo>
                    <a:pt x="451" y="569"/>
                  </a:lnTo>
                  <a:lnTo>
                    <a:pt x="453" y="569"/>
                  </a:lnTo>
                  <a:lnTo>
                    <a:pt x="454" y="569"/>
                  </a:lnTo>
                  <a:lnTo>
                    <a:pt x="468" y="573"/>
                  </a:lnTo>
                  <a:lnTo>
                    <a:pt x="474" y="576"/>
                  </a:lnTo>
                  <a:lnTo>
                    <a:pt x="478" y="578"/>
                  </a:lnTo>
                  <a:lnTo>
                    <a:pt x="481" y="578"/>
                  </a:lnTo>
                  <a:lnTo>
                    <a:pt x="483" y="578"/>
                  </a:lnTo>
                  <a:lnTo>
                    <a:pt x="483" y="579"/>
                  </a:lnTo>
                  <a:lnTo>
                    <a:pt x="486" y="578"/>
                  </a:lnTo>
                  <a:lnTo>
                    <a:pt x="489" y="578"/>
                  </a:lnTo>
                  <a:lnTo>
                    <a:pt x="491" y="578"/>
                  </a:lnTo>
                  <a:lnTo>
                    <a:pt x="491" y="576"/>
                  </a:lnTo>
                  <a:lnTo>
                    <a:pt x="496" y="571"/>
                  </a:lnTo>
                  <a:lnTo>
                    <a:pt x="496" y="571"/>
                  </a:lnTo>
                  <a:lnTo>
                    <a:pt x="496" y="569"/>
                  </a:lnTo>
                  <a:lnTo>
                    <a:pt x="494" y="569"/>
                  </a:lnTo>
                  <a:lnTo>
                    <a:pt x="494" y="569"/>
                  </a:lnTo>
                  <a:lnTo>
                    <a:pt x="493" y="569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69"/>
                  </a:lnTo>
                  <a:lnTo>
                    <a:pt x="491" y="566"/>
                  </a:lnTo>
                  <a:lnTo>
                    <a:pt x="491" y="566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9" y="566"/>
                  </a:lnTo>
                  <a:lnTo>
                    <a:pt x="501" y="568"/>
                  </a:lnTo>
                  <a:lnTo>
                    <a:pt x="501" y="568"/>
                  </a:lnTo>
                  <a:lnTo>
                    <a:pt x="504" y="569"/>
                  </a:lnTo>
                  <a:lnTo>
                    <a:pt x="506" y="571"/>
                  </a:lnTo>
                  <a:lnTo>
                    <a:pt x="506" y="571"/>
                  </a:lnTo>
                  <a:lnTo>
                    <a:pt x="508" y="571"/>
                  </a:lnTo>
                  <a:lnTo>
                    <a:pt x="508" y="571"/>
                  </a:lnTo>
                  <a:lnTo>
                    <a:pt x="518" y="571"/>
                  </a:lnTo>
                  <a:lnTo>
                    <a:pt x="519" y="569"/>
                  </a:lnTo>
                  <a:lnTo>
                    <a:pt x="519" y="569"/>
                  </a:lnTo>
                  <a:lnTo>
                    <a:pt x="521" y="569"/>
                  </a:lnTo>
                  <a:lnTo>
                    <a:pt x="521" y="569"/>
                  </a:lnTo>
                  <a:lnTo>
                    <a:pt x="519" y="566"/>
                  </a:lnTo>
                  <a:lnTo>
                    <a:pt x="516" y="563"/>
                  </a:lnTo>
                  <a:lnTo>
                    <a:pt x="516" y="563"/>
                  </a:lnTo>
                  <a:lnTo>
                    <a:pt x="513" y="556"/>
                  </a:lnTo>
                  <a:lnTo>
                    <a:pt x="511" y="551"/>
                  </a:lnTo>
                  <a:lnTo>
                    <a:pt x="511" y="548"/>
                  </a:lnTo>
                  <a:lnTo>
                    <a:pt x="508" y="543"/>
                  </a:lnTo>
                  <a:lnTo>
                    <a:pt x="506" y="541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498" y="531"/>
                  </a:lnTo>
                  <a:lnTo>
                    <a:pt x="498" y="529"/>
                  </a:lnTo>
                  <a:lnTo>
                    <a:pt x="496" y="529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1" y="528"/>
                  </a:lnTo>
                  <a:lnTo>
                    <a:pt x="489" y="526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18"/>
                  </a:lnTo>
                  <a:lnTo>
                    <a:pt x="481" y="516"/>
                  </a:lnTo>
                  <a:lnTo>
                    <a:pt x="478" y="514"/>
                  </a:lnTo>
                  <a:lnTo>
                    <a:pt x="474" y="513"/>
                  </a:lnTo>
                  <a:lnTo>
                    <a:pt x="474" y="511"/>
                  </a:lnTo>
                  <a:lnTo>
                    <a:pt x="473" y="511"/>
                  </a:lnTo>
                  <a:lnTo>
                    <a:pt x="471" y="509"/>
                  </a:lnTo>
                  <a:lnTo>
                    <a:pt x="469" y="508"/>
                  </a:lnTo>
                  <a:lnTo>
                    <a:pt x="468" y="504"/>
                  </a:lnTo>
                  <a:lnTo>
                    <a:pt x="466" y="503"/>
                  </a:lnTo>
                  <a:lnTo>
                    <a:pt x="464" y="501"/>
                  </a:lnTo>
                  <a:lnTo>
                    <a:pt x="464" y="498"/>
                  </a:lnTo>
                  <a:lnTo>
                    <a:pt x="464" y="498"/>
                  </a:lnTo>
                  <a:lnTo>
                    <a:pt x="463" y="494"/>
                  </a:lnTo>
                  <a:lnTo>
                    <a:pt x="463" y="491"/>
                  </a:lnTo>
                  <a:lnTo>
                    <a:pt x="463" y="489"/>
                  </a:lnTo>
                  <a:lnTo>
                    <a:pt x="463" y="488"/>
                  </a:lnTo>
                  <a:lnTo>
                    <a:pt x="464" y="484"/>
                  </a:lnTo>
                  <a:lnTo>
                    <a:pt x="466" y="483"/>
                  </a:lnTo>
                  <a:lnTo>
                    <a:pt x="468" y="481"/>
                  </a:lnTo>
                  <a:lnTo>
                    <a:pt x="468" y="479"/>
                  </a:lnTo>
                  <a:lnTo>
                    <a:pt x="469" y="478"/>
                  </a:lnTo>
                  <a:lnTo>
                    <a:pt x="469" y="476"/>
                  </a:lnTo>
                  <a:lnTo>
                    <a:pt x="476" y="471"/>
                  </a:lnTo>
                  <a:lnTo>
                    <a:pt x="481" y="463"/>
                  </a:lnTo>
                  <a:lnTo>
                    <a:pt x="481" y="461"/>
                  </a:lnTo>
                  <a:lnTo>
                    <a:pt x="481" y="461"/>
                  </a:lnTo>
                  <a:lnTo>
                    <a:pt x="484" y="453"/>
                  </a:lnTo>
                  <a:lnTo>
                    <a:pt x="484" y="451"/>
                  </a:lnTo>
                  <a:lnTo>
                    <a:pt x="484" y="451"/>
                  </a:lnTo>
                  <a:lnTo>
                    <a:pt x="484" y="449"/>
                  </a:lnTo>
                  <a:lnTo>
                    <a:pt x="484" y="448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1"/>
                  </a:lnTo>
                  <a:lnTo>
                    <a:pt x="488" y="441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8" y="433"/>
                  </a:lnTo>
                  <a:lnTo>
                    <a:pt x="504" y="428"/>
                  </a:lnTo>
                  <a:lnTo>
                    <a:pt x="506" y="426"/>
                  </a:lnTo>
                  <a:lnTo>
                    <a:pt x="508" y="423"/>
                  </a:lnTo>
                  <a:lnTo>
                    <a:pt x="508" y="421"/>
                  </a:lnTo>
                  <a:lnTo>
                    <a:pt x="508" y="419"/>
                  </a:lnTo>
                  <a:lnTo>
                    <a:pt x="509" y="418"/>
                  </a:lnTo>
                  <a:lnTo>
                    <a:pt x="509" y="416"/>
                  </a:lnTo>
                  <a:lnTo>
                    <a:pt x="511" y="416"/>
                  </a:lnTo>
                  <a:lnTo>
                    <a:pt x="511" y="414"/>
                  </a:lnTo>
                  <a:lnTo>
                    <a:pt x="513" y="414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09"/>
                  </a:lnTo>
                  <a:lnTo>
                    <a:pt x="514" y="408"/>
                  </a:lnTo>
                  <a:lnTo>
                    <a:pt x="514" y="406"/>
                  </a:lnTo>
                  <a:lnTo>
                    <a:pt x="514" y="404"/>
                  </a:lnTo>
                  <a:lnTo>
                    <a:pt x="516" y="403"/>
                  </a:lnTo>
                  <a:lnTo>
                    <a:pt x="516" y="399"/>
                  </a:lnTo>
                  <a:lnTo>
                    <a:pt x="518" y="396"/>
                  </a:lnTo>
                  <a:lnTo>
                    <a:pt x="518" y="393"/>
                  </a:lnTo>
                  <a:lnTo>
                    <a:pt x="519" y="388"/>
                  </a:lnTo>
                  <a:lnTo>
                    <a:pt x="519" y="386"/>
                  </a:lnTo>
                  <a:lnTo>
                    <a:pt x="519" y="384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78"/>
                  </a:lnTo>
                  <a:lnTo>
                    <a:pt x="519" y="378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8" y="376"/>
                  </a:lnTo>
                  <a:lnTo>
                    <a:pt x="529" y="376"/>
                  </a:lnTo>
                  <a:lnTo>
                    <a:pt x="536" y="376"/>
                  </a:lnTo>
                  <a:lnTo>
                    <a:pt x="536" y="376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1" y="378"/>
                  </a:lnTo>
                  <a:lnTo>
                    <a:pt x="551" y="376"/>
                  </a:lnTo>
                  <a:lnTo>
                    <a:pt x="553" y="374"/>
                  </a:lnTo>
                  <a:lnTo>
                    <a:pt x="561" y="371"/>
                  </a:lnTo>
                  <a:lnTo>
                    <a:pt x="563" y="371"/>
                  </a:lnTo>
                  <a:lnTo>
                    <a:pt x="563" y="371"/>
                  </a:lnTo>
                  <a:lnTo>
                    <a:pt x="576" y="376"/>
                  </a:lnTo>
                  <a:lnTo>
                    <a:pt x="580" y="378"/>
                  </a:lnTo>
                  <a:lnTo>
                    <a:pt x="581" y="379"/>
                  </a:lnTo>
                  <a:lnTo>
                    <a:pt x="581" y="381"/>
                  </a:lnTo>
                  <a:lnTo>
                    <a:pt x="583" y="381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4"/>
                  </a:lnTo>
                  <a:lnTo>
                    <a:pt x="581" y="386"/>
                  </a:lnTo>
                  <a:lnTo>
                    <a:pt x="581" y="386"/>
                  </a:lnTo>
                  <a:lnTo>
                    <a:pt x="580" y="388"/>
                  </a:lnTo>
                  <a:lnTo>
                    <a:pt x="580" y="389"/>
                  </a:lnTo>
                  <a:lnTo>
                    <a:pt x="576" y="393"/>
                  </a:lnTo>
                  <a:lnTo>
                    <a:pt x="573" y="399"/>
                  </a:lnTo>
                  <a:lnTo>
                    <a:pt x="573" y="399"/>
                  </a:lnTo>
                  <a:lnTo>
                    <a:pt x="575" y="401"/>
                  </a:lnTo>
                  <a:lnTo>
                    <a:pt x="578" y="404"/>
                  </a:lnTo>
                  <a:lnTo>
                    <a:pt x="586" y="408"/>
                  </a:lnTo>
                  <a:lnTo>
                    <a:pt x="586" y="406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1" y="401"/>
                  </a:lnTo>
                  <a:lnTo>
                    <a:pt x="580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399"/>
                  </a:lnTo>
                  <a:lnTo>
                    <a:pt x="578" y="399"/>
                  </a:lnTo>
                  <a:lnTo>
                    <a:pt x="580" y="396"/>
                  </a:lnTo>
                  <a:lnTo>
                    <a:pt x="580" y="394"/>
                  </a:lnTo>
                  <a:lnTo>
                    <a:pt x="580" y="393"/>
                  </a:lnTo>
                  <a:lnTo>
                    <a:pt x="580" y="393"/>
                  </a:lnTo>
                  <a:lnTo>
                    <a:pt x="585" y="388"/>
                  </a:lnTo>
                  <a:lnTo>
                    <a:pt x="586" y="386"/>
                  </a:lnTo>
                  <a:lnTo>
                    <a:pt x="590" y="384"/>
                  </a:lnTo>
                  <a:lnTo>
                    <a:pt x="590" y="384"/>
                  </a:lnTo>
                  <a:lnTo>
                    <a:pt x="596" y="388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3"/>
                  </a:lnTo>
                  <a:lnTo>
                    <a:pt x="601" y="393"/>
                  </a:lnTo>
                  <a:lnTo>
                    <a:pt x="601" y="394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1" y="398"/>
                  </a:lnTo>
                  <a:lnTo>
                    <a:pt x="603" y="398"/>
                  </a:lnTo>
                  <a:lnTo>
                    <a:pt x="603" y="398"/>
                  </a:lnTo>
                  <a:lnTo>
                    <a:pt x="613" y="408"/>
                  </a:lnTo>
                  <a:lnTo>
                    <a:pt x="613" y="408"/>
                  </a:lnTo>
                  <a:lnTo>
                    <a:pt x="613" y="406"/>
                  </a:lnTo>
                  <a:lnTo>
                    <a:pt x="611" y="404"/>
                  </a:lnTo>
                  <a:lnTo>
                    <a:pt x="611" y="403"/>
                  </a:lnTo>
                  <a:lnTo>
                    <a:pt x="605" y="393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0" y="384"/>
                  </a:lnTo>
                  <a:lnTo>
                    <a:pt x="598" y="383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6" y="373"/>
                  </a:lnTo>
                  <a:lnTo>
                    <a:pt x="595" y="369"/>
                  </a:lnTo>
                  <a:lnTo>
                    <a:pt x="595" y="368"/>
                  </a:lnTo>
                  <a:lnTo>
                    <a:pt x="595" y="364"/>
                  </a:lnTo>
                  <a:lnTo>
                    <a:pt x="595" y="356"/>
                  </a:lnTo>
                  <a:lnTo>
                    <a:pt x="595" y="356"/>
                  </a:lnTo>
                  <a:lnTo>
                    <a:pt x="596" y="353"/>
                  </a:lnTo>
                  <a:lnTo>
                    <a:pt x="596" y="346"/>
                  </a:lnTo>
                  <a:lnTo>
                    <a:pt x="595" y="334"/>
                  </a:lnTo>
                  <a:lnTo>
                    <a:pt x="595" y="333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4"/>
                  </a:lnTo>
                  <a:lnTo>
                    <a:pt x="588" y="324"/>
                  </a:lnTo>
                  <a:lnTo>
                    <a:pt x="590" y="322"/>
                  </a:lnTo>
                  <a:lnTo>
                    <a:pt x="590" y="322"/>
                  </a:lnTo>
                  <a:lnTo>
                    <a:pt x="590" y="321"/>
                  </a:lnTo>
                  <a:lnTo>
                    <a:pt x="590" y="321"/>
                  </a:lnTo>
                  <a:lnTo>
                    <a:pt x="590" y="319"/>
                  </a:lnTo>
                  <a:lnTo>
                    <a:pt x="588" y="314"/>
                  </a:lnTo>
                  <a:lnTo>
                    <a:pt x="586" y="311"/>
                  </a:lnTo>
                  <a:lnTo>
                    <a:pt x="581" y="306"/>
                  </a:lnTo>
                  <a:lnTo>
                    <a:pt x="581" y="306"/>
                  </a:lnTo>
                  <a:lnTo>
                    <a:pt x="568" y="296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6"/>
                  </a:lnTo>
                  <a:lnTo>
                    <a:pt x="564" y="296"/>
                  </a:lnTo>
                  <a:lnTo>
                    <a:pt x="563" y="296"/>
                  </a:lnTo>
                  <a:lnTo>
                    <a:pt x="561" y="296"/>
                  </a:lnTo>
                  <a:lnTo>
                    <a:pt x="561" y="297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8" y="299"/>
                  </a:lnTo>
                  <a:lnTo>
                    <a:pt x="553" y="299"/>
                  </a:lnTo>
                  <a:lnTo>
                    <a:pt x="553" y="297"/>
                  </a:lnTo>
                  <a:lnTo>
                    <a:pt x="553" y="297"/>
                  </a:lnTo>
                  <a:lnTo>
                    <a:pt x="551" y="296"/>
                  </a:lnTo>
                  <a:lnTo>
                    <a:pt x="551" y="294"/>
                  </a:lnTo>
                  <a:lnTo>
                    <a:pt x="551" y="294"/>
                  </a:lnTo>
                  <a:lnTo>
                    <a:pt x="549" y="291"/>
                  </a:lnTo>
                  <a:lnTo>
                    <a:pt x="549" y="287"/>
                  </a:lnTo>
                  <a:lnTo>
                    <a:pt x="548" y="287"/>
                  </a:lnTo>
                  <a:lnTo>
                    <a:pt x="548" y="286"/>
                  </a:lnTo>
                  <a:lnTo>
                    <a:pt x="548" y="286"/>
                  </a:lnTo>
                  <a:lnTo>
                    <a:pt x="548" y="281"/>
                  </a:lnTo>
                  <a:lnTo>
                    <a:pt x="546" y="281"/>
                  </a:lnTo>
                  <a:lnTo>
                    <a:pt x="546" y="277"/>
                  </a:lnTo>
                  <a:lnTo>
                    <a:pt x="546" y="256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546" y="252"/>
                  </a:lnTo>
                  <a:lnTo>
                    <a:pt x="544" y="241"/>
                  </a:lnTo>
                  <a:lnTo>
                    <a:pt x="541" y="231"/>
                  </a:lnTo>
                  <a:lnTo>
                    <a:pt x="541" y="231"/>
                  </a:lnTo>
                  <a:lnTo>
                    <a:pt x="539" y="231"/>
                  </a:lnTo>
                  <a:lnTo>
                    <a:pt x="539" y="231"/>
                  </a:lnTo>
                  <a:lnTo>
                    <a:pt x="538" y="224"/>
                  </a:lnTo>
                  <a:lnTo>
                    <a:pt x="536" y="216"/>
                  </a:lnTo>
                  <a:lnTo>
                    <a:pt x="534" y="209"/>
                  </a:lnTo>
                  <a:lnTo>
                    <a:pt x="534" y="206"/>
                  </a:lnTo>
                  <a:lnTo>
                    <a:pt x="533" y="201"/>
                  </a:lnTo>
                  <a:lnTo>
                    <a:pt x="531" y="201"/>
                  </a:lnTo>
                  <a:lnTo>
                    <a:pt x="531" y="199"/>
                  </a:lnTo>
                  <a:lnTo>
                    <a:pt x="531" y="197"/>
                  </a:lnTo>
                  <a:lnTo>
                    <a:pt x="529" y="197"/>
                  </a:lnTo>
                  <a:lnTo>
                    <a:pt x="526" y="196"/>
                  </a:lnTo>
                  <a:lnTo>
                    <a:pt x="523" y="194"/>
                  </a:lnTo>
                  <a:lnTo>
                    <a:pt x="519" y="192"/>
                  </a:lnTo>
                  <a:lnTo>
                    <a:pt x="516" y="191"/>
                  </a:lnTo>
                  <a:lnTo>
                    <a:pt x="514" y="191"/>
                  </a:lnTo>
                  <a:lnTo>
                    <a:pt x="509" y="189"/>
                  </a:lnTo>
                  <a:lnTo>
                    <a:pt x="508" y="189"/>
                  </a:lnTo>
                  <a:lnTo>
                    <a:pt x="504" y="187"/>
                  </a:lnTo>
                  <a:lnTo>
                    <a:pt x="501" y="187"/>
                  </a:lnTo>
                  <a:lnTo>
                    <a:pt x="493" y="182"/>
                  </a:lnTo>
                  <a:lnTo>
                    <a:pt x="491" y="182"/>
                  </a:lnTo>
                  <a:lnTo>
                    <a:pt x="491" y="181"/>
                  </a:lnTo>
                  <a:lnTo>
                    <a:pt x="489" y="179"/>
                  </a:lnTo>
                  <a:lnTo>
                    <a:pt x="488" y="179"/>
                  </a:lnTo>
                  <a:lnTo>
                    <a:pt x="488" y="177"/>
                  </a:lnTo>
                  <a:lnTo>
                    <a:pt x="488" y="176"/>
                  </a:lnTo>
                  <a:lnTo>
                    <a:pt x="489" y="176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3" y="174"/>
                  </a:lnTo>
                  <a:lnTo>
                    <a:pt x="494" y="174"/>
                  </a:lnTo>
                  <a:lnTo>
                    <a:pt x="504" y="174"/>
                  </a:lnTo>
                  <a:lnTo>
                    <a:pt x="504" y="176"/>
                  </a:lnTo>
                  <a:lnTo>
                    <a:pt x="504" y="176"/>
                  </a:lnTo>
                  <a:lnTo>
                    <a:pt x="506" y="177"/>
                  </a:lnTo>
                  <a:lnTo>
                    <a:pt x="508" y="177"/>
                  </a:lnTo>
                  <a:lnTo>
                    <a:pt x="511" y="179"/>
                  </a:lnTo>
                  <a:lnTo>
                    <a:pt x="514" y="179"/>
                  </a:lnTo>
                  <a:lnTo>
                    <a:pt x="516" y="179"/>
                  </a:lnTo>
                  <a:lnTo>
                    <a:pt x="518" y="179"/>
                  </a:lnTo>
                  <a:lnTo>
                    <a:pt x="519" y="179"/>
                  </a:lnTo>
                  <a:lnTo>
                    <a:pt x="521" y="177"/>
                  </a:lnTo>
                  <a:lnTo>
                    <a:pt x="531" y="172"/>
                  </a:lnTo>
                  <a:lnTo>
                    <a:pt x="539" y="167"/>
                  </a:lnTo>
                  <a:lnTo>
                    <a:pt x="541" y="166"/>
                  </a:lnTo>
                  <a:lnTo>
                    <a:pt x="543" y="164"/>
                  </a:lnTo>
                  <a:lnTo>
                    <a:pt x="549" y="162"/>
                  </a:lnTo>
                  <a:lnTo>
                    <a:pt x="553" y="161"/>
                  </a:lnTo>
                  <a:lnTo>
                    <a:pt x="554" y="161"/>
                  </a:lnTo>
                  <a:lnTo>
                    <a:pt x="558" y="161"/>
                  </a:lnTo>
                  <a:lnTo>
                    <a:pt x="561" y="161"/>
                  </a:lnTo>
                  <a:lnTo>
                    <a:pt x="580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2"/>
                  </a:lnTo>
                  <a:lnTo>
                    <a:pt x="581" y="162"/>
                  </a:lnTo>
                  <a:lnTo>
                    <a:pt x="580" y="162"/>
                  </a:lnTo>
                  <a:lnTo>
                    <a:pt x="580" y="162"/>
                  </a:lnTo>
                  <a:lnTo>
                    <a:pt x="580" y="164"/>
                  </a:lnTo>
                  <a:lnTo>
                    <a:pt x="580" y="166"/>
                  </a:lnTo>
                  <a:lnTo>
                    <a:pt x="581" y="166"/>
                  </a:lnTo>
                  <a:lnTo>
                    <a:pt x="583" y="167"/>
                  </a:lnTo>
                  <a:lnTo>
                    <a:pt x="586" y="172"/>
                  </a:lnTo>
                  <a:lnTo>
                    <a:pt x="586" y="172"/>
                  </a:lnTo>
                  <a:lnTo>
                    <a:pt x="598" y="179"/>
                  </a:lnTo>
                  <a:lnTo>
                    <a:pt x="600" y="179"/>
                  </a:lnTo>
                  <a:lnTo>
                    <a:pt x="600" y="179"/>
                  </a:lnTo>
                  <a:lnTo>
                    <a:pt x="601" y="179"/>
                  </a:lnTo>
                  <a:lnTo>
                    <a:pt x="601" y="177"/>
                  </a:lnTo>
                  <a:lnTo>
                    <a:pt x="603" y="179"/>
                  </a:lnTo>
                  <a:lnTo>
                    <a:pt x="608" y="181"/>
                  </a:lnTo>
                  <a:lnTo>
                    <a:pt x="610" y="181"/>
                  </a:lnTo>
                  <a:lnTo>
                    <a:pt x="610" y="182"/>
                  </a:lnTo>
                  <a:lnTo>
                    <a:pt x="611" y="184"/>
                  </a:lnTo>
                  <a:lnTo>
                    <a:pt x="611" y="186"/>
                  </a:lnTo>
                  <a:lnTo>
                    <a:pt x="613" y="187"/>
                  </a:lnTo>
                  <a:lnTo>
                    <a:pt x="613" y="189"/>
                  </a:lnTo>
                  <a:lnTo>
                    <a:pt x="616" y="192"/>
                  </a:lnTo>
                  <a:lnTo>
                    <a:pt x="616" y="194"/>
                  </a:lnTo>
                  <a:lnTo>
                    <a:pt x="621" y="197"/>
                  </a:lnTo>
                  <a:lnTo>
                    <a:pt x="621" y="197"/>
                  </a:lnTo>
                  <a:lnTo>
                    <a:pt x="623" y="197"/>
                  </a:lnTo>
                  <a:lnTo>
                    <a:pt x="625" y="197"/>
                  </a:lnTo>
                  <a:lnTo>
                    <a:pt x="626" y="204"/>
                  </a:lnTo>
                  <a:lnTo>
                    <a:pt x="628" y="206"/>
                  </a:lnTo>
                  <a:lnTo>
                    <a:pt x="628" y="206"/>
                  </a:lnTo>
                  <a:lnTo>
                    <a:pt x="626" y="207"/>
                  </a:lnTo>
                  <a:lnTo>
                    <a:pt x="626" y="209"/>
                  </a:lnTo>
                  <a:lnTo>
                    <a:pt x="625" y="209"/>
                  </a:lnTo>
                  <a:lnTo>
                    <a:pt x="621" y="209"/>
                  </a:lnTo>
                  <a:lnTo>
                    <a:pt x="618" y="209"/>
                  </a:lnTo>
                  <a:lnTo>
                    <a:pt x="616" y="209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5" y="211"/>
                  </a:lnTo>
                  <a:lnTo>
                    <a:pt x="613" y="212"/>
                  </a:lnTo>
                  <a:lnTo>
                    <a:pt x="613" y="212"/>
                  </a:lnTo>
                  <a:lnTo>
                    <a:pt x="611" y="214"/>
                  </a:lnTo>
                  <a:lnTo>
                    <a:pt x="610" y="216"/>
                  </a:lnTo>
                  <a:lnTo>
                    <a:pt x="601" y="222"/>
                  </a:lnTo>
                  <a:lnTo>
                    <a:pt x="598" y="224"/>
                  </a:lnTo>
                  <a:lnTo>
                    <a:pt x="596" y="224"/>
                  </a:lnTo>
                  <a:lnTo>
                    <a:pt x="595" y="224"/>
                  </a:lnTo>
                  <a:lnTo>
                    <a:pt x="595" y="226"/>
                  </a:lnTo>
                  <a:lnTo>
                    <a:pt x="591" y="227"/>
                  </a:lnTo>
                  <a:lnTo>
                    <a:pt x="588" y="231"/>
                  </a:lnTo>
                  <a:lnTo>
                    <a:pt x="588" y="231"/>
                  </a:lnTo>
                  <a:lnTo>
                    <a:pt x="586" y="232"/>
                  </a:lnTo>
                  <a:lnTo>
                    <a:pt x="586" y="234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8" y="236"/>
                  </a:lnTo>
                  <a:lnTo>
                    <a:pt x="590" y="236"/>
                  </a:lnTo>
                  <a:lnTo>
                    <a:pt x="590" y="239"/>
                  </a:lnTo>
                  <a:lnTo>
                    <a:pt x="590" y="241"/>
                  </a:lnTo>
                  <a:lnTo>
                    <a:pt x="591" y="242"/>
                  </a:lnTo>
                  <a:lnTo>
                    <a:pt x="591" y="242"/>
                  </a:lnTo>
                  <a:lnTo>
                    <a:pt x="590" y="246"/>
                  </a:lnTo>
                  <a:lnTo>
                    <a:pt x="590" y="246"/>
                  </a:lnTo>
                  <a:lnTo>
                    <a:pt x="588" y="246"/>
                  </a:lnTo>
                  <a:lnTo>
                    <a:pt x="586" y="247"/>
                  </a:lnTo>
                  <a:lnTo>
                    <a:pt x="586" y="247"/>
                  </a:lnTo>
                  <a:lnTo>
                    <a:pt x="585" y="249"/>
                  </a:lnTo>
                  <a:lnTo>
                    <a:pt x="585" y="252"/>
                  </a:lnTo>
                  <a:lnTo>
                    <a:pt x="583" y="254"/>
                  </a:lnTo>
                  <a:lnTo>
                    <a:pt x="583" y="256"/>
                  </a:lnTo>
                  <a:lnTo>
                    <a:pt x="583" y="257"/>
                  </a:lnTo>
                  <a:lnTo>
                    <a:pt x="583" y="259"/>
                  </a:lnTo>
                  <a:lnTo>
                    <a:pt x="583" y="261"/>
                  </a:lnTo>
                  <a:lnTo>
                    <a:pt x="583" y="262"/>
                  </a:lnTo>
                  <a:lnTo>
                    <a:pt x="586" y="269"/>
                  </a:lnTo>
                  <a:lnTo>
                    <a:pt x="586" y="269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90" y="271"/>
                  </a:lnTo>
                  <a:lnTo>
                    <a:pt x="596" y="272"/>
                  </a:lnTo>
                  <a:lnTo>
                    <a:pt x="596" y="274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0" y="276"/>
                  </a:lnTo>
                  <a:lnTo>
                    <a:pt x="613" y="276"/>
                  </a:lnTo>
                  <a:lnTo>
                    <a:pt x="615" y="276"/>
                  </a:lnTo>
                  <a:lnTo>
                    <a:pt x="615" y="276"/>
                  </a:lnTo>
                  <a:lnTo>
                    <a:pt x="616" y="277"/>
                  </a:lnTo>
                  <a:lnTo>
                    <a:pt x="618" y="279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20" y="282"/>
                  </a:lnTo>
                  <a:lnTo>
                    <a:pt x="620" y="284"/>
                  </a:lnTo>
                  <a:lnTo>
                    <a:pt x="631" y="296"/>
                  </a:lnTo>
                  <a:lnTo>
                    <a:pt x="631" y="296"/>
                  </a:lnTo>
                  <a:lnTo>
                    <a:pt x="633" y="296"/>
                  </a:lnTo>
                  <a:lnTo>
                    <a:pt x="633" y="297"/>
                  </a:lnTo>
                  <a:lnTo>
                    <a:pt x="635" y="297"/>
                  </a:lnTo>
                  <a:lnTo>
                    <a:pt x="638" y="297"/>
                  </a:lnTo>
                  <a:lnTo>
                    <a:pt x="640" y="297"/>
                  </a:lnTo>
                  <a:lnTo>
                    <a:pt x="640" y="297"/>
                  </a:lnTo>
                  <a:lnTo>
                    <a:pt x="643" y="299"/>
                  </a:lnTo>
                  <a:lnTo>
                    <a:pt x="650" y="296"/>
                  </a:lnTo>
                  <a:lnTo>
                    <a:pt x="661" y="292"/>
                  </a:lnTo>
                  <a:lnTo>
                    <a:pt x="670" y="287"/>
                  </a:lnTo>
                  <a:lnTo>
                    <a:pt x="676" y="279"/>
                  </a:lnTo>
                  <a:lnTo>
                    <a:pt x="680" y="276"/>
                  </a:lnTo>
                  <a:lnTo>
                    <a:pt x="681" y="274"/>
                  </a:lnTo>
                  <a:lnTo>
                    <a:pt x="681" y="274"/>
                  </a:lnTo>
                  <a:lnTo>
                    <a:pt x="683" y="272"/>
                  </a:lnTo>
                  <a:lnTo>
                    <a:pt x="685" y="272"/>
                  </a:lnTo>
                  <a:lnTo>
                    <a:pt x="685" y="272"/>
                  </a:lnTo>
                  <a:lnTo>
                    <a:pt x="686" y="271"/>
                  </a:lnTo>
                  <a:lnTo>
                    <a:pt x="688" y="271"/>
                  </a:lnTo>
                  <a:lnTo>
                    <a:pt x="690" y="267"/>
                  </a:lnTo>
                  <a:lnTo>
                    <a:pt x="691" y="262"/>
                  </a:lnTo>
                  <a:lnTo>
                    <a:pt x="691" y="261"/>
                  </a:lnTo>
                  <a:lnTo>
                    <a:pt x="691" y="259"/>
                  </a:lnTo>
                  <a:lnTo>
                    <a:pt x="691" y="257"/>
                  </a:lnTo>
                  <a:lnTo>
                    <a:pt x="691" y="257"/>
                  </a:lnTo>
                  <a:lnTo>
                    <a:pt x="688" y="251"/>
                  </a:lnTo>
                  <a:lnTo>
                    <a:pt x="688" y="251"/>
                  </a:lnTo>
                  <a:lnTo>
                    <a:pt x="688" y="249"/>
                  </a:lnTo>
                  <a:lnTo>
                    <a:pt x="686" y="249"/>
                  </a:lnTo>
                  <a:lnTo>
                    <a:pt x="685" y="247"/>
                  </a:lnTo>
                  <a:lnTo>
                    <a:pt x="685" y="247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37"/>
                  </a:lnTo>
                  <a:lnTo>
                    <a:pt x="681" y="222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7"/>
                  </a:lnTo>
                  <a:lnTo>
                    <a:pt x="678" y="217"/>
                  </a:lnTo>
                  <a:lnTo>
                    <a:pt x="678" y="216"/>
                  </a:lnTo>
                  <a:lnTo>
                    <a:pt x="676" y="216"/>
                  </a:lnTo>
                  <a:lnTo>
                    <a:pt x="676" y="214"/>
                  </a:lnTo>
                  <a:lnTo>
                    <a:pt x="673" y="212"/>
                  </a:lnTo>
                  <a:lnTo>
                    <a:pt x="671" y="211"/>
                  </a:lnTo>
                  <a:lnTo>
                    <a:pt x="671" y="211"/>
                  </a:lnTo>
                  <a:lnTo>
                    <a:pt x="671" y="209"/>
                  </a:lnTo>
                  <a:lnTo>
                    <a:pt x="673" y="209"/>
                  </a:lnTo>
                  <a:lnTo>
                    <a:pt x="675" y="202"/>
                  </a:lnTo>
                  <a:lnTo>
                    <a:pt x="675" y="202"/>
                  </a:lnTo>
                  <a:lnTo>
                    <a:pt x="685" y="194"/>
                  </a:lnTo>
                  <a:lnTo>
                    <a:pt x="685" y="194"/>
                  </a:lnTo>
                  <a:lnTo>
                    <a:pt x="686" y="194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6"/>
                  </a:lnTo>
                  <a:lnTo>
                    <a:pt x="690" y="194"/>
                  </a:lnTo>
                  <a:lnTo>
                    <a:pt x="691" y="194"/>
                  </a:lnTo>
                  <a:lnTo>
                    <a:pt x="691" y="192"/>
                  </a:lnTo>
                  <a:lnTo>
                    <a:pt x="693" y="191"/>
                  </a:lnTo>
                  <a:lnTo>
                    <a:pt x="693" y="189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6" y="187"/>
                  </a:lnTo>
                  <a:lnTo>
                    <a:pt x="705" y="186"/>
                  </a:lnTo>
                  <a:lnTo>
                    <a:pt x="706" y="187"/>
                  </a:lnTo>
                  <a:lnTo>
                    <a:pt x="706" y="187"/>
                  </a:lnTo>
                  <a:lnTo>
                    <a:pt x="706" y="189"/>
                  </a:lnTo>
                  <a:lnTo>
                    <a:pt x="708" y="189"/>
                  </a:lnTo>
                  <a:lnTo>
                    <a:pt x="710" y="189"/>
                  </a:lnTo>
                  <a:lnTo>
                    <a:pt x="711" y="187"/>
                  </a:lnTo>
                  <a:lnTo>
                    <a:pt x="711" y="187"/>
                  </a:lnTo>
                  <a:lnTo>
                    <a:pt x="710" y="187"/>
                  </a:lnTo>
                  <a:lnTo>
                    <a:pt x="695" y="177"/>
                  </a:lnTo>
                  <a:lnTo>
                    <a:pt x="683" y="171"/>
                  </a:lnTo>
                  <a:lnTo>
                    <a:pt x="681" y="171"/>
                  </a:lnTo>
                  <a:lnTo>
                    <a:pt x="683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6" y="169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1" y="172"/>
                  </a:lnTo>
                  <a:lnTo>
                    <a:pt x="695" y="172"/>
                  </a:lnTo>
                  <a:lnTo>
                    <a:pt x="695" y="172"/>
                  </a:lnTo>
                  <a:lnTo>
                    <a:pt x="696" y="172"/>
                  </a:lnTo>
                  <a:lnTo>
                    <a:pt x="696" y="172"/>
                  </a:lnTo>
                  <a:lnTo>
                    <a:pt x="698" y="171"/>
                  </a:lnTo>
                  <a:lnTo>
                    <a:pt x="700" y="171"/>
                  </a:lnTo>
                  <a:lnTo>
                    <a:pt x="701" y="169"/>
                  </a:lnTo>
                  <a:lnTo>
                    <a:pt x="703" y="166"/>
                  </a:lnTo>
                  <a:lnTo>
                    <a:pt x="705" y="166"/>
                  </a:lnTo>
                  <a:lnTo>
                    <a:pt x="713" y="152"/>
                  </a:lnTo>
                  <a:lnTo>
                    <a:pt x="720" y="144"/>
                  </a:lnTo>
                  <a:lnTo>
                    <a:pt x="720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7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21" y="136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2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31" y="109"/>
                  </a:lnTo>
                  <a:lnTo>
                    <a:pt x="738" y="101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46" y="92"/>
                  </a:lnTo>
                  <a:lnTo>
                    <a:pt x="751" y="86"/>
                  </a:lnTo>
                  <a:lnTo>
                    <a:pt x="751" y="82"/>
                  </a:lnTo>
                  <a:lnTo>
                    <a:pt x="755" y="76"/>
                  </a:lnTo>
                  <a:lnTo>
                    <a:pt x="763" y="65"/>
                  </a:lnTo>
                  <a:lnTo>
                    <a:pt x="773" y="67"/>
                  </a:lnTo>
                  <a:lnTo>
                    <a:pt x="773" y="67"/>
                  </a:lnTo>
                  <a:lnTo>
                    <a:pt x="775" y="67"/>
                  </a:lnTo>
                  <a:lnTo>
                    <a:pt x="775" y="67"/>
                  </a:lnTo>
                  <a:lnTo>
                    <a:pt x="775" y="74"/>
                  </a:lnTo>
                  <a:lnTo>
                    <a:pt x="775" y="74"/>
                  </a:lnTo>
                  <a:lnTo>
                    <a:pt x="775" y="76"/>
                  </a:lnTo>
                  <a:lnTo>
                    <a:pt x="773" y="76"/>
                  </a:lnTo>
                  <a:lnTo>
                    <a:pt x="773" y="76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9"/>
                  </a:lnTo>
                  <a:lnTo>
                    <a:pt x="773" y="79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80" y="82"/>
                  </a:lnTo>
                  <a:lnTo>
                    <a:pt x="783" y="77"/>
                  </a:lnTo>
                  <a:lnTo>
                    <a:pt x="786" y="67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73" y="55"/>
                  </a:lnTo>
                  <a:lnTo>
                    <a:pt x="770" y="57"/>
                  </a:lnTo>
                  <a:lnTo>
                    <a:pt x="770" y="59"/>
                  </a:lnTo>
                  <a:lnTo>
                    <a:pt x="768" y="59"/>
                  </a:lnTo>
                  <a:lnTo>
                    <a:pt x="766" y="59"/>
                  </a:lnTo>
                  <a:lnTo>
                    <a:pt x="766" y="59"/>
                  </a:lnTo>
                  <a:lnTo>
                    <a:pt x="766" y="57"/>
                  </a:lnTo>
                  <a:lnTo>
                    <a:pt x="766" y="57"/>
                  </a:lnTo>
                  <a:lnTo>
                    <a:pt x="766" y="55"/>
                  </a:lnTo>
                  <a:lnTo>
                    <a:pt x="766" y="54"/>
                  </a:lnTo>
                  <a:lnTo>
                    <a:pt x="768" y="52"/>
                  </a:lnTo>
                  <a:lnTo>
                    <a:pt x="775" y="39"/>
                  </a:lnTo>
                  <a:lnTo>
                    <a:pt x="778" y="32"/>
                  </a:lnTo>
                  <a:lnTo>
                    <a:pt x="778" y="30"/>
                  </a:lnTo>
                  <a:lnTo>
                    <a:pt x="780" y="25"/>
                  </a:lnTo>
                  <a:lnTo>
                    <a:pt x="781" y="24"/>
                  </a:lnTo>
                  <a:lnTo>
                    <a:pt x="781" y="22"/>
                  </a:lnTo>
                  <a:lnTo>
                    <a:pt x="783" y="19"/>
                  </a:lnTo>
                  <a:lnTo>
                    <a:pt x="783" y="17"/>
                  </a:lnTo>
                  <a:lnTo>
                    <a:pt x="785" y="17"/>
                  </a:lnTo>
                  <a:lnTo>
                    <a:pt x="785" y="15"/>
                  </a:lnTo>
                  <a:lnTo>
                    <a:pt x="786" y="14"/>
                  </a:lnTo>
                  <a:lnTo>
                    <a:pt x="790" y="9"/>
                  </a:lnTo>
                  <a:lnTo>
                    <a:pt x="793" y="4"/>
                  </a:lnTo>
                  <a:lnTo>
                    <a:pt x="798" y="0"/>
                  </a:lnTo>
                  <a:lnTo>
                    <a:pt x="805" y="0"/>
                  </a:lnTo>
                  <a:lnTo>
                    <a:pt x="800" y="4"/>
                  </a:lnTo>
                  <a:lnTo>
                    <a:pt x="798" y="5"/>
                  </a:lnTo>
                  <a:lnTo>
                    <a:pt x="798" y="7"/>
                  </a:lnTo>
                  <a:lnTo>
                    <a:pt x="796" y="7"/>
                  </a:lnTo>
                  <a:lnTo>
                    <a:pt x="796" y="7"/>
                  </a:lnTo>
                  <a:lnTo>
                    <a:pt x="795" y="7"/>
                  </a:lnTo>
                  <a:lnTo>
                    <a:pt x="793" y="9"/>
                  </a:lnTo>
                  <a:lnTo>
                    <a:pt x="791" y="10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91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8" y="10"/>
                  </a:lnTo>
                  <a:lnTo>
                    <a:pt x="800" y="10"/>
                  </a:lnTo>
                  <a:lnTo>
                    <a:pt x="801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6" y="10"/>
                  </a:lnTo>
                  <a:lnTo>
                    <a:pt x="806" y="22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8" y="32"/>
                  </a:lnTo>
                  <a:lnTo>
                    <a:pt x="808" y="34"/>
                  </a:lnTo>
                  <a:lnTo>
                    <a:pt x="813" y="35"/>
                  </a:lnTo>
                  <a:lnTo>
                    <a:pt x="815" y="37"/>
                  </a:lnTo>
                  <a:lnTo>
                    <a:pt x="815" y="37"/>
                  </a:lnTo>
                  <a:lnTo>
                    <a:pt x="816" y="37"/>
                  </a:lnTo>
                  <a:lnTo>
                    <a:pt x="816" y="39"/>
                  </a:lnTo>
                  <a:lnTo>
                    <a:pt x="818" y="39"/>
                  </a:lnTo>
                  <a:lnTo>
                    <a:pt x="821" y="42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0" y="52"/>
                  </a:lnTo>
                  <a:lnTo>
                    <a:pt x="816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08" y="62"/>
                  </a:lnTo>
                  <a:lnTo>
                    <a:pt x="808" y="62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0" y="71"/>
                  </a:lnTo>
                  <a:lnTo>
                    <a:pt x="811" y="71"/>
                  </a:lnTo>
                  <a:lnTo>
                    <a:pt x="815" y="71"/>
                  </a:lnTo>
                  <a:lnTo>
                    <a:pt x="815" y="71"/>
                  </a:lnTo>
                  <a:lnTo>
                    <a:pt x="816" y="69"/>
                  </a:lnTo>
                  <a:lnTo>
                    <a:pt x="816" y="69"/>
                  </a:lnTo>
                  <a:lnTo>
                    <a:pt x="820" y="65"/>
                  </a:lnTo>
                  <a:lnTo>
                    <a:pt x="825" y="62"/>
                  </a:lnTo>
                  <a:lnTo>
                    <a:pt x="825" y="62"/>
                  </a:lnTo>
                  <a:lnTo>
                    <a:pt x="828" y="62"/>
                  </a:lnTo>
                  <a:lnTo>
                    <a:pt x="830" y="62"/>
                  </a:lnTo>
                  <a:lnTo>
                    <a:pt x="830" y="62"/>
                  </a:lnTo>
                  <a:lnTo>
                    <a:pt x="831" y="62"/>
                  </a:lnTo>
                  <a:lnTo>
                    <a:pt x="835" y="62"/>
                  </a:lnTo>
                  <a:lnTo>
                    <a:pt x="835" y="60"/>
                  </a:lnTo>
                  <a:lnTo>
                    <a:pt x="837" y="59"/>
                  </a:lnTo>
                  <a:lnTo>
                    <a:pt x="838" y="55"/>
                  </a:lnTo>
                  <a:lnTo>
                    <a:pt x="842" y="59"/>
                  </a:lnTo>
                  <a:lnTo>
                    <a:pt x="843" y="59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5" y="50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5"/>
                  </a:lnTo>
                  <a:lnTo>
                    <a:pt x="845" y="45"/>
                  </a:lnTo>
                  <a:lnTo>
                    <a:pt x="847" y="45"/>
                  </a:lnTo>
                  <a:lnTo>
                    <a:pt x="848" y="45"/>
                  </a:lnTo>
                  <a:lnTo>
                    <a:pt x="850" y="45"/>
                  </a:lnTo>
                  <a:lnTo>
                    <a:pt x="852" y="49"/>
                  </a:lnTo>
                  <a:lnTo>
                    <a:pt x="853" y="50"/>
                  </a:lnTo>
                  <a:lnTo>
                    <a:pt x="853" y="50"/>
                  </a:lnTo>
                  <a:lnTo>
                    <a:pt x="855" y="50"/>
                  </a:lnTo>
                  <a:lnTo>
                    <a:pt x="857" y="52"/>
                  </a:lnTo>
                  <a:lnTo>
                    <a:pt x="857" y="52"/>
                  </a:lnTo>
                  <a:lnTo>
                    <a:pt x="858" y="52"/>
                  </a:lnTo>
                  <a:lnTo>
                    <a:pt x="860" y="52"/>
                  </a:lnTo>
                  <a:lnTo>
                    <a:pt x="862" y="52"/>
                  </a:lnTo>
                  <a:lnTo>
                    <a:pt x="862" y="50"/>
                  </a:lnTo>
                  <a:lnTo>
                    <a:pt x="862" y="50"/>
                  </a:lnTo>
                  <a:lnTo>
                    <a:pt x="862" y="49"/>
                  </a:lnTo>
                  <a:lnTo>
                    <a:pt x="862" y="47"/>
                  </a:lnTo>
                  <a:lnTo>
                    <a:pt x="862" y="47"/>
                  </a:lnTo>
                  <a:lnTo>
                    <a:pt x="862" y="44"/>
                  </a:lnTo>
                  <a:lnTo>
                    <a:pt x="862" y="42"/>
                  </a:lnTo>
                  <a:lnTo>
                    <a:pt x="860" y="40"/>
                  </a:lnTo>
                  <a:lnTo>
                    <a:pt x="860" y="40"/>
                  </a:lnTo>
                  <a:lnTo>
                    <a:pt x="858" y="39"/>
                  </a:lnTo>
                  <a:lnTo>
                    <a:pt x="858" y="39"/>
                  </a:lnTo>
                  <a:lnTo>
                    <a:pt x="857" y="39"/>
                  </a:lnTo>
                  <a:lnTo>
                    <a:pt x="853" y="32"/>
                  </a:lnTo>
                  <a:lnTo>
                    <a:pt x="853" y="30"/>
                  </a:lnTo>
                  <a:lnTo>
                    <a:pt x="853" y="25"/>
                  </a:lnTo>
                  <a:lnTo>
                    <a:pt x="853" y="25"/>
                  </a:lnTo>
                  <a:lnTo>
                    <a:pt x="857" y="15"/>
                  </a:lnTo>
                  <a:lnTo>
                    <a:pt x="858" y="10"/>
                  </a:lnTo>
                  <a:lnTo>
                    <a:pt x="862" y="7"/>
                  </a:lnTo>
                  <a:lnTo>
                    <a:pt x="862" y="7"/>
                  </a:lnTo>
                  <a:lnTo>
                    <a:pt x="863" y="7"/>
                  </a:lnTo>
                  <a:lnTo>
                    <a:pt x="865" y="7"/>
                  </a:lnTo>
                  <a:lnTo>
                    <a:pt x="865" y="5"/>
                  </a:lnTo>
                  <a:lnTo>
                    <a:pt x="867" y="4"/>
                  </a:lnTo>
                  <a:lnTo>
                    <a:pt x="867" y="4"/>
                  </a:lnTo>
                  <a:lnTo>
                    <a:pt x="868" y="0"/>
                  </a:lnTo>
                  <a:lnTo>
                    <a:pt x="2051" y="0"/>
                  </a:lnTo>
                  <a:lnTo>
                    <a:pt x="2051" y="690"/>
                  </a:lnTo>
                  <a:lnTo>
                    <a:pt x="2046" y="695"/>
                  </a:lnTo>
                  <a:lnTo>
                    <a:pt x="2043" y="700"/>
                  </a:lnTo>
                  <a:lnTo>
                    <a:pt x="2043" y="700"/>
                  </a:lnTo>
                  <a:lnTo>
                    <a:pt x="2046" y="701"/>
                  </a:lnTo>
                  <a:lnTo>
                    <a:pt x="2046" y="703"/>
                  </a:lnTo>
                  <a:lnTo>
                    <a:pt x="2051" y="706"/>
                  </a:lnTo>
                  <a:lnTo>
                    <a:pt x="2051" y="721"/>
                  </a:lnTo>
                  <a:lnTo>
                    <a:pt x="2051" y="721"/>
                  </a:lnTo>
                  <a:lnTo>
                    <a:pt x="2051" y="723"/>
                  </a:lnTo>
                  <a:lnTo>
                    <a:pt x="2050" y="723"/>
                  </a:lnTo>
                  <a:lnTo>
                    <a:pt x="2045" y="723"/>
                  </a:lnTo>
                  <a:lnTo>
                    <a:pt x="2045" y="723"/>
                  </a:lnTo>
                  <a:lnTo>
                    <a:pt x="2043" y="725"/>
                  </a:lnTo>
                  <a:lnTo>
                    <a:pt x="2043" y="725"/>
                  </a:lnTo>
                  <a:lnTo>
                    <a:pt x="2041" y="726"/>
                  </a:lnTo>
                  <a:lnTo>
                    <a:pt x="2041" y="730"/>
                  </a:lnTo>
                  <a:lnTo>
                    <a:pt x="2041" y="730"/>
                  </a:lnTo>
                  <a:lnTo>
                    <a:pt x="2043" y="733"/>
                  </a:lnTo>
                  <a:lnTo>
                    <a:pt x="2043" y="733"/>
                  </a:lnTo>
                  <a:lnTo>
                    <a:pt x="2043" y="735"/>
                  </a:lnTo>
                  <a:lnTo>
                    <a:pt x="2043" y="735"/>
                  </a:lnTo>
                  <a:lnTo>
                    <a:pt x="2043" y="736"/>
                  </a:lnTo>
                  <a:lnTo>
                    <a:pt x="2043" y="736"/>
                  </a:lnTo>
                  <a:lnTo>
                    <a:pt x="2043" y="738"/>
                  </a:lnTo>
                  <a:lnTo>
                    <a:pt x="2040" y="743"/>
                  </a:lnTo>
                  <a:lnTo>
                    <a:pt x="2028" y="756"/>
                  </a:lnTo>
                  <a:lnTo>
                    <a:pt x="2021" y="766"/>
                  </a:lnTo>
                  <a:lnTo>
                    <a:pt x="2011" y="778"/>
                  </a:lnTo>
                  <a:lnTo>
                    <a:pt x="1998" y="798"/>
                  </a:lnTo>
                  <a:lnTo>
                    <a:pt x="1991" y="808"/>
                  </a:lnTo>
                  <a:lnTo>
                    <a:pt x="1988" y="815"/>
                  </a:lnTo>
                  <a:lnTo>
                    <a:pt x="1986" y="816"/>
                  </a:lnTo>
                  <a:lnTo>
                    <a:pt x="1985" y="816"/>
                  </a:lnTo>
                  <a:lnTo>
                    <a:pt x="1985" y="816"/>
                  </a:lnTo>
                  <a:lnTo>
                    <a:pt x="1983" y="815"/>
                  </a:lnTo>
                  <a:lnTo>
                    <a:pt x="1983" y="813"/>
                  </a:lnTo>
                  <a:lnTo>
                    <a:pt x="1976" y="818"/>
                  </a:lnTo>
                  <a:lnTo>
                    <a:pt x="1973" y="826"/>
                  </a:lnTo>
                  <a:lnTo>
                    <a:pt x="1971" y="826"/>
                  </a:lnTo>
                  <a:lnTo>
                    <a:pt x="1965" y="830"/>
                  </a:lnTo>
                  <a:lnTo>
                    <a:pt x="1965" y="830"/>
                  </a:lnTo>
                  <a:lnTo>
                    <a:pt x="1963" y="831"/>
                  </a:lnTo>
                  <a:lnTo>
                    <a:pt x="1960" y="848"/>
                  </a:lnTo>
                  <a:lnTo>
                    <a:pt x="1960" y="848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5" y="857"/>
                  </a:lnTo>
                  <a:lnTo>
                    <a:pt x="1968" y="858"/>
                  </a:lnTo>
                  <a:lnTo>
                    <a:pt x="1970" y="860"/>
                  </a:lnTo>
                  <a:lnTo>
                    <a:pt x="1970" y="860"/>
                  </a:lnTo>
                  <a:lnTo>
                    <a:pt x="1970" y="862"/>
                  </a:lnTo>
                  <a:lnTo>
                    <a:pt x="1966" y="865"/>
                  </a:lnTo>
                  <a:lnTo>
                    <a:pt x="1966" y="867"/>
                  </a:lnTo>
                  <a:lnTo>
                    <a:pt x="1965" y="865"/>
                  </a:lnTo>
                  <a:lnTo>
                    <a:pt x="1956" y="865"/>
                  </a:lnTo>
                  <a:lnTo>
                    <a:pt x="1956" y="865"/>
                  </a:lnTo>
                  <a:lnTo>
                    <a:pt x="1955" y="865"/>
                  </a:lnTo>
                  <a:lnTo>
                    <a:pt x="1955" y="865"/>
                  </a:lnTo>
                  <a:lnTo>
                    <a:pt x="1953" y="867"/>
                  </a:lnTo>
                  <a:lnTo>
                    <a:pt x="1953" y="872"/>
                  </a:lnTo>
                  <a:lnTo>
                    <a:pt x="1951" y="873"/>
                  </a:lnTo>
                  <a:lnTo>
                    <a:pt x="1950" y="877"/>
                  </a:lnTo>
                  <a:lnTo>
                    <a:pt x="1950" y="877"/>
                  </a:lnTo>
                  <a:lnTo>
                    <a:pt x="1948" y="873"/>
                  </a:lnTo>
                  <a:lnTo>
                    <a:pt x="1946" y="872"/>
                  </a:lnTo>
                  <a:lnTo>
                    <a:pt x="1945" y="873"/>
                  </a:lnTo>
                  <a:lnTo>
                    <a:pt x="1945" y="873"/>
                  </a:lnTo>
                  <a:lnTo>
                    <a:pt x="1943" y="877"/>
                  </a:lnTo>
                  <a:lnTo>
                    <a:pt x="1941" y="878"/>
                  </a:lnTo>
                  <a:lnTo>
                    <a:pt x="1941" y="882"/>
                  </a:lnTo>
                  <a:lnTo>
                    <a:pt x="1941" y="882"/>
                  </a:lnTo>
                  <a:lnTo>
                    <a:pt x="1936" y="888"/>
                  </a:lnTo>
                  <a:lnTo>
                    <a:pt x="1930" y="897"/>
                  </a:lnTo>
                  <a:lnTo>
                    <a:pt x="1925" y="900"/>
                  </a:lnTo>
                  <a:lnTo>
                    <a:pt x="1920" y="903"/>
                  </a:lnTo>
                  <a:lnTo>
                    <a:pt x="1920" y="905"/>
                  </a:lnTo>
                  <a:lnTo>
                    <a:pt x="1920" y="905"/>
                  </a:lnTo>
                  <a:lnTo>
                    <a:pt x="1921" y="908"/>
                  </a:lnTo>
                  <a:lnTo>
                    <a:pt x="1920" y="908"/>
                  </a:lnTo>
                  <a:lnTo>
                    <a:pt x="1913" y="915"/>
                  </a:lnTo>
                  <a:lnTo>
                    <a:pt x="1908" y="923"/>
                  </a:lnTo>
                  <a:lnTo>
                    <a:pt x="1908" y="925"/>
                  </a:lnTo>
                  <a:lnTo>
                    <a:pt x="1905" y="927"/>
                  </a:lnTo>
                  <a:lnTo>
                    <a:pt x="1905" y="928"/>
                  </a:lnTo>
                  <a:lnTo>
                    <a:pt x="1901" y="932"/>
                  </a:lnTo>
                  <a:lnTo>
                    <a:pt x="1901" y="933"/>
                  </a:lnTo>
                  <a:lnTo>
                    <a:pt x="1900" y="933"/>
                  </a:lnTo>
                  <a:lnTo>
                    <a:pt x="1898" y="933"/>
                  </a:lnTo>
                  <a:lnTo>
                    <a:pt x="1896" y="935"/>
                  </a:lnTo>
                  <a:lnTo>
                    <a:pt x="1893" y="937"/>
                  </a:lnTo>
                  <a:lnTo>
                    <a:pt x="1893" y="938"/>
                  </a:lnTo>
                  <a:lnTo>
                    <a:pt x="1893" y="938"/>
                  </a:lnTo>
                  <a:lnTo>
                    <a:pt x="1891" y="940"/>
                  </a:lnTo>
                  <a:lnTo>
                    <a:pt x="1889" y="942"/>
                  </a:lnTo>
                  <a:lnTo>
                    <a:pt x="1891" y="942"/>
                  </a:lnTo>
                  <a:lnTo>
                    <a:pt x="1891" y="942"/>
                  </a:lnTo>
                  <a:lnTo>
                    <a:pt x="1893" y="943"/>
                  </a:lnTo>
                  <a:lnTo>
                    <a:pt x="1894" y="945"/>
                  </a:lnTo>
                  <a:lnTo>
                    <a:pt x="1894" y="947"/>
                  </a:lnTo>
                  <a:lnTo>
                    <a:pt x="1893" y="948"/>
                  </a:lnTo>
                  <a:lnTo>
                    <a:pt x="1893" y="948"/>
                  </a:lnTo>
                  <a:lnTo>
                    <a:pt x="1891" y="950"/>
                  </a:lnTo>
                  <a:lnTo>
                    <a:pt x="1889" y="952"/>
                  </a:lnTo>
                  <a:lnTo>
                    <a:pt x="1888" y="952"/>
                  </a:lnTo>
                  <a:lnTo>
                    <a:pt x="1884" y="953"/>
                  </a:lnTo>
                  <a:lnTo>
                    <a:pt x="1879" y="957"/>
                  </a:lnTo>
                  <a:lnTo>
                    <a:pt x="1879" y="957"/>
                  </a:lnTo>
                  <a:lnTo>
                    <a:pt x="1879" y="958"/>
                  </a:lnTo>
                  <a:lnTo>
                    <a:pt x="1879" y="958"/>
                  </a:lnTo>
                  <a:lnTo>
                    <a:pt x="1878" y="970"/>
                  </a:lnTo>
                  <a:lnTo>
                    <a:pt x="1878" y="973"/>
                  </a:lnTo>
                  <a:lnTo>
                    <a:pt x="1876" y="975"/>
                  </a:lnTo>
                  <a:lnTo>
                    <a:pt x="1876" y="975"/>
                  </a:lnTo>
                  <a:lnTo>
                    <a:pt x="1878" y="978"/>
                  </a:lnTo>
                  <a:lnTo>
                    <a:pt x="1878" y="980"/>
                  </a:lnTo>
                  <a:lnTo>
                    <a:pt x="1878" y="980"/>
                  </a:lnTo>
                  <a:lnTo>
                    <a:pt x="1879" y="982"/>
                  </a:lnTo>
                  <a:lnTo>
                    <a:pt x="1879" y="982"/>
                  </a:lnTo>
                  <a:lnTo>
                    <a:pt x="1879" y="983"/>
                  </a:lnTo>
                  <a:lnTo>
                    <a:pt x="1878" y="983"/>
                  </a:lnTo>
                  <a:lnTo>
                    <a:pt x="1873" y="983"/>
                  </a:lnTo>
                  <a:lnTo>
                    <a:pt x="1873" y="983"/>
                  </a:lnTo>
                  <a:lnTo>
                    <a:pt x="1871" y="982"/>
                  </a:lnTo>
                  <a:lnTo>
                    <a:pt x="1869" y="980"/>
                  </a:lnTo>
                  <a:lnTo>
                    <a:pt x="1868" y="980"/>
                  </a:lnTo>
                  <a:lnTo>
                    <a:pt x="1868" y="978"/>
                  </a:lnTo>
                  <a:lnTo>
                    <a:pt x="1869" y="977"/>
                  </a:lnTo>
                  <a:lnTo>
                    <a:pt x="1869" y="975"/>
                  </a:lnTo>
                  <a:lnTo>
                    <a:pt x="1869" y="975"/>
                  </a:lnTo>
                  <a:lnTo>
                    <a:pt x="1866" y="975"/>
                  </a:lnTo>
                  <a:lnTo>
                    <a:pt x="1864" y="977"/>
                  </a:lnTo>
                  <a:lnTo>
                    <a:pt x="1858" y="982"/>
                  </a:lnTo>
                  <a:lnTo>
                    <a:pt x="1849" y="985"/>
                  </a:lnTo>
                  <a:lnTo>
                    <a:pt x="1848" y="988"/>
                  </a:lnTo>
                  <a:lnTo>
                    <a:pt x="1853" y="993"/>
                  </a:lnTo>
                  <a:lnTo>
                    <a:pt x="1854" y="993"/>
                  </a:lnTo>
                  <a:lnTo>
                    <a:pt x="1854" y="995"/>
                  </a:lnTo>
                  <a:lnTo>
                    <a:pt x="1851" y="997"/>
                  </a:lnTo>
                  <a:lnTo>
                    <a:pt x="1849" y="998"/>
                  </a:lnTo>
                  <a:lnTo>
                    <a:pt x="1848" y="998"/>
                  </a:lnTo>
                  <a:lnTo>
                    <a:pt x="1846" y="998"/>
                  </a:lnTo>
                  <a:lnTo>
                    <a:pt x="1846" y="998"/>
                  </a:lnTo>
                  <a:lnTo>
                    <a:pt x="1844" y="998"/>
                  </a:lnTo>
                  <a:lnTo>
                    <a:pt x="1844" y="995"/>
                  </a:lnTo>
                  <a:lnTo>
                    <a:pt x="1841" y="995"/>
                  </a:lnTo>
                  <a:lnTo>
                    <a:pt x="1836" y="998"/>
                  </a:lnTo>
                  <a:lnTo>
                    <a:pt x="1834" y="1002"/>
                  </a:lnTo>
                  <a:lnTo>
                    <a:pt x="1834" y="1003"/>
                  </a:lnTo>
                  <a:lnTo>
                    <a:pt x="1833" y="1007"/>
                  </a:lnTo>
                  <a:lnTo>
                    <a:pt x="1828" y="1007"/>
                  </a:lnTo>
                  <a:lnTo>
                    <a:pt x="1826" y="1007"/>
                  </a:lnTo>
                  <a:lnTo>
                    <a:pt x="1821" y="1002"/>
                  </a:lnTo>
                  <a:lnTo>
                    <a:pt x="1818" y="1005"/>
                  </a:lnTo>
                  <a:lnTo>
                    <a:pt x="1814" y="1008"/>
                  </a:lnTo>
                  <a:lnTo>
                    <a:pt x="1814" y="1012"/>
                  </a:lnTo>
                  <a:lnTo>
                    <a:pt x="1814" y="1013"/>
                  </a:lnTo>
                  <a:lnTo>
                    <a:pt x="1814" y="1015"/>
                  </a:lnTo>
                  <a:lnTo>
                    <a:pt x="1816" y="1015"/>
                  </a:lnTo>
                  <a:lnTo>
                    <a:pt x="1818" y="1015"/>
                  </a:lnTo>
                  <a:lnTo>
                    <a:pt x="1818" y="1015"/>
                  </a:lnTo>
                  <a:lnTo>
                    <a:pt x="1819" y="1017"/>
                  </a:lnTo>
                  <a:lnTo>
                    <a:pt x="1819" y="1017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19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4" y="1022"/>
                  </a:lnTo>
                  <a:lnTo>
                    <a:pt x="1814" y="1022"/>
                  </a:lnTo>
                  <a:lnTo>
                    <a:pt x="1809" y="1025"/>
                  </a:lnTo>
                  <a:lnTo>
                    <a:pt x="1809" y="1025"/>
                  </a:lnTo>
                  <a:lnTo>
                    <a:pt x="1809" y="1028"/>
                  </a:lnTo>
                  <a:lnTo>
                    <a:pt x="1809" y="1030"/>
                  </a:lnTo>
                  <a:lnTo>
                    <a:pt x="1809" y="1032"/>
                  </a:lnTo>
                  <a:lnTo>
                    <a:pt x="1811" y="1032"/>
                  </a:lnTo>
                  <a:lnTo>
                    <a:pt x="1814" y="1030"/>
                  </a:lnTo>
                  <a:lnTo>
                    <a:pt x="1814" y="1030"/>
                  </a:lnTo>
                  <a:lnTo>
                    <a:pt x="1814" y="1028"/>
                  </a:lnTo>
                  <a:lnTo>
                    <a:pt x="1816" y="1028"/>
                  </a:lnTo>
                  <a:lnTo>
                    <a:pt x="1818" y="1028"/>
                  </a:lnTo>
                  <a:lnTo>
                    <a:pt x="1821" y="1030"/>
                  </a:lnTo>
                  <a:lnTo>
                    <a:pt x="1823" y="1030"/>
                  </a:lnTo>
                  <a:lnTo>
                    <a:pt x="1824" y="1030"/>
                  </a:lnTo>
                  <a:lnTo>
                    <a:pt x="1824" y="1032"/>
                  </a:lnTo>
                  <a:lnTo>
                    <a:pt x="1826" y="1032"/>
                  </a:lnTo>
                  <a:lnTo>
                    <a:pt x="1826" y="1033"/>
                  </a:lnTo>
                  <a:lnTo>
                    <a:pt x="1824" y="1042"/>
                  </a:lnTo>
                  <a:lnTo>
                    <a:pt x="1823" y="1048"/>
                  </a:lnTo>
                  <a:lnTo>
                    <a:pt x="1821" y="1050"/>
                  </a:lnTo>
                  <a:lnTo>
                    <a:pt x="1819" y="1050"/>
                  </a:lnTo>
                  <a:lnTo>
                    <a:pt x="1819" y="1052"/>
                  </a:lnTo>
                  <a:lnTo>
                    <a:pt x="1819" y="1053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4" y="1053"/>
                  </a:lnTo>
                  <a:lnTo>
                    <a:pt x="1826" y="1053"/>
                  </a:lnTo>
                  <a:lnTo>
                    <a:pt x="1826" y="1052"/>
                  </a:lnTo>
                  <a:lnTo>
                    <a:pt x="1831" y="1052"/>
                  </a:lnTo>
                  <a:lnTo>
                    <a:pt x="1836" y="1050"/>
                  </a:lnTo>
                  <a:lnTo>
                    <a:pt x="1844" y="1045"/>
                  </a:lnTo>
                  <a:lnTo>
                    <a:pt x="1844" y="1043"/>
                  </a:lnTo>
                  <a:lnTo>
                    <a:pt x="1844" y="1042"/>
                  </a:lnTo>
                  <a:lnTo>
                    <a:pt x="1846" y="1042"/>
                  </a:lnTo>
                  <a:lnTo>
                    <a:pt x="1849" y="1038"/>
                  </a:lnTo>
                  <a:lnTo>
                    <a:pt x="1849" y="1038"/>
                  </a:lnTo>
                  <a:lnTo>
                    <a:pt x="1851" y="1038"/>
                  </a:lnTo>
                  <a:lnTo>
                    <a:pt x="1853" y="1038"/>
                  </a:lnTo>
                  <a:lnTo>
                    <a:pt x="1856" y="1042"/>
                  </a:lnTo>
                  <a:lnTo>
                    <a:pt x="1856" y="1042"/>
                  </a:lnTo>
                  <a:lnTo>
                    <a:pt x="1856" y="1043"/>
                  </a:lnTo>
                  <a:lnTo>
                    <a:pt x="1858" y="1043"/>
                  </a:lnTo>
                  <a:lnTo>
                    <a:pt x="1856" y="1048"/>
                  </a:lnTo>
                  <a:lnTo>
                    <a:pt x="1854" y="1050"/>
                  </a:lnTo>
                  <a:lnTo>
                    <a:pt x="1853" y="1052"/>
                  </a:lnTo>
                  <a:lnTo>
                    <a:pt x="1851" y="1052"/>
                  </a:lnTo>
                  <a:lnTo>
                    <a:pt x="1851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8" y="1052"/>
                  </a:lnTo>
                  <a:lnTo>
                    <a:pt x="1844" y="1052"/>
                  </a:lnTo>
                  <a:lnTo>
                    <a:pt x="1843" y="1053"/>
                  </a:lnTo>
                  <a:lnTo>
                    <a:pt x="1843" y="1053"/>
                  </a:lnTo>
                  <a:lnTo>
                    <a:pt x="1843" y="1055"/>
                  </a:lnTo>
                  <a:lnTo>
                    <a:pt x="1844" y="1065"/>
                  </a:lnTo>
                  <a:lnTo>
                    <a:pt x="1844" y="1067"/>
                  </a:lnTo>
                  <a:lnTo>
                    <a:pt x="1844" y="1067"/>
                  </a:lnTo>
                  <a:lnTo>
                    <a:pt x="1848" y="1072"/>
                  </a:lnTo>
                  <a:lnTo>
                    <a:pt x="1849" y="1072"/>
                  </a:lnTo>
                  <a:lnTo>
                    <a:pt x="1849" y="1073"/>
                  </a:lnTo>
                  <a:lnTo>
                    <a:pt x="1851" y="1073"/>
                  </a:lnTo>
                  <a:lnTo>
                    <a:pt x="1853" y="1073"/>
                  </a:lnTo>
                  <a:lnTo>
                    <a:pt x="1854" y="1073"/>
                  </a:lnTo>
                  <a:lnTo>
                    <a:pt x="1854" y="1072"/>
                  </a:lnTo>
                  <a:lnTo>
                    <a:pt x="1856" y="1070"/>
                  </a:lnTo>
                  <a:lnTo>
                    <a:pt x="1858" y="1068"/>
                  </a:lnTo>
                  <a:lnTo>
                    <a:pt x="1859" y="1068"/>
                  </a:lnTo>
                  <a:lnTo>
                    <a:pt x="1861" y="1068"/>
                  </a:lnTo>
                  <a:lnTo>
                    <a:pt x="1863" y="1068"/>
                  </a:lnTo>
                  <a:lnTo>
                    <a:pt x="1863" y="1068"/>
                  </a:lnTo>
                  <a:lnTo>
                    <a:pt x="1864" y="1068"/>
                  </a:lnTo>
                  <a:lnTo>
                    <a:pt x="1866" y="1068"/>
                  </a:lnTo>
                  <a:lnTo>
                    <a:pt x="1869" y="1068"/>
                  </a:lnTo>
                  <a:lnTo>
                    <a:pt x="1873" y="1065"/>
                  </a:lnTo>
                  <a:lnTo>
                    <a:pt x="1874" y="1065"/>
                  </a:lnTo>
                  <a:lnTo>
                    <a:pt x="1874" y="1065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4" y="1060"/>
                  </a:lnTo>
                  <a:lnTo>
                    <a:pt x="1874" y="1060"/>
                  </a:lnTo>
                  <a:lnTo>
                    <a:pt x="1878" y="1060"/>
                  </a:lnTo>
                  <a:lnTo>
                    <a:pt x="1878" y="1060"/>
                  </a:lnTo>
                  <a:lnTo>
                    <a:pt x="1879" y="1062"/>
                  </a:lnTo>
                  <a:lnTo>
                    <a:pt x="1881" y="1063"/>
                  </a:lnTo>
                  <a:lnTo>
                    <a:pt x="1883" y="1063"/>
                  </a:lnTo>
                  <a:lnTo>
                    <a:pt x="1884" y="1063"/>
                  </a:lnTo>
                  <a:lnTo>
                    <a:pt x="1891" y="1062"/>
                  </a:lnTo>
                  <a:lnTo>
                    <a:pt x="1893" y="1062"/>
                  </a:lnTo>
                  <a:lnTo>
                    <a:pt x="1893" y="1062"/>
                  </a:lnTo>
                  <a:lnTo>
                    <a:pt x="1894" y="1060"/>
                  </a:lnTo>
                  <a:lnTo>
                    <a:pt x="1896" y="1058"/>
                  </a:lnTo>
                  <a:lnTo>
                    <a:pt x="1901" y="1057"/>
                  </a:lnTo>
                  <a:lnTo>
                    <a:pt x="1901" y="1058"/>
                  </a:lnTo>
                  <a:lnTo>
                    <a:pt x="1905" y="1058"/>
                  </a:lnTo>
                  <a:lnTo>
                    <a:pt x="1905" y="1060"/>
                  </a:lnTo>
                  <a:lnTo>
                    <a:pt x="1908" y="1065"/>
                  </a:lnTo>
                  <a:lnTo>
                    <a:pt x="1908" y="1067"/>
                  </a:lnTo>
                  <a:lnTo>
                    <a:pt x="1906" y="1070"/>
                  </a:lnTo>
                  <a:lnTo>
                    <a:pt x="1905" y="1073"/>
                  </a:lnTo>
                  <a:lnTo>
                    <a:pt x="1905" y="1073"/>
                  </a:lnTo>
                  <a:lnTo>
                    <a:pt x="1903" y="1075"/>
                  </a:lnTo>
                  <a:lnTo>
                    <a:pt x="1903" y="1075"/>
                  </a:lnTo>
                  <a:lnTo>
                    <a:pt x="1901" y="1073"/>
                  </a:lnTo>
                  <a:lnTo>
                    <a:pt x="1896" y="1073"/>
                  </a:lnTo>
                  <a:lnTo>
                    <a:pt x="1896" y="1073"/>
                  </a:lnTo>
                  <a:lnTo>
                    <a:pt x="1889" y="1080"/>
                  </a:lnTo>
                  <a:lnTo>
                    <a:pt x="1889" y="1082"/>
                  </a:lnTo>
                  <a:lnTo>
                    <a:pt x="1889" y="1083"/>
                  </a:lnTo>
                  <a:lnTo>
                    <a:pt x="1888" y="1083"/>
                  </a:lnTo>
                  <a:lnTo>
                    <a:pt x="1888" y="1083"/>
                  </a:lnTo>
                  <a:lnTo>
                    <a:pt x="1886" y="1083"/>
                  </a:lnTo>
                  <a:lnTo>
                    <a:pt x="1883" y="1083"/>
                  </a:lnTo>
                  <a:lnTo>
                    <a:pt x="1883" y="1083"/>
                  </a:lnTo>
                  <a:lnTo>
                    <a:pt x="1879" y="1083"/>
                  </a:lnTo>
                  <a:lnTo>
                    <a:pt x="1876" y="1083"/>
                  </a:lnTo>
                  <a:lnTo>
                    <a:pt x="1876" y="1083"/>
                  </a:lnTo>
                  <a:lnTo>
                    <a:pt x="1876" y="1085"/>
                  </a:lnTo>
                  <a:lnTo>
                    <a:pt x="1876" y="1085"/>
                  </a:lnTo>
                  <a:lnTo>
                    <a:pt x="1874" y="1088"/>
                  </a:lnTo>
                  <a:lnTo>
                    <a:pt x="1874" y="1090"/>
                  </a:lnTo>
                  <a:lnTo>
                    <a:pt x="1874" y="1090"/>
                  </a:lnTo>
                  <a:lnTo>
                    <a:pt x="1871" y="1092"/>
                  </a:lnTo>
                  <a:lnTo>
                    <a:pt x="1871" y="1092"/>
                  </a:lnTo>
                  <a:lnTo>
                    <a:pt x="1866" y="1092"/>
                  </a:lnTo>
                  <a:lnTo>
                    <a:pt x="1863" y="1100"/>
                  </a:lnTo>
                  <a:lnTo>
                    <a:pt x="1859" y="1102"/>
                  </a:lnTo>
                  <a:lnTo>
                    <a:pt x="1864" y="1105"/>
                  </a:lnTo>
                  <a:lnTo>
                    <a:pt x="1864" y="1107"/>
                  </a:lnTo>
                  <a:lnTo>
                    <a:pt x="1864" y="1108"/>
                  </a:lnTo>
                  <a:lnTo>
                    <a:pt x="1864" y="1112"/>
                  </a:lnTo>
                  <a:lnTo>
                    <a:pt x="1863" y="1122"/>
                  </a:lnTo>
                  <a:lnTo>
                    <a:pt x="1861" y="1124"/>
                  </a:lnTo>
                  <a:lnTo>
                    <a:pt x="1861" y="1125"/>
                  </a:lnTo>
                  <a:lnTo>
                    <a:pt x="1856" y="1130"/>
                  </a:lnTo>
                  <a:lnTo>
                    <a:pt x="1856" y="1130"/>
                  </a:lnTo>
                  <a:lnTo>
                    <a:pt x="1861" y="1137"/>
                  </a:lnTo>
                  <a:lnTo>
                    <a:pt x="1863" y="1139"/>
                  </a:lnTo>
                  <a:lnTo>
                    <a:pt x="1868" y="1137"/>
                  </a:lnTo>
                  <a:lnTo>
                    <a:pt x="1868" y="1137"/>
                  </a:lnTo>
                  <a:lnTo>
                    <a:pt x="1869" y="1137"/>
                  </a:lnTo>
                  <a:lnTo>
                    <a:pt x="1878" y="1144"/>
                  </a:lnTo>
                  <a:lnTo>
                    <a:pt x="1884" y="1145"/>
                  </a:lnTo>
                  <a:lnTo>
                    <a:pt x="1888" y="1147"/>
                  </a:lnTo>
                  <a:lnTo>
                    <a:pt x="1894" y="1152"/>
                  </a:lnTo>
                  <a:lnTo>
                    <a:pt x="1894" y="1152"/>
                  </a:lnTo>
                  <a:lnTo>
                    <a:pt x="1893" y="1157"/>
                  </a:lnTo>
                  <a:lnTo>
                    <a:pt x="1893" y="1160"/>
                  </a:lnTo>
                  <a:lnTo>
                    <a:pt x="1888" y="1167"/>
                  </a:lnTo>
                  <a:lnTo>
                    <a:pt x="1886" y="1169"/>
                  </a:lnTo>
                  <a:lnTo>
                    <a:pt x="1886" y="1177"/>
                  </a:lnTo>
                  <a:lnTo>
                    <a:pt x="1883" y="1179"/>
                  </a:lnTo>
                  <a:lnTo>
                    <a:pt x="1878" y="1180"/>
                  </a:lnTo>
                  <a:lnTo>
                    <a:pt x="1878" y="1182"/>
                  </a:lnTo>
                  <a:lnTo>
                    <a:pt x="1878" y="1182"/>
                  </a:lnTo>
                  <a:lnTo>
                    <a:pt x="1876" y="1184"/>
                  </a:lnTo>
                  <a:lnTo>
                    <a:pt x="1876" y="1185"/>
                  </a:lnTo>
                  <a:lnTo>
                    <a:pt x="1874" y="1192"/>
                  </a:lnTo>
                  <a:lnTo>
                    <a:pt x="1874" y="1199"/>
                  </a:lnTo>
                  <a:lnTo>
                    <a:pt x="1873" y="1200"/>
                  </a:lnTo>
                  <a:lnTo>
                    <a:pt x="1873" y="1202"/>
                  </a:lnTo>
                  <a:lnTo>
                    <a:pt x="1871" y="1204"/>
                  </a:lnTo>
                  <a:lnTo>
                    <a:pt x="1871" y="1205"/>
                  </a:lnTo>
                  <a:lnTo>
                    <a:pt x="1869" y="1205"/>
                  </a:lnTo>
                  <a:lnTo>
                    <a:pt x="1866" y="1209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4"/>
                  </a:lnTo>
                  <a:lnTo>
                    <a:pt x="1866" y="1215"/>
                  </a:lnTo>
                  <a:lnTo>
                    <a:pt x="1868" y="1217"/>
                  </a:lnTo>
                  <a:lnTo>
                    <a:pt x="1871" y="1219"/>
                  </a:lnTo>
                  <a:lnTo>
                    <a:pt x="1874" y="1219"/>
                  </a:lnTo>
                  <a:lnTo>
                    <a:pt x="1874" y="1219"/>
                  </a:lnTo>
                  <a:lnTo>
                    <a:pt x="1874" y="1217"/>
                  </a:lnTo>
                  <a:lnTo>
                    <a:pt x="1876" y="1217"/>
                  </a:lnTo>
                  <a:lnTo>
                    <a:pt x="1876" y="1217"/>
                  </a:lnTo>
                  <a:lnTo>
                    <a:pt x="1874" y="1215"/>
                  </a:lnTo>
                  <a:lnTo>
                    <a:pt x="1894" y="1212"/>
                  </a:lnTo>
                  <a:lnTo>
                    <a:pt x="1896" y="1212"/>
                  </a:lnTo>
                  <a:lnTo>
                    <a:pt x="1896" y="1212"/>
                  </a:lnTo>
                  <a:lnTo>
                    <a:pt x="1896" y="1214"/>
                  </a:lnTo>
                  <a:lnTo>
                    <a:pt x="1894" y="1219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901" y="1225"/>
                  </a:lnTo>
                  <a:lnTo>
                    <a:pt x="1901" y="1225"/>
                  </a:lnTo>
                  <a:lnTo>
                    <a:pt x="1903" y="1225"/>
                  </a:lnTo>
                  <a:lnTo>
                    <a:pt x="1905" y="1225"/>
                  </a:lnTo>
                  <a:lnTo>
                    <a:pt x="1908" y="1224"/>
                  </a:lnTo>
                  <a:lnTo>
                    <a:pt x="1910" y="1224"/>
                  </a:lnTo>
                  <a:lnTo>
                    <a:pt x="1915" y="1219"/>
                  </a:lnTo>
                  <a:lnTo>
                    <a:pt x="1925" y="1212"/>
                  </a:lnTo>
                  <a:lnTo>
                    <a:pt x="1925" y="1214"/>
                  </a:lnTo>
                  <a:lnTo>
                    <a:pt x="1926" y="1214"/>
                  </a:lnTo>
                  <a:lnTo>
                    <a:pt x="1926" y="1215"/>
                  </a:lnTo>
                  <a:lnTo>
                    <a:pt x="1926" y="1215"/>
                  </a:lnTo>
                  <a:lnTo>
                    <a:pt x="1928" y="1217"/>
                  </a:lnTo>
                  <a:lnTo>
                    <a:pt x="1928" y="1217"/>
                  </a:lnTo>
                  <a:lnTo>
                    <a:pt x="1933" y="1220"/>
                  </a:lnTo>
                  <a:lnTo>
                    <a:pt x="1933" y="1220"/>
                  </a:lnTo>
                  <a:lnTo>
                    <a:pt x="1935" y="1220"/>
                  </a:lnTo>
                  <a:lnTo>
                    <a:pt x="1936" y="1220"/>
                  </a:lnTo>
                  <a:lnTo>
                    <a:pt x="1941" y="1219"/>
                  </a:lnTo>
                  <a:lnTo>
                    <a:pt x="1943" y="1217"/>
                  </a:lnTo>
                  <a:lnTo>
                    <a:pt x="1945" y="1217"/>
                  </a:lnTo>
                  <a:lnTo>
                    <a:pt x="1946" y="1217"/>
                  </a:lnTo>
                  <a:lnTo>
                    <a:pt x="1951" y="1217"/>
                  </a:lnTo>
                  <a:lnTo>
                    <a:pt x="1953" y="1217"/>
                  </a:lnTo>
                  <a:lnTo>
                    <a:pt x="1955" y="1217"/>
                  </a:lnTo>
                  <a:lnTo>
                    <a:pt x="1956" y="1215"/>
                  </a:lnTo>
                  <a:lnTo>
                    <a:pt x="1956" y="1215"/>
                  </a:lnTo>
                  <a:lnTo>
                    <a:pt x="1958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8" y="1215"/>
                  </a:lnTo>
                  <a:lnTo>
                    <a:pt x="1970" y="1215"/>
                  </a:lnTo>
                  <a:lnTo>
                    <a:pt x="1978" y="1217"/>
                  </a:lnTo>
                  <a:lnTo>
                    <a:pt x="1975" y="1220"/>
                  </a:lnTo>
                  <a:lnTo>
                    <a:pt x="1975" y="1220"/>
                  </a:lnTo>
                  <a:lnTo>
                    <a:pt x="1975" y="1222"/>
                  </a:lnTo>
                  <a:lnTo>
                    <a:pt x="1985" y="1247"/>
                  </a:lnTo>
                  <a:lnTo>
                    <a:pt x="1986" y="1249"/>
                  </a:lnTo>
                  <a:lnTo>
                    <a:pt x="1986" y="1254"/>
                  </a:lnTo>
                  <a:lnTo>
                    <a:pt x="1990" y="1257"/>
                  </a:lnTo>
                  <a:lnTo>
                    <a:pt x="1990" y="1259"/>
                  </a:lnTo>
                  <a:lnTo>
                    <a:pt x="1990" y="1260"/>
                  </a:lnTo>
                  <a:lnTo>
                    <a:pt x="1990" y="1262"/>
                  </a:lnTo>
                  <a:lnTo>
                    <a:pt x="1986" y="1265"/>
                  </a:lnTo>
                  <a:lnTo>
                    <a:pt x="1978" y="1279"/>
                  </a:lnTo>
                  <a:lnTo>
                    <a:pt x="1975" y="1284"/>
                  </a:lnTo>
                  <a:lnTo>
                    <a:pt x="1968" y="1292"/>
                  </a:lnTo>
                  <a:lnTo>
                    <a:pt x="1963" y="1294"/>
                  </a:lnTo>
                  <a:lnTo>
                    <a:pt x="1955" y="1299"/>
                  </a:lnTo>
                  <a:lnTo>
                    <a:pt x="1948" y="1304"/>
                  </a:lnTo>
                  <a:lnTo>
                    <a:pt x="1943" y="1305"/>
                  </a:lnTo>
                  <a:lnTo>
                    <a:pt x="1943" y="1305"/>
                  </a:lnTo>
                  <a:lnTo>
                    <a:pt x="1941" y="1305"/>
                  </a:lnTo>
                  <a:lnTo>
                    <a:pt x="1940" y="1305"/>
                  </a:lnTo>
                  <a:lnTo>
                    <a:pt x="1933" y="1304"/>
                  </a:lnTo>
                  <a:lnTo>
                    <a:pt x="1930" y="1302"/>
                  </a:lnTo>
                  <a:lnTo>
                    <a:pt x="1930" y="1302"/>
                  </a:lnTo>
                  <a:lnTo>
                    <a:pt x="1930" y="1300"/>
                  </a:lnTo>
                  <a:lnTo>
                    <a:pt x="1928" y="1299"/>
                  </a:lnTo>
                  <a:lnTo>
                    <a:pt x="1926" y="1299"/>
                  </a:lnTo>
                  <a:lnTo>
                    <a:pt x="1925" y="1299"/>
                  </a:lnTo>
                  <a:lnTo>
                    <a:pt x="1921" y="1299"/>
                  </a:lnTo>
                  <a:lnTo>
                    <a:pt x="1920" y="1300"/>
                  </a:lnTo>
                  <a:lnTo>
                    <a:pt x="1920" y="1302"/>
                  </a:lnTo>
                  <a:lnTo>
                    <a:pt x="1918" y="1302"/>
                  </a:lnTo>
                  <a:lnTo>
                    <a:pt x="1918" y="1305"/>
                  </a:lnTo>
                  <a:lnTo>
                    <a:pt x="1918" y="1305"/>
                  </a:lnTo>
                  <a:lnTo>
                    <a:pt x="1921" y="1317"/>
                  </a:lnTo>
                  <a:lnTo>
                    <a:pt x="1923" y="1324"/>
                  </a:lnTo>
                  <a:lnTo>
                    <a:pt x="1923" y="1330"/>
                  </a:lnTo>
                  <a:lnTo>
                    <a:pt x="1923" y="1330"/>
                  </a:lnTo>
                  <a:lnTo>
                    <a:pt x="1921" y="1332"/>
                  </a:lnTo>
                  <a:lnTo>
                    <a:pt x="1921" y="1332"/>
                  </a:lnTo>
                  <a:lnTo>
                    <a:pt x="1913" y="1342"/>
                  </a:lnTo>
                  <a:lnTo>
                    <a:pt x="1908" y="1339"/>
                  </a:lnTo>
                  <a:lnTo>
                    <a:pt x="1908" y="1337"/>
                  </a:lnTo>
                  <a:lnTo>
                    <a:pt x="1906" y="1337"/>
                  </a:lnTo>
                  <a:lnTo>
                    <a:pt x="1901" y="1335"/>
                  </a:lnTo>
                  <a:lnTo>
                    <a:pt x="1901" y="1335"/>
                  </a:lnTo>
                  <a:lnTo>
                    <a:pt x="1900" y="1335"/>
                  </a:lnTo>
                  <a:lnTo>
                    <a:pt x="1889" y="1342"/>
                  </a:lnTo>
                  <a:lnTo>
                    <a:pt x="1873" y="1349"/>
                  </a:lnTo>
                  <a:lnTo>
                    <a:pt x="1871" y="1350"/>
                  </a:lnTo>
                  <a:lnTo>
                    <a:pt x="1869" y="1350"/>
                  </a:lnTo>
                  <a:lnTo>
                    <a:pt x="1851" y="1349"/>
                  </a:lnTo>
                  <a:lnTo>
                    <a:pt x="1849" y="1349"/>
                  </a:lnTo>
                  <a:lnTo>
                    <a:pt x="1849" y="1349"/>
                  </a:lnTo>
                  <a:lnTo>
                    <a:pt x="1848" y="1347"/>
                  </a:lnTo>
                  <a:lnTo>
                    <a:pt x="1846" y="1345"/>
                  </a:lnTo>
                  <a:lnTo>
                    <a:pt x="1844" y="1344"/>
                  </a:lnTo>
                  <a:lnTo>
                    <a:pt x="1843" y="1340"/>
                  </a:lnTo>
                  <a:lnTo>
                    <a:pt x="1841" y="1337"/>
                  </a:lnTo>
                  <a:lnTo>
                    <a:pt x="1841" y="1335"/>
                  </a:lnTo>
                  <a:lnTo>
                    <a:pt x="1841" y="1335"/>
                  </a:lnTo>
                  <a:lnTo>
                    <a:pt x="1841" y="1334"/>
                  </a:lnTo>
                  <a:lnTo>
                    <a:pt x="1841" y="1334"/>
                  </a:lnTo>
                  <a:lnTo>
                    <a:pt x="1836" y="1330"/>
                  </a:lnTo>
                  <a:lnTo>
                    <a:pt x="1836" y="1330"/>
                  </a:lnTo>
                  <a:lnTo>
                    <a:pt x="1834" y="1330"/>
                  </a:lnTo>
                  <a:lnTo>
                    <a:pt x="1833" y="1332"/>
                  </a:lnTo>
                  <a:lnTo>
                    <a:pt x="1829" y="1332"/>
                  </a:lnTo>
                  <a:lnTo>
                    <a:pt x="1829" y="1334"/>
                  </a:lnTo>
                  <a:lnTo>
                    <a:pt x="1828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1" y="1330"/>
                  </a:lnTo>
                  <a:lnTo>
                    <a:pt x="1818" y="1335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40"/>
                  </a:lnTo>
                  <a:lnTo>
                    <a:pt x="1819" y="1342"/>
                  </a:lnTo>
                  <a:lnTo>
                    <a:pt x="1819" y="1342"/>
                  </a:lnTo>
                  <a:lnTo>
                    <a:pt x="1818" y="1344"/>
                  </a:lnTo>
                  <a:lnTo>
                    <a:pt x="1818" y="1344"/>
                  </a:lnTo>
                  <a:lnTo>
                    <a:pt x="1816" y="1344"/>
                  </a:lnTo>
                  <a:lnTo>
                    <a:pt x="1806" y="1349"/>
                  </a:lnTo>
                  <a:lnTo>
                    <a:pt x="1799" y="1349"/>
                  </a:lnTo>
                  <a:lnTo>
                    <a:pt x="1798" y="1349"/>
                  </a:lnTo>
                  <a:lnTo>
                    <a:pt x="1798" y="1349"/>
                  </a:lnTo>
                  <a:lnTo>
                    <a:pt x="1794" y="1350"/>
                  </a:lnTo>
                  <a:lnTo>
                    <a:pt x="1799" y="1360"/>
                  </a:lnTo>
                  <a:lnTo>
                    <a:pt x="1801" y="1365"/>
                  </a:lnTo>
                  <a:lnTo>
                    <a:pt x="1803" y="1367"/>
                  </a:lnTo>
                  <a:lnTo>
                    <a:pt x="1803" y="1367"/>
                  </a:lnTo>
                  <a:lnTo>
                    <a:pt x="1801" y="1369"/>
                  </a:lnTo>
                  <a:lnTo>
                    <a:pt x="1801" y="1370"/>
                  </a:lnTo>
                  <a:lnTo>
                    <a:pt x="1799" y="1370"/>
                  </a:lnTo>
                  <a:lnTo>
                    <a:pt x="1799" y="1370"/>
                  </a:lnTo>
                  <a:lnTo>
                    <a:pt x="1798" y="1369"/>
                  </a:lnTo>
                  <a:lnTo>
                    <a:pt x="1798" y="1369"/>
                  </a:lnTo>
                  <a:lnTo>
                    <a:pt x="1796" y="1369"/>
                  </a:lnTo>
                  <a:lnTo>
                    <a:pt x="1794" y="1370"/>
                  </a:lnTo>
                  <a:lnTo>
                    <a:pt x="1794" y="1370"/>
                  </a:lnTo>
                  <a:lnTo>
                    <a:pt x="1791" y="1374"/>
                  </a:lnTo>
                  <a:lnTo>
                    <a:pt x="1791" y="1374"/>
                  </a:lnTo>
                  <a:lnTo>
                    <a:pt x="1791" y="1376"/>
                  </a:lnTo>
                  <a:lnTo>
                    <a:pt x="1793" y="1376"/>
                  </a:lnTo>
                  <a:lnTo>
                    <a:pt x="1794" y="1376"/>
                  </a:lnTo>
                  <a:lnTo>
                    <a:pt x="1794" y="1377"/>
                  </a:lnTo>
                  <a:lnTo>
                    <a:pt x="1793" y="1377"/>
                  </a:lnTo>
                  <a:lnTo>
                    <a:pt x="1791" y="1379"/>
                  </a:lnTo>
                  <a:lnTo>
                    <a:pt x="1789" y="1379"/>
                  </a:lnTo>
                  <a:lnTo>
                    <a:pt x="1788" y="1379"/>
                  </a:lnTo>
                  <a:lnTo>
                    <a:pt x="1783" y="1379"/>
                  </a:lnTo>
                  <a:lnTo>
                    <a:pt x="1781" y="1377"/>
                  </a:lnTo>
                  <a:lnTo>
                    <a:pt x="1776" y="1374"/>
                  </a:lnTo>
                  <a:lnTo>
                    <a:pt x="1771" y="1372"/>
                  </a:lnTo>
                  <a:lnTo>
                    <a:pt x="1764" y="1374"/>
                  </a:lnTo>
                  <a:lnTo>
                    <a:pt x="1761" y="1377"/>
                  </a:lnTo>
                  <a:lnTo>
                    <a:pt x="1761" y="1377"/>
                  </a:lnTo>
                  <a:lnTo>
                    <a:pt x="1754" y="1382"/>
                  </a:lnTo>
                  <a:lnTo>
                    <a:pt x="1751" y="1382"/>
                  </a:lnTo>
                  <a:lnTo>
                    <a:pt x="1749" y="1382"/>
                  </a:lnTo>
                  <a:lnTo>
                    <a:pt x="1749" y="1382"/>
                  </a:lnTo>
                  <a:lnTo>
                    <a:pt x="1746" y="1384"/>
                  </a:lnTo>
                  <a:lnTo>
                    <a:pt x="1744" y="1384"/>
                  </a:lnTo>
                  <a:lnTo>
                    <a:pt x="1744" y="1386"/>
                  </a:lnTo>
                  <a:lnTo>
                    <a:pt x="1746" y="1387"/>
                  </a:lnTo>
                  <a:lnTo>
                    <a:pt x="1748" y="1389"/>
                  </a:lnTo>
                  <a:lnTo>
                    <a:pt x="1749" y="1389"/>
                  </a:lnTo>
                  <a:lnTo>
                    <a:pt x="1749" y="1391"/>
                  </a:lnTo>
                  <a:lnTo>
                    <a:pt x="1751" y="1392"/>
                  </a:lnTo>
                  <a:lnTo>
                    <a:pt x="1751" y="1392"/>
                  </a:lnTo>
                  <a:lnTo>
                    <a:pt x="1749" y="1394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39" y="1392"/>
                  </a:lnTo>
                  <a:lnTo>
                    <a:pt x="1733" y="1391"/>
                  </a:lnTo>
                  <a:lnTo>
                    <a:pt x="1733" y="1394"/>
                  </a:lnTo>
                  <a:lnTo>
                    <a:pt x="1733" y="1396"/>
                  </a:lnTo>
                  <a:lnTo>
                    <a:pt x="1734" y="1396"/>
                  </a:lnTo>
                  <a:lnTo>
                    <a:pt x="1734" y="1397"/>
                  </a:lnTo>
                  <a:lnTo>
                    <a:pt x="1736" y="1397"/>
                  </a:lnTo>
                  <a:lnTo>
                    <a:pt x="1736" y="1399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4" y="1407"/>
                  </a:lnTo>
                  <a:lnTo>
                    <a:pt x="1734" y="1409"/>
                  </a:lnTo>
                  <a:lnTo>
                    <a:pt x="1733" y="1411"/>
                  </a:lnTo>
                  <a:lnTo>
                    <a:pt x="1733" y="1411"/>
                  </a:lnTo>
                  <a:lnTo>
                    <a:pt x="1731" y="1411"/>
                  </a:lnTo>
                  <a:lnTo>
                    <a:pt x="1729" y="1412"/>
                  </a:lnTo>
                  <a:lnTo>
                    <a:pt x="1726" y="1411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4"/>
                  </a:lnTo>
                  <a:lnTo>
                    <a:pt x="1726" y="1422"/>
                  </a:lnTo>
                  <a:lnTo>
                    <a:pt x="1728" y="1426"/>
                  </a:lnTo>
                  <a:lnTo>
                    <a:pt x="1729" y="1427"/>
                  </a:lnTo>
                  <a:lnTo>
                    <a:pt x="1729" y="1427"/>
                  </a:lnTo>
                  <a:lnTo>
                    <a:pt x="1729" y="1429"/>
                  </a:lnTo>
                  <a:lnTo>
                    <a:pt x="1724" y="1439"/>
                  </a:lnTo>
                  <a:lnTo>
                    <a:pt x="1721" y="1446"/>
                  </a:lnTo>
                  <a:lnTo>
                    <a:pt x="1719" y="1447"/>
                  </a:lnTo>
                  <a:lnTo>
                    <a:pt x="1716" y="1452"/>
                  </a:lnTo>
                  <a:lnTo>
                    <a:pt x="1716" y="1452"/>
                  </a:lnTo>
                  <a:lnTo>
                    <a:pt x="1716" y="1454"/>
                  </a:lnTo>
                  <a:lnTo>
                    <a:pt x="1716" y="1456"/>
                  </a:lnTo>
                  <a:lnTo>
                    <a:pt x="1716" y="1456"/>
                  </a:lnTo>
                  <a:lnTo>
                    <a:pt x="1716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04" y="1456"/>
                  </a:lnTo>
                  <a:lnTo>
                    <a:pt x="1694" y="1459"/>
                  </a:lnTo>
                  <a:lnTo>
                    <a:pt x="1694" y="1459"/>
                  </a:lnTo>
                  <a:lnTo>
                    <a:pt x="1678" y="1454"/>
                  </a:lnTo>
                  <a:lnTo>
                    <a:pt x="1673" y="1449"/>
                  </a:lnTo>
                  <a:lnTo>
                    <a:pt x="1673" y="1449"/>
                  </a:lnTo>
                  <a:lnTo>
                    <a:pt x="1671" y="1447"/>
                  </a:lnTo>
                  <a:lnTo>
                    <a:pt x="1671" y="1446"/>
                  </a:lnTo>
                  <a:lnTo>
                    <a:pt x="1669" y="1444"/>
                  </a:lnTo>
                  <a:lnTo>
                    <a:pt x="1668" y="1444"/>
                  </a:lnTo>
                  <a:lnTo>
                    <a:pt x="1666" y="1449"/>
                  </a:lnTo>
                  <a:lnTo>
                    <a:pt x="1666" y="1451"/>
                  </a:lnTo>
                  <a:lnTo>
                    <a:pt x="1663" y="1456"/>
                  </a:lnTo>
                  <a:lnTo>
                    <a:pt x="1663" y="1457"/>
                  </a:lnTo>
                  <a:lnTo>
                    <a:pt x="1661" y="1457"/>
                  </a:lnTo>
                  <a:lnTo>
                    <a:pt x="1658" y="1456"/>
                  </a:lnTo>
                  <a:lnTo>
                    <a:pt x="1656" y="1456"/>
                  </a:lnTo>
                  <a:lnTo>
                    <a:pt x="1651" y="1457"/>
                  </a:lnTo>
                  <a:lnTo>
                    <a:pt x="1653" y="1466"/>
                  </a:lnTo>
                  <a:lnTo>
                    <a:pt x="1653" y="1466"/>
                  </a:lnTo>
                  <a:lnTo>
                    <a:pt x="1654" y="1471"/>
                  </a:lnTo>
                  <a:lnTo>
                    <a:pt x="1656" y="1471"/>
                  </a:lnTo>
                  <a:lnTo>
                    <a:pt x="1656" y="1472"/>
                  </a:lnTo>
                  <a:lnTo>
                    <a:pt x="1661" y="1476"/>
                  </a:lnTo>
                  <a:lnTo>
                    <a:pt x="1663" y="1477"/>
                  </a:lnTo>
                  <a:lnTo>
                    <a:pt x="1663" y="1479"/>
                  </a:lnTo>
                  <a:lnTo>
                    <a:pt x="1663" y="1479"/>
                  </a:lnTo>
                  <a:lnTo>
                    <a:pt x="1663" y="1481"/>
                  </a:lnTo>
                  <a:lnTo>
                    <a:pt x="1661" y="1489"/>
                  </a:lnTo>
                  <a:lnTo>
                    <a:pt x="1656" y="1492"/>
                  </a:lnTo>
                  <a:lnTo>
                    <a:pt x="1656" y="1492"/>
                  </a:lnTo>
                  <a:lnTo>
                    <a:pt x="1649" y="1489"/>
                  </a:lnTo>
                  <a:lnTo>
                    <a:pt x="1648" y="1487"/>
                  </a:lnTo>
                  <a:lnTo>
                    <a:pt x="1648" y="1487"/>
                  </a:lnTo>
                  <a:lnTo>
                    <a:pt x="1648" y="1486"/>
                  </a:lnTo>
                  <a:lnTo>
                    <a:pt x="1644" y="1474"/>
                  </a:lnTo>
                  <a:lnTo>
                    <a:pt x="1644" y="1474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3" y="1467"/>
                  </a:lnTo>
                  <a:lnTo>
                    <a:pt x="1643" y="1466"/>
                  </a:lnTo>
                  <a:lnTo>
                    <a:pt x="1639" y="1466"/>
                  </a:lnTo>
                  <a:lnTo>
                    <a:pt x="1639" y="1466"/>
                  </a:lnTo>
                  <a:lnTo>
                    <a:pt x="1636" y="1467"/>
                  </a:lnTo>
                  <a:lnTo>
                    <a:pt x="1631" y="1469"/>
                  </a:lnTo>
                  <a:lnTo>
                    <a:pt x="1631" y="1469"/>
                  </a:lnTo>
                  <a:lnTo>
                    <a:pt x="1629" y="1469"/>
                  </a:lnTo>
                  <a:lnTo>
                    <a:pt x="1629" y="1469"/>
                  </a:lnTo>
                  <a:lnTo>
                    <a:pt x="1624" y="1466"/>
                  </a:lnTo>
                  <a:lnTo>
                    <a:pt x="1614" y="1456"/>
                  </a:lnTo>
                  <a:lnTo>
                    <a:pt x="1612" y="1456"/>
                  </a:lnTo>
                  <a:lnTo>
                    <a:pt x="1611" y="1456"/>
                  </a:lnTo>
                  <a:lnTo>
                    <a:pt x="1604" y="1454"/>
                  </a:lnTo>
                  <a:lnTo>
                    <a:pt x="1602" y="1454"/>
                  </a:lnTo>
                  <a:lnTo>
                    <a:pt x="1599" y="1454"/>
                  </a:lnTo>
                  <a:lnTo>
                    <a:pt x="1596" y="1456"/>
                  </a:lnTo>
                  <a:lnTo>
                    <a:pt x="1591" y="1456"/>
                  </a:lnTo>
                  <a:lnTo>
                    <a:pt x="1582" y="1456"/>
                  </a:lnTo>
                  <a:lnTo>
                    <a:pt x="1576" y="1449"/>
                  </a:lnTo>
                  <a:lnTo>
                    <a:pt x="1574" y="1446"/>
                  </a:lnTo>
                  <a:lnTo>
                    <a:pt x="1569" y="1444"/>
                  </a:lnTo>
                  <a:lnTo>
                    <a:pt x="1562" y="1444"/>
                  </a:lnTo>
                  <a:lnTo>
                    <a:pt x="1557" y="1442"/>
                  </a:lnTo>
                  <a:lnTo>
                    <a:pt x="1557" y="1444"/>
                  </a:lnTo>
                  <a:lnTo>
                    <a:pt x="1556" y="1444"/>
                  </a:lnTo>
                  <a:lnTo>
                    <a:pt x="1554" y="1446"/>
                  </a:lnTo>
                  <a:lnTo>
                    <a:pt x="1549" y="1447"/>
                  </a:lnTo>
                  <a:lnTo>
                    <a:pt x="1546" y="1449"/>
                  </a:lnTo>
                  <a:lnTo>
                    <a:pt x="1541" y="1452"/>
                  </a:lnTo>
                  <a:lnTo>
                    <a:pt x="1539" y="1456"/>
                  </a:lnTo>
                  <a:lnTo>
                    <a:pt x="1534" y="1459"/>
                  </a:lnTo>
                  <a:lnTo>
                    <a:pt x="1532" y="1457"/>
                  </a:lnTo>
                  <a:lnTo>
                    <a:pt x="1527" y="1457"/>
                  </a:lnTo>
                  <a:lnTo>
                    <a:pt x="1527" y="1459"/>
                  </a:lnTo>
                  <a:lnTo>
                    <a:pt x="1526" y="1459"/>
                  </a:lnTo>
                  <a:lnTo>
                    <a:pt x="1524" y="1462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6"/>
                  </a:lnTo>
                  <a:lnTo>
                    <a:pt x="1524" y="1466"/>
                  </a:lnTo>
                  <a:lnTo>
                    <a:pt x="1521" y="1466"/>
                  </a:lnTo>
                  <a:lnTo>
                    <a:pt x="1519" y="1467"/>
                  </a:lnTo>
                  <a:lnTo>
                    <a:pt x="1517" y="1467"/>
                  </a:lnTo>
                  <a:lnTo>
                    <a:pt x="1517" y="1467"/>
                  </a:lnTo>
                  <a:lnTo>
                    <a:pt x="1516" y="1467"/>
                  </a:lnTo>
                  <a:lnTo>
                    <a:pt x="1507" y="1461"/>
                  </a:lnTo>
                  <a:lnTo>
                    <a:pt x="1506" y="1459"/>
                  </a:lnTo>
                  <a:lnTo>
                    <a:pt x="1501" y="1456"/>
                  </a:lnTo>
                  <a:lnTo>
                    <a:pt x="1494" y="1451"/>
                  </a:lnTo>
                  <a:lnTo>
                    <a:pt x="1492" y="1452"/>
                  </a:lnTo>
                  <a:lnTo>
                    <a:pt x="1487" y="1461"/>
                  </a:lnTo>
                  <a:lnTo>
                    <a:pt x="1487" y="1462"/>
                  </a:lnTo>
                  <a:lnTo>
                    <a:pt x="1486" y="1462"/>
                  </a:lnTo>
                  <a:lnTo>
                    <a:pt x="1486" y="1464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1" y="1466"/>
                  </a:lnTo>
                  <a:lnTo>
                    <a:pt x="1479" y="1466"/>
                  </a:lnTo>
                  <a:lnTo>
                    <a:pt x="1477" y="1466"/>
                  </a:lnTo>
                  <a:lnTo>
                    <a:pt x="1472" y="1467"/>
                  </a:lnTo>
                  <a:lnTo>
                    <a:pt x="1471" y="1472"/>
                  </a:lnTo>
                  <a:lnTo>
                    <a:pt x="1471" y="1474"/>
                  </a:lnTo>
                  <a:lnTo>
                    <a:pt x="1471" y="1476"/>
                  </a:lnTo>
                  <a:lnTo>
                    <a:pt x="1471" y="1477"/>
                  </a:lnTo>
                  <a:lnTo>
                    <a:pt x="1472" y="1479"/>
                  </a:lnTo>
                  <a:lnTo>
                    <a:pt x="1476" y="1481"/>
                  </a:lnTo>
                  <a:lnTo>
                    <a:pt x="1476" y="1482"/>
                  </a:lnTo>
                  <a:lnTo>
                    <a:pt x="1476" y="1482"/>
                  </a:lnTo>
                  <a:lnTo>
                    <a:pt x="1472" y="1487"/>
                  </a:lnTo>
                  <a:lnTo>
                    <a:pt x="1471" y="1489"/>
                  </a:lnTo>
                  <a:lnTo>
                    <a:pt x="1471" y="1491"/>
                  </a:lnTo>
                  <a:lnTo>
                    <a:pt x="1459" y="1494"/>
                  </a:lnTo>
                  <a:lnTo>
                    <a:pt x="1452" y="1497"/>
                  </a:lnTo>
                  <a:lnTo>
                    <a:pt x="1451" y="1497"/>
                  </a:lnTo>
                  <a:lnTo>
                    <a:pt x="1451" y="1497"/>
                  </a:lnTo>
                  <a:lnTo>
                    <a:pt x="1446" y="1494"/>
                  </a:lnTo>
                  <a:lnTo>
                    <a:pt x="1446" y="1494"/>
                  </a:lnTo>
                  <a:lnTo>
                    <a:pt x="1446" y="1492"/>
                  </a:lnTo>
                  <a:lnTo>
                    <a:pt x="1447" y="1492"/>
                  </a:lnTo>
                  <a:lnTo>
                    <a:pt x="1449" y="1491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6"/>
                  </a:lnTo>
                  <a:lnTo>
                    <a:pt x="1449" y="1482"/>
                  </a:lnTo>
                  <a:lnTo>
                    <a:pt x="1442" y="1481"/>
                  </a:lnTo>
                  <a:lnTo>
                    <a:pt x="1441" y="1482"/>
                  </a:lnTo>
                  <a:lnTo>
                    <a:pt x="1429" y="1489"/>
                  </a:lnTo>
                  <a:lnTo>
                    <a:pt x="1424" y="1491"/>
                  </a:lnTo>
                  <a:lnTo>
                    <a:pt x="1414" y="1487"/>
                  </a:lnTo>
                  <a:lnTo>
                    <a:pt x="1412" y="1487"/>
                  </a:lnTo>
                  <a:lnTo>
                    <a:pt x="1412" y="1487"/>
                  </a:lnTo>
                  <a:lnTo>
                    <a:pt x="1412" y="1489"/>
                  </a:lnTo>
                  <a:lnTo>
                    <a:pt x="1412" y="1491"/>
                  </a:lnTo>
                  <a:lnTo>
                    <a:pt x="1414" y="1494"/>
                  </a:lnTo>
                  <a:lnTo>
                    <a:pt x="1414" y="1494"/>
                  </a:lnTo>
                  <a:lnTo>
                    <a:pt x="1416" y="1496"/>
                  </a:lnTo>
                  <a:lnTo>
                    <a:pt x="1417" y="1496"/>
                  </a:lnTo>
                  <a:lnTo>
                    <a:pt x="1419" y="1496"/>
                  </a:lnTo>
                  <a:lnTo>
                    <a:pt x="1419" y="1496"/>
                  </a:lnTo>
                  <a:lnTo>
                    <a:pt x="1421" y="1501"/>
                  </a:lnTo>
                  <a:lnTo>
                    <a:pt x="1421" y="1502"/>
                  </a:lnTo>
                  <a:lnTo>
                    <a:pt x="1421" y="1504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4"/>
                  </a:lnTo>
                  <a:lnTo>
                    <a:pt x="1416" y="1502"/>
                  </a:lnTo>
                  <a:lnTo>
                    <a:pt x="1416" y="1501"/>
                  </a:lnTo>
                  <a:lnTo>
                    <a:pt x="1411" y="1501"/>
                  </a:lnTo>
                  <a:lnTo>
                    <a:pt x="1409" y="1502"/>
                  </a:lnTo>
                  <a:lnTo>
                    <a:pt x="1407" y="1502"/>
                  </a:lnTo>
                  <a:lnTo>
                    <a:pt x="1407" y="1507"/>
                  </a:lnTo>
                  <a:lnTo>
                    <a:pt x="1407" y="1509"/>
                  </a:lnTo>
                  <a:lnTo>
                    <a:pt x="1407" y="1514"/>
                  </a:lnTo>
                  <a:lnTo>
                    <a:pt x="1407" y="1514"/>
                  </a:lnTo>
                  <a:lnTo>
                    <a:pt x="1411" y="1517"/>
                  </a:lnTo>
                  <a:lnTo>
                    <a:pt x="1411" y="1517"/>
                  </a:lnTo>
                  <a:lnTo>
                    <a:pt x="1409" y="1522"/>
                  </a:lnTo>
                  <a:lnTo>
                    <a:pt x="1409" y="1522"/>
                  </a:lnTo>
                  <a:lnTo>
                    <a:pt x="1406" y="1526"/>
                  </a:lnTo>
                  <a:lnTo>
                    <a:pt x="1406" y="1527"/>
                  </a:lnTo>
                  <a:lnTo>
                    <a:pt x="1407" y="1532"/>
                  </a:lnTo>
                  <a:lnTo>
                    <a:pt x="1401" y="1541"/>
                  </a:lnTo>
                  <a:lnTo>
                    <a:pt x="1399" y="1542"/>
                  </a:lnTo>
                  <a:lnTo>
                    <a:pt x="1392" y="1549"/>
                  </a:lnTo>
                  <a:lnTo>
                    <a:pt x="1392" y="1549"/>
                  </a:lnTo>
                  <a:lnTo>
                    <a:pt x="1391" y="1552"/>
                  </a:lnTo>
                  <a:lnTo>
                    <a:pt x="1387" y="1559"/>
                  </a:lnTo>
                  <a:lnTo>
                    <a:pt x="1384" y="1566"/>
                  </a:lnTo>
                  <a:lnTo>
                    <a:pt x="1384" y="1567"/>
                  </a:lnTo>
                  <a:lnTo>
                    <a:pt x="1382" y="1569"/>
                  </a:lnTo>
                  <a:lnTo>
                    <a:pt x="1374" y="1572"/>
                  </a:lnTo>
                  <a:lnTo>
                    <a:pt x="1372" y="1572"/>
                  </a:lnTo>
                  <a:lnTo>
                    <a:pt x="1369" y="1572"/>
                  </a:lnTo>
                  <a:lnTo>
                    <a:pt x="1367" y="1572"/>
                  </a:lnTo>
                  <a:lnTo>
                    <a:pt x="1365" y="1577"/>
                  </a:lnTo>
                  <a:lnTo>
                    <a:pt x="1369" y="1587"/>
                  </a:lnTo>
                  <a:lnTo>
                    <a:pt x="1371" y="1589"/>
                  </a:lnTo>
                  <a:lnTo>
                    <a:pt x="1376" y="1594"/>
                  </a:lnTo>
                  <a:lnTo>
                    <a:pt x="1376" y="1594"/>
                  </a:lnTo>
                  <a:lnTo>
                    <a:pt x="1377" y="1596"/>
                  </a:lnTo>
                  <a:lnTo>
                    <a:pt x="1376" y="1596"/>
                  </a:lnTo>
                  <a:lnTo>
                    <a:pt x="1376" y="1599"/>
                  </a:lnTo>
                  <a:lnTo>
                    <a:pt x="1374" y="1599"/>
                  </a:lnTo>
                  <a:lnTo>
                    <a:pt x="1369" y="1602"/>
                  </a:lnTo>
                  <a:lnTo>
                    <a:pt x="1364" y="1609"/>
                  </a:lnTo>
                  <a:lnTo>
                    <a:pt x="1362" y="1611"/>
                  </a:lnTo>
                  <a:lnTo>
                    <a:pt x="1362" y="1612"/>
                  </a:lnTo>
                  <a:lnTo>
                    <a:pt x="1360" y="1619"/>
                  </a:lnTo>
                  <a:lnTo>
                    <a:pt x="1359" y="1624"/>
                  </a:lnTo>
                  <a:lnTo>
                    <a:pt x="1359" y="1624"/>
                  </a:lnTo>
                  <a:lnTo>
                    <a:pt x="1354" y="1632"/>
                  </a:lnTo>
                  <a:lnTo>
                    <a:pt x="1354" y="1632"/>
                  </a:lnTo>
                  <a:lnTo>
                    <a:pt x="1347" y="1632"/>
                  </a:lnTo>
                  <a:lnTo>
                    <a:pt x="1345" y="1632"/>
                  </a:lnTo>
                  <a:lnTo>
                    <a:pt x="1342" y="1631"/>
                  </a:lnTo>
                  <a:lnTo>
                    <a:pt x="1340" y="1631"/>
                  </a:lnTo>
                  <a:lnTo>
                    <a:pt x="1339" y="1632"/>
                  </a:lnTo>
                  <a:lnTo>
                    <a:pt x="1339" y="1634"/>
                  </a:lnTo>
                  <a:lnTo>
                    <a:pt x="1339" y="1636"/>
                  </a:lnTo>
                  <a:lnTo>
                    <a:pt x="1340" y="1636"/>
                  </a:lnTo>
                  <a:lnTo>
                    <a:pt x="1347" y="1641"/>
                  </a:lnTo>
                  <a:lnTo>
                    <a:pt x="1350" y="1648"/>
                  </a:lnTo>
                  <a:lnTo>
                    <a:pt x="1355" y="1654"/>
                  </a:lnTo>
                  <a:lnTo>
                    <a:pt x="1357" y="1659"/>
                  </a:lnTo>
                  <a:lnTo>
                    <a:pt x="1359" y="1663"/>
                  </a:lnTo>
                  <a:lnTo>
                    <a:pt x="1360" y="1664"/>
                  </a:lnTo>
                  <a:lnTo>
                    <a:pt x="1365" y="1668"/>
                  </a:lnTo>
                  <a:lnTo>
                    <a:pt x="1367" y="1669"/>
                  </a:lnTo>
                  <a:lnTo>
                    <a:pt x="1367" y="1671"/>
                  </a:lnTo>
                  <a:lnTo>
                    <a:pt x="1369" y="1676"/>
                  </a:lnTo>
                  <a:lnTo>
                    <a:pt x="1377" y="1681"/>
                  </a:lnTo>
                  <a:lnTo>
                    <a:pt x="1377" y="1683"/>
                  </a:lnTo>
                  <a:lnTo>
                    <a:pt x="1374" y="1693"/>
                  </a:lnTo>
                  <a:lnTo>
                    <a:pt x="1371" y="1698"/>
                  </a:lnTo>
                  <a:lnTo>
                    <a:pt x="1360" y="1706"/>
                  </a:lnTo>
                  <a:lnTo>
                    <a:pt x="1359" y="1709"/>
                  </a:lnTo>
                  <a:lnTo>
                    <a:pt x="1359" y="1708"/>
                  </a:lnTo>
                  <a:lnTo>
                    <a:pt x="1357" y="1708"/>
                  </a:lnTo>
                  <a:lnTo>
                    <a:pt x="1352" y="1708"/>
                  </a:lnTo>
                  <a:lnTo>
                    <a:pt x="1352" y="1708"/>
                  </a:lnTo>
                  <a:lnTo>
                    <a:pt x="1350" y="1708"/>
                  </a:lnTo>
                  <a:lnTo>
                    <a:pt x="1347" y="1706"/>
                  </a:lnTo>
                  <a:lnTo>
                    <a:pt x="1342" y="1703"/>
                  </a:lnTo>
                  <a:lnTo>
                    <a:pt x="1340" y="1703"/>
                  </a:lnTo>
                  <a:lnTo>
                    <a:pt x="1339" y="1701"/>
                  </a:lnTo>
                  <a:lnTo>
                    <a:pt x="1339" y="1699"/>
                  </a:lnTo>
                  <a:lnTo>
                    <a:pt x="1339" y="1699"/>
                  </a:lnTo>
                  <a:lnTo>
                    <a:pt x="1335" y="1696"/>
                  </a:lnTo>
                  <a:lnTo>
                    <a:pt x="1334" y="1693"/>
                  </a:lnTo>
                  <a:lnTo>
                    <a:pt x="1332" y="1693"/>
                  </a:lnTo>
                  <a:lnTo>
                    <a:pt x="1317" y="1683"/>
                  </a:lnTo>
                  <a:lnTo>
                    <a:pt x="1295" y="1674"/>
                  </a:lnTo>
                  <a:lnTo>
                    <a:pt x="1294" y="1673"/>
                  </a:lnTo>
                  <a:lnTo>
                    <a:pt x="1290" y="1674"/>
                  </a:lnTo>
                  <a:lnTo>
                    <a:pt x="1289" y="1674"/>
                  </a:lnTo>
                  <a:lnTo>
                    <a:pt x="1287" y="1679"/>
                  </a:lnTo>
                  <a:lnTo>
                    <a:pt x="1282" y="1689"/>
                  </a:lnTo>
                  <a:lnTo>
                    <a:pt x="1282" y="1691"/>
                  </a:lnTo>
                  <a:lnTo>
                    <a:pt x="1282" y="1693"/>
                  </a:lnTo>
                  <a:lnTo>
                    <a:pt x="1284" y="1696"/>
                  </a:lnTo>
                  <a:lnTo>
                    <a:pt x="1289" y="1706"/>
                  </a:lnTo>
                  <a:lnTo>
                    <a:pt x="1292" y="1709"/>
                  </a:lnTo>
                  <a:lnTo>
                    <a:pt x="1292" y="1709"/>
                  </a:lnTo>
                  <a:lnTo>
                    <a:pt x="1290" y="1719"/>
                  </a:lnTo>
                  <a:lnTo>
                    <a:pt x="1290" y="1719"/>
                  </a:lnTo>
                  <a:lnTo>
                    <a:pt x="1285" y="1731"/>
                  </a:lnTo>
                  <a:lnTo>
                    <a:pt x="1280" y="1736"/>
                  </a:lnTo>
                  <a:lnTo>
                    <a:pt x="1277" y="1738"/>
                  </a:lnTo>
                  <a:lnTo>
                    <a:pt x="1275" y="1739"/>
                  </a:lnTo>
                  <a:lnTo>
                    <a:pt x="1275" y="1739"/>
                  </a:lnTo>
                  <a:lnTo>
                    <a:pt x="1275" y="1741"/>
                  </a:lnTo>
                  <a:lnTo>
                    <a:pt x="1279" y="1749"/>
                  </a:lnTo>
                  <a:lnTo>
                    <a:pt x="1279" y="1753"/>
                  </a:lnTo>
                  <a:lnTo>
                    <a:pt x="1280" y="1756"/>
                  </a:lnTo>
                  <a:lnTo>
                    <a:pt x="1280" y="1758"/>
                  </a:lnTo>
                  <a:lnTo>
                    <a:pt x="1282" y="1763"/>
                  </a:lnTo>
                  <a:lnTo>
                    <a:pt x="1282" y="1764"/>
                  </a:lnTo>
                  <a:lnTo>
                    <a:pt x="1280" y="1766"/>
                  </a:lnTo>
                  <a:lnTo>
                    <a:pt x="1280" y="1768"/>
                  </a:lnTo>
                  <a:lnTo>
                    <a:pt x="1282" y="1771"/>
                  </a:lnTo>
                  <a:lnTo>
                    <a:pt x="1284" y="1779"/>
                  </a:lnTo>
                  <a:lnTo>
                    <a:pt x="1285" y="1783"/>
                  </a:lnTo>
                  <a:lnTo>
                    <a:pt x="1285" y="1786"/>
                  </a:lnTo>
                  <a:lnTo>
                    <a:pt x="1287" y="1788"/>
                  </a:lnTo>
                  <a:lnTo>
                    <a:pt x="1290" y="1789"/>
                  </a:lnTo>
                  <a:lnTo>
                    <a:pt x="1292" y="1789"/>
                  </a:lnTo>
                  <a:lnTo>
                    <a:pt x="1295" y="1789"/>
                  </a:lnTo>
                  <a:lnTo>
                    <a:pt x="1304" y="1793"/>
                  </a:lnTo>
                  <a:lnTo>
                    <a:pt x="1307" y="1794"/>
                  </a:lnTo>
                  <a:lnTo>
                    <a:pt x="1307" y="1796"/>
                  </a:lnTo>
                  <a:lnTo>
                    <a:pt x="1309" y="1799"/>
                  </a:lnTo>
                  <a:lnTo>
                    <a:pt x="1309" y="1806"/>
                  </a:lnTo>
                  <a:lnTo>
                    <a:pt x="1307" y="1809"/>
                  </a:lnTo>
                  <a:lnTo>
                    <a:pt x="1307" y="1813"/>
                  </a:lnTo>
                  <a:lnTo>
                    <a:pt x="1302" y="1818"/>
                  </a:lnTo>
                  <a:lnTo>
                    <a:pt x="1300" y="1819"/>
                  </a:lnTo>
                  <a:lnTo>
                    <a:pt x="1299" y="1821"/>
                  </a:lnTo>
                  <a:lnTo>
                    <a:pt x="1299" y="1831"/>
                  </a:lnTo>
                  <a:lnTo>
                    <a:pt x="1299" y="1841"/>
                  </a:lnTo>
                  <a:lnTo>
                    <a:pt x="1299" y="1851"/>
                  </a:lnTo>
                  <a:lnTo>
                    <a:pt x="1299" y="1866"/>
                  </a:lnTo>
                  <a:lnTo>
                    <a:pt x="1299" y="1871"/>
                  </a:lnTo>
                  <a:lnTo>
                    <a:pt x="1302" y="1871"/>
                  </a:lnTo>
                  <a:lnTo>
                    <a:pt x="1319" y="1873"/>
                  </a:lnTo>
                  <a:lnTo>
                    <a:pt x="1327" y="1871"/>
                  </a:lnTo>
                  <a:lnTo>
                    <a:pt x="1335" y="1876"/>
                  </a:lnTo>
                  <a:lnTo>
                    <a:pt x="1337" y="1878"/>
                  </a:lnTo>
                  <a:lnTo>
                    <a:pt x="1344" y="1881"/>
                  </a:lnTo>
                  <a:lnTo>
                    <a:pt x="1352" y="1886"/>
                  </a:lnTo>
                  <a:lnTo>
                    <a:pt x="1352" y="1888"/>
                  </a:lnTo>
                  <a:lnTo>
                    <a:pt x="1352" y="1888"/>
                  </a:lnTo>
                  <a:lnTo>
                    <a:pt x="1347" y="1893"/>
                  </a:lnTo>
                  <a:lnTo>
                    <a:pt x="1344" y="1898"/>
                  </a:lnTo>
                  <a:lnTo>
                    <a:pt x="1357" y="1908"/>
                  </a:lnTo>
                  <a:lnTo>
                    <a:pt x="1355" y="1911"/>
                  </a:lnTo>
                  <a:lnTo>
                    <a:pt x="1355" y="1911"/>
                  </a:lnTo>
                  <a:lnTo>
                    <a:pt x="1359" y="1913"/>
                  </a:lnTo>
                  <a:lnTo>
                    <a:pt x="1360" y="1915"/>
                  </a:lnTo>
                  <a:lnTo>
                    <a:pt x="1362" y="1916"/>
                  </a:lnTo>
                  <a:lnTo>
                    <a:pt x="1367" y="1916"/>
                  </a:lnTo>
                  <a:lnTo>
                    <a:pt x="1376" y="1918"/>
                  </a:lnTo>
                  <a:lnTo>
                    <a:pt x="1376" y="1918"/>
                  </a:lnTo>
                  <a:lnTo>
                    <a:pt x="1376" y="1916"/>
                  </a:lnTo>
                  <a:lnTo>
                    <a:pt x="1376" y="1911"/>
                  </a:lnTo>
                  <a:lnTo>
                    <a:pt x="1374" y="1908"/>
                  </a:lnTo>
                  <a:lnTo>
                    <a:pt x="1382" y="1905"/>
                  </a:lnTo>
                  <a:lnTo>
                    <a:pt x="1391" y="1905"/>
                  </a:lnTo>
                  <a:lnTo>
                    <a:pt x="1391" y="1905"/>
                  </a:lnTo>
                  <a:lnTo>
                    <a:pt x="1392" y="1903"/>
                  </a:lnTo>
                  <a:lnTo>
                    <a:pt x="1397" y="1901"/>
                  </a:lnTo>
                  <a:lnTo>
                    <a:pt x="1406" y="1896"/>
                  </a:lnTo>
                  <a:lnTo>
                    <a:pt x="1407" y="1894"/>
                  </a:lnTo>
                  <a:lnTo>
                    <a:pt x="1411" y="1894"/>
                  </a:lnTo>
                  <a:lnTo>
                    <a:pt x="1411" y="1894"/>
                  </a:lnTo>
                  <a:lnTo>
                    <a:pt x="1412" y="1894"/>
                  </a:lnTo>
                  <a:lnTo>
                    <a:pt x="1412" y="1894"/>
                  </a:lnTo>
                  <a:lnTo>
                    <a:pt x="1417" y="1896"/>
                  </a:lnTo>
                  <a:lnTo>
                    <a:pt x="1422" y="1898"/>
                  </a:lnTo>
                  <a:lnTo>
                    <a:pt x="1422" y="1900"/>
                  </a:lnTo>
                  <a:lnTo>
                    <a:pt x="1427" y="1903"/>
                  </a:lnTo>
                  <a:lnTo>
                    <a:pt x="1429" y="1905"/>
                  </a:lnTo>
                  <a:lnTo>
                    <a:pt x="1431" y="1908"/>
                  </a:lnTo>
                  <a:lnTo>
                    <a:pt x="1439" y="1915"/>
                  </a:lnTo>
                  <a:lnTo>
                    <a:pt x="1442" y="1915"/>
                  </a:lnTo>
                  <a:lnTo>
                    <a:pt x="1444" y="1915"/>
                  </a:lnTo>
                  <a:lnTo>
                    <a:pt x="1447" y="1915"/>
                  </a:lnTo>
                  <a:lnTo>
                    <a:pt x="1451" y="1913"/>
                  </a:lnTo>
                  <a:lnTo>
                    <a:pt x="1454" y="1911"/>
                  </a:lnTo>
                  <a:lnTo>
                    <a:pt x="1459" y="1918"/>
                  </a:lnTo>
                  <a:lnTo>
                    <a:pt x="1462" y="1925"/>
                  </a:lnTo>
                  <a:lnTo>
                    <a:pt x="1466" y="1926"/>
                  </a:lnTo>
                  <a:lnTo>
                    <a:pt x="1474" y="1935"/>
                  </a:lnTo>
                  <a:lnTo>
                    <a:pt x="1479" y="1941"/>
                  </a:lnTo>
                  <a:lnTo>
                    <a:pt x="1482" y="1945"/>
                  </a:lnTo>
                  <a:lnTo>
                    <a:pt x="1487" y="1946"/>
                  </a:lnTo>
                  <a:lnTo>
                    <a:pt x="1494" y="1950"/>
                  </a:lnTo>
                  <a:lnTo>
                    <a:pt x="1496" y="1951"/>
                  </a:lnTo>
                  <a:lnTo>
                    <a:pt x="1497" y="1953"/>
                  </a:lnTo>
                  <a:lnTo>
                    <a:pt x="1499" y="1955"/>
                  </a:lnTo>
                  <a:lnTo>
                    <a:pt x="1501" y="1956"/>
                  </a:lnTo>
                  <a:lnTo>
                    <a:pt x="1501" y="1956"/>
                  </a:lnTo>
                  <a:lnTo>
                    <a:pt x="1499" y="1961"/>
                  </a:lnTo>
                  <a:lnTo>
                    <a:pt x="1497" y="1965"/>
                  </a:lnTo>
                  <a:lnTo>
                    <a:pt x="1494" y="1968"/>
                  </a:lnTo>
                  <a:lnTo>
                    <a:pt x="1491" y="1968"/>
                  </a:lnTo>
                  <a:lnTo>
                    <a:pt x="1489" y="1970"/>
                  </a:lnTo>
                  <a:lnTo>
                    <a:pt x="1489" y="1970"/>
                  </a:lnTo>
                  <a:lnTo>
                    <a:pt x="1484" y="1968"/>
                  </a:lnTo>
                  <a:lnTo>
                    <a:pt x="1482" y="1965"/>
                  </a:lnTo>
                  <a:lnTo>
                    <a:pt x="1481" y="1965"/>
                  </a:lnTo>
                  <a:lnTo>
                    <a:pt x="1479" y="1965"/>
                  </a:lnTo>
                  <a:lnTo>
                    <a:pt x="1477" y="1965"/>
                  </a:lnTo>
                  <a:lnTo>
                    <a:pt x="1476" y="1966"/>
                  </a:lnTo>
                  <a:lnTo>
                    <a:pt x="1472" y="1971"/>
                  </a:lnTo>
                  <a:lnTo>
                    <a:pt x="1472" y="1973"/>
                  </a:lnTo>
                  <a:lnTo>
                    <a:pt x="1472" y="1973"/>
                  </a:lnTo>
                  <a:lnTo>
                    <a:pt x="1474" y="1976"/>
                  </a:lnTo>
                  <a:lnTo>
                    <a:pt x="1474" y="1978"/>
                  </a:lnTo>
                  <a:lnTo>
                    <a:pt x="1481" y="1980"/>
                  </a:lnTo>
                  <a:lnTo>
                    <a:pt x="1482" y="1981"/>
                  </a:lnTo>
                  <a:lnTo>
                    <a:pt x="1489" y="1983"/>
                  </a:lnTo>
                  <a:lnTo>
                    <a:pt x="1496" y="1983"/>
                  </a:lnTo>
                  <a:lnTo>
                    <a:pt x="1497" y="1983"/>
                  </a:lnTo>
                  <a:lnTo>
                    <a:pt x="1499" y="1985"/>
                  </a:lnTo>
                  <a:lnTo>
                    <a:pt x="1499" y="1986"/>
                  </a:lnTo>
                  <a:lnTo>
                    <a:pt x="1501" y="1986"/>
                  </a:lnTo>
                  <a:lnTo>
                    <a:pt x="1514" y="1988"/>
                  </a:lnTo>
                  <a:lnTo>
                    <a:pt x="1517" y="1986"/>
                  </a:lnTo>
                  <a:lnTo>
                    <a:pt x="1522" y="1986"/>
                  </a:lnTo>
                  <a:lnTo>
                    <a:pt x="1524" y="1986"/>
                  </a:lnTo>
                  <a:lnTo>
                    <a:pt x="1524" y="1986"/>
                  </a:lnTo>
                  <a:lnTo>
                    <a:pt x="1526" y="1990"/>
                  </a:lnTo>
                  <a:lnTo>
                    <a:pt x="1529" y="1988"/>
                  </a:lnTo>
                  <a:lnTo>
                    <a:pt x="1532" y="1993"/>
                  </a:lnTo>
                  <a:lnTo>
                    <a:pt x="1532" y="1995"/>
                  </a:lnTo>
                  <a:lnTo>
                    <a:pt x="1544" y="2006"/>
                  </a:lnTo>
                  <a:lnTo>
                    <a:pt x="1551" y="2001"/>
                  </a:lnTo>
                  <a:lnTo>
                    <a:pt x="1584" y="2006"/>
                  </a:lnTo>
                  <a:lnTo>
                    <a:pt x="1594" y="2008"/>
                  </a:lnTo>
                  <a:lnTo>
                    <a:pt x="1584" y="2030"/>
                  </a:lnTo>
                  <a:lnTo>
                    <a:pt x="1577" y="2040"/>
                  </a:lnTo>
                  <a:lnTo>
                    <a:pt x="1571" y="2051"/>
                  </a:lnTo>
                  <a:lnTo>
                    <a:pt x="1567" y="2061"/>
                  </a:lnTo>
                  <a:lnTo>
                    <a:pt x="1561" y="2090"/>
                  </a:lnTo>
                  <a:lnTo>
                    <a:pt x="1556" y="2113"/>
                  </a:lnTo>
                  <a:lnTo>
                    <a:pt x="1552" y="2136"/>
                  </a:lnTo>
                  <a:lnTo>
                    <a:pt x="1562" y="2150"/>
                  </a:lnTo>
                  <a:lnTo>
                    <a:pt x="1584" y="2170"/>
                  </a:lnTo>
                  <a:lnTo>
                    <a:pt x="1601" y="2193"/>
                  </a:lnTo>
                  <a:lnTo>
                    <a:pt x="1606" y="2208"/>
                  </a:lnTo>
                  <a:lnTo>
                    <a:pt x="1627" y="2233"/>
                  </a:lnTo>
                  <a:lnTo>
                    <a:pt x="1641" y="2247"/>
                  </a:lnTo>
                  <a:lnTo>
                    <a:pt x="1656" y="2255"/>
                  </a:lnTo>
                  <a:lnTo>
                    <a:pt x="1671" y="2267"/>
                  </a:lnTo>
                  <a:lnTo>
                    <a:pt x="1684" y="2280"/>
                  </a:lnTo>
                  <a:lnTo>
                    <a:pt x="1689" y="2285"/>
                  </a:lnTo>
                  <a:lnTo>
                    <a:pt x="1673" y="2317"/>
                  </a:lnTo>
                  <a:lnTo>
                    <a:pt x="1659" y="2345"/>
                  </a:lnTo>
                  <a:lnTo>
                    <a:pt x="1649" y="2368"/>
                  </a:lnTo>
                  <a:lnTo>
                    <a:pt x="1638" y="2388"/>
                  </a:lnTo>
                  <a:lnTo>
                    <a:pt x="1638" y="2390"/>
                  </a:lnTo>
                  <a:lnTo>
                    <a:pt x="1638" y="2392"/>
                  </a:lnTo>
                  <a:lnTo>
                    <a:pt x="1638" y="2405"/>
                  </a:lnTo>
                  <a:lnTo>
                    <a:pt x="1639" y="2413"/>
                  </a:lnTo>
                  <a:lnTo>
                    <a:pt x="1639" y="2415"/>
                  </a:lnTo>
                  <a:lnTo>
                    <a:pt x="1639" y="2417"/>
                  </a:lnTo>
                  <a:lnTo>
                    <a:pt x="1638" y="2420"/>
                  </a:lnTo>
                  <a:lnTo>
                    <a:pt x="1633" y="2429"/>
                  </a:lnTo>
                  <a:lnTo>
                    <a:pt x="1631" y="2429"/>
                  </a:lnTo>
                  <a:lnTo>
                    <a:pt x="1629" y="2430"/>
                  </a:lnTo>
                  <a:lnTo>
                    <a:pt x="1627" y="2432"/>
                  </a:lnTo>
                  <a:lnTo>
                    <a:pt x="1622" y="2435"/>
                  </a:lnTo>
                  <a:lnTo>
                    <a:pt x="1619" y="2440"/>
                  </a:lnTo>
                  <a:lnTo>
                    <a:pt x="1619" y="2442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09" y="2470"/>
                  </a:lnTo>
                  <a:lnTo>
                    <a:pt x="1602" y="2470"/>
                  </a:lnTo>
                  <a:lnTo>
                    <a:pt x="1601" y="2469"/>
                  </a:lnTo>
                  <a:lnTo>
                    <a:pt x="1599" y="2472"/>
                  </a:lnTo>
                  <a:lnTo>
                    <a:pt x="1599" y="2472"/>
                  </a:lnTo>
                  <a:lnTo>
                    <a:pt x="1597" y="2474"/>
                  </a:lnTo>
                  <a:lnTo>
                    <a:pt x="1596" y="2474"/>
                  </a:lnTo>
                  <a:lnTo>
                    <a:pt x="1596" y="2474"/>
                  </a:lnTo>
                  <a:lnTo>
                    <a:pt x="1579" y="2472"/>
                  </a:lnTo>
                  <a:lnTo>
                    <a:pt x="1577" y="2472"/>
                  </a:lnTo>
                  <a:lnTo>
                    <a:pt x="1574" y="2472"/>
                  </a:lnTo>
                  <a:lnTo>
                    <a:pt x="1574" y="2470"/>
                  </a:lnTo>
                  <a:lnTo>
                    <a:pt x="1574" y="2470"/>
                  </a:lnTo>
                  <a:lnTo>
                    <a:pt x="1572" y="2465"/>
                  </a:lnTo>
                  <a:lnTo>
                    <a:pt x="1571" y="2465"/>
                  </a:lnTo>
                  <a:lnTo>
                    <a:pt x="1571" y="2465"/>
                  </a:lnTo>
                  <a:lnTo>
                    <a:pt x="1569" y="2465"/>
                  </a:lnTo>
                  <a:lnTo>
                    <a:pt x="1567" y="2464"/>
                  </a:lnTo>
                  <a:lnTo>
                    <a:pt x="1564" y="2459"/>
                  </a:lnTo>
                  <a:lnTo>
                    <a:pt x="1562" y="2457"/>
                  </a:lnTo>
                  <a:lnTo>
                    <a:pt x="1557" y="2452"/>
                  </a:lnTo>
                  <a:lnTo>
                    <a:pt x="1556" y="2452"/>
                  </a:lnTo>
                  <a:lnTo>
                    <a:pt x="1556" y="2452"/>
                  </a:lnTo>
                  <a:lnTo>
                    <a:pt x="1554" y="2454"/>
                  </a:lnTo>
                  <a:lnTo>
                    <a:pt x="1554" y="2454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7"/>
                  </a:lnTo>
                  <a:lnTo>
                    <a:pt x="1551" y="2457"/>
                  </a:lnTo>
                  <a:lnTo>
                    <a:pt x="1541" y="2449"/>
                  </a:lnTo>
                  <a:lnTo>
                    <a:pt x="1541" y="2449"/>
                  </a:lnTo>
                  <a:lnTo>
                    <a:pt x="1541" y="2447"/>
                  </a:lnTo>
                  <a:lnTo>
                    <a:pt x="1534" y="2445"/>
                  </a:lnTo>
                  <a:lnTo>
                    <a:pt x="1529" y="2444"/>
                  </a:lnTo>
                  <a:lnTo>
                    <a:pt x="1514" y="2445"/>
                  </a:lnTo>
                  <a:lnTo>
                    <a:pt x="1514" y="2445"/>
                  </a:lnTo>
                  <a:lnTo>
                    <a:pt x="1512" y="2445"/>
                  </a:lnTo>
                  <a:lnTo>
                    <a:pt x="1501" y="2442"/>
                  </a:lnTo>
                  <a:lnTo>
                    <a:pt x="1499" y="2440"/>
                  </a:lnTo>
                  <a:lnTo>
                    <a:pt x="1489" y="2439"/>
                  </a:lnTo>
                  <a:lnTo>
                    <a:pt x="1479" y="2440"/>
                  </a:lnTo>
                  <a:lnTo>
                    <a:pt x="1474" y="2440"/>
                  </a:lnTo>
                  <a:lnTo>
                    <a:pt x="1472" y="2440"/>
                  </a:lnTo>
                  <a:lnTo>
                    <a:pt x="1472" y="2440"/>
                  </a:lnTo>
                  <a:lnTo>
                    <a:pt x="1464" y="2439"/>
                  </a:lnTo>
                  <a:lnTo>
                    <a:pt x="1452" y="2437"/>
                  </a:lnTo>
                  <a:lnTo>
                    <a:pt x="1442" y="2435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27"/>
                  </a:lnTo>
                  <a:lnTo>
                    <a:pt x="1439" y="2427"/>
                  </a:lnTo>
                  <a:lnTo>
                    <a:pt x="1441" y="2427"/>
                  </a:lnTo>
                  <a:lnTo>
                    <a:pt x="1444" y="2425"/>
                  </a:lnTo>
                  <a:lnTo>
                    <a:pt x="1444" y="2425"/>
                  </a:lnTo>
                  <a:lnTo>
                    <a:pt x="1446" y="2424"/>
                  </a:lnTo>
                  <a:lnTo>
                    <a:pt x="1446" y="2424"/>
                  </a:lnTo>
                  <a:lnTo>
                    <a:pt x="1446" y="2422"/>
                  </a:lnTo>
                  <a:lnTo>
                    <a:pt x="1444" y="2410"/>
                  </a:lnTo>
                  <a:lnTo>
                    <a:pt x="1444" y="2410"/>
                  </a:lnTo>
                  <a:lnTo>
                    <a:pt x="1444" y="2408"/>
                  </a:lnTo>
                  <a:lnTo>
                    <a:pt x="1442" y="2408"/>
                  </a:lnTo>
                  <a:lnTo>
                    <a:pt x="1442" y="2407"/>
                  </a:lnTo>
                  <a:lnTo>
                    <a:pt x="1442" y="2407"/>
                  </a:lnTo>
                  <a:lnTo>
                    <a:pt x="1441" y="2407"/>
                  </a:lnTo>
                  <a:lnTo>
                    <a:pt x="1427" y="2405"/>
                  </a:lnTo>
                  <a:lnTo>
                    <a:pt x="1427" y="2405"/>
                  </a:lnTo>
                  <a:lnTo>
                    <a:pt x="1426" y="2405"/>
                  </a:lnTo>
                  <a:lnTo>
                    <a:pt x="1419" y="2410"/>
                  </a:lnTo>
                  <a:lnTo>
                    <a:pt x="1417" y="2410"/>
                  </a:lnTo>
                  <a:lnTo>
                    <a:pt x="1416" y="2410"/>
                  </a:lnTo>
                  <a:lnTo>
                    <a:pt x="1414" y="2412"/>
                  </a:lnTo>
                  <a:lnTo>
                    <a:pt x="1414" y="2412"/>
                  </a:lnTo>
                  <a:lnTo>
                    <a:pt x="1412" y="2412"/>
                  </a:lnTo>
                  <a:lnTo>
                    <a:pt x="1411" y="2412"/>
                  </a:lnTo>
                  <a:lnTo>
                    <a:pt x="1409" y="2410"/>
                  </a:lnTo>
                  <a:lnTo>
                    <a:pt x="1409" y="2408"/>
                  </a:lnTo>
                  <a:lnTo>
                    <a:pt x="1407" y="2408"/>
                  </a:lnTo>
                  <a:lnTo>
                    <a:pt x="1397" y="2402"/>
                  </a:lnTo>
                  <a:lnTo>
                    <a:pt x="1397" y="2402"/>
                  </a:lnTo>
                  <a:lnTo>
                    <a:pt x="1396" y="2402"/>
                  </a:lnTo>
                  <a:lnTo>
                    <a:pt x="1394" y="2402"/>
                  </a:lnTo>
                  <a:lnTo>
                    <a:pt x="1392" y="2403"/>
                  </a:lnTo>
                  <a:lnTo>
                    <a:pt x="1392" y="2403"/>
                  </a:lnTo>
                  <a:lnTo>
                    <a:pt x="1389" y="2405"/>
                  </a:lnTo>
                  <a:lnTo>
                    <a:pt x="1389" y="2405"/>
                  </a:lnTo>
                  <a:lnTo>
                    <a:pt x="1386" y="2403"/>
                  </a:lnTo>
                  <a:lnTo>
                    <a:pt x="1382" y="2402"/>
                  </a:lnTo>
                  <a:lnTo>
                    <a:pt x="1382" y="2402"/>
                  </a:lnTo>
                  <a:lnTo>
                    <a:pt x="1381" y="2402"/>
                  </a:lnTo>
                  <a:lnTo>
                    <a:pt x="1379" y="2403"/>
                  </a:lnTo>
                  <a:lnTo>
                    <a:pt x="1377" y="2403"/>
                  </a:lnTo>
                  <a:lnTo>
                    <a:pt x="1377" y="2403"/>
                  </a:lnTo>
                  <a:lnTo>
                    <a:pt x="1377" y="2405"/>
                  </a:lnTo>
                  <a:lnTo>
                    <a:pt x="1376" y="2405"/>
                  </a:lnTo>
                  <a:lnTo>
                    <a:pt x="1376" y="2408"/>
                  </a:lnTo>
                  <a:lnTo>
                    <a:pt x="1376" y="2415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2" y="2417"/>
                  </a:lnTo>
                  <a:lnTo>
                    <a:pt x="1372" y="2417"/>
                  </a:lnTo>
                  <a:lnTo>
                    <a:pt x="1371" y="2415"/>
                  </a:lnTo>
                  <a:lnTo>
                    <a:pt x="1369" y="2410"/>
                  </a:lnTo>
                  <a:lnTo>
                    <a:pt x="1367" y="2408"/>
                  </a:lnTo>
                  <a:lnTo>
                    <a:pt x="1364" y="2408"/>
                  </a:lnTo>
                  <a:lnTo>
                    <a:pt x="1362" y="2408"/>
                  </a:lnTo>
                  <a:lnTo>
                    <a:pt x="1354" y="2412"/>
                  </a:lnTo>
                  <a:lnTo>
                    <a:pt x="1354" y="2412"/>
                  </a:lnTo>
                  <a:lnTo>
                    <a:pt x="1352" y="2412"/>
                  </a:lnTo>
                  <a:lnTo>
                    <a:pt x="1342" y="2420"/>
                  </a:lnTo>
                  <a:lnTo>
                    <a:pt x="1340" y="2420"/>
                  </a:lnTo>
                  <a:lnTo>
                    <a:pt x="1340" y="2422"/>
                  </a:lnTo>
                  <a:lnTo>
                    <a:pt x="1339" y="2424"/>
                  </a:lnTo>
                  <a:lnTo>
                    <a:pt x="1339" y="2425"/>
                  </a:lnTo>
                  <a:lnTo>
                    <a:pt x="1339" y="2425"/>
                  </a:lnTo>
                  <a:lnTo>
                    <a:pt x="1337" y="2427"/>
                  </a:lnTo>
                  <a:lnTo>
                    <a:pt x="1337" y="2429"/>
                  </a:lnTo>
                  <a:lnTo>
                    <a:pt x="1334" y="2432"/>
                  </a:lnTo>
                  <a:lnTo>
                    <a:pt x="1324" y="2440"/>
                  </a:lnTo>
                  <a:lnTo>
                    <a:pt x="1324" y="2442"/>
                  </a:lnTo>
                  <a:lnTo>
                    <a:pt x="1322" y="2442"/>
                  </a:lnTo>
                  <a:lnTo>
                    <a:pt x="1310" y="2444"/>
                  </a:lnTo>
                  <a:lnTo>
                    <a:pt x="1309" y="2442"/>
                  </a:lnTo>
                  <a:lnTo>
                    <a:pt x="1307" y="2440"/>
                  </a:lnTo>
                  <a:lnTo>
                    <a:pt x="1307" y="2440"/>
                  </a:lnTo>
                  <a:lnTo>
                    <a:pt x="1307" y="2439"/>
                  </a:lnTo>
                  <a:lnTo>
                    <a:pt x="1307" y="2437"/>
                  </a:lnTo>
                  <a:lnTo>
                    <a:pt x="1307" y="2437"/>
                  </a:lnTo>
                  <a:lnTo>
                    <a:pt x="1309" y="2430"/>
                  </a:lnTo>
                  <a:lnTo>
                    <a:pt x="1309" y="2430"/>
                  </a:lnTo>
                  <a:lnTo>
                    <a:pt x="1309" y="2429"/>
                  </a:lnTo>
                  <a:lnTo>
                    <a:pt x="1307" y="2429"/>
                  </a:lnTo>
                  <a:lnTo>
                    <a:pt x="1307" y="2429"/>
                  </a:lnTo>
                  <a:lnTo>
                    <a:pt x="1290" y="2424"/>
                  </a:lnTo>
                  <a:lnTo>
                    <a:pt x="1289" y="2422"/>
                  </a:lnTo>
                  <a:lnTo>
                    <a:pt x="1282" y="2422"/>
                  </a:lnTo>
                  <a:lnTo>
                    <a:pt x="1279" y="2424"/>
                  </a:lnTo>
                  <a:lnTo>
                    <a:pt x="1279" y="2424"/>
                  </a:lnTo>
                  <a:lnTo>
                    <a:pt x="1277" y="2424"/>
                  </a:lnTo>
                  <a:lnTo>
                    <a:pt x="1272" y="2425"/>
                  </a:lnTo>
                  <a:lnTo>
                    <a:pt x="1267" y="2425"/>
                  </a:lnTo>
                  <a:lnTo>
                    <a:pt x="1264" y="2425"/>
                  </a:lnTo>
                  <a:lnTo>
                    <a:pt x="1252" y="2420"/>
                  </a:lnTo>
                  <a:lnTo>
                    <a:pt x="1250" y="2418"/>
                  </a:lnTo>
                  <a:lnTo>
                    <a:pt x="1249" y="2418"/>
                  </a:lnTo>
                  <a:lnTo>
                    <a:pt x="1249" y="2417"/>
                  </a:lnTo>
                  <a:lnTo>
                    <a:pt x="1249" y="2417"/>
                  </a:lnTo>
                  <a:lnTo>
                    <a:pt x="1249" y="2415"/>
                  </a:lnTo>
                  <a:lnTo>
                    <a:pt x="1249" y="2413"/>
                  </a:lnTo>
                  <a:lnTo>
                    <a:pt x="1237" y="2410"/>
                  </a:lnTo>
                  <a:lnTo>
                    <a:pt x="1230" y="2412"/>
                  </a:lnTo>
                  <a:lnTo>
                    <a:pt x="1230" y="2412"/>
                  </a:lnTo>
                  <a:lnTo>
                    <a:pt x="1229" y="2412"/>
                  </a:lnTo>
                  <a:lnTo>
                    <a:pt x="1225" y="2413"/>
                  </a:lnTo>
                  <a:lnTo>
                    <a:pt x="1225" y="2417"/>
                  </a:lnTo>
                  <a:lnTo>
                    <a:pt x="1225" y="2417"/>
                  </a:lnTo>
                  <a:lnTo>
                    <a:pt x="1225" y="2418"/>
                  </a:lnTo>
                  <a:lnTo>
                    <a:pt x="1224" y="2418"/>
                  </a:lnTo>
                  <a:lnTo>
                    <a:pt x="1210" y="2415"/>
                  </a:lnTo>
                  <a:lnTo>
                    <a:pt x="1209" y="2413"/>
                  </a:lnTo>
                  <a:lnTo>
                    <a:pt x="1209" y="2413"/>
                  </a:lnTo>
                  <a:lnTo>
                    <a:pt x="1207" y="2412"/>
                  </a:lnTo>
                  <a:lnTo>
                    <a:pt x="1205" y="2412"/>
                  </a:lnTo>
                  <a:lnTo>
                    <a:pt x="1205" y="2412"/>
                  </a:lnTo>
                  <a:lnTo>
                    <a:pt x="1202" y="2415"/>
                  </a:lnTo>
                  <a:lnTo>
                    <a:pt x="1202" y="2415"/>
                  </a:lnTo>
                  <a:lnTo>
                    <a:pt x="1197" y="2420"/>
                  </a:lnTo>
                  <a:lnTo>
                    <a:pt x="1195" y="2418"/>
                  </a:lnTo>
                  <a:lnTo>
                    <a:pt x="1194" y="2418"/>
                  </a:lnTo>
                  <a:lnTo>
                    <a:pt x="1194" y="2418"/>
                  </a:lnTo>
                  <a:lnTo>
                    <a:pt x="1192" y="2418"/>
                  </a:lnTo>
                  <a:lnTo>
                    <a:pt x="1192" y="2418"/>
                  </a:lnTo>
                  <a:lnTo>
                    <a:pt x="1190" y="2420"/>
                  </a:lnTo>
                  <a:lnTo>
                    <a:pt x="1190" y="2420"/>
                  </a:lnTo>
                  <a:lnTo>
                    <a:pt x="1187" y="2424"/>
                  </a:lnTo>
                  <a:lnTo>
                    <a:pt x="1182" y="2425"/>
                  </a:lnTo>
                  <a:lnTo>
                    <a:pt x="1175" y="2425"/>
                  </a:lnTo>
                  <a:lnTo>
                    <a:pt x="1172" y="2425"/>
                  </a:lnTo>
                  <a:lnTo>
                    <a:pt x="1167" y="2429"/>
                  </a:lnTo>
                  <a:lnTo>
                    <a:pt x="1164" y="2429"/>
                  </a:lnTo>
                  <a:lnTo>
                    <a:pt x="1159" y="2430"/>
                  </a:lnTo>
                  <a:lnTo>
                    <a:pt x="1155" y="2430"/>
                  </a:lnTo>
                  <a:lnTo>
                    <a:pt x="1154" y="2430"/>
                  </a:lnTo>
                  <a:lnTo>
                    <a:pt x="1150" y="2430"/>
                  </a:lnTo>
                  <a:lnTo>
                    <a:pt x="1142" y="2427"/>
                  </a:lnTo>
                  <a:lnTo>
                    <a:pt x="1134" y="2425"/>
                  </a:lnTo>
                  <a:lnTo>
                    <a:pt x="1130" y="2427"/>
                  </a:lnTo>
                  <a:lnTo>
                    <a:pt x="1129" y="2427"/>
                  </a:lnTo>
                  <a:lnTo>
                    <a:pt x="1125" y="2427"/>
                  </a:lnTo>
                  <a:lnTo>
                    <a:pt x="1120" y="2425"/>
                  </a:lnTo>
                  <a:lnTo>
                    <a:pt x="1119" y="2425"/>
                  </a:lnTo>
                  <a:lnTo>
                    <a:pt x="1119" y="2425"/>
                  </a:lnTo>
                  <a:lnTo>
                    <a:pt x="1117" y="2425"/>
                  </a:lnTo>
                  <a:lnTo>
                    <a:pt x="1117" y="2427"/>
                  </a:lnTo>
                  <a:lnTo>
                    <a:pt x="1117" y="2427"/>
                  </a:lnTo>
                  <a:lnTo>
                    <a:pt x="1105" y="2427"/>
                  </a:lnTo>
                  <a:lnTo>
                    <a:pt x="1102" y="2425"/>
                  </a:lnTo>
                  <a:lnTo>
                    <a:pt x="1102" y="2425"/>
                  </a:lnTo>
                  <a:lnTo>
                    <a:pt x="1098" y="2422"/>
                  </a:lnTo>
                  <a:lnTo>
                    <a:pt x="1085" y="2420"/>
                  </a:lnTo>
                  <a:lnTo>
                    <a:pt x="1083" y="2420"/>
                  </a:lnTo>
                  <a:lnTo>
                    <a:pt x="1082" y="2422"/>
                  </a:lnTo>
                  <a:lnTo>
                    <a:pt x="1082" y="2422"/>
                  </a:lnTo>
                  <a:lnTo>
                    <a:pt x="1080" y="2425"/>
                  </a:lnTo>
                  <a:lnTo>
                    <a:pt x="1078" y="2425"/>
                  </a:lnTo>
                  <a:lnTo>
                    <a:pt x="1078" y="2425"/>
                  </a:lnTo>
                  <a:lnTo>
                    <a:pt x="1077" y="2425"/>
                  </a:lnTo>
                  <a:lnTo>
                    <a:pt x="1057" y="2425"/>
                  </a:lnTo>
                  <a:lnTo>
                    <a:pt x="1057" y="2425"/>
                  </a:lnTo>
                  <a:lnTo>
                    <a:pt x="1055" y="2425"/>
                  </a:lnTo>
                  <a:lnTo>
                    <a:pt x="1053" y="2427"/>
                  </a:lnTo>
                  <a:lnTo>
                    <a:pt x="1048" y="2430"/>
                  </a:lnTo>
                  <a:lnTo>
                    <a:pt x="1047" y="2430"/>
                  </a:lnTo>
                  <a:lnTo>
                    <a:pt x="1047" y="2439"/>
                  </a:lnTo>
                  <a:lnTo>
                    <a:pt x="1045" y="2449"/>
                  </a:lnTo>
                  <a:lnTo>
                    <a:pt x="1040" y="2445"/>
                  </a:lnTo>
                  <a:lnTo>
                    <a:pt x="1030" y="2439"/>
                  </a:lnTo>
                  <a:lnTo>
                    <a:pt x="1020" y="2434"/>
                  </a:lnTo>
                  <a:lnTo>
                    <a:pt x="1013" y="2429"/>
                  </a:lnTo>
                  <a:lnTo>
                    <a:pt x="1003" y="2424"/>
                  </a:lnTo>
                  <a:lnTo>
                    <a:pt x="1002" y="2424"/>
                  </a:lnTo>
                  <a:lnTo>
                    <a:pt x="997" y="2418"/>
                  </a:lnTo>
                  <a:lnTo>
                    <a:pt x="997" y="2418"/>
                  </a:lnTo>
                  <a:lnTo>
                    <a:pt x="995" y="2417"/>
                  </a:lnTo>
                  <a:lnTo>
                    <a:pt x="995" y="2415"/>
                  </a:lnTo>
                  <a:lnTo>
                    <a:pt x="988" y="2412"/>
                  </a:lnTo>
                  <a:lnTo>
                    <a:pt x="962" y="2398"/>
                  </a:lnTo>
                  <a:lnTo>
                    <a:pt x="947" y="2390"/>
                  </a:lnTo>
                  <a:lnTo>
                    <a:pt x="935" y="2388"/>
                  </a:lnTo>
                  <a:lnTo>
                    <a:pt x="935" y="2388"/>
                  </a:lnTo>
                  <a:lnTo>
                    <a:pt x="933" y="2388"/>
                  </a:lnTo>
                  <a:lnTo>
                    <a:pt x="922" y="2388"/>
                  </a:lnTo>
                  <a:lnTo>
                    <a:pt x="917" y="2390"/>
                  </a:lnTo>
                  <a:lnTo>
                    <a:pt x="908" y="2388"/>
                  </a:lnTo>
                  <a:lnTo>
                    <a:pt x="907" y="2388"/>
                  </a:lnTo>
                  <a:lnTo>
                    <a:pt x="907" y="2388"/>
                  </a:lnTo>
                  <a:lnTo>
                    <a:pt x="905" y="2388"/>
                  </a:lnTo>
                  <a:lnTo>
                    <a:pt x="905" y="2387"/>
                  </a:lnTo>
                  <a:lnTo>
                    <a:pt x="903" y="2385"/>
                  </a:lnTo>
                  <a:lnTo>
                    <a:pt x="902" y="2383"/>
                  </a:lnTo>
                  <a:lnTo>
                    <a:pt x="880" y="2367"/>
                  </a:lnTo>
                  <a:lnTo>
                    <a:pt x="880" y="2367"/>
                  </a:lnTo>
                  <a:lnTo>
                    <a:pt x="875" y="2365"/>
                  </a:lnTo>
                  <a:lnTo>
                    <a:pt x="875" y="2365"/>
                  </a:lnTo>
                  <a:lnTo>
                    <a:pt x="873" y="2365"/>
                  </a:lnTo>
                  <a:lnTo>
                    <a:pt x="873" y="2367"/>
                  </a:lnTo>
                  <a:lnTo>
                    <a:pt x="873" y="2367"/>
                  </a:lnTo>
                  <a:lnTo>
                    <a:pt x="877" y="2368"/>
                  </a:lnTo>
                  <a:lnTo>
                    <a:pt x="877" y="2370"/>
                  </a:lnTo>
                  <a:lnTo>
                    <a:pt x="878" y="2370"/>
                  </a:lnTo>
                  <a:lnTo>
                    <a:pt x="878" y="2370"/>
                  </a:lnTo>
                  <a:lnTo>
                    <a:pt x="878" y="2372"/>
                  </a:lnTo>
                  <a:lnTo>
                    <a:pt x="878" y="2373"/>
                  </a:lnTo>
                  <a:lnTo>
                    <a:pt x="878" y="2373"/>
                  </a:lnTo>
                  <a:lnTo>
                    <a:pt x="877" y="2373"/>
                  </a:lnTo>
                  <a:lnTo>
                    <a:pt x="877" y="2373"/>
                  </a:lnTo>
                  <a:lnTo>
                    <a:pt x="873" y="2375"/>
                  </a:lnTo>
                  <a:lnTo>
                    <a:pt x="862" y="2375"/>
                  </a:lnTo>
                  <a:lnTo>
                    <a:pt x="862" y="2375"/>
                  </a:lnTo>
                  <a:lnTo>
                    <a:pt x="857" y="2375"/>
                  </a:lnTo>
                  <a:lnTo>
                    <a:pt x="857" y="2375"/>
                  </a:lnTo>
                  <a:lnTo>
                    <a:pt x="855" y="2375"/>
                  </a:lnTo>
                  <a:lnTo>
                    <a:pt x="848" y="2372"/>
                  </a:lnTo>
                  <a:lnTo>
                    <a:pt x="848" y="2370"/>
                  </a:lnTo>
                  <a:lnTo>
                    <a:pt x="847" y="2370"/>
                  </a:lnTo>
                  <a:lnTo>
                    <a:pt x="843" y="2365"/>
                  </a:lnTo>
                  <a:lnTo>
                    <a:pt x="843" y="2365"/>
                  </a:lnTo>
                  <a:lnTo>
                    <a:pt x="842" y="2362"/>
                  </a:lnTo>
                  <a:lnTo>
                    <a:pt x="842" y="2358"/>
                  </a:lnTo>
                  <a:lnTo>
                    <a:pt x="842" y="2358"/>
                  </a:lnTo>
                  <a:lnTo>
                    <a:pt x="840" y="2357"/>
                  </a:lnTo>
                  <a:lnTo>
                    <a:pt x="840" y="2357"/>
                  </a:lnTo>
                  <a:lnTo>
                    <a:pt x="837" y="2355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23" y="2350"/>
                  </a:lnTo>
                  <a:lnTo>
                    <a:pt x="810" y="2347"/>
                  </a:lnTo>
                  <a:lnTo>
                    <a:pt x="798" y="2348"/>
                  </a:lnTo>
                  <a:lnTo>
                    <a:pt x="798" y="2348"/>
                  </a:lnTo>
                  <a:lnTo>
                    <a:pt x="796" y="2348"/>
                  </a:lnTo>
                  <a:lnTo>
                    <a:pt x="793" y="2347"/>
                  </a:lnTo>
                  <a:lnTo>
                    <a:pt x="791" y="2347"/>
                  </a:lnTo>
                  <a:lnTo>
                    <a:pt x="791" y="2347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2"/>
                  </a:lnTo>
                  <a:lnTo>
                    <a:pt x="788" y="2342"/>
                  </a:lnTo>
                  <a:lnTo>
                    <a:pt x="793" y="2340"/>
                  </a:lnTo>
                  <a:lnTo>
                    <a:pt x="793" y="2340"/>
                  </a:lnTo>
                  <a:lnTo>
                    <a:pt x="796" y="2340"/>
                  </a:lnTo>
                  <a:lnTo>
                    <a:pt x="796" y="2338"/>
                  </a:lnTo>
                  <a:lnTo>
                    <a:pt x="803" y="2335"/>
                  </a:lnTo>
                  <a:lnTo>
                    <a:pt x="806" y="2333"/>
                  </a:lnTo>
                  <a:lnTo>
                    <a:pt x="810" y="2330"/>
                  </a:lnTo>
                  <a:lnTo>
                    <a:pt x="810" y="2328"/>
                  </a:lnTo>
                  <a:lnTo>
                    <a:pt x="810" y="2328"/>
                  </a:lnTo>
                  <a:lnTo>
                    <a:pt x="811" y="2327"/>
                  </a:lnTo>
                  <a:lnTo>
                    <a:pt x="810" y="2327"/>
                  </a:lnTo>
                  <a:lnTo>
                    <a:pt x="810" y="2325"/>
                  </a:lnTo>
                  <a:lnTo>
                    <a:pt x="810" y="2325"/>
                  </a:lnTo>
                  <a:lnTo>
                    <a:pt x="806" y="2327"/>
                  </a:lnTo>
                  <a:lnTo>
                    <a:pt x="806" y="2327"/>
                  </a:lnTo>
                  <a:lnTo>
                    <a:pt x="805" y="2328"/>
                  </a:lnTo>
                  <a:lnTo>
                    <a:pt x="805" y="2328"/>
                  </a:lnTo>
                  <a:lnTo>
                    <a:pt x="800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28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7"/>
                  </a:lnTo>
                  <a:lnTo>
                    <a:pt x="798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3"/>
                  </a:lnTo>
                  <a:lnTo>
                    <a:pt x="796" y="2322"/>
                  </a:lnTo>
                  <a:lnTo>
                    <a:pt x="796" y="2322"/>
                  </a:lnTo>
                  <a:lnTo>
                    <a:pt x="796" y="2323"/>
                  </a:lnTo>
                  <a:lnTo>
                    <a:pt x="795" y="2323"/>
                  </a:lnTo>
                  <a:lnTo>
                    <a:pt x="793" y="2325"/>
                  </a:lnTo>
                  <a:lnTo>
                    <a:pt x="793" y="2325"/>
                  </a:lnTo>
                  <a:lnTo>
                    <a:pt x="791" y="2327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0" y="2328"/>
                  </a:lnTo>
                  <a:lnTo>
                    <a:pt x="790" y="2328"/>
                  </a:lnTo>
                  <a:lnTo>
                    <a:pt x="790" y="2327"/>
                  </a:lnTo>
                  <a:lnTo>
                    <a:pt x="791" y="2325"/>
                  </a:lnTo>
                  <a:lnTo>
                    <a:pt x="793" y="2322"/>
                  </a:lnTo>
                  <a:lnTo>
                    <a:pt x="793" y="2320"/>
                  </a:lnTo>
                  <a:lnTo>
                    <a:pt x="795" y="2320"/>
                  </a:lnTo>
                  <a:lnTo>
                    <a:pt x="798" y="2317"/>
                  </a:lnTo>
                  <a:lnTo>
                    <a:pt x="798" y="2317"/>
                  </a:lnTo>
                  <a:lnTo>
                    <a:pt x="803" y="2317"/>
                  </a:lnTo>
                  <a:lnTo>
                    <a:pt x="816" y="2322"/>
                  </a:lnTo>
                  <a:lnTo>
                    <a:pt x="816" y="2328"/>
                  </a:lnTo>
                  <a:lnTo>
                    <a:pt x="816" y="2330"/>
                  </a:lnTo>
                  <a:lnTo>
                    <a:pt x="818" y="2330"/>
                  </a:lnTo>
                  <a:lnTo>
                    <a:pt x="818" y="2330"/>
                  </a:lnTo>
                  <a:lnTo>
                    <a:pt x="821" y="2330"/>
                  </a:lnTo>
                  <a:lnTo>
                    <a:pt x="823" y="2330"/>
                  </a:lnTo>
                  <a:lnTo>
                    <a:pt x="828" y="2328"/>
                  </a:lnTo>
                  <a:lnTo>
                    <a:pt x="833" y="2323"/>
                  </a:lnTo>
                  <a:lnTo>
                    <a:pt x="833" y="2323"/>
                  </a:lnTo>
                  <a:lnTo>
                    <a:pt x="831" y="2323"/>
                  </a:lnTo>
                  <a:lnTo>
                    <a:pt x="831" y="2323"/>
                  </a:lnTo>
                  <a:lnTo>
                    <a:pt x="826" y="2323"/>
                  </a:lnTo>
                  <a:lnTo>
                    <a:pt x="825" y="2323"/>
                  </a:lnTo>
                  <a:lnTo>
                    <a:pt x="825" y="2322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7" y="2320"/>
                  </a:lnTo>
                  <a:lnTo>
                    <a:pt x="837" y="2320"/>
                  </a:lnTo>
                  <a:lnTo>
                    <a:pt x="843" y="2313"/>
                  </a:lnTo>
                  <a:lnTo>
                    <a:pt x="843" y="2313"/>
                  </a:lnTo>
                  <a:lnTo>
                    <a:pt x="845" y="2313"/>
                  </a:lnTo>
                  <a:lnTo>
                    <a:pt x="848" y="2313"/>
                  </a:lnTo>
                  <a:lnTo>
                    <a:pt x="850" y="2315"/>
                  </a:lnTo>
                  <a:lnTo>
                    <a:pt x="850" y="2315"/>
                  </a:lnTo>
                  <a:lnTo>
                    <a:pt x="857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08"/>
                  </a:lnTo>
                  <a:lnTo>
                    <a:pt x="858" y="2307"/>
                  </a:lnTo>
                  <a:lnTo>
                    <a:pt x="852" y="2293"/>
                  </a:lnTo>
                  <a:lnTo>
                    <a:pt x="852" y="2293"/>
                  </a:lnTo>
                  <a:lnTo>
                    <a:pt x="852" y="2292"/>
                  </a:lnTo>
                  <a:lnTo>
                    <a:pt x="847" y="2292"/>
                  </a:lnTo>
                  <a:lnTo>
                    <a:pt x="845" y="2292"/>
                  </a:lnTo>
                  <a:lnTo>
                    <a:pt x="847" y="2293"/>
                  </a:lnTo>
                  <a:lnTo>
                    <a:pt x="848" y="2297"/>
                  </a:lnTo>
                  <a:lnTo>
                    <a:pt x="848" y="2297"/>
                  </a:lnTo>
                  <a:lnTo>
                    <a:pt x="850" y="2302"/>
                  </a:lnTo>
                  <a:lnTo>
                    <a:pt x="850" y="2303"/>
                  </a:lnTo>
                  <a:lnTo>
                    <a:pt x="850" y="2305"/>
                  </a:lnTo>
                  <a:lnTo>
                    <a:pt x="850" y="2307"/>
                  </a:lnTo>
                  <a:lnTo>
                    <a:pt x="848" y="2307"/>
                  </a:lnTo>
                  <a:lnTo>
                    <a:pt x="848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3" y="2295"/>
                  </a:lnTo>
                  <a:lnTo>
                    <a:pt x="843" y="2288"/>
                  </a:lnTo>
                  <a:lnTo>
                    <a:pt x="843" y="2287"/>
                  </a:lnTo>
                  <a:lnTo>
                    <a:pt x="843" y="2285"/>
                  </a:lnTo>
                  <a:lnTo>
                    <a:pt x="843" y="2283"/>
                  </a:lnTo>
                  <a:lnTo>
                    <a:pt x="847" y="2283"/>
                  </a:lnTo>
                  <a:lnTo>
                    <a:pt x="848" y="2282"/>
                  </a:lnTo>
                  <a:lnTo>
                    <a:pt x="850" y="2278"/>
                  </a:lnTo>
                  <a:lnTo>
                    <a:pt x="853" y="2275"/>
                  </a:lnTo>
                  <a:lnTo>
                    <a:pt x="855" y="2275"/>
                  </a:lnTo>
                  <a:lnTo>
                    <a:pt x="855" y="2273"/>
                  </a:lnTo>
                  <a:lnTo>
                    <a:pt x="855" y="2272"/>
                  </a:lnTo>
                  <a:lnTo>
                    <a:pt x="857" y="2270"/>
                  </a:lnTo>
                  <a:lnTo>
                    <a:pt x="857" y="2270"/>
                  </a:lnTo>
                  <a:lnTo>
                    <a:pt x="857" y="2267"/>
                  </a:lnTo>
                  <a:lnTo>
                    <a:pt x="857" y="2265"/>
                  </a:lnTo>
                  <a:lnTo>
                    <a:pt x="857" y="2262"/>
                  </a:lnTo>
                  <a:lnTo>
                    <a:pt x="855" y="2260"/>
                  </a:lnTo>
                  <a:lnTo>
                    <a:pt x="855" y="2257"/>
                  </a:lnTo>
                  <a:lnTo>
                    <a:pt x="855" y="2257"/>
                  </a:lnTo>
                  <a:lnTo>
                    <a:pt x="855" y="2250"/>
                  </a:lnTo>
                  <a:lnTo>
                    <a:pt x="855" y="2248"/>
                  </a:lnTo>
                  <a:lnTo>
                    <a:pt x="857" y="2248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5"/>
                  </a:lnTo>
                  <a:lnTo>
                    <a:pt x="862" y="2242"/>
                  </a:lnTo>
                  <a:lnTo>
                    <a:pt x="863" y="2242"/>
                  </a:lnTo>
                  <a:lnTo>
                    <a:pt x="865" y="2242"/>
                  </a:lnTo>
                  <a:lnTo>
                    <a:pt x="865" y="2242"/>
                  </a:lnTo>
                  <a:lnTo>
                    <a:pt x="867" y="2258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5" y="2263"/>
                  </a:lnTo>
                  <a:lnTo>
                    <a:pt x="865" y="2265"/>
                  </a:lnTo>
                  <a:lnTo>
                    <a:pt x="867" y="2265"/>
                  </a:lnTo>
                  <a:lnTo>
                    <a:pt x="867" y="2265"/>
                  </a:lnTo>
                  <a:lnTo>
                    <a:pt x="868" y="2263"/>
                  </a:lnTo>
                  <a:lnTo>
                    <a:pt x="868" y="2248"/>
                  </a:lnTo>
                  <a:lnTo>
                    <a:pt x="868" y="2247"/>
                  </a:lnTo>
                  <a:lnTo>
                    <a:pt x="868" y="2242"/>
                  </a:lnTo>
                  <a:lnTo>
                    <a:pt x="868" y="2237"/>
                  </a:lnTo>
                  <a:lnTo>
                    <a:pt x="868" y="2237"/>
                  </a:lnTo>
                  <a:lnTo>
                    <a:pt x="868" y="2235"/>
                  </a:lnTo>
                  <a:lnTo>
                    <a:pt x="868" y="2233"/>
                  </a:lnTo>
                  <a:lnTo>
                    <a:pt x="870" y="2233"/>
                  </a:lnTo>
                  <a:lnTo>
                    <a:pt x="872" y="2233"/>
                  </a:lnTo>
                  <a:lnTo>
                    <a:pt x="873" y="2232"/>
                  </a:lnTo>
                  <a:lnTo>
                    <a:pt x="873" y="2232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7" y="2235"/>
                  </a:lnTo>
                  <a:lnTo>
                    <a:pt x="885" y="2238"/>
                  </a:lnTo>
                  <a:lnTo>
                    <a:pt x="887" y="2238"/>
                  </a:lnTo>
                  <a:lnTo>
                    <a:pt x="888" y="2238"/>
                  </a:lnTo>
                  <a:lnTo>
                    <a:pt x="893" y="2237"/>
                  </a:lnTo>
                  <a:lnTo>
                    <a:pt x="895" y="2237"/>
                  </a:lnTo>
                  <a:lnTo>
                    <a:pt x="895" y="2237"/>
                  </a:lnTo>
                  <a:lnTo>
                    <a:pt x="895" y="2235"/>
                  </a:lnTo>
                  <a:lnTo>
                    <a:pt x="895" y="2235"/>
                  </a:lnTo>
                  <a:lnTo>
                    <a:pt x="893" y="2232"/>
                  </a:lnTo>
                  <a:lnTo>
                    <a:pt x="893" y="2230"/>
                  </a:lnTo>
                  <a:lnTo>
                    <a:pt x="893" y="2230"/>
                  </a:lnTo>
                  <a:lnTo>
                    <a:pt x="892" y="2230"/>
                  </a:lnTo>
                  <a:lnTo>
                    <a:pt x="890" y="2228"/>
                  </a:lnTo>
                  <a:lnTo>
                    <a:pt x="883" y="2227"/>
                  </a:lnTo>
                  <a:lnTo>
                    <a:pt x="872" y="2222"/>
                  </a:lnTo>
                  <a:lnTo>
                    <a:pt x="872" y="2220"/>
                  </a:lnTo>
                  <a:lnTo>
                    <a:pt x="872" y="2220"/>
                  </a:lnTo>
                  <a:lnTo>
                    <a:pt x="870" y="2218"/>
                  </a:lnTo>
                  <a:lnTo>
                    <a:pt x="857" y="2212"/>
                  </a:lnTo>
                  <a:lnTo>
                    <a:pt x="857" y="2212"/>
                  </a:lnTo>
                  <a:lnTo>
                    <a:pt x="855" y="2212"/>
                  </a:lnTo>
                  <a:lnTo>
                    <a:pt x="852" y="2213"/>
                  </a:lnTo>
                  <a:lnTo>
                    <a:pt x="850" y="2213"/>
                  </a:lnTo>
                  <a:lnTo>
                    <a:pt x="850" y="2213"/>
                  </a:lnTo>
                  <a:lnTo>
                    <a:pt x="850" y="2215"/>
                  </a:lnTo>
                  <a:lnTo>
                    <a:pt x="852" y="2215"/>
                  </a:lnTo>
                  <a:lnTo>
                    <a:pt x="852" y="2215"/>
                  </a:lnTo>
                  <a:lnTo>
                    <a:pt x="853" y="2215"/>
                  </a:lnTo>
                  <a:lnTo>
                    <a:pt x="853" y="2215"/>
                  </a:lnTo>
                  <a:lnTo>
                    <a:pt x="853" y="2217"/>
                  </a:lnTo>
                  <a:lnTo>
                    <a:pt x="853" y="2218"/>
                  </a:lnTo>
                  <a:lnTo>
                    <a:pt x="852" y="2218"/>
                  </a:lnTo>
                  <a:lnTo>
                    <a:pt x="845" y="2213"/>
                  </a:lnTo>
                  <a:lnTo>
                    <a:pt x="845" y="2213"/>
                  </a:lnTo>
                  <a:lnTo>
                    <a:pt x="840" y="2208"/>
                  </a:lnTo>
                  <a:lnTo>
                    <a:pt x="838" y="2208"/>
                  </a:lnTo>
                  <a:lnTo>
                    <a:pt x="830" y="2193"/>
                  </a:lnTo>
                  <a:lnTo>
                    <a:pt x="835" y="2195"/>
                  </a:lnTo>
                  <a:lnTo>
                    <a:pt x="837" y="2195"/>
                  </a:lnTo>
                  <a:lnTo>
                    <a:pt x="838" y="2195"/>
                  </a:lnTo>
                  <a:lnTo>
                    <a:pt x="838" y="2195"/>
                  </a:lnTo>
                  <a:lnTo>
                    <a:pt x="848" y="2193"/>
                  </a:lnTo>
                  <a:lnTo>
                    <a:pt x="848" y="2192"/>
                  </a:lnTo>
                  <a:lnTo>
                    <a:pt x="850" y="2192"/>
                  </a:lnTo>
                  <a:lnTo>
                    <a:pt x="850" y="2190"/>
                  </a:lnTo>
                  <a:lnTo>
                    <a:pt x="852" y="2187"/>
                  </a:lnTo>
                  <a:lnTo>
                    <a:pt x="852" y="2187"/>
                  </a:lnTo>
                  <a:lnTo>
                    <a:pt x="853" y="2187"/>
                  </a:lnTo>
                  <a:lnTo>
                    <a:pt x="853" y="2185"/>
                  </a:lnTo>
                  <a:lnTo>
                    <a:pt x="855" y="2185"/>
                  </a:lnTo>
                  <a:lnTo>
                    <a:pt x="858" y="2183"/>
                  </a:lnTo>
                  <a:lnTo>
                    <a:pt x="863" y="2182"/>
                  </a:lnTo>
                  <a:lnTo>
                    <a:pt x="863" y="2183"/>
                  </a:lnTo>
                  <a:lnTo>
                    <a:pt x="865" y="2183"/>
                  </a:lnTo>
                  <a:lnTo>
                    <a:pt x="870" y="2185"/>
                  </a:lnTo>
                  <a:lnTo>
                    <a:pt x="873" y="2185"/>
                  </a:lnTo>
                  <a:lnTo>
                    <a:pt x="875" y="2183"/>
                  </a:lnTo>
                  <a:lnTo>
                    <a:pt x="877" y="2183"/>
                  </a:lnTo>
                  <a:lnTo>
                    <a:pt x="882" y="2182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78"/>
                  </a:lnTo>
                  <a:lnTo>
                    <a:pt x="882" y="2177"/>
                  </a:lnTo>
                  <a:lnTo>
                    <a:pt x="880" y="2177"/>
                  </a:lnTo>
                  <a:lnTo>
                    <a:pt x="880" y="2177"/>
                  </a:lnTo>
                  <a:lnTo>
                    <a:pt x="878" y="2175"/>
                  </a:lnTo>
                  <a:lnTo>
                    <a:pt x="875" y="2175"/>
                  </a:lnTo>
                  <a:lnTo>
                    <a:pt x="873" y="2175"/>
                  </a:lnTo>
                  <a:lnTo>
                    <a:pt x="870" y="2175"/>
                  </a:lnTo>
                  <a:lnTo>
                    <a:pt x="868" y="2175"/>
                  </a:lnTo>
                  <a:lnTo>
                    <a:pt x="868" y="2180"/>
                  </a:lnTo>
                  <a:lnTo>
                    <a:pt x="868" y="2178"/>
                  </a:lnTo>
                  <a:lnTo>
                    <a:pt x="867" y="2175"/>
                  </a:lnTo>
                  <a:lnTo>
                    <a:pt x="867" y="2168"/>
                  </a:lnTo>
                  <a:lnTo>
                    <a:pt x="870" y="2165"/>
                  </a:lnTo>
                  <a:lnTo>
                    <a:pt x="870" y="2165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3" y="2163"/>
                  </a:lnTo>
                  <a:lnTo>
                    <a:pt x="875" y="2165"/>
                  </a:lnTo>
                  <a:lnTo>
                    <a:pt x="875" y="2165"/>
                  </a:lnTo>
                  <a:lnTo>
                    <a:pt x="883" y="2160"/>
                  </a:lnTo>
                  <a:lnTo>
                    <a:pt x="885" y="2160"/>
                  </a:lnTo>
                  <a:lnTo>
                    <a:pt x="888" y="2156"/>
                  </a:lnTo>
                  <a:lnTo>
                    <a:pt x="890" y="2156"/>
                  </a:lnTo>
                  <a:lnTo>
                    <a:pt x="897" y="2148"/>
                  </a:lnTo>
                  <a:lnTo>
                    <a:pt x="898" y="2145"/>
                  </a:lnTo>
                  <a:lnTo>
                    <a:pt x="900" y="2143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10" y="2138"/>
                  </a:lnTo>
                  <a:lnTo>
                    <a:pt x="913" y="2138"/>
                  </a:lnTo>
                  <a:lnTo>
                    <a:pt x="915" y="2138"/>
                  </a:lnTo>
                  <a:lnTo>
                    <a:pt x="917" y="2136"/>
                  </a:lnTo>
                  <a:lnTo>
                    <a:pt x="917" y="2135"/>
                  </a:lnTo>
                  <a:lnTo>
                    <a:pt x="917" y="2133"/>
                  </a:lnTo>
                  <a:lnTo>
                    <a:pt x="915" y="2133"/>
                  </a:lnTo>
                  <a:lnTo>
                    <a:pt x="917" y="2131"/>
                  </a:lnTo>
                  <a:lnTo>
                    <a:pt x="917" y="2130"/>
                  </a:lnTo>
                  <a:lnTo>
                    <a:pt x="917" y="2128"/>
                  </a:lnTo>
                  <a:lnTo>
                    <a:pt x="918" y="2128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18" y="2126"/>
                  </a:lnTo>
                  <a:lnTo>
                    <a:pt x="917" y="2126"/>
                  </a:lnTo>
                  <a:lnTo>
                    <a:pt x="917" y="2126"/>
                  </a:lnTo>
                  <a:lnTo>
                    <a:pt x="915" y="2126"/>
                  </a:lnTo>
                  <a:lnTo>
                    <a:pt x="915" y="2128"/>
                  </a:lnTo>
                  <a:lnTo>
                    <a:pt x="915" y="2128"/>
                  </a:lnTo>
                  <a:lnTo>
                    <a:pt x="915" y="2130"/>
                  </a:lnTo>
                  <a:lnTo>
                    <a:pt x="915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2" y="2126"/>
                  </a:lnTo>
                  <a:lnTo>
                    <a:pt x="912" y="2120"/>
                  </a:lnTo>
                  <a:lnTo>
                    <a:pt x="912" y="2120"/>
                  </a:lnTo>
                  <a:lnTo>
                    <a:pt x="910" y="2116"/>
                  </a:lnTo>
                  <a:lnTo>
                    <a:pt x="910" y="2116"/>
                  </a:lnTo>
                  <a:lnTo>
                    <a:pt x="908" y="2115"/>
                  </a:lnTo>
                  <a:lnTo>
                    <a:pt x="908" y="2115"/>
                  </a:lnTo>
                  <a:lnTo>
                    <a:pt x="907" y="2115"/>
                  </a:lnTo>
                  <a:lnTo>
                    <a:pt x="898" y="2116"/>
                  </a:lnTo>
                  <a:lnTo>
                    <a:pt x="897" y="2116"/>
                  </a:lnTo>
                  <a:lnTo>
                    <a:pt x="892" y="2120"/>
                  </a:lnTo>
                  <a:lnTo>
                    <a:pt x="890" y="2121"/>
                  </a:lnTo>
                  <a:lnTo>
                    <a:pt x="890" y="2121"/>
                  </a:lnTo>
                  <a:lnTo>
                    <a:pt x="890" y="2125"/>
                  </a:lnTo>
                  <a:lnTo>
                    <a:pt x="890" y="2125"/>
                  </a:lnTo>
                  <a:lnTo>
                    <a:pt x="892" y="2126"/>
                  </a:lnTo>
                  <a:lnTo>
                    <a:pt x="892" y="2128"/>
                  </a:lnTo>
                  <a:lnTo>
                    <a:pt x="892" y="2128"/>
                  </a:lnTo>
                  <a:lnTo>
                    <a:pt x="883" y="2131"/>
                  </a:lnTo>
                  <a:lnTo>
                    <a:pt x="880" y="2135"/>
                  </a:lnTo>
                  <a:lnTo>
                    <a:pt x="873" y="2138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36"/>
                  </a:lnTo>
                  <a:lnTo>
                    <a:pt x="867" y="2131"/>
                  </a:lnTo>
                  <a:lnTo>
                    <a:pt x="867" y="2131"/>
                  </a:lnTo>
                  <a:lnTo>
                    <a:pt x="868" y="2130"/>
                  </a:lnTo>
                  <a:lnTo>
                    <a:pt x="868" y="2130"/>
                  </a:lnTo>
                  <a:lnTo>
                    <a:pt x="875" y="2126"/>
                  </a:lnTo>
                  <a:lnTo>
                    <a:pt x="878" y="2126"/>
                  </a:lnTo>
                  <a:lnTo>
                    <a:pt x="877" y="2125"/>
                  </a:lnTo>
                  <a:lnTo>
                    <a:pt x="875" y="2126"/>
                  </a:lnTo>
                  <a:lnTo>
                    <a:pt x="873" y="2126"/>
                  </a:lnTo>
                  <a:lnTo>
                    <a:pt x="870" y="2128"/>
                  </a:lnTo>
                  <a:lnTo>
                    <a:pt x="868" y="2128"/>
                  </a:lnTo>
                  <a:lnTo>
                    <a:pt x="867" y="2130"/>
                  </a:lnTo>
                  <a:lnTo>
                    <a:pt x="867" y="2131"/>
                  </a:lnTo>
                  <a:lnTo>
                    <a:pt x="865" y="2131"/>
                  </a:lnTo>
                  <a:lnTo>
                    <a:pt x="865" y="2133"/>
                  </a:lnTo>
                  <a:lnTo>
                    <a:pt x="865" y="2133"/>
                  </a:lnTo>
                  <a:lnTo>
                    <a:pt x="865" y="2136"/>
                  </a:lnTo>
                  <a:lnTo>
                    <a:pt x="863" y="2140"/>
                  </a:lnTo>
                  <a:lnTo>
                    <a:pt x="857" y="2143"/>
                  </a:lnTo>
                  <a:lnTo>
                    <a:pt x="853" y="2145"/>
                  </a:lnTo>
                  <a:lnTo>
                    <a:pt x="850" y="2146"/>
                  </a:lnTo>
                  <a:lnTo>
                    <a:pt x="848" y="2138"/>
                  </a:lnTo>
                  <a:lnTo>
                    <a:pt x="848" y="2138"/>
                  </a:lnTo>
                  <a:lnTo>
                    <a:pt x="847" y="2135"/>
                  </a:lnTo>
                  <a:lnTo>
                    <a:pt x="850" y="2133"/>
                  </a:lnTo>
                  <a:lnTo>
                    <a:pt x="852" y="2131"/>
                  </a:lnTo>
                  <a:lnTo>
                    <a:pt x="852" y="2131"/>
                  </a:lnTo>
                  <a:lnTo>
                    <a:pt x="852" y="2128"/>
                  </a:lnTo>
                  <a:lnTo>
                    <a:pt x="852" y="2128"/>
                  </a:lnTo>
                  <a:lnTo>
                    <a:pt x="852" y="2126"/>
                  </a:lnTo>
                  <a:lnTo>
                    <a:pt x="850" y="2128"/>
                  </a:lnTo>
                  <a:lnTo>
                    <a:pt x="847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6"/>
                  </a:lnTo>
                  <a:lnTo>
                    <a:pt x="845" y="2125"/>
                  </a:lnTo>
                  <a:lnTo>
                    <a:pt x="845" y="2123"/>
                  </a:lnTo>
                  <a:lnTo>
                    <a:pt x="845" y="2121"/>
                  </a:lnTo>
                  <a:lnTo>
                    <a:pt x="845" y="2121"/>
                  </a:lnTo>
                  <a:lnTo>
                    <a:pt x="847" y="2120"/>
                  </a:lnTo>
                  <a:lnTo>
                    <a:pt x="847" y="2118"/>
                  </a:lnTo>
                  <a:lnTo>
                    <a:pt x="847" y="2113"/>
                  </a:lnTo>
                  <a:lnTo>
                    <a:pt x="847" y="2113"/>
                  </a:lnTo>
                  <a:lnTo>
                    <a:pt x="845" y="2113"/>
                  </a:lnTo>
                  <a:lnTo>
                    <a:pt x="843" y="2108"/>
                  </a:lnTo>
                  <a:lnTo>
                    <a:pt x="843" y="2106"/>
                  </a:lnTo>
                  <a:lnTo>
                    <a:pt x="843" y="2105"/>
                  </a:lnTo>
                  <a:lnTo>
                    <a:pt x="847" y="2100"/>
                  </a:lnTo>
                  <a:lnTo>
                    <a:pt x="847" y="2100"/>
                  </a:lnTo>
                  <a:lnTo>
                    <a:pt x="852" y="2095"/>
                  </a:lnTo>
                  <a:lnTo>
                    <a:pt x="860" y="2093"/>
                  </a:lnTo>
                  <a:lnTo>
                    <a:pt x="868" y="2086"/>
                  </a:lnTo>
                  <a:lnTo>
                    <a:pt x="868" y="2085"/>
                  </a:lnTo>
                  <a:lnTo>
                    <a:pt x="868" y="2081"/>
                  </a:lnTo>
                  <a:lnTo>
                    <a:pt x="868" y="2078"/>
                  </a:lnTo>
                  <a:lnTo>
                    <a:pt x="868" y="2076"/>
                  </a:lnTo>
                  <a:lnTo>
                    <a:pt x="867" y="2075"/>
                  </a:lnTo>
                  <a:lnTo>
                    <a:pt x="867" y="2075"/>
                  </a:lnTo>
                  <a:lnTo>
                    <a:pt x="868" y="2075"/>
                  </a:lnTo>
                  <a:lnTo>
                    <a:pt x="868" y="2075"/>
                  </a:lnTo>
                  <a:lnTo>
                    <a:pt x="868" y="2073"/>
                  </a:lnTo>
                  <a:lnTo>
                    <a:pt x="868" y="2073"/>
                  </a:lnTo>
                  <a:lnTo>
                    <a:pt x="868" y="2070"/>
                  </a:lnTo>
                  <a:lnTo>
                    <a:pt x="872" y="2068"/>
                  </a:lnTo>
                  <a:lnTo>
                    <a:pt x="872" y="2068"/>
                  </a:lnTo>
                  <a:lnTo>
                    <a:pt x="875" y="2066"/>
                  </a:lnTo>
                  <a:lnTo>
                    <a:pt x="880" y="2066"/>
                  </a:lnTo>
                  <a:lnTo>
                    <a:pt x="882" y="2066"/>
                  </a:lnTo>
                  <a:lnTo>
                    <a:pt x="883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7" y="2066"/>
                  </a:lnTo>
                  <a:lnTo>
                    <a:pt x="892" y="2065"/>
                  </a:lnTo>
                  <a:lnTo>
                    <a:pt x="895" y="2061"/>
                  </a:lnTo>
                  <a:lnTo>
                    <a:pt x="907" y="2060"/>
                  </a:lnTo>
                  <a:lnTo>
                    <a:pt x="907" y="2060"/>
                  </a:lnTo>
                  <a:lnTo>
                    <a:pt x="908" y="2060"/>
                  </a:lnTo>
                  <a:lnTo>
                    <a:pt x="912" y="2061"/>
                  </a:lnTo>
                  <a:lnTo>
                    <a:pt x="912" y="2060"/>
                  </a:lnTo>
                  <a:lnTo>
                    <a:pt x="913" y="2060"/>
                  </a:lnTo>
                  <a:lnTo>
                    <a:pt x="920" y="2058"/>
                  </a:lnTo>
                  <a:lnTo>
                    <a:pt x="923" y="2056"/>
                  </a:lnTo>
                  <a:lnTo>
                    <a:pt x="923" y="2055"/>
                  </a:lnTo>
                  <a:lnTo>
                    <a:pt x="925" y="2048"/>
                  </a:lnTo>
                  <a:lnTo>
                    <a:pt x="925" y="2048"/>
                  </a:lnTo>
                  <a:lnTo>
                    <a:pt x="925" y="2045"/>
                  </a:lnTo>
                  <a:lnTo>
                    <a:pt x="925" y="2043"/>
                  </a:lnTo>
                  <a:lnTo>
                    <a:pt x="925" y="2043"/>
                  </a:lnTo>
                  <a:lnTo>
                    <a:pt x="925" y="2041"/>
                  </a:lnTo>
                  <a:lnTo>
                    <a:pt x="923" y="2041"/>
                  </a:lnTo>
                  <a:lnTo>
                    <a:pt x="922" y="2036"/>
                  </a:lnTo>
                  <a:lnTo>
                    <a:pt x="922" y="2036"/>
                  </a:lnTo>
                  <a:lnTo>
                    <a:pt x="925" y="2031"/>
                  </a:lnTo>
                  <a:lnTo>
                    <a:pt x="927" y="2023"/>
                  </a:lnTo>
                  <a:lnTo>
                    <a:pt x="927" y="2020"/>
                  </a:lnTo>
                  <a:lnTo>
                    <a:pt x="928" y="2018"/>
                  </a:lnTo>
                  <a:lnTo>
                    <a:pt x="928" y="2013"/>
                  </a:lnTo>
                  <a:lnTo>
                    <a:pt x="927" y="2010"/>
                  </a:lnTo>
                  <a:lnTo>
                    <a:pt x="927" y="2010"/>
                  </a:lnTo>
                  <a:lnTo>
                    <a:pt x="925" y="2011"/>
                  </a:lnTo>
                  <a:lnTo>
                    <a:pt x="923" y="2013"/>
                  </a:lnTo>
                  <a:lnTo>
                    <a:pt x="922" y="2013"/>
                  </a:lnTo>
                  <a:lnTo>
                    <a:pt x="918" y="2011"/>
                  </a:lnTo>
                  <a:lnTo>
                    <a:pt x="918" y="2011"/>
                  </a:lnTo>
                  <a:lnTo>
                    <a:pt x="918" y="2010"/>
                  </a:lnTo>
                  <a:lnTo>
                    <a:pt x="922" y="2006"/>
                  </a:lnTo>
                  <a:lnTo>
                    <a:pt x="922" y="2006"/>
                  </a:lnTo>
                  <a:lnTo>
                    <a:pt x="922" y="2005"/>
                  </a:lnTo>
                  <a:lnTo>
                    <a:pt x="918" y="2000"/>
                  </a:lnTo>
                  <a:lnTo>
                    <a:pt x="915" y="1995"/>
                  </a:lnTo>
                  <a:lnTo>
                    <a:pt x="915" y="1995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2" y="1990"/>
                  </a:lnTo>
                  <a:lnTo>
                    <a:pt x="910" y="1990"/>
                  </a:lnTo>
                  <a:lnTo>
                    <a:pt x="910" y="1990"/>
                  </a:lnTo>
                  <a:lnTo>
                    <a:pt x="908" y="1990"/>
                  </a:lnTo>
                  <a:lnTo>
                    <a:pt x="903" y="1990"/>
                  </a:lnTo>
                  <a:lnTo>
                    <a:pt x="902" y="1991"/>
                  </a:lnTo>
                  <a:lnTo>
                    <a:pt x="902" y="1991"/>
                  </a:lnTo>
                  <a:lnTo>
                    <a:pt x="902" y="1976"/>
                  </a:lnTo>
                  <a:lnTo>
                    <a:pt x="902" y="1973"/>
                  </a:lnTo>
                  <a:lnTo>
                    <a:pt x="902" y="1973"/>
                  </a:lnTo>
                  <a:lnTo>
                    <a:pt x="903" y="1968"/>
                  </a:lnTo>
                  <a:lnTo>
                    <a:pt x="903" y="1965"/>
                  </a:lnTo>
                  <a:lnTo>
                    <a:pt x="903" y="1961"/>
                  </a:lnTo>
                  <a:lnTo>
                    <a:pt x="903" y="1960"/>
                  </a:lnTo>
                  <a:lnTo>
                    <a:pt x="902" y="1960"/>
                  </a:lnTo>
                  <a:lnTo>
                    <a:pt x="900" y="1958"/>
                  </a:lnTo>
                  <a:lnTo>
                    <a:pt x="892" y="1953"/>
                  </a:lnTo>
                  <a:lnTo>
                    <a:pt x="892" y="1953"/>
                  </a:lnTo>
                  <a:lnTo>
                    <a:pt x="890" y="1950"/>
                  </a:lnTo>
                  <a:lnTo>
                    <a:pt x="893" y="1948"/>
                  </a:lnTo>
                  <a:lnTo>
                    <a:pt x="903" y="1945"/>
                  </a:lnTo>
                  <a:lnTo>
                    <a:pt x="905" y="1943"/>
                  </a:lnTo>
                  <a:lnTo>
                    <a:pt x="907" y="1936"/>
                  </a:lnTo>
                  <a:lnTo>
                    <a:pt x="907" y="1933"/>
                  </a:lnTo>
                  <a:lnTo>
                    <a:pt x="912" y="1928"/>
                  </a:lnTo>
                  <a:lnTo>
                    <a:pt x="913" y="1925"/>
                  </a:lnTo>
                  <a:lnTo>
                    <a:pt x="913" y="1921"/>
                  </a:lnTo>
                  <a:lnTo>
                    <a:pt x="913" y="1918"/>
                  </a:lnTo>
                  <a:lnTo>
                    <a:pt x="910" y="1911"/>
                  </a:lnTo>
                  <a:lnTo>
                    <a:pt x="908" y="1908"/>
                  </a:lnTo>
                  <a:lnTo>
                    <a:pt x="908" y="1905"/>
                  </a:lnTo>
                  <a:lnTo>
                    <a:pt x="908" y="1903"/>
                  </a:lnTo>
                  <a:lnTo>
                    <a:pt x="910" y="1901"/>
                  </a:lnTo>
                  <a:lnTo>
                    <a:pt x="910" y="1900"/>
                  </a:lnTo>
                  <a:lnTo>
                    <a:pt x="908" y="1896"/>
                  </a:lnTo>
                  <a:lnTo>
                    <a:pt x="908" y="1896"/>
                  </a:lnTo>
                  <a:lnTo>
                    <a:pt x="903" y="1891"/>
                  </a:lnTo>
                  <a:lnTo>
                    <a:pt x="903" y="1891"/>
                  </a:lnTo>
                  <a:lnTo>
                    <a:pt x="902" y="1893"/>
                  </a:lnTo>
                  <a:lnTo>
                    <a:pt x="900" y="1894"/>
                  </a:lnTo>
                  <a:lnTo>
                    <a:pt x="897" y="1894"/>
                  </a:lnTo>
                  <a:lnTo>
                    <a:pt x="895" y="1894"/>
                  </a:lnTo>
                  <a:lnTo>
                    <a:pt x="892" y="1900"/>
                  </a:lnTo>
                  <a:lnTo>
                    <a:pt x="890" y="1901"/>
                  </a:lnTo>
                  <a:lnTo>
                    <a:pt x="888" y="1901"/>
                  </a:lnTo>
                  <a:lnTo>
                    <a:pt x="887" y="1901"/>
                  </a:lnTo>
                  <a:lnTo>
                    <a:pt x="885" y="1901"/>
                  </a:lnTo>
                  <a:lnTo>
                    <a:pt x="877" y="1900"/>
                  </a:lnTo>
                  <a:lnTo>
                    <a:pt x="875" y="1900"/>
                  </a:lnTo>
                  <a:lnTo>
                    <a:pt x="873" y="1898"/>
                  </a:lnTo>
                  <a:lnTo>
                    <a:pt x="870" y="1893"/>
                  </a:lnTo>
                  <a:lnTo>
                    <a:pt x="870" y="1891"/>
                  </a:lnTo>
                  <a:lnTo>
                    <a:pt x="860" y="1889"/>
                  </a:lnTo>
                  <a:lnTo>
                    <a:pt x="860" y="1889"/>
                  </a:lnTo>
                  <a:lnTo>
                    <a:pt x="857" y="1893"/>
                  </a:lnTo>
                  <a:lnTo>
                    <a:pt x="855" y="1894"/>
                  </a:lnTo>
                  <a:lnTo>
                    <a:pt x="853" y="1893"/>
                  </a:lnTo>
                  <a:lnTo>
                    <a:pt x="850" y="1893"/>
                  </a:lnTo>
                  <a:lnTo>
                    <a:pt x="848" y="1893"/>
                  </a:lnTo>
                  <a:lnTo>
                    <a:pt x="847" y="1889"/>
                  </a:lnTo>
                  <a:lnTo>
                    <a:pt x="845" y="1889"/>
                  </a:lnTo>
                  <a:lnTo>
                    <a:pt x="837" y="1891"/>
                  </a:lnTo>
                  <a:lnTo>
                    <a:pt x="837" y="1893"/>
                  </a:lnTo>
                  <a:lnTo>
                    <a:pt x="830" y="1894"/>
                  </a:lnTo>
                  <a:lnTo>
                    <a:pt x="830" y="1894"/>
                  </a:lnTo>
                  <a:lnTo>
                    <a:pt x="826" y="1889"/>
                  </a:lnTo>
                  <a:lnTo>
                    <a:pt x="823" y="1889"/>
                  </a:lnTo>
                  <a:lnTo>
                    <a:pt x="815" y="1888"/>
                  </a:lnTo>
                  <a:lnTo>
                    <a:pt x="810" y="1884"/>
                  </a:lnTo>
                  <a:lnTo>
                    <a:pt x="806" y="1884"/>
                  </a:lnTo>
                  <a:lnTo>
                    <a:pt x="805" y="1884"/>
                  </a:lnTo>
                  <a:lnTo>
                    <a:pt x="803" y="1886"/>
                  </a:lnTo>
                  <a:lnTo>
                    <a:pt x="803" y="1886"/>
                  </a:lnTo>
                  <a:lnTo>
                    <a:pt x="801" y="1886"/>
                  </a:lnTo>
                  <a:lnTo>
                    <a:pt x="796" y="1886"/>
                  </a:lnTo>
                  <a:lnTo>
                    <a:pt x="795" y="1886"/>
                  </a:lnTo>
                  <a:lnTo>
                    <a:pt x="793" y="1886"/>
                  </a:lnTo>
                  <a:lnTo>
                    <a:pt x="791" y="1884"/>
                  </a:lnTo>
                  <a:lnTo>
                    <a:pt x="790" y="1883"/>
                  </a:lnTo>
                  <a:lnTo>
                    <a:pt x="790" y="1881"/>
                  </a:lnTo>
                  <a:lnTo>
                    <a:pt x="788" y="1881"/>
                  </a:lnTo>
                  <a:lnTo>
                    <a:pt x="781" y="1883"/>
                  </a:lnTo>
                  <a:lnTo>
                    <a:pt x="781" y="1884"/>
                  </a:lnTo>
                  <a:lnTo>
                    <a:pt x="783" y="1886"/>
                  </a:lnTo>
                  <a:lnTo>
                    <a:pt x="785" y="1889"/>
                  </a:lnTo>
                  <a:lnTo>
                    <a:pt x="783" y="1893"/>
                  </a:lnTo>
                  <a:lnTo>
                    <a:pt x="781" y="1894"/>
                  </a:lnTo>
                  <a:lnTo>
                    <a:pt x="776" y="1898"/>
                  </a:lnTo>
                  <a:lnTo>
                    <a:pt x="775" y="1898"/>
                  </a:lnTo>
                  <a:lnTo>
                    <a:pt x="775" y="1896"/>
                  </a:lnTo>
                  <a:lnTo>
                    <a:pt x="773" y="1894"/>
                  </a:lnTo>
                  <a:lnTo>
                    <a:pt x="771" y="1894"/>
                  </a:lnTo>
                  <a:lnTo>
                    <a:pt x="768" y="1893"/>
                  </a:lnTo>
                  <a:lnTo>
                    <a:pt x="766" y="1889"/>
                  </a:lnTo>
                  <a:lnTo>
                    <a:pt x="765" y="1888"/>
                  </a:lnTo>
                  <a:lnTo>
                    <a:pt x="758" y="1886"/>
                  </a:lnTo>
                  <a:lnTo>
                    <a:pt x="755" y="1886"/>
                  </a:lnTo>
                  <a:lnTo>
                    <a:pt x="746" y="1881"/>
                  </a:lnTo>
                  <a:lnTo>
                    <a:pt x="745" y="1878"/>
                  </a:lnTo>
                  <a:lnTo>
                    <a:pt x="733" y="1863"/>
                  </a:lnTo>
                  <a:lnTo>
                    <a:pt x="730" y="1861"/>
                  </a:lnTo>
                  <a:lnTo>
                    <a:pt x="725" y="1863"/>
                  </a:lnTo>
                  <a:lnTo>
                    <a:pt x="723" y="1864"/>
                  </a:lnTo>
                  <a:lnTo>
                    <a:pt x="723" y="1866"/>
                  </a:lnTo>
                  <a:lnTo>
                    <a:pt x="721" y="1868"/>
                  </a:lnTo>
                  <a:lnTo>
                    <a:pt x="716" y="1871"/>
                  </a:lnTo>
                  <a:lnTo>
                    <a:pt x="715" y="1873"/>
                  </a:lnTo>
                  <a:lnTo>
                    <a:pt x="711" y="1873"/>
                  </a:lnTo>
                  <a:lnTo>
                    <a:pt x="706" y="1874"/>
                  </a:lnTo>
                  <a:lnTo>
                    <a:pt x="703" y="1874"/>
                  </a:lnTo>
                  <a:lnTo>
                    <a:pt x="703" y="1874"/>
                  </a:lnTo>
                  <a:lnTo>
                    <a:pt x="693" y="1884"/>
                  </a:lnTo>
                  <a:lnTo>
                    <a:pt x="691" y="1886"/>
                  </a:lnTo>
                  <a:lnTo>
                    <a:pt x="690" y="1889"/>
                  </a:lnTo>
                  <a:lnTo>
                    <a:pt x="688" y="1889"/>
                  </a:lnTo>
                  <a:lnTo>
                    <a:pt x="686" y="1889"/>
                  </a:lnTo>
                  <a:lnTo>
                    <a:pt x="685" y="1889"/>
                  </a:lnTo>
                  <a:lnTo>
                    <a:pt x="685" y="1889"/>
                  </a:lnTo>
                  <a:lnTo>
                    <a:pt x="685" y="1888"/>
                  </a:lnTo>
                  <a:lnTo>
                    <a:pt x="683" y="1888"/>
                  </a:lnTo>
                  <a:lnTo>
                    <a:pt x="681" y="1886"/>
                  </a:lnTo>
                  <a:lnTo>
                    <a:pt x="676" y="1884"/>
                  </a:lnTo>
                  <a:lnTo>
                    <a:pt x="675" y="1884"/>
                  </a:lnTo>
                  <a:lnTo>
                    <a:pt x="671" y="1888"/>
                  </a:lnTo>
                  <a:lnTo>
                    <a:pt x="670" y="1889"/>
                  </a:lnTo>
                  <a:lnTo>
                    <a:pt x="668" y="1889"/>
                  </a:lnTo>
                  <a:lnTo>
                    <a:pt x="666" y="1884"/>
                  </a:lnTo>
                  <a:lnTo>
                    <a:pt x="661" y="1879"/>
                  </a:lnTo>
                  <a:lnTo>
                    <a:pt x="658" y="1878"/>
                  </a:lnTo>
                  <a:lnTo>
                    <a:pt x="655" y="1878"/>
                  </a:lnTo>
                  <a:lnTo>
                    <a:pt x="651" y="1878"/>
                  </a:lnTo>
                  <a:lnTo>
                    <a:pt x="651" y="1878"/>
                  </a:lnTo>
                  <a:lnTo>
                    <a:pt x="640" y="1883"/>
                  </a:lnTo>
                  <a:lnTo>
                    <a:pt x="636" y="1884"/>
                  </a:lnTo>
                  <a:lnTo>
                    <a:pt x="636" y="1886"/>
                  </a:lnTo>
                  <a:lnTo>
                    <a:pt x="635" y="1888"/>
                  </a:lnTo>
                  <a:lnTo>
                    <a:pt x="633" y="1889"/>
                  </a:lnTo>
                  <a:lnTo>
                    <a:pt x="631" y="1891"/>
                  </a:lnTo>
                  <a:lnTo>
                    <a:pt x="631" y="1891"/>
                  </a:lnTo>
                  <a:lnTo>
                    <a:pt x="628" y="1889"/>
                  </a:lnTo>
                  <a:lnTo>
                    <a:pt x="626" y="1889"/>
                  </a:lnTo>
                  <a:lnTo>
                    <a:pt x="625" y="1888"/>
                  </a:lnTo>
                  <a:lnTo>
                    <a:pt x="623" y="1884"/>
                  </a:lnTo>
                  <a:lnTo>
                    <a:pt x="621" y="1883"/>
                  </a:lnTo>
                  <a:lnTo>
                    <a:pt x="618" y="1883"/>
                  </a:lnTo>
                  <a:lnTo>
                    <a:pt x="618" y="1881"/>
                  </a:lnTo>
                  <a:lnTo>
                    <a:pt x="616" y="1879"/>
                  </a:lnTo>
                  <a:lnTo>
                    <a:pt x="613" y="1876"/>
                  </a:lnTo>
                  <a:lnTo>
                    <a:pt x="610" y="1869"/>
                  </a:lnTo>
                  <a:lnTo>
                    <a:pt x="610" y="1868"/>
                  </a:lnTo>
                  <a:lnTo>
                    <a:pt x="610" y="1868"/>
                  </a:lnTo>
                  <a:lnTo>
                    <a:pt x="611" y="1866"/>
                  </a:lnTo>
                  <a:lnTo>
                    <a:pt x="615" y="1866"/>
                  </a:lnTo>
                  <a:lnTo>
                    <a:pt x="615" y="1864"/>
                  </a:lnTo>
                  <a:lnTo>
                    <a:pt x="613" y="1858"/>
                  </a:lnTo>
                  <a:lnTo>
                    <a:pt x="611" y="1856"/>
                  </a:lnTo>
                  <a:lnTo>
                    <a:pt x="611" y="1856"/>
                  </a:lnTo>
                  <a:lnTo>
                    <a:pt x="610" y="1856"/>
                  </a:lnTo>
                  <a:lnTo>
                    <a:pt x="608" y="1854"/>
                  </a:lnTo>
                  <a:lnTo>
                    <a:pt x="605" y="1848"/>
                  </a:lnTo>
                  <a:lnTo>
                    <a:pt x="603" y="1843"/>
                  </a:lnTo>
                  <a:lnTo>
                    <a:pt x="601" y="1843"/>
                  </a:lnTo>
                  <a:lnTo>
                    <a:pt x="601" y="1843"/>
                  </a:lnTo>
                  <a:lnTo>
                    <a:pt x="598" y="1838"/>
                  </a:lnTo>
                  <a:lnTo>
                    <a:pt x="598" y="1838"/>
                  </a:lnTo>
                  <a:lnTo>
                    <a:pt x="600" y="1836"/>
                  </a:lnTo>
                  <a:lnTo>
                    <a:pt x="601" y="1836"/>
                  </a:lnTo>
                  <a:lnTo>
                    <a:pt x="601" y="1836"/>
                  </a:lnTo>
                  <a:lnTo>
                    <a:pt x="603" y="1834"/>
                  </a:lnTo>
                  <a:lnTo>
                    <a:pt x="603" y="1834"/>
                  </a:lnTo>
                  <a:lnTo>
                    <a:pt x="603" y="1833"/>
                  </a:lnTo>
                  <a:lnTo>
                    <a:pt x="603" y="1833"/>
                  </a:lnTo>
                  <a:lnTo>
                    <a:pt x="600" y="1831"/>
                  </a:lnTo>
                  <a:lnTo>
                    <a:pt x="596" y="1833"/>
                  </a:lnTo>
                  <a:lnTo>
                    <a:pt x="596" y="1833"/>
                  </a:lnTo>
                  <a:lnTo>
                    <a:pt x="595" y="1833"/>
                  </a:lnTo>
                  <a:lnTo>
                    <a:pt x="595" y="1834"/>
                  </a:lnTo>
                  <a:lnTo>
                    <a:pt x="593" y="1836"/>
                  </a:lnTo>
                  <a:lnTo>
                    <a:pt x="591" y="1836"/>
                  </a:lnTo>
                  <a:lnTo>
                    <a:pt x="591" y="1834"/>
                  </a:lnTo>
                  <a:lnTo>
                    <a:pt x="588" y="1834"/>
                  </a:lnTo>
                  <a:lnTo>
                    <a:pt x="588" y="1833"/>
                  </a:lnTo>
                  <a:lnTo>
                    <a:pt x="585" y="1828"/>
                  </a:lnTo>
                  <a:lnTo>
                    <a:pt x="583" y="1824"/>
                  </a:lnTo>
                  <a:lnTo>
                    <a:pt x="583" y="1823"/>
                  </a:lnTo>
                  <a:lnTo>
                    <a:pt x="583" y="1821"/>
                  </a:lnTo>
                  <a:lnTo>
                    <a:pt x="583" y="1821"/>
                  </a:lnTo>
                  <a:lnTo>
                    <a:pt x="581" y="1821"/>
                  </a:lnTo>
                  <a:lnTo>
                    <a:pt x="580" y="1821"/>
                  </a:lnTo>
                  <a:lnTo>
                    <a:pt x="578" y="1821"/>
                  </a:lnTo>
                  <a:lnTo>
                    <a:pt x="575" y="1821"/>
                  </a:lnTo>
                  <a:lnTo>
                    <a:pt x="575" y="1821"/>
                  </a:lnTo>
                  <a:lnTo>
                    <a:pt x="573" y="1821"/>
                  </a:lnTo>
                  <a:lnTo>
                    <a:pt x="571" y="1823"/>
                  </a:lnTo>
                  <a:lnTo>
                    <a:pt x="571" y="1824"/>
                  </a:lnTo>
                  <a:lnTo>
                    <a:pt x="571" y="1826"/>
                  </a:lnTo>
                  <a:lnTo>
                    <a:pt x="566" y="1828"/>
                  </a:lnTo>
                  <a:lnTo>
                    <a:pt x="561" y="1829"/>
                  </a:lnTo>
                  <a:lnTo>
                    <a:pt x="559" y="1829"/>
                  </a:lnTo>
                  <a:lnTo>
                    <a:pt x="558" y="1828"/>
                  </a:lnTo>
                  <a:lnTo>
                    <a:pt x="558" y="1828"/>
                  </a:lnTo>
                  <a:lnTo>
                    <a:pt x="551" y="1826"/>
                  </a:lnTo>
                  <a:lnTo>
                    <a:pt x="544" y="1828"/>
                  </a:lnTo>
                  <a:lnTo>
                    <a:pt x="538" y="1829"/>
                  </a:lnTo>
                  <a:lnTo>
                    <a:pt x="536" y="1829"/>
                  </a:lnTo>
                  <a:lnTo>
                    <a:pt x="534" y="1828"/>
                  </a:lnTo>
                  <a:lnTo>
                    <a:pt x="534" y="1826"/>
                  </a:lnTo>
                  <a:lnTo>
                    <a:pt x="534" y="1818"/>
                  </a:lnTo>
                  <a:lnTo>
                    <a:pt x="533" y="1818"/>
                  </a:lnTo>
                  <a:lnTo>
                    <a:pt x="529" y="1816"/>
                  </a:lnTo>
                  <a:lnTo>
                    <a:pt x="529" y="1816"/>
                  </a:lnTo>
                  <a:lnTo>
                    <a:pt x="528" y="1814"/>
                  </a:lnTo>
                  <a:lnTo>
                    <a:pt x="529" y="1813"/>
                  </a:lnTo>
                  <a:lnTo>
                    <a:pt x="529" y="1811"/>
                  </a:lnTo>
                  <a:lnTo>
                    <a:pt x="531" y="1806"/>
                  </a:lnTo>
                  <a:lnTo>
                    <a:pt x="531" y="1804"/>
                  </a:lnTo>
                  <a:lnTo>
                    <a:pt x="529" y="1804"/>
                  </a:lnTo>
                  <a:lnTo>
                    <a:pt x="528" y="1799"/>
                  </a:lnTo>
                  <a:lnTo>
                    <a:pt x="528" y="1799"/>
                  </a:lnTo>
                  <a:lnTo>
                    <a:pt x="521" y="1796"/>
                  </a:lnTo>
                  <a:lnTo>
                    <a:pt x="521" y="1794"/>
                  </a:lnTo>
                  <a:lnTo>
                    <a:pt x="516" y="1793"/>
                  </a:lnTo>
                  <a:lnTo>
                    <a:pt x="516" y="1791"/>
                  </a:lnTo>
                  <a:lnTo>
                    <a:pt x="518" y="1791"/>
                  </a:lnTo>
                  <a:lnTo>
                    <a:pt x="528" y="1784"/>
                  </a:lnTo>
                  <a:lnTo>
                    <a:pt x="534" y="1784"/>
                  </a:lnTo>
                  <a:lnTo>
                    <a:pt x="534" y="1783"/>
                  </a:lnTo>
                  <a:lnTo>
                    <a:pt x="536" y="1783"/>
                  </a:lnTo>
                  <a:lnTo>
                    <a:pt x="534" y="1781"/>
                  </a:lnTo>
                  <a:lnTo>
                    <a:pt x="534" y="1779"/>
                  </a:lnTo>
                  <a:lnTo>
                    <a:pt x="531" y="1774"/>
                  </a:lnTo>
                  <a:lnTo>
                    <a:pt x="529" y="1774"/>
                  </a:lnTo>
                  <a:lnTo>
                    <a:pt x="521" y="1773"/>
                  </a:lnTo>
                  <a:lnTo>
                    <a:pt x="521" y="1771"/>
                  </a:lnTo>
                  <a:lnTo>
                    <a:pt x="521" y="1769"/>
                  </a:lnTo>
                  <a:lnTo>
                    <a:pt x="516" y="1766"/>
                  </a:lnTo>
                  <a:lnTo>
                    <a:pt x="508" y="1758"/>
                  </a:lnTo>
                  <a:lnTo>
                    <a:pt x="511" y="1754"/>
                  </a:lnTo>
                  <a:lnTo>
                    <a:pt x="511" y="1751"/>
                  </a:lnTo>
                  <a:lnTo>
                    <a:pt x="509" y="1749"/>
                  </a:lnTo>
                  <a:lnTo>
                    <a:pt x="506" y="1746"/>
                  </a:lnTo>
                  <a:lnTo>
                    <a:pt x="504" y="1746"/>
                  </a:lnTo>
                  <a:lnTo>
                    <a:pt x="501" y="1746"/>
                  </a:lnTo>
                  <a:lnTo>
                    <a:pt x="501" y="1744"/>
                  </a:lnTo>
                  <a:lnTo>
                    <a:pt x="498" y="1741"/>
                  </a:lnTo>
                  <a:lnTo>
                    <a:pt x="489" y="1734"/>
                  </a:lnTo>
                  <a:lnTo>
                    <a:pt x="489" y="1734"/>
                  </a:lnTo>
                  <a:lnTo>
                    <a:pt x="486" y="1734"/>
                  </a:lnTo>
                  <a:lnTo>
                    <a:pt x="471" y="1738"/>
                  </a:lnTo>
                  <a:lnTo>
                    <a:pt x="466" y="1738"/>
                  </a:lnTo>
                  <a:lnTo>
                    <a:pt x="454" y="1739"/>
                  </a:lnTo>
                  <a:lnTo>
                    <a:pt x="453" y="1739"/>
                  </a:lnTo>
                  <a:lnTo>
                    <a:pt x="446" y="1749"/>
                  </a:lnTo>
                  <a:lnTo>
                    <a:pt x="441" y="1754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28" y="1753"/>
                  </a:lnTo>
                  <a:lnTo>
                    <a:pt x="426" y="1753"/>
                  </a:lnTo>
                  <a:lnTo>
                    <a:pt x="421" y="1751"/>
                  </a:lnTo>
                  <a:lnTo>
                    <a:pt x="419" y="1749"/>
                  </a:lnTo>
                  <a:lnTo>
                    <a:pt x="411" y="1751"/>
                  </a:lnTo>
                  <a:lnTo>
                    <a:pt x="409" y="1751"/>
                  </a:lnTo>
                  <a:lnTo>
                    <a:pt x="409" y="1753"/>
                  </a:lnTo>
                  <a:lnTo>
                    <a:pt x="409" y="1761"/>
                  </a:lnTo>
                  <a:lnTo>
                    <a:pt x="409" y="1761"/>
                  </a:lnTo>
                  <a:lnTo>
                    <a:pt x="411" y="1764"/>
                  </a:lnTo>
                  <a:lnTo>
                    <a:pt x="413" y="1768"/>
                  </a:lnTo>
                  <a:lnTo>
                    <a:pt x="413" y="1769"/>
                  </a:lnTo>
                  <a:lnTo>
                    <a:pt x="411" y="1769"/>
                  </a:lnTo>
                  <a:lnTo>
                    <a:pt x="409" y="1773"/>
                  </a:lnTo>
                  <a:lnTo>
                    <a:pt x="408" y="1773"/>
                  </a:lnTo>
                  <a:lnTo>
                    <a:pt x="399" y="1779"/>
                  </a:lnTo>
                  <a:lnTo>
                    <a:pt x="394" y="1783"/>
                  </a:lnTo>
                  <a:lnTo>
                    <a:pt x="393" y="1783"/>
                  </a:lnTo>
                  <a:lnTo>
                    <a:pt x="391" y="1781"/>
                  </a:lnTo>
                  <a:lnTo>
                    <a:pt x="389" y="1781"/>
                  </a:lnTo>
                  <a:lnTo>
                    <a:pt x="389" y="1779"/>
                  </a:lnTo>
                  <a:lnTo>
                    <a:pt x="389" y="1779"/>
                  </a:lnTo>
                  <a:lnTo>
                    <a:pt x="391" y="1778"/>
                  </a:lnTo>
                  <a:lnTo>
                    <a:pt x="391" y="1778"/>
                  </a:lnTo>
                  <a:lnTo>
                    <a:pt x="389" y="1778"/>
                  </a:lnTo>
                  <a:lnTo>
                    <a:pt x="388" y="1776"/>
                  </a:lnTo>
                  <a:lnTo>
                    <a:pt x="386" y="1776"/>
                  </a:lnTo>
                  <a:lnTo>
                    <a:pt x="381" y="1776"/>
                  </a:lnTo>
                  <a:lnTo>
                    <a:pt x="381" y="1776"/>
                  </a:lnTo>
                  <a:lnTo>
                    <a:pt x="379" y="1771"/>
                  </a:lnTo>
                  <a:lnTo>
                    <a:pt x="379" y="1769"/>
                  </a:lnTo>
                  <a:lnTo>
                    <a:pt x="376" y="1768"/>
                  </a:lnTo>
                  <a:lnTo>
                    <a:pt x="369" y="1761"/>
                  </a:lnTo>
                  <a:lnTo>
                    <a:pt x="368" y="1759"/>
                  </a:lnTo>
                  <a:lnTo>
                    <a:pt x="368" y="1758"/>
                  </a:lnTo>
                  <a:lnTo>
                    <a:pt x="368" y="1751"/>
                  </a:lnTo>
                  <a:lnTo>
                    <a:pt x="364" y="1738"/>
                  </a:lnTo>
                  <a:lnTo>
                    <a:pt x="363" y="1736"/>
                  </a:lnTo>
                  <a:lnTo>
                    <a:pt x="363" y="1734"/>
                  </a:lnTo>
                  <a:lnTo>
                    <a:pt x="358" y="1728"/>
                  </a:lnTo>
                  <a:lnTo>
                    <a:pt x="358" y="1726"/>
                  </a:lnTo>
                  <a:lnTo>
                    <a:pt x="358" y="1726"/>
                  </a:lnTo>
                  <a:lnTo>
                    <a:pt x="359" y="1724"/>
                  </a:lnTo>
                  <a:lnTo>
                    <a:pt x="359" y="1724"/>
                  </a:lnTo>
                  <a:lnTo>
                    <a:pt x="361" y="1721"/>
                  </a:lnTo>
                  <a:lnTo>
                    <a:pt x="361" y="1718"/>
                  </a:lnTo>
                  <a:lnTo>
                    <a:pt x="361" y="1718"/>
                  </a:lnTo>
                  <a:lnTo>
                    <a:pt x="356" y="1713"/>
                  </a:lnTo>
                  <a:lnTo>
                    <a:pt x="353" y="1713"/>
                  </a:lnTo>
                  <a:lnTo>
                    <a:pt x="351" y="1711"/>
                  </a:lnTo>
                  <a:lnTo>
                    <a:pt x="348" y="1708"/>
                  </a:lnTo>
                  <a:lnTo>
                    <a:pt x="346" y="1706"/>
                  </a:lnTo>
                  <a:lnTo>
                    <a:pt x="344" y="1701"/>
                  </a:lnTo>
                  <a:lnTo>
                    <a:pt x="343" y="1694"/>
                  </a:lnTo>
                  <a:lnTo>
                    <a:pt x="343" y="1688"/>
                  </a:lnTo>
                  <a:lnTo>
                    <a:pt x="344" y="1681"/>
                  </a:lnTo>
                  <a:lnTo>
                    <a:pt x="344" y="1681"/>
                  </a:lnTo>
                  <a:lnTo>
                    <a:pt x="356" y="1678"/>
                  </a:lnTo>
                  <a:lnTo>
                    <a:pt x="361" y="1679"/>
                  </a:lnTo>
                  <a:lnTo>
                    <a:pt x="363" y="1679"/>
                  </a:lnTo>
                  <a:lnTo>
                    <a:pt x="364" y="1679"/>
                  </a:lnTo>
                  <a:lnTo>
                    <a:pt x="364" y="1681"/>
                  </a:lnTo>
                  <a:lnTo>
                    <a:pt x="366" y="1683"/>
                  </a:lnTo>
                  <a:lnTo>
                    <a:pt x="368" y="1684"/>
                  </a:lnTo>
                  <a:lnTo>
                    <a:pt x="374" y="1686"/>
                  </a:lnTo>
                  <a:lnTo>
                    <a:pt x="376" y="1686"/>
                  </a:lnTo>
                  <a:lnTo>
                    <a:pt x="383" y="1686"/>
                  </a:lnTo>
                  <a:lnTo>
                    <a:pt x="386" y="1686"/>
                  </a:lnTo>
                  <a:lnTo>
                    <a:pt x="386" y="1686"/>
                  </a:lnTo>
                  <a:lnTo>
                    <a:pt x="391" y="1683"/>
                  </a:lnTo>
                  <a:lnTo>
                    <a:pt x="399" y="1671"/>
                  </a:lnTo>
                  <a:lnTo>
                    <a:pt x="401" y="1669"/>
                  </a:lnTo>
                  <a:lnTo>
                    <a:pt x="403" y="1666"/>
                  </a:lnTo>
                  <a:lnTo>
                    <a:pt x="403" y="1664"/>
                  </a:lnTo>
                  <a:lnTo>
                    <a:pt x="403" y="1664"/>
                  </a:lnTo>
                  <a:lnTo>
                    <a:pt x="409" y="1658"/>
                  </a:lnTo>
                  <a:lnTo>
                    <a:pt x="413" y="1654"/>
                  </a:lnTo>
                  <a:lnTo>
                    <a:pt x="414" y="1646"/>
                  </a:lnTo>
                  <a:lnTo>
                    <a:pt x="413" y="1646"/>
                  </a:lnTo>
                  <a:lnTo>
                    <a:pt x="413" y="1646"/>
                  </a:lnTo>
                  <a:lnTo>
                    <a:pt x="408" y="1646"/>
                  </a:lnTo>
                  <a:lnTo>
                    <a:pt x="408" y="1646"/>
                  </a:lnTo>
                  <a:lnTo>
                    <a:pt x="406" y="1644"/>
                  </a:lnTo>
                  <a:lnTo>
                    <a:pt x="399" y="1641"/>
                  </a:lnTo>
                  <a:lnTo>
                    <a:pt x="396" y="1639"/>
                  </a:lnTo>
                  <a:lnTo>
                    <a:pt x="394" y="1638"/>
                  </a:lnTo>
                  <a:lnTo>
                    <a:pt x="394" y="1638"/>
                  </a:lnTo>
                  <a:lnTo>
                    <a:pt x="391" y="1632"/>
                  </a:lnTo>
                  <a:lnTo>
                    <a:pt x="391" y="1631"/>
                  </a:lnTo>
                  <a:lnTo>
                    <a:pt x="393" y="1631"/>
                  </a:lnTo>
                  <a:lnTo>
                    <a:pt x="393" y="1629"/>
                  </a:lnTo>
                  <a:lnTo>
                    <a:pt x="394" y="1629"/>
                  </a:lnTo>
                  <a:lnTo>
                    <a:pt x="394" y="1627"/>
                  </a:lnTo>
                  <a:lnTo>
                    <a:pt x="394" y="1626"/>
                  </a:lnTo>
                  <a:lnTo>
                    <a:pt x="394" y="1626"/>
                  </a:lnTo>
                  <a:lnTo>
                    <a:pt x="393" y="1624"/>
                  </a:lnTo>
                  <a:lnTo>
                    <a:pt x="393" y="1624"/>
                  </a:lnTo>
                  <a:lnTo>
                    <a:pt x="373" y="1619"/>
                  </a:lnTo>
                  <a:lnTo>
                    <a:pt x="373" y="1619"/>
                  </a:lnTo>
                  <a:lnTo>
                    <a:pt x="369" y="1621"/>
                  </a:lnTo>
                  <a:lnTo>
                    <a:pt x="364" y="1624"/>
                  </a:lnTo>
                  <a:lnTo>
                    <a:pt x="361" y="1624"/>
                  </a:lnTo>
                  <a:lnTo>
                    <a:pt x="361" y="1624"/>
                  </a:lnTo>
                  <a:lnTo>
                    <a:pt x="354" y="1624"/>
                  </a:lnTo>
                  <a:lnTo>
                    <a:pt x="356" y="1617"/>
                  </a:lnTo>
                  <a:lnTo>
                    <a:pt x="356" y="1616"/>
                  </a:lnTo>
                  <a:lnTo>
                    <a:pt x="356" y="1609"/>
                  </a:lnTo>
                  <a:lnTo>
                    <a:pt x="356" y="1607"/>
                  </a:lnTo>
                  <a:lnTo>
                    <a:pt x="356" y="1606"/>
                  </a:lnTo>
                  <a:lnTo>
                    <a:pt x="358" y="1601"/>
                  </a:lnTo>
                  <a:lnTo>
                    <a:pt x="356" y="1599"/>
                  </a:lnTo>
                  <a:lnTo>
                    <a:pt x="351" y="1596"/>
                  </a:lnTo>
                  <a:lnTo>
                    <a:pt x="349" y="1596"/>
                  </a:lnTo>
                  <a:lnTo>
                    <a:pt x="349" y="1596"/>
                  </a:lnTo>
                  <a:lnTo>
                    <a:pt x="346" y="1596"/>
                  </a:lnTo>
                  <a:lnTo>
                    <a:pt x="339" y="1594"/>
                  </a:lnTo>
                  <a:lnTo>
                    <a:pt x="328" y="1587"/>
                  </a:lnTo>
                  <a:lnTo>
                    <a:pt x="323" y="1582"/>
                  </a:lnTo>
                  <a:lnTo>
                    <a:pt x="321" y="1577"/>
                  </a:lnTo>
                  <a:lnTo>
                    <a:pt x="319" y="1572"/>
                  </a:lnTo>
                  <a:lnTo>
                    <a:pt x="316" y="1569"/>
                  </a:lnTo>
                  <a:lnTo>
                    <a:pt x="313" y="1567"/>
                  </a:lnTo>
                  <a:lnTo>
                    <a:pt x="309" y="1564"/>
                  </a:lnTo>
                  <a:lnTo>
                    <a:pt x="311" y="1559"/>
                  </a:lnTo>
                  <a:lnTo>
                    <a:pt x="313" y="1556"/>
                  </a:lnTo>
                  <a:lnTo>
                    <a:pt x="313" y="1554"/>
                  </a:lnTo>
                  <a:lnTo>
                    <a:pt x="313" y="1552"/>
                  </a:lnTo>
                  <a:lnTo>
                    <a:pt x="313" y="1551"/>
                  </a:lnTo>
                  <a:lnTo>
                    <a:pt x="311" y="1549"/>
                  </a:lnTo>
                  <a:lnTo>
                    <a:pt x="301" y="1551"/>
                  </a:lnTo>
                  <a:lnTo>
                    <a:pt x="297" y="1547"/>
                  </a:lnTo>
                  <a:lnTo>
                    <a:pt x="292" y="1544"/>
                  </a:lnTo>
                  <a:lnTo>
                    <a:pt x="287" y="1542"/>
                  </a:lnTo>
                  <a:lnTo>
                    <a:pt x="286" y="1541"/>
                  </a:lnTo>
                  <a:lnTo>
                    <a:pt x="287" y="1527"/>
                  </a:lnTo>
                  <a:lnTo>
                    <a:pt x="289" y="1527"/>
                  </a:lnTo>
                  <a:lnTo>
                    <a:pt x="291" y="1527"/>
                  </a:lnTo>
                  <a:lnTo>
                    <a:pt x="294" y="1526"/>
                  </a:lnTo>
                  <a:lnTo>
                    <a:pt x="294" y="1526"/>
                  </a:lnTo>
                  <a:lnTo>
                    <a:pt x="294" y="1522"/>
                  </a:lnTo>
                  <a:lnTo>
                    <a:pt x="296" y="1519"/>
                  </a:lnTo>
                  <a:lnTo>
                    <a:pt x="296" y="1517"/>
                  </a:lnTo>
                  <a:lnTo>
                    <a:pt x="296" y="1516"/>
                  </a:lnTo>
                  <a:lnTo>
                    <a:pt x="294" y="1511"/>
                  </a:lnTo>
                  <a:lnTo>
                    <a:pt x="292" y="1506"/>
                  </a:lnTo>
                  <a:lnTo>
                    <a:pt x="292" y="1506"/>
                  </a:lnTo>
                  <a:lnTo>
                    <a:pt x="291" y="1504"/>
                  </a:lnTo>
                  <a:lnTo>
                    <a:pt x="289" y="1502"/>
                  </a:lnTo>
                  <a:lnTo>
                    <a:pt x="284" y="1497"/>
                  </a:lnTo>
                  <a:lnTo>
                    <a:pt x="284" y="1491"/>
                  </a:lnTo>
                  <a:lnTo>
                    <a:pt x="286" y="1491"/>
                  </a:lnTo>
                  <a:lnTo>
                    <a:pt x="287" y="1487"/>
                  </a:lnTo>
                  <a:lnTo>
                    <a:pt x="287" y="1486"/>
                  </a:lnTo>
                  <a:lnTo>
                    <a:pt x="286" y="1477"/>
                  </a:lnTo>
                  <a:lnTo>
                    <a:pt x="286" y="1472"/>
                  </a:lnTo>
                  <a:lnTo>
                    <a:pt x="286" y="1467"/>
                  </a:lnTo>
                  <a:lnTo>
                    <a:pt x="284" y="1467"/>
                  </a:lnTo>
                  <a:lnTo>
                    <a:pt x="284" y="1466"/>
                  </a:lnTo>
                  <a:lnTo>
                    <a:pt x="282" y="1466"/>
                  </a:lnTo>
                  <a:lnTo>
                    <a:pt x="279" y="1466"/>
                  </a:lnTo>
                  <a:lnTo>
                    <a:pt x="279" y="1466"/>
                  </a:lnTo>
                  <a:lnTo>
                    <a:pt x="279" y="1469"/>
                  </a:lnTo>
                  <a:lnTo>
                    <a:pt x="277" y="1469"/>
                  </a:lnTo>
                  <a:lnTo>
                    <a:pt x="276" y="1471"/>
                  </a:lnTo>
                  <a:lnTo>
                    <a:pt x="276" y="1471"/>
                  </a:lnTo>
                  <a:lnTo>
                    <a:pt x="271" y="1466"/>
                  </a:lnTo>
                  <a:lnTo>
                    <a:pt x="267" y="1464"/>
                  </a:lnTo>
                  <a:lnTo>
                    <a:pt x="267" y="1464"/>
                  </a:lnTo>
                  <a:lnTo>
                    <a:pt x="267" y="1462"/>
                  </a:lnTo>
                  <a:lnTo>
                    <a:pt x="262" y="1457"/>
                  </a:lnTo>
                  <a:lnTo>
                    <a:pt x="261" y="1457"/>
                  </a:lnTo>
                  <a:lnTo>
                    <a:pt x="247" y="1451"/>
                  </a:lnTo>
                  <a:lnTo>
                    <a:pt x="241" y="1452"/>
                  </a:lnTo>
                  <a:lnTo>
                    <a:pt x="232" y="1452"/>
                  </a:lnTo>
                  <a:lnTo>
                    <a:pt x="229" y="1452"/>
                  </a:lnTo>
                  <a:lnTo>
                    <a:pt x="227" y="1452"/>
                  </a:lnTo>
                  <a:lnTo>
                    <a:pt x="214" y="1462"/>
                  </a:lnTo>
                  <a:lnTo>
                    <a:pt x="214" y="1462"/>
                  </a:lnTo>
                  <a:lnTo>
                    <a:pt x="212" y="1464"/>
                  </a:lnTo>
                  <a:lnTo>
                    <a:pt x="212" y="1466"/>
                  </a:lnTo>
                  <a:lnTo>
                    <a:pt x="212" y="1467"/>
                  </a:lnTo>
                  <a:lnTo>
                    <a:pt x="211" y="1469"/>
                  </a:lnTo>
                  <a:lnTo>
                    <a:pt x="209" y="1471"/>
                  </a:lnTo>
                  <a:lnTo>
                    <a:pt x="207" y="1471"/>
                  </a:lnTo>
                  <a:lnTo>
                    <a:pt x="204" y="1467"/>
                  </a:lnTo>
                  <a:lnTo>
                    <a:pt x="201" y="1466"/>
                  </a:lnTo>
                  <a:lnTo>
                    <a:pt x="201" y="1466"/>
                  </a:lnTo>
                  <a:lnTo>
                    <a:pt x="201" y="1464"/>
                  </a:lnTo>
                  <a:lnTo>
                    <a:pt x="201" y="1462"/>
                  </a:lnTo>
                  <a:lnTo>
                    <a:pt x="201" y="1456"/>
                  </a:lnTo>
                  <a:lnTo>
                    <a:pt x="202" y="1452"/>
                  </a:lnTo>
                  <a:lnTo>
                    <a:pt x="202" y="1452"/>
                  </a:lnTo>
                  <a:lnTo>
                    <a:pt x="206" y="1451"/>
                  </a:lnTo>
                  <a:lnTo>
                    <a:pt x="206" y="1451"/>
                  </a:lnTo>
                  <a:lnTo>
                    <a:pt x="206" y="1449"/>
                  </a:lnTo>
                  <a:lnTo>
                    <a:pt x="202" y="1446"/>
                  </a:lnTo>
                  <a:lnTo>
                    <a:pt x="202" y="1446"/>
                  </a:lnTo>
                  <a:lnTo>
                    <a:pt x="196" y="1444"/>
                  </a:lnTo>
                  <a:lnTo>
                    <a:pt x="189" y="1444"/>
                  </a:lnTo>
                  <a:lnTo>
                    <a:pt x="189" y="1444"/>
                  </a:lnTo>
                  <a:lnTo>
                    <a:pt x="186" y="1441"/>
                  </a:lnTo>
                  <a:lnTo>
                    <a:pt x="184" y="1441"/>
                  </a:lnTo>
                  <a:lnTo>
                    <a:pt x="184" y="1441"/>
                  </a:lnTo>
                  <a:lnTo>
                    <a:pt x="182" y="1441"/>
                  </a:lnTo>
                  <a:lnTo>
                    <a:pt x="179" y="1442"/>
                  </a:lnTo>
                  <a:lnTo>
                    <a:pt x="177" y="1444"/>
                  </a:lnTo>
                  <a:lnTo>
                    <a:pt x="176" y="1446"/>
                  </a:lnTo>
                  <a:lnTo>
                    <a:pt x="172" y="1451"/>
                  </a:lnTo>
                  <a:lnTo>
                    <a:pt x="172" y="1451"/>
                  </a:lnTo>
                  <a:lnTo>
                    <a:pt x="167" y="1451"/>
                  </a:lnTo>
                  <a:lnTo>
                    <a:pt x="166" y="1451"/>
                  </a:lnTo>
                  <a:lnTo>
                    <a:pt x="166" y="1449"/>
                  </a:lnTo>
                  <a:lnTo>
                    <a:pt x="166" y="1447"/>
                  </a:lnTo>
                  <a:lnTo>
                    <a:pt x="166" y="1446"/>
                  </a:lnTo>
                  <a:lnTo>
                    <a:pt x="162" y="1441"/>
                  </a:lnTo>
                  <a:lnTo>
                    <a:pt x="161" y="1439"/>
                  </a:lnTo>
                  <a:lnTo>
                    <a:pt x="156" y="1439"/>
                  </a:lnTo>
                  <a:lnTo>
                    <a:pt x="151" y="1441"/>
                  </a:lnTo>
                  <a:lnTo>
                    <a:pt x="151" y="1441"/>
                  </a:lnTo>
                  <a:lnTo>
                    <a:pt x="151" y="1442"/>
                  </a:lnTo>
                  <a:lnTo>
                    <a:pt x="147" y="1446"/>
                  </a:lnTo>
                  <a:lnTo>
                    <a:pt x="144" y="1446"/>
                  </a:lnTo>
                  <a:lnTo>
                    <a:pt x="142" y="1444"/>
                  </a:lnTo>
                  <a:lnTo>
                    <a:pt x="141" y="1442"/>
                  </a:lnTo>
                  <a:lnTo>
                    <a:pt x="136" y="1437"/>
                  </a:lnTo>
                  <a:lnTo>
                    <a:pt x="134" y="1436"/>
                  </a:lnTo>
                  <a:lnTo>
                    <a:pt x="136" y="1434"/>
                  </a:lnTo>
                  <a:lnTo>
                    <a:pt x="139" y="1426"/>
                  </a:lnTo>
                  <a:lnTo>
                    <a:pt x="137" y="1426"/>
                  </a:lnTo>
                  <a:lnTo>
                    <a:pt x="134" y="1416"/>
                  </a:lnTo>
                  <a:lnTo>
                    <a:pt x="131" y="1407"/>
                  </a:lnTo>
                  <a:lnTo>
                    <a:pt x="126" y="1399"/>
                  </a:lnTo>
                  <a:lnTo>
                    <a:pt x="121" y="1387"/>
                  </a:lnTo>
                  <a:lnTo>
                    <a:pt x="117" y="1382"/>
                  </a:lnTo>
                  <a:lnTo>
                    <a:pt x="119" y="1379"/>
                  </a:lnTo>
                  <a:lnTo>
                    <a:pt x="119" y="1377"/>
                  </a:lnTo>
                  <a:lnTo>
                    <a:pt x="119" y="1377"/>
                  </a:lnTo>
                  <a:lnTo>
                    <a:pt x="117" y="1377"/>
                  </a:lnTo>
                  <a:lnTo>
                    <a:pt x="112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4" y="1377"/>
                  </a:lnTo>
                  <a:lnTo>
                    <a:pt x="104" y="1377"/>
                  </a:lnTo>
                  <a:lnTo>
                    <a:pt x="102" y="1377"/>
                  </a:lnTo>
                  <a:lnTo>
                    <a:pt x="102" y="1372"/>
                  </a:lnTo>
                  <a:lnTo>
                    <a:pt x="102" y="1370"/>
                  </a:lnTo>
                  <a:lnTo>
                    <a:pt x="102" y="1370"/>
                  </a:lnTo>
                  <a:lnTo>
                    <a:pt x="104" y="1370"/>
                  </a:lnTo>
                  <a:lnTo>
                    <a:pt x="104" y="1369"/>
                  </a:lnTo>
                  <a:lnTo>
                    <a:pt x="106" y="1369"/>
                  </a:lnTo>
                  <a:lnTo>
                    <a:pt x="106" y="1367"/>
                  </a:lnTo>
                  <a:lnTo>
                    <a:pt x="106" y="1365"/>
                  </a:lnTo>
                  <a:lnTo>
                    <a:pt x="106" y="1364"/>
                  </a:lnTo>
                  <a:lnTo>
                    <a:pt x="104" y="1354"/>
                  </a:lnTo>
                  <a:lnTo>
                    <a:pt x="107" y="1349"/>
                  </a:lnTo>
                  <a:lnTo>
                    <a:pt x="107" y="1347"/>
                  </a:lnTo>
                  <a:lnTo>
                    <a:pt x="109" y="1340"/>
                  </a:lnTo>
                  <a:lnTo>
                    <a:pt x="109" y="1337"/>
                  </a:lnTo>
                  <a:lnTo>
                    <a:pt x="109" y="1335"/>
                  </a:lnTo>
                  <a:lnTo>
                    <a:pt x="107" y="1334"/>
                  </a:lnTo>
                  <a:lnTo>
                    <a:pt x="107" y="1332"/>
                  </a:lnTo>
                  <a:lnTo>
                    <a:pt x="102" y="1330"/>
                  </a:lnTo>
                  <a:lnTo>
                    <a:pt x="96" y="1325"/>
                  </a:lnTo>
                  <a:lnTo>
                    <a:pt x="96" y="1325"/>
                  </a:lnTo>
                  <a:lnTo>
                    <a:pt x="91" y="1320"/>
                  </a:lnTo>
                  <a:lnTo>
                    <a:pt x="92" y="1317"/>
                  </a:lnTo>
                  <a:lnTo>
                    <a:pt x="92" y="1317"/>
                  </a:lnTo>
                  <a:lnTo>
                    <a:pt x="91" y="1314"/>
                  </a:lnTo>
                  <a:lnTo>
                    <a:pt x="89" y="1314"/>
                  </a:lnTo>
                  <a:lnTo>
                    <a:pt x="89" y="1314"/>
                  </a:lnTo>
                  <a:lnTo>
                    <a:pt x="86" y="1315"/>
                  </a:lnTo>
                  <a:lnTo>
                    <a:pt x="84" y="1315"/>
                  </a:lnTo>
                  <a:lnTo>
                    <a:pt x="79" y="1315"/>
                  </a:lnTo>
                  <a:lnTo>
                    <a:pt x="79" y="1312"/>
                  </a:lnTo>
                  <a:lnTo>
                    <a:pt x="81" y="1302"/>
                  </a:lnTo>
                  <a:lnTo>
                    <a:pt x="86" y="1292"/>
                  </a:lnTo>
                  <a:lnTo>
                    <a:pt x="86" y="1290"/>
                  </a:lnTo>
                  <a:lnTo>
                    <a:pt x="87" y="1289"/>
                  </a:lnTo>
                  <a:lnTo>
                    <a:pt x="87" y="1287"/>
                  </a:lnTo>
                  <a:lnTo>
                    <a:pt x="92" y="1287"/>
                  </a:lnTo>
                  <a:lnTo>
                    <a:pt x="96" y="1285"/>
                  </a:lnTo>
                  <a:lnTo>
                    <a:pt x="96" y="1287"/>
                  </a:lnTo>
                  <a:lnTo>
                    <a:pt x="99" y="1287"/>
                  </a:lnTo>
                  <a:lnTo>
                    <a:pt x="99" y="1285"/>
                  </a:lnTo>
                  <a:lnTo>
                    <a:pt x="101" y="1285"/>
                  </a:lnTo>
                  <a:lnTo>
                    <a:pt x="101" y="1284"/>
                  </a:lnTo>
                  <a:lnTo>
                    <a:pt x="101" y="1282"/>
                  </a:lnTo>
                  <a:lnTo>
                    <a:pt x="101" y="1280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6" y="1279"/>
                  </a:lnTo>
                  <a:lnTo>
                    <a:pt x="96" y="1279"/>
                  </a:lnTo>
                  <a:lnTo>
                    <a:pt x="94" y="1279"/>
                  </a:lnTo>
                  <a:lnTo>
                    <a:pt x="92" y="1275"/>
                  </a:lnTo>
                  <a:lnTo>
                    <a:pt x="91" y="1272"/>
                  </a:lnTo>
                  <a:lnTo>
                    <a:pt x="89" y="1270"/>
                  </a:lnTo>
                  <a:lnTo>
                    <a:pt x="89" y="1265"/>
                  </a:lnTo>
                  <a:lnTo>
                    <a:pt x="87" y="1265"/>
                  </a:lnTo>
                  <a:lnTo>
                    <a:pt x="84" y="1257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81" y="1245"/>
                  </a:lnTo>
                  <a:lnTo>
                    <a:pt x="79" y="1244"/>
                  </a:lnTo>
                  <a:lnTo>
                    <a:pt x="79" y="1242"/>
                  </a:lnTo>
                  <a:lnTo>
                    <a:pt x="77" y="1239"/>
                  </a:lnTo>
                  <a:lnTo>
                    <a:pt x="77" y="1239"/>
                  </a:lnTo>
                  <a:lnTo>
                    <a:pt x="77" y="1235"/>
                  </a:lnTo>
                  <a:lnTo>
                    <a:pt x="76" y="1227"/>
                  </a:lnTo>
                  <a:lnTo>
                    <a:pt x="76" y="1214"/>
                  </a:lnTo>
                  <a:lnTo>
                    <a:pt x="76" y="1205"/>
                  </a:lnTo>
                  <a:lnTo>
                    <a:pt x="77" y="1194"/>
                  </a:lnTo>
                  <a:lnTo>
                    <a:pt x="79" y="1187"/>
                  </a:lnTo>
                  <a:lnTo>
                    <a:pt x="81" y="1185"/>
                  </a:lnTo>
                  <a:lnTo>
                    <a:pt x="82" y="1184"/>
                  </a:lnTo>
                  <a:lnTo>
                    <a:pt x="86" y="1180"/>
                  </a:lnTo>
                  <a:lnTo>
                    <a:pt x="86" y="1177"/>
                  </a:lnTo>
                  <a:lnTo>
                    <a:pt x="86" y="1175"/>
                  </a:lnTo>
                  <a:lnTo>
                    <a:pt x="86" y="1174"/>
                  </a:lnTo>
                  <a:lnTo>
                    <a:pt x="86" y="1172"/>
                  </a:lnTo>
                  <a:lnTo>
                    <a:pt x="86" y="1169"/>
                  </a:lnTo>
                  <a:lnTo>
                    <a:pt x="87" y="1169"/>
                  </a:lnTo>
                  <a:lnTo>
                    <a:pt x="87" y="1167"/>
                  </a:lnTo>
                  <a:lnTo>
                    <a:pt x="89" y="1162"/>
                  </a:lnTo>
                  <a:lnTo>
                    <a:pt x="89" y="1157"/>
                  </a:lnTo>
                  <a:lnTo>
                    <a:pt x="89" y="1157"/>
                  </a:lnTo>
                  <a:lnTo>
                    <a:pt x="92" y="1155"/>
                  </a:lnTo>
                  <a:lnTo>
                    <a:pt x="92" y="1154"/>
                  </a:lnTo>
                  <a:lnTo>
                    <a:pt x="96" y="1152"/>
                  </a:lnTo>
                  <a:lnTo>
                    <a:pt x="97" y="1152"/>
                  </a:lnTo>
                  <a:lnTo>
                    <a:pt x="99" y="1152"/>
                  </a:lnTo>
                  <a:lnTo>
                    <a:pt x="101" y="1150"/>
                  </a:lnTo>
                  <a:lnTo>
                    <a:pt x="101" y="1150"/>
                  </a:lnTo>
                  <a:lnTo>
                    <a:pt x="102" y="1150"/>
                  </a:lnTo>
                  <a:lnTo>
                    <a:pt x="102" y="1149"/>
                  </a:lnTo>
                  <a:lnTo>
                    <a:pt x="102" y="1145"/>
                  </a:lnTo>
                  <a:lnTo>
                    <a:pt x="102" y="1144"/>
                  </a:lnTo>
                  <a:lnTo>
                    <a:pt x="102" y="1142"/>
                  </a:lnTo>
                  <a:lnTo>
                    <a:pt x="102" y="1142"/>
                  </a:lnTo>
                  <a:lnTo>
                    <a:pt x="97" y="1137"/>
                  </a:lnTo>
                  <a:lnTo>
                    <a:pt x="94" y="1135"/>
                  </a:lnTo>
                  <a:lnTo>
                    <a:pt x="92" y="1135"/>
                  </a:lnTo>
                  <a:lnTo>
                    <a:pt x="94" y="1135"/>
                  </a:lnTo>
                  <a:lnTo>
                    <a:pt x="94" y="1134"/>
                  </a:lnTo>
                  <a:lnTo>
                    <a:pt x="94" y="1129"/>
                  </a:lnTo>
                  <a:lnTo>
                    <a:pt x="94" y="1129"/>
                  </a:lnTo>
                  <a:lnTo>
                    <a:pt x="94" y="1127"/>
                  </a:lnTo>
                  <a:lnTo>
                    <a:pt x="94" y="1125"/>
                  </a:lnTo>
                  <a:lnTo>
                    <a:pt x="94" y="1125"/>
                  </a:lnTo>
                  <a:lnTo>
                    <a:pt x="94" y="1122"/>
                  </a:lnTo>
                  <a:lnTo>
                    <a:pt x="92" y="1120"/>
                  </a:lnTo>
                  <a:lnTo>
                    <a:pt x="92" y="1119"/>
                  </a:lnTo>
                  <a:lnTo>
                    <a:pt x="91" y="1119"/>
                  </a:lnTo>
                  <a:lnTo>
                    <a:pt x="89" y="1117"/>
                  </a:lnTo>
                  <a:lnTo>
                    <a:pt x="89" y="1115"/>
                  </a:lnTo>
                  <a:lnTo>
                    <a:pt x="89" y="1115"/>
                  </a:lnTo>
                  <a:lnTo>
                    <a:pt x="89" y="1110"/>
                  </a:lnTo>
                  <a:lnTo>
                    <a:pt x="92" y="1105"/>
                  </a:lnTo>
                  <a:lnTo>
                    <a:pt x="94" y="1105"/>
                  </a:lnTo>
                  <a:lnTo>
                    <a:pt x="94" y="1105"/>
                  </a:lnTo>
                  <a:lnTo>
                    <a:pt x="97" y="1107"/>
                  </a:lnTo>
                  <a:lnTo>
                    <a:pt x="97" y="1108"/>
                  </a:lnTo>
                  <a:lnTo>
                    <a:pt x="99" y="1110"/>
                  </a:lnTo>
                  <a:lnTo>
                    <a:pt x="99" y="1110"/>
                  </a:lnTo>
                  <a:lnTo>
                    <a:pt x="99" y="1112"/>
                  </a:lnTo>
                  <a:lnTo>
                    <a:pt x="99" y="1112"/>
                  </a:lnTo>
                  <a:lnTo>
                    <a:pt x="99" y="1113"/>
                  </a:lnTo>
                  <a:lnTo>
                    <a:pt x="99" y="1113"/>
                  </a:lnTo>
                  <a:lnTo>
                    <a:pt x="101" y="1115"/>
                  </a:lnTo>
                  <a:lnTo>
                    <a:pt x="101" y="1115"/>
                  </a:lnTo>
                  <a:lnTo>
                    <a:pt x="107" y="1117"/>
                  </a:lnTo>
                  <a:lnTo>
                    <a:pt x="107" y="1117"/>
                  </a:lnTo>
                  <a:lnTo>
                    <a:pt x="107" y="1115"/>
                  </a:lnTo>
                  <a:lnTo>
                    <a:pt x="109" y="1115"/>
                  </a:lnTo>
                  <a:lnTo>
                    <a:pt x="109" y="1115"/>
                  </a:lnTo>
                  <a:lnTo>
                    <a:pt x="109" y="1113"/>
                  </a:lnTo>
                  <a:lnTo>
                    <a:pt x="109" y="1112"/>
                  </a:lnTo>
                  <a:lnTo>
                    <a:pt x="109" y="1110"/>
                  </a:lnTo>
                  <a:lnTo>
                    <a:pt x="109" y="1108"/>
                  </a:lnTo>
                  <a:lnTo>
                    <a:pt x="109" y="1107"/>
                  </a:lnTo>
                  <a:lnTo>
                    <a:pt x="109" y="1107"/>
                  </a:lnTo>
                  <a:lnTo>
                    <a:pt x="107" y="1105"/>
                  </a:lnTo>
                  <a:lnTo>
                    <a:pt x="107" y="1103"/>
                  </a:lnTo>
                  <a:lnTo>
                    <a:pt x="109" y="1102"/>
                  </a:lnTo>
                  <a:lnTo>
                    <a:pt x="109" y="1100"/>
                  </a:lnTo>
                  <a:lnTo>
                    <a:pt x="109" y="1100"/>
                  </a:lnTo>
                  <a:lnTo>
                    <a:pt x="111" y="1098"/>
                  </a:lnTo>
                  <a:lnTo>
                    <a:pt x="111" y="1097"/>
                  </a:lnTo>
                  <a:lnTo>
                    <a:pt x="112" y="1097"/>
                  </a:lnTo>
                  <a:lnTo>
                    <a:pt x="114" y="1098"/>
                  </a:lnTo>
                  <a:lnTo>
                    <a:pt x="114" y="1098"/>
                  </a:lnTo>
                  <a:lnTo>
                    <a:pt x="116" y="1100"/>
                  </a:lnTo>
                  <a:lnTo>
                    <a:pt x="121" y="1103"/>
                  </a:lnTo>
                  <a:lnTo>
                    <a:pt x="122" y="1103"/>
                  </a:lnTo>
                  <a:lnTo>
                    <a:pt x="127" y="1103"/>
                  </a:lnTo>
                  <a:lnTo>
                    <a:pt x="127" y="1102"/>
                  </a:lnTo>
                  <a:lnTo>
                    <a:pt x="132" y="1098"/>
                  </a:lnTo>
                  <a:lnTo>
                    <a:pt x="132" y="1098"/>
                  </a:lnTo>
                  <a:lnTo>
                    <a:pt x="134" y="1097"/>
                  </a:lnTo>
                  <a:lnTo>
                    <a:pt x="134" y="1095"/>
                  </a:lnTo>
                  <a:lnTo>
                    <a:pt x="136" y="1093"/>
                  </a:lnTo>
                  <a:lnTo>
                    <a:pt x="136" y="1092"/>
                  </a:lnTo>
                  <a:lnTo>
                    <a:pt x="136" y="1092"/>
                  </a:lnTo>
                  <a:lnTo>
                    <a:pt x="134" y="1090"/>
                  </a:lnTo>
                  <a:lnTo>
                    <a:pt x="134" y="1088"/>
                  </a:lnTo>
                  <a:lnTo>
                    <a:pt x="136" y="1085"/>
                  </a:lnTo>
                  <a:lnTo>
                    <a:pt x="136" y="1083"/>
                  </a:lnTo>
                  <a:lnTo>
                    <a:pt x="136" y="1083"/>
                  </a:lnTo>
                  <a:lnTo>
                    <a:pt x="137" y="1082"/>
                  </a:lnTo>
                  <a:lnTo>
                    <a:pt x="141" y="1080"/>
                  </a:lnTo>
                  <a:lnTo>
                    <a:pt x="141" y="1080"/>
                  </a:lnTo>
                  <a:lnTo>
                    <a:pt x="154" y="1082"/>
                  </a:lnTo>
                  <a:lnTo>
                    <a:pt x="164" y="1082"/>
                  </a:lnTo>
                  <a:lnTo>
                    <a:pt x="167" y="1082"/>
                  </a:lnTo>
                  <a:lnTo>
                    <a:pt x="169" y="1083"/>
                  </a:lnTo>
                  <a:lnTo>
                    <a:pt x="176" y="1085"/>
                  </a:lnTo>
                  <a:lnTo>
                    <a:pt x="179" y="1085"/>
                  </a:lnTo>
                  <a:lnTo>
                    <a:pt x="181" y="1087"/>
                  </a:lnTo>
                  <a:lnTo>
                    <a:pt x="181" y="1087"/>
                  </a:lnTo>
                  <a:lnTo>
                    <a:pt x="182" y="1087"/>
                  </a:lnTo>
                  <a:lnTo>
                    <a:pt x="184" y="1087"/>
                  </a:lnTo>
                  <a:lnTo>
                    <a:pt x="186" y="1087"/>
                  </a:lnTo>
                  <a:lnTo>
                    <a:pt x="187" y="1085"/>
                  </a:lnTo>
                  <a:lnTo>
                    <a:pt x="189" y="1085"/>
                  </a:lnTo>
                  <a:lnTo>
                    <a:pt x="189" y="1083"/>
                  </a:lnTo>
                  <a:lnTo>
                    <a:pt x="189" y="1083"/>
                  </a:lnTo>
                  <a:lnTo>
                    <a:pt x="189" y="1077"/>
                  </a:lnTo>
                  <a:lnTo>
                    <a:pt x="189" y="1077"/>
                  </a:lnTo>
                  <a:lnTo>
                    <a:pt x="189" y="1075"/>
                  </a:lnTo>
                  <a:lnTo>
                    <a:pt x="189" y="1075"/>
                  </a:lnTo>
                  <a:lnTo>
                    <a:pt x="187" y="1075"/>
                  </a:lnTo>
                  <a:lnTo>
                    <a:pt x="186" y="1075"/>
                  </a:lnTo>
                  <a:lnTo>
                    <a:pt x="186" y="1075"/>
                  </a:lnTo>
                  <a:lnTo>
                    <a:pt x="181" y="1075"/>
                  </a:lnTo>
                  <a:lnTo>
                    <a:pt x="179" y="1075"/>
                  </a:lnTo>
                  <a:lnTo>
                    <a:pt x="176" y="1073"/>
                  </a:lnTo>
                  <a:lnTo>
                    <a:pt x="176" y="1073"/>
                  </a:lnTo>
                  <a:lnTo>
                    <a:pt x="174" y="1073"/>
                  </a:lnTo>
                  <a:lnTo>
                    <a:pt x="171" y="1068"/>
                  </a:lnTo>
                  <a:lnTo>
                    <a:pt x="171" y="1067"/>
                  </a:lnTo>
                  <a:lnTo>
                    <a:pt x="171" y="1067"/>
                  </a:lnTo>
                  <a:lnTo>
                    <a:pt x="172" y="1067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3"/>
                  </a:lnTo>
                  <a:lnTo>
                    <a:pt x="169" y="1062"/>
                  </a:lnTo>
                  <a:lnTo>
                    <a:pt x="167" y="1062"/>
                  </a:lnTo>
                  <a:lnTo>
                    <a:pt x="164" y="1060"/>
                  </a:lnTo>
                  <a:lnTo>
                    <a:pt x="162" y="1060"/>
                  </a:lnTo>
                  <a:lnTo>
                    <a:pt x="161" y="1060"/>
                  </a:lnTo>
                  <a:lnTo>
                    <a:pt x="156" y="1060"/>
                  </a:lnTo>
                  <a:lnTo>
                    <a:pt x="154" y="1060"/>
                  </a:lnTo>
                  <a:lnTo>
                    <a:pt x="152" y="1062"/>
                  </a:lnTo>
                  <a:lnTo>
                    <a:pt x="151" y="1063"/>
                  </a:lnTo>
                  <a:lnTo>
                    <a:pt x="151" y="1063"/>
                  </a:lnTo>
                  <a:lnTo>
                    <a:pt x="149" y="1065"/>
                  </a:lnTo>
                  <a:lnTo>
                    <a:pt x="149" y="1065"/>
                  </a:lnTo>
                  <a:lnTo>
                    <a:pt x="147" y="1065"/>
                  </a:lnTo>
                  <a:lnTo>
                    <a:pt x="137" y="1065"/>
                  </a:lnTo>
                  <a:lnTo>
                    <a:pt x="137" y="1065"/>
                  </a:lnTo>
                  <a:lnTo>
                    <a:pt x="131" y="1065"/>
                  </a:lnTo>
                  <a:lnTo>
                    <a:pt x="131" y="1065"/>
                  </a:lnTo>
                  <a:lnTo>
                    <a:pt x="131" y="1063"/>
                  </a:lnTo>
                  <a:lnTo>
                    <a:pt x="129" y="1063"/>
                  </a:lnTo>
                  <a:lnTo>
                    <a:pt x="129" y="1062"/>
                  </a:lnTo>
                  <a:lnTo>
                    <a:pt x="129" y="1060"/>
                  </a:lnTo>
                  <a:lnTo>
                    <a:pt x="127" y="1060"/>
                  </a:lnTo>
                  <a:lnTo>
                    <a:pt x="127" y="1060"/>
                  </a:lnTo>
                  <a:lnTo>
                    <a:pt x="126" y="1058"/>
                  </a:lnTo>
                  <a:lnTo>
                    <a:pt x="117" y="1053"/>
                  </a:lnTo>
                  <a:lnTo>
                    <a:pt x="116" y="1052"/>
                  </a:lnTo>
                  <a:lnTo>
                    <a:pt x="111" y="1050"/>
                  </a:lnTo>
                  <a:lnTo>
                    <a:pt x="109" y="1050"/>
                  </a:lnTo>
                  <a:lnTo>
                    <a:pt x="109" y="1048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3"/>
                  </a:lnTo>
                  <a:lnTo>
                    <a:pt x="102" y="1033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7" y="1040"/>
                  </a:lnTo>
                  <a:lnTo>
                    <a:pt x="112" y="1043"/>
                  </a:lnTo>
                  <a:lnTo>
                    <a:pt x="112" y="1043"/>
                  </a:lnTo>
                  <a:lnTo>
                    <a:pt x="114" y="1042"/>
                  </a:lnTo>
                  <a:lnTo>
                    <a:pt x="114" y="1042"/>
                  </a:lnTo>
                  <a:lnTo>
                    <a:pt x="114" y="1040"/>
                  </a:lnTo>
                  <a:lnTo>
                    <a:pt x="111" y="1028"/>
                  </a:lnTo>
                  <a:lnTo>
                    <a:pt x="112" y="1022"/>
                  </a:lnTo>
                  <a:lnTo>
                    <a:pt x="111" y="1018"/>
                  </a:lnTo>
                  <a:lnTo>
                    <a:pt x="111" y="1018"/>
                  </a:lnTo>
                  <a:lnTo>
                    <a:pt x="109" y="1017"/>
                  </a:lnTo>
                  <a:lnTo>
                    <a:pt x="109" y="1017"/>
                  </a:lnTo>
                  <a:lnTo>
                    <a:pt x="107" y="1017"/>
                  </a:lnTo>
                  <a:lnTo>
                    <a:pt x="107" y="1018"/>
                  </a:lnTo>
                  <a:lnTo>
                    <a:pt x="107" y="1020"/>
                  </a:lnTo>
                  <a:lnTo>
                    <a:pt x="106" y="1022"/>
                  </a:lnTo>
                  <a:lnTo>
                    <a:pt x="104" y="1022"/>
                  </a:lnTo>
                  <a:lnTo>
                    <a:pt x="102" y="1023"/>
                  </a:lnTo>
                  <a:lnTo>
                    <a:pt x="97" y="1025"/>
                  </a:lnTo>
                  <a:lnTo>
                    <a:pt x="94" y="1028"/>
                  </a:lnTo>
                  <a:lnTo>
                    <a:pt x="92" y="1032"/>
                  </a:lnTo>
                  <a:lnTo>
                    <a:pt x="91" y="1035"/>
                  </a:lnTo>
                  <a:lnTo>
                    <a:pt x="91" y="1035"/>
                  </a:lnTo>
                  <a:lnTo>
                    <a:pt x="89" y="1037"/>
                  </a:lnTo>
                  <a:lnTo>
                    <a:pt x="84" y="1038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7"/>
                  </a:lnTo>
                  <a:lnTo>
                    <a:pt x="74" y="1037"/>
                  </a:lnTo>
                  <a:lnTo>
                    <a:pt x="74" y="1035"/>
                  </a:lnTo>
                  <a:lnTo>
                    <a:pt x="84" y="1022"/>
                  </a:lnTo>
                  <a:lnTo>
                    <a:pt x="89" y="1013"/>
                  </a:lnTo>
                  <a:lnTo>
                    <a:pt x="91" y="1010"/>
                  </a:lnTo>
                  <a:lnTo>
                    <a:pt x="92" y="1010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7"/>
                  </a:lnTo>
                  <a:lnTo>
                    <a:pt x="92" y="1007"/>
                  </a:lnTo>
                  <a:lnTo>
                    <a:pt x="94" y="1007"/>
                  </a:lnTo>
                  <a:lnTo>
                    <a:pt x="94" y="1005"/>
                  </a:lnTo>
                  <a:lnTo>
                    <a:pt x="97" y="1000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7" y="977"/>
                  </a:lnTo>
                  <a:lnTo>
                    <a:pt x="121" y="972"/>
                  </a:lnTo>
                  <a:lnTo>
                    <a:pt x="129" y="962"/>
                  </a:lnTo>
                  <a:lnTo>
                    <a:pt x="136" y="948"/>
                  </a:lnTo>
                  <a:lnTo>
                    <a:pt x="141" y="942"/>
                  </a:lnTo>
                  <a:lnTo>
                    <a:pt x="141" y="940"/>
                  </a:lnTo>
                  <a:lnTo>
                    <a:pt x="144" y="938"/>
                  </a:lnTo>
                  <a:lnTo>
                    <a:pt x="147" y="932"/>
                  </a:lnTo>
                  <a:lnTo>
                    <a:pt x="154" y="918"/>
                  </a:lnTo>
                  <a:lnTo>
                    <a:pt x="154" y="917"/>
                  </a:lnTo>
                  <a:lnTo>
                    <a:pt x="156" y="913"/>
                  </a:lnTo>
                  <a:lnTo>
                    <a:pt x="157" y="910"/>
                  </a:lnTo>
                  <a:lnTo>
                    <a:pt x="164" y="897"/>
                  </a:lnTo>
                  <a:lnTo>
                    <a:pt x="167" y="890"/>
                  </a:lnTo>
                  <a:lnTo>
                    <a:pt x="174" y="875"/>
                  </a:lnTo>
                  <a:lnTo>
                    <a:pt x="186" y="857"/>
                  </a:lnTo>
                  <a:lnTo>
                    <a:pt x="196" y="840"/>
                  </a:lnTo>
                  <a:lnTo>
                    <a:pt x="196" y="838"/>
                  </a:lnTo>
                  <a:lnTo>
                    <a:pt x="197" y="836"/>
                  </a:lnTo>
                  <a:lnTo>
                    <a:pt x="197" y="833"/>
                  </a:lnTo>
                  <a:lnTo>
                    <a:pt x="199" y="816"/>
                  </a:lnTo>
                  <a:lnTo>
                    <a:pt x="199" y="815"/>
                  </a:lnTo>
                  <a:lnTo>
                    <a:pt x="199" y="811"/>
                  </a:lnTo>
                  <a:lnTo>
                    <a:pt x="201" y="810"/>
                  </a:lnTo>
                  <a:lnTo>
                    <a:pt x="204" y="800"/>
                  </a:lnTo>
                  <a:lnTo>
                    <a:pt x="204" y="800"/>
                  </a:lnTo>
                  <a:lnTo>
                    <a:pt x="199" y="795"/>
                  </a:lnTo>
                  <a:lnTo>
                    <a:pt x="199" y="795"/>
                  </a:lnTo>
                  <a:lnTo>
                    <a:pt x="192" y="788"/>
                  </a:lnTo>
                  <a:lnTo>
                    <a:pt x="191" y="786"/>
                  </a:lnTo>
                  <a:lnTo>
                    <a:pt x="186" y="778"/>
                  </a:lnTo>
                  <a:lnTo>
                    <a:pt x="184" y="776"/>
                  </a:lnTo>
                  <a:lnTo>
                    <a:pt x="184" y="775"/>
                  </a:lnTo>
                  <a:lnTo>
                    <a:pt x="182" y="775"/>
                  </a:lnTo>
                  <a:lnTo>
                    <a:pt x="181" y="773"/>
                  </a:lnTo>
                  <a:lnTo>
                    <a:pt x="177" y="771"/>
                  </a:lnTo>
                  <a:lnTo>
                    <a:pt x="171" y="766"/>
                  </a:lnTo>
                  <a:lnTo>
                    <a:pt x="164" y="761"/>
                  </a:lnTo>
                  <a:lnTo>
                    <a:pt x="162" y="761"/>
                  </a:lnTo>
                  <a:lnTo>
                    <a:pt x="161" y="760"/>
                  </a:lnTo>
                  <a:lnTo>
                    <a:pt x="156" y="758"/>
                  </a:lnTo>
                  <a:lnTo>
                    <a:pt x="149" y="756"/>
                  </a:lnTo>
                  <a:lnTo>
                    <a:pt x="149" y="756"/>
                  </a:lnTo>
                  <a:lnTo>
                    <a:pt x="137" y="746"/>
                  </a:lnTo>
                  <a:lnTo>
                    <a:pt x="136" y="74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5"/>
                  </a:lnTo>
                  <a:lnTo>
                    <a:pt x="126" y="735"/>
                  </a:lnTo>
                  <a:lnTo>
                    <a:pt x="129" y="733"/>
                  </a:lnTo>
                  <a:lnTo>
                    <a:pt x="136" y="725"/>
                  </a:lnTo>
                  <a:lnTo>
                    <a:pt x="144" y="710"/>
                  </a:lnTo>
                  <a:lnTo>
                    <a:pt x="144" y="708"/>
                  </a:lnTo>
                  <a:lnTo>
                    <a:pt x="146" y="705"/>
                  </a:lnTo>
                  <a:lnTo>
                    <a:pt x="146" y="703"/>
                  </a:lnTo>
                  <a:lnTo>
                    <a:pt x="146" y="701"/>
                  </a:lnTo>
                  <a:lnTo>
                    <a:pt x="146" y="701"/>
                  </a:lnTo>
                  <a:lnTo>
                    <a:pt x="142" y="690"/>
                  </a:lnTo>
                  <a:lnTo>
                    <a:pt x="142" y="688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34" y="681"/>
                  </a:lnTo>
                  <a:lnTo>
                    <a:pt x="132" y="681"/>
                  </a:lnTo>
                  <a:lnTo>
                    <a:pt x="131" y="680"/>
                  </a:lnTo>
                  <a:lnTo>
                    <a:pt x="126" y="680"/>
                  </a:lnTo>
                  <a:lnTo>
                    <a:pt x="124" y="680"/>
                  </a:lnTo>
                  <a:lnTo>
                    <a:pt x="124" y="680"/>
                  </a:lnTo>
                  <a:lnTo>
                    <a:pt x="122" y="678"/>
                  </a:lnTo>
                  <a:lnTo>
                    <a:pt x="122" y="678"/>
                  </a:lnTo>
                  <a:lnTo>
                    <a:pt x="119" y="676"/>
                  </a:lnTo>
                  <a:lnTo>
                    <a:pt x="119" y="675"/>
                  </a:lnTo>
                  <a:lnTo>
                    <a:pt x="117" y="663"/>
                  </a:lnTo>
                  <a:lnTo>
                    <a:pt x="117" y="660"/>
                  </a:lnTo>
                  <a:lnTo>
                    <a:pt x="117" y="658"/>
                  </a:lnTo>
                  <a:lnTo>
                    <a:pt x="117" y="658"/>
                  </a:lnTo>
                  <a:lnTo>
                    <a:pt x="119" y="655"/>
                  </a:lnTo>
                  <a:lnTo>
                    <a:pt x="121" y="655"/>
                  </a:lnTo>
                  <a:lnTo>
                    <a:pt x="121" y="653"/>
                  </a:lnTo>
                  <a:lnTo>
                    <a:pt x="121" y="651"/>
                  </a:lnTo>
                  <a:lnTo>
                    <a:pt x="121" y="650"/>
                  </a:lnTo>
                  <a:lnTo>
                    <a:pt x="121" y="650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6" y="641"/>
                  </a:lnTo>
                  <a:lnTo>
                    <a:pt x="116" y="640"/>
                  </a:lnTo>
                  <a:lnTo>
                    <a:pt x="114" y="640"/>
                  </a:lnTo>
                  <a:lnTo>
                    <a:pt x="109" y="640"/>
                  </a:lnTo>
                  <a:lnTo>
                    <a:pt x="106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1" y="638"/>
                  </a:lnTo>
                  <a:lnTo>
                    <a:pt x="99" y="636"/>
                  </a:lnTo>
                  <a:lnTo>
                    <a:pt x="97" y="633"/>
                  </a:lnTo>
                  <a:lnTo>
                    <a:pt x="96" y="631"/>
                  </a:lnTo>
                  <a:lnTo>
                    <a:pt x="96" y="631"/>
                  </a:lnTo>
                  <a:lnTo>
                    <a:pt x="96" y="630"/>
                  </a:lnTo>
                  <a:lnTo>
                    <a:pt x="94" y="623"/>
                  </a:lnTo>
                  <a:lnTo>
                    <a:pt x="92" y="623"/>
                  </a:lnTo>
                  <a:lnTo>
                    <a:pt x="92" y="621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6" y="616"/>
                  </a:lnTo>
                  <a:lnTo>
                    <a:pt x="96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101" y="613"/>
                  </a:lnTo>
                  <a:lnTo>
                    <a:pt x="102" y="611"/>
                  </a:lnTo>
                  <a:lnTo>
                    <a:pt x="101" y="605"/>
                  </a:lnTo>
                  <a:lnTo>
                    <a:pt x="101" y="603"/>
                  </a:lnTo>
                  <a:lnTo>
                    <a:pt x="101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7" y="603"/>
                  </a:lnTo>
                  <a:lnTo>
                    <a:pt x="96" y="603"/>
                  </a:lnTo>
                  <a:lnTo>
                    <a:pt x="92" y="595"/>
                  </a:lnTo>
                  <a:lnTo>
                    <a:pt x="92" y="574"/>
                  </a:lnTo>
                  <a:lnTo>
                    <a:pt x="92" y="568"/>
                  </a:lnTo>
                  <a:lnTo>
                    <a:pt x="92" y="563"/>
                  </a:lnTo>
                  <a:lnTo>
                    <a:pt x="99" y="558"/>
                  </a:lnTo>
                  <a:lnTo>
                    <a:pt x="101" y="558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2" y="559"/>
                  </a:lnTo>
                  <a:lnTo>
                    <a:pt x="102" y="559"/>
                  </a:lnTo>
                  <a:lnTo>
                    <a:pt x="104" y="559"/>
                  </a:lnTo>
                  <a:lnTo>
                    <a:pt x="104" y="559"/>
                  </a:lnTo>
                  <a:lnTo>
                    <a:pt x="104" y="556"/>
                  </a:lnTo>
                  <a:lnTo>
                    <a:pt x="102" y="556"/>
                  </a:lnTo>
                  <a:lnTo>
                    <a:pt x="101" y="546"/>
                  </a:lnTo>
                  <a:lnTo>
                    <a:pt x="101" y="544"/>
                  </a:lnTo>
                  <a:lnTo>
                    <a:pt x="101" y="544"/>
                  </a:lnTo>
                  <a:lnTo>
                    <a:pt x="89" y="521"/>
                  </a:lnTo>
                  <a:lnTo>
                    <a:pt x="89" y="519"/>
                  </a:lnTo>
                  <a:lnTo>
                    <a:pt x="89" y="518"/>
                  </a:lnTo>
                  <a:lnTo>
                    <a:pt x="87" y="518"/>
                  </a:lnTo>
                  <a:lnTo>
                    <a:pt x="86" y="516"/>
                  </a:lnTo>
                  <a:lnTo>
                    <a:pt x="86" y="516"/>
                  </a:lnTo>
                  <a:lnTo>
                    <a:pt x="84" y="514"/>
                  </a:lnTo>
                  <a:lnTo>
                    <a:pt x="84" y="513"/>
                  </a:lnTo>
                  <a:lnTo>
                    <a:pt x="81" y="509"/>
                  </a:lnTo>
                  <a:lnTo>
                    <a:pt x="77" y="504"/>
                  </a:lnTo>
                  <a:lnTo>
                    <a:pt x="76" y="503"/>
                  </a:lnTo>
                  <a:lnTo>
                    <a:pt x="76" y="503"/>
                  </a:lnTo>
                  <a:lnTo>
                    <a:pt x="74" y="498"/>
                  </a:lnTo>
                  <a:lnTo>
                    <a:pt x="72" y="496"/>
                  </a:lnTo>
                  <a:lnTo>
                    <a:pt x="72" y="496"/>
                  </a:lnTo>
                  <a:lnTo>
                    <a:pt x="72" y="493"/>
                  </a:lnTo>
                  <a:lnTo>
                    <a:pt x="67" y="484"/>
                  </a:lnTo>
                  <a:lnTo>
                    <a:pt x="62" y="476"/>
                  </a:lnTo>
                  <a:lnTo>
                    <a:pt x="62" y="474"/>
                  </a:lnTo>
                  <a:lnTo>
                    <a:pt x="61" y="473"/>
                  </a:lnTo>
                  <a:lnTo>
                    <a:pt x="61" y="473"/>
                  </a:lnTo>
                  <a:lnTo>
                    <a:pt x="59" y="471"/>
                  </a:lnTo>
                  <a:lnTo>
                    <a:pt x="57" y="468"/>
                  </a:lnTo>
                  <a:lnTo>
                    <a:pt x="57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4" y="464"/>
                  </a:lnTo>
                  <a:lnTo>
                    <a:pt x="52" y="463"/>
                  </a:lnTo>
                  <a:lnTo>
                    <a:pt x="51" y="461"/>
                  </a:lnTo>
                  <a:lnTo>
                    <a:pt x="51" y="461"/>
                  </a:lnTo>
                  <a:lnTo>
                    <a:pt x="49" y="458"/>
                  </a:lnTo>
                  <a:lnTo>
                    <a:pt x="49" y="456"/>
                  </a:lnTo>
                  <a:lnTo>
                    <a:pt x="49" y="456"/>
                  </a:lnTo>
                  <a:lnTo>
                    <a:pt x="47" y="454"/>
                  </a:lnTo>
                  <a:lnTo>
                    <a:pt x="47" y="449"/>
                  </a:lnTo>
                  <a:lnTo>
                    <a:pt x="47" y="448"/>
                  </a:lnTo>
                  <a:lnTo>
                    <a:pt x="47" y="446"/>
                  </a:lnTo>
                  <a:lnTo>
                    <a:pt x="49" y="443"/>
                  </a:lnTo>
                  <a:lnTo>
                    <a:pt x="49" y="441"/>
                  </a:lnTo>
                  <a:lnTo>
                    <a:pt x="59" y="416"/>
                  </a:lnTo>
                  <a:lnTo>
                    <a:pt x="62" y="408"/>
                  </a:lnTo>
                  <a:lnTo>
                    <a:pt x="66" y="403"/>
                  </a:lnTo>
                  <a:lnTo>
                    <a:pt x="69" y="398"/>
                  </a:lnTo>
                  <a:lnTo>
                    <a:pt x="69" y="396"/>
                  </a:lnTo>
                  <a:lnTo>
                    <a:pt x="71" y="394"/>
                  </a:lnTo>
                  <a:lnTo>
                    <a:pt x="71" y="393"/>
                  </a:lnTo>
                  <a:lnTo>
                    <a:pt x="71" y="391"/>
                  </a:lnTo>
                  <a:lnTo>
                    <a:pt x="71" y="388"/>
                  </a:lnTo>
                  <a:lnTo>
                    <a:pt x="71" y="376"/>
                  </a:lnTo>
                  <a:lnTo>
                    <a:pt x="66" y="374"/>
                  </a:lnTo>
                  <a:lnTo>
                    <a:pt x="59" y="369"/>
                  </a:lnTo>
                  <a:lnTo>
                    <a:pt x="51" y="358"/>
                  </a:lnTo>
                  <a:lnTo>
                    <a:pt x="44" y="346"/>
                  </a:lnTo>
                  <a:lnTo>
                    <a:pt x="42" y="344"/>
                  </a:lnTo>
                  <a:lnTo>
                    <a:pt x="35" y="343"/>
                  </a:lnTo>
                  <a:lnTo>
                    <a:pt x="20" y="339"/>
                  </a:lnTo>
                  <a:lnTo>
                    <a:pt x="19" y="338"/>
                  </a:lnTo>
                  <a:lnTo>
                    <a:pt x="17" y="338"/>
                  </a:lnTo>
                  <a:lnTo>
                    <a:pt x="10" y="321"/>
                  </a:lnTo>
                  <a:lnTo>
                    <a:pt x="5" y="307"/>
                  </a:lnTo>
                  <a:lnTo>
                    <a:pt x="7" y="304"/>
                  </a:lnTo>
                  <a:lnTo>
                    <a:pt x="9" y="297"/>
                  </a:lnTo>
                  <a:lnTo>
                    <a:pt x="10" y="294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4" y="286"/>
                  </a:lnTo>
                  <a:lnTo>
                    <a:pt x="14" y="281"/>
                  </a:lnTo>
                  <a:lnTo>
                    <a:pt x="14" y="277"/>
                  </a:lnTo>
                  <a:lnTo>
                    <a:pt x="14" y="277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9" y="276"/>
                  </a:lnTo>
                  <a:lnTo>
                    <a:pt x="4" y="277"/>
                  </a:lnTo>
                  <a:lnTo>
                    <a:pt x="2" y="277"/>
                  </a:lnTo>
                  <a:lnTo>
                    <a:pt x="2" y="277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5" y="259"/>
                  </a:lnTo>
                  <a:lnTo>
                    <a:pt x="17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20" y="259"/>
                  </a:lnTo>
                  <a:lnTo>
                    <a:pt x="20" y="257"/>
                  </a:lnTo>
                  <a:lnTo>
                    <a:pt x="24" y="256"/>
                  </a:lnTo>
                  <a:lnTo>
                    <a:pt x="24" y="254"/>
                  </a:lnTo>
                  <a:lnTo>
                    <a:pt x="24" y="252"/>
                  </a:lnTo>
                  <a:lnTo>
                    <a:pt x="25" y="251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1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5" y="232"/>
                  </a:lnTo>
                  <a:lnTo>
                    <a:pt x="27" y="231"/>
                  </a:lnTo>
                  <a:lnTo>
                    <a:pt x="29" y="231"/>
                  </a:lnTo>
                  <a:lnTo>
                    <a:pt x="30" y="229"/>
                  </a:lnTo>
                  <a:lnTo>
                    <a:pt x="35" y="226"/>
                  </a:lnTo>
                  <a:lnTo>
                    <a:pt x="44" y="217"/>
                  </a:lnTo>
                  <a:lnTo>
                    <a:pt x="44" y="216"/>
                  </a:lnTo>
                  <a:lnTo>
                    <a:pt x="46" y="214"/>
                  </a:lnTo>
                  <a:lnTo>
                    <a:pt x="47" y="21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4"/>
                  </a:lnTo>
                  <a:lnTo>
                    <a:pt x="47" y="204"/>
                  </a:lnTo>
                  <a:lnTo>
                    <a:pt x="46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7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51" y="201"/>
                  </a:lnTo>
                  <a:lnTo>
                    <a:pt x="52" y="201"/>
                  </a:lnTo>
                  <a:lnTo>
                    <a:pt x="54" y="202"/>
                  </a:lnTo>
                  <a:lnTo>
                    <a:pt x="56" y="202"/>
                  </a:lnTo>
                  <a:lnTo>
                    <a:pt x="57" y="204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61" y="206"/>
                  </a:lnTo>
                  <a:lnTo>
                    <a:pt x="67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71" y="206"/>
                  </a:lnTo>
                  <a:lnTo>
                    <a:pt x="72" y="204"/>
                  </a:lnTo>
                  <a:lnTo>
                    <a:pt x="72" y="204"/>
                  </a:lnTo>
                  <a:lnTo>
                    <a:pt x="72" y="202"/>
                  </a:lnTo>
                  <a:lnTo>
                    <a:pt x="72" y="201"/>
                  </a:lnTo>
                  <a:lnTo>
                    <a:pt x="72" y="199"/>
                  </a:lnTo>
                  <a:lnTo>
                    <a:pt x="72" y="197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69" y="189"/>
                  </a:lnTo>
                  <a:lnTo>
                    <a:pt x="67" y="184"/>
                  </a:lnTo>
                  <a:lnTo>
                    <a:pt x="66" y="18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3" name="Freeform 215"/>
            <p:cNvSpPr>
              <a:spLocks/>
            </p:cNvSpPr>
            <p:nvPr/>
          </p:nvSpPr>
          <p:spPr bwMode="auto">
            <a:xfrm>
              <a:off x="11090060" y="2364836"/>
              <a:ext cx="12094" cy="24189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4" name="Freeform 216"/>
            <p:cNvSpPr>
              <a:spLocks/>
            </p:cNvSpPr>
            <p:nvPr/>
          </p:nvSpPr>
          <p:spPr bwMode="auto">
            <a:xfrm>
              <a:off x="11090061" y="2364836"/>
              <a:ext cx="12094" cy="24189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5" name="Freeform 217"/>
            <p:cNvSpPr>
              <a:spLocks/>
            </p:cNvSpPr>
            <p:nvPr/>
          </p:nvSpPr>
          <p:spPr bwMode="auto">
            <a:xfrm>
              <a:off x="8792103" y="4817001"/>
              <a:ext cx="42330" cy="7560"/>
            </a:xfrm>
            <a:custGeom>
              <a:avLst/>
              <a:gdLst>
                <a:gd name="T0" fmla="*/ 0 w 28"/>
                <a:gd name="T1" fmla="*/ 3 h 5"/>
                <a:gd name="T2" fmla="*/ 3 w 28"/>
                <a:gd name="T3" fmla="*/ 5 h 5"/>
                <a:gd name="T4" fmla="*/ 5 w 28"/>
                <a:gd name="T5" fmla="*/ 5 h 5"/>
                <a:gd name="T6" fmla="*/ 23 w 28"/>
                <a:gd name="T7" fmla="*/ 3 h 5"/>
                <a:gd name="T8" fmla="*/ 25 w 28"/>
                <a:gd name="T9" fmla="*/ 3 h 5"/>
                <a:gd name="T10" fmla="*/ 26 w 28"/>
                <a:gd name="T11" fmla="*/ 3 h 5"/>
                <a:gd name="T12" fmla="*/ 28 w 28"/>
                <a:gd name="T13" fmla="*/ 3 h 5"/>
                <a:gd name="T14" fmla="*/ 28 w 28"/>
                <a:gd name="T15" fmla="*/ 1 h 5"/>
                <a:gd name="T16" fmla="*/ 28 w 28"/>
                <a:gd name="T17" fmla="*/ 1 h 5"/>
                <a:gd name="T18" fmla="*/ 26 w 28"/>
                <a:gd name="T19" fmla="*/ 1 h 5"/>
                <a:gd name="T20" fmla="*/ 21 w 28"/>
                <a:gd name="T21" fmla="*/ 0 h 5"/>
                <a:gd name="T22" fmla="*/ 20 w 28"/>
                <a:gd name="T23" fmla="*/ 1 h 5"/>
                <a:gd name="T24" fmla="*/ 20 w 28"/>
                <a:gd name="T25" fmla="*/ 1 h 5"/>
                <a:gd name="T26" fmla="*/ 18 w 28"/>
                <a:gd name="T27" fmla="*/ 1 h 5"/>
                <a:gd name="T28" fmla="*/ 10 w 28"/>
                <a:gd name="T29" fmla="*/ 3 h 5"/>
                <a:gd name="T30" fmla="*/ 6 w 28"/>
                <a:gd name="T31" fmla="*/ 3 h 5"/>
                <a:gd name="T32" fmla="*/ 6 w 28"/>
                <a:gd name="T33" fmla="*/ 3 h 5"/>
                <a:gd name="T34" fmla="*/ 0 w 28"/>
                <a:gd name="T35" fmla="*/ 3 h 5"/>
                <a:gd name="T36" fmla="*/ 0 w 28"/>
                <a:gd name="T37" fmla="*/ 3 h 5"/>
                <a:gd name="T38" fmla="*/ 0 w 28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0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6" name="Freeform 218"/>
            <p:cNvSpPr>
              <a:spLocks/>
            </p:cNvSpPr>
            <p:nvPr/>
          </p:nvSpPr>
          <p:spPr bwMode="auto">
            <a:xfrm>
              <a:off x="8678719" y="4795834"/>
              <a:ext cx="68032" cy="22677"/>
            </a:xfrm>
            <a:custGeom>
              <a:avLst/>
              <a:gdLst>
                <a:gd name="T0" fmla="*/ 0 w 45"/>
                <a:gd name="T1" fmla="*/ 2 h 15"/>
                <a:gd name="T2" fmla="*/ 0 w 45"/>
                <a:gd name="T3" fmla="*/ 4 h 15"/>
                <a:gd name="T4" fmla="*/ 0 w 45"/>
                <a:gd name="T5" fmla="*/ 5 h 15"/>
                <a:gd name="T6" fmla="*/ 3 w 45"/>
                <a:gd name="T7" fmla="*/ 7 h 15"/>
                <a:gd name="T8" fmla="*/ 3 w 45"/>
                <a:gd name="T9" fmla="*/ 9 h 15"/>
                <a:gd name="T10" fmla="*/ 5 w 45"/>
                <a:gd name="T11" fmla="*/ 10 h 15"/>
                <a:gd name="T12" fmla="*/ 5 w 45"/>
                <a:gd name="T13" fmla="*/ 10 h 15"/>
                <a:gd name="T14" fmla="*/ 5 w 45"/>
                <a:gd name="T15" fmla="*/ 10 h 15"/>
                <a:gd name="T16" fmla="*/ 6 w 45"/>
                <a:gd name="T17" fmla="*/ 10 h 15"/>
                <a:gd name="T18" fmla="*/ 13 w 45"/>
                <a:gd name="T19" fmla="*/ 12 h 15"/>
                <a:gd name="T20" fmla="*/ 16 w 45"/>
                <a:gd name="T21" fmla="*/ 12 h 15"/>
                <a:gd name="T22" fmla="*/ 18 w 45"/>
                <a:gd name="T23" fmla="*/ 12 h 15"/>
                <a:gd name="T24" fmla="*/ 25 w 45"/>
                <a:gd name="T25" fmla="*/ 12 h 15"/>
                <a:gd name="T26" fmla="*/ 26 w 45"/>
                <a:gd name="T27" fmla="*/ 12 h 15"/>
                <a:gd name="T28" fmla="*/ 31 w 45"/>
                <a:gd name="T29" fmla="*/ 12 h 15"/>
                <a:gd name="T30" fmla="*/ 36 w 45"/>
                <a:gd name="T31" fmla="*/ 14 h 15"/>
                <a:gd name="T32" fmla="*/ 40 w 45"/>
                <a:gd name="T33" fmla="*/ 14 h 15"/>
                <a:gd name="T34" fmla="*/ 45 w 45"/>
                <a:gd name="T35" fmla="*/ 15 h 15"/>
                <a:gd name="T36" fmla="*/ 45 w 45"/>
                <a:gd name="T37" fmla="*/ 15 h 15"/>
                <a:gd name="T38" fmla="*/ 41 w 45"/>
                <a:gd name="T39" fmla="*/ 14 h 15"/>
                <a:gd name="T40" fmla="*/ 40 w 45"/>
                <a:gd name="T41" fmla="*/ 12 h 15"/>
                <a:gd name="T42" fmla="*/ 38 w 45"/>
                <a:gd name="T43" fmla="*/ 12 h 15"/>
                <a:gd name="T44" fmla="*/ 23 w 45"/>
                <a:gd name="T45" fmla="*/ 12 h 15"/>
                <a:gd name="T46" fmla="*/ 20 w 45"/>
                <a:gd name="T47" fmla="*/ 12 h 15"/>
                <a:gd name="T48" fmla="*/ 16 w 45"/>
                <a:gd name="T49" fmla="*/ 12 h 15"/>
                <a:gd name="T50" fmla="*/ 15 w 45"/>
                <a:gd name="T51" fmla="*/ 12 h 15"/>
                <a:gd name="T52" fmla="*/ 8 w 45"/>
                <a:gd name="T53" fmla="*/ 10 h 15"/>
                <a:gd name="T54" fmla="*/ 8 w 45"/>
                <a:gd name="T55" fmla="*/ 10 h 15"/>
                <a:gd name="T56" fmla="*/ 6 w 45"/>
                <a:gd name="T57" fmla="*/ 10 h 15"/>
                <a:gd name="T58" fmla="*/ 5 w 45"/>
                <a:gd name="T59" fmla="*/ 9 h 15"/>
                <a:gd name="T60" fmla="*/ 3 w 45"/>
                <a:gd name="T61" fmla="*/ 7 h 15"/>
                <a:gd name="T62" fmla="*/ 3 w 45"/>
                <a:gd name="T63" fmla="*/ 7 h 15"/>
                <a:gd name="T64" fmla="*/ 3 w 45"/>
                <a:gd name="T65" fmla="*/ 5 h 15"/>
                <a:gd name="T66" fmla="*/ 1 w 45"/>
                <a:gd name="T67" fmla="*/ 2 h 15"/>
                <a:gd name="T68" fmla="*/ 0 w 45"/>
                <a:gd name="T69" fmla="*/ 0 h 15"/>
                <a:gd name="T70" fmla="*/ 0 w 45"/>
                <a:gd name="T71" fmla="*/ 0 h 15"/>
                <a:gd name="T72" fmla="*/ 0 w 45"/>
                <a:gd name="T73" fmla="*/ 2 h 15"/>
                <a:gd name="T74" fmla="*/ 0 w 45"/>
                <a:gd name="T75" fmla="*/ 2 h 15"/>
                <a:gd name="T76" fmla="*/ 0 w 45"/>
                <a:gd name="T7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23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7" name="Freeform 219"/>
            <p:cNvSpPr>
              <a:spLocks/>
            </p:cNvSpPr>
            <p:nvPr/>
          </p:nvSpPr>
          <p:spPr bwMode="auto">
            <a:xfrm>
              <a:off x="7650684" y="3590917"/>
              <a:ext cx="16630" cy="61985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  <a:gd name="T64" fmla="*/ 4 w 11"/>
                <a:gd name="T6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8" name="Freeform 220"/>
            <p:cNvSpPr>
              <a:spLocks/>
            </p:cNvSpPr>
            <p:nvPr/>
          </p:nvSpPr>
          <p:spPr bwMode="auto">
            <a:xfrm>
              <a:off x="7650684" y="3590917"/>
              <a:ext cx="16630" cy="61985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9" name="Freeform 221"/>
            <p:cNvSpPr>
              <a:spLocks/>
            </p:cNvSpPr>
            <p:nvPr/>
          </p:nvSpPr>
          <p:spPr bwMode="auto">
            <a:xfrm>
              <a:off x="8216104" y="5436843"/>
              <a:ext cx="318993" cy="294804"/>
            </a:xfrm>
            <a:custGeom>
              <a:avLst/>
              <a:gdLst>
                <a:gd name="T0" fmla="*/ 206 w 211"/>
                <a:gd name="T1" fmla="*/ 84 h 195"/>
                <a:gd name="T2" fmla="*/ 204 w 211"/>
                <a:gd name="T3" fmla="*/ 89 h 195"/>
                <a:gd name="T4" fmla="*/ 194 w 211"/>
                <a:gd name="T5" fmla="*/ 92 h 195"/>
                <a:gd name="T6" fmla="*/ 177 w 211"/>
                <a:gd name="T7" fmla="*/ 94 h 195"/>
                <a:gd name="T8" fmla="*/ 176 w 211"/>
                <a:gd name="T9" fmla="*/ 87 h 195"/>
                <a:gd name="T10" fmla="*/ 174 w 211"/>
                <a:gd name="T11" fmla="*/ 84 h 195"/>
                <a:gd name="T12" fmla="*/ 174 w 211"/>
                <a:gd name="T13" fmla="*/ 87 h 195"/>
                <a:gd name="T14" fmla="*/ 172 w 211"/>
                <a:gd name="T15" fmla="*/ 92 h 195"/>
                <a:gd name="T16" fmla="*/ 167 w 211"/>
                <a:gd name="T17" fmla="*/ 89 h 195"/>
                <a:gd name="T18" fmla="*/ 152 w 211"/>
                <a:gd name="T19" fmla="*/ 87 h 195"/>
                <a:gd name="T20" fmla="*/ 140 w 211"/>
                <a:gd name="T21" fmla="*/ 90 h 195"/>
                <a:gd name="T22" fmla="*/ 134 w 211"/>
                <a:gd name="T23" fmla="*/ 95 h 195"/>
                <a:gd name="T24" fmla="*/ 127 w 211"/>
                <a:gd name="T25" fmla="*/ 99 h 195"/>
                <a:gd name="T26" fmla="*/ 120 w 211"/>
                <a:gd name="T27" fmla="*/ 97 h 195"/>
                <a:gd name="T28" fmla="*/ 100 w 211"/>
                <a:gd name="T29" fmla="*/ 102 h 195"/>
                <a:gd name="T30" fmla="*/ 99 w 211"/>
                <a:gd name="T31" fmla="*/ 112 h 195"/>
                <a:gd name="T32" fmla="*/ 80 w 211"/>
                <a:gd name="T33" fmla="*/ 135 h 195"/>
                <a:gd name="T34" fmla="*/ 62 w 211"/>
                <a:gd name="T35" fmla="*/ 147 h 195"/>
                <a:gd name="T36" fmla="*/ 44 w 211"/>
                <a:gd name="T37" fmla="*/ 162 h 195"/>
                <a:gd name="T38" fmla="*/ 42 w 211"/>
                <a:gd name="T39" fmla="*/ 167 h 195"/>
                <a:gd name="T40" fmla="*/ 19 w 211"/>
                <a:gd name="T41" fmla="*/ 194 h 195"/>
                <a:gd name="T42" fmla="*/ 14 w 211"/>
                <a:gd name="T43" fmla="*/ 194 h 195"/>
                <a:gd name="T44" fmla="*/ 20 w 211"/>
                <a:gd name="T45" fmla="*/ 182 h 195"/>
                <a:gd name="T46" fmla="*/ 19 w 211"/>
                <a:gd name="T47" fmla="*/ 172 h 195"/>
                <a:gd name="T48" fmla="*/ 29 w 211"/>
                <a:gd name="T49" fmla="*/ 159 h 195"/>
                <a:gd name="T50" fmla="*/ 45 w 211"/>
                <a:gd name="T51" fmla="*/ 150 h 195"/>
                <a:gd name="T52" fmla="*/ 57 w 211"/>
                <a:gd name="T53" fmla="*/ 142 h 195"/>
                <a:gd name="T54" fmla="*/ 54 w 211"/>
                <a:gd name="T55" fmla="*/ 135 h 195"/>
                <a:gd name="T56" fmla="*/ 30 w 211"/>
                <a:gd name="T57" fmla="*/ 142 h 195"/>
                <a:gd name="T58" fmla="*/ 5 w 211"/>
                <a:gd name="T59" fmla="*/ 144 h 195"/>
                <a:gd name="T60" fmla="*/ 2 w 211"/>
                <a:gd name="T61" fmla="*/ 132 h 195"/>
                <a:gd name="T62" fmla="*/ 7 w 211"/>
                <a:gd name="T63" fmla="*/ 132 h 195"/>
                <a:gd name="T64" fmla="*/ 15 w 211"/>
                <a:gd name="T65" fmla="*/ 117 h 195"/>
                <a:gd name="T66" fmla="*/ 24 w 211"/>
                <a:gd name="T67" fmla="*/ 104 h 195"/>
                <a:gd name="T68" fmla="*/ 20 w 211"/>
                <a:gd name="T69" fmla="*/ 102 h 195"/>
                <a:gd name="T70" fmla="*/ 20 w 211"/>
                <a:gd name="T71" fmla="*/ 84 h 195"/>
                <a:gd name="T72" fmla="*/ 37 w 211"/>
                <a:gd name="T73" fmla="*/ 75 h 195"/>
                <a:gd name="T74" fmla="*/ 39 w 211"/>
                <a:gd name="T75" fmla="*/ 67 h 195"/>
                <a:gd name="T76" fmla="*/ 15 w 211"/>
                <a:gd name="T77" fmla="*/ 40 h 195"/>
                <a:gd name="T78" fmla="*/ 15 w 211"/>
                <a:gd name="T79" fmla="*/ 35 h 195"/>
                <a:gd name="T80" fmla="*/ 24 w 211"/>
                <a:gd name="T81" fmla="*/ 30 h 195"/>
                <a:gd name="T82" fmla="*/ 29 w 211"/>
                <a:gd name="T83" fmla="*/ 27 h 195"/>
                <a:gd name="T84" fmla="*/ 29 w 211"/>
                <a:gd name="T85" fmla="*/ 20 h 195"/>
                <a:gd name="T86" fmla="*/ 47 w 211"/>
                <a:gd name="T87" fmla="*/ 15 h 195"/>
                <a:gd name="T88" fmla="*/ 59 w 211"/>
                <a:gd name="T89" fmla="*/ 7 h 195"/>
                <a:gd name="T90" fmla="*/ 62 w 211"/>
                <a:gd name="T91" fmla="*/ 4 h 195"/>
                <a:gd name="T92" fmla="*/ 82 w 211"/>
                <a:gd name="T93" fmla="*/ 4 h 195"/>
                <a:gd name="T94" fmla="*/ 87 w 211"/>
                <a:gd name="T95" fmla="*/ 9 h 195"/>
                <a:gd name="T96" fmla="*/ 100 w 211"/>
                <a:gd name="T97" fmla="*/ 14 h 195"/>
                <a:gd name="T98" fmla="*/ 115 w 211"/>
                <a:gd name="T99" fmla="*/ 5 h 195"/>
                <a:gd name="T100" fmla="*/ 130 w 211"/>
                <a:gd name="T101" fmla="*/ 14 h 195"/>
                <a:gd name="T102" fmla="*/ 127 w 211"/>
                <a:gd name="T103" fmla="*/ 14 h 195"/>
                <a:gd name="T104" fmla="*/ 125 w 211"/>
                <a:gd name="T105" fmla="*/ 17 h 195"/>
                <a:gd name="T106" fmla="*/ 137 w 211"/>
                <a:gd name="T107" fmla="*/ 37 h 195"/>
                <a:gd name="T108" fmla="*/ 147 w 211"/>
                <a:gd name="T109" fmla="*/ 47 h 195"/>
                <a:gd name="T110" fmla="*/ 199 w 211"/>
                <a:gd name="T111" fmla="*/ 65 h 195"/>
                <a:gd name="T112" fmla="*/ 206 w 211"/>
                <a:gd name="T113" fmla="*/ 64 h 195"/>
                <a:gd name="T114" fmla="*/ 211 w 211"/>
                <a:gd name="T115" fmla="*/ 65 h 195"/>
                <a:gd name="T116" fmla="*/ 207 w 211"/>
                <a:gd name="T117" fmla="*/ 7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195">
                  <a:moveTo>
                    <a:pt x="207" y="82"/>
                  </a:moveTo>
                  <a:lnTo>
                    <a:pt x="207" y="82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4" y="89"/>
                  </a:lnTo>
                  <a:lnTo>
                    <a:pt x="204" y="89"/>
                  </a:lnTo>
                  <a:lnTo>
                    <a:pt x="202" y="89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79" y="95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90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4"/>
                  </a:lnTo>
                  <a:lnTo>
                    <a:pt x="174" y="84"/>
                  </a:lnTo>
                  <a:lnTo>
                    <a:pt x="172" y="84"/>
                  </a:lnTo>
                  <a:lnTo>
                    <a:pt x="172" y="85"/>
                  </a:lnTo>
                  <a:lnTo>
                    <a:pt x="174" y="87"/>
                  </a:lnTo>
                  <a:lnTo>
                    <a:pt x="174" y="85"/>
                  </a:lnTo>
                  <a:lnTo>
                    <a:pt x="174" y="87"/>
                  </a:lnTo>
                  <a:lnTo>
                    <a:pt x="176" y="9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4" y="89"/>
                  </a:lnTo>
                  <a:lnTo>
                    <a:pt x="162" y="89"/>
                  </a:lnTo>
                  <a:lnTo>
                    <a:pt x="152" y="87"/>
                  </a:lnTo>
                  <a:lnTo>
                    <a:pt x="152" y="87"/>
                  </a:lnTo>
                  <a:lnTo>
                    <a:pt x="150" y="87"/>
                  </a:lnTo>
                  <a:lnTo>
                    <a:pt x="147" y="87"/>
                  </a:lnTo>
                  <a:lnTo>
                    <a:pt x="145" y="87"/>
                  </a:lnTo>
                  <a:lnTo>
                    <a:pt x="140" y="89"/>
                  </a:lnTo>
                  <a:lnTo>
                    <a:pt x="140" y="90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5" y="92"/>
                  </a:lnTo>
                  <a:lnTo>
                    <a:pt x="134" y="94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29" y="99"/>
                  </a:lnTo>
                  <a:lnTo>
                    <a:pt x="127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4" y="97"/>
                  </a:lnTo>
                  <a:lnTo>
                    <a:pt x="120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99" y="107"/>
                  </a:lnTo>
                  <a:lnTo>
                    <a:pt x="99" y="110"/>
                  </a:lnTo>
                  <a:lnTo>
                    <a:pt x="99" y="112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89" y="127"/>
                  </a:lnTo>
                  <a:lnTo>
                    <a:pt x="89" y="129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2" y="147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9" y="155"/>
                  </a:lnTo>
                  <a:lnTo>
                    <a:pt x="45" y="159"/>
                  </a:lnTo>
                  <a:lnTo>
                    <a:pt x="44" y="162"/>
                  </a:lnTo>
                  <a:lnTo>
                    <a:pt x="45" y="164"/>
                  </a:lnTo>
                  <a:lnTo>
                    <a:pt x="44" y="164"/>
                  </a:lnTo>
                  <a:lnTo>
                    <a:pt x="44" y="164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9"/>
                  </a:lnTo>
                  <a:lnTo>
                    <a:pt x="34" y="175"/>
                  </a:lnTo>
                  <a:lnTo>
                    <a:pt x="27" y="185"/>
                  </a:lnTo>
                  <a:lnTo>
                    <a:pt x="25" y="189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87"/>
                  </a:lnTo>
                  <a:lnTo>
                    <a:pt x="20" y="182"/>
                  </a:lnTo>
                  <a:lnTo>
                    <a:pt x="20" y="180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9" y="167"/>
                  </a:lnTo>
                  <a:lnTo>
                    <a:pt x="29" y="159"/>
                  </a:lnTo>
                  <a:lnTo>
                    <a:pt x="39" y="152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5" y="150"/>
                  </a:lnTo>
                  <a:lnTo>
                    <a:pt x="47" y="150"/>
                  </a:lnTo>
                  <a:lnTo>
                    <a:pt x="49" y="149"/>
                  </a:lnTo>
                  <a:lnTo>
                    <a:pt x="54" y="144"/>
                  </a:lnTo>
                  <a:lnTo>
                    <a:pt x="55" y="144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7"/>
                  </a:lnTo>
                  <a:lnTo>
                    <a:pt x="55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49" y="137"/>
                  </a:lnTo>
                  <a:lnTo>
                    <a:pt x="42" y="139"/>
                  </a:lnTo>
                  <a:lnTo>
                    <a:pt x="30" y="142"/>
                  </a:lnTo>
                  <a:lnTo>
                    <a:pt x="19" y="144"/>
                  </a:lnTo>
                  <a:lnTo>
                    <a:pt x="9" y="145"/>
                  </a:lnTo>
                  <a:lnTo>
                    <a:pt x="7" y="145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0" y="134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4" y="132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5" y="117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9" y="102"/>
                  </a:lnTo>
                  <a:lnTo>
                    <a:pt x="19" y="99"/>
                  </a:lnTo>
                  <a:lnTo>
                    <a:pt x="17" y="90"/>
                  </a:lnTo>
                  <a:lnTo>
                    <a:pt x="19" y="87"/>
                  </a:lnTo>
                  <a:lnTo>
                    <a:pt x="20" y="84"/>
                  </a:lnTo>
                  <a:lnTo>
                    <a:pt x="29" y="77"/>
                  </a:lnTo>
                  <a:lnTo>
                    <a:pt x="34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9" y="67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27" y="45"/>
                  </a:lnTo>
                  <a:lnTo>
                    <a:pt x="17" y="42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7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42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5" y="1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5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0" y="12"/>
                  </a:lnTo>
                  <a:lnTo>
                    <a:pt x="97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100" y="14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4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20"/>
                  </a:lnTo>
                  <a:lnTo>
                    <a:pt x="127" y="22"/>
                  </a:lnTo>
                  <a:lnTo>
                    <a:pt x="135" y="37"/>
                  </a:lnTo>
                  <a:lnTo>
                    <a:pt x="137" y="37"/>
                  </a:lnTo>
                  <a:lnTo>
                    <a:pt x="139" y="40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52" y="50"/>
                  </a:lnTo>
                  <a:lnTo>
                    <a:pt x="164" y="54"/>
                  </a:lnTo>
                  <a:lnTo>
                    <a:pt x="189" y="62"/>
                  </a:lnTo>
                  <a:lnTo>
                    <a:pt x="191" y="64"/>
                  </a:lnTo>
                  <a:lnTo>
                    <a:pt x="199" y="65"/>
                  </a:lnTo>
                  <a:lnTo>
                    <a:pt x="204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4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9" y="72"/>
                  </a:lnTo>
                  <a:lnTo>
                    <a:pt x="207" y="74"/>
                  </a:lnTo>
                  <a:lnTo>
                    <a:pt x="207" y="77"/>
                  </a:lnTo>
                  <a:lnTo>
                    <a:pt x="209" y="80"/>
                  </a:lnTo>
                  <a:lnTo>
                    <a:pt x="207" y="8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0" name="Freeform 222"/>
            <p:cNvSpPr>
              <a:spLocks/>
            </p:cNvSpPr>
            <p:nvPr/>
          </p:nvSpPr>
          <p:spPr bwMode="auto">
            <a:xfrm>
              <a:off x="7820008" y="3030035"/>
              <a:ext cx="335623" cy="290269"/>
            </a:xfrm>
            <a:custGeom>
              <a:avLst/>
              <a:gdLst>
                <a:gd name="T0" fmla="*/ 222 w 222"/>
                <a:gd name="T1" fmla="*/ 12 h 192"/>
                <a:gd name="T2" fmla="*/ 221 w 222"/>
                <a:gd name="T3" fmla="*/ 20 h 192"/>
                <a:gd name="T4" fmla="*/ 212 w 222"/>
                <a:gd name="T5" fmla="*/ 24 h 192"/>
                <a:gd name="T6" fmla="*/ 207 w 222"/>
                <a:gd name="T7" fmla="*/ 37 h 192"/>
                <a:gd name="T8" fmla="*/ 206 w 222"/>
                <a:gd name="T9" fmla="*/ 45 h 192"/>
                <a:gd name="T10" fmla="*/ 199 w 222"/>
                <a:gd name="T11" fmla="*/ 57 h 192"/>
                <a:gd name="T12" fmla="*/ 197 w 222"/>
                <a:gd name="T13" fmla="*/ 105 h 192"/>
                <a:gd name="T14" fmla="*/ 201 w 222"/>
                <a:gd name="T15" fmla="*/ 115 h 192"/>
                <a:gd name="T16" fmla="*/ 209 w 222"/>
                <a:gd name="T17" fmla="*/ 135 h 192"/>
                <a:gd name="T18" fmla="*/ 216 w 222"/>
                <a:gd name="T19" fmla="*/ 149 h 192"/>
                <a:gd name="T20" fmla="*/ 221 w 222"/>
                <a:gd name="T21" fmla="*/ 150 h 192"/>
                <a:gd name="T22" fmla="*/ 219 w 222"/>
                <a:gd name="T23" fmla="*/ 157 h 192"/>
                <a:gd name="T24" fmla="*/ 207 w 222"/>
                <a:gd name="T25" fmla="*/ 159 h 192"/>
                <a:gd name="T26" fmla="*/ 199 w 222"/>
                <a:gd name="T27" fmla="*/ 185 h 192"/>
                <a:gd name="T28" fmla="*/ 187 w 222"/>
                <a:gd name="T29" fmla="*/ 184 h 192"/>
                <a:gd name="T30" fmla="*/ 176 w 222"/>
                <a:gd name="T31" fmla="*/ 182 h 192"/>
                <a:gd name="T32" fmla="*/ 147 w 222"/>
                <a:gd name="T33" fmla="*/ 185 h 192"/>
                <a:gd name="T34" fmla="*/ 104 w 222"/>
                <a:gd name="T35" fmla="*/ 150 h 192"/>
                <a:gd name="T36" fmla="*/ 85 w 222"/>
                <a:gd name="T37" fmla="*/ 149 h 192"/>
                <a:gd name="T38" fmla="*/ 60 w 222"/>
                <a:gd name="T39" fmla="*/ 160 h 192"/>
                <a:gd name="T40" fmla="*/ 50 w 222"/>
                <a:gd name="T41" fmla="*/ 165 h 192"/>
                <a:gd name="T42" fmla="*/ 52 w 222"/>
                <a:gd name="T43" fmla="*/ 159 h 192"/>
                <a:gd name="T44" fmla="*/ 59 w 222"/>
                <a:gd name="T45" fmla="*/ 125 h 192"/>
                <a:gd name="T46" fmla="*/ 50 w 222"/>
                <a:gd name="T47" fmla="*/ 120 h 192"/>
                <a:gd name="T48" fmla="*/ 47 w 222"/>
                <a:gd name="T49" fmla="*/ 124 h 192"/>
                <a:gd name="T50" fmla="*/ 47 w 222"/>
                <a:gd name="T51" fmla="*/ 127 h 192"/>
                <a:gd name="T52" fmla="*/ 40 w 222"/>
                <a:gd name="T53" fmla="*/ 132 h 192"/>
                <a:gd name="T54" fmla="*/ 29 w 222"/>
                <a:gd name="T55" fmla="*/ 127 h 192"/>
                <a:gd name="T56" fmla="*/ 17 w 222"/>
                <a:gd name="T57" fmla="*/ 119 h 192"/>
                <a:gd name="T58" fmla="*/ 17 w 222"/>
                <a:gd name="T59" fmla="*/ 110 h 192"/>
                <a:gd name="T60" fmla="*/ 7 w 222"/>
                <a:gd name="T61" fmla="*/ 107 h 192"/>
                <a:gd name="T62" fmla="*/ 9 w 222"/>
                <a:gd name="T63" fmla="*/ 90 h 192"/>
                <a:gd name="T64" fmla="*/ 12 w 222"/>
                <a:gd name="T65" fmla="*/ 90 h 192"/>
                <a:gd name="T66" fmla="*/ 22 w 222"/>
                <a:gd name="T67" fmla="*/ 85 h 192"/>
                <a:gd name="T68" fmla="*/ 5 w 222"/>
                <a:gd name="T69" fmla="*/ 84 h 192"/>
                <a:gd name="T70" fmla="*/ 4 w 222"/>
                <a:gd name="T71" fmla="*/ 72 h 192"/>
                <a:gd name="T72" fmla="*/ 12 w 222"/>
                <a:gd name="T73" fmla="*/ 69 h 192"/>
                <a:gd name="T74" fmla="*/ 9 w 222"/>
                <a:gd name="T75" fmla="*/ 62 h 192"/>
                <a:gd name="T76" fmla="*/ 10 w 222"/>
                <a:gd name="T77" fmla="*/ 65 h 192"/>
                <a:gd name="T78" fmla="*/ 4 w 222"/>
                <a:gd name="T79" fmla="*/ 67 h 192"/>
                <a:gd name="T80" fmla="*/ 4 w 222"/>
                <a:gd name="T81" fmla="*/ 47 h 192"/>
                <a:gd name="T82" fmla="*/ 22 w 222"/>
                <a:gd name="T83" fmla="*/ 40 h 192"/>
                <a:gd name="T84" fmla="*/ 42 w 222"/>
                <a:gd name="T85" fmla="*/ 25 h 192"/>
                <a:gd name="T86" fmla="*/ 42 w 222"/>
                <a:gd name="T87" fmla="*/ 20 h 192"/>
                <a:gd name="T88" fmla="*/ 62 w 222"/>
                <a:gd name="T89" fmla="*/ 22 h 192"/>
                <a:gd name="T90" fmla="*/ 64 w 222"/>
                <a:gd name="T91" fmla="*/ 19 h 192"/>
                <a:gd name="T92" fmla="*/ 92 w 222"/>
                <a:gd name="T93" fmla="*/ 15 h 192"/>
                <a:gd name="T94" fmla="*/ 102 w 222"/>
                <a:gd name="T95" fmla="*/ 9 h 192"/>
                <a:gd name="T96" fmla="*/ 105 w 222"/>
                <a:gd name="T97" fmla="*/ 7 h 192"/>
                <a:gd name="T98" fmla="*/ 127 w 222"/>
                <a:gd name="T99" fmla="*/ 4 h 192"/>
                <a:gd name="T100" fmla="*/ 140 w 222"/>
                <a:gd name="T101" fmla="*/ 7 h 192"/>
                <a:gd name="T102" fmla="*/ 145 w 222"/>
                <a:gd name="T103" fmla="*/ 5 h 192"/>
                <a:gd name="T104" fmla="*/ 149 w 222"/>
                <a:gd name="T105" fmla="*/ 5 h 192"/>
                <a:gd name="T106" fmla="*/ 161 w 222"/>
                <a:gd name="T107" fmla="*/ 12 h 192"/>
                <a:gd name="T108" fmla="*/ 176 w 222"/>
                <a:gd name="T109" fmla="*/ 12 h 192"/>
                <a:gd name="T110" fmla="*/ 191 w 222"/>
                <a:gd name="T111" fmla="*/ 12 h 192"/>
                <a:gd name="T112" fmla="*/ 209 w 222"/>
                <a:gd name="T113" fmla="*/ 12 h 192"/>
                <a:gd name="T114" fmla="*/ 212 w 222"/>
                <a:gd name="T115" fmla="*/ 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" h="192">
                  <a:moveTo>
                    <a:pt x="212" y="5"/>
                  </a:moveTo>
                  <a:lnTo>
                    <a:pt x="214" y="5"/>
                  </a:lnTo>
                  <a:lnTo>
                    <a:pt x="217" y="7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4"/>
                  </a:lnTo>
                  <a:lnTo>
                    <a:pt x="222" y="15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9" y="22"/>
                  </a:lnTo>
                  <a:lnTo>
                    <a:pt x="217" y="22"/>
                  </a:lnTo>
                  <a:lnTo>
                    <a:pt x="216" y="22"/>
                  </a:lnTo>
                  <a:lnTo>
                    <a:pt x="212" y="24"/>
                  </a:lnTo>
                  <a:lnTo>
                    <a:pt x="212" y="25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32"/>
                  </a:lnTo>
                  <a:lnTo>
                    <a:pt x="207" y="37"/>
                  </a:lnTo>
                  <a:lnTo>
                    <a:pt x="207" y="39"/>
                  </a:lnTo>
                  <a:lnTo>
                    <a:pt x="206" y="39"/>
                  </a:lnTo>
                  <a:lnTo>
                    <a:pt x="206" y="42"/>
                  </a:lnTo>
                  <a:lnTo>
                    <a:pt x="206" y="44"/>
                  </a:lnTo>
                  <a:lnTo>
                    <a:pt x="206" y="45"/>
                  </a:lnTo>
                  <a:lnTo>
                    <a:pt x="206" y="47"/>
                  </a:lnTo>
                  <a:lnTo>
                    <a:pt x="206" y="50"/>
                  </a:lnTo>
                  <a:lnTo>
                    <a:pt x="202" y="54"/>
                  </a:lnTo>
                  <a:lnTo>
                    <a:pt x="201" y="55"/>
                  </a:lnTo>
                  <a:lnTo>
                    <a:pt x="199" y="57"/>
                  </a:lnTo>
                  <a:lnTo>
                    <a:pt x="197" y="64"/>
                  </a:lnTo>
                  <a:lnTo>
                    <a:pt x="196" y="75"/>
                  </a:lnTo>
                  <a:lnTo>
                    <a:pt x="196" y="84"/>
                  </a:lnTo>
                  <a:lnTo>
                    <a:pt x="196" y="97"/>
                  </a:lnTo>
                  <a:lnTo>
                    <a:pt x="197" y="105"/>
                  </a:lnTo>
                  <a:lnTo>
                    <a:pt x="197" y="109"/>
                  </a:lnTo>
                  <a:lnTo>
                    <a:pt x="197" y="109"/>
                  </a:lnTo>
                  <a:lnTo>
                    <a:pt x="199" y="112"/>
                  </a:lnTo>
                  <a:lnTo>
                    <a:pt x="199" y="114"/>
                  </a:lnTo>
                  <a:lnTo>
                    <a:pt x="201" y="115"/>
                  </a:lnTo>
                  <a:lnTo>
                    <a:pt x="201" y="119"/>
                  </a:lnTo>
                  <a:lnTo>
                    <a:pt x="201" y="124"/>
                  </a:lnTo>
                  <a:lnTo>
                    <a:pt x="204" y="127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40"/>
                  </a:lnTo>
                  <a:lnTo>
                    <a:pt x="211" y="142"/>
                  </a:lnTo>
                  <a:lnTo>
                    <a:pt x="212" y="145"/>
                  </a:lnTo>
                  <a:lnTo>
                    <a:pt x="214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21" y="150"/>
                  </a:lnTo>
                  <a:lnTo>
                    <a:pt x="221" y="152"/>
                  </a:lnTo>
                  <a:lnTo>
                    <a:pt x="221" y="154"/>
                  </a:lnTo>
                  <a:lnTo>
                    <a:pt x="221" y="155"/>
                  </a:lnTo>
                  <a:lnTo>
                    <a:pt x="219" y="155"/>
                  </a:lnTo>
                  <a:lnTo>
                    <a:pt x="219" y="157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2" y="157"/>
                  </a:lnTo>
                  <a:lnTo>
                    <a:pt x="207" y="157"/>
                  </a:lnTo>
                  <a:lnTo>
                    <a:pt x="207" y="159"/>
                  </a:lnTo>
                  <a:lnTo>
                    <a:pt x="206" y="160"/>
                  </a:lnTo>
                  <a:lnTo>
                    <a:pt x="206" y="162"/>
                  </a:lnTo>
                  <a:lnTo>
                    <a:pt x="201" y="172"/>
                  </a:lnTo>
                  <a:lnTo>
                    <a:pt x="199" y="182"/>
                  </a:lnTo>
                  <a:lnTo>
                    <a:pt x="199" y="185"/>
                  </a:lnTo>
                  <a:lnTo>
                    <a:pt x="194" y="185"/>
                  </a:lnTo>
                  <a:lnTo>
                    <a:pt x="194" y="185"/>
                  </a:lnTo>
                  <a:lnTo>
                    <a:pt x="191" y="185"/>
                  </a:lnTo>
                  <a:lnTo>
                    <a:pt x="187" y="184"/>
                  </a:lnTo>
                  <a:lnTo>
                    <a:pt x="187" y="184"/>
                  </a:lnTo>
                  <a:lnTo>
                    <a:pt x="182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80"/>
                  </a:lnTo>
                  <a:lnTo>
                    <a:pt x="176" y="182"/>
                  </a:lnTo>
                  <a:lnTo>
                    <a:pt x="174" y="184"/>
                  </a:lnTo>
                  <a:lnTo>
                    <a:pt x="171" y="185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47" y="185"/>
                  </a:lnTo>
                  <a:lnTo>
                    <a:pt x="145" y="184"/>
                  </a:lnTo>
                  <a:lnTo>
                    <a:pt x="142" y="177"/>
                  </a:lnTo>
                  <a:lnTo>
                    <a:pt x="127" y="164"/>
                  </a:lnTo>
                  <a:lnTo>
                    <a:pt x="114" y="157"/>
                  </a:lnTo>
                  <a:lnTo>
                    <a:pt x="104" y="150"/>
                  </a:lnTo>
                  <a:lnTo>
                    <a:pt x="95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5" y="147"/>
                  </a:lnTo>
                  <a:lnTo>
                    <a:pt x="85" y="149"/>
                  </a:lnTo>
                  <a:lnTo>
                    <a:pt x="82" y="154"/>
                  </a:lnTo>
                  <a:lnTo>
                    <a:pt x="80" y="154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5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2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4" y="154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7" y="124"/>
                  </a:lnTo>
                  <a:lnTo>
                    <a:pt x="54" y="120"/>
                  </a:lnTo>
                  <a:lnTo>
                    <a:pt x="52" y="120"/>
                  </a:lnTo>
                  <a:lnTo>
                    <a:pt x="50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4" y="130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2"/>
                  </a:lnTo>
                  <a:lnTo>
                    <a:pt x="35" y="132"/>
                  </a:lnTo>
                  <a:lnTo>
                    <a:pt x="34" y="130"/>
                  </a:lnTo>
                  <a:lnTo>
                    <a:pt x="32" y="129"/>
                  </a:lnTo>
                  <a:lnTo>
                    <a:pt x="32" y="127"/>
                  </a:lnTo>
                  <a:lnTo>
                    <a:pt x="29" y="127"/>
                  </a:lnTo>
                  <a:lnTo>
                    <a:pt x="24" y="125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19" y="12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7" y="112"/>
                  </a:lnTo>
                  <a:lnTo>
                    <a:pt x="17" y="110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0" y="107"/>
                  </a:lnTo>
                  <a:lnTo>
                    <a:pt x="9" y="109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7" y="89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2" y="85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7" y="85"/>
                  </a:lnTo>
                  <a:lnTo>
                    <a:pt x="10" y="85"/>
                  </a:lnTo>
                  <a:lnTo>
                    <a:pt x="5" y="84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9"/>
                  </a:lnTo>
                  <a:lnTo>
                    <a:pt x="7" y="69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2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9" y="39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50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9" y="15"/>
                  </a:lnTo>
                  <a:lnTo>
                    <a:pt x="77" y="14"/>
                  </a:lnTo>
                  <a:lnTo>
                    <a:pt x="89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5" y="2"/>
                  </a:lnTo>
                  <a:lnTo>
                    <a:pt x="97" y="4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7" y="0"/>
                  </a:lnTo>
                  <a:lnTo>
                    <a:pt x="114" y="2"/>
                  </a:lnTo>
                  <a:lnTo>
                    <a:pt x="127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7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5" y="9"/>
                  </a:lnTo>
                  <a:lnTo>
                    <a:pt x="157" y="10"/>
                  </a:lnTo>
                  <a:lnTo>
                    <a:pt x="159" y="12"/>
                  </a:lnTo>
                  <a:lnTo>
                    <a:pt x="161" y="12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7" y="14"/>
                  </a:lnTo>
                  <a:lnTo>
                    <a:pt x="171" y="14"/>
                  </a:lnTo>
                  <a:lnTo>
                    <a:pt x="176" y="12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10"/>
                  </a:lnTo>
                  <a:lnTo>
                    <a:pt x="189" y="12"/>
                  </a:lnTo>
                  <a:lnTo>
                    <a:pt x="191" y="12"/>
                  </a:lnTo>
                  <a:lnTo>
                    <a:pt x="192" y="12"/>
                  </a:lnTo>
                  <a:lnTo>
                    <a:pt x="206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9" y="12"/>
                  </a:lnTo>
                  <a:lnTo>
                    <a:pt x="211" y="10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12" y="7"/>
                  </a:lnTo>
                  <a:lnTo>
                    <a:pt x="212" y="7"/>
                  </a:lnTo>
                  <a:lnTo>
                    <a:pt x="212" y="5"/>
                  </a:lnTo>
                  <a:lnTo>
                    <a:pt x="212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1" name="Freeform 223"/>
            <p:cNvSpPr>
              <a:spLocks/>
            </p:cNvSpPr>
            <p:nvPr/>
          </p:nvSpPr>
          <p:spPr bwMode="auto">
            <a:xfrm>
              <a:off x="7650684" y="3249250"/>
              <a:ext cx="560883" cy="326552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2" name="Freeform 224"/>
            <p:cNvSpPr>
              <a:spLocks/>
            </p:cNvSpPr>
            <p:nvPr/>
          </p:nvSpPr>
          <p:spPr bwMode="auto">
            <a:xfrm>
              <a:off x="7650684" y="3249250"/>
              <a:ext cx="560883" cy="326552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3" name="Freeform 225"/>
            <p:cNvSpPr>
              <a:spLocks/>
            </p:cNvSpPr>
            <p:nvPr/>
          </p:nvSpPr>
          <p:spPr bwMode="auto">
            <a:xfrm>
              <a:off x="7605328" y="1577180"/>
              <a:ext cx="704506" cy="1445296"/>
            </a:xfrm>
            <a:custGeom>
              <a:avLst/>
              <a:gdLst>
                <a:gd name="T0" fmla="*/ 127 w 466"/>
                <a:gd name="T1" fmla="*/ 948 h 956"/>
                <a:gd name="T2" fmla="*/ 124 w 466"/>
                <a:gd name="T3" fmla="*/ 944 h 956"/>
                <a:gd name="T4" fmla="*/ 119 w 466"/>
                <a:gd name="T5" fmla="*/ 931 h 956"/>
                <a:gd name="T6" fmla="*/ 119 w 466"/>
                <a:gd name="T7" fmla="*/ 911 h 956"/>
                <a:gd name="T8" fmla="*/ 99 w 466"/>
                <a:gd name="T9" fmla="*/ 919 h 956"/>
                <a:gd name="T10" fmla="*/ 99 w 466"/>
                <a:gd name="T11" fmla="*/ 914 h 956"/>
                <a:gd name="T12" fmla="*/ 54 w 466"/>
                <a:gd name="T13" fmla="*/ 893 h 956"/>
                <a:gd name="T14" fmla="*/ 47 w 466"/>
                <a:gd name="T15" fmla="*/ 841 h 956"/>
                <a:gd name="T16" fmla="*/ 41 w 466"/>
                <a:gd name="T17" fmla="*/ 738 h 956"/>
                <a:gd name="T18" fmla="*/ 47 w 466"/>
                <a:gd name="T19" fmla="*/ 657 h 956"/>
                <a:gd name="T20" fmla="*/ 61 w 466"/>
                <a:gd name="T21" fmla="*/ 641 h 956"/>
                <a:gd name="T22" fmla="*/ 72 w 466"/>
                <a:gd name="T23" fmla="*/ 621 h 956"/>
                <a:gd name="T24" fmla="*/ 84 w 466"/>
                <a:gd name="T25" fmla="*/ 606 h 956"/>
                <a:gd name="T26" fmla="*/ 101 w 466"/>
                <a:gd name="T27" fmla="*/ 589 h 956"/>
                <a:gd name="T28" fmla="*/ 146 w 466"/>
                <a:gd name="T29" fmla="*/ 529 h 956"/>
                <a:gd name="T30" fmla="*/ 181 w 466"/>
                <a:gd name="T31" fmla="*/ 482 h 956"/>
                <a:gd name="T32" fmla="*/ 191 w 466"/>
                <a:gd name="T33" fmla="*/ 481 h 956"/>
                <a:gd name="T34" fmla="*/ 194 w 466"/>
                <a:gd name="T35" fmla="*/ 477 h 956"/>
                <a:gd name="T36" fmla="*/ 174 w 466"/>
                <a:gd name="T37" fmla="*/ 419 h 956"/>
                <a:gd name="T38" fmla="*/ 139 w 466"/>
                <a:gd name="T39" fmla="*/ 402 h 956"/>
                <a:gd name="T40" fmla="*/ 116 w 466"/>
                <a:gd name="T41" fmla="*/ 345 h 956"/>
                <a:gd name="T42" fmla="*/ 111 w 466"/>
                <a:gd name="T43" fmla="*/ 280 h 956"/>
                <a:gd name="T44" fmla="*/ 106 w 466"/>
                <a:gd name="T45" fmla="*/ 254 h 956"/>
                <a:gd name="T46" fmla="*/ 107 w 466"/>
                <a:gd name="T47" fmla="*/ 212 h 956"/>
                <a:gd name="T48" fmla="*/ 77 w 466"/>
                <a:gd name="T49" fmla="*/ 169 h 956"/>
                <a:gd name="T50" fmla="*/ 42 w 466"/>
                <a:gd name="T51" fmla="*/ 153 h 956"/>
                <a:gd name="T52" fmla="*/ 30 w 466"/>
                <a:gd name="T53" fmla="*/ 140 h 956"/>
                <a:gd name="T54" fmla="*/ 12 w 466"/>
                <a:gd name="T55" fmla="*/ 118 h 956"/>
                <a:gd name="T56" fmla="*/ 5 w 466"/>
                <a:gd name="T57" fmla="*/ 105 h 956"/>
                <a:gd name="T58" fmla="*/ 15 w 466"/>
                <a:gd name="T59" fmla="*/ 100 h 956"/>
                <a:gd name="T60" fmla="*/ 76 w 466"/>
                <a:gd name="T61" fmla="*/ 140 h 956"/>
                <a:gd name="T62" fmla="*/ 106 w 466"/>
                <a:gd name="T63" fmla="*/ 137 h 956"/>
                <a:gd name="T64" fmla="*/ 119 w 466"/>
                <a:gd name="T65" fmla="*/ 128 h 956"/>
                <a:gd name="T66" fmla="*/ 146 w 466"/>
                <a:gd name="T67" fmla="*/ 145 h 956"/>
                <a:gd name="T68" fmla="*/ 154 w 466"/>
                <a:gd name="T69" fmla="*/ 128 h 956"/>
                <a:gd name="T70" fmla="*/ 174 w 466"/>
                <a:gd name="T71" fmla="*/ 105 h 956"/>
                <a:gd name="T72" fmla="*/ 174 w 466"/>
                <a:gd name="T73" fmla="*/ 48 h 956"/>
                <a:gd name="T74" fmla="*/ 186 w 466"/>
                <a:gd name="T75" fmla="*/ 22 h 956"/>
                <a:gd name="T76" fmla="*/ 211 w 466"/>
                <a:gd name="T77" fmla="*/ 17 h 956"/>
                <a:gd name="T78" fmla="*/ 251 w 466"/>
                <a:gd name="T79" fmla="*/ 22 h 956"/>
                <a:gd name="T80" fmla="*/ 274 w 466"/>
                <a:gd name="T81" fmla="*/ 67 h 956"/>
                <a:gd name="T82" fmla="*/ 276 w 466"/>
                <a:gd name="T83" fmla="*/ 92 h 956"/>
                <a:gd name="T84" fmla="*/ 274 w 466"/>
                <a:gd name="T85" fmla="*/ 120 h 956"/>
                <a:gd name="T86" fmla="*/ 333 w 466"/>
                <a:gd name="T87" fmla="*/ 222 h 956"/>
                <a:gd name="T88" fmla="*/ 313 w 466"/>
                <a:gd name="T89" fmla="*/ 292 h 956"/>
                <a:gd name="T90" fmla="*/ 334 w 466"/>
                <a:gd name="T91" fmla="*/ 327 h 956"/>
                <a:gd name="T92" fmla="*/ 364 w 466"/>
                <a:gd name="T93" fmla="*/ 387 h 956"/>
                <a:gd name="T94" fmla="*/ 361 w 466"/>
                <a:gd name="T95" fmla="*/ 434 h 956"/>
                <a:gd name="T96" fmla="*/ 354 w 466"/>
                <a:gd name="T97" fmla="*/ 451 h 956"/>
                <a:gd name="T98" fmla="*/ 378 w 466"/>
                <a:gd name="T99" fmla="*/ 472 h 956"/>
                <a:gd name="T100" fmla="*/ 384 w 466"/>
                <a:gd name="T101" fmla="*/ 509 h 956"/>
                <a:gd name="T102" fmla="*/ 406 w 466"/>
                <a:gd name="T103" fmla="*/ 541 h 956"/>
                <a:gd name="T104" fmla="*/ 439 w 466"/>
                <a:gd name="T105" fmla="*/ 602 h 956"/>
                <a:gd name="T106" fmla="*/ 459 w 466"/>
                <a:gd name="T107" fmla="*/ 667 h 956"/>
                <a:gd name="T108" fmla="*/ 383 w 466"/>
                <a:gd name="T109" fmla="*/ 803 h 956"/>
                <a:gd name="T110" fmla="*/ 336 w 466"/>
                <a:gd name="T111" fmla="*/ 868 h 956"/>
                <a:gd name="T112" fmla="*/ 311 w 466"/>
                <a:gd name="T113" fmla="*/ 874 h 956"/>
                <a:gd name="T114" fmla="*/ 279 w 466"/>
                <a:gd name="T115" fmla="*/ 884 h 956"/>
                <a:gd name="T116" fmla="*/ 277 w 466"/>
                <a:gd name="T117" fmla="*/ 871 h 956"/>
                <a:gd name="T118" fmla="*/ 259 w 466"/>
                <a:gd name="T119" fmla="*/ 898 h 956"/>
                <a:gd name="T120" fmla="*/ 246 w 466"/>
                <a:gd name="T121" fmla="*/ 893 h 956"/>
                <a:gd name="T122" fmla="*/ 209 w 466"/>
                <a:gd name="T123" fmla="*/ 919 h 956"/>
                <a:gd name="T124" fmla="*/ 154 w 466"/>
                <a:gd name="T125" fmla="*/ 939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956">
                  <a:moveTo>
                    <a:pt x="144" y="939"/>
                  </a:moveTo>
                  <a:lnTo>
                    <a:pt x="139" y="939"/>
                  </a:lnTo>
                  <a:lnTo>
                    <a:pt x="129" y="953"/>
                  </a:lnTo>
                  <a:lnTo>
                    <a:pt x="129" y="953"/>
                  </a:lnTo>
                  <a:lnTo>
                    <a:pt x="127" y="953"/>
                  </a:lnTo>
                  <a:lnTo>
                    <a:pt x="126" y="955"/>
                  </a:lnTo>
                  <a:lnTo>
                    <a:pt x="122" y="956"/>
                  </a:lnTo>
                  <a:lnTo>
                    <a:pt x="116" y="956"/>
                  </a:lnTo>
                  <a:lnTo>
                    <a:pt x="116" y="956"/>
                  </a:lnTo>
                  <a:lnTo>
                    <a:pt x="116" y="955"/>
                  </a:lnTo>
                  <a:lnTo>
                    <a:pt x="116" y="955"/>
                  </a:lnTo>
                  <a:lnTo>
                    <a:pt x="121" y="951"/>
                  </a:lnTo>
                  <a:lnTo>
                    <a:pt x="122" y="950"/>
                  </a:lnTo>
                  <a:lnTo>
                    <a:pt x="124" y="950"/>
                  </a:lnTo>
                  <a:lnTo>
                    <a:pt x="126" y="950"/>
                  </a:lnTo>
                  <a:lnTo>
                    <a:pt x="126" y="948"/>
                  </a:lnTo>
                  <a:lnTo>
                    <a:pt x="127" y="948"/>
                  </a:lnTo>
                  <a:lnTo>
                    <a:pt x="129" y="946"/>
                  </a:lnTo>
                  <a:lnTo>
                    <a:pt x="131" y="944"/>
                  </a:lnTo>
                  <a:lnTo>
                    <a:pt x="132" y="939"/>
                  </a:lnTo>
                  <a:lnTo>
                    <a:pt x="132" y="938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8"/>
                  </a:lnTo>
                  <a:lnTo>
                    <a:pt x="132" y="938"/>
                  </a:lnTo>
                  <a:lnTo>
                    <a:pt x="131" y="941"/>
                  </a:lnTo>
                  <a:lnTo>
                    <a:pt x="131" y="943"/>
                  </a:lnTo>
                  <a:lnTo>
                    <a:pt x="131" y="943"/>
                  </a:lnTo>
                  <a:lnTo>
                    <a:pt x="129" y="943"/>
                  </a:lnTo>
                  <a:lnTo>
                    <a:pt x="126" y="944"/>
                  </a:lnTo>
                  <a:lnTo>
                    <a:pt x="124" y="944"/>
                  </a:lnTo>
                  <a:lnTo>
                    <a:pt x="124" y="943"/>
                  </a:lnTo>
                  <a:lnTo>
                    <a:pt x="124" y="943"/>
                  </a:lnTo>
                  <a:lnTo>
                    <a:pt x="124" y="939"/>
                  </a:lnTo>
                  <a:lnTo>
                    <a:pt x="124" y="939"/>
                  </a:lnTo>
                  <a:lnTo>
                    <a:pt x="126" y="938"/>
                  </a:lnTo>
                  <a:lnTo>
                    <a:pt x="129" y="938"/>
                  </a:lnTo>
                  <a:lnTo>
                    <a:pt x="129" y="936"/>
                  </a:lnTo>
                  <a:lnTo>
                    <a:pt x="131" y="936"/>
                  </a:lnTo>
                  <a:lnTo>
                    <a:pt x="131" y="933"/>
                  </a:lnTo>
                  <a:lnTo>
                    <a:pt x="131" y="933"/>
                  </a:lnTo>
                  <a:lnTo>
                    <a:pt x="127" y="931"/>
                  </a:lnTo>
                  <a:lnTo>
                    <a:pt x="126" y="933"/>
                  </a:lnTo>
                  <a:lnTo>
                    <a:pt x="126" y="933"/>
                  </a:lnTo>
                  <a:lnTo>
                    <a:pt x="124" y="934"/>
                  </a:lnTo>
                  <a:lnTo>
                    <a:pt x="122" y="934"/>
                  </a:lnTo>
                  <a:lnTo>
                    <a:pt x="122" y="933"/>
                  </a:lnTo>
                  <a:lnTo>
                    <a:pt x="119" y="931"/>
                  </a:lnTo>
                  <a:lnTo>
                    <a:pt x="119" y="931"/>
                  </a:lnTo>
                  <a:lnTo>
                    <a:pt x="119" y="929"/>
                  </a:lnTo>
                  <a:lnTo>
                    <a:pt x="117" y="926"/>
                  </a:lnTo>
                  <a:lnTo>
                    <a:pt x="117" y="926"/>
                  </a:lnTo>
                  <a:lnTo>
                    <a:pt x="116" y="926"/>
                  </a:lnTo>
                  <a:lnTo>
                    <a:pt x="114" y="926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2" y="921"/>
                  </a:lnTo>
                  <a:lnTo>
                    <a:pt x="114" y="918"/>
                  </a:lnTo>
                  <a:lnTo>
                    <a:pt x="114" y="916"/>
                  </a:lnTo>
                  <a:lnTo>
                    <a:pt x="116" y="916"/>
                  </a:lnTo>
                  <a:lnTo>
                    <a:pt x="116" y="916"/>
                  </a:lnTo>
                  <a:lnTo>
                    <a:pt x="117" y="914"/>
                  </a:lnTo>
                  <a:lnTo>
                    <a:pt x="117" y="914"/>
                  </a:lnTo>
                  <a:lnTo>
                    <a:pt x="119" y="911"/>
                  </a:lnTo>
                  <a:lnTo>
                    <a:pt x="119" y="911"/>
                  </a:lnTo>
                  <a:lnTo>
                    <a:pt x="122" y="906"/>
                  </a:lnTo>
                  <a:lnTo>
                    <a:pt x="122" y="904"/>
                  </a:lnTo>
                  <a:lnTo>
                    <a:pt x="122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6" y="908"/>
                  </a:lnTo>
                  <a:lnTo>
                    <a:pt x="109" y="914"/>
                  </a:lnTo>
                  <a:lnTo>
                    <a:pt x="107" y="914"/>
                  </a:lnTo>
                  <a:lnTo>
                    <a:pt x="106" y="916"/>
                  </a:lnTo>
                  <a:lnTo>
                    <a:pt x="104" y="916"/>
                  </a:lnTo>
                  <a:lnTo>
                    <a:pt x="104" y="916"/>
                  </a:lnTo>
                  <a:lnTo>
                    <a:pt x="102" y="918"/>
                  </a:lnTo>
                  <a:lnTo>
                    <a:pt x="102" y="918"/>
                  </a:lnTo>
                  <a:lnTo>
                    <a:pt x="101" y="918"/>
                  </a:lnTo>
                  <a:lnTo>
                    <a:pt x="101" y="918"/>
                  </a:lnTo>
                  <a:lnTo>
                    <a:pt x="99" y="919"/>
                  </a:lnTo>
                  <a:lnTo>
                    <a:pt x="97" y="919"/>
                  </a:lnTo>
                  <a:lnTo>
                    <a:pt x="99" y="919"/>
                  </a:lnTo>
                  <a:lnTo>
                    <a:pt x="99" y="918"/>
                  </a:lnTo>
                  <a:lnTo>
                    <a:pt x="101" y="916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4"/>
                  </a:lnTo>
                  <a:lnTo>
                    <a:pt x="101" y="914"/>
                  </a:lnTo>
                  <a:lnTo>
                    <a:pt x="101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1" y="913"/>
                  </a:lnTo>
                  <a:lnTo>
                    <a:pt x="99" y="913"/>
                  </a:lnTo>
                  <a:lnTo>
                    <a:pt x="99" y="914"/>
                  </a:lnTo>
                  <a:lnTo>
                    <a:pt x="97" y="914"/>
                  </a:lnTo>
                  <a:lnTo>
                    <a:pt x="97" y="914"/>
                  </a:lnTo>
                  <a:lnTo>
                    <a:pt x="96" y="916"/>
                  </a:lnTo>
                  <a:lnTo>
                    <a:pt x="94" y="916"/>
                  </a:lnTo>
                  <a:lnTo>
                    <a:pt x="94" y="916"/>
                  </a:lnTo>
                  <a:lnTo>
                    <a:pt x="94" y="914"/>
                  </a:lnTo>
                  <a:lnTo>
                    <a:pt x="94" y="913"/>
                  </a:lnTo>
                  <a:lnTo>
                    <a:pt x="101" y="901"/>
                  </a:lnTo>
                  <a:lnTo>
                    <a:pt x="84" y="901"/>
                  </a:lnTo>
                  <a:lnTo>
                    <a:pt x="66" y="893"/>
                  </a:lnTo>
                  <a:lnTo>
                    <a:pt x="64" y="886"/>
                  </a:lnTo>
                  <a:lnTo>
                    <a:pt x="64" y="884"/>
                  </a:lnTo>
                  <a:lnTo>
                    <a:pt x="64" y="881"/>
                  </a:lnTo>
                  <a:lnTo>
                    <a:pt x="64" y="881"/>
                  </a:lnTo>
                  <a:lnTo>
                    <a:pt x="62" y="884"/>
                  </a:lnTo>
                  <a:lnTo>
                    <a:pt x="59" y="886"/>
                  </a:lnTo>
                  <a:lnTo>
                    <a:pt x="54" y="893"/>
                  </a:lnTo>
                  <a:lnTo>
                    <a:pt x="46" y="886"/>
                  </a:lnTo>
                  <a:lnTo>
                    <a:pt x="42" y="879"/>
                  </a:lnTo>
                  <a:lnTo>
                    <a:pt x="42" y="878"/>
                  </a:lnTo>
                  <a:lnTo>
                    <a:pt x="41" y="861"/>
                  </a:lnTo>
                  <a:lnTo>
                    <a:pt x="41" y="861"/>
                  </a:lnTo>
                  <a:lnTo>
                    <a:pt x="41" y="859"/>
                  </a:lnTo>
                  <a:lnTo>
                    <a:pt x="46" y="859"/>
                  </a:lnTo>
                  <a:lnTo>
                    <a:pt x="44" y="856"/>
                  </a:lnTo>
                  <a:lnTo>
                    <a:pt x="41" y="844"/>
                  </a:lnTo>
                  <a:lnTo>
                    <a:pt x="39" y="844"/>
                  </a:lnTo>
                  <a:lnTo>
                    <a:pt x="39" y="844"/>
                  </a:lnTo>
                  <a:lnTo>
                    <a:pt x="39" y="843"/>
                  </a:lnTo>
                  <a:lnTo>
                    <a:pt x="42" y="844"/>
                  </a:lnTo>
                  <a:lnTo>
                    <a:pt x="44" y="844"/>
                  </a:lnTo>
                  <a:lnTo>
                    <a:pt x="44" y="844"/>
                  </a:lnTo>
                  <a:lnTo>
                    <a:pt x="46" y="844"/>
                  </a:lnTo>
                  <a:lnTo>
                    <a:pt x="47" y="841"/>
                  </a:lnTo>
                  <a:lnTo>
                    <a:pt x="51" y="823"/>
                  </a:lnTo>
                  <a:lnTo>
                    <a:pt x="51" y="819"/>
                  </a:lnTo>
                  <a:lnTo>
                    <a:pt x="49" y="806"/>
                  </a:lnTo>
                  <a:lnTo>
                    <a:pt x="49" y="801"/>
                  </a:lnTo>
                  <a:lnTo>
                    <a:pt x="52" y="798"/>
                  </a:lnTo>
                  <a:lnTo>
                    <a:pt x="47" y="774"/>
                  </a:lnTo>
                  <a:lnTo>
                    <a:pt x="42" y="766"/>
                  </a:lnTo>
                  <a:lnTo>
                    <a:pt x="41" y="763"/>
                  </a:lnTo>
                  <a:lnTo>
                    <a:pt x="39" y="763"/>
                  </a:lnTo>
                  <a:lnTo>
                    <a:pt x="39" y="763"/>
                  </a:lnTo>
                  <a:lnTo>
                    <a:pt x="37" y="761"/>
                  </a:lnTo>
                  <a:lnTo>
                    <a:pt x="36" y="756"/>
                  </a:lnTo>
                  <a:lnTo>
                    <a:pt x="37" y="748"/>
                  </a:lnTo>
                  <a:lnTo>
                    <a:pt x="39" y="743"/>
                  </a:lnTo>
                  <a:lnTo>
                    <a:pt x="41" y="739"/>
                  </a:lnTo>
                  <a:lnTo>
                    <a:pt x="41" y="739"/>
                  </a:lnTo>
                  <a:lnTo>
                    <a:pt x="41" y="738"/>
                  </a:lnTo>
                  <a:lnTo>
                    <a:pt x="41" y="736"/>
                  </a:lnTo>
                  <a:lnTo>
                    <a:pt x="41" y="733"/>
                  </a:lnTo>
                  <a:lnTo>
                    <a:pt x="39" y="724"/>
                  </a:lnTo>
                  <a:lnTo>
                    <a:pt x="39" y="724"/>
                  </a:lnTo>
                  <a:lnTo>
                    <a:pt x="34" y="721"/>
                  </a:lnTo>
                  <a:lnTo>
                    <a:pt x="34" y="723"/>
                  </a:lnTo>
                  <a:lnTo>
                    <a:pt x="34" y="723"/>
                  </a:lnTo>
                  <a:lnTo>
                    <a:pt x="29" y="716"/>
                  </a:lnTo>
                  <a:lnTo>
                    <a:pt x="27" y="703"/>
                  </a:lnTo>
                  <a:lnTo>
                    <a:pt x="27" y="701"/>
                  </a:lnTo>
                  <a:lnTo>
                    <a:pt x="27" y="686"/>
                  </a:lnTo>
                  <a:lnTo>
                    <a:pt x="27" y="686"/>
                  </a:lnTo>
                  <a:lnTo>
                    <a:pt x="29" y="684"/>
                  </a:lnTo>
                  <a:lnTo>
                    <a:pt x="30" y="684"/>
                  </a:lnTo>
                  <a:lnTo>
                    <a:pt x="36" y="677"/>
                  </a:lnTo>
                  <a:lnTo>
                    <a:pt x="47" y="661"/>
                  </a:lnTo>
                  <a:lnTo>
                    <a:pt x="47" y="657"/>
                  </a:lnTo>
                  <a:lnTo>
                    <a:pt x="47" y="657"/>
                  </a:lnTo>
                  <a:lnTo>
                    <a:pt x="46" y="652"/>
                  </a:lnTo>
                  <a:lnTo>
                    <a:pt x="46" y="652"/>
                  </a:lnTo>
                  <a:lnTo>
                    <a:pt x="44" y="649"/>
                  </a:lnTo>
                  <a:lnTo>
                    <a:pt x="44" y="646"/>
                  </a:lnTo>
                  <a:lnTo>
                    <a:pt x="44" y="646"/>
                  </a:lnTo>
                  <a:lnTo>
                    <a:pt x="44" y="644"/>
                  </a:lnTo>
                  <a:lnTo>
                    <a:pt x="44" y="644"/>
                  </a:lnTo>
                  <a:lnTo>
                    <a:pt x="46" y="642"/>
                  </a:lnTo>
                  <a:lnTo>
                    <a:pt x="46" y="642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9" y="646"/>
                  </a:lnTo>
                  <a:lnTo>
                    <a:pt x="56" y="642"/>
                  </a:lnTo>
                  <a:lnTo>
                    <a:pt x="59" y="641"/>
                  </a:lnTo>
                  <a:lnTo>
                    <a:pt x="61" y="641"/>
                  </a:lnTo>
                  <a:lnTo>
                    <a:pt x="61" y="641"/>
                  </a:lnTo>
                  <a:lnTo>
                    <a:pt x="61" y="644"/>
                  </a:lnTo>
                  <a:lnTo>
                    <a:pt x="61" y="647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79" y="637"/>
                  </a:lnTo>
                  <a:lnTo>
                    <a:pt x="79" y="634"/>
                  </a:lnTo>
                  <a:lnTo>
                    <a:pt x="79" y="634"/>
                  </a:lnTo>
                  <a:lnTo>
                    <a:pt x="79" y="632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6" y="627"/>
                  </a:lnTo>
                  <a:lnTo>
                    <a:pt x="72" y="626"/>
                  </a:lnTo>
                  <a:lnTo>
                    <a:pt x="72" y="622"/>
                  </a:lnTo>
                  <a:lnTo>
                    <a:pt x="72" y="622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4" y="621"/>
                  </a:lnTo>
                  <a:lnTo>
                    <a:pt x="76" y="621"/>
                  </a:lnTo>
                  <a:lnTo>
                    <a:pt x="81" y="626"/>
                  </a:lnTo>
                  <a:lnTo>
                    <a:pt x="79" y="624"/>
                  </a:lnTo>
                  <a:lnTo>
                    <a:pt x="79" y="622"/>
                  </a:lnTo>
                  <a:lnTo>
                    <a:pt x="76" y="619"/>
                  </a:lnTo>
                  <a:lnTo>
                    <a:pt x="76" y="619"/>
                  </a:lnTo>
                  <a:lnTo>
                    <a:pt x="76" y="617"/>
                  </a:lnTo>
                  <a:lnTo>
                    <a:pt x="76" y="617"/>
                  </a:lnTo>
                  <a:lnTo>
                    <a:pt x="76" y="616"/>
                  </a:lnTo>
                  <a:lnTo>
                    <a:pt x="76" y="614"/>
                  </a:lnTo>
                  <a:lnTo>
                    <a:pt x="77" y="616"/>
                  </a:lnTo>
                  <a:lnTo>
                    <a:pt x="77" y="616"/>
                  </a:lnTo>
                  <a:lnTo>
                    <a:pt x="81" y="617"/>
                  </a:lnTo>
                  <a:lnTo>
                    <a:pt x="82" y="614"/>
                  </a:lnTo>
                  <a:lnTo>
                    <a:pt x="84" y="606"/>
                  </a:lnTo>
                  <a:lnTo>
                    <a:pt x="86" y="604"/>
                  </a:lnTo>
                  <a:lnTo>
                    <a:pt x="87" y="599"/>
                  </a:lnTo>
                  <a:lnTo>
                    <a:pt x="91" y="599"/>
                  </a:lnTo>
                  <a:lnTo>
                    <a:pt x="91" y="599"/>
                  </a:lnTo>
                  <a:lnTo>
                    <a:pt x="92" y="599"/>
                  </a:lnTo>
                  <a:lnTo>
                    <a:pt x="92" y="601"/>
                  </a:lnTo>
                  <a:lnTo>
                    <a:pt x="92" y="601"/>
                  </a:lnTo>
                  <a:lnTo>
                    <a:pt x="92" y="602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6" y="606"/>
                  </a:lnTo>
                  <a:lnTo>
                    <a:pt x="97" y="604"/>
                  </a:lnTo>
                  <a:lnTo>
                    <a:pt x="101" y="599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89"/>
                  </a:lnTo>
                  <a:lnTo>
                    <a:pt x="106" y="584"/>
                  </a:lnTo>
                  <a:lnTo>
                    <a:pt x="109" y="581"/>
                  </a:lnTo>
                  <a:lnTo>
                    <a:pt x="111" y="581"/>
                  </a:lnTo>
                  <a:lnTo>
                    <a:pt x="117" y="576"/>
                  </a:lnTo>
                  <a:lnTo>
                    <a:pt x="117" y="571"/>
                  </a:lnTo>
                  <a:lnTo>
                    <a:pt x="117" y="566"/>
                  </a:lnTo>
                  <a:lnTo>
                    <a:pt x="117" y="566"/>
                  </a:lnTo>
                  <a:lnTo>
                    <a:pt x="119" y="566"/>
                  </a:lnTo>
                  <a:lnTo>
                    <a:pt x="121" y="566"/>
                  </a:lnTo>
                  <a:lnTo>
                    <a:pt x="127" y="561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139" y="542"/>
                  </a:lnTo>
                  <a:lnTo>
                    <a:pt x="139" y="541"/>
                  </a:lnTo>
                  <a:lnTo>
                    <a:pt x="141" y="534"/>
                  </a:lnTo>
                  <a:lnTo>
                    <a:pt x="141" y="532"/>
                  </a:lnTo>
                  <a:lnTo>
                    <a:pt x="146" y="529"/>
                  </a:lnTo>
                  <a:lnTo>
                    <a:pt x="146" y="527"/>
                  </a:lnTo>
                  <a:lnTo>
                    <a:pt x="152" y="522"/>
                  </a:lnTo>
                  <a:lnTo>
                    <a:pt x="154" y="521"/>
                  </a:lnTo>
                  <a:lnTo>
                    <a:pt x="154" y="517"/>
                  </a:lnTo>
                  <a:lnTo>
                    <a:pt x="154" y="514"/>
                  </a:lnTo>
                  <a:lnTo>
                    <a:pt x="154" y="514"/>
                  </a:lnTo>
                  <a:lnTo>
                    <a:pt x="154" y="512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9" y="494"/>
                  </a:lnTo>
                  <a:lnTo>
                    <a:pt x="161" y="494"/>
                  </a:lnTo>
                  <a:lnTo>
                    <a:pt x="167" y="487"/>
                  </a:lnTo>
                  <a:lnTo>
                    <a:pt x="169" y="487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2" y="482"/>
                  </a:lnTo>
                  <a:lnTo>
                    <a:pt x="182" y="482"/>
                  </a:lnTo>
                  <a:lnTo>
                    <a:pt x="184" y="484"/>
                  </a:lnTo>
                  <a:lnTo>
                    <a:pt x="184" y="486"/>
                  </a:lnTo>
                  <a:lnTo>
                    <a:pt x="184" y="486"/>
                  </a:lnTo>
                  <a:lnTo>
                    <a:pt x="186" y="487"/>
                  </a:lnTo>
                  <a:lnTo>
                    <a:pt x="186" y="491"/>
                  </a:lnTo>
                  <a:lnTo>
                    <a:pt x="187" y="491"/>
                  </a:lnTo>
                  <a:lnTo>
                    <a:pt x="189" y="491"/>
                  </a:lnTo>
                  <a:lnTo>
                    <a:pt x="189" y="491"/>
                  </a:lnTo>
                  <a:lnTo>
                    <a:pt x="191" y="491"/>
                  </a:lnTo>
                  <a:lnTo>
                    <a:pt x="192" y="489"/>
                  </a:lnTo>
                  <a:lnTo>
                    <a:pt x="192" y="489"/>
                  </a:lnTo>
                  <a:lnTo>
                    <a:pt x="191" y="484"/>
                  </a:lnTo>
                  <a:lnTo>
                    <a:pt x="191" y="482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89" y="482"/>
                  </a:lnTo>
                  <a:lnTo>
                    <a:pt x="189" y="482"/>
                  </a:lnTo>
                  <a:lnTo>
                    <a:pt x="186" y="481"/>
                  </a:lnTo>
                  <a:lnTo>
                    <a:pt x="186" y="479"/>
                  </a:lnTo>
                  <a:lnTo>
                    <a:pt x="184" y="477"/>
                  </a:lnTo>
                  <a:lnTo>
                    <a:pt x="184" y="477"/>
                  </a:lnTo>
                  <a:lnTo>
                    <a:pt x="184" y="476"/>
                  </a:lnTo>
                  <a:lnTo>
                    <a:pt x="186" y="476"/>
                  </a:lnTo>
                  <a:lnTo>
                    <a:pt x="189" y="476"/>
                  </a:lnTo>
                  <a:lnTo>
                    <a:pt x="191" y="476"/>
                  </a:lnTo>
                  <a:lnTo>
                    <a:pt x="191" y="477"/>
                  </a:lnTo>
                  <a:lnTo>
                    <a:pt x="191" y="477"/>
                  </a:lnTo>
                  <a:lnTo>
                    <a:pt x="192" y="477"/>
                  </a:lnTo>
                  <a:lnTo>
                    <a:pt x="192" y="479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2" y="471"/>
                  </a:lnTo>
                  <a:lnTo>
                    <a:pt x="191" y="466"/>
                  </a:lnTo>
                  <a:lnTo>
                    <a:pt x="191" y="466"/>
                  </a:lnTo>
                  <a:lnTo>
                    <a:pt x="189" y="464"/>
                  </a:lnTo>
                  <a:lnTo>
                    <a:pt x="186" y="464"/>
                  </a:lnTo>
                  <a:lnTo>
                    <a:pt x="186" y="457"/>
                  </a:lnTo>
                  <a:lnTo>
                    <a:pt x="186" y="449"/>
                  </a:lnTo>
                  <a:lnTo>
                    <a:pt x="186" y="447"/>
                  </a:lnTo>
                  <a:lnTo>
                    <a:pt x="186" y="442"/>
                  </a:lnTo>
                  <a:lnTo>
                    <a:pt x="187" y="436"/>
                  </a:lnTo>
                  <a:lnTo>
                    <a:pt x="187" y="432"/>
                  </a:lnTo>
                  <a:lnTo>
                    <a:pt x="186" y="431"/>
                  </a:lnTo>
                  <a:lnTo>
                    <a:pt x="184" y="427"/>
                  </a:lnTo>
                  <a:lnTo>
                    <a:pt x="184" y="426"/>
                  </a:lnTo>
                  <a:lnTo>
                    <a:pt x="181" y="424"/>
                  </a:lnTo>
                  <a:lnTo>
                    <a:pt x="174" y="419"/>
                  </a:lnTo>
                  <a:lnTo>
                    <a:pt x="167" y="415"/>
                  </a:lnTo>
                  <a:lnTo>
                    <a:pt x="164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7"/>
                  </a:lnTo>
                  <a:lnTo>
                    <a:pt x="156" y="410"/>
                  </a:lnTo>
                  <a:lnTo>
                    <a:pt x="154" y="409"/>
                  </a:lnTo>
                  <a:lnTo>
                    <a:pt x="154" y="409"/>
                  </a:lnTo>
                  <a:lnTo>
                    <a:pt x="154" y="402"/>
                  </a:lnTo>
                  <a:lnTo>
                    <a:pt x="152" y="402"/>
                  </a:lnTo>
                  <a:lnTo>
                    <a:pt x="149" y="405"/>
                  </a:lnTo>
                  <a:lnTo>
                    <a:pt x="149" y="405"/>
                  </a:lnTo>
                  <a:lnTo>
                    <a:pt x="141" y="405"/>
                  </a:lnTo>
                  <a:lnTo>
                    <a:pt x="141" y="405"/>
                  </a:lnTo>
                  <a:lnTo>
                    <a:pt x="139" y="404"/>
                  </a:lnTo>
                  <a:lnTo>
                    <a:pt x="139" y="402"/>
                  </a:lnTo>
                  <a:lnTo>
                    <a:pt x="139" y="400"/>
                  </a:lnTo>
                  <a:lnTo>
                    <a:pt x="132" y="384"/>
                  </a:lnTo>
                  <a:lnTo>
                    <a:pt x="132" y="380"/>
                  </a:lnTo>
                  <a:lnTo>
                    <a:pt x="129" y="374"/>
                  </a:lnTo>
                  <a:lnTo>
                    <a:pt x="129" y="372"/>
                  </a:lnTo>
                  <a:lnTo>
                    <a:pt x="127" y="372"/>
                  </a:lnTo>
                  <a:lnTo>
                    <a:pt x="127" y="372"/>
                  </a:lnTo>
                  <a:lnTo>
                    <a:pt x="126" y="370"/>
                  </a:lnTo>
                  <a:lnTo>
                    <a:pt x="126" y="370"/>
                  </a:lnTo>
                  <a:lnTo>
                    <a:pt x="124" y="370"/>
                  </a:lnTo>
                  <a:lnTo>
                    <a:pt x="122" y="369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9" y="362"/>
                  </a:lnTo>
                  <a:lnTo>
                    <a:pt x="117" y="359"/>
                  </a:lnTo>
                  <a:lnTo>
                    <a:pt x="116" y="347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7" y="344"/>
                  </a:lnTo>
                  <a:lnTo>
                    <a:pt x="117" y="344"/>
                  </a:lnTo>
                  <a:lnTo>
                    <a:pt x="119" y="340"/>
                  </a:lnTo>
                  <a:lnTo>
                    <a:pt x="122" y="337"/>
                  </a:lnTo>
                  <a:lnTo>
                    <a:pt x="124" y="335"/>
                  </a:lnTo>
                  <a:lnTo>
                    <a:pt x="124" y="334"/>
                  </a:lnTo>
                  <a:lnTo>
                    <a:pt x="124" y="334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0"/>
                  </a:lnTo>
                  <a:lnTo>
                    <a:pt x="124" y="305"/>
                  </a:lnTo>
                  <a:lnTo>
                    <a:pt x="119" y="295"/>
                  </a:lnTo>
                  <a:lnTo>
                    <a:pt x="117" y="295"/>
                  </a:lnTo>
                  <a:lnTo>
                    <a:pt x="116" y="294"/>
                  </a:lnTo>
                  <a:lnTo>
                    <a:pt x="114" y="290"/>
                  </a:lnTo>
                  <a:lnTo>
                    <a:pt x="111" y="280"/>
                  </a:lnTo>
                  <a:lnTo>
                    <a:pt x="109" y="280"/>
                  </a:lnTo>
                  <a:lnTo>
                    <a:pt x="109" y="280"/>
                  </a:lnTo>
                  <a:lnTo>
                    <a:pt x="109" y="279"/>
                  </a:lnTo>
                  <a:lnTo>
                    <a:pt x="111" y="275"/>
                  </a:lnTo>
                  <a:lnTo>
                    <a:pt x="116" y="265"/>
                  </a:lnTo>
                  <a:lnTo>
                    <a:pt x="116" y="264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16" y="255"/>
                  </a:lnTo>
                  <a:lnTo>
                    <a:pt x="114" y="255"/>
                  </a:lnTo>
                  <a:lnTo>
                    <a:pt x="109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6" y="254"/>
                  </a:lnTo>
                  <a:lnTo>
                    <a:pt x="106" y="255"/>
                  </a:lnTo>
                  <a:lnTo>
                    <a:pt x="106" y="254"/>
                  </a:lnTo>
                  <a:lnTo>
                    <a:pt x="106" y="254"/>
                  </a:lnTo>
                  <a:lnTo>
                    <a:pt x="104" y="254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102" y="250"/>
                  </a:lnTo>
                  <a:lnTo>
                    <a:pt x="104" y="244"/>
                  </a:lnTo>
                  <a:lnTo>
                    <a:pt x="106" y="234"/>
                  </a:lnTo>
                  <a:lnTo>
                    <a:pt x="104" y="230"/>
                  </a:lnTo>
                  <a:lnTo>
                    <a:pt x="104" y="227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6" y="214"/>
                  </a:lnTo>
                  <a:lnTo>
                    <a:pt x="107" y="212"/>
                  </a:lnTo>
                  <a:lnTo>
                    <a:pt x="107" y="212"/>
                  </a:lnTo>
                  <a:lnTo>
                    <a:pt x="109" y="210"/>
                  </a:lnTo>
                  <a:lnTo>
                    <a:pt x="109" y="210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2"/>
                  </a:lnTo>
                  <a:lnTo>
                    <a:pt x="101" y="200"/>
                  </a:lnTo>
                  <a:lnTo>
                    <a:pt x="97" y="195"/>
                  </a:lnTo>
                  <a:lnTo>
                    <a:pt x="94" y="190"/>
                  </a:lnTo>
                  <a:lnTo>
                    <a:pt x="91" y="184"/>
                  </a:lnTo>
                  <a:lnTo>
                    <a:pt x="91" y="182"/>
                  </a:lnTo>
                  <a:lnTo>
                    <a:pt x="87" y="177"/>
                  </a:lnTo>
                  <a:lnTo>
                    <a:pt x="86" y="177"/>
                  </a:lnTo>
                  <a:lnTo>
                    <a:pt x="77" y="169"/>
                  </a:lnTo>
                  <a:lnTo>
                    <a:pt x="72" y="167"/>
                  </a:lnTo>
                  <a:lnTo>
                    <a:pt x="62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62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9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2" y="153"/>
                  </a:lnTo>
                  <a:lnTo>
                    <a:pt x="41" y="153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2" y="143"/>
                  </a:lnTo>
                  <a:lnTo>
                    <a:pt x="30" y="143"/>
                  </a:lnTo>
                  <a:lnTo>
                    <a:pt x="30" y="142"/>
                  </a:lnTo>
                  <a:lnTo>
                    <a:pt x="30" y="140"/>
                  </a:lnTo>
                  <a:lnTo>
                    <a:pt x="29" y="138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17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5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9" y="112"/>
                  </a:lnTo>
                  <a:lnTo>
                    <a:pt x="5" y="112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7"/>
                  </a:lnTo>
                  <a:lnTo>
                    <a:pt x="5" y="105"/>
                  </a:lnTo>
                  <a:lnTo>
                    <a:pt x="7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5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08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7" y="93"/>
                  </a:lnTo>
                  <a:lnTo>
                    <a:pt x="25" y="85"/>
                  </a:lnTo>
                  <a:lnTo>
                    <a:pt x="37" y="87"/>
                  </a:lnTo>
                  <a:lnTo>
                    <a:pt x="47" y="105"/>
                  </a:lnTo>
                  <a:lnTo>
                    <a:pt x="56" y="117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7" y="123"/>
                  </a:lnTo>
                  <a:lnTo>
                    <a:pt x="61" y="12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7" y="137"/>
                  </a:lnTo>
                  <a:lnTo>
                    <a:pt x="76" y="140"/>
                  </a:lnTo>
                  <a:lnTo>
                    <a:pt x="77" y="140"/>
                  </a:lnTo>
                  <a:lnTo>
                    <a:pt x="86" y="140"/>
                  </a:lnTo>
                  <a:lnTo>
                    <a:pt x="86" y="142"/>
                  </a:lnTo>
                  <a:lnTo>
                    <a:pt x="87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5"/>
                  </a:lnTo>
                  <a:lnTo>
                    <a:pt x="94" y="143"/>
                  </a:lnTo>
                  <a:lnTo>
                    <a:pt x="96" y="140"/>
                  </a:lnTo>
                  <a:lnTo>
                    <a:pt x="99" y="140"/>
                  </a:lnTo>
                  <a:lnTo>
                    <a:pt x="101" y="138"/>
                  </a:lnTo>
                  <a:lnTo>
                    <a:pt x="102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7" y="133"/>
                  </a:lnTo>
                  <a:lnTo>
                    <a:pt x="109" y="132"/>
                  </a:lnTo>
                  <a:lnTo>
                    <a:pt x="109" y="130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9" y="127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21" y="130"/>
                  </a:lnTo>
                  <a:lnTo>
                    <a:pt x="122" y="133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4" y="137"/>
                  </a:lnTo>
                  <a:lnTo>
                    <a:pt x="136" y="137"/>
                  </a:lnTo>
                  <a:lnTo>
                    <a:pt x="137" y="138"/>
                  </a:lnTo>
                  <a:lnTo>
                    <a:pt x="139" y="138"/>
                  </a:lnTo>
                  <a:lnTo>
                    <a:pt x="141" y="138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4" y="142"/>
                  </a:lnTo>
                  <a:lnTo>
                    <a:pt x="146" y="143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5"/>
                  </a:lnTo>
                  <a:lnTo>
                    <a:pt x="151" y="145"/>
                  </a:lnTo>
                  <a:lnTo>
                    <a:pt x="154" y="140"/>
                  </a:lnTo>
                  <a:lnTo>
                    <a:pt x="154" y="138"/>
                  </a:lnTo>
                  <a:lnTo>
                    <a:pt x="154" y="137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7"/>
                  </a:lnTo>
                  <a:lnTo>
                    <a:pt x="156" y="125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2" y="117"/>
                  </a:lnTo>
                  <a:lnTo>
                    <a:pt x="164" y="117"/>
                  </a:lnTo>
                  <a:lnTo>
                    <a:pt x="166" y="117"/>
                  </a:lnTo>
                  <a:lnTo>
                    <a:pt x="167" y="117"/>
                  </a:lnTo>
                  <a:lnTo>
                    <a:pt x="167" y="118"/>
                  </a:lnTo>
                  <a:lnTo>
                    <a:pt x="167" y="118"/>
                  </a:lnTo>
                  <a:lnTo>
                    <a:pt x="169" y="117"/>
                  </a:lnTo>
                  <a:lnTo>
                    <a:pt x="169" y="117"/>
                  </a:lnTo>
                  <a:lnTo>
                    <a:pt x="174" y="105"/>
                  </a:lnTo>
                  <a:lnTo>
                    <a:pt x="174" y="103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1" y="97"/>
                  </a:lnTo>
                  <a:lnTo>
                    <a:pt x="169" y="87"/>
                  </a:lnTo>
                  <a:lnTo>
                    <a:pt x="169" y="87"/>
                  </a:lnTo>
                  <a:lnTo>
                    <a:pt x="169" y="83"/>
                  </a:lnTo>
                  <a:lnTo>
                    <a:pt x="169" y="77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1" y="72"/>
                  </a:lnTo>
                  <a:lnTo>
                    <a:pt x="172" y="72"/>
                  </a:lnTo>
                  <a:lnTo>
                    <a:pt x="172" y="70"/>
                  </a:lnTo>
                  <a:lnTo>
                    <a:pt x="172" y="62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7"/>
                  </a:lnTo>
                  <a:lnTo>
                    <a:pt x="174" y="47"/>
                  </a:lnTo>
                  <a:lnTo>
                    <a:pt x="174" y="45"/>
                  </a:lnTo>
                  <a:lnTo>
                    <a:pt x="174" y="45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6" y="40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4" y="28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7" y="20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89" y="18"/>
                  </a:lnTo>
                  <a:lnTo>
                    <a:pt x="192" y="17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201" y="17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6" y="18"/>
                  </a:lnTo>
                  <a:lnTo>
                    <a:pt x="206" y="20"/>
                  </a:lnTo>
                  <a:lnTo>
                    <a:pt x="207" y="18"/>
                  </a:lnTo>
                  <a:lnTo>
                    <a:pt x="211" y="17"/>
                  </a:lnTo>
                  <a:lnTo>
                    <a:pt x="212" y="15"/>
                  </a:lnTo>
                  <a:lnTo>
                    <a:pt x="214" y="15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0"/>
                  </a:lnTo>
                  <a:lnTo>
                    <a:pt x="221" y="3"/>
                  </a:lnTo>
                  <a:lnTo>
                    <a:pt x="222" y="2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4" y="7"/>
                  </a:lnTo>
                  <a:lnTo>
                    <a:pt x="236" y="8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9" y="22"/>
                  </a:lnTo>
                  <a:lnTo>
                    <a:pt x="251" y="22"/>
                  </a:lnTo>
                  <a:lnTo>
                    <a:pt x="259" y="25"/>
                  </a:lnTo>
                  <a:lnTo>
                    <a:pt x="261" y="27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9" y="3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79" y="60"/>
                  </a:lnTo>
                  <a:lnTo>
                    <a:pt x="277" y="63"/>
                  </a:lnTo>
                  <a:lnTo>
                    <a:pt x="276" y="65"/>
                  </a:lnTo>
                  <a:lnTo>
                    <a:pt x="274" y="67"/>
                  </a:lnTo>
                  <a:lnTo>
                    <a:pt x="274" y="68"/>
                  </a:lnTo>
                  <a:lnTo>
                    <a:pt x="272" y="70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82"/>
                  </a:lnTo>
                  <a:lnTo>
                    <a:pt x="271" y="83"/>
                  </a:lnTo>
                  <a:lnTo>
                    <a:pt x="271" y="83"/>
                  </a:lnTo>
                  <a:lnTo>
                    <a:pt x="271" y="85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4" y="87"/>
                  </a:lnTo>
                  <a:lnTo>
                    <a:pt x="276" y="88"/>
                  </a:lnTo>
                  <a:lnTo>
                    <a:pt x="277" y="90"/>
                  </a:lnTo>
                  <a:lnTo>
                    <a:pt x="276" y="92"/>
                  </a:lnTo>
                  <a:lnTo>
                    <a:pt x="276" y="92"/>
                  </a:lnTo>
                  <a:lnTo>
                    <a:pt x="262" y="103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2" y="107"/>
                  </a:lnTo>
                  <a:lnTo>
                    <a:pt x="264" y="108"/>
                  </a:lnTo>
                  <a:lnTo>
                    <a:pt x="264" y="108"/>
                  </a:lnTo>
                  <a:lnTo>
                    <a:pt x="266" y="108"/>
                  </a:lnTo>
                  <a:lnTo>
                    <a:pt x="271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6" y="108"/>
                  </a:lnTo>
                  <a:lnTo>
                    <a:pt x="276" y="108"/>
                  </a:lnTo>
                  <a:lnTo>
                    <a:pt x="276" y="112"/>
                  </a:lnTo>
                  <a:lnTo>
                    <a:pt x="276" y="117"/>
                  </a:lnTo>
                  <a:lnTo>
                    <a:pt x="274" y="118"/>
                  </a:lnTo>
                  <a:lnTo>
                    <a:pt x="274" y="120"/>
                  </a:lnTo>
                  <a:lnTo>
                    <a:pt x="272" y="125"/>
                  </a:lnTo>
                  <a:lnTo>
                    <a:pt x="271" y="128"/>
                  </a:lnTo>
                  <a:lnTo>
                    <a:pt x="269" y="135"/>
                  </a:lnTo>
                  <a:lnTo>
                    <a:pt x="267" y="138"/>
                  </a:lnTo>
                  <a:lnTo>
                    <a:pt x="272" y="152"/>
                  </a:lnTo>
                  <a:lnTo>
                    <a:pt x="279" y="169"/>
                  </a:lnTo>
                  <a:lnTo>
                    <a:pt x="281" y="169"/>
                  </a:lnTo>
                  <a:lnTo>
                    <a:pt x="282" y="170"/>
                  </a:lnTo>
                  <a:lnTo>
                    <a:pt x="297" y="174"/>
                  </a:lnTo>
                  <a:lnTo>
                    <a:pt x="304" y="175"/>
                  </a:lnTo>
                  <a:lnTo>
                    <a:pt x="306" y="177"/>
                  </a:lnTo>
                  <a:lnTo>
                    <a:pt x="313" y="189"/>
                  </a:lnTo>
                  <a:lnTo>
                    <a:pt x="321" y="200"/>
                  </a:lnTo>
                  <a:lnTo>
                    <a:pt x="328" y="205"/>
                  </a:lnTo>
                  <a:lnTo>
                    <a:pt x="333" y="207"/>
                  </a:lnTo>
                  <a:lnTo>
                    <a:pt x="333" y="219"/>
                  </a:lnTo>
                  <a:lnTo>
                    <a:pt x="333" y="222"/>
                  </a:lnTo>
                  <a:lnTo>
                    <a:pt x="333" y="224"/>
                  </a:lnTo>
                  <a:lnTo>
                    <a:pt x="333" y="225"/>
                  </a:lnTo>
                  <a:lnTo>
                    <a:pt x="331" y="227"/>
                  </a:lnTo>
                  <a:lnTo>
                    <a:pt x="331" y="229"/>
                  </a:lnTo>
                  <a:lnTo>
                    <a:pt x="328" y="234"/>
                  </a:lnTo>
                  <a:lnTo>
                    <a:pt x="324" y="239"/>
                  </a:lnTo>
                  <a:lnTo>
                    <a:pt x="321" y="247"/>
                  </a:lnTo>
                  <a:lnTo>
                    <a:pt x="311" y="272"/>
                  </a:lnTo>
                  <a:lnTo>
                    <a:pt x="311" y="274"/>
                  </a:lnTo>
                  <a:lnTo>
                    <a:pt x="309" y="277"/>
                  </a:lnTo>
                  <a:lnTo>
                    <a:pt x="309" y="279"/>
                  </a:lnTo>
                  <a:lnTo>
                    <a:pt x="309" y="280"/>
                  </a:lnTo>
                  <a:lnTo>
                    <a:pt x="309" y="285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311" y="289"/>
                  </a:lnTo>
                  <a:lnTo>
                    <a:pt x="313" y="292"/>
                  </a:lnTo>
                  <a:lnTo>
                    <a:pt x="313" y="292"/>
                  </a:lnTo>
                  <a:lnTo>
                    <a:pt x="314" y="294"/>
                  </a:lnTo>
                  <a:lnTo>
                    <a:pt x="316" y="295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9" y="297"/>
                  </a:lnTo>
                  <a:lnTo>
                    <a:pt x="319" y="299"/>
                  </a:lnTo>
                  <a:lnTo>
                    <a:pt x="321" y="302"/>
                  </a:lnTo>
                  <a:lnTo>
                    <a:pt x="323" y="304"/>
                  </a:lnTo>
                  <a:lnTo>
                    <a:pt x="323" y="304"/>
                  </a:lnTo>
                  <a:lnTo>
                    <a:pt x="324" y="305"/>
                  </a:lnTo>
                  <a:lnTo>
                    <a:pt x="324" y="307"/>
                  </a:lnTo>
                  <a:lnTo>
                    <a:pt x="329" y="315"/>
                  </a:lnTo>
                  <a:lnTo>
                    <a:pt x="334" y="324"/>
                  </a:lnTo>
                  <a:lnTo>
                    <a:pt x="334" y="327"/>
                  </a:lnTo>
                  <a:lnTo>
                    <a:pt x="334" y="327"/>
                  </a:lnTo>
                  <a:lnTo>
                    <a:pt x="336" y="329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5"/>
                  </a:lnTo>
                  <a:lnTo>
                    <a:pt x="343" y="340"/>
                  </a:lnTo>
                  <a:lnTo>
                    <a:pt x="346" y="344"/>
                  </a:lnTo>
                  <a:lnTo>
                    <a:pt x="346" y="345"/>
                  </a:lnTo>
                  <a:lnTo>
                    <a:pt x="348" y="347"/>
                  </a:lnTo>
                  <a:lnTo>
                    <a:pt x="348" y="347"/>
                  </a:lnTo>
                  <a:lnTo>
                    <a:pt x="349" y="349"/>
                  </a:lnTo>
                  <a:lnTo>
                    <a:pt x="351" y="349"/>
                  </a:lnTo>
                  <a:lnTo>
                    <a:pt x="351" y="350"/>
                  </a:lnTo>
                  <a:lnTo>
                    <a:pt x="351" y="352"/>
                  </a:lnTo>
                  <a:lnTo>
                    <a:pt x="363" y="375"/>
                  </a:lnTo>
                  <a:lnTo>
                    <a:pt x="363" y="375"/>
                  </a:lnTo>
                  <a:lnTo>
                    <a:pt x="363" y="377"/>
                  </a:lnTo>
                  <a:lnTo>
                    <a:pt x="364" y="387"/>
                  </a:lnTo>
                  <a:lnTo>
                    <a:pt x="366" y="387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4" y="390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3" y="390"/>
                  </a:lnTo>
                  <a:lnTo>
                    <a:pt x="363" y="389"/>
                  </a:lnTo>
                  <a:lnTo>
                    <a:pt x="361" y="389"/>
                  </a:lnTo>
                  <a:lnTo>
                    <a:pt x="354" y="394"/>
                  </a:lnTo>
                  <a:lnTo>
                    <a:pt x="354" y="399"/>
                  </a:lnTo>
                  <a:lnTo>
                    <a:pt x="354" y="405"/>
                  </a:lnTo>
                  <a:lnTo>
                    <a:pt x="354" y="426"/>
                  </a:lnTo>
                  <a:lnTo>
                    <a:pt x="358" y="434"/>
                  </a:lnTo>
                  <a:lnTo>
                    <a:pt x="359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3" y="434"/>
                  </a:lnTo>
                  <a:lnTo>
                    <a:pt x="363" y="434"/>
                  </a:lnTo>
                  <a:lnTo>
                    <a:pt x="363" y="436"/>
                  </a:lnTo>
                  <a:lnTo>
                    <a:pt x="364" y="442"/>
                  </a:lnTo>
                  <a:lnTo>
                    <a:pt x="363" y="444"/>
                  </a:lnTo>
                  <a:lnTo>
                    <a:pt x="361" y="446"/>
                  </a:lnTo>
                  <a:lnTo>
                    <a:pt x="361" y="446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6" y="447"/>
                  </a:lnTo>
                  <a:lnTo>
                    <a:pt x="356" y="447"/>
                  </a:lnTo>
                  <a:lnTo>
                    <a:pt x="356" y="449"/>
                  </a:lnTo>
                  <a:lnTo>
                    <a:pt x="356" y="449"/>
                  </a:lnTo>
                  <a:lnTo>
                    <a:pt x="354" y="449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6" y="454"/>
                  </a:lnTo>
                  <a:lnTo>
                    <a:pt x="358" y="461"/>
                  </a:lnTo>
                  <a:lnTo>
                    <a:pt x="358" y="462"/>
                  </a:lnTo>
                  <a:lnTo>
                    <a:pt x="358" y="462"/>
                  </a:lnTo>
                  <a:lnTo>
                    <a:pt x="359" y="464"/>
                  </a:lnTo>
                  <a:lnTo>
                    <a:pt x="361" y="467"/>
                  </a:lnTo>
                  <a:lnTo>
                    <a:pt x="363" y="469"/>
                  </a:lnTo>
                  <a:lnTo>
                    <a:pt x="364" y="472"/>
                  </a:lnTo>
                  <a:lnTo>
                    <a:pt x="366" y="472"/>
                  </a:lnTo>
                  <a:lnTo>
                    <a:pt x="368" y="472"/>
                  </a:lnTo>
                  <a:lnTo>
                    <a:pt x="371" y="471"/>
                  </a:lnTo>
                  <a:lnTo>
                    <a:pt x="376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83" y="481"/>
                  </a:lnTo>
                  <a:lnTo>
                    <a:pt x="383" y="481"/>
                  </a:lnTo>
                  <a:lnTo>
                    <a:pt x="383" y="482"/>
                  </a:lnTo>
                  <a:lnTo>
                    <a:pt x="383" y="484"/>
                  </a:lnTo>
                  <a:lnTo>
                    <a:pt x="383" y="486"/>
                  </a:lnTo>
                  <a:lnTo>
                    <a:pt x="381" y="486"/>
                  </a:lnTo>
                  <a:lnTo>
                    <a:pt x="379" y="489"/>
                  </a:lnTo>
                  <a:lnTo>
                    <a:pt x="379" y="489"/>
                  </a:lnTo>
                  <a:lnTo>
                    <a:pt x="379" y="491"/>
                  </a:lnTo>
                  <a:lnTo>
                    <a:pt x="379" y="49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09"/>
                  </a:lnTo>
                  <a:lnTo>
                    <a:pt x="384" y="509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93" y="511"/>
                  </a:lnTo>
                  <a:lnTo>
                    <a:pt x="394" y="512"/>
                  </a:lnTo>
                  <a:lnTo>
                    <a:pt x="396" y="512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4" y="519"/>
                  </a:lnTo>
                  <a:lnTo>
                    <a:pt x="404" y="521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4"/>
                  </a:lnTo>
                  <a:lnTo>
                    <a:pt x="408" y="536"/>
                  </a:lnTo>
                  <a:lnTo>
                    <a:pt x="406" y="539"/>
                  </a:lnTo>
                  <a:lnTo>
                    <a:pt x="406" y="541"/>
                  </a:lnTo>
                  <a:lnTo>
                    <a:pt x="398" y="556"/>
                  </a:lnTo>
                  <a:lnTo>
                    <a:pt x="391" y="564"/>
                  </a:lnTo>
                  <a:lnTo>
                    <a:pt x="388" y="566"/>
                  </a:lnTo>
                  <a:lnTo>
                    <a:pt x="388" y="566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11" y="587"/>
                  </a:lnTo>
                  <a:lnTo>
                    <a:pt x="411" y="587"/>
                  </a:lnTo>
                  <a:lnTo>
                    <a:pt x="418" y="589"/>
                  </a:lnTo>
                  <a:lnTo>
                    <a:pt x="423" y="591"/>
                  </a:lnTo>
                  <a:lnTo>
                    <a:pt x="424" y="592"/>
                  </a:lnTo>
                  <a:lnTo>
                    <a:pt x="426" y="592"/>
                  </a:lnTo>
                  <a:lnTo>
                    <a:pt x="433" y="597"/>
                  </a:lnTo>
                  <a:lnTo>
                    <a:pt x="439" y="602"/>
                  </a:lnTo>
                  <a:lnTo>
                    <a:pt x="443" y="604"/>
                  </a:lnTo>
                  <a:lnTo>
                    <a:pt x="444" y="606"/>
                  </a:lnTo>
                  <a:lnTo>
                    <a:pt x="446" y="606"/>
                  </a:lnTo>
                  <a:lnTo>
                    <a:pt x="446" y="607"/>
                  </a:lnTo>
                  <a:lnTo>
                    <a:pt x="448" y="609"/>
                  </a:lnTo>
                  <a:lnTo>
                    <a:pt x="453" y="617"/>
                  </a:lnTo>
                  <a:lnTo>
                    <a:pt x="454" y="619"/>
                  </a:lnTo>
                  <a:lnTo>
                    <a:pt x="461" y="626"/>
                  </a:lnTo>
                  <a:lnTo>
                    <a:pt x="461" y="626"/>
                  </a:lnTo>
                  <a:lnTo>
                    <a:pt x="466" y="631"/>
                  </a:lnTo>
                  <a:lnTo>
                    <a:pt x="466" y="631"/>
                  </a:lnTo>
                  <a:lnTo>
                    <a:pt x="463" y="641"/>
                  </a:lnTo>
                  <a:lnTo>
                    <a:pt x="461" y="642"/>
                  </a:lnTo>
                  <a:lnTo>
                    <a:pt x="461" y="646"/>
                  </a:lnTo>
                  <a:lnTo>
                    <a:pt x="461" y="647"/>
                  </a:lnTo>
                  <a:lnTo>
                    <a:pt x="459" y="664"/>
                  </a:lnTo>
                  <a:lnTo>
                    <a:pt x="459" y="667"/>
                  </a:lnTo>
                  <a:lnTo>
                    <a:pt x="458" y="669"/>
                  </a:lnTo>
                  <a:lnTo>
                    <a:pt x="458" y="671"/>
                  </a:lnTo>
                  <a:lnTo>
                    <a:pt x="448" y="688"/>
                  </a:lnTo>
                  <a:lnTo>
                    <a:pt x="436" y="706"/>
                  </a:lnTo>
                  <a:lnTo>
                    <a:pt x="429" y="721"/>
                  </a:lnTo>
                  <a:lnTo>
                    <a:pt x="426" y="728"/>
                  </a:lnTo>
                  <a:lnTo>
                    <a:pt x="419" y="741"/>
                  </a:lnTo>
                  <a:lnTo>
                    <a:pt x="418" y="744"/>
                  </a:lnTo>
                  <a:lnTo>
                    <a:pt x="416" y="748"/>
                  </a:lnTo>
                  <a:lnTo>
                    <a:pt x="416" y="749"/>
                  </a:lnTo>
                  <a:lnTo>
                    <a:pt x="409" y="763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3"/>
                  </a:lnTo>
                  <a:lnTo>
                    <a:pt x="398" y="779"/>
                  </a:lnTo>
                  <a:lnTo>
                    <a:pt x="391" y="793"/>
                  </a:lnTo>
                  <a:lnTo>
                    <a:pt x="383" y="803"/>
                  </a:lnTo>
                  <a:lnTo>
                    <a:pt x="379" y="808"/>
                  </a:lnTo>
                  <a:lnTo>
                    <a:pt x="373" y="813"/>
                  </a:lnTo>
                  <a:lnTo>
                    <a:pt x="373" y="814"/>
                  </a:lnTo>
                  <a:lnTo>
                    <a:pt x="359" y="831"/>
                  </a:lnTo>
                  <a:lnTo>
                    <a:pt x="356" y="836"/>
                  </a:lnTo>
                  <a:lnTo>
                    <a:pt x="356" y="838"/>
                  </a:lnTo>
                  <a:lnTo>
                    <a:pt x="354" y="838"/>
                  </a:lnTo>
                  <a:lnTo>
                    <a:pt x="354" y="838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41"/>
                  </a:lnTo>
                  <a:lnTo>
                    <a:pt x="353" y="841"/>
                  </a:lnTo>
                  <a:lnTo>
                    <a:pt x="351" y="844"/>
                  </a:lnTo>
                  <a:lnTo>
                    <a:pt x="346" y="853"/>
                  </a:lnTo>
                  <a:lnTo>
                    <a:pt x="336" y="866"/>
                  </a:lnTo>
                  <a:lnTo>
                    <a:pt x="336" y="868"/>
                  </a:lnTo>
                  <a:lnTo>
                    <a:pt x="336" y="868"/>
                  </a:lnTo>
                  <a:lnTo>
                    <a:pt x="334" y="869"/>
                  </a:lnTo>
                  <a:lnTo>
                    <a:pt x="333" y="868"/>
                  </a:lnTo>
                  <a:lnTo>
                    <a:pt x="333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9"/>
                  </a:lnTo>
                  <a:lnTo>
                    <a:pt x="331" y="871"/>
                  </a:lnTo>
                  <a:lnTo>
                    <a:pt x="331" y="873"/>
                  </a:lnTo>
                  <a:lnTo>
                    <a:pt x="333" y="874"/>
                  </a:lnTo>
                  <a:lnTo>
                    <a:pt x="333" y="874"/>
                  </a:lnTo>
                  <a:lnTo>
                    <a:pt x="331" y="876"/>
                  </a:lnTo>
                  <a:lnTo>
                    <a:pt x="319" y="878"/>
                  </a:lnTo>
                  <a:lnTo>
                    <a:pt x="314" y="876"/>
                  </a:lnTo>
                  <a:lnTo>
                    <a:pt x="311" y="874"/>
                  </a:lnTo>
                  <a:lnTo>
                    <a:pt x="309" y="873"/>
                  </a:lnTo>
                  <a:lnTo>
                    <a:pt x="308" y="869"/>
                  </a:lnTo>
                  <a:lnTo>
                    <a:pt x="306" y="869"/>
                  </a:lnTo>
                  <a:lnTo>
                    <a:pt x="299" y="876"/>
                  </a:lnTo>
                  <a:lnTo>
                    <a:pt x="297" y="879"/>
                  </a:lnTo>
                  <a:lnTo>
                    <a:pt x="297" y="879"/>
                  </a:lnTo>
                  <a:lnTo>
                    <a:pt x="296" y="881"/>
                  </a:lnTo>
                  <a:lnTo>
                    <a:pt x="296" y="883"/>
                  </a:lnTo>
                  <a:lnTo>
                    <a:pt x="292" y="883"/>
                  </a:lnTo>
                  <a:lnTo>
                    <a:pt x="289" y="883"/>
                  </a:lnTo>
                  <a:lnTo>
                    <a:pt x="287" y="883"/>
                  </a:lnTo>
                  <a:lnTo>
                    <a:pt x="284" y="886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79" y="886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6" y="884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1"/>
                  </a:lnTo>
                  <a:lnTo>
                    <a:pt x="276" y="881"/>
                  </a:lnTo>
                  <a:lnTo>
                    <a:pt x="276" y="879"/>
                  </a:lnTo>
                  <a:lnTo>
                    <a:pt x="277" y="878"/>
                  </a:lnTo>
                  <a:lnTo>
                    <a:pt x="277" y="878"/>
                  </a:lnTo>
                  <a:lnTo>
                    <a:pt x="277" y="876"/>
                  </a:lnTo>
                  <a:lnTo>
                    <a:pt x="279" y="876"/>
                  </a:lnTo>
                  <a:lnTo>
                    <a:pt x="279" y="871"/>
                  </a:lnTo>
                  <a:lnTo>
                    <a:pt x="277" y="871"/>
                  </a:lnTo>
                  <a:lnTo>
                    <a:pt x="277" y="871"/>
                  </a:lnTo>
                  <a:lnTo>
                    <a:pt x="274" y="879"/>
                  </a:lnTo>
                  <a:lnTo>
                    <a:pt x="274" y="879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3"/>
                  </a:lnTo>
                  <a:lnTo>
                    <a:pt x="274" y="884"/>
                  </a:lnTo>
                  <a:lnTo>
                    <a:pt x="274" y="884"/>
                  </a:lnTo>
                  <a:lnTo>
                    <a:pt x="276" y="886"/>
                  </a:lnTo>
                  <a:lnTo>
                    <a:pt x="276" y="886"/>
                  </a:lnTo>
                  <a:lnTo>
                    <a:pt x="274" y="886"/>
                  </a:lnTo>
                  <a:lnTo>
                    <a:pt x="272" y="891"/>
                  </a:lnTo>
                  <a:lnTo>
                    <a:pt x="272" y="891"/>
                  </a:lnTo>
                  <a:lnTo>
                    <a:pt x="261" y="891"/>
                  </a:lnTo>
                  <a:lnTo>
                    <a:pt x="256" y="889"/>
                  </a:lnTo>
                  <a:lnTo>
                    <a:pt x="256" y="889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901"/>
                  </a:lnTo>
                  <a:lnTo>
                    <a:pt x="257" y="901"/>
                  </a:lnTo>
                  <a:lnTo>
                    <a:pt x="257" y="901"/>
                  </a:lnTo>
                  <a:lnTo>
                    <a:pt x="256" y="901"/>
                  </a:lnTo>
                  <a:lnTo>
                    <a:pt x="256" y="899"/>
                  </a:lnTo>
                  <a:lnTo>
                    <a:pt x="257" y="899"/>
                  </a:lnTo>
                  <a:lnTo>
                    <a:pt x="257" y="899"/>
                  </a:lnTo>
                  <a:lnTo>
                    <a:pt x="256" y="899"/>
                  </a:lnTo>
                  <a:lnTo>
                    <a:pt x="256" y="898"/>
                  </a:lnTo>
                  <a:lnTo>
                    <a:pt x="254" y="896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7" y="893"/>
                  </a:lnTo>
                  <a:lnTo>
                    <a:pt x="251" y="896"/>
                  </a:lnTo>
                  <a:lnTo>
                    <a:pt x="251" y="896"/>
                  </a:lnTo>
                  <a:lnTo>
                    <a:pt x="251" y="904"/>
                  </a:lnTo>
                  <a:lnTo>
                    <a:pt x="249" y="904"/>
                  </a:lnTo>
                  <a:lnTo>
                    <a:pt x="244" y="908"/>
                  </a:lnTo>
                  <a:lnTo>
                    <a:pt x="242" y="906"/>
                  </a:lnTo>
                  <a:lnTo>
                    <a:pt x="241" y="904"/>
                  </a:lnTo>
                  <a:lnTo>
                    <a:pt x="239" y="903"/>
                  </a:lnTo>
                  <a:lnTo>
                    <a:pt x="239" y="901"/>
                  </a:lnTo>
                  <a:lnTo>
                    <a:pt x="234" y="901"/>
                  </a:lnTo>
                  <a:lnTo>
                    <a:pt x="219" y="911"/>
                  </a:lnTo>
                  <a:lnTo>
                    <a:pt x="219" y="913"/>
                  </a:lnTo>
                  <a:lnTo>
                    <a:pt x="219" y="914"/>
                  </a:lnTo>
                  <a:lnTo>
                    <a:pt x="219" y="914"/>
                  </a:lnTo>
                  <a:lnTo>
                    <a:pt x="212" y="916"/>
                  </a:lnTo>
                  <a:lnTo>
                    <a:pt x="209" y="919"/>
                  </a:lnTo>
                  <a:lnTo>
                    <a:pt x="207" y="919"/>
                  </a:lnTo>
                  <a:lnTo>
                    <a:pt x="207" y="919"/>
                  </a:lnTo>
                  <a:lnTo>
                    <a:pt x="204" y="919"/>
                  </a:lnTo>
                  <a:lnTo>
                    <a:pt x="202" y="919"/>
                  </a:lnTo>
                  <a:lnTo>
                    <a:pt x="192" y="924"/>
                  </a:lnTo>
                  <a:lnTo>
                    <a:pt x="192" y="924"/>
                  </a:lnTo>
                  <a:lnTo>
                    <a:pt x="192" y="928"/>
                  </a:lnTo>
                  <a:lnTo>
                    <a:pt x="192" y="928"/>
                  </a:lnTo>
                  <a:lnTo>
                    <a:pt x="187" y="934"/>
                  </a:lnTo>
                  <a:lnTo>
                    <a:pt x="187" y="934"/>
                  </a:lnTo>
                  <a:lnTo>
                    <a:pt x="184" y="934"/>
                  </a:lnTo>
                  <a:lnTo>
                    <a:pt x="182" y="933"/>
                  </a:lnTo>
                  <a:lnTo>
                    <a:pt x="182" y="931"/>
                  </a:lnTo>
                  <a:lnTo>
                    <a:pt x="177" y="928"/>
                  </a:lnTo>
                  <a:lnTo>
                    <a:pt x="176" y="929"/>
                  </a:lnTo>
                  <a:lnTo>
                    <a:pt x="156" y="938"/>
                  </a:lnTo>
                  <a:lnTo>
                    <a:pt x="154" y="939"/>
                  </a:lnTo>
                  <a:lnTo>
                    <a:pt x="146" y="939"/>
                  </a:lnTo>
                  <a:lnTo>
                    <a:pt x="144" y="939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4" name="Freeform 226"/>
            <p:cNvSpPr>
              <a:spLocks/>
            </p:cNvSpPr>
            <p:nvPr/>
          </p:nvSpPr>
          <p:spPr bwMode="auto">
            <a:xfrm>
              <a:off x="6940131" y="1740457"/>
              <a:ext cx="875341" cy="1880698"/>
            </a:xfrm>
            <a:custGeom>
              <a:avLst/>
              <a:gdLst>
                <a:gd name="T0" fmla="*/ 557 w 579"/>
                <a:gd name="T1" fmla="*/ 236 h 1244"/>
                <a:gd name="T2" fmla="*/ 556 w 579"/>
                <a:gd name="T3" fmla="*/ 157 h 1244"/>
                <a:gd name="T4" fmla="*/ 544 w 579"/>
                <a:gd name="T5" fmla="*/ 122 h 1244"/>
                <a:gd name="T6" fmla="*/ 537 w 579"/>
                <a:gd name="T7" fmla="*/ 87 h 1244"/>
                <a:gd name="T8" fmla="*/ 486 w 579"/>
                <a:gd name="T9" fmla="*/ 45 h 1244"/>
                <a:gd name="T10" fmla="*/ 470 w 579"/>
                <a:gd name="T11" fmla="*/ 32 h 1244"/>
                <a:gd name="T12" fmla="*/ 452 w 579"/>
                <a:gd name="T13" fmla="*/ 9 h 1244"/>
                <a:gd name="T14" fmla="*/ 425 w 579"/>
                <a:gd name="T15" fmla="*/ 52 h 1244"/>
                <a:gd name="T16" fmla="*/ 357 w 579"/>
                <a:gd name="T17" fmla="*/ 84 h 1244"/>
                <a:gd name="T18" fmla="*/ 294 w 579"/>
                <a:gd name="T19" fmla="*/ 137 h 1244"/>
                <a:gd name="T20" fmla="*/ 265 w 579"/>
                <a:gd name="T21" fmla="*/ 214 h 1244"/>
                <a:gd name="T22" fmla="*/ 217 w 579"/>
                <a:gd name="T23" fmla="*/ 296 h 1244"/>
                <a:gd name="T24" fmla="*/ 185 w 579"/>
                <a:gd name="T25" fmla="*/ 409 h 1244"/>
                <a:gd name="T26" fmla="*/ 137 w 579"/>
                <a:gd name="T27" fmla="*/ 446 h 1244"/>
                <a:gd name="T28" fmla="*/ 88 w 579"/>
                <a:gd name="T29" fmla="*/ 551 h 1244"/>
                <a:gd name="T30" fmla="*/ 107 w 579"/>
                <a:gd name="T31" fmla="*/ 691 h 1244"/>
                <a:gd name="T32" fmla="*/ 87 w 579"/>
                <a:gd name="T33" fmla="*/ 766 h 1244"/>
                <a:gd name="T34" fmla="*/ 47 w 579"/>
                <a:gd name="T35" fmla="*/ 830 h 1244"/>
                <a:gd name="T36" fmla="*/ 17 w 579"/>
                <a:gd name="T37" fmla="*/ 910 h 1244"/>
                <a:gd name="T38" fmla="*/ 2 w 579"/>
                <a:gd name="T39" fmla="*/ 903 h 1244"/>
                <a:gd name="T40" fmla="*/ 22 w 579"/>
                <a:gd name="T41" fmla="*/ 952 h 1244"/>
                <a:gd name="T42" fmla="*/ 17 w 579"/>
                <a:gd name="T43" fmla="*/ 967 h 1244"/>
                <a:gd name="T44" fmla="*/ 25 w 579"/>
                <a:gd name="T45" fmla="*/ 1053 h 1244"/>
                <a:gd name="T46" fmla="*/ 45 w 579"/>
                <a:gd name="T47" fmla="*/ 1097 h 1244"/>
                <a:gd name="T48" fmla="*/ 63 w 579"/>
                <a:gd name="T49" fmla="*/ 1122 h 1244"/>
                <a:gd name="T50" fmla="*/ 55 w 579"/>
                <a:gd name="T51" fmla="*/ 1159 h 1244"/>
                <a:gd name="T52" fmla="*/ 55 w 579"/>
                <a:gd name="T53" fmla="*/ 1219 h 1244"/>
                <a:gd name="T54" fmla="*/ 83 w 579"/>
                <a:gd name="T55" fmla="*/ 1240 h 1244"/>
                <a:gd name="T56" fmla="*/ 128 w 579"/>
                <a:gd name="T57" fmla="*/ 1230 h 1244"/>
                <a:gd name="T58" fmla="*/ 145 w 579"/>
                <a:gd name="T59" fmla="*/ 1184 h 1244"/>
                <a:gd name="T60" fmla="*/ 172 w 579"/>
                <a:gd name="T61" fmla="*/ 1175 h 1244"/>
                <a:gd name="T62" fmla="*/ 235 w 579"/>
                <a:gd name="T63" fmla="*/ 1134 h 1244"/>
                <a:gd name="T64" fmla="*/ 260 w 579"/>
                <a:gd name="T65" fmla="*/ 1033 h 1244"/>
                <a:gd name="T66" fmla="*/ 264 w 579"/>
                <a:gd name="T67" fmla="*/ 1003 h 1244"/>
                <a:gd name="T68" fmla="*/ 252 w 579"/>
                <a:gd name="T69" fmla="*/ 950 h 1244"/>
                <a:gd name="T70" fmla="*/ 315 w 579"/>
                <a:gd name="T71" fmla="*/ 928 h 1244"/>
                <a:gd name="T72" fmla="*/ 325 w 579"/>
                <a:gd name="T73" fmla="*/ 923 h 1244"/>
                <a:gd name="T74" fmla="*/ 350 w 579"/>
                <a:gd name="T75" fmla="*/ 883 h 1244"/>
                <a:gd name="T76" fmla="*/ 279 w 579"/>
                <a:gd name="T77" fmla="*/ 882 h 1244"/>
                <a:gd name="T78" fmla="*/ 289 w 579"/>
                <a:gd name="T79" fmla="*/ 872 h 1244"/>
                <a:gd name="T80" fmla="*/ 307 w 579"/>
                <a:gd name="T81" fmla="*/ 857 h 1244"/>
                <a:gd name="T82" fmla="*/ 317 w 579"/>
                <a:gd name="T83" fmla="*/ 885 h 1244"/>
                <a:gd name="T84" fmla="*/ 359 w 579"/>
                <a:gd name="T85" fmla="*/ 870 h 1244"/>
                <a:gd name="T86" fmla="*/ 369 w 579"/>
                <a:gd name="T87" fmla="*/ 850 h 1244"/>
                <a:gd name="T88" fmla="*/ 352 w 579"/>
                <a:gd name="T89" fmla="*/ 810 h 1244"/>
                <a:gd name="T90" fmla="*/ 329 w 579"/>
                <a:gd name="T91" fmla="*/ 776 h 1244"/>
                <a:gd name="T92" fmla="*/ 315 w 579"/>
                <a:gd name="T93" fmla="*/ 776 h 1244"/>
                <a:gd name="T94" fmla="*/ 294 w 579"/>
                <a:gd name="T95" fmla="*/ 743 h 1244"/>
                <a:gd name="T96" fmla="*/ 309 w 579"/>
                <a:gd name="T97" fmla="*/ 648 h 1244"/>
                <a:gd name="T98" fmla="*/ 330 w 579"/>
                <a:gd name="T99" fmla="*/ 603 h 1244"/>
                <a:gd name="T100" fmla="*/ 345 w 579"/>
                <a:gd name="T101" fmla="*/ 576 h 1244"/>
                <a:gd name="T102" fmla="*/ 372 w 579"/>
                <a:gd name="T103" fmla="*/ 536 h 1244"/>
                <a:gd name="T104" fmla="*/ 399 w 579"/>
                <a:gd name="T105" fmla="*/ 506 h 1244"/>
                <a:gd name="T106" fmla="*/ 425 w 579"/>
                <a:gd name="T107" fmla="*/ 496 h 1244"/>
                <a:gd name="T108" fmla="*/ 460 w 579"/>
                <a:gd name="T109" fmla="*/ 451 h 1244"/>
                <a:gd name="T110" fmla="*/ 474 w 579"/>
                <a:gd name="T111" fmla="*/ 404 h 1244"/>
                <a:gd name="T112" fmla="*/ 474 w 579"/>
                <a:gd name="T113" fmla="*/ 343 h 1244"/>
                <a:gd name="T114" fmla="*/ 484 w 579"/>
                <a:gd name="T115" fmla="*/ 343 h 1244"/>
                <a:gd name="T116" fmla="*/ 486 w 579"/>
                <a:gd name="T117" fmla="*/ 338 h 1244"/>
                <a:gd name="T118" fmla="*/ 502 w 579"/>
                <a:gd name="T119" fmla="*/ 318 h 1244"/>
                <a:gd name="T120" fmla="*/ 511 w 579"/>
                <a:gd name="T121" fmla="*/ 296 h 1244"/>
                <a:gd name="T122" fmla="*/ 577 w 579"/>
                <a:gd name="T123" fmla="*/ 296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9" h="1244">
                  <a:moveTo>
                    <a:pt x="579" y="294"/>
                  </a:moveTo>
                  <a:lnTo>
                    <a:pt x="579" y="292"/>
                  </a:lnTo>
                  <a:lnTo>
                    <a:pt x="572" y="276"/>
                  </a:lnTo>
                  <a:lnTo>
                    <a:pt x="572" y="272"/>
                  </a:lnTo>
                  <a:lnTo>
                    <a:pt x="569" y="266"/>
                  </a:lnTo>
                  <a:lnTo>
                    <a:pt x="569" y="264"/>
                  </a:lnTo>
                  <a:lnTo>
                    <a:pt x="567" y="264"/>
                  </a:lnTo>
                  <a:lnTo>
                    <a:pt x="567" y="264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4" y="262"/>
                  </a:lnTo>
                  <a:lnTo>
                    <a:pt x="562" y="261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59" y="254"/>
                  </a:lnTo>
                  <a:lnTo>
                    <a:pt x="557" y="251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7" y="236"/>
                  </a:lnTo>
                  <a:lnTo>
                    <a:pt x="557" y="236"/>
                  </a:lnTo>
                  <a:lnTo>
                    <a:pt x="559" y="232"/>
                  </a:lnTo>
                  <a:lnTo>
                    <a:pt x="562" y="229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6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7" y="202"/>
                  </a:lnTo>
                  <a:lnTo>
                    <a:pt x="564" y="197"/>
                  </a:lnTo>
                  <a:lnTo>
                    <a:pt x="559" y="187"/>
                  </a:lnTo>
                  <a:lnTo>
                    <a:pt x="557" y="187"/>
                  </a:lnTo>
                  <a:lnTo>
                    <a:pt x="556" y="186"/>
                  </a:lnTo>
                  <a:lnTo>
                    <a:pt x="554" y="182"/>
                  </a:lnTo>
                  <a:lnTo>
                    <a:pt x="551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49" y="171"/>
                  </a:lnTo>
                  <a:lnTo>
                    <a:pt x="551" y="167"/>
                  </a:lnTo>
                  <a:lnTo>
                    <a:pt x="556" y="157"/>
                  </a:lnTo>
                  <a:lnTo>
                    <a:pt x="556" y="156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56" y="147"/>
                  </a:lnTo>
                  <a:lnTo>
                    <a:pt x="554" y="147"/>
                  </a:lnTo>
                  <a:lnTo>
                    <a:pt x="549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6" y="146"/>
                  </a:lnTo>
                  <a:lnTo>
                    <a:pt x="546" y="147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4" y="146"/>
                  </a:lnTo>
                  <a:lnTo>
                    <a:pt x="542" y="144"/>
                  </a:lnTo>
                  <a:lnTo>
                    <a:pt x="542" y="144"/>
                  </a:lnTo>
                  <a:lnTo>
                    <a:pt x="542" y="142"/>
                  </a:lnTo>
                  <a:lnTo>
                    <a:pt x="544" y="136"/>
                  </a:lnTo>
                  <a:lnTo>
                    <a:pt x="546" y="126"/>
                  </a:lnTo>
                  <a:lnTo>
                    <a:pt x="544" y="122"/>
                  </a:lnTo>
                  <a:lnTo>
                    <a:pt x="544" y="119"/>
                  </a:lnTo>
                  <a:lnTo>
                    <a:pt x="542" y="112"/>
                  </a:lnTo>
                  <a:lnTo>
                    <a:pt x="542" y="112"/>
                  </a:lnTo>
                  <a:lnTo>
                    <a:pt x="542" y="107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6" y="106"/>
                  </a:lnTo>
                  <a:lnTo>
                    <a:pt x="547" y="104"/>
                  </a:lnTo>
                  <a:lnTo>
                    <a:pt x="547" y="104"/>
                  </a:lnTo>
                  <a:lnTo>
                    <a:pt x="549" y="102"/>
                  </a:lnTo>
                  <a:lnTo>
                    <a:pt x="549" y="102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99"/>
                  </a:lnTo>
                  <a:lnTo>
                    <a:pt x="549" y="99"/>
                  </a:lnTo>
                  <a:lnTo>
                    <a:pt x="544" y="94"/>
                  </a:lnTo>
                  <a:lnTo>
                    <a:pt x="541" y="92"/>
                  </a:lnTo>
                  <a:lnTo>
                    <a:pt x="537" y="87"/>
                  </a:lnTo>
                  <a:lnTo>
                    <a:pt x="534" y="82"/>
                  </a:lnTo>
                  <a:lnTo>
                    <a:pt x="531" y="76"/>
                  </a:lnTo>
                  <a:lnTo>
                    <a:pt x="531" y="74"/>
                  </a:lnTo>
                  <a:lnTo>
                    <a:pt x="527" y="69"/>
                  </a:lnTo>
                  <a:lnTo>
                    <a:pt x="526" y="69"/>
                  </a:lnTo>
                  <a:lnTo>
                    <a:pt x="517" y="61"/>
                  </a:lnTo>
                  <a:lnTo>
                    <a:pt x="512" y="59"/>
                  </a:lnTo>
                  <a:lnTo>
                    <a:pt x="502" y="54"/>
                  </a:lnTo>
                  <a:lnTo>
                    <a:pt x="497" y="54"/>
                  </a:lnTo>
                  <a:lnTo>
                    <a:pt x="496" y="54"/>
                  </a:lnTo>
                  <a:lnTo>
                    <a:pt x="496" y="54"/>
                  </a:lnTo>
                  <a:lnTo>
                    <a:pt x="492" y="54"/>
                  </a:lnTo>
                  <a:lnTo>
                    <a:pt x="491" y="54"/>
                  </a:lnTo>
                  <a:lnTo>
                    <a:pt x="491" y="52"/>
                  </a:lnTo>
                  <a:lnTo>
                    <a:pt x="491" y="52"/>
                  </a:lnTo>
                  <a:lnTo>
                    <a:pt x="489" y="49"/>
                  </a:lnTo>
                  <a:lnTo>
                    <a:pt x="487" y="47"/>
                  </a:lnTo>
                  <a:lnTo>
                    <a:pt x="487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4" y="45"/>
                  </a:lnTo>
                  <a:lnTo>
                    <a:pt x="482" y="45"/>
                  </a:lnTo>
                  <a:lnTo>
                    <a:pt x="481" y="45"/>
                  </a:lnTo>
                  <a:lnTo>
                    <a:pt x="481" y="44"/>
                  </a:lnTo>
                  <a:lnTo>
                    <a:pt x="481" y="44"/>
                  </a:lnTo>
                  <a:lnTo>
                    <a:pt x="479" y="42"/>
                  </a:lnTo>
                  <a:lnTo>
                    <a:pt x="479" y="42"/>
                  </a:lnTo>
                  <a:lnTo>
                    <a:pt x="479" y="40"/>
                  </a:lnTo>
                  <a:lnTo>
                    <a:pt x="479" y="40"/>
                  </a:lnTo>
                  <a:lnTo>
                    <a:pt x="477" y="39"/>
                  </a:lnTo>
                  <a:lnTo>
                    <a:pt x="476" y="39"/>
                  </a:lnTo>
                  <a:lnTo>
                    <a:pt x="476" y="37"/>
                  </a:lnTo>
                  <a:lnTo>
                    <a:pt x="476" y="37"/>
                  </a:lnTo>
                  <a:lnTo>
                    <a:pt x="474" y="37"/>
                  </a:lnTo>
                  <a:lnTo>
                    <a:pt x="472" y="37"/>
                  </a:lnTo>
                  <a:lnTo>
                    <a:pt x="472" y="35"/>
                  </a:lnTo>
                  <a:lnTo>
                    <a:pt x="470" y="35"/>
                  </a:lnTo>
                  <a:lnTo>
                    <a:pt x="470" y="34"/>
                  </a:lnTo>
                  <a:lnTo>
                    <a:pt x="470" y="32"/>
                  </a:lnTo>
                  <a:lnTo>
                    <a:pt x="469" y="30"/>
                  </a:lnTo>
                  <a:lnTo>
                    <a:pt x="462" y="24"/>
                  </a:lnTo>
                  <a:lnTo>
                    <a:pt x="462" y="22"/>
                  </a:lnTo>
                  <a:lnTo>
                    <a:pt x="457" y="19"/>
                  </a:lnTo>
                  <a:lnTo>
                    <a:pt x="457" y="17"/>
                  </a:lnTo>
                  <a:lnTo>
                    <a:pt x="455" y="17"/>
                  </a:lnTo>
                  <a:lnTo>
                    <a:pt x="455" y="17"/>
                  </a:lnTo>
                  <a:lnTo>
                    <a:pt x="454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5"/>
                  </a:lnTo>
                  <a:lnTo>
                    <a:pt x="450" y="15"/>
                  </a:lnTo>
                  <a:lnTo>
                    <a:pt x="450" y="15"/>
                  </a:lnTo>
                  <a:lnTo>
                    <a:pt x="450" y="14"/>
                  </a:lnTo>
                  <a:lnTo>
                    <a:pt x="450" y="14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9"/>
                  </a:lnTo>
                  <a:lnTo>
                    <a:pt x="452" y="9"/>
                  </a:lnTo>
                  <a:lnTo>
                    <a:pt x="452" y="7"/>
                  </a:lnTo>
                  <a:lnTo>
                    <a:pt x="450" y="7"/>
                  </a:lnTo>
                  <a:lnTo>
                    <a:pt x="450" y="5"/>
                  </a:lnTo>
                  <a:lnTo>
                    <a:pt x="450" y="5"/>
                  </a:lnTo>
                  <a:lnTo>
                    <a:pt x="449" y="4"/>
                  </a:lnTo>
                  <a:lnTo>
                    <a:pt x="445" y="4"/>
                  </a:lnTo>
                  <a:lnTo>
                    <a:pt x="444" y="2"/>
                  </a:lnTo>
                  <a:lnTo>
                    <a:pt x="442" y="2"/>
                  </a:lnTo>
                  <a:lnTo>
                    <a:pt x="440" y="0"/>
                  </a:lnTo>
                  <a:lnTo>
                    <a:pt x="425" y="2"/>
                  </a:lnTo>
                  <a:lnTo>
                    <a:pt x="432" y="14"/>
                  </a:lnTo>
                  <a:lnTo>
                    <a:pt x="434" y="25"/>
                  </a:lnTo>
                  <a:lnTo>
                    <a:pt x="432" y="29"/>
                  </a:lnTo>
                  <a:lnTo>
                    <a:pt x="430" y="32"/>
                  </a:lnTo>
                  <a:lnTo>
                    <a:pt x="429" y="37"/>
                  </a:lnTo>
                  <a:lnTo>
                    <a:pt x="427" y="39"/>
                  </a:lnTo>
                  <a:lnTo>
                    <a:pt x="424" y="45"/>
                  </a:lnTo>
                  <a:lnTo>
                    <a:pt x="420" y="49"/>
                  </a:lnTo>
                  <a:lnTo>
                    <a:pt x="425" y="52"/>
                  </a:lnTo>
                  <a:lnTo>
                    <a:pt x="429" y="54"/>
                  </a:lnTo>
                  <a:lnTo>
                    <a:pt x="429" y="54"/>
                  </a:lnTo>
                  <a:lnTo>
                    <a:pt x="429" y="56"/>
                  </a:lnTo>
                  <a:lnTo>
                    <a:pt x="427" y="57"/>
                  </a:lnTo>
                  <a:lnTo>
                    <a:pt x="427" y="57"/>
                  </a:lnTo>
                  <a:lnTo>
                    <a:pt x="422" y="64"/>
                  </a:lnTo>
                  <a:lnTo>
                    <a:pt x="415" y="66"/>
                  </a:lnTo>
                  <a:lnTo>
                    <a:pt x="404" y="61"/>
                  </a:lnTo>
                  <a:lnTo>
                    <a:pt x="385" y="54"/>
                  </a:lnTo>
                  <a:lnTo>
                    <a:pt x="374" y="54"/>
                  </a:lnTo>
                  <a:lnTo>
                    <a:pt x="365" y="47"/>
                  </a:lnTo>
                  <a:lnTo>
                    <a:pt x="357" y="50"/>
                  </a:lnTo>
                  <a:lnTo>
                    <a:pt x="355" y="52"/>
                  </a:lnTo>
                  <a:lnTo>
                    <a:pt x="355" y="57"/>
                  </a:lnTo>
                  <a:lnTo>
                    <a:pt x="355" y="61"/>
                  </a:lnTo>
                  <a:lnTo>
                    <a:pt x="355" y="62"/>
                  </a:lnTo>
                  <a:lnTo>
                    <a:pt x="355" y="67"/>
                  </a:lnTo>
                  <a:lnTo>
                    <a:pt x="357" y="71"/>
                  </a:lnTo>
                  <a:lnTo>
                    <a:pt x="359" y="82"/>
                  </a:lnTo>
                  <a:lnTo>
                    <a:pt x="357" y="84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4" y="99"/>
                  </a:lnTo>
                  <a:lnTo>
                    <a:pt x="340" y="96"/>
                  </a:lnTo>
                  <a:lnTo>
                    <a:pt x="340" y="96"/>
                  </a:lnTo>
                  <a:lnTo>
                    <a:pt x="339" y="94"/>
                  </a:lnTo>
                  <a:lnTo>
                    <a:pt x="337" y="92"/>
                  </a:lnTo>
                  <a:lnTo>
                    <a:pt x="327" y="89"/>
                  </a:lnTo>
                  <a:lnTo>
                    <a:pt x="327" y="89"/>
                  </a:lnTo>
                  <a:lnTo>
                    <a:pt x="324" y="94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5" y="114"/>
                  </a:lnTo>
                  <a:lnTo>
                    <a:pt x="304" y="121"/>
                  </a:lnTo>
                  <a:lnTo>
                    <a:pt x="302" y="124"/>
                  </a:lnTo>
                  <a:lnTo>
                    <a:pt x="300" y="127"/>
                  </a:lnTo>
                  <a:lnTo>
                    <a:pt x="299" y="131"/>
                  </a:lnTo>
                  <a:lnTo>
                    <a:pt x="294" y="137"/>
                  </a:lnTo>
                  <a:lnTo>
                    <a:pt x="294" y="139"/>
                  </a:lnTo>
                  <a:lnTo>
                    <a:pt x="287" y="141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4" y="151"/>
                  </a:lnTo>
                  <a:lnTo>
                    <a:pt x="284" y="152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7" y="156"/>
                  </a:lnTo>
                  <a:lnTo>
                    <a:pt x="287" y="156"/>
                  </a:lnTo>
                  <a:lnTo>
                    <a:pt x="287" y="157"/>
                  </a:lnTo>
                  <a:lnTo>
                    <a:pt x="290" y="162"/>
                  </a:lnTo>
                  <a:lnTo>
                    <a:pt x="292" y="164"/>
                  </a:lnTo>
                  <a:lnTo>
                    <a:pt x="292" y="171"/>
                  </a:lnTo>
                  <a:lnTo>
                    <a:pt x="292" y="172"/>
                  </a:lnTo>
                  <a:lnTo>
                    <a:pt x="290" y="184"/>
                  </a:lnTo>
                  <a:lnTo>
                    <a:pt x="277" y="196"/>
                  </a:lnTo>
                  <a:lnTo>
                    <a:pt x="275" y="199"/>
                  </a:lnTo>
                  <a:lnTo>
                    <a:pt x="265" y="214"/>
                  </a:lnTo>
                  <a:lnTo>
                    <a:pt x="262" y="221"/>
                  </a:lnTo>
                  <a:lnTo>
                    <a:pt x="257" y="226"/>
                  </a:lnTo>
                  <a:lnTo>
                    <a:pt x="250" y="232"/>
                  </a:lnTo>
                  <a:lnTo>
                    <a:pt x="250" y="234"/>
                  </a:lnTo>
                  <a:lnTo>
                    <a:pt x="252" y="239"/>
                  </a:lnTo>
                  <a:lnTo>
                    <a:pt x="252" y="244"/>
                  </a:lnTo>
                  <a:lnTo>
                    <a:pt x="254" y="251"/>
                  </a:lnTo>
                  <a:lnTo>
                    <a:pt x="235" y="261"/>
                  </a:lnTo>
                  <a:lnTo>
                    <a:pt x="225" y="261"/>
                  </a:lnTo>
                  <a:lnTo>
                    <a:pt x="217" y="261"/>
                  </a:lnTo>
                  <a:lnTo>
                    <a:pt x="217" y="266"/>
                  </a:lnTo>
                  <a:lnTo>
                    <a:pt x="217" y="272"/>
                  </a:lnTo>
                  <a:lnTo>
                    <a:pt x="217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9"/>
                  </a:lnTo>
                  <a:lnTo>
                    <a:pt x="219" y="291"/>
                  </a:lnTo>
                  <a:lnTo>
                    <a:pt x="219" y="292"/>
                  </a:lnTo>
                  <a:lnTo>
                    <a:pt x="217" y="294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7"/>
                  </a:lnTo>
                  <a:lnTo>
                    <a:pt x="215" y="301"/>
                  </a:lnTo>
                  <a:lnTo>
                    <a:pt x="215" y="301"/>
                  </a:lnTo>
                  <a:lnTo>
                    <a:pt x="214" y="301"/>
                  </a:lnTo>
                  <a:lnTo>
                    <a:pt x="212" y="311"/>
                  </a:lnTo>
                  <a:lnTo>
                    <a:pt x="212" y="318"/>
                  </a:lnTo>
                  <a:lnTo>
                    <a:pt x="210" y="331"/>
                  </a:lnTo>
                  <a:lnTo>
                    <a:pt x="210" y="336"/>
                  </a:lnTo>
                  <a:lnTo>
                    <a:pt x="200" y="354"/>
                  </a:lnTo>
                  <a:lnTo>
                    <a:pt x="197" y="359"/>
                  </a:lnTo>
                  <a:lnTo>
                    <a:pt x="188" y="373"/>
                  </a:lnTo>
                  <a:lnTo>
                    <a:pt x="173" y="394"/>
                  </a:lnTo>
                  <a:lnTo>
                    <a:pt x="172" y="398"/>
                  </a:lnTo>
                  <a:lnTo>
                    <a:pt x="172" y="399"/>
                  </a:lnTo>
                  <a:lnTo>
                    <a:pt x="172" y="399"/>
                  </a:lnTo>
                  <a:lnTo>
                    <a:pt x="172" y="401"/>
                  </a:lnTo>
                  <a:lnTo>
                    <a:pt x="172" y="401"/>
                  </a:lnTo>
                  <a:lnTo>
                    <a:pt x="178" y="408"/>
                  </a:lnTo>
                  <a:lnTo>
                    <a:pt x="185" y="409"/>
                  </a:lnTo>
                  <a:lnTo>
                    <a:pt x="188" y="413"/>
                  </a:lnTo>
                  <a:lnTo>
                    <a:pt x="188" y="423"/>
                  </a:lnTo>
                  <a:lnTo>
                    <a:pt x="188" y="424"/>
                  </a:lnTo>
                  <a:lnTo>
                    <a:pt x="188" y="428"/>
                  </a:lnTo>
                  <a:lnTo>
                    <a:pt x="187" y="438"/>
                  </a:lnTo>
                  <a:lnTo>
                    <a:pt x="187" y="438"/>
                  </a:lnTo>
                  <a:lnTo>
                    <a:pt x="187" y="439"/>
                  </a:lnTo>
                  <a:lnTo>
                    <a:pt x="187" y="439"/>
                  </a:lnTo>
                  <a:lnTo>
                    <a:pt x="178" y="453"/>
                  </a:lnTo>
                  <a:lnTo>
                    <a:pt x="178" y="453"/>
                  </a:lnTo>
                  <a:lnTo>
                    <a:pt x="177" y="453"/>
                  </a:lnTo>
                  <a:lnTo>
                    <a:pt x="170" y="451"/>
                  </a:lnTo>
                  <a:lnTo>
                    <a:pt x="152" y="444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5" y="444"/>
                  </a:lnTo>
                  <a:lnTo>
                    <a:pt x="142" y="444"/>
                  </a:lnTo>
                  <a:lnTo>
                    <a:pt x="140" y="444"/>
                  </a:lnTo>
                  <a:lnTo>
                    <a:pt x="138" y="444"/>
                  </a:lnTo>
                  <a:lnTo>
                    <a:pt x="137" y="446"/>
                  </a:lnTo>
                  <a:lnTo>
                    <a:pt x="133" y="448"/>
                  </a:lnTo>
                  <a:lnTo>
                    <a:pt x="132" y="448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3" y="454"/>
                  </a:lnTo>
                  <a:lnTo>
                    <a:pt x="117" y="463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100" y="491"/>
                  </a:lnTo>
                  <a:lnTo>
                    <a:pt x="102" y="493"/>
                  </a:lnTo>
                  <a:lnTo>
                    <a:pt x="98" y="498"/>
                  </a:lnTo>
                  <a:lnTo>
                    <a:pt x="95" y="503"/>
                  </a:lnTo>
                  <a:lnTo>
                    <a:pt x="92" y="508"/>
                  </a:lnTo>
                  <a:lnTo>
                    <a:pt x="88" y="513"/>
                  </a:lnTo>
                  <a:lnTo>
                    <a:pt x="92" y="521"/>
                  </a:lnTo>
                  <a:lnTo>
                    <a:pt x="95" y="534"/>
                  </a:lnTo>
                  <a:lnTo>
                    <a:pt x="95" y="536"/>
                  </a:lnTo>
                  <a:lnTo>
                    <a:pt x="95" y="538"/>
                  </a:lnTo>
                  <a:lnTo>
                    <a:pt x="88" y="551"/>
                  </a:lnTo>
                  <a:lnTo>
                    <a:pt x="85" y="574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92" y="601"/>
                  </a:lnTo>
                  <a:lnTo>
                    <a:pt x="92" y="605"/>
                  </a:lnTo>
                  <a:lnTo>
                    <a:pt x="92" y="606"/>
                  </a:lnTo>
                  <a:lnTo>
                    <a:pt x="90" y="616"/>
                  </a:lnTo>
                  <a:lnTo>
                    <a:pt x="85" y="628"/>
                  </a:lnTo>
                  <a:lnTo>
                    <a:pt x="85" y="633"/>
                  </a:lnTo>
                  <a:lnTo>
                    <a:pt x="83" y="638"/>
                  </a:lnTo>
                  <a:lnTo>
                    <a:pt x="83" y="640"/>
                  </a:lnTo>
                  <a:lnTo>
                    <a:pt x="82" y="643"/>
                  </a:lnTo>
                  <a:lnTo>
                    <a:pt x="80" y="655"/>
                  </a:lnTo>
                  <a:lnTo>
                    <a:pt x="90" y="670"/>
                  </a:lnTo>
                  <a:lnTo>
                    <a:pt x="90" y="670"/>
                  </a:lnTo>
                  <a:lnTo>
                    <a:pt x="92" y="670"/>
                  </a:lnTo>
                  <a:lnTo>
                    <a:pt x="93" y="670"/>
                  </a:lnTo>
                  <a:lnTo>
                    <a:pt x="95" y="670"/>
                  </a:lnTo>
                  <a:lnTo>
                    <a:pt x="103" y="685"/>
                  </a:lnTo>
                  <a:lnTo>
                    <a:pt x="107" y="691"/>
                  </a:lnTo>
                  <a:lnTo>
                    <a:pt x="103" y="701"/>
                  </a:lnTo>
                  <a:lnTo>
                    <a:pt x="102" y="705"/>
                  </a:lnTo>
                  <a:lnTo>
                    <a:pt x="95" y="716"/>
                  </a:lnTo>
                  <a:lnTo>
                    <a:pt x="95" y="718"/>
                  </a:lnTo>
                  <a:lnTo>
                    <a:pt x="93" y="718"/>
                  </a:lnTo>
                  <a:lnTo>
                    <a:pt x="93" y="718"/>
                  </a:lnTo>
                  <a:lnTo>
                    <a:pt x="92" y="718"/>
                  </a:lnTo>
                  <a:lnTo>
                    <a:pt x="88" y="716"/>
                  </a:lnTo>
                  <a:lnTo>
                    <a:pt x="87" y="716"/>
                  </a:lnTo>
                  <a:lnTo>
                    <a:pt x="83" y="716"/>
                  </a:lnTo>
                  <a:lnTo>
                    <a:pt x="83" y="716"/>
                  </a:lnTo>
                  <a:lnTo>
                    <a:pt x="77" y="718"/>
                  </a:lnTo>
                  <a:lnTo>
                    <a:pt x="75" y="720"/>
                  </a:lnTo>
                  <a:lnTo>
                    <a:pt x="75" y="720"/>
                  </a:lnTo>
                  <a:lnTo>
                    <a:pt x="75" y="721"/>
                  </a:lnTo>
                  <a:lnTo>
                    <a:pt x="80" y="741"/>
                  </a:lnTo>
                  <a:lnTo>
                    <a:pt x="80" y="745"/>
                  </a:lnTo>
                  <a:lnTo>
                    <a:pt x="83" y="758"/>
                  </a:lnTo>
                  <a:lnTo>
                    <a:pt x="87" y="765"/>
                  </a:lnTo>
                  <a:lnTo>
                    <a:pt x="87" y="766"/>
                  </a:lnTo>
                  <a:lnTo>
                    <a:pt x="87" y="766"/>
                  </a:lnTo>
                  <a:lnTo>
                    <a:pt x="87" y="770"/>
                  </a:lnTo>
                  <a:lnTo>
                    <a:pt x="87" y="771"/>
                  </a:lnTo>
                  <a:lnTo>
                    <a:pt x="87" y="771"/>
                  </a:lnTo>
                  <a:lnTo>
                    <a:pt x="87" y="775"/>
                  </a:lnTo>
                  <a:lnTo>
                    <a:pt x="85" y="776"/>
                  </a:lnTo>
                  <a:lnTo>
                    <a:pt x="78" y="801"/>
                  </a:lnTo>
                  <a:lnTo>
                    <a:pt x="78" y="803"/>
                  </a:lnTo>
                  <a:lnTo>
                    <a:pt x="78" y="805"/>
                  </a:lnTo>
                  <a:lnTo>
                    <a:pt x="77" y="806"/>
                  </a:lnTo>
                  <a:lnTo>
                    <a:pt x="77" y="806"/>
                  </a:lnTo>
                  <a:lnTo>
                    <a:pt x="68" y="815"/>
                  </a:lnTo>
                  <a:lnTo>
                    <a:pt x="68" y="815"/>
                  </a:lnTo>
                  <a:lnTo>
                    <a:pt x="62" y="820"/>
                  </a:lnTo>
                  <a:lnTo>
                    <a:pt x="62" y="821"/>
                  </a:lnTo>
                  <a:lnTo>
                    <a:pt x="60" y="821"/>
                  </a:lnTo>
                  <a:lnTo>
                    <a:pt x="60" y="821"/>
                  </a:lnTo>
                  <a:lnTo>
                    <a:pt x="58" y="821"/>
                  </a:lnTo>
                  <a:lnTo>
                    <a:pt x="55" y="821"/>
                  </a:lnTo>
                  <a:lnTo>
                    <a:pt x="47" y="830"/>
                  </a:lnTo>
                  <a:lnTo>
                    <a:pt x="47" y="835"/>
                  </a:lnTo>
                  <a:lnTo>
                    <a:pt x="47" y="836"/>
                  </a:lnTo>
                  <a:lnTo>
                    <a:pt x="47" y="838"/>
                  </a:lnTo>
                  <a:lnTo>
                    <a:pt x="43" y="842"/>
                  </a:lnTo>
                  <a:lnTo>
                    <a:pt x="43" y="842"/>
                  </a:lnTo>
                  <a:lnTo>
                    <a:pt x="42" y="842"/>
                  </a:lnTo>
                  <a:lnTo>
                    <a:pt x="35" y="847"/>
                  </a:lnTo>
                  <a:lnTo>
                    <a:pt x="37" y="862"/>
                  </a:lnTo>
                  <a:lnTo>
                    <a:pt x="37" y="872"/>
                  </a:lnTo>
                  <a:lnTo>
                    <a:pt x="37" y="873"/>
                  </a:lnTo>
                  <a:lnTo>
                    <a:pt x="37" y="875"/>
                  </a:lnTo>
                  <a:lnTo>
                    <a:pt x="37" y="878"/>
                  </a:lnTo>
                  <a:lnTo>
                    <a:pt x="37" y="878"/>
                  </a:lnTo>
                  <a:lnTo>
                    <a:pt x="33" y="888"/>
                  </a:lnTo>
                  <a:lnTo>
                    <a:pt x="27" y="905"/>
                  </a:lnTo>
                  <a:lnTo>
                    <a:pt x="25" y="908"/>
                  </a:lnTo>
                  <a:lnTo>
                    <a:pt x="23" y="908"/>
                  </a:lnTo>
                  <a:lnTo>
                    <a:pt x="23" y="908"/>
                  </a:lnTo>
                  <a:lnTo>
                    <a:pt x="20" y="910"/>
                  </a:lnTo>
                  <a:lnTo>
                    <a:pt x="17" y="910"/>
                  </a:lnTo>
                  <a:lnTo>
                    <a:pt x="17" y="908"/>
                  </a:lnTo>
                  <a:lnTo>
                    <a:pt x="15" y="908"/>
                  </a:lnTo>
                  <a:lnTo>
                    <a:pt x="15" y="908"/>
                  </a:lnTo>
                  <a:lnTo>
                    <a:pt x="15" y="905"/>
                  </a:lnTo>
                  <a:lnTo>
                    <a:pt x="17" y="900"/>
                  </a:lnTo>
                  <a:lnTo>
                    <a:pt x="15" y="893"/>
                  </a:lnTo>
                  <a:lnTo>
                    <a:pt x="15" y="890"/>
                  </a:lnTo>
                  <a:lnTo>
                    <a:pt x="13" y="890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0" y="888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5" y="890"/>
                  </a:lnTo>
                  <a:lnTo>
                    <a:pt x="3" y="895"/>
                  </a:lnTo>
                  <a:lnTo>
                    <a:pt x="3" y="895"/>
                  </a:lnTo>
                  <a:lnTo>
                    <a:pt x="2" y="897"/>
                  </a:lnTo>
                  <a:lnTo>
                    <a:pt x="2" y="902"/>
                  </a:lnTo>
                  <a:lnTo>
                    <a:pt x="2" y="902"/>
                  </a:lnTo>
                  <a:lnTo>
                    <a:pt x="2" y="903"/>
                  </a:lnTo>
                  <a:lnTo>
                    <a:pt x="3" y="903"/>
                  </a:lnTo>
                  <a:lnTo>
                    <a:pt x="5" y="905"/>
                  </a:lnTo>
                  <a:lnTo>
                    <a:pt x="7" y="912"/>
                  </a:lnTo>
                  <a:lnTo>
                    <a:pt x="7" y="912"/>
                  </a:lnTo>
                  <a:lnTo>
                    <a:pt x="5" y="932"/>
                  </a:lnTo>
                  <a:lnTo>
                    <a:pt x="5" y="935"/>
                  </a:lnTo>
                  <a:lnTo>
                    <a:pt x="2" y="945"/>
                  </a:lnTo>
                  <a:lnTo>
                    <a:pt x="0" y="950"/>
                  </a:lnTo>
                  <a:lnTo>
                    <a:pt x="0" y="952"/>
                  </a:lnTo>
                  <a:lnTo>
                    <a:pt x="0" y="955"/>
                  </a:lnTo>
                  <a:lnTo>
                    <a:pt x="0" y="957"/>
                  </a:lnTo>
                  <a:lnTo>
                    <a:pt x="7" y="965"/>
                  </a:lnTo>
                  <a:lnTo>
                    <a:pt x="12" y="963"/>
                  </a:lnTo>
                  <a:lnTo>
                    <a:pt x="13" y="962"/>
                  </a:lnTo>
                  <a:lnTo>
                    <a:pt x="13" y="960"/>
                  </a:lnTo>
                  <a:lnTo>
                    <a:pt x="15" y="958"/>
                  </a:lnTo>
                  <a:lnTo>
                    <a:pt x="17" y="953"/>
                  </a:lnTo>
                  <a:lnTo>
                    <a:pt x="17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18" y="955"/>
                  </a:lnTo>
                  <a:lnTo>
                    <a:pt x="17" y="958"/>
                  </a:lnTo>
                  <a:lnTo>
                    <a:pt x="13" y="963"/>
                  </a:lnTo>
                  <a:lnTo>
                    <a:pt x="13" y="963"/>
                  </a:lnTo>
                  <a:lnTo>
                    <a:pt x="12" y="967"/>
                  </a:lnTo>
                  <a:lnTo>
                    <a:pt x="12" y="968"/>
                  </a:lnTo>
                  <a:lnTo>
                    <a:pt x="12" y="968"/>
                  </a:lnTo>
                  <a:lnTo>
                    <a:pt x="13" y="968"/>
                  </a:lnTo>
                  <a:lnTo>
                    <a:pt x="13" y="968"/>
                  </a:lnTo>
                  <a:lnTo>
                    <a:pt x="13" y="970"/>
                  </a:lnTo>
                  <a:lnTo>
                    <a:pt x="15" y="968"/>
                  </a:lnTo>
                  <a:lnTo>
                    <a:pt x="17" y="967"/>
                  </a:lnTo>
                  <a:lnTo>
                    <a:pt x="17" y="967"/>
                  </a:lnTo>
                  <a:lnTo>
                    <a:pt x="18" y="965"/>
                  </a:lnTo>
                  <a:lnTo>
                    <a:pt x="23" y="962"/>
                  </a:lnTo>
                  <a:lnTo>
                    <a:pt x="23" y="962"/>
                  </a:lnTo>
                  <a:lnTo>
                    <a:pt x="27" y="963"/>
                  </a:lnTo>
                  <a:lnTo>
                    <a:pt x="30" y="973"/>
                  </a:lnTo>
                  <a:lnTo>
                    <a:pt x="30" y="973"/>
                  </a:lnTo>
                  <a:lnTo>
                    <a:pt x="20" y="1000"/>
                  </a:lnTo>
                  <a:lnTo>
                    <a:pt x="20" y="1002"/>
                  </a:lnTo>
                  <a:lnTo>
                    <a:pt x="17" y="1008"/>
                  </a:lnTo>
                  <a:lnTo>
                    <a:pt x="17" y="1015"/>
                  </a:lnTo>
                  <a:lnTo>
                    <a:pt x="22" y="1022"/>
                  </a:lnTo>
                  <a:lnTo>
                    <a:pt x="25" y="1027"/>
                  </a:lnTo>
                  <a:lnTo>
                    <a:pt x="25" y="1027"/>
                  </a:lnTo>
                  <a:lnTo>
                    <a:pt x="25" y="1028"/>
                  </a:lnTo>
                  <a:lnTo>
                    <a:pt x="25" y="1032"/>
                  </a:lnTo>
                  <a:lnTo>
                    <a:pt x="23" y="1037"/>
                  </a:lnTo>
                  <a:lnTo>
                    <a:pt x="22" y="1045"/>
                  </a:lnTo>
                  <a:lnTo>
                    <a:pt x="22" y="1047"/>
                  </a:lnTo>
                  <a:lnTo>
                    <a:pt x="25" y="1052"/>
                  </a:lnTo>
                  <a:lnTo>
                    <a:pt x="25" y="1053"/>
                  </a:lnTo>
                  <a:lnTo>
                    <a:pt x="25" y="1052"/>
                  </a:lnTo>
                  <a:lnTo>
                    <a:pt x="27" y="1047"/>
                  </a:lnTo>
                  <a:lnTo>
                    <a:pt x="27" y="1047"/>
                  </a:lnTo>
                  <a:lnTo>
                    <a:pt x="28" y="1047"/>
                  </a:lnTo>
                  <a:lnTo>
                    <a:pt x="27" y="1045"/>
                  </a:lnTo>
                  <a:lnTo>
                    <a:pt x="28" y="1045"/>
                  </a:lnTo>
                  <a:lnTo>
                    <a:pt x="28" y="1045"/>
                  </a:lnTo>
                  <a:lnTo>
                    <a:pt x="30" y="1043"/>
                  </a:lnTo>
                  <a:lnTo>
                    <a:pt x="30" y="1042"/>
                  </a:lnTo>
                  <a:lnTo>
                    <a:pt x="30" y="1043"/>
                  </a:lnTo>
                  <a:lnTo>
                    <a:pt x="32" y="1045"/>
                  </a:lnTo>
                  <a:lnTo>
                    <a:pt x="33" y="1057"/>
                  </a:lnTo>
                  <a:lnTo>
                    <a:pt x="33" y="1058"/>
                  </a:lnTo>
                  <a:lnTo>
                    <a:pt x="33" y="1065"/>
                  </a:lnTo>
                  <a:lnTo>
                    <a:pt x="35" y="1077"/>
                  </a:lnTo>
                  <a:lnTo>
                    <a:pt x="35" y="1080"/>
                  </a:lnTo>
                  <a:lnTo>
                    <a:pt x="38" y="1093"/>
                  </a:lnTo>
                  <a:lnTo>
                    <a:pt x="42" y="1093"/>
                  </a:lnTo>
                  <a:lnTo>
                    <a:pt x="45" y="1097"/>
                  </a:lnTo>
                  <a:lnTo>
                    <a:pt x="45" y="1097"/>
                  </a:lnTo>
                  <a:lnTo>
                    <a:pt x="50" y="1102"/>
                  </a:lnTo>
                  <a:lnTo>
                    <a:pt x="50" y="1104"/>
                  </a:lnTo>
                  <a:lnTo>
                    <a:pt x="50" y="1104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7"/>
                  </a:lnTo>
                  <a:lnTo>
                    <a:pt x="50" y="1109"/>
                  </a:lnTo>
                  <a:lnTo>
                    <a:pt x="50" y="1110"/>
                  </a:lnTo>
                  <a:lnTo>
                    <a:pt x="50" y="1110"/>
                  </a:lnTo>
                  <a:lnTo>
                    <a:pt x="53" y="1117"/>
                  </a:lnTo>
                  <a:lnTo>
                    <a:pt x="55" y="1120"/>
                  </a:lnTo>
                  <a:lnTo>
                    <a:pt x="57" y="1120"/>
                  </a:lnTo>
                  <a:lnTo>
                    <a:pt x="57" y="1120"/>
                  </a:lnTo>
                  <a:lnTo>
                    <a:pt x="58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2" y="1120"/>
                  </a:lnTo>
                  <a:lnTo>
                    <a:pt x="63" y="1122"/>
                  </a:lnTo>
                  <a:lnTo>
                    <a:pt x="65" y="1130"/>
                  </a:lnTo>
                  <a:lnTo>
                    <a:pt x="65" y="1132"/>
                  </a:lnTo>
                  <a:lnTo>
                    <a:pt x="65" y="1134"/>
                  </a:lnTo>
                  <a:lnTo>
                    <a:pt x="65" y="1134"/>
                  </a:lnTo>
                  <a:lnTo>
                    <a:pt x="63" y="1135"/>
                  </a:lnTo>
                  <a:lnTo>
                    <a:pt x="63" y="1137"/>
                  </a:lnTo>
                  <a:lnTo>
                    <a:pt x="62" y="1137"/>
                  </a:lnTo>
                  <a:lnTo>
                    <a:pt x="62" y="1139"/>
                  </a:lnTo>
                  <a:lnTo>
                    <a:pt x="62" y="1139"/>
                  </a:lnTo>
                  <a:lnTo>
                    <a:pt x="60" y="1139"/>
                  </a:lnTo>
                  <a:lnTo>
                    <a:pt x="60" y="1140"/>
                  </a:lnTo>
                  <a:lnTo>
                    <a:pt x="58" y="1139"/>
                  </a:lnTo>
                  <a:lnTo>
                    <a:pt x="53" y="1147"/>
                  </a:lnTo>
                  <a:lnTo>
                    <a:pt x="57" y="1155"/>
                  </a:lnTo>
                  <a:lnTo>
                    <a:pt x="57" y="1155"/>
                  </a:lnTo>
                  <a:lnTo>
                    <a:pt x="57" y="1157"/>
                  </a:lnTo>
                  <a:lnTo>
                    <a:pt x="57" y="1157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0" y="1159"/>
                  </a:lnTo>
                  <a:lnTo>
                    <a:pt x="50" y="1159"/>
                  </a:lnTo>
                  <a:lnTo>
                    <a:pt x="48" y="1159"/>
                  </a:lnTo>
                  <a:lnTo>
                    <a:pt x="40" y="1154"/>
                  </a:lnTo>
                  <a:lnTo>
                    <a:pt x="42" y="1165"/>
                  </a:lnTo>
                  <a:lnTo>
                    <a:pt x="50" y="1184"/>
                  </a:lnTo>
                  <a:lnTo>
                    <a:pt x="52" y="1189"/>
                  </a:lnTo>
                  <a:lnTo>
                    <a:pt x="53" y="1194"/>
                  </a:lnTo>
                  <a:lnTo>
                    <a:pt x="55" y="1194"/>
                  </a:lnTo>
                  <a:lnTo>
                    <a:pt x="55" y="1194"/>
                  </a:lnTo>
                  <a:lnTo>
                    <a:pt x="57" y="1195"/>
                  </a:lnTo>
                  <a:lnTo>
                    <a:pt x="57" y="1195"/>
                  </a:lnTo>
                  <a:lnTo>
                    <a:pt x="63" y="1210"/>
                  </a:lnTo>
                  <a:lnTo>
                    <a:pt x="62" y="1212"/>
                  </a:lnTo>
                  <a:lnTo>
                    <a:pt x="62" y="1214"/>
                  </a:lnTo>
                  <a:lnTo>
                    <a:pt x="62" y="1214"/>
                  </a:lnTo>
                  <a:lnTo>
                    <a:pt x="62" y="1215"/>
                  </a:lnTo>
                  <a:lnTo>
                    <a:pt x="60" y="1215"/>
                  </a:lnTo>
                  <a:lnTo>
                    <a:pt x="60" y="1215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3" y="1220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7"/>
                  </a:lnTo>
                  <a:lnTo>
                    <a:pt x="48" y="1237"/>
                  </a:lnTo>
                  <a:lnTo>
                    <a:pt x="52" y="1235"/>
                  </a:lnTo>
                  <a:lnTo>
                    <a:pt x="53" y="1235"/>
                  </a:lnTo>
                  <a:lnTo>
                    <a:pt x="63" y="1239"/>
                  </a:lnTo>
                  <a:lnTo>
                    <a:pt x="68" y="1242"/>
                  </a:lnTo>
                  <a:lnTo>
                    <a:pt x="70" y="1242"/>
                  </a:lnTo>
                  <a:lnTo>
                    <a:pt x="72" y="1244"/>
                  </a:lnTo>
                  <a:lnTo>
                    <a:pt x="75" y="1244"/>
                  </a:lnTo>
                  <a:lnTo>
                    <a:pt x="75" y="1244"/>
                  </a:lnTo>
                  <a:lnTo>
                    <a:pt x="77" y="1244"/>
                  </a:lnTo>
                  <a:lnTo>
                    <a:pt x="80" y="1242"/>
                  </a:lnTo>
                  <a:lnTo>
                    <a:pt x="82" y="1240"/>
                  </a:lnTo>
                  <a:lnTo>
                    <a:pt x="83" y="1240"/>
                  </a:lnTo>
                  <a:lnTo>
                    <a:pt x="92" y="1237"/>
                  </a:lnTo>
                  <a:lnTo>
                    <a:pt x="93" y="1237"/>
                  </a:lnTo>
                  <a:lnTo>
                    <a:pt x="103" y="1237"/>
                  </a:lnTo>
                  <a:lnTo>
                    <a:pt x="105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10" y="1240"/>
                  </a:lnTo>
                  <a:lnTo>
                    <a:pt x="110" y="1240"/>
                  </a:lnTo>
                  <a:lnTo>
                    <a:pt x="112" y="1240"/>
                  </a:lnTo>
                  <a:lnTo>
                    <a:pt x="112" y="1242"/>
                  </a:lnTo>
                  <a:lnTo>
                    <a:pt x="112" y="1242"/>
                  </a:lnTo>
                  <a:lnTo>
                    <a:pt x="115" y="1242"/>
                  </a:lnTo>
                  <a:lnTo>
                    <a:pt x="115" y="1242"/>
                  </a:lnTo>
                  <a:lnTo>
                    <a:pt x="118" y="1242"/>
                  </a:lnTo>
                  <a:lnTo>
                    <a:pt x="120" y="1242"/>
                  </a:lnTo>
                  <a:lnTo>
                    <a:pt x="120" y="1242"/>
                  </a:lnTo>
                  <a:lnTo>
                    <a:pt x="128" y="1232"/>
                  </a:lnTo>
                  <a:lnTo>
                    <a:pt x="128" y="1230"/>
                  </a:lnTo>
                  <a:lnTo>
                    <a:pt x="128" y="1230"/>
                  </a:lnTo>
                  <a:lnTo>
                    <a:pt x="130" y="1229"/>
                  </a:lnTo>
                  <a:lnTo>
                    <a:pt x="128" y="1227"/>
                  </a:lnTo>
                  <a:lnTo>
                    <a:pt x="128" y="1225"/>
                  </a:lnTo>
                  <a:lnTo>
                    <a:pt x="125" y="1219"/>
                  </a:lnTo>
                  <a:lnTo>
                    <a:pt x="122" y="1214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0"/>
                  </a:lnTo>
                  <a:lnTo>
                    <a:pt x="122" y="1207"/>
                  </a:lnTo>
                  <a:lnTo>
                    <a:pt x="123" y="1204"/>
                  </a:lnTo>
                  <a:lnTo>
                    <a:pt x="123" y="1204"/>
                  </a:lnTo>
                  <a:lnTo>
                    <a:pt x="123" y="1202"/>
                  </a:lnTo>
                  <a:lnTo>
                    <a:pt x="125" y="1199"/>
                  </a:lnTo>
                  <a:lnTo>
                    <a:pt x="127" y="1197"/>
                  </a:lnTo>
                  <a:lnTo>
                    <a:pt x="130" y="1192"/>
                  </a:lnTo>
                  <a:lnTo>
                    <a:pt x="138" y="1184"/>
                  </a:lnTo>
                  <a:lnTo>
                    <a:pt x="142" y="1182"/>
                  </a:lnTo>
                  <a:lnTo>
                    <a:pt x="143" y="1182"/>
                  </a:lnTo>
                  <a:lnTo>
                    <a:pt x="145" y="1184"/>
                  </a:lnTo>
                  <a:lnTo>
                    <a:pt x="145" y="1185"/>
                  </a:lnTo>
                  <a:lnTo>
                    <a:pt x="147" y="1187"/>
                  </a:lnTo>
                  <a:lnTo>
                    <a:pt x="147" y="1187"/>
                  </a:lnTo>
                  <a:lnTo>
                    <a:pt x="148" y="1189"/>
                  </a:lnTo>
                  <a:lnTo>
                    <a:pt x="150" y="1189"/>
                  </a:lnTo>
                  <a:lnTo>
                    <a:pt x="152" y="1187"/>
                  </a:lnTo>
                  <a:lnTo>
                    <a:pt x="153" y="1185"/>
                  </a:lnTo>
                  <a:lnTo>
                    <a:pt x="153" y="1185"/>
                  </a:lnTo>
                  <a:lnTo>
                    <a:pt x="152" y="1182"/>
                  </a:lnTo>
                  <a:lnTo>
                    <a:pt x="152" y="1180"/>
                  </a:lnTo>
                  <a:lnTo>
                    <a:pt x="150" y="1179"/>
                  </a:lnTo>
                  <a:lnTo>
                    <a:pt x="150" y="1179"/>
                  </a:lnTo>
                  <a:lnTo>
                    <a:pt x="150" y="1177"/>
                  </a:lnTo>
                  <a:lnTo>
                    <a:pt x="150" y="1177"/>
                  </a:lnTo>
                  <a:lnTo>
                    <a:pt x="150" y="1175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2" y="1174"/>
                  </a:lnTo>
                  <a:lnTo>
                    <a:pt x="172" y="1175"/>
                  </a:lnTo>
                  <a:lnTo>
                    <a:pt x="178" y="1175"/>
                  </a:lnTo>
                  <a:lnTo>
                    <a:pt x="188" y="1175"/>
                  </a:lnTo>
                  <a:lnTo>
                    <a:pt x="193" y="1174"/>
                  </a:lnTo>
                  <a:lnTo>
                    <a:pt x="197" y="1174"/>
                  </a:lnTo>
                  <a:lnTo>
                    <a:pt x="197" y="1174"/>
                  </a:lnTo>
                  <a:lnTo>
                    <a:pt x="205" y="1179"/>
                  </a:lnTo>
                  <a:lnTo>
                    <a:pt x="205" y="1182"/>
                  </a:lnTo>
                  <a:lnTo>
                    <a:pt x="210" y="1184"/>
                  </a:lnTo>
                  <a:lnTo>
                    <a:pt x="217" y="1174"/>
                  </a:lnTo>
                  <a:lnTo>
                    <a:pt x="219" y="1174"/>
                  </a:lnTo>
                  <a:lnTo>
                    <a:pt x="220" y="1169"/>
                  </a:lnTo>
                  <a:lnTo>
                    <a:pt x="220" y="1164"/>
                  </a:lnTo>
                  <a:lnTo>
                    <a:pt x="224" y="1157"/>
                  </a:lnTo>
                  <a:lnTo>
                    <a:pt x="224" y="1154"/>
                  </a:lnTo>
                  <a:lnTo>
                    <a:pt x="225" y="1150"/>
                  </a:lnTo>
                  <a:lnTo>
                    <a:pt x="230" y="1137"/>
                  </a:lnTo>
                  <a:lnTo>
                    <a:pt x="232" y="1135"/>
                  </a:lnTo>
                  <a:lnTo>
                    <a:pt x="234" y="1134"/>
                  </a:lnTo>
                  <a:lnTo>
                    <a:pt x="235" y="1134"/>
                  </a:lnTo>
                  <a:lnTo>
                    <a:pt x="235" y="1134"/>
                  </a:lnTo>
                  <a:lnTo>
                    <a:pt x="239" y="1129"/>
                  </a:lnTo>
                  <a:lnTo>
                    <a:pt x="240" y="1120"/>
                  </a:lnTo>
                  <a:lnTo>
                    <a:pt x="247" y="1090"/>
                  </a:lnTo>
                  <a:lnTo>
                    <a:pt x="245" y="1088"/>
                  </a:lnTo>
                  <a:lnTo>
                    <a:pt x="245" y="1087"/>
                  </a:lnTo>
                  <a:lnTo>
                    <a:pt x="245" y="1087"/>
                  </a:lnTo>
                  <a:lnTo>
                    <a:pt x="245" y="1083"/>
                  </a:lnTo>
                  <a:lnTo>
                    <a:pt x="245" y="1083"/>
                  </a:lnTo>
                  <a:lnTo>
                    <a:pt x="247" y="1077"/>
                  </a:lnTo>
                  <a:lnTo>
                    <a:pt x="247" y="1075"/>
                  </a:lnTo>
                  <a:lnTo>
                    <a:pt x="250" y="1068"/>
                  </a:lnTo>
                  <a:lnTo>
                    <a:pt x="250" y="1067"/>
                  </a:lnTo>
                  <a:lnTo>
                    <a:pt x="252" y="1068"/>
                  </a:lnTo>
                  <a:lnTo>
                    <a:pt x="255" y="1068"/>
                  </a:lnTo>
                  <a:lnTo>
                    <a:pt x="257" y="1065"/>
                  </a:lnTo>
                  <a:lnTo>
                    <a:pt x="259" y="1060"/>
                  </a:lnTo>
                  <a:lnTo>
                    <a:pt x="260" y="1035"/>
                  </a:lnTo>
                  <a:lnTo>
                    <a:pt x="260" y="1035"/>
                  </a:lnTo>
                  <a:lnTo>
                    <a:pt x="260" y="1033"/>
                  </a:lnTo>
                  <a:lnTo>
                    <a:pt x="260" y="1033"/>
                  </a:lnTo>
                  <a:lnTo>
                    <a:pt x="259" y="1033"/>
                  </a:lnTo>
                  <a:lnTo>
                    <a:pt x="254" y="1025"/>
                  </a:lnTo>
                  <a:lnTo>
                    <a:pt x="249" y="1022"/>
                  </a:lnTo>
                  <a:lnTo>
                    <a:pt x="249" y="1020"/>
                  </a:lnTo>
                  <a:lnTo>
                    <a:pt x="249" y="1020"/>
                  </a:lnTo>
                  <a:lnTo>
                    <a:pt x="250" y="1013"/>
                  </a:lnTo>
                  <a:lnTo>
                    <a:pt x="250" y="1012"/>
                  </a:lnTo>
                  <a:lnTo>
                    <a:pt x="252" y="1012"/>
                  </a:lnTo>
                  <a:lnTo>
                    <a:pt x="252" y="1012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22"/>
                  </a:lnTo>
                  <a:lnTo>
                    <a:pt x="257" y="1022"/>
                  </a:lnTo>
                  <a:lnTo>
                    <a:pt x="262" y="1023"/>
                  </a:lnTo>
                  <a:lnTo>
                    <a:pt x="262" y="1023"/>
                  </a:lnTo>
                  <a:lnTo>
                    <a:pt x="264" y="1023"/>
                  </a:lnTo>
                  <a:lnTo>
                    <a:pt x="264" y="1022"/>
                  </a:lnTo>
                  <a:lnTo>
                    <a:pt x="264" y="1018"/>
                  </a:lnTo>
                  <a:lnTo>
                    <a:pt x="264" y="1003"/>
                  </a:lnTo>
                  <a:lnTo>
                    <a:pt x="267" y="998"/>
                  </a:lnTo>
                  <a:lnTo>
                    <a:pt x="269" y="995"/>
                  </a:lnTo>
                  <a:lnTo>
                    <a:pt x="269" y="993"/>
                  </a:lnTo>
                  <a:lnTo>
                    <a:pt x="267" y="983"/>
                  </a:lnTo>
                  <a:lnTo>
                    <a:pt x="269" y="972"/>
                  </a:lnTo>
                  <a:lnTo>
                    <a:pt x="275" y="968"/>
                  </a:lnTo>
                  <a:lnTo>
                    <a:pt x="267" y="958"/>
                  </a:lnTo>
                  <a:lnTo>
                    <a:pt x="265" y="957"/>
                  </a:lnTo>
                  <a:lnTo>
                    <a:pt x="262" y="955"/>
                  </a:lnTo>
                  <a:lnTo>
                    <a:pt x="257" y="953"/>
                  </a:lnTo>
                  <a:lnTo>
                    <a:pt x="250" y="952"/>
                  </a:lnTo>
                  <a:lnTo>
                    <a:pt x="250" y="953"/>
                  </a:lnTo>
                  <a:lnTo>
                    <a:pt x="250" y="955"/>
                  </a:lnTo>
                  <a:lnTo>
                    <a:pt x="244" y="955"/>
                  </a:lnTo>
                  <a:lnTo>
                    <a:pt x="242" y="953"/>
                  </a:lnTo>
                  <a:lnTo>
                    <a:pt x="240" y="953"/>
                  </a:lnTo>
                  <a:lnTo>
                    <a:pt x="242" y="950"/>
                  </a:lnTo>
                  <a:lnTo>
                    <a:pt x="250" y="950"/>
                  </a:lnTo>
                  <a:lnTo>
                    <a:pt x="252" y="950"/>
                  </a:lnTo>
                  <a:lnTo>
                    <a:pt x="252" y="950"/>
                  </a:lnTo>
                  <a:lnTo>
                    <a:pt x="259" y="953"/>
                  </a:lnTo>
                  <a:lnTo>
                    <a:pt x="269" y="955"/>
                  </a:lnTo>
                  <a:lnTo>
                    <a:pt x="274" y="955"/>
                  </a:lnTo>
                  <a:lnTo>
                    <a:pt x="274" y="955"/>
                  </a:lnTo>
                  <a:lnTo>
                    <a:pt x="280" y="953"/>
                  </a:lnTo>
                  <a:lnTo>
                    <a:pt x="292" y="947"/>
                  </a:lnTo>
                  <a:lnTo>
                    <a:pt x="305" y="935"/>
                  </a:lnTo>
                  <a:lnTo>
                    <a:pt x="309" y="925"/>
                  </a:lnTo>
                  <a:lnTo>
                    <a:pt x="309" y="918"/>
                  </a:lnTo>
                  <a:lnTo>
                    <a:pt x="309" y="918"/>
                  </a:lnTo>
                  <a:lnTo>
                    <a:pt x="309" y="915"/>
                  </a:lnTo>
                  <a:lnTo>
                    <a:pt x="310" y="912"/>
                  </a:lnTo>
                  <a:lnTo>
                    <a:pt x="315" y="910"/>
                  </a:lnTo>
                  <a:lnTo>
                    <a:pt x="317" y="912"/>
                  </a:lnTo>
                  <a:lnTo>
                    <a:pt x="317" y="912"/>
                  </a:lnTo>
                  <a:lnTo>
                    <a:pt x="317" y="913"/>
                  </a:lnTo>
                  <a:lnTo>
                    <a:pt x="315" y="918"/>
                  </a:lnTo>
                  <a:lnTo>
                    <a:pt x="315" y="927"/>
                  </a:lnTo>
                  <a:lnTo>
                    <a:pt x="315" y="928"/>
                  </a:lnTo>
                  <a:lnTo>
                    <a:pt x="315" y="928"/>
                  </a:lnTo>
                  <a:lnTo>
                    <a:pt x="315" y="930"/>
                  </a:lnTo>
                  <a:lnTo>
                    <a:pt x="317" y="933"/>
                  </a:lnTo>
                  <a:lnTo>
                    <a:pt x="317" y="930"/>
                  </a:lnTo>
                  <a:lnTo>
                    <a:pt x="317" y="928"/>
                  </a:lnTo>
                  <a:lnTo>
                    <a:pt x="320" y="928"/>
                  </a:lnTo>
                  <a:lnTo>
                    <a:pt x="320" y="928"/>
                  </a:lnTo>
                  <a:lnTo>
                    <a:pt x="320" y="930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2" y="933"/>
                  </a:lnTo>
                  <a:lnTo>
                    <a:pt x="322" y="932"/>
                  </a:lnTo>
                  <a:lnTo>
                    <a:pt x="324" y="932"/>
                  </a:lnTo>
                  <a:lnTo>
                    <a:pt x="325" y="930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7"/>
                  </a:lnTo>
                  <a:lnTo>
                    <a:pt x="325" y="927"/>
                  </a:lnTo>
                  <a:lnTo>
                    <a:pt x="325" y="925"/>
                  </a:lnTo>
                  <a:lnTo>
                    <a:pt x="325" y="923"/>
                  </a:lnTo>
                  <a:lnTo>
                    <a:pt x="327" y="920"/>
                  </a:lnTo>
                  <a:lnTo>
                    <a:pt x="329" y="918"/>
                  </a:lnTo>
                  <a:lnTo>
                    <a:pt x="330" y="917"/>
                  </a:lnTo>
                  <a:lnTo>
                    <a:pt x="334" y="913"/>
                  </a:lnTo>
                  <a:lnTo>
                    <a:pt x="337" y="912"/>
                  </a:lnTo>
                  <a:lnTo>
                    <a:pt x="342" y="910"/>
                  </a:lnTo>
                  <a:lnTo>
                    <a:pt x="345" y="895"/>
                  </a:lnTo>
                  <a:lnTo>
                    <a:pt x="352" y="897"/>
                  </a:lnTo>
                  <a:lnTo>
                    <a:pt x="355" y="895"/>
                  </a:lnTo>
                  <a:lnTo>
                    <a:pt x="357" y="895"/>
                  </a:lnTo>
                  <a:lnTo>
                    <a:pt x="357" y="895"/>
                  </a:lnTo>
                  <a:lnTo>
                    <a:pt x="359" y="895"/>
                  </a:lnTo>
                  <a:lnTo>
                    <a:pt x="359" y="895"/>
                  </a:lnTo>
                  <a:lnTo>
                    <a:pt x="359" y="893"/>
                  </a:lnTo>
                  <a:lnTo>
                    <a:pt x="359" y="893"/>
                  </a:lnTo>
                  <a:lnTo>
                    <a:pt x="359" y="892"/>
                  </a:lnTo>
                  <a:lnTo>
                    <a:pt x="357" y="890"/>
                  </a:lnTo>
                  <a:lnTo>
                    <a:pt x="352" y="885"/>
                  </a:lnTo>
                  <a:lnTo>
                    <a:pt x="352" y="883"/>
                  </a:lnTo>
                  <a:lnTo>
                    <a:pt x="350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4" y="888"/>
                  </a:lnTo>
                  <a:lnTo>
                    <a:pt x="337" y="893"/>
                  </a:lnTo>
                  <a:lnTo>
                    <a:pt x="320" y="898"/>
                  </a:lnTo>
                  <a:lnTo>
                    <a:pt x="315" y="897"/>
                  </a:lnTo>
                  <a:lnTo>
                    <a:pt x="310" y="895"/>
                  </a:lnTo>
                  <a:lnTo>
                    <a:pt x="305" y="897"/>
                  </a:lnTo>
                  <a:lnTo>
                    <a:pt x="302" y="895"/>
                  </a:lnTo>
                  <a:lnTo>
                    <a:pt x="295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87" y="887"/>
                  </a:lnTo>
                  <a:lnTo>
                    <a:pt x="285" y="887"/>
                  </a:lnTo>
                  <a:lnTo>
                    <a:pt x="284" y="887"/>
                  </a:lnTo>
                  <a:lnTo>
                    <a:pt x="280" y="883"/>
                  </a:lnTo>
                  <a:lnTo>
                    <a:pt x="280" y="883"/>
                  </a:lnTo>
                  <a:lnTo>
                    <a:pt x="280" y="882"/>
                  </a:lnTo>
                  <a:lnTo>
                    <a:pt x="279" y="882"/>
                  </a:lnTo>
                  <a:lnTo>
                    <a:pt x="279" y="880"/>
                  </a:lnTo>
                  <a:lnTo>
                    <a:pt x="279" y="880"/>
                  </a:lnTo>
                  <a:lnTo>
                    <a:pt x="279" y="878"/>
                  </a:lnTo>
                  <a:lnTo>
                    <a:pt x="277" y="878"/>
                  </a:lnTo>
                  <a:lnTo>
                    <a:pt x="275" y="875"/>
                  </a:lnTo>
                  <a:lnTo>
                    <a:pt x="274" y="875"/>
                  </a:lnTo>
                  <a:lnTo>
                    <a:pt x="269" y="877"/>
                  </a:lnTo>
                  <a:lnTo>
                    <a:pt x="265" y="877"/>
                  </a:lnTo>
                  <a:lnTo>
                    <a:pt x="247" y="878"/>
                  </a:lnTo>
                  <a:lnTo>
                    <a:pt x="239" y="875"/>
                  </a:lnTo>
                  <a:lnTo>
                    <a:pt x="240" y="875"/>
                  </a:lnTo>
                  <a:lnTo>
                    <a:pt x="242" y="877"/>
                  </a:lnTo>
                  <a:lnTo>
                    <a:pt x="244" y="877"/>
                  </a:lnTo>
                  <a:lnTo>
                    <a:pt x="250" y="877"/>
                  </a:lnTo>
                  <a:lnTo>
                    <a:pt x="257" y="873"/>
                  </a:lnTo>
                  <a:lnTo>
                    <a:pt x="260" y="870"/>
                  </a:lnTo>
                  <a:lnTo>
                    <a:pt x="260" y="870"/>
                  </a:lnTo>
                  <a:lnTo>
                    <a:pt x="279" y="868"/>
                  </a:lnTo>
                  <a:lnTo>
                    <a:pt x="287" y="870"/>
                  </a:lnTo>
                  <a:lnTo>
                    <a:pt x="289" y="872"/>
                  </a:lnTo>
                  <a:lnTo>
                    <a:pt x="294" y="875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7"/>
                  </a:lnTo>
                  <a:lnTo>
                    <a:pt x="300" y="877"/>
                  </a:lnTo>
                  <a:lnTo>
                    <a:pt x="300" y="872"/>
                  </a:lnTo>
                  <a:lnTo>
                    <a:pt x="305" y="875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9" y="873"/>
                  </a:lnTo>
                  <a:lnTo>
                    <a:pt x="319" y="873"/>
                  </a:lnTo>
                  <a:lnTo>
                    <a:pt x="317" y="870"/>
                  </a:lnTo>
                  <a:lnTo>
                    <a:pt x="317" y="868"/>
                  </a:lnTo>
                  <a:lnTo>
                    <a:pt x="310" y="855"/>
                  </a:lnTo>
                  <a:lnTo>
                    <a:pt x="310" y="853"/>
                  </a:lnTo>
                  <a:lnTo>
                    <a:pt x="310" y="853"/>
                  </a:lnTo>
                  <a:lnTo>
                    <a:pt x="307" y="855"/>
                  </a:lnTo>
                  <a:lnTo>
                    <a:pt x="307" y="857"/>
                  </a:lnTo>
                  <a:lnTo>
                    <a:pt x="307" y="858"/>
                  </a:lnTo>
                  <a:lnTo>
                    <a:pt x="307" y="858"/>
                  </a:lnTo>
                  <a:lnTo>
                    <a:pt x="307" y="862"/>
                  </a:lnTo>
                  <a:lnTo>
                    <a:pt x="305" y="865"/>
                  </a:lnTo>
                  <a:lnTo>
                    <a:pt x="304" y="860"/>
                  </a:lnTo>
                  <a:lnTo>
                    <a:pt x="304" y="860"/>
                  </a:lnTo>
                  <a:lnTo>
                    <a:pt x="304" y="853"/>
                  </a:lnTo>
                  <a:lnTo>
                    <a:pt x="310" y="848"/>
                  </a:lnTo>
                  <a:lnTo>
                    <a:pt x="312" y="850"/>
                  </a:lnTo>
                  <a:lnTo>
                    <a:pt x="320" y="868"/>
                  </a:lnTo>
                  <a:lnTo>
                    <a:pt x="320" y="868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0" y="875"/>
                  </a:lnTo>
                  <a:lnTo>
                    <a:pt x="319" y="875"/>
                  </a:lnTo>
                  <a:lnTo>
                    <a:pt x="319" y="875"/>
                  </a:lnTo>
                  <a:lnTo>
                    <a:pt x="319" y="878"/>
                  </a:lnTo>
                  <a:lnTo>
                    <a:pt x="317" y="883"/>
                  </a:lnTo>
                  <a:lnTo>
                    <a:pt x="317" y="883"/>
                  </a:lnTo>
                  <a:lnTo>
                    <a:pt x="317" y="885"/>
                  </a:lnTo>
                  <a:lnTo>
                    <a:pt x="317" y="885"/>
                  </a:lnTo>
                  <a:lnTo>
                    <a:pt x="317" y="887"/>
                  </a:lnTo>
                  <a:lnTo>
                    <a:pt x="319" y="888"/>
                  </a:lnTo>
                  <a:lnTo>
                    <a:pt x="320" y="888"/>
                  </a:lnTo>
                  <a:lnTo>
                    <a:pt x="322" y="890"/>
                  </a:lnTo>
                  <a:lnTo>
                    <a:pt x="324" y="890"/>
                  </a:lnTo>
                  <a:lnTo>
                    <a:pt x="324" y="892"/>
                  </a:lnTo>
                  <a:lnTo>
                    <a:pt x="332" y="892"/>
                  </a:lnTo>
                  <a:lnTo>
                    <a:pt x="332" y="888"/>
                  </a:lnTo>
                  <a:lnTo>
                    <a:pt x="330" y="887"/>
                  </a:lnTo>
                  <a:lnTo>
                    <a:pt x="330" y="887"/>
                  </a:lnTo>
                  <a:lnTo>
                    <a:pt x="332" y="882"/>
                  </a:lnTo>
                  <a:lnTo>
                    <a:pt x="334" y="882"/>
                  </a:lnTo>
                  <a:lnTo>
                    <a:pt x="334" y="880"/>
                  </a:lnTo>
                  <a:lnTo>
                    <a:pt x="340" y="880"/>
                  </a:lnTo>
                  <a:lnTo>
                    <a:pt x="344" y="880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0"/>
                  </a:lnTo>
                  <a:lnTo>
                    <a:pt x="359" y="870"/>
                  </a:lnTo>
                  <a:lnTo>
                    <a:pt x="360" y="865"/>
                  </a:lnTo>
                  <a:lnTo>
                    <a:pt x="360" y="863"/>
                  </a:lnTo>
                  <a:lnTo>
                    <a:pt x="362" y="862"/>
                  </a:lnTo>
                  <a:lnTo>
                    <a:pt x="364" y="860"/>
                  </a:lnTo>
                  <a:lnTo>
                    <a:pt x="370" y="857"/>
                  </a:lnTo>
                  <a:lnTo>
                    <a:pt x="372" y="857"/>
                  </a:lnTo>
                  <a:lnTo>
                    <a:pt x="374" y="857"/>
                  </a:lnTo>
                  <a:lnTo>
                    <a:pt x="374" y="858"/>
                  </a:lnTo>
                  <a:lnTo>
                    <a:pt x="375" y="858"/>
                  </a:lnTo>
                  <a:lnTo>
                    <a:pt x="377" y="858"/>
                  </a:lnTo>
                  <a:lnTo>
                    <a:pt x="379" y="857"/>
                  </a:lnTo>
                  <a:lnTo>
                    <a:pt x="379" y="855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2"/>
                  </a:lnTo>
                  <a:lnTo>
                    <a:pt x="379" y="852"/>
                  </a:lnTo>
                  <a:lnTo>
                    <a:pt x="374" y="852"/>
                  </a:lnTo>
                  <a:lnTo>
                    <a:pt x="372" y="852"/>
                  </a:lnTo>
                  <a:lnTo>
                    <a:pt x="369" y="850"/>
                  </a:lnTo>
                  <a:lnTo>
                    <a:pt x="370" y="835"/>
                  </a:lnTo>
                  <a:lnTo>
                    <a:pt x="367" y="821"/>
                  </a:lnTo>
                  <a:lnTo>
                    <a:pt x="367" y="821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7" y="818"/>
                  </a:lnTo>
                  <a:lnTo>
                    <a:pt x="355" y="820"/>
                  </a:lnTo>
                  <a:lnTo>
                    <a:pt x="350" y="815"/>
                  </a:lnTo>
                  <a:lnTo>
                    <a:pt x="349" y="811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7" y="805"/>
                  </a:lnTo>
                  <a:lnTo>
                    <a:pt x="347" y="805"/>
                  </a:lnTo>
                  <a:lnTo>
                    <a:pt x="347" y="806"/>
                  </a:lnTo>
                  <a:lnTo>
                    <a:pt x="349" y="806"/>
                  </a:lnTo>
                  <a:lnTo>
                    <a:pt x="350" y="808"/>
                  </a:lnTo>
                  <a:lnTo>
                    <a:pt x="352" y="810"/>
                  </a:lnTo>
                  <a:lnTo>
                    <a:pt x="354" y="811"/>
                  </a:lnTo>
                  <a:lnTo>
                    <a:pt x="355" y="811"/>
                  </a:lnTo>
                  <a:lnTo>
                    <a:pt x="357" y="811"/>
                  </a:lnTo>
                  <a:lnTo>
                    <a:pt x="357" y="811"/>
                  </a:lnTo>
                  <a:lnTo>
                    <a:pt x="359" y="810"/>
                  </a:lnTo>
                  <a:lnTo>
                    <a:pt x="359" y="810"/>
                  </a:lnTo>
                  <a:lnTo>
                    <a:pt x="357" y="808"/>
                  </a:lnTo>
                  <a:lnTo>
                    <a:pt x="352" y="803"/>
                  </a:lnTo>
                  <a:lnTo>
                    <a:pt x="350" y="801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5" y="798"/>
                  </a:lnTo>
                  <a:lnTo>
                    <a:pt x="344" y="798"/>
                  </a:lnTo>
                  <a:lnTo>
                    <a:pt x="344" y="798"/>
                  </a:lnTo>
                  <a:lnTo>
                    <a:pt x="344" y="800"/>
                  </a:lnTo>
                  <a:lnTo>
                    <a:pt x="340" y="798"/>
                  </a:lnTo>
                  <a:lnTo>
                    <a:pt x="330" y="780"/>
                  </a:lnTo>
                  <a:lnTo>
                    <a:pt x="330" y="776"/>
                  </a:lnTo>
                  <a:lnTo>
                    <a:pt x="330" y="776"/>
                  </a:lnTo>
                  <a:lnTo>
                    <a:pt x="329" y="776"/>
                  </a:lnTo>
                  <a:lnTo>
                    <a:pt x="325" y="776"/>
                  </a:lnTo>
                  <a:lnTo>
                    <a:pt x="324" y="776"/>
                  </a:lnTo>
                  <a:lnTo>
                    <a:pt x="320" y="778"/>
                  </a:lnTo>
                  <a:lnTo>
                    <a:pt x="319" y="780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20" y="785"/>
                  </a:lnTo>
                  <a:lnTo>
                    <a:pt x="320" y="785"/>
                  </a:lnTo>
                  <a:lnTo>
                    <a:pt x="319" y="785"/>
                  </a:lnTo>
                  <a:lnTo>
                    <a:pt x="317" y="785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4" y="781"/>
                  </a:lnTo>
                  <a:lnTo>
                    <a:pt x="314" y="780"/>
                  </a:lnTo>
                  <a:lnTo>
                    <a:pt x="314" y="778"/>
                  </a:lnTo>
                  <a:lnTo>
                    <a:pt x="314" y="776"/>
                  </a:lnTo>
                  <a:lnTo>
                    <a:pt x="314" y="776"/>
                  </a:lnTo>
                  <a:lnTo>
                    <a:pt x="315" y="776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4" y="773"/>
                  </a:lnTo>
                  <a:lnTo>
                    <a:pt x="312" y="771"/>
                  </a:lnTo>
                  <a:lnTo>
                    <a:pt x="310" y="771"/>
                  </a:lnTo>
                  <a:lnTo>
                    <a:pt x="310" y="771"/>
                  </a:lnTo>
                  <a:lnTo>
                    <a:pt x="309" y="771"/>
                  </a:lnTo>
                  <a:lnTo>
                    <a:pt x="307" y="771"/>
                  </a:lnTo>
                  <a:lnTo>
                    <a:pt x="307" y="773"/>
                  </a:lnTo>
                  <a:lnTo>
                    <a:pt x="305" y="771"/>
                  </a:lnTo>
                  <a:lnTo>
                    <a:pt x="300" y="770"/>
                  </a:lnTo>
                  <a:lnTo>
                    <a:pt x="299" y="768"/>
                  </a:lnTo>
                  <a:lnTo>
                    <a:pt x="299" y="763"/>
                  </a:lnTo>
                  <a:lnTo>
                    <a:pt x="299" y="758"/>
                  </a:lnTo>
                  <a:lnTo>
                    <a:pt x="300" y="753"/>
                  </a:lnTo>
                  <a:lnTo>
                    <a:pt x="299" y="748"/>
                  </a:lnTo>
                  <a:lnTo>
                    <a:pt x="297" y="745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5" y="733"/>
                  </a:lnTo>
                  <a:lnTo>
                    <a:pt x="297" y="720"/>
                  </a:lnTo>
                  <a:lnTo>
                    <a:pt x="295" y="711"/>
                  </a:lnTo>
                  <a:lnTo>
                    <a:pt x="297" y="710"/>
                  </a:lnTo>
                  <a:lnTo>
                    <a:pt x="300" y="710"/>
                  </a:lnTo>
                  <a:lnTo>
                    <a:pt x="299" y="708"/>
                  </a:lnTo>
                  <a:lnTo>
                    <a:pt x="299" y="708"/>
                  </a:lnTo>
                  <a:lnTo>
                    <a:pt x="295" y="705"/>
                  </a:lnTo>
                  <a:lnTo>
                    <a:pt x="294" y="701"/>
                  </a:lnTo>
                  <a:lnTo>
                    <a:pt x="294" y="70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300" y="671"/>
                  </a:lnTo>
                  <a:lnTo>
                    <a:pt x="305" y="673"/>
                  </a:lnTo>
                  <a:lnTo>
                    <a:pt x="305" y="663"/>
                  </a:lnTo>
                  <a:lnTo>
                    <a:pt x="307" y="656"/>
                  </a:lnTo>
                  <a:lnTo>
                    <a:pt x="307" y="653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09" y="648"/>
                  </a:lnTo>
                  <a:lnTo>
                    <a:pt x="309" y="648"/>
                  </a:lnTo>
                  <a:lnTo>
                    <a:pt x="314" y="638"/>
                  </a:lnTo>
                  <a:lnTo>
                    <a:pt x="315" y="626"/>
                  </a:lnTo>
                  <a:lnTo>
                    <a:pt x="314" y="623"/>
                  </a:lnTo>
                  <a:lnTo>
                    <a:pt x="314" y="623"/>
                  </a:lnTo>
                  <a:lnTo>
                    <a:pt x="309" y="616"/>
                  </a:lnTo>
                  <a:lnTo>
                    <a:pt x="309" y="616"/>
                  </a:lnTo>
                  <a:lnTo>
                    <a:pt x="309" y="615"/>
                  </a:lnTo>
                  <a:lnTo>
                    <a:pt x="309" y="613"/>
                  </a:lnTo>
                  <a:lnTo>
                    <a:pt x="309" y="603"/>
                  </a:lnTo>
                  <a:lnTo>
                    <a:pt x="309" y="601"/>
                  </a:lnTo>
                  <a:lnTo>
                    <a:pt x="309" y="601"/>
                  </a:lnTo>
                  <a:lnTo>
                    <a:pt x="310" y="598"/>
                  </a:lnTo>
                  <a:lnTo>
                    <a:pt x="312" y="598"/>
                  </a:lnTo>
                  <a:lnTo>
                    <a:pt x="312" y="598"/>
                  </a:lnTo>
                  <a:lnTo>
                    <a:pt x="314" y="598"/>
                  </a:lnTo>
                  <a:lnTo>
                    <a:pt x="315" y="603"/>
                  </a:lnTo>
                  <a:lnTo>
                    <a:pt x="322" y="605"/>
                  </a:lnTo>
                  <a:lnTo>
                    <a:pt x="329" y="603"/>
                  </a:lnTo>
                  <a:lnTo>
                    <a:pt x="330" y="603"/>
                  </a:lnTo>
                  <a:lnTo>
                    <a:pt x="330" y="603"/>
                  </a:lnTo>
                  <a:lnTo>
                    <a:pt x="339" y="593"/>
                  </a:lnTo>
                  <a:lnTo>
                    <a:pt x="339" y="593"/>
                  </a:lnTo>
                  <a:lnTo>
                    <a:pt x="339" y="590"/>
                  </a:lnTo>
                  <a:lnTo>
                    <a:pt x="337" y="580"/>
                  </a:lnTo>
                  <a:lnTo>
                    <a:pt x="332" y="566"/>
                  </a:lnTo>
                  <a:lnTo>
                    <a:pt x="330" y="561"/>
                  </a:lnTo>
                  <a:lnTo>
                    <a:pt x="329" y="559"/>
                  </a:lnTo>
                  <a:lnTo>
                    <a:pt x="329" y="559"/>
                  </a:lnTo>
                  <a:lnTo>
                    <a:pt x="327" y="559"/>
                  </a:lnTo>
                  <a:lnTo>
                    <a:pt x="327" y="558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30" y="556"/>
                  </a:lnTo>
                  <a:lnTo>
                    <a:pt x="337" y="574"/>
                  </a:lnTo>
                  <a:lnTo>
                    <a:pt x="337" y="574"/>
                  </a:lnTo>
                  <a:lnTo>
                    <a:pt x="340" y="578"/>
                  </a:lnTo>
                  <a:lnTo>
                    <a:pt x="342" y="578"/>
                  </a:lnTo>
                  <a:lnTo>
                    <a:pt x="345" y="576"/>
                  </a:lnTo>
                  <a:lnTo>
                    <a:pt x="357" y="569"/>
                  </a:lnTo>
                  <a:lnTo>
                    <a:pt x="357" y="568"/>
                  </a:lnTo>
                  <a:lnTo>
                    <a:pt x="362" y="561"/>
                  </a:lnTo>
                  <a:lnTo>
                    <a:pt x="362" y="559"/>
                  </a:lnTo>
                  <a:lnTo>
                    <a:pt x="362" y="559"/>
                  </a:lnTo>
                  <a:lnTo>
                    <a:pt x="362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5" y="556"/>
                  </a:lnTo>
                  <a:lnTo>
                    <a:pt x="362" y="546"/>
                  </a:lnTo>
                  <a:lnTo>
                    <a:pt x="362" y="544"/>
                  </a:lnTo>
                  <a:lnTo>
                    <a:pt x="369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5" y="539"/>
                  </a:lnTo>
                  <a:lnTo>
                    <a:pt x="377" y="538"/>
                  </a:lnTo>
                  <a:lnTo>
                    <a:pt x="375" y="538"/>
                  </a:lnTo>
                  <a:lnTo>
                    <a:pt x="375" y="536"/>
                  </a:lnTo>
                  <a:lnTo>
                    <a:pt x="372" y="536"/>
                  </a:lnTo>
                  <a:lnTo>
                    <a:pt x="370" y="534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9" y="533"/>
                  </a:lnTo>
                  <a:lnTo>
                    <a:pt x="370" y="533"/>
                  </a:lnTo>
                  <a:lnTo>
                    <a:pt x="370" y="533"/>
                  </a:lnTo>
                  <a:lnTo>
                    <a:pt x="375" y="531"/>
                  </a:lnTo>
                  <a:lnTo>
                    <a:pt x="375" y="531"/>
                  </a:lnTo>
                  <a:lnTo>
                    <a:pt x="379" y="534"/>
                  </a:lnTo>
                  <a:lnTo>
                    <a:pt x="379" y="536"/>
                  </a:lnTo>
                  <a:lnTo>
                    <a:pt x="384" y="534"/>
                  </a:lnTo>
                  <a:lnTo>
                    <a:pt x="390" y="524"/>
                  </a:lnTo>
                  <a:lnTo>
                    <a:pt x="390" y="523"/>
                  </a:lnTo>
                  <a:lnTo>
                    <a:pt x="392" y="516"/>
                  </a:lnTo>
                  <a:lnTo>
                    <a:pt x="392" y="516"/>
                  </a:lnTo>
                  <a:lnTo>
                    <a:pt x="392" y="514"/>
                  </a:lnTo>
                  <a:lnTo>
                    <a:pt x="392" y="51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4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7" y="513"/>
                  </a:lnTo>
                  <a:lnTo>
                    <a:pt x="412" y="509"/>
                  </a:lnTo>
                  <a:lnTo>
                    <a:pt x="412" y="508"/>
                  </a:lnTo>
                  <a:lnTo>
                    <a:pt x="417" y="501"/>
                  </a:lnTo>
                  <a:lnTo>
                    <a:pt x="417" y="501"/>
                  </a:lnTo>
                  <a:lnTo>
                    <a:pt x="420" y="501"/>
                  </a:lnTo>
                  <a:lnTo>
                    <a:pt x="422" y="503"/>
                  </a:lnTo>
                  <a:lnTo>
                    <a:pt x="422" y="501"/>
                  </a:lnTo>
                  <a:lnTo>
                    <a:pt x="422" y="499"/>
                  </a:lnTo>
                  <a:lnTo>
                    <a:pt x="422" y="499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4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34" y="498"/>
                  </a:lnTo>
                  <a:lnTo>
                    <a:pt x="437" y="494"/>
                  </a:lnTo>
                  <a:lnTo>
                    <a:pt x="439" y="493"/>
                  </a:lnTo>
                  <a:lnTo>
                    <a:pt x="439" y="493"/>
                  </a:lnTo>
                  <a:lnTo>
                    <a:pt x="444" y="484"/>
                  </a:lnTo>
                  <a:lnTo>
                    <a:pt x="447" y="483"/>
                  </a:lnTo>
                  <a:lnTo>
                    <a:pt x="450" y="479"/>
                  </a:lnTo>
                  <a:lnTo>
                    <a:pt x="452" y="478"/>
                  </a:lnTo>
                  <a:lnTo>
                    <a:pt x="452" y="476"/>
                  </a:lnTo>
                  <a:lnTo>
                    <a:pt x="454" y="476"/>
                  </a:lnTo>
                  <a:lnTo>
                    <a:pt x="457" y="464"/>
                  </a:lnTo>
                  <a:lnTo>
                    <a:pt x="459" y="461"/>
                  </a:lnTo>
                  <a:lnTo>
                    <a:pt x="459" y="461"/>
                  </a:lnTo>
                  <a:lnTo>
                    <a:pt x="460" y="453"/>
                  </a:lnTo>
                  <a:lnTo>
                    <a:pt x="460" y="451"/>
                  </a:lnTo>
                  <a:lnTo>
                    <a:pt x="464" y="446"/>
                  </a:lnTo>
                  <a:lnTo>
                    <a:pt x="474" y="438"/>
                  </a:lnTo>
                  <a:lnTo>
                    <a:pt x="474" y="436"/>
                  </a:lnTo>
                  <a:lnTo>
                    <a:pt x="477" y="434"/>
                  </a:lnTo>
                  <a:lnTo>
                    <a:pt x="481" y="431"/>
                  </a:lnTo>
                  <a:lnTo>
                    <a:pt x="486" y="424"/>
                  </a:lnTo>
                  <a:lnTo>
                    <a:pt x="484" y="416"/>
                  </a:lnTo>
                  <a:lnTo>
                    <a:pt x="481" y="413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11"/>
                  </a:lnTo>
                  <a:lnTo>
                    <a:pt x="476" y="411"/>
                  </a:lnTo>
                  <a:lnTo>
                    <a:pt x="472" y="408"/>
                  </a:lnTo>
                  <a:lnTo>
                    <a:pt x="467" y="403"/>
                  </a:lnTo>
                  <a:lnTo>
                    <a:pt x="467" y="399"/>
                  </a:lnTo>
                  <a:lnTo>
                    <a:pt x="469" y="401"/>
                  </a:lnTo>
                  <a:lnTo>
                    <a:pt x="472" y="403"/>
                  </a:lnTo>
                  <a:lnTo>
                    <a:pt x="472" y="404"/>
                  </a:lnTo>
                  <a:lnTo>
                    <a:pt x="474" y="404"/>
                  </a:lnTo>
                  <a:lnTo>
                    <a:pt x="474" y="396"/>
                  </a:lnTo>
                  <a:lnTo>
                    <a:pt x="474" y="394"/>
                  </a:lnTo>
                  <a:lnTo>
                    <a:pt x="472" y="394"/>
                  </a:lnTo>
                  <a:lnTo>
                    <a:pt x="470" y="393"/>
                  </a:lnTo>
                  <a:lnTo>
                    <a:pt x="470" y="393"/>
                  </a:lnTo>
                  <a:lnTo>
                    <a:pt x="469" y="393"/>
                  </a:lnTo>
                  <a:lnTo>
                    <a:pt x="464" y="388"/>
                  </a:lnTo>
                  <a:lnTo>
                    <a:pt x="470" y="383"/>
                  </a:lnTo>
                  <a:lnTo>
                    <a:pt x="479" y="373"/>
                  </a:lnTo>
                  <a:lnTo>
                    <a:pt x="482" y="368"/>
                  </a:lnTo>
                  <a:lnTo>
                    <a:pt x="484" y="368"/>
                  </a:lnTo>
                  <a:lnTo>
                    <a:pt x="486" y="359"/>
                  </a:lnTo>
                  <a:lnTo>
                    <a:pt x="486" y="359"/>
                  </a:lnTo>
                  <a:lnTo>
                    <a:pt x="486" y="358"/>
                  </a:lnTo>
                  <a:lnTo>
                    <a:pt x="484" y="358"/>
                  </a:lnTo>
                  <a:lnTo>
                    <a:pt x="482" y="354"/>
                  </a:lnTo>
                  <a:lnTo>
                    <a:pt x="482" y="353"/>
                  </a:lnTo>
                  <a:lnTo>
                    <a:pt x="481" y="349"/>
                  </a:lnTo>
                  <a:lnTo>
                    <a:pt x="476" y="346"/>
                  </a:lnTo>
                  <a:lnTo>
                    <a:pt x="474" y="343"/>
                  </a:lnTo>
                  <a:lnTo>
                    <a:pt x="472" y="343"/>
                  </a:lnTo>
                  <a:lnTo>
                    <a:pt x="470" y="343"/>
                  </a:lnTo>
                  <a:lnTo>
                    <a:pt x="470" y="341"/>
                  </a:lnTo>
                  <a:lnTo>
                    <a:pt x="474" y="339"/>
                  </a:lnTo>
                  <a:lnTo>
                    <a:pt x="479" y="344"/>
                  </a:lnTo>
                  <a:lnTo>
                    <a:pt x="479" y="344"/>
                  </a:lnTo>
                  <a:lnTo>
                    <a:pt x="481" y="348"/>
                  </a:lnTo>
                  <a:lnTo>
                    <a:pt x="481" y="349"/>
                  </a:lnTo>
                  <a:lnTo>
                    <a:pt x="481" y="349"/>
                  </a:lnTo>
                  <a:lnTo>
                    <a:pt x="482" y="351"/>
                  </a:lnTo>
                  <a:lnTo>
                    <a:pt x="482" y="353"/>
                  </a:lnTo>
                  <a:lnTo>
                    <a:pt x="482" y="351"/>
                  </a:lnTo>
                  <a:lnTo>
                    <a:pt x="486" y="351"/>
                  </a:lnTo>
                  <a:lnTo>
                    <a:pt x="486" y="349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6"/>
                  </a:lnTo>
                  <a:lnTo>
                    <a:pt x="484" y="343"/>
                  </a:lnTo>
                  <a:lnTo>
                    <a:pt x="484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4"/>
                  </a:lnTo>
                  <a:lnTo>
                    <a:pt x="482" y="344"/>
                  </a:lnTo>
                  <a:lnTo>
                    <a:pt x="481" y="344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8"/>
                  </a:lnTo>
                  <a:lnTo>
                    <a:pt x="479" y="338"/>
                  </a:lnTo>
                  <a:lnTo>
                    <a:pt x="481" y="336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4" y="334"/>
                  </a:lnTo>
                  <a:lnTo>
                    <a:pt x="484" y="336"/>
                  </a:lnTo>
                  <a:lnTo>
                    <a:pt x="486" y="336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96" y="336"/>
                  </a:lnTo>
                  <a:lnTo>
                    <a:pt x="499" y="333"/>
                  </a:lnTo>
                  <a:lnTo>
                    <a:pt x="506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497" y="316"/>
                  </a:lnTo>
                  <a:lnTo>
                    <a:pt x="492" y="312"/>
                  </a:lnTo>
                  <a:lnTo>
                    <a:pt x="492" y="312"/>
                  </a:lnTo>
                  <a:lnTo>
                    <a:pt x="491" y="311"/>
                  </a:lnTo>
                  <a:lnTo>
                    <a:pt x="489" y="309"/>
                  </a:lnTo>
                  <a:lnTo>
                    <a:pt x="489" y="307"/>
                  </a:lnTo>
                  <a:lnTo>
                    <a:pt x="489" y="307"/>
                  </a:lnTo>
                  <a:lnTo>
                    <a:pt x="489" y="306"/>
                  </a:lnTo>
                  <a:lnTo>
                    <a:pt x="491" y="307"/>
                  </a:lnTo>
                  <a:lnTo>
                    <a:pt x="491" y="309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7" y="314"/>
                  </a:lnTo>
                  <a:lnTo>
                    <a:pt x="502" y="318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1"/>
                  </a:lnTo>
                  <a:lnTo>
                    <a:pt x="514" y="319"/>
                  </a:lnTo>
                  <a:lnTo>
                    <a:pt x="512" y="312"/>
                  </a:lnTo>
                  <a:lnTo>
                    <a:pt x="511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2"/>
                  </a:lnTo>
                  <a:lnTo>
                    <a:pt x="511" y="314"/>
                  </a:lnTo>
                  <a:lnTo>
                    <a:pt x="511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9" y="316"/>
                  </a:lnTo>
                  <a:lnTo>
                    <a:pt x="506" y="316"/>
                  </a:lnTo>
                  <a:lnTo>
                    <a:pt x="507" y="309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1" y="292"/>
                  </a:lnTo>
                  <a:lnTo>
                    <a:pt x="512" y="292"/>
                  </a:lnTo>
                  <a:lnTo>
                    <a:pt x="514" y="294"/>
                  </a:lnTo>
                  <a:lnTo>
                    <a:pt x="516" y="294"/>
                  </a:lnTo>
                  <a:lnTo>
                    <a:pt x="521" y="297"/>
                  </a:lnTo>
                  <a:lnTo>
                    <a:pt x="522" y="301"/>
                  </a:lnTo>
                  <a:lnTo>
                    <a:pt x="522" y="291"/>
                  </a:lnTo>
                  <a:lnTo>
                    <a:pt x="529" y="296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1" y="304"/>
                  </a:lnTo>
                  <a:lnTo>
                    <a:pt x="544" y="301"/>
                  </a:lnTo>
                  <a:lnTo>
                    <a:pt x="552" y="301"/>
                  </a:lnTo>
                  <a:lnTo>
                    <a:pt x="556" y="296"/>
                  </a:lnTo>
                  <a:lnTo>
                    <a:pt x="561" y="296"/>
                  </a:lnTo>
                  <a:lnTo>
                    <a:pt x="564" y="296"/>
                  </a:lnTo>
                  <a:lnTo>
                    <a:pt x="571" y="299"/>
                  </a:lnTo>
                  <a:lnTo>
                    <a:pt x="571" y="299"/>
                  </a:lnTo>
                  <a:lnTo>
                    <a:pt x="577" y="296"/>
                  </a:lnTo>
                  <a:lnTo>
                    <a:pt x="579" y="294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5" name="Freeform 227"/>
            <p:cNvSpPr>
              <a:spLocks/>
            </p:cNvSpPr>
            <p:nvPr/>
          </p:nvSpPr>
          <p:spPr bwMode="auto">
            <a:xfrm>
              <a:off x="6539500" y="1436581"/>
              <a:ext cx="1570775" cy="1755218"/>
            </a:xfrm>
            <a:custGeom>
              <a:avLst/>
              <a:gdLst>
                <a:gd name="T0" fmla="*/ 812 w 1039"/>
                <a:gd name="T1" fmla="*/ 230 h 1161"/>
                <a:gd name="T2" fmla="*/ 867 w 1039"/>
                <a:gd name="T3" fmla="*/ 211 h 1161"/>
                <a:gd name="T4" fmla="*/ 906 w 1039"/>
                <a:gd name="T5" fmla="*/ 111 h 1161"/>
                <a:gd name="T6" fmla="*/ 986 w 1039"/>
                <a:gd name="T7" fmla="*/ 185 h 1161"/>
                <a:gd name="T8" fmla="*/ 1036 w 1039"/>
                <a:gd name="T9" fmla="*/ 113 h 1161"/>
                <a:gd name="T10" fmla="*/ 1006 w 1039"/>
                <a:gd name="T11" fmla="*/ 85 h 1161"/>
                <a:gd name="T12" fmla="*/ 986 w 1039"/>
                <a:gd name="T13" fmla="*/ 30 h 1161"/>
                <a:gd name="T14" fmla="*/ 942 w 1039"/>
                <a:gd name="T15" fmla="*/ 58 h 1161"/>
                <a:gd name="T16" fmla="*/ 936 w 1039"/>
                <a:gd name="T17" fmla="*/ 33 h 1161"/>
                <a:gd name="T18" fmla="*/ 907 w 1039"/>
                <a:gd name="T19" fmla="*/ 23 h 1161"/>
                <a:gd name="T20" fmla="*/ 859 w 1039"/>
                <a:gd name="T21" fmla="*/ 81 h 1161"/>
                <a:gd name="T22" fmla="*/ 839 w 1039"/>
                <a:gd name="T23" fmla="*/ 21 h 1161"/>
                <a:gd name="T24" fmla="*/ 791 w 1039"/>
                <a:gd name="T25" fmla="*/ 110 h 1161"/>
                <a:gd name="T26" fmla="*/ 767 w 1039"/>
                <a:gd name="T27" fmla="*/ 103 h 1161"/>
                <a:gd name="T28" fmla="*/ 720 w 1039"/>
                <a:gd name="T29" fmla="*/ 135 h 1161"/>
                <a:gd name="T30" fmla="*/ 687 w 1039"/>
                <a:gd name="T31" fmla="*/ 175 h 1161"/>
                <a:gd name="T32" fmla="*/ 652 w 1039"/>
                <a:gd name="T33" fmla="*/ 155 h 1161"/>
                <a:gd name="T34" fmla="*/ 662 w 1039"/>
                <a:gd name="T35" fmla="*/ 175 h 1161"/>
                <a:gd name="T36" fmla="*/ 632 w 1039"/>
                <a:gd name="T37" fmla="*/ 163 h 1161"/>
                <a:gd name="T38" fmla="*/ 600 w 1039"/>
                <a:gd name="T39" fmla="*/ 236 h 1161"/>
                <a:gd name="T40" fmla="*/ 595 w 1039"/>
                <a:gd name="T41" fmla="*/ 280 h 1161"/>
                <a:gd name="T42" fmla="*/ 562 w 1039"/>
                <a:gd name="T43" fmla="*/ 305 h 1161"/>
                <a:gd name="T44" fmla="*/ 530 w 1039"/>
                <a:gd name="T45" fmla="*/ 282 h 1161"/>
                <a:gd name="T46" fmla="*/ 517 w 1039"/>
                <a:gd name="T47" fmla="*/ 320 h 1161"/>
                <a:gd name="T48" fmla="*/ 522 w 1039"/>
                <a:gd name="T49" fmla="*/ 338 h 1161"/>
                <a:gd name="T50" fmla="*/ 515 w 1039"/>
                <a:gd name="T51" fmla="*/ 335 h 1161"/>
                <a:gd name="T52" fmla="*/ 510 w 1039"/>
                <a:gd name="T53" fmla="*/ 362 h 1161"/>
                <a:gd name="T54" fmla="*/ 507 w 1039"/>
                <a:gd name="T55" fmla="*/ 373 h 1161"/>
                <a:gd name="T56" fmla="*/ 490 w 1039"/>
                <a:gd name="T57" fmla="*/ 380 h 1161"/>
                <a:gd name="T58" fmla="*/ 462 w 1039"/>
                <a:gd name="T59" fmla="*/ 407 h 1161"/>
                <a:gd name="T60" fmla="*/ 432 w 1039"/>
                <a:gd name="T61" fmla="*/ 452 h 1161"/>
                <a:gd name="T62" fmla="*/ 410 w 1039"/>
                <a:gd name="T63" fmla="*/ 477 h 1161"/>
                <a:gd name="T64" fmla="*/ 393 w 1039"/>
                <a:gd name="T65" fmla="*/ 537 h 1161"/>
                <a:gd name="T66" fmla="*/ 348 w 1039"/>
                <a:gd name="T67" fmla="*/ 575 h 1161"/>
                <a:gd name="T68" fmla="*/ 313 w 1039"/>
                <a:gd name="T69" fmla="*/ 602 h 1161"/>
                <a:gd name="T70" fmla="*/ 272 w 1039"/>
                <a:gd name="T71" fmla="*/ 669 h 1161"/>
                <a:gd name="T72" fmla="*/ 308 w 1039"/>
                <a:gd name="T73" fmla="*/ 677 h 1161"/>
                <a:gd name="T74" fmla="*/ 253 w 1039"/>
                <a:gd name="T75" fmla="*/ 680 h 1161"/>
                <a:gd name="T76" fmla="*/ 201 w 1039"/>
                <a:gd name="T77" fmla="*/ 727 h 1161"/>
                <a:gd name="T78" fmla="*/ 166 w 1039"/>
                <a:gd name="T79" fmla="*/ 717 h 1161"/>
                <a:gd name="T80" fmla="*/ 156 w 1039"/>
                <a:gd name="T81" fmla="*/ 745 h 1161"/>
                <a:gd name="T82" fmla="*/ 116 w 1039"/>
                <a:gd name="T83" fmla="*/ 754 h 1161"/>
                <a:gd name="T84" fmla="*/ 111 w 1039"/>
                <a:gd name="T85" fmla="*/ 767 h 1161"/>
                <a:gd name="T86" fmla="*/ 66 w 1039"/>
                <a:gd name="T87" fmla="*/ 779 h 1161"/>
                <a:gd name="T88" fmla="*/ 70 w 1039"/>
                <a:gd name="T89" fmla="*/ 796 h 1161"/>
                <a:gd name="T90" fmla="*/ 46 w 1039"/>
                <a:gd name="T91" fmla="*/ 831 h 1161"/>
                <a:gd name="T92" fmla="*/ 70 w 1039"/>
                <a:gd name="T93" fmla="*/ 864 h 1161"/>
                <a:gd name="T94" fmla="*/ 126 w 1039"/>
                <a:gd name="T95" fmla="*/ 877 h 1161"/>
                <a:gd name="T96" fmla="*/ 35 w 1039"/>
                <a:gd name="T97" fmla="*/ 884 h 1161"/>
                <a:gd name="T98" fmla="*/ 25 w 1039"/>
                <a:gd name="T99" fmla="*/ 911 h 1161"/>
                <a:gd name="T100" fmla="*/ 33 w 1039"/>
                <a:gd name="T101" fmla="*/ 939 h 1161"/>
                <a:gd name="T102" fmla="*/ 91 w 1039"/>
                <a:gd name="T103" fmla="*/ 932 h 1161"/>
                <a:gd name="T104" fmla="*/ 36 w 1039"/>
                <a:gd name="T105" fmla="*/ 987 h 1161"/>
                <a:gd name="T106" fmla="*/ 31 w 1039"/>
                <a:gd name="T107" fmla="*/ 1016 h 1161"/>
                <a:gd name="T108" fmla="*/ 46 w 1039"/>
                <a:gd name="T109" fmla="*/ 1059 h 1161"/>
                <a:gd name="T110" fmla="*/ 50 w 1039"/>
                <a:gd name="T111" fmla="*/ 1134 h 1161"/>
                <a:gd name="T112" fmla="*/ 243 w 1039"/>
                <a:gd name="T113" fmla="*/ 1066 h 1161"/>
                <a:gd name="T114" fmla="*/ 250 w 1039"/>
                <a:gd name="T115" fmla="*/ 1044 h 1161"/>
                <a:gd name="T116" fmla="*/ 265 w 1039"/>
                <a:gd name="T117" fmla="*/ 1084 h 1161"/>
                <a:gd name="T118" fmla="*/ 352 w 1039"/>
                <a:gd name="T119" fmla="*/ 966 h 1161"/>
                <a:gd name="T120" fmla="*/ 397 w 1039"/>
                <a:gd name="T121" fmla="*/ 649 h 1161"/>
                <a:gd name="T122" fmla="*/ 517 w 1039"/>
                <a:gd name="T123" fmla="*/ 440 h 1161"/>
                <a:gd name="T124" fmla="*/ 669 w 1039"/>
                <a:gd name="T125" fmla="*/ 26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9" h="1161">
                  <a:moveTo>
                    <a:pt x="705" y="201"/>
                  </a:moveTo>
                  <a:lnTo>
                    <a:pt x="705" y="201"/>
                  </a:lnTo>
                  <a:lnTo>
                    <a:pt x="707" y="201"/>
                  </a:lnTo>
                  <a:lnTo>
                    <a:pt x="709" y="200"/>
                  </a:lnTo>
                  <a:lnTo>
                    <a:pt x="710" y="198"/>
                  </a:lnTo>
                  <a:lnTo>
                    <a:pt x="712" y="200"/>
                  </a:lnTo>
                  <a:lnTo>
                    <a:pt x="714" y="200"/>
                  </a:lnTo>
                  <a:lnTo>
                    <a:pt x="714" y="200"/>
                  </a:lnTo>
                  <a:lnTo>
                    <a:pt x="715" y="201"/>
                  </a:lnTo>
                  <a:lnTo>
                    <a:pt x="719" y="203"/>
                  </a:lnTo>
                  <a:lnTo>
                    <a:pt x="720" y="205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1"/>
                  </a:lnTo>
                  <a:lnTo>
                    <a:pt x="724" y="198"/>
                  </a:lnTo>
                  <a:lnTo>
                    <a:pt x="724" y="198"/>
                  </a:lnTo>
                  <a:lnTo>
                    <a:pt x="724" y="196"/>
                  </a:lnTo>
                  <a:lnTo>
                    <a:pt x="722" y="196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720" y="193"/>
                  </a:lnTo>
                  <a:lnTo>
                    <a:pt x="720" y="188"/>
                  </a:lnTo>
                  <a:lnTo>
                    <a:pt x="720" y="186"/>
                  </a:lnTo>
                  <a:lnTo>
                    <a:pt x="722" y="186"/>
                  </a:lnTo>
                  <a:lnTo>
                    <a:pt x="730" y="178"/>
                  </a:lnTo>
                  <a:lnTo>
                    <a:pt x="742" y="180"/>
                  </a:lnTo>
                  <a:lnTo>
                    <a:pt x="752" y="198"/>
                  </a:lnTo>
                  <a:lnTo>
                    <a:pt x="761" y="210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3"/>
                  </a:lnTo>
                  <a:lnTo>
                    <a:pt x="762" y="216"/>
                  </a:lnTo>
                  <a:lnTo>
                    <a:pt x="766" y="220"/>
                  </a:lnTo>
                  <a:lnTo>
                    <a:pt x="767" y="231"/>
                  </a:lnTo>
                  <a:lnTo>
                    <a:pt x="767" y="233"/>
                  </a:lnTo>
                  <a:lnTo>
                    <a:pt x="772" y="230"/>
                  </a:lnTo>
                  <a:lnTo>
                    <a:pt x="781" y="233"/>
                  </a:lnTo>
                  <a:lnTo>
                    <a:pt x="782" y="233"/>
                  </a:lnTo>
                  <a:lnTo>
                    <a:pt x="791" y="233"/>
                  </a:lnTo>
                  <a:lnTo>
                    <a:pt x="791" y="235"/>
                  </a:lnTo>
                  <a:lnTo>
                    <a:pt x="792" y="238"/>
                  </a:lnTo>
                  <a:lnTo>
                    <a:pt x="794" y="238"/>
                  </a:lnTo>
                  <a:lnTo>
                    <a:pt x="794" y="238"/>
                  </a:lnTo>
                  <a:lnTo>
                    <a:pt x="796" y="240"/>
                  </a:lnTo>
                  <a:lnTo>
                    <a:pt x="796" y="238"/>
                  </a:lnTo>
                  <a:lnTo>
                    <a:pt x="797" y="238"/>
                  </a:lnTo>
                  <a:lnTo>
                    <a:pt x="799" y="236"/>
                  </a:lnTo>
                  <a:lnTo>
                    <a:pt x="801" y="233"/>
                  </a:lnTo>
                  <a:lnTo>
                    <a:pt x="804" y="233"/>
                  </a:lnTo>
                  <a:lnTo>
                    <a:pt x="806" y="231"/>
                  </a:lnTo>
                  <a:lnTo>
                    <a:pt x="807" y="231"/>
                  </a:lnTo>
                  <a:lnTo>
                    <a:pt x="811" y="231"/>
                  </a:lnTo>
                  <a:lnTo>
                    <a:pt x="811" y="231"/>
                  </a:lnTo>
                  <a:lnTo>
                    <a:pt x="811" y="230"/>
                  </a:lnTo>
                  <a:lnTo>
                    <a:pt x="812" y="230"/>
                  </a:lnTo>
                  <a:lnTo>
                    <a:pt x="812" y="226"/>
                  </a:lnTo>
                  <a:lnTo>
                    <a:pt x="814" y="225"/>
                  </a:lnTo>
                  <a:lnTo>
                    <a:pt x="814" y="223"/>
                  </a:lnTo>
                  <a:lnTo>
                    <a:pt x="814" y="220"/>
                  </a:lnTo>
                  <a:lnTo>
                    <a:pt x="814" y="220"/>
                  </a:lnTo>
                  <a:lnTo>
                    <a:pt x="816" y="220"/>
                  </a:lnTo>
                  <a:lnTo>
                    <a:pt x="817" y="218"/>
                  </a:lnTo>
                  <a:lnTo>
                    <a:pt x="819" y="218"/>
                  </a:lnTo>
                  <a:lnTo>
                    <a:pt x="821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4" y="220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6" y="223"/>
                  </a:lnTo>
                  <a:lnTo>
                    <a:pt x="827" y="226"/>
                  </a:lnTo>
                  <a:lnTo>
                    <a:pt x="832" y="230"/>
                  </a:lnTo>
                  <a:lnTo>
                    <a:pt x="834" y="230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6" y="230"/>
                  </a:lnTo>
                  <a:lnTo>
                    <a:pt x="839" y="230"/>
                  </a:lnTo>
                  <a:lnTo>
                    <a:pt x="841" y="230"/>
                  </a:lnTo>
                  <a:lnTo>
                    <a:pt x="842" y="231"/>
                  </a:lnTo>
                  <a:lnTo>
                    <a:pt x="844" y="231"/>
                  </a:lnTo>
                  <a:lnTo>
                    <a:pt x="846" y="231"/>
                  </a:lnTo>
                  <a:lnTo>
                    <a:pt x="847" y="233"/>
                  </a:lnTo>
                  <a:lnTo>
                    <a:pt x="847" y="233"/>
                  </a:lnTo>
                  <a:lnTo>
                    <a:pt x="849" y="235"/>
                  </a:lnTo>
                  <a:lnTo>
                    <a:pt x="851" y="236"/>
                  </a:lnTo>
                  <a:lnTo>
                    <a:pt x="851" y="238"/>
                  </a:lnTo>
                  <a:lnTo>
                    <a:pt x="851" y="238"/>
                  </a:lnTo>
                  <a:lnTo>
                    <a:pt x="851" y="240"/>
                  </a:lnTo>
                  <a:lnTo>
                    <a:pt x="851" y="240"/>
                  </a:lnTo>
                  <a:lnTo>
                    <a:pt x="851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4" y="240"/>
                  </a:lnTo>
                  <a:lnTo>
                    <a:pt x="854" y="240"/>
                  </a:lnTo>
                  <a:lnTo>
                    <a:pt x="854" y="238"/>
                  </a:lnTo>
                  <a:lnTo>
                    <a:pt x="856" y="238"/>
                  </a:lnTo>
                  <a:lnTo>
                    <a:pt x="859" y="233"/>
                  </a:lnTo>
                  <a:lnTo>
                    <a:pt x="859" y="231"/>
                  </a:lnTo>
                  <a:lnTo>
                    <a:pt x="859" y="230"/>
                  </a:lnTo>
                  <a:lnTo>
                    <a:pt x="859" y="221"/>
                  </a:lnTo>
                  <a:lnTo>
                    <a:pt x="859" y="220"/>
                  </a:lnTo>
                  <a:lnTo>
                    <a:pt x="859" y="220"/>
                  </a:lnTo>
                  <a:lnTo>
                    <a:pt x="861" y="218"/>
                  </a:lnTo>
                  <a:lnTo>
                    <a:pt x="861" y="218"/>
                  </a:lnTo>
                  <a:lnTo>
                    <a:pt x="861" y="216"/>
                  </a:lnTo>
                  <a:lnTo>
                    <a:pt x="866" y="211"/>
                  </a:lnTo>
                  <a:lnTo>
                    <a:pt x="867" y="211"/>
                  </a:lnTo>
                  <a:lnTo>
                    <a:pt x="867" y="210"/>
                  </a:lnTo>
                  <a:lnTo>
                    <a:pt x="867" y="210"/>
                  </a:lnTo>
                  <a:lnTo>
                    <a:pt x="869" y="210"/>
                  </a:lnTo>
                  <a:lnTo>
                    <a:pt x="871" y="210"/>
                  </a:lnTo>
                  <a:lnTo>
                    <a:pt x="872" y="210"/>
                  </a:lnTo>
                  <a:lnTo>
                    <a:pt x="872" y="211"/>
                  </a:lnTo>
                  <a:lnTo>
                    <a:pt x="872" y="211"/>
                  </a:lnTo>
                  <a:lnTo>
                    <a:pt x="874" y="210"/>
                  </a:lnTo>
                  <a:lnTo>
                    <a:pt x="874" y="210"/>
                  </a:lnTo>
                  <a:lnTo>
                    <a:pt x="879" y="198"/>
                  </a:lnTo>
                  <a:lnTo>
                    <a:pt x="879" y="196"/>
                  </a:lnTo>
                  <a:lnTo>
                    <a:pt x="877" y="195"/>
                  </a:lnTo>
                  <a:lnTo>
                    <a:pt x="877" y="195"/>
                  </a:lnTo>
                  <a:lnTo>
                    <a:pt x="876" y="190"/>
                  </a:lnTo>
                  <a:lnTo>
                    <a:pt x="874" y="180"/>
                  </a:lnTo>
                  <a:lnTo>
                    <a:pt x="874" y="180"/>
                  </a:lnTo>
                  <a:lnTo>
                    <a:pt x="874" y="176"/>
                  </a:lnTo>
                  <a:lnTo>
                    <a:pt x="874" y="170"/>
                  </a:lnTo>
                  <a:lnTo>
                    <a:pt x="874" y="168"/>
                  </a:lnTo>
                  <a:lnTo>
                    <a:pt x="876" y="166"/>
                  </a:lnTo>
                  <a:lnTo>
                    <a:pt x="876" y="165"/>
                  </a:lnTo>
                  <a:lnTo>
                    <a:pt x="877" y="165"/>
                  </a:lnTo>
                  <a:lnTo>
                    <a:pt x="877" y="163"/>
                  </a:lnTo>
                  <a:lnTo>
                    <a:pt x="877" y="155"/>
                  </a:lnTo>
                  <a:lnTo>
                    <a:pt x="879" y="145"/>
                  </a:lnTo>
                  <a:lnTo>
                    <a:pt x="879" y="145"/>
                  </a:lnTo>
                  <a:lnTo>
                    <a:pt x="879" y="141"/>
                  </a:lnTo>
                  <a:lnTo>
                    <a:pt x="879" y="141"/>
                  </a:lnTo>
                  <a:lnTo>
                    <a:pt x="879" y="140"/>
                  </a:lnTo>
                  <a:lnTo>
                    <a:pt x="879" y="140"/>
                  </a:lnTo>
                  <a:lnTo>
                    <a:pt x="879" y="138"/>
                  </a:lnTo>
                  <a:lnTo>
                    <a:pt x="879" y="138"/>
                  </a:lnTo>
                  <a:lnTo>
                    <a:pt x="879" y="136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3"/>
                  </a:lnTo>
                  <a:lnTo>
                    <a:pt x="881" y="133"/>
                  </a:lnTo>
                  <a:lnTo>
                    <a:pt x="882" y="131"/>
                  </a:lnTo>
                  <a:lnTo>
                    <a:pt x="884" y="130"/>
                  </a:lnTo>
                  <a:lnTo>
                    <a:pt x="884" y="130"/>
                  </a:lnTo>
                  <a:lnTo>
                    <a:pt x="886" y="130"/>
                  </a:lnTo>
                  <a:lnTo>
                    <a:pt x="889" y="121"/>
                  </a:lnTo>
                  <a:lnTo>
                    <a:pt x="891" y="115"/>
                  </a:lnTo>
                  <a:lnTo>
                    <a:pt x="891" y="113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11"/>
                  </a:lnTo>
                  <a:lnTo>
                    <a:pt x="894" y="111"/>
                  </a:lnTo>
                  <a:lnTo>
                    <a:pt x="897" y="110"/>
                  </a:lnTo>
                  <a:lnTo>
                    <a:pt x="902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6" y="110"/>
                  </a:lnTo>
                  <a:lnTo>
                    <a:pt x="906" y="111"/>
                  </a:lnTo>
                  <a:lnTo>
                    <a:pt x="906" y="111"/>
                  </a:lnTo>
                  <a:lnTo>
                    <a:pt x="911" y="111"/>
                  </a:lnTo>
                  <a:lnTo>
                    <a:pt x="911" y="113"/>
                  </a:lnTo>
                  <a:lnTo>
                    <a:pt x="912" y="111"/>
                  </a:lnTo>
                  <a:lnTo>
                    <a:pt x="916" y="110"/>
                  </a:lnTo>
                  <a:lnTo>
                    <a:pt x="917" y="108"/>
                  </a:lnTo>
                  <a:lnTo>
                    <a:pt x="919" y="108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5"/>
                  </a:lnTo>
                  <a:lnTo>
                    <a:pt x="919" y="103"/>
                  </a:lnTo>
                  <a:lnTo>
                    <a:pt x="926" y="96"/>
                  </a:lnTo>
                  <a:lnTo>
                    <a:pt x="927" y="95"/>
                  </a:lnTo>
                  <a:lnTo>
                    <a:pt x="934" y="93"/>
                  </a:lnTo>
                  <a:lnTo>
                    <a:pt x="937" y="93"/>
                  </a:lnTo>
                  <a:lnTo>
                    <a:pt x="939" y="100"/>
                  </a:lnTo>
                  <a:lnTo>
                    <a:pt x="941" y="101"/>
                  </a:lnTo>
                  <a:lnTo>
                    <a:pt x="944" y="105"/>
                  </a:lnTo>
                  <a:lnTo>
                    <a:pt x="944" y="106"/>
                  </a:lnTo>
                  <a:lnTo>
                    <a:pt x="954" y="115"/>
                  </a:lnTo>
                  <a:lnTo>
                    <a:pt x="956" y="115"/>
                  </a:lnTo>
                  <a:lnTo>
                    <a:pt x="964" y="118"/>
                  </a:lnTo>
                  <a:lnTo>
                    <a:pt x="966" y="120"/>
                  </a:lnTo>
                  <a:lnTo>
                    <a:pt x="972" y="121"/>
                  </a:lnTo>
                  <a:lnTo>
                    <a:pt x="976" y="121"/>
                  </a:lnTo>
                  <a:lnTo>
                    <a:pt x="979" y="123"/>
                  </a:lnTo>
                  <a:lnTo>
                    <a:pt x="979" y="123"/>
                  </a:lnTo>
                  <a:lnTo>
                    <a:pt x="979" y="125"/>
                  </a:lnTo>
                  <a:lnTo>
                    <a:pt x="981" y="125"/>
                  </a:lnTo>
                  <a:lnTo>
                    <a:pt x="984" y="131"/>
                  </a:lnTo>
                  <a:lnTo>
                    <a:pt x="987" y="141"/>
                  </a:lnTo>
                  <a:lnTo>
                    <a:pt x="987" y="141"/>
                  </a:lnTo>
                  <a:lnTo>
                    <a:pt x="987" y="143"/>
                  </a:lnTo>
                  <a:lnTo>
                    <a:pt x="987" y="145"/>
                  </a:lnTo>
                  <a:lnTo>
                    <a:pt x="984" y="153"/>
                  </a:lnTo>
                  <a:lnTo>
                    <a:pt x="982" y="156"/>
                  </a:lnTo>
                  <a:lnTo>
                    <a:pt x="981" y="158"/>
                  </a:lnTo>
                  <a:lnTo>
                    <a:pt x="979" y="160"/>
                  </a:lnTo>
                  <a:lnTo>
                    <a:pt x="979" y="161"/>
                  </a:lnTo>
                  <a:lnTo>
                    <a:pt x="977" y="163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71"/>
                  </a:lnTo>
                  <a:lnTo>
                    <a:pt x="976" y="173"/>
                  </a:lnTo>
                  <a:lnTo>
                    <a:pt x="976" y="175"/>
                  </a:lnTo>
                  <a:lnTo>
                    <a:pt x="976" y="176"/>
                  </a:lnTo>
                  <a:lnTo>
                    <a:pt x="976" y="176"/>
                  </a:lnTo>
                  <a:lnTo>
                    <a:pt x="976" y="178"/>
                  </a:lnTo>
                  <a:lnTo>
                    <a:pt x="977" y="178"/>
                  </a:lnTo>
                  <a:lnTo>
                    <a:pt x="977" y="180"/>
                  </a:lnTo>
                  <a:lnTo>
                    <a:pt x="979" y="180"/>
                  </a:lnTo>
                  <a:lnTo>
                    <a:pt x="981" y="181"/>
                  </a:lnTo>
                  <a:lnTo>
                    <a:pt x="982" y="183"/>
                  </a:lnTo>
                  <a:lnTo>
                    <a:pt x="984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7" y="183"/>
                  </a:lnTo>
                  <a:lnTo>
                    <a:pt x="987" y="181"/>
                  </a:lnTo>
                  <a:lnTo>
                    <a:pt x="991" y="180"/>
                  </a:lnTo>
                  <a:lnTo>
                    <a:pt x="991" y="178"/>
                  </a:lnTo>
                  <a:lnTo>
                    <a:pt x="991" y="176"/>
                  </a:lnTo>
                  <a:lnTo>
                    <a:pt x="992" y="175"/>
                  </a:lnTo>
                  <a:lnTo>
                    <a:pt x="992" y="170"/>
                  </a:lnTo>
                  <a:lnTo>
                    <a:pt x="992" y="168"/>
                  </a:lnTo>
                  <a:lnTo>
                    <a:pt x="992" y="165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2" y="156"/>
                  </a:lnTo>
                  <a:lnTo>
                    <a:pt x="994" y="155"/>
                  </a:lnTo>
                  <a:lnTo>
                    <a:pt x="996" y="155"/>
                  </a:lnTo>
                  <a:lnTo>
                    <a:pt x="997" y="153"/>
                  </a:lnTo>
                  <a:lnTo>
                    <a:pt x="1002" y="150"/>
                  </a:lnTo>
                  <a:lnTo>
                    <a:pt x="1011" y="141"/>
                  </a:lnTo>
                  <a:lnTo>
                    <a:pt x="1011" y="140"/>
                  </a:lnTo>
                  <a:lnTo>
                    <a:pt x="1013" y="138"/>
                  </a:lnTo>
                  <a:lnTo>
                    <a:pt x="1014" y="136"/>
                  </a:lnTo>
                  <a:lnTo>
                    <a:pt x="1016" y="130"/>
                  </a:lnTo>
                  <a:lnTo>
                    <a:pt x="1016" y="130"/>
                  </a:lnTo>
                  <a:lnTo>
                    <a:pt x="1016" y="128"/>
                  </a:lnTo>
                  <a:lnTo>
                    <a:pt x="1014" y="128"/>
                  </a:lnTo>
                  <a:lnTo>
                    <a:pt x="1013" y="125"/>
                  </a:lnTo>
                  <a:lnTo>
                    <a:pt x="1011" y="125"/>
                  </a:lnTo>
                  <a:lnTo>
                    <a:pt x="1011" y="125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3" y="121"/>
                  </a:lnTo>
                  <a:lnTo>
                    <a:pt x="1014" y="121"/>
                  </a:lnTo>
                  <a:lnTo>
                    <a:pt x="1014" y="121"/>
                  </a:lnTo>
                  <a:lnTo>
                    <a:pt x="1018" y="125"/>
                  </a:lnTo>
                  <a:lnTo>
                    <a:pt x="1019" y="125"/>
                  </a:lnTo>
                  <a:lnTo>
                    <a:pt x="1021" y="126"/>
                  </a:lnTo>
                  <a:lnTo>
                    <a:pt x="1023" y="126"/>
                  </a:lnTo>
                  <a:lnTo>
                    <a:pt x="1024" y="128"/>
                  </a:lnTo>
                  <a:lnTo>
                    <a:pt x="1026" y="130"/>
                  </a:lnTo>
                  <a:lnTo>
                    <a:pt x="1026" y="130"/>
                  </a:lnTo>
                  <a:lnTo>
                    <a:pt x="1028" y="130"/>
                  </a:lnTo>
                  <a:lnTo>
                    <a:pt x="1034" y="130"/>
                  </a:lnTo>
                  <a:lnTo>
                    <a:pt x="1036" y="130"/>
                  </a:lnTo>
                  <a:lnTo>
                    <a:pt x="1036" y="130"/>
                  </a:lnTo>
                  <a:lnTo>
                    <a:pt x="1038" y="130"/>
                  </a:lnTo>
                  <a:lnTo>
                    <a:pt x="1039" y="128"/>
                  </a:lnTo>
                  <a:lnTo>
                    <a:pt x="1039" y="128"/>
                  </a:lnTo>
                  <a:lnTo>
                    <a:pt x="1039" y="126"/>
                  </a:lnTo>
                  <a:lnTo>
                    <a:pt x="1039" y="125"/>
                  </a:lnTo>
                  <a:lnTo>
                    <a:pt x="1039" y="123"/>
                  </a:lnTo>
                  <a:lnTo>
                    <a:pt x="1039" y="121"/>
                  </a:lnTo>
                  <a:lnTo>
                    <a:pt x="1038" y="115"/>
                  </a:lnTo>
                  <a:lnTo>
                    <a:pt x="1038" y="115"/>
                  </a:lnTo>
                  <a:lnTo>
                    <a:pt x="1036" y="113"/>
                  </a:lnTo>
                  <a:lnTo>
                    <a:pt x="1034" y="108"/>
                  </a:lnTo>
                  <a:lnTo>
                    <a:pt x="1033" y="106"/>
                  </a:lnTo>
                  <a:lnTo>
                    <a:pt x="1031" y="106"/>
                  </a:lnTo>
                  <a:lnTo>
                    <a:pt x="1031" y="106"/>
                  </a:lnTo>
                  <a:lnTo>
                    <a:pt x="1031" y="108"/>
                  </a:lnTo>
                  <a:lnTo>
                    <a:pt x="1029" y="110"/>
                  </a:lnTo>
                  <a:lnTo>
                    <a:pt x="1029" y="110"/>
                  </a:lnTo>
                  <a:lnTo>
                    <a:pt x="1018" y="105"/>
                  </a:lnTo>
                  <a:lnTo>
                    <a:pt x="1016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1" y="101"/>
                  </a:lnTo>
                  <a:lnTo>
                    <a:pt x="1011" y="103"/>
                  </a:lnTo>
                  <a:lnTo>
                    <a:pt x="1011" y="113"/>
                  </a:lnTo>
                  <a:lnTo>
                    <a:pt x="1011" y="113"/>
                  </a:lnTo>
                  <a:lnTo>
                    <a:pt x="997" y="116"/>
                  </a:lnTo>
                  <a:lnTo>
                    <a:pt x="997" y="118"/>
                  </a:lnTo>
                  <a:lnTo>
                    <a:pt x="996" y="118"/>
                  </a:lnTo>
                  <a:lnTo>
                    <a:pt x="996" y="118"/>
                  </a:lnTo>
                  <a:lnTo>
                    <a:pt x="994" y="121"/>
                  </a:lnTo>
                  <a:lnTo>
                    <a:pt x="994" y="121"/>
                  </a:lnTo>
                  <a:lnTo>
                    <a:pt x="994" y="123"/>
                  </a:lnTo>
                  <a:lnTo>
                    <a:pt x="994" y="123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2" y="126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6" y="113"/>
                  </a:lnTo>
                  <a:lnTo>
                    <a:pt x="997" y="111"/>
                  </a:lnTo>
                  <a:lnTo>
                    <a:pt x="997" y="110"/>
                  </a:lnTo>
                  <a:lnTo>
                    <a:pt x="997" y="108"/>
                  </a:lnTo>
                  <a:lnTo>
                    <a:pt x="996" y="101"/>
                  </a:lnTo>
                  <a:lnTo>
                    <a:pt x="992" y="96"/>
                  </a:lnTo>
                  <a:lnTo>
                    <a:pt x="992" y="96"/>
                  </a:lnTo>
                  <a:lnTo>
                    <a:pt x="982" y="95"/>
                  </a:lnTo>
                  <a:lnTo>
                    <a:pt x="979" y="95"/>
                  </a:lnTo>
                  <a:lnTo>
                    <a:pt x="966" y="90"/>
                  </a:lnTo>
                  <a:lnTo>
                    <a:pt x="961" y="88"/>
                  </a:lnTo>
                  <a:lnTo>
                    <a:pt x="959" y="86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9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4" y="81"/>
                  </a:lnTo>
                  <a:lnTo>
                    <a:pt x="974" y="83"/>
                  </a:lnTo>
                  <a:lnTo>
                    <a:pt x="986" y="85"/>
                  </a:lnTo>
                  <a:lnTo>
                    <a:pt x="991" y="85"/>
                  </a:lnTo>
                  <a:lnTo>
                    <a:pt x="994" y="86"/>
                  </a:lnTo>
                  <a:lnTo>
                    <a:pt x="994" y="86"/>
                  </a:lnTo>
                  <a:lnTo>
                    <a:pt x="996" y="86"/>
                  </a:lnTo>
                  <a:lnTo>
                    <a:pt x="999" y="86"/>
                  </a:lnTo>
                  <a:lnTo>
                    <a:pt x="1001" y="86"/>
                  </a:lnTo>
                  <a:lnTo>
                    <a:pt x="1006" y="85"/>
                  </a:lnTo>
                  <a:lnTo>
                    <a:pt x="1006" y="85"/>
                  </a:lnTo>
                  <a:lnTo>
                    <a:pt x="1013" y="80"/>
                  </a:lnTo>
                  <a:lnTo>
                    <a:pt x="1013" y="78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1" y="76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3"/>
                  </a:lnTo>
                  <a:lnTo>
                    <a:pt x="1016" y="68"/>
                  </a:lnTo>
                  <a:lnTo>
                    <a:pt x="1016" y="66"/>
                  </a:lnTo>
                  <a:lnTo>
                    <a:pt x="1018" y="66"/>
                  </a:lnTo>
                  <a:lnTo>
                    <a:pt x="1023" y="65"/>
                  </a:lnTo>
                  <a:lnTo>
                    <a:pt x="1024" y="65"/>
                  </a:lnTo>
                  <a:lnTo>
                    <a:pt x="1024" y="65"/>
                  </a:lnTo>
                  <a:lnTo>
                    <a:pt x="1026" y="65"/>
                  </a:lnTo>
                  <a:lnTo>
                    <a:pt x="1028" y="65"/>
                  </a:lnTo>
                  <a:lnTo>
                    <a:pt x="1033" y="61"/>
                  </a:lnTo>
                  <a:lnTo>
                    <a:pt x="1033" y="60"/>
                  </a:lnTo>
                  <a:lnTo>
                    <a:pt x="1029" y="51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3" y="48"/>
                  </a:lnTo>
                  <a:lnTo>
                    <a:pt x="1014" y="40"/>
                  </a:lnTo>
                  <a:lnTo>
                    <a:pt x="1013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8" y="40"/>
                  </a:lnTo>
                  <a:lnTo>
                    <a:pt x="1006" y="40"/>
                  </a:lnTo>
                  <a:lnTo>
                    <a:pt x="1006" y="40"/>
                  </a:lnTo>
                  <a:lnTo>
                    <a:pt x="1004" y="41"/>
                  </a:lnTo>
                  <a:lnTo>
                    <a:pt x="1004" y="41"/>
                  </a:lnTo>
                  <a:lnTo>
                    <a:pt x="1004" y="43"/>
                  </a:lnTo>
                  <a:lnTo>
                    <a:pt x="1002" y="43"/>
                  </a:lnTo>
                  <a:lnTo>
                    <a:pt x="1002" y="43"/>
                  </a:lnTo>
                  <a:lnTo>
                    <a:pt x="1001" y="45"/>
                  </a:lnTo>
                  <a:lnTo>
                    <a:pt x="999" y="45"/>
                  </a:lnTo>
                  <a:lnTo>
                    <a:pt x="997" y="45"/>
                  </a:lnTo>
                  <a:lnTo>
                    <a:pt x="996" y="45"/>
                  </a:lnTo>
                  <a:lnTo>
                    <a:pt x="996" y="43"/>
                  </a:lnTo>
                  <a:lnTo>
                    <a:pt x="996" y="43"/>
                  </a:lnTo>
                  <a:lnTo>
                    <a:pt x="997" y="43"/>
                  </a:lnTo>
                  <a:lnTo>
                    <a:pt x="999" y="43"/>
                  </a:lnTo>
                  <a:lnTo>
                    <a:pt x="1001" y="43"/>
                  </a:lnTo>
                  <a:lnTo>
                    <a:pt x="1004" y="38"/>
                  </a:lnTo>
                  <a:lnTo>
                    <a:pt x="1006" y="36"/>
                  </a:lnTo>
                  <a:lnTo>
                    <a:pt x="1004" y="35"/>
                  </a:lnTo>
                  <a:lnTo>
                    <a:pt x="999" y="30"/>
                  </a:lnTo>
                  <a:lnTo>
                    <a:pt x="996" y="28"/>
                  </a:lnTo>
                  <a:lnTo>
                    <a:pt x="996" y="26"/>
                  </a:lnTo>
                  <a:lnTo>
                    <a:pt x="992" y="28"/>
                  </a:lnTo>
                  <a:lnTo>
                    <a:pt x="992" y="28"/>
                  </a:lnTo>
                  <a:lnTo>
                    <a:pt x="991" y="28"/>
                  </a:lnTo>
                  <a:lnTo>
                    <a:pt x="986" y="30"/>
                  </a:lnTo>
                  <a:lnTo>
                    <a:pt x="979" y="30"/>
                  </a:lnTo>
                  <a:lnTo>
                    <a:pt x="972" y="35"/>
                  </a:lnTo>
                  <a:lnTo>
                    <a:pt x="972" y="30"/>
                  </a:lnTo>
                  <a:lnTo>
                    <a:pt x="972" y="26"/>
                  </a:lnTo>
                  <a:lnTo>
                    <a:pt x="972" y="26"/>
                  </a:lnTo>
                  <a:lnTo>
                    <a:pt x="972" y="25"/>
                  </a:lnTo>
                  <a:lnTo>
                    <a:pt x="974" y="23"/>
                  </a:lnTo>
                  <a:lnTo>
                    <a:pt x="967" y="18"/>
                  </a:lnTo>
                  <a:lnTo>
                    <a:pt x="961" y="16"/>
                  </a:lnTo>
                  <a:lnTo>
                    <a:pt x="957" y="16"/>
                  </a:lnTo>
                  <a:lnTo>
                    <a:pt x="956" y="16"/>
                  </a:lnTo>
                  <a:lnTo>
                    <a:pt x="956" y="16"/>
                  </a:lnTo>
                  <a:lnTo>
                    <a:pt x="954" y="16"/>
                  </a:lnTo>
                  <a:lnTo>
                    <a:pt x="954" y="18"/>
                  </a:lnTo>
                  <a:lnTo>
                    <a:pt x="952" y="20"/>
                  </a:lnTo>
                  <a:lnTo>
                    <a:pt x="949" y="30"/>
                  </a:lnTo>
                  <a:lnTo>
                    <a:pt x="947" y="31"/>
                  </a:lnTo>
                  <a:lnTo>
                    <a:pt x="947" y="31"/>
                  </a:lnTo>
                  <a:lnTo>
                    <a:pt x="947" y="33"/>
                  </a:lnTo>
                  <a:lnTo>
                    <a:pt x="947" y="33"/>
                  </a:lnTo>
                  <a:lnTo>
                    <a:pt x="947" y="35"/>
                  </a:lnTo>
                  <a:lnTo>
                    <a:pt x="947" y="41"/>
                  </a:lnTo>
                  <a:lnTo>
                    <a:pt x="946" y="55"/>
                  </a:lnTo>
                  <a:lnTo>
                    <a:pt x="946" y="56"/>
                  </a:lnTo>
                  <a:lnTo>
                    <a:pt x="942" y="63"/>
                  </a:lnTo>
                  <a:lnTo>
                    <a:pt x="942" y="65"/>
                  </a:lnTo>
                  <a:lnTo>
                    <a:pt x="942" y="73"/>
                  </a:lnTo>
                  <a:lnTo>
                    <a:pt x="942" y="75"/>
                  </a:lnTo>
                  <a:lnTo>
                    <a:pt x="944" y="80"/>
                  </a:lnTo>
                  <a:lnTo>
                    <a:pt x="946" y="83"/>
                  </a:lnTo>
                  <a:lnTo>
                    <a:pt x="946" y="83"/>
                  </a:lnTo>
                  <a:lnTo>
                    <a:pt x="946" y="85"/>
                  </a:lnTo>
                  <a:lnTo>
                    <a:pt x="946" y="85"/>
                  </a:lnTo>
                  <a:lnTo>
                    <a:pt x="946" y="88"/>
                  </a:lnTo>
                  <a:lnTo>
                    <a:pt x="944" y="91"/>
                  </a:lnTo>
                  <a:lnTo>
                    <a:pt x="942" y="91"/>
                  </a:lnTo>
                  <a:lnTo>
                    <a:pt x="942" y="93"/>
                  </a:lnTo>
                  <a:lnTo>
                    <a:pt x="942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0"/>
                  </a:lnTo>
                  <a:lnTo>
                    <a:pt x="944" y="88"/>
                  </a:lnTo>
                  <a:lnTo>
                    <a:pt x="944" y="88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3"/>
                  </a:lnTo>
                  <a:lnTo>
                    <a:pt x="942" y="81"/>
                  </a:lnTo>
                  <a:lnTo>
                    <a:pt x="942" y="78"/>
                  </a:lnTo>
                  <a:lnTo>
                    <a:pt x="941" y="66"/>
                  </a:lnTo>
                  <a:lnTo>
                    <a:pt x="941" y="65"/>
                  </a:lnTo>
                  <a:lnTo>
                    <a:pt x="941" y="63"/>
                  </a:lnTo>
                  <a:lnTo>
                    <a:pt x="942" y="58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2" y="53"/>
                  </a:lnTo>
                  <a:lnTo>
                    <a:pt x="941" y="53"/>
                  </a:lnTo>
                  <a:lnTo>
                    <a:pt x="939" y="58"/>
                  </a:lnTo>
                  <a:lnTo>
                    <a:pt x="939" y="58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6" y="61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58"/>
                  </a:lnTo>
                  <a:lnTo>
                    <a:pt x="937" y="56"/>
                  </a:lnTo>
                  <a:lnTo>
                    <a:pt x="937" y="56"/>
                  </a:lnTo>
                  <a:lnTo>
                    <a:pt x="939" y="55"/>
                  </a:lnTo>
                  <a:lnTo>
                    <a:pt x="941" y="55"/>
                  </a:lnTo>
                  <a:lnTo>
                    <a:pt x="939" y="53"/>
                  </a:lnTo>
                  <a:lnTo>
                    <a:pt x="939" y="55"/>
                  </a:lnTo>
                  <a:lnTo>
                    <a:pt x="937" y="55"/>
                  </a:lnTo>
                  <a:lnTo>
                    <a:pt x="934" y="58"/>
                  </a:lnTo>
                  <a:lnTo>
                    <a:pt x="934" y="53"/>
                  </a:lnTo>
                  <a:lnTo>
                    <a:pt x="936" y="50"/>
                  </a:lnTo>
                  <a:lnTo>
                    <a:pt x="937" y="48"/>
                  </a:lnTo>
                  <a:lnTo>
                    <a:pt x="937" y="46"/>
                  </a:lnTo>
                  <a:lnTo>
                    <a:pt x="939" y="45"/>
                  </a:lnTo>
                  <a:lnTo>
                    <a:pt x="941" y="43"/>
                  </a:lnTo>
                  <a:lnTo>
                    <a:pt x="941" y="41"/>
                  </a:lnTo>
                  <a:lnTo>
                    <a:pt x="941" y="40"/>
                  </a:lnTo>
                  <a:lnTo>
                    <a:pt x="941" y="40"/>
                  </a:lnTo>
                  <a:lnTo>
                    <a:pt x="941" y="36"/>
                  </a:lnTo>
                  <a:lnTo>
                    <a:pt x="941" y="36"/>
                  </a:lnTo>
                  <a:lnTo>
                    <a:pt x="941" y="35"/>
                  </a:lnTo>
                  <a:lnTo>
                    <a:pt x="941" y="35"/>
                  </a:lnTo>
                  <a:lnTo>
                    <a:pt x="939" y="36"/>
                  </a:lnTo>
                  <a:lnTo>
                    <a:pt x="939" y="36"/>
                  </a:lnTo>
                  <a:lnTo>
                    <a:pt x="934" y="40"/>
                  </a:lnTo>
                  <a:lnTo>
                    <a:pt x="927" y="45"/>
                  </a:lnTo>
                  <a:lnTo>
                    <a:pt x="927" y="45"/>
                  </a:lnTo>
                  <a:lnTo>
                    <a:pt x="926" y="46"/>
                  </a:lnTo>
                  <a:lnTo>
                    <a:pt x="924" y="46"/>
                  </a:lnTo>
                  <a:lnTo>
                    <a:pt x="922" y="46"/>
                  </a:lnTo>
                  <a:lnTo>
                    <a:pt x="922" y="46"/>
                  </a:lnTo>
                  <a:lnTo>
                    <a:pt x="924" y="46"/>
                  </a:lnTo>
                  <a:lnTo>
                    <a:pt x="924" y="45"/>
                  </a:lnTo>
                  <a:lnTo>
                    <a:pt x="926" y="45"/>
                  </a:lnTo>
                  <a:lnTo>
                    <a:pt x="927" y="41"/>
                  </a:lnTo>
                  <a:lnTo>
                    <a:pt x="929" y="40"/>
                  </a:lnTo>
                  <a:lnTo>
                    <a:pt x="931" y="40"/>
                  </a:lnTo>
                  <a:lnTo>
                    <a:pt x="932" y="36"/>
                  </a:lnTo>
                  <a:lnTo>
                    <a:pt x="934" y="36"/>
                  </a:lnTo>
                  <a:lnTo>
                    <a:pt x="934" y="36"/>
                  </a:lnTo>
                  <a:lnTo>
                    <a:pt x="936" y="35"/>
                  </a:lnTo>
                  <a:lnTo>
                    <a:pt x="936" y="35"/>
                  </a:lnTo>
                  <a:lnTo>
                    <a:pt x="936" y="33"/>
                  </a:lnTo>
                  <a:lnTo>
                    <a:pt x="934" y="33"/>
                  </a:lnTo>
                  <a:lnTo>
                    <a:pt x="931" y="31"/>
                  </a:lnTo>
                  <a:lnTo>
                    <a:pt x="929" y="31"/>
                  </a:lnTo>
                  <a:lnTo>
                    <a:pt x="927" y="31"/>
                  </a:lnTo>
                  <a:lnTo>
                    <a:pt x="926" y="31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32" y="28"/>
                  </a:lnTo>
                  <a:lnTo>
                    <a:pt x="934" y="28"/>
                  </a:lnTo>
                  <a:lnTo>
                    <a:pt x="936" y="30"/>
                  </a:lnTo>
                  <a:lnTo>
                    <a:pt x="937" y="28"/>
                  </a:lnTo>
                  <a:lnTo>
                    <a:pt x="939" y="28"/>
                  </a:lnTo>
                  <a:lnTo>
                    <a:pt x="939" y="28"/>
                  </a:lnTo>
                  <a:lnTo>
                    <a:pt x="941" y="23"/>
                  </a:lnTo>
                  <a:lnTo>
                    <a:pt x="942" y="20"/>
                  </a:lnTo>
                  <a:lnTo>
                    <a:pt x="946" y="13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4" y="10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27" y="3"/>
                  </a:lnTo>
                  <a:lnTo>
                    <a:pt x="927" y="5"/>
                  </a:lnTo>
                  <a:lnTo>
                    <a:pt x="927" y="5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19" y="6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1"/>
                  </a:lnTo>
                  <a:lnTo>
                    <a:pt x="919" y="1"/>
                  </a:lnTo>
                  <a:lnTo>
                    <a:pt x="917" y="0"/>
                  </a:lnTo>
                  <a:lnTo>
                    <a:pt x="917" y="0"/>
                  </a:lnTo>
                  <a:lnTo>
                    <a:pt x="912" y="3"/>
                  </a:lnTo>
                  <a:lnTo>
                    <a:pt x="912" y="5"/>
                  </a:lnTo>
                  <a:lnTo>
                    <a:pt x="912" y="5"/>
                  </a:lnTo>
                  <a:lnTo>
                    <a:pt x="912" y="11"/>
                  </a:lnTo>
                  <a:lnTo>
                    <a:pt x="912" y="10"/>
                  </a:lnTo>
                  <a:lnTo>
                    <a:pt x="906" y="10"/>
                  </a:lnTo>
                  <a:lnTo>
                    <a:pt x="904" y="10"/>
                  </a:lnTo>
                  <a:lnTo>
                    <a:pt x="904" y="10"/>
                  </a:lnTo>
                  <a:lnTo>
                    <a:pt x="902" y="15"/>
                  </a:lnTo>
                  <a:lnTo>
                    <a:pt x="902" y="16"/>
                  </a:lnTo>
                  <a:lnTo>
                    <a:pt x="902" y="20"/>
                  </a:lnTo>
                  <a:lnTo>
                    <a:pt x="902" y="20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6" y="23"/>
                  </a:lnTo>
                  <a:lnTo>
                    <a:pt x="907" y="23"/>
                  </a:lnTo>
                  <a:lnTo>
                    <a:pt x="907" y="23"/>
                  </a:lnTo>
                  <a:lnTo>
                    <a:pt x="911" y="23"/>
                  </a:lnTo>
                  <a:lnTo>
                    <a:pt x="914" y="23"/>
                  </a:lnTo>
                  <a:lnTo>
                    <a:pt x="916" y="23"/>
                  </a:lnTo>
                  <a:lnTo>
                    <a:pt x="917" y="28"/>
                  </a:lnTo>
                  <a:lnTo>
                    <a:pt x="916" y="28"/>
                  </a:lnTo>
                  <a:lnTo>
                    <a:pt x="912" y="28"/>
                  </a:lnTo>
                  <a:lnTo>
                    <a:pt x="911" y="28"/>
                  </a:lnTo>
                  <a:lnTo>
                    <a:pt x="909" y="28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4" y="38"/>
                  </a:lnTo>
                  <a:lnTo>
                    <a:pt x="904" y="40"/>
                  </a:lnTo>
                  <a:lnTo>
                    <a:pt x="904" y="40"/>
                  </a:lnTo>
                  <a:lnTo>
                    <a:pt x="906" y="46"/>
                  </a:lnTo>
                  <a:lnTo>
                    <a:pt x="902" y="63"/>
                  </a:lnTo>
                  <a:lnTo>
                    <a:pt x="896" y="66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89" y="73"/>
                  </a:lnTo>
                  <a:lnTo>
                    <a:pt x="889" y="73"/>
                  </a:lnTo>
                  <a:lnTo>
                    <a:pt x="889" y="71"/>
                  </a:lnTo>
                  <a:lnTo>
                    <a:pt x="889" y="66"/>
                  </a:lnTo>
                  <a:lnTo>
                    <a:pt x="889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1" y="56"/>
                  </a:lnTo>
                  <a:lnTo>
                    <a:pt x="891" y="46"/>
                  </a:lnTo>
                  <a:lnTo>
                    <a:pt x="891" y="38"/>
                  </a:lnTo>
                  <a:lnTo>
                    <a:pt x="891" y="33"/>
                  </a:lnTo>
                  <a:lnTo>
                    <a:pt x="891" y="23"/>
                  </a:lnTo>
                  <a:lnTo>
                    <a:pt x="891" y="21"/>
                  </a:lnTo>
                  <a:lnTo>
                    <a:pt x="889" y="18"/>
                  </a:lnTo>
                  <a:lnTo>
                    <a:pt x="889" y="18"/>
                  </a:lnTo>
                  <a:lnTo>
                    <a:pt x="886" y="20"/>
                  </a:lnTo>
                  <a:lnTo>
                    <a:pt x="886" y="20"/>
                  </a:lnTo>
                  <a:lnTo>
                    <a:pt x="884" y="21"/>
                  </a:lnTo>
                  <a:lnTo>
                    <a:pt x="881" y="26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76" y="38"/>
                  </a:lnTo>
                  <a:lnTo>
                    <a:pt x="872" y="43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69" y="55"/>
                  </a:lnTo>
                  <a:lnTo>
                    <a:pt x="857" y="76"/>
                  </a:lnTo>
                  <a:lnTo>
                    <a:pt x="857" y="76"/>
                  </a:lnTo>
                  <a:lnTo>
                    <a:pt x="856" y="78"/>
                  </a:lnTo>
                  <a:lnTo>
                    <a:pt x="856" y="80"/>
                  </a:lnTo>
                  <a:lnTo>
                    <a:pt x="857" y="80"/>
                  </a:lnTo>
                  <a:lnTo>
                    <a:pt x="857" y="80"/>
                  </a:lnTo>
                  <a:lnTo>
                    <a:pt x="859" y="81"/>
                  </a:lnTo>
                  <a:lnTo>
                    <a:pt x="859" y="80"/>
                  </a:lnTo>
                  <a:lnTo>
                    <a:pt x="859" y="81"/>
                  </a:lnTo>
                  <a:lnTo>
                    <a:pt x="859" y="81"/>
                  </a:lnTo>
                  <a:lnTo>
                    <a:pt x="859" y="83"/>
                  </a:lnTo>
                  <a:lnTo>
                    <a:pt x="859" y="83"/>
                  </a:lnTo>
                  <a:lnTo>
                    <a:pt x="859" y="85"/>
                  </a:lnTo>
                  <a:lnTo>
                    <a:pt x="852" y="100"/>
                  </a:lnTo>
                  <a:lnTo>
                    <a:pt x="852" y="100"/>
                  </a:lnTo>
                  <a:lnTo>
                    <a:pt x="852" y="101"/>
                  </a:lnTo>
                  <a:lnTo>
                    <a:pt x="849" y="103"/>
                  </a:lnTo>
                  <a:lnTo>
                    <a:pt x="846" y="105"/>
                  </a:lnTo>
                  <a:lnTo>
                    <a:pt x="846" y="105"/>
                  </a:lnTo>
                  <a:lnTo>
                    <a:pt x="844" y="103"/>
                  </a:lnTo>
                  <a:lnTo>
                    <a:pt x="842" y="103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842" y="98"/>
                  </a:lnTo>
                  <a:lnTo>
                    <a:pt x="842" y="96"/>
                  </a:lnTo>
                  <a:lnTo>
                    <a:pt x="842" y="91"/>
                  </a:lnTo>
                  <a:lnTo>
                    <a:pt x="842" y="90"/>
                  </a:lnTo>
                  <a:lnTo>
                    <a:pt x="846" y="76"/>
                  </a:lnTo>
                  <a:lnTo>
                    <a:pt x="846" y="76"/>
                  </a:lnTo>
                  <a:lnTo>
                    <a:pt x="847" y="75"/>
                  </a:lnTo>
                  <a:lnTo>
                    <a:pt x="849" y="73"/>
                  </a:lnTo>
                  <a:lnTo>
                    <a:pt x="849" y="73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68"/>
                  </a:lnTo>
                  <a:lnTo>
                    <a:pt x="851" y="63"/>
                  </a:lnTo>
                  <a:lnTo>
                    <a:pt x="851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7" y="61"/>
                  </a:lnTo>
                  <a:lnTo>
                    <a:pt x="846" y="63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3"/>
                  </a:lnTo>
                  <a:lnTo>
                    <a:pt x="844" y="63"/>
                  </a:lnTo>
                  <a:lnTo>
                    <a:pt x="851" y="55"/>
                  </a:lnTo>
                  <a:lnTo>
                    <a:pt x="852" y="53"/>
                  </a:lnTo>
                  <a:lnTo>
                    <a:pt x="856" y="46"/>
                  </a:lnTo>
                  <a:lnTo>
                    <a:pt x="867" y="30"/>
                  </a:lnTo>
                  <a:lnTo>
                    <a:pt x="867" y="30"/>
                  </a:lnTo>
                  <a:lnTo>
                    <a:pt x="867" y="28"/>
                  </a:lnTo>
                  <a:lnTo>
                    <a:pt x="867" y="28"/>
                  </a:lnTo>
                  <a:lnTo>
                    <a:pt x="866" y="26"/>
                  </a:lnTo>
                  <a:lnTo>
                    <a:pt x="866" y="26"/>
                  </a:lnTo>
                  <a:lnTo>
                    <a:pt x="856" y="25"/>
                  </a:lnTo>
                  <a:lnTo>
                    <a:pt x="849" y="25"/>
                  </a:lnTo>
                  <a:lnTo>
                    <a:pt x="846" y="31"/>
                  </a:lnTo>
                  <a:lnTo>
                    <a:pt x="846" y="30"/>
                  </a:lnTo>
                  <a:lnTo>
                    <a:pt x="844" y="25"/>
                  </a:lnTo>
                  <a:lnTo>
                    <a:pt x="841" y="23"/>
                  </a:lnTo>
                  <a:lnTo>
                    <a:pt x="839" y="21"/>
                  </a:lnTo>
                  <a:lnTo>
                    <a:pt x="839" y="21"/>
                  </a:lnTo>
                  <a:lnTo>
                    <a:pt x="837" y="21"/>
                  </a:lnTo>
                  <a:lnTo>
                    <a:pt x="834" y="25"/>
                  </a:lnTo>
                  <a:lnTo>
                    <a:pt x="832" y="23"/>
                  </a:lnTo>
                  <a:lnTo>
                    <a:pt x="829" y="21"/>
                  </a:lnTo>
                  <a:lnTo>
                    <a:pt x="827" y="21"/>
                  </a:lnTo>
                  <a:lnTo>
                    <a:pt x="826" y="23"/>
                  </a:lnTo>
                  <a:lnTo>
                    <a:pt x="826" y="23"/>
                  </a:lnTo>
                  <a:lnTo>
                    <a:pt x="826" y="25"/>
                  </a:lnTo>
                  <a:lnTo>
                    <a:pt x="826" y="26"/>
                  </a:lnTo>
                  <a:lnTo>
                    <a:pt x="827" y="30"/>
                  </a:lnTo>
                  <a:lnTo>
                    <a:pt x="829" y="30"/>
                  </a:lnTo>
                  <a:lnTo>
                    <a:pt x="831" y="31"/>
                  </a:lnTo>
                  <a:lnTo>
                    <a:pt x="831" y="31"/>
                  </a:lnTo>
                  <a:lnTo>
                    <a:pt x="829" y="40"/>
                  </a:lnTo>
                  <a:lnTo>
                    <a:pt x="827" y="40"/>
                  </a:lnTo>
                  <a:lnTo>
                    <a:pt x="827" y="40"/>
                  </a:lnTo>
                  <a:lnTo>
                    <a:pt x="827" y="38"/>
                  </a:lnTo>
                  <a:lnTo>
                    <a:pt x="822" y="35"/>
                  </a:lnTo>
                  <a:lnTo>
                    <a:pt x="821" y="31"/>
                  </a:lnTo>
                  <a:lnTo>
                    <a:pt x="821" y="31"/>
                  </a:lnTo>
                  <a:lnTo>
                    <a:pt x="817" y="35"/>
                  </a:lnTo>
                  <a:lnTo>
                    <a:pt x="816" y="35"/>
                  </a:lnTo>
                  <a:lnTo>
                    <a:pt x="816" y="40"/>
                  </a:lnTo>
                  <a:lnTo>
                    <a:pt x="817" y="41"/>
                  </a:lnTo>
                  <a:lnTo>
                    <a:pt x="817" y="41"/>
                  </a:lnTo>
                  <a:lnTo>
                    <a:pt x="822" y="43"/>
                  </a:lnTo>
                  <a:lnTo>
                    <a:pt x="824" y="43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7" y="43"/>
                  </a:lnTo>
                  <a:lnTo>
                    <a:pt x="831" y="50"/>
                  </a:lnTo>
                  <a:lnTo>
                    <a:pt x="832" y="51"/>
                  </a:lnTo>
                  <a:lnTo>
                    <a:pt x="832" y="51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5"/>
                  </a:lnTo>
                  <a:lnTo>
                    <a:pt x="831" y="55"/>
                  </a:lnTo>
                  <a:lnTo>
                    <a:pt x="831" y="55"/>
                  </a:lnTo>
                  <a:lnTo>
                    <a:pt x="829" y="55"/>
                  </a:lnTo>
                  <a:lnTo>
                    <a:pt x="829" y="53"/>
                  </a:lnTo>
                  <a:lnTo>
                    <a:pt x="826" y="50"/>
                  </a:lnTo>
                  <a:lnTo>
                    <a:pt x="826" y="50"/>
                  </a:lnTo>
                  <a:lnTo>
                    <a:pt x="824" y="50"/>
                  </a:lnTo>
                  <a:lnTo>
                    <a:pt x="821" y="48"/>
                  </a:lnTo>
                  <a:lnTo>
                    <a:pt x="819" y="50"/>
                  </a:lnTo>
                  <a:lnTo>
                    <a:pt x="819" y="50"/>
                  </a:lnTo>
                  <a:lnTo>
                    <a:pt x="814" y="61"/>
                  </a:lnTo>
                  <a:lnTo>
                    <a:pt x="814" y="61"/>
                  </a:lnTo>
                  <a:lnTo>
                    <a:pt x="811" y="65"/>
                  </a:lnTo>
                  <a:lnTo>
                    <a:pt x="804" y="70"/>
                  </a:lnTo>
                  <a:lnTo>
                    <a:pt x="796" y="85"/>
                  </a:lnTo>
                  <a:lnTo>
                    <a:pt x="791" y="90"/>
                  </a:lnTo>
                  <a:lnTo>
                    <a:pt x="787" y="105"/>
                  </a:lnTo>
                  <a:lnTo>
                    <a:pt x="789" y="108"/>
                  </a:lnTo>
                  <a:lnTo>
                    <a:pt x="789" y="108"/>
                  </a:lnTo>
                  <a:lnTo>
                    <a:pt x="791" y="110"/>
                  </a:lnTo>
                  <a:lnTo>
                    <a:pt x="792" y="110"/>
                  </a:lnTo>
                  <a:lnTo>
                    <a:pt x="792" y="110"/>
                  </a:lnTo>
                  <a:lnTo>
                    <a:pt x="792" y="111"/>
                  </a:lnTo>
                  <a:lnTo>
                    <a:pt x="794" y="111"/>
                  </a:lnTo>
                  <a:lnTo>
                    <a:pt x="796" y="111"/>
                  </a:lnTo>
                  <a:lnTo>
                    <a:pt x="796" y="110"/>
                  </a:lnTo>
                  <a:lnTo>
                    <a:pt x="797" y="110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7" y="115"/>
                  </a:lnTo>
                  <a:lnTo>
                    <a:pt x="797" y="115"/>
                  </a:lnTo>
                  <a:lnTo>
                    <a:pt x="792" y="118"/>
                  </a:lnTo>
                  <a:lnTo>
                    <a:pt x="787" y="118"/>
                  </a:lnTo>
                  <a:lnTo>
                    <a:pt x="782" y="111"/>
                  </a:lnTo>
                  <a:lnTo>
                    <a:pt x="782" y="111"/>
                  </a:lnTo>
                  <a:lnTo>
                    <a:pt x="782" y="108"/>
                  </a:lnTo>
                  <a:lnTo>
                    <a:pt x="781" y="105"/>
                  </a:lnTo>
                  <a:lnTo>
                    <a:pt x="781" y="105"/>
                  </a:lnTo>
                  <a:lnTo>
                    <a:pt x="777" y="105"/>
                  </a:lnTo>
                  <a:lnTo>
                    <a:pt x="769" y="108"/>
                  </a:lnTo>
                  <a:lnTo>
                    <a:pt x="761" y="111"/>
                  </a:lnTo>
                  <a:lnTo>
                    <a:pt x="759" y="111"/>
                  </a:lnTo>
                  <a:lnTo>
                    <a:pt x="759" y="111"/>
                  </a:lnTo>
                  <a:lnTo>
                    <a:pt x="761" y="110"/>
                  </a:lnTo>
                  <a:lnTo>
                    <a:pt x="761" y="110"/>
                  </a:lnTo>
                  <a:lnTo>
                    <a:pt x="762" y="108"/>
                  </a:lnTo>
                  <a:lnTo>
                    <a:pt x="764" y="106"/>
                  </a:lnTo>
                  <a:lnTo>
                    <a:pt x="766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72" y="105"/>
                  </a:lnTo>
                  <a:lnTo>
                    <a:pt x="776" y="105"/>
                  </a:lnTo>
                  <a:lnTo>
                    <a:pt x="776" y="103"/>
                  </a:lnTo>
                  <a:lnTo>
                    <a:pt x="776" y="103"/>
                  </a:lnTo>
                  <a:lnTo>
                    <a:pt x="777" y="101"/>
                  </a:lnTo>
                  <a:lnTo>
                    <a:pt x="777" y="100"/>
                  </a:lnTo>
                  <a:lnTo>
                    <a:pt x="781" y="98"/>
                  </a:lnTo>
                  <a:lnTo>
                    <a:pt x="781" y="96"/>
                  </a:lnTo>
                  <a:lnTo>
                    <a:pt x="781" y="96"/>
                  </a:lnTo>
                  <a:lnTo>
                    <a:pt x="781" y="95"/>
                  </a:lnTo>
                  <a:lnTo>
                    <a:pt x="781" y="95"/>
                  </a:lnTo>
                  <a:lnTo>
                    <a:pt x="779" y="95"/>
                  </a:lnTo>
                  <a:lnTo>
                    <a:pt x="766" y="91"/>
                  </a:lnTo>
                  <a:lnTo>
                    <a:pt x="766" y="91"/>
                  </a:lnTo>
                  <a:lnTo>
                    <a:pt x="762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61" y="91"/>
                  </a:lnTo>
                  <a:lnTo>
                    <a:pt x="761" y="98"/>
                  </a:lnTo>
                  <a:lnTo>
                    <a:pt x="761" y="100"/>
                  </a:lnTo>
                  <a:lnTo>
                    <a:pt x="761" y="100"/>
                  </a:lnTo>
                  <a:lnTo>
                    <a:pt x="762" y="100"/>
                  </a:lnTo>
                  <a:lnTo>
                    <a:pt x="766" y="101"/>
                  </a:lnTo>
                  <a:lnTo>
                    <a:pt x="766" y="101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1" y="101"/>
                  </a:lnTo>
                  <a:lnTo>
                    <a:pt x="759" y="98"/>
                  </a:lnTo>
                  <a:lnTo>
                    <a:pt x="759" y="90"/>
                  </a:lnTo>
                  <a:lnTo>
                    <a:pt x="759" y="90"/>
                  </a:lnTo>
                  <a:lnTo>
                    <a:pt x="759" y="88"/>
                  </a:lnTo>
                  <a:lnTo>
                    <a:pt x="749" y="85"/>
                  </a:lnTo>
                  <a:lnTo>
                    <a:pt x="749" y="86"/>
                  </a:lnTo>
                  <a:lnTo>
                    <a:pt x="744" y="90"/>
                  </a:lnTo>
                  <a:lnTo>
                    <a:pt x="744" y="91"/>
                  </a:lnTo>
                  <a:lnTo>
                    <a:pt x="744" y="91"/>
                  </a:lnTo>
                  <a:lnTo>
                    <a:pt x="730" y="91"/>
                  </a:lnTo>
                  <a:lnTo>
                    <a:pt x="724" y="96"/>
                  </a:lnTo>
                  <a:lnTo>
                    <a:pt x="724" y="96"/>
                  </a:lnTo>
                  <a:lnTo>
                    <a:pt x="727" y="100"/>
                  </a:lnTo>
                  <a:lnTo>
                    <a:pt x="727" y="100"/>
                  </a:lnTo>
                  <a:lnTo>
                    <a:pt x="732" y="106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41" y="110"/>
                  </a:lnTo>
                  <a:lnTo>
                    <a:pt x="742" y="110"/>
                  </a:lnTo>
                  <a:lnTo>
                    <a:pt x="752" y="106"/>
                  </a:lnTo>
                  <a:lnTo>
                    <a:pt x="747" y="110"/>
                  </a:lnTo>
                  <a:lnTo>
                    <a:pt x="746" y="110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7" y="120"/>
                  </a:lnTo>
                  <a:lnTo>
                    <a:pt x="751" y="130"/>
                  </a:lnTo>
                  <a:lnTo>
                    <a:pt x="754" y="138"/>
                  </a:lnTo>
                  <a:lnTo>
                    <a:pt x="754" y="138"/>
                  </a:lnTo>
                  <a:lnTo>
                    <a:pt x="754" y="140"/>
                  </a:lnTo>
                  <a:lnTo>
                    <a:pt x="754" y="140"/>
                  </a:lnTo>
                  <a:lnTo>
                    <a:pt x="752" y="140"/>
                  </a:lnTo>
                  <a:lnTo>
                    <a:pt x="751" y="140"/>
                  </a:lnTo>
                  <a:lnTo>
                    <a:pt x="751" y="138"/>
                  </a:lnTo>
                  <a:lnTo>
                    <a:pt x="749" y="135"/>
                  </a:lnTo>
                  <a:lnTo>
                    <a:pt x="749" y="133"/>
                  </a:lnTo>
                  <a:lnTo>
                    <a:pt x="747" y="133"/>
                  </a:lnTo>
                  <a:lnTo>
                    <a:pt x="747" y="130"/>
                  </a:lnTo>
                  <a:lnTo>
                    <a:pt x="735" y="116"/>
                  </a:lnTo>
                  <a:lnTo>
                    <a:pt x="732" y="113"/>
                  </a:lnTo>
                  <a:lnTo>
                    <a:pt x="732" y="113"/>
                  </a:lnTo>
                  <a:lnTo>
                    <a:pt x="730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7" y="115"/>
                  </a:lnTo>
                  <a:lnTo>
                    <a:pt x="725" y="115"/>
                  </a:lnTo>
                  <a:lnTo>
                    <a:pt x="725" y="116"/>
                  </a:lnTo>
                  <a:lnTo>
                    <a:pt x="725" y="118"/>
                  </a:lnTo>
                  <a:lnTo>
                    <a:pt x="725" y="121"/>
                  </a:lnTo>
                  <a:lnTo>
                    <a:pt x="720" y="135"/>
                  </a:lnTo>
                  <a:lnTo>
                    <a:pt x="720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7" y="133"/>
                  </a:lnTo>
                  <a:lnTo>
                    <a:pt x="715" y="130"/>
                  </a:lnTo>
                  <a:lnTo>
                    <a:pt x="715" y="128"/>
                  </a:lnTo>
                  <a:lnTo>
                    <a:pt x="717" y="125"/>
                  </a:lnTo>
                  <a:lnTo>
                    <a:pt x="719" y="123"/>
                  </a:lnTo>
                  <a:lnTo>
                    <a:pt x="717" y="123"/>
                  </a:lnTo>
                  <a:lnTo>
                    <a:pt x="715" y="125"/>
                  </a:lnTo>
                  <a:lnTo>
                    <a:pt x="712" y="126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4" y="130"/>
                  </a:lnTo>
                  <a:lnTo>
                    <a:pt x="714" y="130"/>
                  </a:lnTo>
                  <a:lnTo>
                    <a:pt x="714" y="131"/>
                  </a:lnTo>
                  <a:lnTo>
                    <a:pt x="712" y="133"/>
                  </a:lnTo>
                  <a:lnTo>
                    <a:pt x="712" y="133"/>
                  </a:lnTo>
                  <a:lnTo>
                    <a:pt x="712" y="135"/>
                  </a:lnTo>
                  <a:lnTo>
                    <a:pt x="710" y="135"/>
                  </a:lnTo>
                  <a:lnTo>
                    <a:pt x="709" y="136"/>
                  </a:lnTo>
                  <a:lnTo>
                    <a:pt x="707" y="136"/>
                  </a:lnTo>
                  <a:lnTo>
                    <a:pt x="705" y="138"/>
                  </a:lnTo>
                  <a:lnTo>
                    <a:pt x="702" y="148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9" y="158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3"/>
                  </a:lnTo>
                  <a:lnTo>
                    <a:pt x="714" y="163"/>
                  </a:lnTo>
                  <a:lnTo>
                    <a:pt x="709" y="160"/>
                  </a:lnTo>
                  <a:lnTo>
                    <a:pt x="709" y="160"/>
                  </a:lnTo>
                  <a:lnTo>
                    <a:pt x="707" y="158"/>
                  </a:lnTo>
                  <a:lnTo>
                    <a:pt x="705" y="158"/>
                  </a:lnTo>
                  <a:lnTo>
                    <a:pt x="704" y="156"/>
                  </a:lnTo>
                  <a:lnTo>
                    <a:pt x="704" y="156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699" y="163"/>
                  </a:lnTo>
                  <a:lnTo>
                    <a:pt x="699" y="165"/>
                  </a:lnTo>
                  <a:lnTo>
                    <a:pt x="699" y="165"/>
                  </a:lnTo>
                  <a:lnTo>
                    <a:pt x="692" y="175"/>
                  </a:lnTo>
                  <a:lnTo>
                    <a:pt x="685" y="183"/>
                  </a:lnTo>
                  <a:lnTo>
                    <a:pt x="685" y="185"/>
                  </a:lnTo>
                  <a:lnTo>
                    <a:pt x="684" y="185"/>
                  </a:lnTo>
                  <a:lnTo>
                    <a:pt x="684" y="183"/>
                  </a:lnTo>
                  <a:lnTo>
                    <a:pt x="684" y="183"/>
                  </a:lnTo>
                  <a:lnTo>
                    <a:pt x="684" y="181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7" y="176"/>
                  </a:lnTo>
                  <a:lnTo>
                    <a:pt x="687" y="175"/>
                  </a:lnTo>
                  <a:lnTo>
                    <a:pt x="689" y="175"/>
                  </a:lnTo>
                  <a:lnTo>
                    <a:pt x="692" y="171"/>
                  </a:lnTo>
                  <a:lnTo>
                    <a:pt x="692" y="171"/>
                  </a:lnTo>
                  <a:lnTo>
                    <a:pt x="695" y="166"/>
                  </a:lnTo>
                  <a:lnTo>
                    <a:pt x="695" y="165"/>
                  </a:lnTo>
                  <a:lnTo>
                    <a:pt x="695" y="163"/>
                  </a:lnTo>
                  <a:lnTo>
                    <a:pt x="697" y="155"/>
                  </a:lnTo>
                  <a:lnTo>
                    <a:pt x="697" y="146"/>
                  </a:lnTo>
                  <a:lnTo>
                    <a:pt x="699" y="133"/>
                  </a:lnTo>
                  <a:lnTo>
                    <a:pt x="700" y="128"/>
                  </a:lnTo>
                  <a:lnTo>
                    <a:pt x="700" y="126"/>
                  </a:lnTo>
                  <a:lnTo>
                    <a:pt x="700" y="126"/>
                  </a:lnTo>
                  <a:lnTo>
                    <a:pt x="699" y="125"/>
                  </a:lnTo>
                  <a:lnTo>
                    <a:pt x="697" y="120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0" y="123"/>
                  </a:lnTo>
                  <a:lnTo>
                    <a:pt x="690" y="128"/>
                  </a:lnTo>
                  <a:lnTo>
                    <a:pt x="687" y="135"/>
                  </a:lnTo>
                  <a:lnTo>
                    <a:pt x="687" y="136"/>
                  </a:lnTo>
                  <a:lnTo>
                    <a:pt x="687" y="136"/>
                  </a:lnTo>
                  <a:lnTo>
                    <a:pt x="687" y="138"/>
                  </a:lnTo>
                  <a:lnTo>
                    <a:pt x="685" y="138"/>
                  </a:lnTo>
                  <a:lnTo>
                    <a:pt x="685" y="138"/>
                  </a:lnTo>
                  <a:lnTo>
                    <a:pt x="685" y="135"/>
                  </a:lnTo>
                  <a:lnTo>
                    <a:pt x="685" y="135"/>
                  </a:lnTo>
                  <a:lnTo>
                    <a:pt x="684" y="136"/>
                  </a:lnTo>
                  <a:lnTo>
                    <a:pt x="680" y="141"/>
                  </a:lnTo>
                  <a:lnTo>
                    <a:pt x="679" y="153"/>
                  </a:lnTo>
                  <a:lnTo>
                    <a:pt x="677" y="165"/>
                  </a:lnTo>
                  <a:lnTo>
                    <a:pt x="677" y="168"/>
                  </a:lnTo>
                  <a:lnTo>
                    <a:pt x="675" y="168"/>
                  </a:lnTo>
                  <a:lnTo>
                    <a:pt x="672" y="171"/>
                  </a:lnTo>
                  <a:lnTo>
                    <a:pt x="670" y="171"/>
                  </a:lnTo>
                  <a:lnTo>
                    <a:pt x="670" y="171"/>
                  </a:lnTo>
                  <a:lnTo>
                    <a:pt x="672" y="170"/>
                  </a:lnTo>
                  <a:lnTo>
                    <a:pt x="672" y="168"/>
                  </a:lnTo>
                  <a:lnTo>
                    <a:pt x="674" y="168"/>
                  </a:lnTo>
                  <a:lnTo>
                    <a:pt x="675" y="166"/>
                  </a:lnTo>
                  <a:lnTo>
                    <a:pt x="675" y="166"/>
                  </a:lnTo>
                  <a:lnTo>
                    <a:pt x="675" y="165"/>
                  </a:lnTo>
                  <a:lnTo>
                    <a:pt x="679" y="135"/>
                  </a:lnTo>
                  <a:lnTo>
                    <a:pt x="679" y="133"/>
                  </a:lnTo>
                  <a:lnTo>
                    <a:pt x="679" y="133"/>
                  </a:lnTo>
                  <a:lnTo>
                    <a:pt x="677" y="133"/>
                  </a:lnTo>
                  <a:lnTo>
                    <a:pt x="664" y="136"/>
                  </a:lnTo>
                  <a:lnTo>
                    <a:pt x="664" y="136"/>
                  </a:lnTo>
                  <a:lnTo>
                    <a:pt x="662" y="136"/>
                  </a:lnTo>
                  <a:lnTo>
                    <a:pt x="660" y="140"/>
                  </a:lnTo>
                  <a:lnTo>
                    <a:pt x="657" y="141"/>
                  </a:lnTo>
                  <a:lnTo>
                    <a:pt x="654" y="148"/>
                  </a:lnTo>
                  <a:lnTo>
                    <a:pt x="654" y="150"/>
                  </a:lnTo>
                  <a:lnTo>
                    <a:pt x="652" y="151"/>
                  </a:lnTo>
                  <a:lnTo>
                    <a:pt x="652" y="151"/>
                  </a:lnTo>
                  <a:lnTo>
                    <a:pt x="652" y="153"/>
                  </a:lnTo>
                  <a:lnTo>
                    <a:pt x="652" y="153"/>
                  </a:lnTo>
                  <a:lnTo>
                    <a:pt x="652" y="155"/>
                  </a:lnTo>
                  <a:lnTo>
                    <a:pt x="654" y="156"/>
                  </a:lnTo>
                  <a:lnTo>
                    <a:pt x="654" y="158"/>
                  </a:lnTo>
                  <a:lnTo>
                    <a:pt x="654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6"/>
                  </a:lnTo>
                  <a:lnTo>
                    <a:pt x="657" y="156"/>
                  </a:lnTo>
                  <a:lnTo>
                    <a:pt x="660" y="155"/>
                  </a:lnTo>
                  <a:lnTo>
                    <a:pt x="662" y="156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57" y="158"/>
                  </a:lnTo>
                  <a:lnTo>
                    <a:pt x="654" y="160"/>
                  </a:lnTo>
                  <a:lnTo>
                    <a:pt x="654" y="161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6"/>
                  </a:lnTo>
                  <a:lnTo>
                    <a:pt x="657" y="173"/>
                  </a:lnTo>
                  <a:lnTo>
                    <a:pt x="659" y="173"/>
                  </a:lnTo>
                  <a:lnTo>
                    <a:pt x="660" y="173"/>
                  </a:lnTo>
                  <a:lnTo>
                    <a:pt x="660" y="173"/>
                  </a:lnTo>
                  <a:lnTo>
                    <a:pt x="662" y="171"/>
                  </a:lnTo>
                  <a:lnTo>
                    <a:pt x="664" y="171"/>
                  </a:lnTo>
                  <a:lnTo>
                    <a:pt x="665" y="173"/>
                  </a:lnTo>
                  <a:lnTo>
                    <a:pt x="667" y="175"/>
                  </a:lnTo>
                  <a:lnTo>
                    <a:pt x="669" y="178"/>
                  </a:lnTo>
                  <a:lnTo>
                    <a:pt x="669" y="178"/>
                  </a:lnTo>
                  <a:lnTo>
                    <a:pt x="669" y="185"/>
                  </a:lnTo>
                  <a:lnTo>
                    <a:pt x="669" y="186"/>
                  </a:lnTo>
                  <a:lnTo>
                    <a:pt x="665" y="188"/>
                  </a:lnTo>
                  <a:lnTo>
                    <a:pt x="664" y="186"/>
                  </a:lnTo>
                  <a:lnTo>
                    <a:pt x="660" y="185"/>
                  </a:lnTo>
                  <a:lnTo>
                    <a:pt x="659" y="185"/>
                  </a:lnTo>
                  <a:lnTo>
                    <a:pt x="659" y="183"/>
                  </a:lnTo>
                  <a:lnTo>
                    <a:pt x="660" y="183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2" y="181"/>
                  </a:lnTo>
                  <a:lnTo>
                    <a:pt x="664" y="181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5" y="181"/>
                  </a:lnTo>
                  <a:lnTo>
                    <a:pt x="665" y="180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75"/>
                  </a:lnTo>
                  <a:lnTo>
                    <a:pt x="662" y="175"/>
                  </a:lnTo>
                  <a:lnTo>
                    <a:pt x="660" y="175"/>
                  </a:lnTo>
                  <a:lnTo>
                    <a:pt x="659" y="175"/>
                  </a:lnTo>
                  <a:lnTo>
                    <a:pt x="657" y="175"/>
                  </a:lnTo>
                  <a:lnTo>
                    <a:pt x="657" y="175"/>
                  </a:lnTo>
                  <a:lnTo>
                    <a:pt x="654" y="171"/>
                  </a:lnTo>
                  <a:lnTo>
                    <a:pt x="650" y="165"/>
                  </a:lnTo>
                  <a:lnTo>
                    <a:pt x="650" y="158"/>
                  </a:lnTo>
                  <a:lnTo>
                    <a:pt x="649" y="156"/>
                  </a:lnTo>
                  <a:lnTo>
                    <a:pt x="649" y="156"/>
                  </a:lnTo>
                  <a:lnTo>
                    <a:pt x="644" y="158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7" y="160"/>
                  </a:lnTo>
                  <a:lnTo>
                    <a:pt x="635" y="165"/>
                  </a:lnTo>
                  <a:lnTo>
                    <a:pt x="635" y="166"/>
                  </a:lnTo>
                  <a:lnTo>
                    <a:pt x="637" y="166"/>
                  </a:lnTo>
                  <a:lnTo>
                    <a:pt x="642" y="171"/>
                  </a:lnTo>
                  <a:lnTo>
                    <a:pt x="642" y="173"/>
                  </a:lnTo>
                  <a:lnTo>
                    <a:pt x="644" y="173"/>
                  </a:lnTo>
                  <a:lnTo>
                    <a:pt x="647" y="175"/>
                  </a:lnTo>
                  <a:lnTo>
                    <a:pt x="647" y="176"/>
                  </a:lnTo>
                  <a:lnTo>
                    <a:pt x="649" y="176"/>
                  </a:lnTo>
                  <a:lnTo>
                    <a:pt x="650" y="176"/>
                  </a:lnTo>
                  <a:lnTo>
                    <a:pt x="652" y="178"/>
                  </a:lnTo>
                  <a:lnTo>
                    <a:pt x="654" y="178"/>
                  </a:lnTo>
                  <a:lnTo>
                    <a:pt x="654" y="180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78"/>
                  </a:lnTo>
                  <a:lnTo>
                    <a:pt x="650" y="178"/>
                  </a:lnTo>
                  <a:lnTo>
                    <a:pt x="649" y="178"/>
                  </a:lnTo>
                  <a:lnTo>
                    <a:pt x="647" y="178"/>
                  </a:lnTo>
                  <a:lnTo>
                    <a:pt x="644" y="178"/>
                  </a:lnTo>
                  <a:lnTo>
                    <a:pt x="644" y="178"/>
                  </a:lnTo>
                  <a:lnTo>
                    <a:pt x="642" y="178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39" y="181"/>
                  </a:lnTo>
                  <a:lnTo>
                    <a:pt x="639" y="178"/>
                  </a:lnTo>
                  <a:lnTo>
                    <a:pt x="639" y="176"/>
                  </a:lnTo>
                  <a:lnTo>
                    <a:pt x="639" y="175"/>
                  </a:lnTo>
                  <a:lnTo>
                    <a:pt x="637" y="173"/>
                  </a:lnTo>
                  <a:lnTo>
                    <a:pt x="632" y="165"/>
                  </a:lnTo>
                  <a:lnTo>
                    <a:pt x="632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0" y="163"/>
                  </a:lnTo>
                  <a:lnTo>
                    <a:pt x="629" y="165"/>
                  </a:lnTo>
                  <a:lnTo>
                    <a:pt x="627" y="166"/>
                  </a:lnTo>
                  <a:lnTo>
                    <a:pt x="624" y="178"/>
                  </a:lnTo>
                  <a:lnTo>
                    <a:pt x="624" y="188"/>
                  </a:lnTo>
                  <a:lnTo>
                    <a:pt x="625" y="193"/>
                  </a:lnTo>
                  <a:lnTo>
                    <a:pt x="624" y="193"/>
                  </a:lnTo>
                  <a:lnTo>
                    <a:pt x="617" y="195"/>
                  </a:lnTo>
                  <a:lnTo>
                    <a:pt x="610" y="195"/>
                  </a:lnTo>
                  <a:lnTo>
                    <a:pt x="610" y="196"/>
                  </a:lnTo>
                  <a:lnTo>
                    <a:pt x="609" y="196"/>
                  </a:lnTo>
                  <a:lnTo>
                    <a:pt x="609" y="196"/>
                  </a:lnTo>
                  <a:lnTo>
                    <a:pt x="604" y="206"/>
                  </a:lnTo>
                  <a:lnTo>
                    <a:pt x="600" y="215"/>
                  </a:lnTo>
                  <a:lnTo>
                    <a:pt x="600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4" y="215"/>
                  </a:lnTo>
                  <a:lnTo>
                    <a:pt x="604" y="213"/>
                  </a:lnTo>
                  <a:lnTo>
                    <a:pt x="605" y="213"/>
                  </a:lnTo>
                  <a:lnTo>
                    <a:pt x="607" y="213"/>
                  </a:lnTo>
                  <a:lnTo>
                    <a:pt x="609" y="213"/>
                  </a:lnTo>
                  <a:lnTo>
                    <a:pt x="610" y="213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4" y="218"/>
                  </a:lnTo>
                  <a:lnTo>
                    <a:pt x="614" y="218"/>
                  </a:lnTo>
                  <a:lnTo>
                    <a:pt x="612" y="218"/>
                  </a:lnTo>
                  <a:lnTo>
                    <a:pt x="612" y="218"/>
                  </a:lnTo>
                  <a:lnTo>
                    <a:pt x="610" y="218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09" y="218"/>
                  </a:lnTo>
                  <a:lnTo>
                    <a:pt x="602" y="221"/>
                  </a:lnTo>
                  <a:lnTo>
                    <a:pt x="602" y="221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5" y="230"/>
                  </a:lnTo>
                  <a:lnTo>
                    <a:pt x="602" y="235"/>
                  </a:lnTo>
                  <a:lnTo>
                    <a:pt x="604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7" y="235"/>
                  </a:lnTo>
                  <a:lnTo>
                    <a:pt x="607" y="236"/>
                  </a:lnTo>
                  <a:lnTo>
                    <a:pt x="609" y="236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2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599" y="235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7" y="233"/>
                  </a:lnTo>
                  <a:lnTo>
                    <a:pt x="595" y="231"/>
                  </a:lnTo>
                  <a:lnTo>
                    <a:pt x="594" y="231"/>
                  </a:lnTo>
                  <a:lnTo>
                    <a:pt x="585" y="233"/>
                  </a:lnTo>
                  <a:lnTo>
                    <a:pt x="580" y="235"/>
                  </a:lnTo>
                  <a:lnTo>
                    <a:pt x="579" y="235"/>
                  </a:lnTo>
                  <a:lnTo>
                    <a:pt x="574" y="238"/>
                  </a:lnTo>
                  <a:lnTo>
                    <a:pt x="572" y="238"/>
                  </a:lnTo>
                  <a:lnTo>
                    <a:pt x="572" y="238"/>
                  </a:lnTo>
                  <a:lnTo>
                    <a:pt x="570" y="240"/>
                  </a:lnTo>
                  <a:lnTo>
                    <a:pt x="570" y="241"/>
                  </a:lnTo>
                  <a:lnTo>
                    <a:pt x="567" y="250"/>
                  </a:lnTo>
                  <a:lnTo>
                    <a:pt x="567" y="257"/>
                  </a:lnTo>
                  <a:lnTo>
                    <a:pt x="567" y="257"/>
                  </a:lnTo>
                  <a:lnTo>
                    <a:pt x="587" y="257"/>
                  </a:lnTo>
                  <a:lnTo>
                    <a:pt x="589" y="257"/>
                  </a:lnTo>
                  <a:lnTo>
                    <a:pt x="590" y="257"/>
                  </a:lnTo>
                  <a:lnTo>
                    <a:pt x="592" y="257"/>
                  </a:lnTo>
                  <a:lnTo>
                    <a:pt x="594" y="257"/>
                  </a:lnTo>
                  <a:lnTo>
                    <a:pt x="594" y="255"/>
                  </a:lnTo>
                  <a:lnTo>
                    <a:pt x="595" y="255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7" y="251"/>
                  </a:lnTo>
                  <a:lnTo>
                    <a:pt x="602" y="250"/>
                  </a:lnTo>
                  <a:lnTo>
                    <a:pt x="604" y="250"/>
                  </a:lnTo>
                  <a:lnTo>
                    <a:pt x="604" y="250"/>
                  </a:lnTo>
                  <a:lnTo>
                    <a:pt x="605" y="257"/>
                  </a:lnTo>
                  <a:lnTo>
                    <a:pt x="605" y="260"/>
                  </a:lnTo>
                  <a:lnTo>
                    <a:pt x="604" y="260"/>
                  </a:lnTo>
                  <a:lnTo>
                    <a:pt x="604" y="260"/>
                  </a:lnTo>
                  <a:lnTo>
                    <a:pt x="600" y="260"/>
                  </a:lnTo>
                  <a:lnTo>
                    <a:pt x="597" y="260"/>
                  </a:lnTo>
                  <a:lnTo>
                    <a:pt x="594" y="260"/>
                  </a:lnTo>
                  <a:lnTo>
                    <a:pt x="594" y="262"/>
                  </a:lnTo>
                  <a:lnTo>
                    <a:pt x="590" y="263"/>
                  </a:lnTo>
                  <a:lnTo>
                    <a:pt x="590" y="263"/>
                  </a:lnTo>
                  <a:lnTo>
                    <a:pt x="590" y="267"/>
                  </a:lnTo>
                  <a:lnTo>
                    <a:pt x="594" y="268"/>
                  </a:lnTo>
                  <a:lnTo>
                    <a:pt x="594" y="270"/>
                  </a:lnTo>
                  <a:lnTo>
                    <a:pt x="595" y="270"/>
                  </a:lnTo>
                  <a:lnTo>
                    <a:pt x="595" y="272"/>
                  </a:lnTo>
                  <a:lnTo>
                    <a:pt x="597" y="273"/>
                  </a:lnTo>
                  <a:lnTo>
                    <a:pt x="597" y="275"/>
                  </a:lnTo>
                  <a:lnTo>
                    <a:pt x="597" y="277"/>
                  </a:lnTo>
                  <a:lnTo>
                    <a:pt x="595" y="282"/>
                  </a:lnTo>
                  <a:lnTo>
                    <a:pt x="595" y="282"/>
                  </a:lnTo>
                  <a:lnTo>
                    <a:pt x="595" y="283"/>
                  </a:lnTo>
                  <a:lnTo>
                    <a:pt x="594" y="283"/>
                  </a:lnTo>
                  <a:lnTo>
                    <a:pt x="594" y="282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75"/>
                  </a:lnTo>
                  <a:lnTo>
                    <a:pt x="595" y="275"/>
                  </a:lnTo>
                  <a:lnTo>
                    <a:pt x="590" y="265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79" y="263"/>
                  </a:lnTo>
                  <a:lnTo>
                    <a:pt x="575" y="260"/>
                  </a:lnTo>
                  <a:lnTo>
                    <a:pt x="575" y="260"/>
                  </a:lnTo>
                  <a:lnTo>
                    <a:pt x="574" y="260"/>
                  </a:lnTo>
                  <a:lnTo>
                    <a:pt x="574" y="260"/>
                  </a:lnTo>
                  <a:lnTo>
                    <a:pt x="570" y="260"/>
                  </a:lnTo>
                  <a:lnTo>
                    <a:pt x="569" y="260"/>
                  </a:lnTo>
                  <a:lnTo>
                    <a:pt x="560" y="262"/>
                  </a:lnTo>
                  <a:lnTo>
                    <a:pt x="560" y="262"/>
                  </a:lnTo>
                  <a:lnTo>
                    <a:pt x="559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9" y="265"/>
                  </a:lnTo>
                  <a:lnTo>
                    <a:pt x="564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7" y="270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7" y="285"/>
                  </a:lnTo>
                  <a:lnTo>
                    <a:pt x="575" y="285"/>
                  </a:lnTo>
                  <a:lnTo>
                    <a:pt x="574" y="283"/>
                  </a:lnTo>
                  <a:lnTo>
                    <a:pt x="574" y="283"/>
                  </a:lnTo>
                  <a:lnTo>
                    <a:pt x="570" y="280"/>
                  </a:lnTo>
                  <a:lnTo>
                    <a:pt x="569" y="278"/>
                  </a:lnTo>
                  <a:lnTo>
                    <a:pt x="557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8"/>
                  </a:lnTo>
                  <a:lnTo>
                    <a:pt x="554" y="270"/>
                  </a:lnTo>
                  <a:lnTo>
                    <a:pt x="552" y="270"/>
                  </a:lnTo>
                  <a:lnTo>
                    <a:pt x="554" y="270"/>
                  </a:lnTo>
                  <a:lnTo>
                    <a:pt x="559" y="275"/>
                  </a:lnTo>
                  <a:lnTo>
                    <a:pt x="564" y="277"/>
                  </a:lnTo>
                  <a:lnTo>
                    <a:pt x="565" y="277"/>
                  </a:lnTo>
                  <a:lnTo>
                    <a:pt x="565" y="278"/>
                  </a:lnTo>
                  <a:lnTo>
                    <a:pt x="565" y="280"/>
                  </a:lnTo>
                  <a:lnTo>
                    <a:pt x="567" y="285"/>
                  </a:lnTo>
                  <a:lnTo>
                    <a:pt x="574" y="290"/>
                  </a:lnTo>
                  <a:lnTo>
                    <a:pt x="572" y="290"/>
                  </a:lnTo>
                  <a:lnTo>
                    <a:pt x="572" y="292"/>
                  </a:lnTo>
                  <a:lnTo>
                    <a:pt x="572" y="292"/>
                  </a:lnTo>
                  <a:lnTo>
                    <a:pt x="567" y="290"/>
                  </a:lnTo>
                  <a:lnTo>
                    <a:pt x="567" y="290"/>
                  </a:lnTo>
                  <a:lnTo>
                    <a:pt x="565" y="295"/>
                  </a:lnTo>
                  <a:lnTo>
                    <a:pt x="565" y="300"/>
                  </a:lnTo>
                  <a:lnTo>
                    <a:pt x="564" y="305"/>
                  </a:lnTo>
                  <a:lnTo>
                    <a:pt x="564" y="305"/>
                  </a:lnTo>
                  <a:lnTo>
                    <a:pt x="562" y="305"/>
                  </a:lnTo>
                  <a:lnTo>
                    <a:pt x="562" y="305"/>
                  </a:lnTo>
                  <a:lnTo>
                    <a:pt x="560" y="300"/>
                  </a:lnTo>
                  <a:lnTo>
                    <a:pt x="559" y="298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5" y="295"/>
                  </a:lnTo>
                  <a:lnTo>
                    <a:pt x="555" y="295"/>
                  </a:lnTo>
                  <a:lnTo>
                    <a:pt x="557" y="305"/>
                  </a:lnTo>
                  <a:lnTo>
                    <a:pt x="557" y="305"/>
                  </a:lnTo>
                  <a:lnTo>
                    <a:pt x="557" y="307"/>
                  </a:lnTo>
                  <a:lnTo>
                    <a:pt x="559" y="308"/>
                  </a:lnTo>
                  <a:lnTo>
                    <a:pt x="560" y="308"/>
                  </a:lnTo>
                  <a:lnTo>
                    <a:pt x="562" y="310"/>
                  </a:lnTo>
                  <a:lnTo>
                    <a:pt x="564" y="310"/>
                  </a:lnTo>
                  <a:lnTo>
                    <a:pt x="565" y="315"/>
                  </a:lnTo>
                  <a:lnTo>
                    <a:pt x="565" y="315"/>
                  </a:lnTo>
                  <a:lnTo>
                    <a:pt x="564" y="315"/>
                  </a:lnTo>
                  <a:lnTo>
                    <a:pt x="564" y="315"/>
                  </a:lnTo>
                  <a:lnTo>
                    <a:pt x="562" y="313"/>
                  </a:lnTo>
                  <a:lnTo>
                    <a:pt x="560" y="313"/>
                  </a:lnTo>
                  <a:lnTo>
                    <a:pt x="555" y="307"/>
                  </a:lnTo>
                  <a:lnTo>
                    <a:pt x="555" y="305"/>
                  </a:lnTo>
                  <a:lnTo>
                    <a:pt x="555" y="298"/>
                  </a:lnTo>
                  <a:lnTo>
                    <a:pt x="554" y="297"/>
                  </a:lnTo>
                  <a:lnTo>
                    <a:pt x="550" y="290"/>
                  </a:lnTo>
                  <a:lnTo>
                    <a:pt x="552" y="290"/>
                  </a:lnTo>
                  <a:lnTo>
                    <a:pt x="552" y="285"/>
                  </a:lnTo>
                  <a:lnTo>
                    <a:pt x="550" y="275"/>
                  </a:lnTo>
                  <a:lnTo>
                    <a:pt x="550" y="275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49" y="273"/>
                  </a:lnTo>
                  <a:lnTo>
                    <a:pt x="549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8"/>
                  </a:lnTo>
                  <a:lnTo>
                    <a:pt x="545" y="283"/>
                  </a:lnTo>
                  <a:lnTo>
                    <a:pt x="544" y="285"/>
                  </a:lnTo>
                  <a:lnTo>
                    <a:pt x="544" y="285"/>
                  </a:lnTo>
                  <a:lnTo>
                    <a:pt x="544" y="287"/>
                  </a:lnTo>
                  <a:lnTo>
                    <a:pt x="537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88"/>
                  </a:lnTo>
                  <a:lnTo>
                    <a:pt x="535" y="287"/>
                  </a:lnTo>
                  <a:lnTo>
                    <a:pt x="535" y="287"/>
                  </a:lnTo>
                  <a:lnTo>
                    <a:pt x="537" y="287"/>
                  </a:lnTo>
                  <a:lnTo>
                    <a:pt x="539" y="287"/>
                  </a:lnTo>
                  <a:lnTo>
                    <a:pt x="539" y="287"/>
                  </a:lnTo>
                  <a:lnTo>
                    <a:pt x="540" y="287"/>
                  </a:lnTo>
                  <a:lnTo>
                    <a:pt x="540" y="282"/>
                  </a:lnTo>
                  <a:lnTo>
                    <a:pt x="539" y="282"/>
                  </a:lnTo>
                  <a:lnTo>
                    <a:pt x="537" y="280"/>
                  </a:lnTo>
                  <a:lnTo>
                    <a:pt x="530" y="282"/>
                  </a:lnTo>
                  <a:lnTo>
                    <a:pt x="529" y="283"/>
                  </a:lnTo>
                  <a:lnTo>
                    <a:pt x="527" y="287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2"/>
                  </a:lnTo>
                  <a:lnTo>
                    <a:pt x="524" y="292"/>
                  </a:lnTo>
                  <a:lnTo>
                    <a:pt x="524" y="293"/>
                  </a:lnTo>
                  <a:lnTo>
                    <a:pt x="525" y="293"/>
                  </a:lnTo>
                  <a:lnTo>
                    <a:pt x="527" y="295"/>
                  </a:lnTo>
                  <a:lnTo>
                    <a:pt x="527" y="295"/>
                  </a:lnTo>
                  <a:lnTo>
                    <a:pt x="535" y="292"/>
                  </a:lnTo>
                  <a:lnTo>
                    <a:pt x="542" y="292"/>
                  </a:lnTo>
                  <a:lnTo>
                    <a:pt x="542" y="292"/>
                  </a:lnTo>
                  <a:lnTo>
                    <a:pt x="547" y="293"/>
                  </a:lnTo>
                  <a:lnTo>
                    <a:pt x="545" y="295"/>
                  </a:lnTo>
                  <a:lnTo>
                    <a:pt x="544" y="300"/>
                  </a:lnTo>
                  <a:lnTo>
                    <a:pt x="544" y="302"/>
                  </a:lnTo>
                  <a:lnTo>
                    <a:pt x="542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39" y="300"/>
                  </a:lnTo>
                  <a:lnTo>
                    <a:pt x="537" y="300"/>
                  </a:lnTo>
                  <a:lnTo>
                    <a:pt x="529" y="302"/>
                  </a:lnTo>
                  <a:lnTo>
                    <a:pt x="520" y="305"/>
                  </a:lnTo>
                  <a:lnTo>
                    <a:pt x="519" y="305"/>
                  </a:lnTo>
                  <a:lnTo>
                    <a:pt x="514" y="302"/>
                  </a:lnTo>
                  <a:lnTo>
                    <a:pt x="512" y="302"/>
                  </a:lnTo>
                  <a:lnTo>
                    <a:pt x="512" y="303"/>
                  </a:lnTo>
                  <a:lnTo>
                    <a:pt x="509" y="305"/>
                  </a:lnTo>
                  <a:lnTo>
                    <a:pt x="509" y="305"/>
                  </a:lnTo>
                  <a:lnTo>
                    <a:pt x="504" y="310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12" y="315"/>
                  </a:lnTo>
                  <a:lnTo>
                    <a:pt x="515" y="317"/>
                  </a:lnTo>
                  <a:lnTo>
                    <a:pt x="514" y="317"/>
                  </a:lnTo>
                  <a:lnTo>
                    <a:pt x="512" y="318"/>
                  </a:lnTo>
                  <a:lnTo>
                    <a:pt x="510" y="318"/>
                  </a:lnTo>
                  <a:lnTo>
                    <a:pt x="509" y="317"/>
                  </a:lnTo>
                  <a:lnTo>
                    <a:pt x="504" y="317"/>
                  </a:lnTo>
                  <a:lnTo>
                    <a:pt x="504" y="318"/>
                  </a:lnTo>
                  <a:lnTo>
                    <a:pt x="500" y="323"/>
                  </a:lnTo>
                  <a:lnTo>
                    <a:pt x="500" y="323"/>
                  </a:lnTo>
                  <a:lnTo>
                    <a:pt x="502" y="323"/>
                  </a:lnTo>
                  <a:lnTo>
                    <a:pt x="502" y="325"/>
                  </a:lnTo>
                  <a:lnTo>
                    <a:pt x="504" y="325"/>
                  </a:lnTo>
                  <a:lnTo>
                    <a:pt x="505" y="325"/>
                  </a:lnTo>
                  <a:lnTo>
                    <a:pt x="507" y="325"/>
                  </a:lnTo>
                  <a:lnTo>
                    <a:pt x="510" y="323"/>
                  </a:lnTo>
                  <a:lnTo>
                    <a:pt x="517" y="320"/>
                  </a:lnTo>
                  <a:lnTo>
                    <a:pt x="517" y="320"/>
                  </a:lnTo>
                  <a:lnTo>
                    <a:pt x="519" y="320"/>
                  </a:lnTo>
                  <a:lnTo>
                    <a:pt x="524" y="313"/>
                  </a:lnTo>
                  <a:lnTo>
                    <a:pt x="525" y="313"/>
                  </a:lnTo>
                  <a:lnTo>
                    <a:pt x="534" y="315"/>
                  </a:lnTo>
                  <a:lnTo>
                    <a:pt x="537" y="318"/>
                  </a:lnTo>
                  <a:lnTo>
                    <a:pt x="539" y="320"/>
                  </a:lnTo>
                  <a:lnTo>
                    <a:pt x="540" y="323"/>
                  </a:lnTo>
                  <a:lnTo>
                    <a:pt x="540" y="325"/>
                  </a:lnTo>
                  <a:lnTo>
                    <a:pt x="540" y="325"/>
                  </a:lnTo>
                  <a:lnTo>
                    <a:pt x="539" y="323"/>
                  </a:lnTo>
                  <a:lnTo>
                    <a:pt x="537" y="323"/>
                  </a:lnTo>
                  <a:lnTo>
                    <a:pt x="537" y="323"/>
                  </a:lnTo>
                  <a:lnTo>
                    <a:pt x="535" y="320"/>
                  </a:lnTo>
                  <a:lnTo>
                    <a:pt x="534" y="318"/>
                  </a:lnTo>
                  <a:lnTo>
                    <a:pt x="534" y="317"/>
                  </a:lnTo>
                  <a:lnTo>
                    <a:pt x="532" y="317"/>
                  </a:lnTo>
                  <a:lnTo>
                    <a:pt x="530" y="317"/>
                  </a:lnTo>
                  <a:lnTo>
                    <a:pt x="529" y="317"/>
                  </a:lnTo>
                  <a:lnTo>
                    <a:pt x="525" y="317"/>
                  </a:lnTo>
                  <a:lnTo>
                    <a:pt x="525" y="318"/>
                  </a:lnTo>
                  <a:lnTo>
                    <a:pt x="527" y="322"/>
                  </a:lnTo>
                  <a:lnTo>
                    <a:pt x="527" y="322"/>
                  </a:lnTo>
                  <a:lnTo>
                    <a:pt x="529" y="322"/>
                  </a:lnTo>
                  <a:lnTo>
                    <a:pt x="529" y="322"/>
                  </a:lnTo>
                  <a:lnTo>
                    <a:pt x="530" y="322"/>
                  </a:lnTo>
                  <a:lnTo>
                    <a:pt x="530" y="322"/>
                  </a:lnTo>
                  <a:lnTo>
                    <a:pt x="532" y="322"/>
                  </a:lnTo>
                  <a:lnTo>
                    <a:pt x="532" y="322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29" y="323"/>
                  </a:lnTo>
                  <a:lnTo>
                    <a:pt x="527" y="323"/>
                  </a:lnTo>
                  <a:lnTo>
                    <a:pt x="524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17" y="327"/>
                  </a:lnTo>
                  <a:lnTo>
                    <a:pt x="517" y="328"/>
                  </a:lnTo>
                  <a:lnTo>
                    <a:pt x="517" y="328"/>
                  </a:lnTo>
                  <a:lnTo>
                    <a:pt x="517" y="330"/>
                  </a:lnTo>
                  <a:lnTo>
                    <a:pt x="519" y="330"/>
                  </a:lnTo>
                  <a:lnTo>
                    <a:pt x="524" y="328"/>
                  </a:lnTo>
                  <a:lnTo>
                    <a:pt x="525" y="332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19" y="332"/>
                  </a:lnTo>
                  <a:lnTo>
                    <a:pt x="519" y="333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20" y="338"/>
                  </a:lnTo>
                  <a:lnTo>
                    <a:pt x="522" y="338"/>
                  </a:lnTo>
                  <a:lnTo>
                    <a:pt x="529" y="340"/>
                  </a:lnTo>
                  <a:lnTo>
                    <a:pt x="529" y="338"/>
                  </a:lnTo>
                  <a:lnTo>
                    <a:pt x="532" y="338"/>
                  </a:lnTo>
                  <a:lnTo>
                    <a:pt x="532" y="337"/>
                  </a:lnTo>
                  <a:lnTo>
                    <a:pt x="534" y="337"/>
                  </a:lnTo>
                  <a:lnTo>
                    <a:pt x="535" y="335"/>
                  </a:lnTo>
                  <a:lnTo>
                    <a:pt x="535" y="335"/>
                  </a:lnTo>
                  <a:lnTo>
                    <a:pt x="540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39" y="337"/>
                  </a:lnTo>
                  <a:lnTo>
                    <a:pt x="537" y="337"/>
                  </a:lnTo>
                  <a:lnTo>
                    <a:pt x="537" y="337"/>
                  </a:lnTo>
                  <a:lnTo>
                    <a:pt x="535" y="337"/>
                  </a:lnTo>
                  <a:lnTo>
                    <a:pt x="532" y="338"/>
                  </a:lnTo>
                  <a:lnTo>
                    <a:pt x="530" y="340"/>
                  </a:lnTo>
                  <a:lnTo>
                    <a:pt x="529" y="342"/>
                  </a:lnTo>
                  <a:lnTo>
                    <a:pt x="529" y="342"/>
                  </a:lnTo>
                  <a:lnTo>
                    <a:pt x="529" y="343"/>
                  </a:lnTo>
                  <a:lnTo>
                    <a:pt x="527" y="347"/>
                  </a:lnTo>
                  <a:lnTo>
                    <a:pt x="530" y="353"/>
                  </a:lnTo>
                  <a:lnTo>
                    <a:pt x="534" y="358"/>
                  </a:lnTo>
                  <a:lnTo>
                    <a:pt x="534" y="358"/>
                  </a:lnTo>
                  <a:lnTo>
                    <a:pt x="534" y="360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29" y="360"/>
                  </a:lnTo>
                  <a:lnTo>
                    <a:pt x="529" y="360"/>
                  </a:lnTo>
                  <a:lnTo>
                    <a:pt x="529" y="357"/>
                  </a:lnTo>
                  <a:lnTo>
                    <a:pt x="527" y="350"/>
                  </a:lnTo>
                  <a:lnTo>
                    <a:pt x="527" y="343"/>
                  </a:lnTo>
                  <a:lnTo>
                    <a:pt x="525" y="343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24" y="342"/>
                  </a:lnTo>
                  <a:lnTo>
                    <a:pt x="520" y="340"/>
                  </a:lnTo>
                  <a:lnTo>
                    <a:pt x="514" y="338"/>
                  </a:lnTo>
                  <a:lnTo>
                    <a:pt x="510" y="340"/>
                  </a:lnTo>
                  <a:lnTo>
                    <a:pt x="510" y="342"/>
                  </a:lnTo>
                  <a:lnTo>
                    <a:pt x="509" y="342"/>
                  </a:lnTo>
                  <a:lnTo>
                    <a:pt x="509" y="342"/>
                  </a:lnTo>
                  <a:lnTo>
                    <a:pt x="505" y="342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9" y="340"/>
                  </a:lnTo>
                  <a:lnTo>
                    <a:pt x="510" y="340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4" y="332"/>
                  </a:lnTo>
                  <a:lnTo>
                    <a:pt x="512" y="332"/>
                  </a:lnTo>
                  <a:lnTo>
                    <a:pt x="512" y="332"/>
                  </a:lnTo>
                  <a:lnTo>
                    <a:pt x="509" y="333"/>
                  </a:lnTo>
                  <a:lnTo>
                    <a:pt x="507" y="333"/>
                  </a:lnTo>
                  <a:lnTo>
                    <a:pt x="504" y="335"/>
                  </a:lnTo>
                  <a:lnTo>
                    <a:pt x="504" y="337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42"/>
                  </a:lnTo>
                  <a:lnTo>
                    <a:pt x="504" y="343"/>
                  </a:lnTo>
                  <a:lnTo>
                    <a:pt x="504" y="343"/>
                  </a:lnTo>
                  <a:lnTo>
                    <a:pt x="505" y="345"/>
                  </a:lnTo>
                  <a:lnTo>
                    <a:pt x="507" y="345"/>
                  </a:lnTo>
                  <a:lnTo>
                    <a:pt x="510" y="343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04" y="350"/>
                  </a:lnTo>
                  <a:lnTo>
                    <a:pt x="502" y="350"/>
                  </a:lnTo>
                  <a:lnTo>
                    <a:pt x="502" y="350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7"/>
                  </a:lnTo>
                  <a:lnTo>
                    <a:pt x="504" y="347"/>
                  </a:lnTo>
                  <a:lnTo>
                    <a:pt x="502" y="347"/>
                  </a:lnTo>
                  <a:lnTo>
                    <a:pt x="502" y="345"/>
                  </a:lnTo>
                  <a:lnTo>
                    <a:pt x="500" y="345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4" y="347"/>
                  </a:lnTo>
                  <a:lnTo>
                    <a:pt x="494" y="347"/>
                  </a:lnTo>
                  <a:lnTo>
                    <a:pt x="492" y="352"/>
                  </a:lnTo>
                  <a:lnTo>
                    <a:pt x="489" y="355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9" y="360"/>
                  </a:lnTo>
                  <a:lnTo>
                    <a:pt x="492" y="360"/>
                  </a:lnTo>
                  <a:lnTo>
                    <a:pt x="494" y="363"/>
                  </a:lnTo>
                  <a:lnTo>
                    <a:pt x="494" y="365"/>
                  </a:lnTo>
                  <a:lnTo>
                    <a:pt x="495" y="365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502" y="362"/>
                  </a:lnTo>
                  <a:lnTo>
                    <a:pt x="510" y="357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4" y="360"/>
                  </a:lnTo>
                  <a:lnTo>
                    <a:pt x="514" y="360"/>
                  </a:lnTo>
                  <a:lnTo>
                    <a:pt x="512" y="362"/>
                  </a:lnTo>
                  <a:lnTo>
                    <a:pt x="512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7" y="363"/>
                  </a:lnTo>
                  <a:lnTo>
                    <a:pt x="517" y="363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20" y="363"/>
                  </a:lnTo>
                  <a:lnTo>
                    <a:pt x="524" y="365"/>
                  </a:lnTo>
                  <a:lnTo>
                    <a:pt x="532" y="368"/>
                  </a:lnTo>
                  <a:lnTo>
                    <a:pt x="534" y="368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7" y="367"/>
                  </a:lnTo>
                  <a:lnTo>
                    <a:pt x="525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0" y="367"/>
                  </a:lnTo>
                  <a:lnTo>
                    <a:pt x="520" y="367"/>
                  </a:lnTo>
                  <a:lnTo>
                    <a:pt x="520" y="368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4" y="370"/>
                  </a:lnTo>
                  <a:lnTo>
                    <a:pt x="525" y="372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0"/>
                  </a:lnTo>
                  <a:lnTo>
                    <a:pt x="522" y="378"/>
                  </a:lnTo>
                  <a:lnTo>
                    <a:pt x="520" y="378"/>
                  </a:lnTo>
                  <a:lnTo>
                    <a:pt x="520" y="377"/>
                  </a:lnTo>
                  <a:lnTo>
                    <a:pt x="520" y="375"/>
                  </a:lnTo>
                  <a:lnTo>
                    <a:pt x="520" y="375"/>
                  </a:lnTo>
                  <a:lnTo>
                    <a:pt x="520" y="373"/>
                  </a:lnTo>
                  <a:lnTo>
                    <a:pt x="522" y="373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0" y="370"/>
                  </a:lnTo>
                  <a:lnTo>
                    <a:pt x="520" y="370"/>
                  </a:lnTo>
                  <a:lnTo>
                    <a:pt x="515" y="368"/>
                  </a:lnTo>
                  <a:lnTo>
                    <a:pt x="510" y="365"/>
                  </a:lnTo>
                  <a:lnTo>
                    <a:pt x="510" y="365"/>
                  </a:lnTo>
                  <a:lnTo>
                    <a:pt x="509" y="365"/>
                  </a:lnTo>
                  <a:lnTo>
                    <a:pt x="509" y="367"/>
                  </a:lnTo>
                  <a:lnTo>
                    <a:pt x="507" y="368"/>
                  </a:lnTo>
                  <a:lnTo>
                    <a:pt x="505" y="368"/>
                  </a:lnTo>
                  <a:lnTo>
                    <a:pt x="505" y="370"/>
                  </a:lnTo>
                  <a:lnTo>
                    <a:pt x="505" y="372"/>
                  </a:lnTo>
                  <a:lnTo>
                    <a:pt x="505" y="372"/>
                  </a:lnTo>
                  <a:lnTo>
                    <a:pt x="507" y="373"/>
                  </a:lnTo>
                  <a:lnTo>
                    <a:pt x="507" y="373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5" y="375"/>
                  </a:lnTo>
                  <a:lnTo>
                    <a:pt x="504" y="372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5"/>
                  </a:lnTo>
                  <a:lnTo>
                    <a:pt x="502" y="365"/>
                  </a:lnTo>
                  <a:lnTo>
                    <a:pt x="492" y="365"/>
                  </a:lnTo>
                  <a:lnTo>
                    <a:pt x="492" y="365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4" y="367"/>
                  </a:lnTo>
                  <a:lnTo>
                    <a:pt x="497" y="368"/>
                  </a:lnTo>
                  <a:lnTo>
                    <a:pt x="497" y="368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73"/>
                  </a:lnTo>
                  <a:lnTo>
                    <a:pt x="497" y="373"/>
                  </a:lnTo>
                  <a:lnTo>
                    <a:pt x="497" y="373"/>
                  </a:lnTo>
                  <a:lnTo>
                    <a:pt x="497" y="372"/>
                  </a:lnTo>
                  <a:lnTo>
                    <a:pt x="497" y="372"/>
                  </a:lnTo>
                  <a:lnTo>
                    <a:pt x="497" y="370"/>
                  </a:lnTo>
                  <a:lnTo>
                    <a:pt x="497" y="370"/>
                  </a:lnTo>
                  <a:lnTo>
                    <a:pt x="497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4" y="368"/>
                  </a:lnTo>
                  <a:lnTo>
                    <a:pt x="484" y="368"/>
                  </a:lnTo>
                  <a:lnTo>
                    <a:pt x="480" y="375"/>
                  </a:lnTo>
                  <a:lnTo>
                    <a:pt x="480" y="375"/>
                  </a:lnTo>
                  <a:lnTo>
                    <a:pt x="482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5" y="375"/>
                  </a:lnTo>
                  <a:lnTo>
                    <a:pt x="485" y="377"/>
                  </a:lnTo>
                  <a:lnTo>
                    <a:pt x="490" y="378"/>
                  </a:lnTo>
                  <a:lnTo>
                    <a:pt x="492" y="378"/>
                  </a:lnTo>
                  <a:lnTo>
                    <a:pt x="492" y="378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89" y="378"/>
                  </a:lnTo>
                  <a:lnTo>
                    <a:pt x="485" y="377"/>
                  </a:lnTo>
                  <a:lnTo>
                    <a:pt x="485" y="377"/>
                  </a:lnTo>
                  <a:lnTo>
                    <a:pt x="482" y="377"/>
                  </a:lnTo>
                  <a:lnTo>
                    <a:pt x="480" y="378"/>
                  </a:lnTo>
                  <a:lnTo>
                    <a:pt x="480" y="380"/>
                  </a:lnTo>
                  <a:lnTo>
                    <a:pt x="480" y="380"/>
                  </a:lnTo>
                  <a:lnTo>
                    <a:pt x="480" y="382"/>
                  </a:lnTo>
                  <a:lnTo>
                    <a:pt x="479" y="383"/>
                  </a:lnTo>
                  <a:lnTo>
                    <a:pt x="477" y="385"/>
                  </a:lnTo>
                  <a:lnTo>
                    <a:pt x="477" y="385"/>
                  </a:lnTo>
                  <a:lnTo>
                    <a:pt x="475" y="385"/>
                  </a:lnTo>
                  <a:lnTo>
                    <a:pt x="473" y="382"/>
                  </a:lnTo>
                  <a:lnTo>
                    <a:pt x="472" y="383"/>
                  </a:lnTo>
                  <a:lnTo>
                    <a:pt x="472" y="383"/>
                  </a:lnTo>
                  <a:lnTo>
                    <a:pt x="470" y="383"/>
                  </a:lnTo>
                  <a:lnTo>
                    <a:pt x="468" y="388"/>
                  </a:lnTo>
                  <a:lnTo>
                    <a:pt x="467" y="388"/>
                  </a:lnTo>
                  <a:lnTo>
                    <a:pt x="460" y="387"/>
                  </a:lnTo>
                  <a:lnTo>
                    <a:pt x="458" y="387"/>
                  </a:lnTo>
                  <a:lnTo>
                    <a:pt x="455" y="385"/>
                  </a:lnTo>
                  <a:lnTo>
                    <a:pt x="453" y="385"/>
                  </a:lnTo>
                  <a:lnTo>
                    <a:pt x="453" y="385"/>
                  </a:lnTo>
                  <a:lnTo>
                    <a:pt x="453" y="387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2" y="390"/>
                  </a:lnTo>
                  <a:lnTo>
                    <a:pt x="457" y="397"/>
                  </a:lnTo>
                  <a:lnTo>
                    <a:pt x="458" y="397"/>
                  </a:lnTo>
                  <a:lnTo>
                    <a:pt x="462" y="398"/>
                  </a:lnTo>
                  <a:lnTo>
                    <a:pt x="462" y="398"/>
                  </a:lnTo>
                  <a:lnTo>
                    <a:pt x="465" y="398"/>
                  </a:lnTo>
                  <a:lnTo>
                    <a:pt x="467" y="398"/>
                  </a:lnTo>
                  <a:lnTo>
                    <a:pt x="467" y="400"/>
                  </a:lnTo>
                  <a:lnTo>
                    <a:pt x="468" y="400"/>
                  </a:lnTo>
                  <a:lnTo>
                    <a:pt x="458" y="398"/>
                  </a:lnTo>
                  <a:lnTo>
                    <a:pt x="453" y="398"/>
                  </a:lnTo>
                  <a:lnTo>
                    <a:pt x="452" y="398"/>
                  </a:lnTo>
                  <a:lnTo>
                    <a:pt x="450" y="398"/>
                  </a:lnTo>
                  <a:lnTo>
                    <a:pt x="450" y="398"/>
                  </a:lnTo>
                  <a:lnTo>
                    <a:pt x="452" y="405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3" y="407"/>
                  </a:lnTo>
                  <a:lnTo>
                    <a:pt x="453" y="407"/>
                  </a:lnTo>
                  <a:lnTo>
                    <a:pt x="455" y="407"/>
                  </a:lnTo>
                  <a:lnTo>
                    <a:pt x="455" y="405"/>
                  </a:lnTo>
                  <a:lnTo>
                    <a:pt x="455" y="405"/>
                  </a:lnTo>
                  <a:lnTo>
                    <a:pt x="458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7"/>
                  </a:lnTo>
                  <a:lnTo>
                    <a:pt x="462" y="407"/>
                  </a:lnTo>
                  <a:lnTo>
                    <a:pt x="457" y="408"/>
                  </a:lnTo>
                  <a:lnTo>
                    <a:pt x="457" y="408"/>
                  </a:lnTo>
                  <a:lnTo>
                    <a:pt x="455" y="408"/>
                  </a:lnTo>
                  <a:lnTo>
                    <a:pt x="452" y="408"/>
                  </a:lnTo>
                  <a:lnTo>
                    <a:pt x="450" y="408"/>
                  </a:lnTo>
                  <a:lnTo>
                    <a:pt x="450" y="408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48" y="407"/>
                  </a:lnTo>
                  <a:lnTo>
                    <a:pt x="445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38" y="405"/>
                  </a:lnTo>
                  <a:lnTo>
                    <a:pt x="437" y="410"/>
                  </a:lnTo>
                  <a:lnTo>
                    <a:pt x="437" y="412"/>
                  </a:lnTo>
                  <a:lnTo>
                    <a:pt x="437" y="418"/>
                  </a:lnTo>
                  <a:lnTo>
                    <a:pt x="437" y="420"/>
                  </a:lnTo>
                  <a:lnTo>
                    <a:pt x="438" y="420"/>
                  </a:lnTo>
                  <a:lnTo>
                    <a:pt x="438" y="420"/>
                  </a:lnTo>
                  <a:lnTo>
                    <a:pt x="440" y="420"/>
                  </a:lnTo>
                  <a:lnTo>
                    <a:pt x="443" y="420"/>
                  </a:lnTo>
                  <a:lnTo>
                    <a:pt x="445" y="420"/>
                  </a:lnTo>
                  <a:lnTo>
                    <a:pt x="445" y="420"/>
                  </a:lnTo>
                  <a:lnTo>
                    <a:pt x="447" y="418"/>
                  </a:lnTo>
                  <a:lnTo>
                    <a:pt x="447" y="417"/>
                  </a:lnTo>
                  <a:lnTo>
                    <a:pt x="447" y="417"/>
                  </a:lnTo>
                  <a:lnTo>
                    <a:pt x="448" y="415"/>
                  </a:lnTo>
                  <a:lnTo>
                    <a:pt x="450" y="415"/>
                  </a:lnTo>
                  <a:lnTo>
                    <a:pt x="453" y="415"/>
                  </a:lnTo>
                  <a:lnTo>
                    <a:pt x="453" y="415"/>
                  </a:lnTo>
                  <a:lnTo>
                    <a:pt x="455" y="417"/>
                  </a:lnTo>
                  <a:lnTo>
                    <a:pt x="457" y="417"/>
                  </a:lnTo>
                  <a:lnTo>
                    <a:pt x="447" y="420"/>
                  </a:lnTo>
                  <a:lnTo>
                    <a:pt x="435" y="422"/>
                  </a:lnTo>
                  <a:lnTo>
                    <a:pt x="432" y="428"/>
                  </a:lnTo>
                  <a:lnTo>
                    <a:pt x="433" y="430"/>
                  </a:lnTo>
                  <a:lnTo>
                    <a:pt x="435" y="433"/>
                  </a:lnTo>
                  <a:lnTo>
                    <a:pt x="435" y="433"/>
                  </a:lnTo>
                  <a:lnTo>
                    <a:pt x="433" y="433"/>
                  </a:lnTo>
                  <a:lnTo>
                    <a:pt x="433" y="435"/>
                  </a:lnTo>
                  <a:lnTo>
                    <a:pt x="430" y="435"/>
                  </a:lnTo>
                  <a:lnTo>
                    <a:pt x="428" y="437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28" y="440"/>
                  </a:lnTo>
                  <a:lnTo>
                    <a:pt x="432" y="442"/>
                  </a:lnTo>
                  <a:lnTo>
                    <a:pt x="433" y="445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8" y="453"/>
                  </a:lnTo>
                  <a:lnTo>
                    <a:pt x="428" y="453"/>
                  </a:lnTo>
                  <a:lnTo>
                    <a:pt x="432" y="452"/>
                  </a:lnTo>
                  <a:lnTo>
                    <a:pt x="433" y="452"/>
                  </a:lnTo>
                  <a:lnTo>
                    <a:pt x="433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7" y="448"/>
                  </a:lnTo>
                  <a:lnTo>
                    <a:pt x="438" y="448"/>
                  </a:lnTo>
                  <a:lnTo>
                    <a:pt x="445" y="448"/>
                  </a:lnTo>
                  <a:lnTo>
                    <a:pt x="447" y="448"/>
                  </a:lnTo>
                  <a:lnTo>
                    <a:pt x="448" y="448"/>
                  </a:lnTo>
                  <a:lnTo>
                    <a:pt x="448" y="450"/>
                  </a:lnTo>
                  <a:lnTo>
                    <a:pt x="450" y="450"/>
                  </a:lnTo>
                  <a:lnTo>
                    <a:pt x="460" y="448"/>
                  </a:lnTo>
                  <a:lnTo>
                    <a:pt x="462" y="447"/>
                  </a:lnTo>
                  <a:lnTo>
                    <a:pt x="462" y="445"/>
                  </a:lnTo>
                  <a:lnTo>
                    <a:pt x="462" y="445"/>
                  </a:lnTo>
                  <a:lnTo>
                    <a:pt x="463" y="445"/>
                  </a:lnTo>
                  <a:lnTo>
                    <a:pt x="468" y="442"/>
                  </a:lnTo>
                  <a:lnTo>
                    <a:pt x="468" y="442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68" y="445"/>
                  </a:lnTo>
                  <a:lnTo>
                    <a:pt x="463" y="450"/>
                  </a:lnTo>
                  <a:lnTo>
                    <a:pt x="460" y="452"/>
                  </a:lnTo>
                  <a:lnTo>
                    <a:pt x="458" y="452"/>
                  </a:lnTo>
                  <a:lnTo>
                    <a:pt x="450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7" y="450"/>
                  </a:lnTo>
                  <a:lnTo>
                    <a:pt x="437" y="452"/>
                  </a:lnTo>
                  <a:lnTo>
                    <a:pt x="437" y="452"/>
                  </a:lnTo>
                  <a:lnTo>
                    <a:pt x="435" y="452"/>
                  </a:lnTo>
                  <a:lnTo>
                    <a:pt x="435" y="453"/>
                  </a:lnTo>
                  <a:lnTo>
                    <a:pt x="430" y="455"/>
                  </a:lnTo>
                  <a:lnTo>
                    <a:pt x="425" y="457"/>
                  </a:lnTo>
                  <a:lnTo>
                    <a:pt x="422" y="457"/>
                  </a:lnTo>
                  <a:lnTo>
                    <a:pt x="422" y="457"/>
                  </a:lnTo>
                  <a:lnTo>
                    <a:pt x="420" y="457"/>
                  </a:lnTo>
                  <a:lnTo>
                    <a:pt x="415" y="458"/>
                  </a:lnTo>
                  <a:lnTo>
                    <a:pt x="413" y="462"/>
                  </a:lnTo>
                  <a:lnTo>
                    <a:pt x="413" y="462"/>
                  </a:lnTo>
                  <a:lnTo>
                    <a:pt x="413" y="465"/>
                  </a:lnTo>
                  <a:lnTo>
                    <a:pt x="415" y="465"/>
                  </a:lnTo>
                  <a:lnTo>
                    <a:pt x="420" y="463"/>
                  </a:lnTo>
                  <a:lnTo>
                    <a:pt x="423" y="465"/>
                  </a:lnTo>
                  <a:lnTo>
                    <a:pt x="422" y="472"/>
                  </a:lnTo>
                  <a:lnTo>
                    <a:pt x="420" y="473"/>
                  </a:lnTo>
                  <a:lnTo>
                    <a:pt x="417" y="472"/>
                  </a:lnTo>
                  <a:lnTo>
                    <a:pt x="417" y="472"/>
                  </a:lnTo>
                  <a:lnTo>
                    <a:pt x="415" y="472"/>
                  </a:lnTo>
                  <a:lnTo>
                    <a:pt x="413" y="473"/>
                  </a:lnTo>
                  <a:lnTo>
                    <a:pt x="412" y="473"/>
                  </a:lnTo>
                  <a:lnTo>
                    <a:pt x="410" y="475"/>
                  </a:lnTo>
                  <a:lnTo>
                    <a:pt x="410" y="475"/>
                  </a:lnTo>
                  <a:lnTo>
                    <a:pt x="410" y="477"/>
                  </a:lnTo>
                  <a:lnTo>
                    <a:pt x="397" y="498"/>
                  </a:lnTo>
                  <a:lnTo>
                    <a:pt x="395" y="498"/>
                  </a:lnTo>
                  <a:lnTo>
                    <a:pt x="395" y="503"/>
                  </a:lnTo>
                  <a:lnTo>
                    <a:pt x="395" y="503"/>
                  </a:lnTo>
                  <a:lnTo>
                    <a:pt x="397" y="508"/>
                  </a:lnTo>
                  <a:lnTo>
                    <a:pt x="397" y="508"/>
                  </a:lnTo>
                  <a:lnTo>
                    <a:pt x="397" y="510"/>
                  </a:lnTo>
                  <a:lnTo>
                    <a:pt x="398" y="510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2" y="512"/>
                  </a:lnTo>
                  <a:lnTo>
                    <a:pt x="405" y="519"/>
                  </a:lnTo>
                  <a:lnTo>
                    <a:pt x="405" y="520"/>
                  </a:lnTo>
                  <a:lnTo>
                    <a:pt x="403" y="520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7"/>
                  </a:lnTo>
                  <a:lnTo>
                    <a:pt x="398" y="519"/>
                  </a:lnTo>
                  <a:lnTo>
                    <a:pt x="398" y="519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2" y="525"/>
                  </a:lnTo>
                  <a:lnTo>
                    <a:pt x="402" y="525"/>
                  </a:lnTo>
                  <a:lnTo>
                    <a:pt x="403" y="527"/>
                  </a:lnTo>
                  <a:lnTo>
                    <a:pt x="405" y="527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30"/>
                  </a:lnTo>
                  <a:lnTo>
                    <a:pt x="405" y="530"/>
                  </a:lnTo>
                  <a:lnTo>
                    <a:pt x="403" y="529"/>
                  </a:lnTo>
                  <a:lnTo>
                    <a:pt x="403" y="529"/>
                  </a:lnTo>
                  <a:lnTo>
                    <a:pt x="403" y="527"/>
                  </a:lnTo>
                  <a:lnTo>
                    <a:pt x="403" y="527"/>
                  </a:lnTo>
                  <a:lnTo>
                    <a:pt x="402" y="527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7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7" y="527"/>
                  </a:lnTo>
                  <a:lnTo>
                    <a:pt x="397" y="529"/>
                  </a:lnTo>
                  <a:lnTo>
                    <a:pt x="395" y="534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7"/>
                  </a:lnTo>
                  <a:lnTo>
                    <a:pt x="405" y="537"/>
                  </a:lnTo>
                  <a:lnTo>
                    <a:pt x="402" y="537"/>
                  </a:lnTo>
                  <a:lnTo>
                    <a:pt x="398" y="537"/>
                  </a:lnTo>
                  <a:lnTo>
                    <a:pt x="393" y="537"/>
                  </a:lnTo>
                  <a:lnTo>
                    <a:pt x="392" y="542"/>
                  </a:lnTo>
                  <a:lnTo>
                    <a:pt x="392" y="544"/>
                  </a:lnTo>
                  <a:lnTo>
                    <a:pt x="392" y="544"/>
                  </a:lnTo>
                  <a:lnTo>
                    <a:pt x="392" y="545"/>
                  </a:lnTo>
                  <a:lnTo>
                    <a:pt x="392" y="545"/>
                  </a:lnTo>
                  <a:lnTo>
                    <a:pt x="395" y="547"/>
                  </a:lnTo>
                  <a:lnTo>
                    <a:pt x="395" y="547"/>
                  </a:lnTo>
                  <a:lnTo>
                    <a:pt x="395" y="545"/>
                  </a:lnTo>
                  <a:lnTo>
                    <a:pt x="403" y="542"/>
                  </a:lnTo>
                  <a:lnTo>
                    <a:pt x="405" y="540"/>
                  </a:lnTo>
                  <a:lnTo>
                    <a:pt x="405" y="540"/>
                  </a:lnTo>
                  <a:lnTo>
                    <a:pt x="407" y="539"/>
                  </a:lnTo>
                  <a:lnTo>
                    <a:pt x="410" y="535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2"/>
                  </a:lnTo>
                  <a:lnTo>
                    <a:pt x="415" y="532"/>
                  </a:lnTo>
                  <a:lnTo>
                    <a:pt x="405" y="542"/>
                  </a:lnTo>
                  <a:lnTo>
                    <a:pt x="402" y="545"/>
                  </a:lnTo>
                  <a:lnTo>
                    <a:pt x="392" y="550"/>
                  </a:lnTo>
                  <a:lnTo>
                    <a:pt x="385" y="552"/>
                  </a:lnTo>
                  <a:lnTo>
                    <a:pt x="383" y="554"/>
                  </a:lnTo>
                  <a:lnTo>
                    <a:pt x="382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7" y="552"/>
                  </a:lnTo>
                  <a:lnTo>
                    <a:pt x="377" y="550"/>
                  </a:lnTo>
                  <a:lnTo>
                    <a:pt x="377" y="550"/>
                  </a:lnTo>
                  <a:lnTo>
                    <a:pt x="375" y="550"/>
                  </a:lnTo>
                  <a:lnTo>
                    <a:pt x="373" y="550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68" y="554"/>
                  </a:lnTo>
                  <a:lnTo>
                    <a:pt x="352" y="560"/>
                  </a:lnTo>
                  <a:lnTo>
                    <a:pt x="350" y="562"/>
                  </a:lnTo>
                  <a:lnTo>
                    <a:pt x="347" y="564"/>
                  </a:lnTo>
                  <a:lnTo>
                    <a:pt x="347" y="564"/>
                  </a:lnTo>
                  <a:lnTo>
                    <a:pt x="345" y="564"/>
                  </a:lnTo>
                  <a:lnTo>
                    <a:pt x="345" y="565"/>
                  </a:lnTo>
                  <a:lnTo>
                    <a:pt x="345" y="565"/>
                  </a:lnTo>
                  <a:lnTo>
                    <a:pt x="347" y="565"/>
                  </a:lnTo>
                  <a:lnTo>
                    <a:pt x="352" y="565"/>
                  </a:lnTo>
                  <a:lnTo>
                    <a:pt x="360" y="564"/>
                  </a:lnTo>
                  <a:lnTo>
                    <a:pt x="362" y="564"/>
                  </a:lnTo>
                  <a:lnTo>
                    <a:pt x="362" y="564"/>
                  </a:lnTo>
                  <a:lnTo>
                    <a:pt x="363" y="564"/>
                  </a:lnTo>
                  <a:lnTo>
                    <a:pt x="362" y="564"/>
                  </a:lnTo>
                  <a:lnTo>
                    <a:pt x="357" y="565"/>
                  </a:lnTo>
                  <a:lnTo>
                    <a:pt x="353" y="567"/>
                  </a:lnTo>
                  <a:lnTo>
                    <a:pt x="348" y="567"/>
                  </a:lnTo>
                  <a:lnTo>
                    <a:pt x="342" y="577"/>
                  </a:lnTo>
                  <a:lnTo>
                    <a:pt x="343" y="577"/>
                  </a:lnTo>
                  <a:lnTo>
                    <a:pt x="345" y="577"/>
                  </a:lnTo>
                  <a:lnTo>
                    <a:pt x="348" y="577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58" y="569"/>
                  </a:lnTo>
                  <a:lnTo>
                    <a:pt x="363" y="564"/>
                  </a:lnTo>
                  <a:lnTo>
                    <a:pt x="372" y="560"/>
                  </a:lnTo>
                  <a:lnTo>
                    <a:pt x="377" y="559"/>
                  </a:lnTo>
                  <a:lnTo>
                    <a:pt x="377" y="559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60"/>
                  </a:lnTo>
                  <a:lnTo>
                    <a:pt x="383" y="562"/>
                  </a:lnTo>
                  <a:lnTo>
                    <a:pt x="383" y="562"/>
                  </a:lnTo>
                  <a:lnTo>
                    <a:pt x="383" y="564"/>
                  </a:lnTo>
                  <a:lnTo>
                    <a:pt x="383" y="564"/>
                  </a:lnTo>
                  <a:lnTo>
                    <a:pt x="382" y="562"/>
                  </a:lnTo>
                  <a:lnTo>
                    <a:pt x="380" y="562"/>
                  </a:lnTo>
                  <a:lnTo>
                    <a:pt x="380" y="562"/>
                  </a:lnTo>
                  <a:lnTo>
                    <a:pt x="378" y="560"/>
                  </a:lnTo>
                  <a:lnTo>
                    <a:pt x="378" y="560"/>
                  </a:lnTo>
                  <a:lnTo>
                    <a:pt x="377" y="560"/>
                  </a:lnTo>
                  <a:lnTo>
                    <a:pt x="372" y="562"/>
                  </a:lnTo>
                  <a:lnTo>
                    <a:pt x="363" y="565"/>
                  </a:lnTo>
                  <a:lnTo>
                    <a:pt x="360" y="569"/>
                  </a:lnTo>
                  <a:lnTo>
                    <a:pt x="348" y="580"/>
                  </a:lnTo>
                  <a:lnTo>
                    <a:pt x="348" y="582"/>
                  </a:lnTo>
                  <a:lnTo>
                    <a:pt x="348" y="584"/>
                  </a:lnTo>
                  <a:lnTo>
                    <a:pt x="348" y="584"/>
                  </a:lnTo>
                  <a:lnTo>
                    <a:pt x="348" y="587"/>
                  </a:lnTo>
                  <a:lnTo>
                    <a:pt x="350" y="589"/>
                  </a:lnTo>
                  <a:lnTo>
                    <a:pt x="350" y="592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3" y="594"/>
                  </a:lnTo>
                  <a:lnTo>
                    <a:pt x="353" y="595"/>
                  </a:lnTo>
                  <a:lnTo>
                    <a:pt x="347" y="600"/>
                  </a:lnTo>
                  <a:lnTo>
                    <a:pt x="347" y="600"/>
                  </a:lnTo>
                  <a:lnTo>
                    <a:pt x="342" y="604"/>
                  </a:lnTo>
                  <a:lnTo>
                    <a:pt x="333" y="595"/>
                  </a:lnTo>
                  <a:lnTo>
                    <a:pt x="333" y="595"/>
                  </a:lnTo>
                  <a:lnTo>
                    <a:pt x="333" y="594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3" y="590"/>
                  </a:lnTo>
                  <a:lnTo>
                    <a:pt x="333" y="589"/>
                  </a:lnTo>
                  <a:lnTo>
                    <a:pt x="330" y="587"/>
                  </a:lnTo>
                  <a:lnTo>
                    <a:pt x="330" y="587"/>
                  </a:lnTo>
                  <a:lnTo>
                    <a:pt x="318" y="597"/>
                  </a:lnTo>
                  <a:lnTo>
                    <a:pt x="318" y="600"/>
                  </a:lnTo>
                  <a:lnTo>
                    <a:pt x="322" y="602"/>
                  </a:lnTo>
                  <a:lnTo>
                    <a:pt x="323" y="607"/>
                  </a:lnTo>
                  <a:lnTo>
                    <a:pt x="320" y="607"/>
                  </a:lnTo>
                  <a:lnTo>
                    <a:pt x="320" y="607"/>
                  </a:lnTo>
                  <a:lnTo>
                    <a:pt x="315" y="602"/>
                  </a:lnTo>
                  <a:lnTo>
                    <a:pt x="315" y="600"/>
                  </a:lnTo>
                  <a:lnTo>
                    <a:pt x="315" y="600"/>
                  </a:lnTo>
                  <a:lnTo>
                    <a:pt x="315" y="599"/>
                  </a:lnTo>
                  <a:lnTo>
                    <a:pt x="313" y="599"/>
                  </a:lnTo>
                  <a:lnTo>
                    <a:pt x="313" y="600"/>
                  </a:lnTo>
                  <a:lnTo>
                    <a:pt x="313" y="602"/>
                  </a:lnTo>
                  <a:lnTo>
                    <a:pt x="315" y="602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3" y="604"/>
                  </a:lnTo>
                  <a:lnTo>
                    <a:pt x="313" y="604"/>
                  </a:lnTo>
                  <a:lnTo>
                    <a:pt x="312" y="602"/>
                  </a:lnTo>
                  <a:lnTo>
                    <a:pt x="312" y="600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2" y="604"/>
                  </a:lnTo>
                  <a:lnTo>
                    <a:pt x="312" y="609"/>
                  </a:lnTo>
                  <a:lnTo>
                    <a:pt x="307" y="609"/>
                  </a:lnTo>
                  <a:lnTo>
                    <a:pt x="297" y="615"/>
                  </a:lnTo>
                  <a:lnTo>
                    <a:pt x="287" y="625"/>
                  </a:lnTo>
                  <a:lnTo>
                    <a:pt x="285" y="627"/>
                  </a:lnTo>
                  <a:lnTo>
                    <a:pt x="285" y="627"/>
                  </a:lnTo>
                  <a:lnTo>
                    <a:pt x="285" y="629"/>
                  </a:lnTo>
                  <a:lnTo>
                    <a:pt x="285" y="629"/>
                  </a:lnTo>
                  <a:lnTo>
                    <a:pt x="285" y="630"/>
                  </a:lnTo>
                  <a:lnTo>
                    <a:pt x="287" y="630"/>
                  </a:lnTo>
                  <a:lnTo>
                    <a:pt x="287" y="632"/>
                  </a:lnTo>
                  <a:lnTo>
                    <a:pt x="283" y="637"/>
                  </a:lnTo>
                  <a:lnTo>
                    <a:pt x="285" y="639"/>
                  </a:lnTo>
                  <a:lnTo>
                    <a:pt x="287" y="639"/>
                  </a:lnTo>
                  <a:lnTo>
                    <a:pt x="288" y="639"/>
                  </a:lnTo>
                  <a:lnTo>
                    <a:pt x="288" y="639"/>
                  </a:lnTo>
                  <a:lnTo>
                    <a:pt x="288" y="642"/>
                  </a:lnTo>
                  <a:lnTo>
                    <a:pt x="282" y="645"/>
                  </a:lnTo>
                  <a:lnTo>
                    <a:pt x="278" y="647"/>
                  </a:lnTo>
                  <a:lnTo>
                    <a:pt x="275" y="647"/>
                  </a:lnTo>
                  <a:lnTo>
                    <a:pt x="267" y="652"/>
                  </a:lnTo>
                  <a:lnTo>
                    <a:pt x="267" y="652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5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2" y="664"/>
                  </a:lnTo>
                  <a:lnTo>
                    <a:pt x="268" y="662"/>
                  </a:lnTo>
                  <a:lnTo>
                    <a:pt x="277" y="659"/>
                  </a:lnTo>
                  <a:lnTo>
                    <a:pt x="277" y="659"/>
                  </a:lnTo>
                  <a:lnTo>
                    <a:pt x="282" y="655"/>
                  </a:lnTo>
                  <a:lnTo>
                    <a:pt x="282" y="657"/>
                  </a:lnTo>
                  <a:lnTo>
                    <a:pt x="285" y="659"/>
                  </a:lnTo>
                  <a:lnTo>
                    <a:pt x="285" y="659"/>
                  </a:lnTo>
                  <a:lnTo>
                    <a:pt x="283" y="660"/>
                  </a:lnTo>
                  <a:lnTo>
                    <a:pt x="280" y="662"/>
                  </a:lnTo>
                  <a:lnTo>
                    <a:pt x="277" y="664"/>
                  </a:lnTo>
                  <a:lnTo>
                    <a:pt x="273" y="664"/>
                  </a:lnTo>
                  <a:lnTo>
                    <a:pt x="273" y="664"/>
                  </a:lnTo>
                  <a:lnTo>
                    <a:pt x="272" y="664"/>
                  </a:lnTo>
                  <a:lnTo>
                    <a:pt x="272" y="664"/>
                  </a:lnTo>
                  <a:lnTo>
                    <a:pt x="270" y="665"/>
                  </a:lnTo>
                  <a:lnTo>
                    <a:pt x="272" y="669"/>
                  </a:lnTo>
                  <a:lnTo>
                    <a:pt x="272" y="670"/>
                  </a:lnTo>
                  <a:lnTo>
                    <a:pt x="273" y="680"/>
                  </a:lnTo>
                  <a:lnTo>
                    <a:pt x="275" y="682"/>
                  </a:lnTo>
                  <a:lnTo>
                    <a:pt x="278" y="682"/>
                  </a:lnTo>
                  <a:lnTo>
                    <a:pt x="280" y="682"/>
                  </a:lnTo>
                  <a:lnTo>
                    <a:pt x="293" y="677"/>
                  </a:lnTo>
                  <a:lnTo>
                    <a:pt x="295" y="677"/>
                  </a:lnTo>
                  <a:lnTo>
                    <a:pt x="303" y="674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12" y="667"/>
                  </a:lnTo>
                  <a:lnTo>
                    <a:pt x="315" y="667"/>
                  </a:lnTo>
                  <a:lnTo>
                    <a:pt x="315" y="667"/>
                  </a:lnTo>
                  <a:lnTo>
                    <a:pt x="317" y="667"/>
                  </a:lnTo>
                  <a:lnTo>
                    <a:pt x="317" y="665"/>
                  </a:lnTo>
                  <a:lnTo>
                    <a:pt x="318" y="665"/>
                  </a:lnTo>
                  <a:lnTo>
                    <a:pt x="325" y="657"/>
                  </a:lnTo>
                  <a:lnTo>
                    <a:pt x="325" y="657"/>
                  </a:lnTo>
                  <a:lnTo>
                    <a:pt x="323" y="655"/>
                  </a:lnTo>
                  <a:lnTo>
                    <a:pt x="323" y="654"/>
                  </a:lnTo>
                  <a:lnTo>
                    <a:pt x="320" y="652"/>
                  </a:lnTo>
                  <a:lnTo>
                    <a:pt x="318" y="652"/>
                  </a:lnTo>
                  <a:lnTo>
                    <a:pt x="330" y="644"/>
                  </a:lnTo>
                  <a:lnTo>
                    <a:pt x="332" y="640"/>
                  </a:lnTo>
                  <a:lnTo>
                    <a:pt x="333" y="640"/>
                  </a:lnTo>
                  <a:lnTo>
                    <a:pt x="338" y="642"/>
                  </a:lnTo>
                  <a:lnTo>
                    <a:pt x="338" y="645"/>
                  </a:lnTo>
                  <a:lnTo>
                    <a:pt x="338" y="647"/>
                  </a:lnTo>
                  <a:lnTo>
                    <a:pt x="333" y="647"/>
                  </a:lnTo>
                  <a:lnTo>
                    <a:pt x="327" y="652"/>
                  </a:lnTo>
                  <a:lnTo>
                    <a:pt x="327" y="652"/>
                  </a:lnTo>
                  <a:lnTo>
                    <a:pt x="327" y="654"/>
                  </a:lnTo>
                  <a:lnTo>
                    <a:pt x="327" y="654"/>
                  </a:lnTo>
                  <a:lnTo>
                    <a:pt x="327" y="655"/>
                  </a:lnTo>
                  <a:lnTo>
                    <a:pt x="327" y="655"/>
                  </a:lnTo>
                  <a:lnTo>
                    <a:pt x="327" y="657"/>
                  </a:lnTo>
                  <a:lnTo>
                    <a:pt x="327" y="657"/>
                  </a:lnTo>
                  <a:lnTo>
                    <a:pt x="330" y="657"/>
                  </a:lnTo>
                  <a:lnTo>
                    <a:pt x="332" y="655"/>
                  </a:lnTo>
                  <a:lnTo>
                    <a:pt x="338" y="659"/>
                  </a:lnTo>
                  <a:lnTo>
                    <a:pt x="338" y="659"/>
                  </a:lnTo>
                  <a:lnTo>
                    <a:pt x="340" y="659"/>
                  </a:lnTo>
                  <a:lnTo>
                    <a:pt x="340" y="662"/>
                  </a:lnTo>
                  <a:lnTo>
                    <a:pt x="340" y="662"/>
                  </a:lnTo>
                  <a:lnTo>
                    <a:pt x="340" y="664"/>
                  </a:lnTo>
                  <a:lnTo>
                    <a:pt x="340" y="664"/>
                  </a:lnTo>
                  <a:lnTo>
                    <a:pt x="338" y="664"/>
                  </a:lnTo>
                  <a:lnTo>
                    <a:pt x="335" y="664"/>
                  </a:lnTo>
                  <a:lnTo>
                    <a:pt x="330" y="665"/>
                  </a:lnTo>
                  <a:lnTo>
                    <a:pt x="318" y="669"/>
                  </a:lnTo>
                  <a:lnTo>
                    <a:pt x="318" y="669"/>
                  </a:lnTo>
                  <a:lnTo>
                    <a:pt x="317" y="670"/>
                  </a:lnTo>
                  <a:lnTo>
                    <a:pt x="308" y="675"/>
                  </a:lnTo>
                  <a:lnTo>
                    <a:pt x="308" y="677"/>
                  </a:lnTo>
                  <a:lnTo>
                    <a:pt x="305" y="682"/>
                  </a:lnTo>
                  <a:lnTo>
                    <a:pt x="303" y="682"/>
                  </a:lnTo>
                  <a:lnTo>
                    <a:pt x="305" y="682"/>
                  </a:lnTo>
                  <a:lnTo>
                    <a:pt x="305" y="682"/>
                  </a:lnTo>
                  <a:lnTo>
                    <a:pt x="308" y="679"/>
                  </a:lnTo>
                  <a:lnTo>
                    <a:pt x="313" y="677"/>
                  </a:lnTo>
                  <a:lnTo>
                    <a:pt x="315" y="677"/>
                  </a:lnTo>
                  <a:lnTo>
                    <a:pt x="315" y="677"/>
                  </a:lnTo>
                  <a:lnTo>
                    <a:pt x="315" y="679"/>
                  </a:lnTo>
                  <a:lnTo>
                    <a:pt x="315" y="682"/>
                  </a:lnTo>
                  <a:lnTo>
                    <a:pt x="313" y="690"/>
                  </a:lnTo>
                  <a:lnTo>
                    <a:pt x="313" y="692"/>
                  </a:lnTo>
                  <a:lnTo>
                    <a:pt x="313" y="692"/>
                  </a:lnTo>
                  <a:lnTo>
                    <a:pt x="307" y="692"/>
                  </a:lnTo>
                  <a:lnTo>
                    <a:pt x="298" y="692"/>
                  </a:lnTo>
                  <a:lnTo>
                    <a:pt x="297" y="690"/>
                  </a:lnTo>
                  <a:lnTo>
                    <a:pt x="295" y="689"/>
                  </a:lnTo>
                  <a:lnTo>
                    <a:pt x="288" y="687"/>
                  </a:lnTo>
                  <a:lnTo>
                    <a:pt x="288" y="687"/>
                  </a:lnTo>
                  <a:lnTo>
                    <a:pt x="287" y="687"/>
                  </a:lnTo>
                  <a:lnTo>
                    <a:pt x="282" y="687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78" y="689"/>
                  </a:lnTo>
                  <a:lnTo>
                    <a:pt x="278" y="690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4"/>
                  </a:lnTo>
                  <a:lnTo>
                    <a:pt x="278" y="694"/>
                  </a:lnTo>
                  <a:lnTo>
                    <a:pt x="278" y="695"/>
                  </a:lnTo>
                  <a:lnTo>
                    <a:pt x="280" y="697"/>
                  </a:lnTo>
                  <a:lnTo>
                    <a:pt x="280" y="699"/>
                  </a:lnTo>
                  <a:lnTo>
                    <a:pt x="273" y="694"/>
                  </a:lnTo>
                  <a:lnTo>
                    <a:pt x="273" y="690"/>
                  </a:lnTo>
                  <a:lnTo>
                    <a:pt x="273" y="689"/>
                  </a:lnTo>
                  <a:lnTo>
                    <a:pt x="275" y="689"/>
                  </a:lnTo>
                  <a:lnTo>
                    <a:pt x="275" y="687"/>
                  </a:lnTo>
                  <a:lnTo>
                    <a:pt x="275" y="687"/>
                  </a:lnTo>
                  <a:lnTo>
                    <a:pt x="267" y="669"/>
                  </a:lnTo>
                  <a:lnTo>
                    <a:pt x="265" y="669"/>
                  </a:lnTo>
                  <a:lnTo>
                    <a:pt x="262" y="669"/>
                  </a:lnTo>
                  <a:lnTo>
                    <a:pt x="247" y="674"/>
                  </a:lnTo>
                  <a:lnTo>
                    <a:pt x="243" y="677"/>
                  </a:lnTo>
                  <a:lnTo>
                    <a:pt x="242" y="677"/>
                  </a:lnTo>
                  <a:lnTo>
                    <a:pt x="242" y="677"/>
                  </a:lnTo>
                  <a:lnTo>
                    <a:pt x="242" y="679"/>
                  </a:lnTo>
                  <a:lnTo>
                    <a:pt x="242" y="679"/>
                  </a:lnTo>
                  <a:lnTo>
                    <a:pt x="243" y="679"/>
                  </a:lnTo>
                  <a:lnTo>
                    <a:pt x="243" y="680"/>
                  </a:lnTo>
                  <a:lnTo>
                    <a:pt x="245" y="682"/>
                  </a:lnTo>
                  <a:lnTo>
                    <a:pt x="245" y="682"/>
                  </a:lnTo>
                  <a:lnTo>
                    <a:pt x="247" y="682"/>
                  </a:lnTo>
                  <a:lnTo>
                    <a:pt x="248" y="682"/>
                  </a:lnTo>
                  <a:lnTo>
                    <a:pt x="248" y="680"/>
                  </a:lnTo>
                  <a:lnTo>
                    <a:pt x="248" y="679"/>
                  </a:lnTo>
                  <a:lnTo>
                    <a:pt x="253" y="680"/>
                  </a:lnTo>
                  <a:lnTo>
                    <a:pt x="252" y="682"/>
                  </a:lnTo>
                  <a:lnTo>
                    <a:pt x="248" y="682"/>
                  </a:lnTo>
                  <a:lnTo>
                    <a:pt x="247" y="682"/>
                  </a:lnTo>
                  <a:lnTo>
                    <a:pt x="245" y="682"/>
                  </a:lnTo>
                  <a:lnTo>
                    <a:pt x="243" y="682"/>
                  </a:lnTo>
                  <a:lnTo>
                    <a:pt x="243" y="684"/>
                  </a:lnTo>
                  <a:lnTo>
                    <a:pt x="242" y="684"/>
                  </a:lnTo>
                  <a:lnTo>
                    <a:pt x="242" y="684"/>
                  </a:lnTo>
                  <a:lnTo>
                    <a:pt x="242" y="685"/>
                  </a:lnTo>
                  <a:lnTo>
                    <a:pt x="242" y="685"/>
                  </a:lnTo>
                  <a:lnTo>
                    <a:pt x="243" y="689"/>
                  </a:lnTo>
                  <a:lnTo>
                    <a:pt x="250" y="689"/>
                  </a:lnTo>
                  <a:lnTo>
                    <a:pt x="255" y="687"/>
                  </a:lnTo>
                  <a:lnTo>
                    <a:pt x="253" y="689"/>
                  </a:lnTo>
                  <a:lnTo>
                    <a:pt x="252" y="689"/>
                  </a:lnTo>
                  <a:lnTo>
                    <a:pt x="252" y="690"/>
                  </a:lnTo>
                  <a:lnTo>
                    <a:pt x="250" y="690"/>
                  </a:lnTo>
                  <a:lnTo>
                    <a:pt x="245" y="690"/>
                  </a:lnTo>
                  <a:lnTo>
                    <a:pt x="240" y="689"/>
                  </a:lnTo>
                  <a:lnTo>
                    <a:pt x="235" y="680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4"/>
                  </a:lnTo>
                  <a:lnTo>
                    <a:pt x="222" y="687"/>
                  </a:lnTo>
                  <a:lnTo>
                    <a:pt x="222" y="687"/>
                  </a:lnTo>
                  <a:lnTo>
                    <a:pt x="218" y="690"/>
                  </a:lnTo>
                  <a:lnTo>
                    <a:pt x="213" y="692"/>
                  </a:lnTo>
                  <a:lnTo>
                    <a:pt x="215" y="697"/>
                  </a:lnTo>
                  <a:lnTo>
                    <a:pt x="220" y="700"/>
                  </a:lnTo>
                  <a:lnTo>
                    <a:pt x="227" y="700"/>
                  </a:lnTo>
                  <a:lnTo>
                    <a:pt x="230" y="700"/>
                  </a:lnTo>
                  <a:lnTo>
                    <a:pt x="230" y="702"/>
                  </a:lnTo>
                  <a:lnTo>
                    <a:pt x="213" y="702"/>
                  </a:lnTo>
                  <a:lnTo>
                    <a:pt x="213" y="704"/>
                  </a:lnTo>
                  <a:lnTo>
                    <a:pt x="213" y="705"/>
                  </a:lnTo>
                  <a:lnTo>
                    <a:pt x="206" y="704"/>
                  </a:lnTo>
                  <a:lnTo>
                    <a:pt x="203" y="702"/>
                  </a:lnTo>
                  <a:lnTo>
                    <a:pt x="200" y="702"/>
                  </a:lnTo>
                  <a:lnTo>
                    <a:pt x="200" y="702"/>
                  </a:lnTo>
                  <a:lnTo>
                    <a:pt x="196" y="704"/>
                  </a:lnTo>
                  <a:lnTo>
                    <a:pt x="196" y="704"/>
                  </a:lnTo>
                  <a:lnTo>
                    <a:pt x="196" y="705"/>
                  </a:lnTo>
                  <a:lnTo>
                    <a:pt x="196" y="712"/>
                  </a:lnTo>
                  <a:lnTo>
                    <a:pt x="200" y="717"/>
                  </a:lnTo>
                  <a:lnTo>
                    <a:pt x="203" y="719"/>
                  </a:lnTo>
                  <a:lnTo>
                    <a:pt x="208" y="719"/>
                  </a:lnTo>
                  <a:lnTo>
                    <a:pt x="213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06" y="730"/>
                  </a:lnTo>
                  <a:lnTo>
                    <a:pt x="206" y="732"/>
                  </a:lnTo>
                  <a:lnTo>
                    <a:pt x="206" y="732"/>
                  </a:lnTo>
                  <a:lnTo>
                    <a:pt x="201" y="727"/>
                  </a:lnTo>
                  <a:lnTo>
                    <a:pt x="200" y="720"/>
                  </a:lnTo>
                  <a:lnTo>
                    <a:pt x="200" y="719"/>
                  </a:lnTo>
                  <a:lnTo>
                    <a:pt x="198" y="715"/>
                  </a:lnTo>
                  <a:lnTo>
                    <a:pt x="195" y="709"/>
                  </a:lnTo>
                  <a:lnTo>
                    <a:pt x="195" y="707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1" y="704"/>
                  </a:lnTo>
                  <a:lnTo>
                    <a:pt x="191" y="704"/>
                  </a:lnTo>
                  <a:lnTo>
                    <a:pt x="190" y="705"/>
                  </a:lnTo>
                  <a:lnTo>
                    <a:pt x="188" y="705"/>
                  </a:lnTo>
                  <a:lnTo>
                    <a:pt x="188" y="707"/>
                  </a:lnTo>
                  <a:lnTo>
                    <a:pt x="183" y="712"/>
                  </a:lnTo>
                  <a:lnTo>
                    <a:pt x="183" y="712"/>
                  </a:lnTo>
                  <a:lnTo>
                    <a:pt x="183" y="714"/>
                  </a:lnTo>
                  <a:lnTo>
                    <a:pt x="183" y="714"/>
                  </a:lnTo>
                  <a:lnTo>
                    <a:pt x="185" y="714"/>
                  </a:lnTo>
                  <a:lnTo>
                    <a:pt x="185" y="714"/>
                  </a:lnTo>
                  <a:lnTo>
                    <a:pt x="186" y="714"/>
                  </a:lnTo>
                  <a:lnTo>
                    <a:pt x="188" y="714"/>
                  </a:lnTo>
                  <a:lnTo>
                    <a:pt x="191" y="719"/>
                  </a:lnTo>
                  <a:lnTo>
                    <a:pt x="191" y="719"/>
                  </a:lnTo>
                  <a:lnTo>
                    <a:pt x="193" y="720"/>
                  </a:lnTo>
                  <a:lnTo>
                    <a:pt x="193" y="722"/>
                  </a:lnTo>
                  <a:lnTo>
                    <a:pt x="193" y="724"/>
                  </a:lnTo>
                  <a:lnTo>
                    <a:pt x="193" y="724"/>
                  </a:lnTo>
                  <a:lnTo>
                    <a:pt x="191" y="725"/>
                  </a:lnTo>
                  <a:lnTo>
                    <a:pt x="191" y="727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3" y="730"/>
                  </a:lnTo>
                  <a:lnTo>
                    <a:pt x="193" y="730"/>
                  </a:lnTo>
                  <a:lnTo>
                    <a:pt x="195" y="730"/>
                  </a:lnTo>
                  <a:lnTo>
                    <a:pt x="203" y="742"/>
                  </a:lnTo>
                  <a:lnTo>
                    <a:pt x="191" y="734"/>
                  </a:lnTo>
                  <a:lnTo>
                    <a:pt x="191" y="732"/>
                  </a:lnTo>
                  <a:lnTo>
                    <a:pt x="190" y="730"/>
                  </a:lnTo>
                  <a:lnTo>
                    <a:pt x="190" y="730"/>
                  </a:lnTo>
                  <a:lnTo>
                    <a:pt x="190" y="729"/>
                  </a:lnTo>
                  <a:lnTo>
                    <a:pt x="190" y="724"/>
                  </a:lnTo>
                  <a:lnTo>
                    <a:pt x="190" y="722"/>
                  </a:lnTo>
                  <a:lnTo>
                    <a:pt x="190" y="720"/>
                  </a:lnTo>
                  <a:lnTo>
                    <a:pt x="190" y="719"/>
                  </a:lnTo>
                  <a:lnTo>
                    <a:pt x="188" y="719"/>
                  </a:lnTo>
                  <a:lnTo>
                    <a:pt x="188" y="717"/>
                  </a:lnTo>
                  <a:lnTo>
                    <a:pt x="186" y="715"/>
                  </a:lnTo>
                  <a:lnTo>
                    <a:pt x="186" y="715"/>
                  </a:lnTo>
                  <a:lnTo>
                    <a:pt x="176" y="714"/>
                  </a:lnTo>
                  <a:lnTo>
                    <a:pt x="175" y="714"/>
                  </a:lnTo>
                  <a:lnTo>
                    <a:pt x="173" y="714"/>
                  </a:lnTo>
                  <a:lnTo>
                    <a:pt x="173" y="714"/>
                  </a:lnTo>
                  <a:lnTo>
                    <a:pt x="171" y="714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8" y="717"/>
                  </a:lnTo>
                  <a:lnTo>
                    <a:pt x="166" y="717"/>
                  </a:lnTo>
                  <a:lnTo>
                    <a:pt x="165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4"/>
                  </a:lnTo>
                  <a:lnTo>
                    <a:pt x="161" y="714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3" y="707"/>
                  </a:lnTo>
                  <a:lnTo>
                    <a:pt x="151" y="707"/>
                  </a:lnTo>
                  <a:lnTo>
                    <a:pt x="150" y="709"/>
                  </a:lnTo>
                  <a:lnTo>
                    <a:pt x="146" y="709"/>
                  </a:lnTo>
                  <a:lnTo>
                    <a:pt x="141" y="712"/>
                  </a:lnTo>
                  <a:lnTo>
                    <a:pt x="141" y="714"/>
                  </a:lnTo>
                  <a:lnTo>
                    <a:pt x="143" y="720"/>
                  </a:lnTo>
                  <a:lnTo>
                    <a:pt x="141" y="724"/>
                  </a:lnTo>
                  <a:lnTo>
                    <a:pt x="140" y="727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8" y="730"/>
                  </a:lnTo>
                  <a:lnTo>
                    <a:pt x="155" y="730"/>
                  </a:lnTo>
                  <a:lnTo>
                    <a:pt x="156" y="734"/>
                  </a:lnTo>
                  <a:lnTo>
                    <a:pt x="156" y="737"/>
                  </a:lnTo>
                  <a:lnTo>
                    <a:pt x="160" y="739"/>
                  </a:lnTo>
                  <a:lnTo>
                    <a:pt x="161" y="739"/>
                  </a:lnTo>
                  <a:lnTo>
                    <a:pt x="161" y="739"/>
                  </a:lnTo>
                  <a:lnTo>
                    <a:pt x="163" y="737"/>
                  </a:lnTo>
                  <a:lnTo>
                    <a:pt x="170" y="735"/>
                  </a:lnTo>
                  <a:lnTo>
                    <a:pt x="183" y="735"/>
                  </a:lnTo>
                  <a:lnTo>
                    <a:pt x="185" y="735"/>
                  </a:lnTo>
                  <a:lnTo>
                    <a:pt x="188" y="739"/>
                  </a:lnTo>
                  <a:lnTo>
                    <a:pt x="188" y="740"/>
                  </a:lnTo>
                  <a:lnTo>
                    <a:pt x="188" y="740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5" y="739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76" y="737"/>
                  </a:lnTo>
                  <a:lnTo>
                    <a:pt x="175" y="737"/>
                  </a:lnTo>
                  <a:lnTo>
                    <a:pt x="166" y="737"/>
                  </a:lnTo>
                  <a:lnTo>
                    <a:pt x="166" y="739"/>
                  </a:lnTo>
                  <a:lnTo>
                    <a:pt x="161" y="740"/>
                  </a:lnTo>
                  <a:lnTo>
                    <a:pt x="156" y="742"/>
                  </a:lnTo>
                  <a:lnTo>
                    <a:pt x="156" y="744"/>
                  </a:lnTo>
                  <a:lnTo>
                    <a:pt x="156" y="744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8" y="749"/>
                  </a:lnTo>
                  <a:lnTo>
                    <a:pt x="158" y="749"/>
                  </a:lnTo>
                  <a:lnTo>
                    <a:pt x="160" y="749"/>
                  </a:lnTo>
                  <a:lnTo>
                    <a:pt x="160" y="750"/>
                  </a:lnTo>
                  <a:lnTo>
                    <a:pt x="161" y="750"/>
                  </a:lnTo>
                  <a:lnTo>
                    <a:pt x="163" y="750"/>
                  </a:lnTo>
                  <a:lnTo>
                    <a:pt x="165" y="749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0"/>
                  </a:lnTo>
                  <a:lnTo>
                    <a:pt x="171" y="750"/>
                  </a:lnTo>
                  <a:lnTo>
                    <a:pt x="161" y="752"/>
                  </a:lnTo>
                  <a:lnTo>
                    <a:pt x="160" y="752"/>
                  </a:lnTo>
                  <a:lnTo>
                    <a:pt x="156" y="750"/>
                  </a:lnTo>
                  <a:lnTo>
                    <a:pt x="156" y="750"/>
                  </a:lnTo>
                  <a:lnTo>
                    <a:pt x="155" y="749"/>
                  </a:lnTo>
                  <a:lnTo>
                    <a:pt x="155" y="747"/>
                  </a:lnTo>
                  <a:lnTo>
                    <a:pt x="143" y="739"/>
                  </a:lnTo>
                  <a:lnTo>
                    <a:pt x="138" y="737"/>
                  </a:lnTo>
                  <a:lnTo>
                    <a:pt x="136" y="737"/>
                  </a:lnTo>
                  <a:lnTo>
                    <a:pt x="136" y="737"/>
                  </a:lnTo>
                  <a:lnTo>
                    <a:pt x="135" y="737"/>
                  </a:lnTo>
                  <a:lnTo>
                    <a:pt x="135" y="737"/>
                  </a:lnTo>
                  <a:lnTo>
                    <a:pt x="135" y="739"/>
                  </a:lnTo>
                  <a:lnTo>
                    <a:pt x="136" y="739"/>
                  </a:lnTo>
                  <a:lnTo>
                    <a:pt x="135" y="740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20" y="737"/>
                  </a:lnTo>
                  <a:lnTo>
                    <a:pt x="111" y="735"/>
                  </a:lnTo>
                  <a:lnTo>
                    <a:pt x="111" y="735"/>
                  </a:lnTo>
                  <a:lnTo>
                    <a:pt x="110" y="735"/>
                  </a:lnTo>
                  <a:lnTo>
                    <a:pt x="108" y="737"/>
                  </a:lnTo>
                  <a:lnTo>
                    <a:pt x="108" y="737"/>
                  </a:lnTo>
                  <a:lnTo>
                    <a:pt x="108" y="739"/>
                  </a:lnTo>
                  <a:lnTo>
                    <a:pt x="108" y="742"/>
                  </a:lnTo>
                  <a:lnTo>
                    <a:pt x="110" y="744"/>
                  </a:lnTo>
                  <a:lnTo>
                    <a:pt x="115" y="744"/>
                  </a:lnTo>
                  <a:lnTo>
                    <a:pt x="120" y="744"/>
                  </a:lnTo>
                  <a:lnTo>
                    <a:pt x="120" y="744"/>
                  </a:lnTo>
                  <a:lnTo>
                    <a:pt x="121" y="747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1" y="749"/>
                  </a:lnTo>
                  <a:lnTo>
                    <a:pt x="120" y="749"/>
                  </a:lnTo>
                  <a:lnTo>
                    <a:pt x="116" y="747"/>
                  </a:lnTo>
                  <a:lnTo>
                    <a:pt x="113" y="747"/>
                  </a:lnTo>
                  <a:lnTo>
                    <a:pt x="110" y="747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10" y="752"/>
                  </a:lnTo>
                  <a:lnTo>
                    <a:pt x="110" y="754"/>
                  </a:lnTo>
                  <a:lnTo>
                    <a:pt x="116" y="754"/>
                  </a:lnTo>
                  <a:lnTo>
                    <a:pt x="116" y="752"/>
                  </a:lnTo>
                  <a:lnTo>
                    <a:pt x="121" y="752"/>
                  </a:lnTo>
                  <a:lnTo>
                    <a:pt x="123" y="750"/>
                  </a:lnTo>
                  <a:lnTo>
                    <a:pt x="123" y="750"/>
                  </a:lnTo>
                  <a:lnTo>
                    <a:pt x="128" y="752"/>
                  </a:lnTo>
                  <a:lnTo>
                    <a:pt x="131" y="757"/>
                  </a:lnTo>
                  <a:lnTo>
                    <a:pt x="135" y="762"/>
                  </a:lnTo>
                  <a:lnTo>
                    <a:pt x="135" y="762"/>
                  </a:lnTo>
                  <a:lnTo>
                    <a:pt x="133" y="762"/>
                  </a:lnTo>
                  <a:lnTo>
                    <a:pt x="135" y="772"/>
                  </a:lnTo>
                  <a:lnTo>
                    <a:pt x="136" y="786"/>
                  </a:lnTo>
                  <a:lnTo>
                    <a:pt x="136" y="786"/>
                  </a:lnTo>
                  <a:lnTo>
                    <a:pt x="136" y="787"/>
                  </a:lnTo>
                  <a:lnTo>
                    <a:pt x="138" y="787"/>
                  </a:lnTo>
                  <a:lnTo>
                    <a:pt x="138" y="789"/>
                  </a:lnTo>
                  <a:lnTo>
                    <a:pt x="138" y="789"/>
                  </a:lnTo>
                  <a:lnTo>
                    <a:pt x="131" y="789"/>
                  </a:lnTo>
                  <a:lnTo>
                    <a:pt x="130" y="789"/>
                  </a:lnTo>
                  <a:lnTo>
                    <a:pt x="130" y="789"/>
                  </a:lnTo>
                  <a:lnTo>
                    <a:pt x="130" y="787"/>
                  </a:lnTo>
                  <a:lnTo>
                    <a:pt x="128" y="787"/>
                  </a:lnTo>
                  <a:lnTo>
                    <a:pt x="128" y="787"/>
                  </a:lnTo>
                  <a:lnTo>
                    <a:pt x="128" y="786"/>
                  </a:lnTo>
                  <a:lnTo>
                    <a:pt x="128" y="786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30" y="781"/>
                  </a:lnTo>
                  <a:lnTo>
                    <a:pt x="131" y="781"/>
                  </a:lnTo>
                  <a:lnTo>
                    <a:pt x="131" y="781"/>
                  </a:lnTo>
                  <a:lnTo>
                    <a:pt x="131" y="779"/>
                  </a:lnTo>
                  <a:lnTo>
                    <a:pt x="131" y="779"/>
                  </a:lnTo>
                  <a:lnTo>
                    <a:pt x="131" y="777"/>
                  </a:lnTo>
                  <a:lnTo>
                    <a:pt x="133" y="775"/>
                  </a:lnTo>
                  <a:lnTo>
                    <a:pt x="133" y="774"/>
                  </a:lnTo>
                  <a:lnTo>
                    <a:pt x="133" y="770"/>
                  </a:lnTo>
                  <a:lnTo>
                    <a:pt x="131" y="757"/>
                  </a:lnTo>
                  <a:lnTo>
                    <a:pt x="130" y="757"/>
                  </a:lnTo>
                  <a:lnTo>
                    <a:pt x="130" y="757"/>
                  </a:lnTo>
                  <a:lnTo>
                    <a:pt x="125" y="754"/>
                  </a:lnTo>
                  <a:lnTo>
                    <a:pt x="123" y="754"/>
                  </a:lnTo>
                  <a:lnTo>
                    <a:pt x="113" y="755"/>
                  </a:lnTo>
                  <a:lnTo>
                    <a:pt x="111" y="755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9"/>
                  </a:lnTo>
                  <a:lnTo>
                    <a:pt x="108" y="759"/>
                  </a:lnTo>
                  <a:lnTo>
                    <a:pt x="108" y="759"/>
                  </a:lnTo>
                  <a:lnTo>
                    <a:pt x="108" y="760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5"/>
                  </a:lnTo>
                  <a:lnTo>
                    <a:pt x="111" y="767"/>
                  </a:lnTo>
                  <a:lnTo>
                    <a:pt x="111" y="769"/>
                  </a:lnTo>
                  <a:lnTo>
                    <a:pt x="113" y="777"/>
                  </a:lnTo>
                  <a:lnTo>
                    <a:pt x="113" y="779"/>
                  </a:lnTo>
                  <a:lnTo>
                    <a:pt x="113" y="781"/>
                  </a:lnTo>
                  <a:lnTo>
                    <a:pt x="113" y="781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1" y="781"/>
                  </a:lnTo>
                  <a:lnTo>
                    <a:pt x="113" y="781"/>
                  </a:lnTo>
                  <a:lnTo>
                    <a:pt x="113" y="779"/>
                  </a:lnTo>
                  <a:lnTo>
                    <a:pt x="113" y="779"/>
                  </a:lnTo>
                  <a:lnTo>
                    <a:pt x="113" y="777"/>
                  </a:lnTo>
                  <a:lnTo>
                    <a:pt x="110" y="770"/>
                  </a:lnTo>
                  <a:lnTo>
                    <a:pt x="110" y="769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95" y="760"/>
                  </a:lnTo>
                  <a:lnTo>
                    <a:pt x="93" y="760"/>
                  </a:lnTo>
                  <a:lnTo>
                    <a:pt x="91" y="760"/>
                  </a:lnTo>
                  <a:lnTo>
                    <a:pt x="90" y="764"/>
                  </a:lnTo>
                  <a:lnTo>
                    <a:pt x="88" y="764"/>
                  </a:lnTo>
                  <a:lnTo>
                    <a:pt x="86" y="767"/>
                  </a:lnTo>
                  <a:lnTo>
                    <a:pt x="86" y="767"/>
                  </a:lnTo>
                  <a:lnTo>
                    <a:pt x="86" y="769"/>
                  </a:lnTo>
                  <a:lnTo>
                    <a:pt x="86" y="769"/>
                  </a:lnTo>
                  <a:lnTo>
                    <a:pt x="91" y="779"/>
                  </a:lnTo>
                  <a:lnTo>
                    <a:pt x="91" y="779"/>
                  </a:lnTo>
                  <a:lnTo>
                    <a:pt x="93" y="781"/>
                  </a:lnTo>
                  <a:lnTo>
                    <a:pt x="98" y="782"/>
                  </a:lnTo>
                  <a:lnTo>
                    <a:pt x="85" y="775"/>
                  </a:lnTo>
                  <a:lnTo>
                    <a:pt x="86" y="774"/>
                  </a:lnTo>
                  <a:lnTo>
                    <a:pt x="86" y="774"/>
                  </a:lnTo>
                  <a:lnTo>
                    <a:pt x="86" y="772"/>
                  </a:lnTo>
                  <a:lnTo>
                    <a:pt x="86" y="772"/>
                  </a:lnTo>
                  <a:lnTo>
                    <a:pt x="86" y="770"/>
                  </a:lnTo>
                  <a:lnTo>
                    <a:pt x="86" y="770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3" y="769"/>
                  </a:lnTo>
                  <a:lnTo>
                    <a:pt x="76" y="769"/>
                  </a:lnTo>
                  <a:lnTo>
                    <a:pt x="66" y="765"/>
                  </a:lnTo>
                  <a:lnTo>
                    <a:pt x="65" y="765"/>
                  </a:lnTo>
                  <a:lnTo>
                    <a:pt x="65" y="765"/>
                  </a:lnTo>
                  <a:lnTo>
                    <a:pt x="65" y="767"/>
                  </a:lnTo>
                  <a:lnTo>
                    <a:pt x="63" y="770"/>
                  </a:lnTo>
                  <a:lnTo>
                    <a:pt x="63" y="770"/>
                  </a:lnTo>
                  <a:lnTo>
                    <a:pt x="63" y="772"/>
                  </a:lnTo>
                  <a:lnTo>
                    <a:pt x="63" y="772"/>
                  </a:lnTo>
                  <a:lnTo>
                    <a:pt x="65" y="774"/>
                  </a:lnTo>
                  <a:lnTo>
                    <a:pt x="68" y="775"/>
                  </a:lnTo>
                  <a:lnTo>
                    <a:pt x="70" y="779"/>
                  </a:lnTo>
                  <a:lnTo>
                    <a:pt x="66" y="779"/>
                  </a:lnTo>
                  <a:lnTo>
                    <a:pt x="63" y="777"/>
                  </a:lnTo>
                  <a:lnTo>
                    <a:pt x="63" y="774"/>
                  </a:lnTo>
                  <a:lnTo>
                    <a:pt x="58" y="765"/>
                  </a:lnTo>
                  <a:lnTo>
                    <a:pt x="56" y="762"/>
                  </a:lnTo>
                  <a:lnTo>
                    <a:pt x="55" y="760"/>
                  </a:lnTo>
                  <a:lnTo>
                    <a:pt x="55" y="760"/>
                  </a:lnTo>
                  <a:lnTo>
                    <a:pt x="51" y="762"/>
                  </a:lnTo>
                  <a:lnTo>
                    <a:pt x="50" y="764"/>
                  </a:lnTo>
                  <a:lnTo>
                    <a:pt x="50" y="765"/>
                  </a:lnTo>
                  <a:lnTo>
                    <a:pt x="50" y="769"/>
                  </a:lnTo>
                  <a:lnTo>
                    <a:pt x="50" y="769"/>
                  </a:lnTo>
                  <a:lnTo>
                    <a:pt x="51" y="770"/>
                  </a:lnTo>
                  <a:lnTo>
                    <a:pt x="53" y="770"/>
                  </a:lnTo>
                  <a:lnTo>
                    <a:pt x="55" y="772"/>
                  </a:lnTo>
                  <a:lnTo>
                    <a:pt x="56" y="774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53" y="784"/>
                  </a:lnTo>
                  <a:lnTo>
                    <a:pt x="53" y="784"/>
                  </a:lnTo>
                  <a:lnTo>
                    <a:pt x="51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48" y="782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8" y="789"/>
                  </a:lnTo>
                  <a:lnTo>
                    <a:pt x="48" y="789"/>
                  </a:lnTo>
                  <a:lnTo>
                    <a:pt x="53" y="789"/>
                  </a:lnTo>
                  <a:lnTo>
                    <a:pt x="60" y="789"/>
                  </a:lnTo>
                  <a:lnTo>
                    <a:pt x="61" y="789"/>
                  </a:lnTo>
                  <a:lnTo>
                    <a:pt x="75" y="794"/>
                  </a:lnTo>
                  <a:lnTo>
                    <a:pt x="76" y="796"/>
                  </a:lnTo>
                  <a:lnTo>
                    <a:pt x="80" y="797"/>
                  </a:lnTo>
                  <a:lnTo>
                    <a:pt x="100" y="806"/>
                  </a:lnTo>
                  <a:lnTo>
                    <a:pt x="103" y="807"/>
                  </a:lnTo>
                  <a:lnTo>
                    <a:pt x="105" y="807"/>
                  </a:lnTo>
                  <a:lnTo>
                    <a:pt x="105" y="807"/>
                  </a:lnTo>
                  <a:lnTo>
                    <a:pt x="105" y="806"/>
                  </a:lnTo>
                  <a:lnTo>
                    <a:pt x="105" y="806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8" y="804"/>
                  </a:lnTo>
                  <a:lnTo>
                    <a:pt x="113" y="802"/>
                  </a:lnTo>
                  <a:lnTo>
                    <a:pt x="113" y="804"/>
                  </a:lnTo>
                  <a:lnTo>
                    <a:pt x="115" y="807"/>
                  </a:lnTo>
                  <a:lnTo>
                    <a:pt x="105" y="809"/>
                  </a:lnTo>
                  <a:lnTo>
                    <a:pt x="101" y="809"/>
                  </a:lnTo>
                  <a:lnTo>
                    <a:pt x="100" y="809"/>
                  </a:lnTo>
                  <a:lnTo>
                    <a:pt x="83" y="802"/>
                  </a:lnTo>
                  <a:lnTo>
                    <a:pt x="71" y="797"/>
                  </a:lnTo>
                  <a:lnTo>
                    <a:pt x="70" y="796"/>
                  </a:lnTo>
                  <a:lnTo>
                    <a:pt x="70" y="796"/>
                  </a:lnTo>
                  <a:lnTo>
                    <a:pt x="66" y="794"/>
                  </a:lnTo>
                  <a:lnTo>
                    <a:pt x="61" y="791"/>
                  </a:lnTo>
                  <a:lnTo>
                    <a:pt x="60" y="791"/>
                  </a:lnTo>
                  <a:lnTo>
                    <a:pt x="60" y="791"/>
                  </a:lnTo>
                  <a:lnTo>
                    <a:pt x="56" y="791"/>
                  </a:lnTo>
                  <a:lnTo>
                    <a:pt x="56" y="791"/>
                  </a:lnTo>
                  <a:lnTo>
                    <a:pt x="50" y="796"/>
                  </a:lnTo>
                  <a:lnTo>
                    <a:pt x="50" y="796"/>
                  </a:lnTo>
                  <a:lnTo>
                    <a:pt x="46" y="797"/>
                  </a:lnTo>
                  <a:lnTo>
                    <a:pt x="41" y="802"/>
                  </a:lnTo>
                  <a:lnTo>
                    <a:pt x="40" y="801"/>
                  </a:lnTo>
                  <a:lnTo>
                    <a:pt x="38" y="801"/>
                  </a:lnTo>
                  <a:lnTo>
                    <a:pt x="38" y="802"/>
                  </a:lnTo>
                  <a:lnTo>
                    <a:pt x="38" y="802"/>
                  </a:lnTo>
                  <a:lnTo>
                    <a:pt x="35" y="806"/>
                  </a:lnTo>
                  <a:lnTo>
                    <a:pt x="35" y="807"/>
                  </a:lnTo>
                  <a:lnTo>
                    <a:pt x="35" y="807"/>
                  </a:lnTo>
                  <a:lnTo>
                    <a:pt x="35" y="811"/>
                  </a:lnTo>
                  <a:lnTo>
                    <a:pt x="35" y="812"/>
                  </a:lnTo>
                  <a:lnTo>
                    <a:pt x="41" y="812"/>
                  </a:lnTo>
                  <a:lnTo>
                    <a:pt x="51" y="814"/>
                  </a:lnTo>
                  <a:lnTo>
                    <a:pt x="53" y="819"/>
                  </a:lnTo>
                  <a:lnTo>
                    <a:pt x="53" y="821"/>
                  </a:lnTo>
                  <a:lnTo>
                    <a:pt x="50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50" y="819"/>
                  </a:lnTo>
                  <a:lnTo>
                    <a:pt x="50" y="819"/>
                  </a:lnTo>
                  <a:lnTo>
                    <a:pt x="50" y="817"/>
                  </a:lnTo>
                  <a:lnTo>
                    <a:pt x="48" y="817"/>
                  </a:lnTo>
                  <a:lnTo>
                    <a:pt x="45" y="816"/>
                  </a:lnTo>
                  <a:lnTo>
                    <a:pt x="41" y="816"/>
                  </a:lnTo>
                  <a:lnTo>
                    <a:pt x="40" y="821"/>
                  </a:lnTo>
                  <a:lnTo>
                    <a:pt x="40" y="822"/>
                  </a:lnTo>
                  <a:lnTo>
                    <a:pt x="40" y="822"/>
                  </a:lnTo>
                  <a:lnTo>
                    <a:pt x="40" y="824"/>
                  </a:lnTo>
                  <a:lnTo>
                    <a:pt x="51" y="832"/>
                  </a:lnTo>
                  <a:lnTo>
                    <a:pt x="51" y="832"/>
                  </a:lnTo>
                  <a:lnTo>
                    <a:pt x="53" y="832"/>
                  </a:lnTo>
                  <a:lnTo>
                    <a:pt x="56" y="832"/>
                  </a:lnTo>
                  <a:lnTo>
                    <a:pt x="56" y="832"/>
                  </a:lnTo>
                  <a:lnTo>
                    <a:pt x="58" y="832"/>
                  </a:lnTo>
                  <a:lnTo>
                    <a:pt x="60" y="831"/>
                  </a:lnTo>
                  <a:lnTo>
                    <a:pt x="60" y="831"/>
                  </a:lnTo>
                  <a:lnTo>
                    <a:pt x="60" y="829"/>
                  </a:lnTo>
                  <a:lnTo>
                    <a:pt x="61" y="829"/>
                  </a:lnTo>
                  <a:lnTo>
                    <a:pt x="63" y="829"/>
                  </a:lnTo>
                  <a:lnTo>
                    <a:pt x="63" y="831"/>
                  </a:lnTo>
                  <a:lnTo>
                    <a:pt x="65" y="831"/>
                  </a:lnTo>
                  <a:lnTo>
                    <a:pt x="65" y="831"/>
                  </a:lnTo>
                  <a:lnTo>
                    <a:pt x="66" y="832"/>
                  </a:lnTo>
                  <a:lnTo>
                    <a:pt x="68" y="836"/>
                  </a:lnTo>
                  <a:lnTo>
                    <a:pt x="66" y="836"/>
                  </a:lnTo>
                  <a:lnTo>
                    <a:pt x="66" y="836"/>
                  </a:lnTo>
                  <a:lnTo>
                    <a:pt x="55" y="834"/>
                  </a:lnTo>
                  <a:lnTo>
                    <a:pt x="46" y="831"/>
                  </a:lnTo>
                  <a:lnTo>
                    <a:pt x="41" y="829"/>
                  </a:lnTo>
                  <a:lnTo>
                    <a:pt x="35" y="829"/>
                  </a:lnTo>
                  <a:lnTo>
                    <a:pt x="31" y="829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1" y="837"/>
                  </a:lnTo>
                  <a:lnTo>
                    <a:pt x="31" y="841"/>
                  </a:lnTo>
                  <a:lnTo>
                    <a:pt x="31" y="841"/>
                  </a:lnTo>
                  <a:lnTo>
                    <a:pt x="33" y="841"/>
                  </a:lnTo>
                  <a:lnTo>
                    <a:pt x="33" y="841"/>
                  </a:lnTo>
                  <a:lnTo>
                    <a:pt x="35" y="839"/>
                  </a:lnTo>
                  <a:lnTo>
                    <a:pt x="35" y="839"/>
                  </a:lnTo>
                  <a:lnTo>
                    <a:pt x="36" y="839"/>
                  </a:lnTo>
                  <a:lnTo>
                    <a:pt x="41" y="837"/>
                  </a:lnTo>
                  <a:lnTo>
                    <a:pt x="48" y="839"/>
                  </a:lnTo>
                  <a:lnTo>
                    <a:pt x="50" y="839"/>
                  </a:lnTo>
                  <a:lnTo>
                    <a:pt x="48" y="839"/>
                  </a:lnTo>
                  <a:lnTo>
                    <a:pt x="48" y="839"/>
                  </a:lnTo>
                  <a:lnTo>
                    <a:pt x="36" y="841"/>
                  </a:lnTo>
                  <a:lnTo>
                    <a:pt x="30" y="842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49"/>
                  </a:lnTo>
                  <a:lnTo>
                    <a:pt x="28" y="849"/>
                  </a:lnTo>
                  <a:lnTo>
                    <a:pt x="28" y="849"/>
                  </a:lnTo>
                  <a:lnTo>
                    <a:pt x="31" y="849"/>
                  </a:lnTo>
                  <a:lnTo>
                    <a:pt x="33" y="849"/>
                  </a:lnTo>
                  <a:lnTo>
                    <a:pt x="33" y="849"/>
                  </a:lnTo>
                  <a:lnTo>
                    <a:pt x="36" y="851"/>
                  </a:lnTo>
                  <a:lnTo>
                    <a:pt x="36" y="852"/>
                  </a:lnTo>
                  <a:lnTo>
                    <a:pt x="38" y="854"/>
                  </a:lnTo>
                  <a:lnTo>
                    <a:pt x="38" y="854"/>
                  </a:lnTo>
                  <a:lnTo>
                    <a:pt x="36" y="856"/>
                  </a:lnTo>
                  <a:lnTo>
                    <a:pt x="35" y="856"/>
                  </a:lnTo>
                  <a:lnTo>
                    <a:pt x="35" y="856"/>
                  </a:lnTo>
                  <a:lnTo>
                    <a:pt x="35" y="854"/>
                  </a:lnTo>
                  <a:lnTo>
                    <a:pt x="33" y="854"/>
                  </a:lnTo>
                  <a:lnTo>
                    <a:pt x="33" y="852"/>
                  </a:lnTo>
                  <a:lnTo>
                    <a:pt x="31" y="852"/>
                  </a:lnTo>
                  <a:lnTo>
                    <a:pt x="31" y="852"/>
                  </a:lnTo>
                  <a:lnTo>
                    <a:pt x="30" y="852"/>
                  </a:lnTo>
                  <a:lnTo>
                    <a:pt x="30" y="854"/>
                  </a:lnTo>
                  <a:lnTo>
                    <a:pt x="28" y="854"/>
                  </a:lnTo>
                  <a:lnTo>
                    <a:pt x="28" y="854"/>
                  </a:lnTo>
                  <a:lnTo>
                    <a:pt x="30" y="854"/>
                  </a:lnTo>
                  <a:lnTo>
                    <a:pt x="33" y="857"/>
                  </a:lnTo>
                  <a:lnTo>
                    <a:pt x="41" y="866"/>
                  </a:lnTo>
                  <a:lnTo>
                    <a:pt x="41" y="866"/>
                  </a:lnTo>
                  <a:lnTo>
                    <a:pt x="45" y="864"/>
                  </a:lnTo>
                  <a:lnTo>
                    <a:pt x="48" y="864"/>
                  </a:lnTo>
                  <a:lnTo>
                    <a:pt x="48" y="862"/>
                  </a:lnTo>
                  <a:lnTo>
                    <a:pt x="50" y="862"/>
                  </a:lnTo>
                  <a:lnTo>
                    <a:pt x="51" y="862"/>
                  </a:lnTo>
                  <a:lnTo>
                    <a:pt x="60" y="862"/>
                  </a:lnTo>
                  <a:lnTo>
                    <a:pt x="61" y="862"/>
                  </a:lnTo>
                  <a:lnTo>
                    <a:pt x="70" y="864"/>
                  </a:lnTo>
                  <a:lnTo>
                    <a:pt x="80" y="867"/>
                  </a:lnTo>
                  <a:lnTo>
                    <a:pt x="83" y="871"/>
                  </a:lnTo>
                  <a:lnTo>
                    <a:pt x="85" y="871"/>
                  </a:lnTo>
                  <a:lnTo>
                    <a:pt x="86" y="871"/>
                  </a:lnTo>
                  <a:lnTo>
                    <a:pt x="88" y="871"/>
                  </a:lnTo>
                  <a:lnTo>
                    <a:pt x="91" y="871"/>
                  </a:lnTo>
                  <a:lnTo>
                    <a:pt x="91" y="871"/>
                  </a:lnTo>
                  <a:lnTo>
                    <a:pt x="91" y="867"/>
                  </a:lnTo>
                  <a:lnTo>
                    <a:pt x="93" y="864"/>
                  </a:lnTo>
                  <a:lnTo>
                    <a:pt x="96" y="859"/>
                  </a:lnTo>
                  <a:lnTo>
                    <a:pt x="105" y="847"/>
                  </a:lnTo>
                  <a:lnTo>
                    <a:pt x="105" y="847"/>
                  </a:lnTo>
                  <a:lnTo>
                    <a:pt x="105" y="849"/>
                  </a:lnTo>
                  <a:lnTo>
                    <a:pt x="103" y="852"/>
                  </a:lnTo>
                  <a:lnTo>
                    <a:pt x="103" y="854"/>
                  </a:lnTo>
                  <a:lnTo>
                    <a:pt x="103" y="854"/>
                  </a:lnTo>
                  <a:lnTo>
                    <a:pt x="101" y="854"/>
                  </a:lnTo>
                  <a:lnTo>
                    <a:pt x="101" y="854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110" y="876"/>
                  </a:lnTo>
                  <a:lnTo>
                    <a:pt x="110" y="876"/>
                  </a:lnTo>
                  <a:lnTo>
                    <a:pt x="111" y="876"/>
                  </a:lnTo>
                  <a:lnTo>
                    <a:pt x="126" y="874"/>
                  </a:lnTo>
                  <a:lnTo>
                    <a:pt x="128" y="874"/>
                  </a:lnTo>
                  <a:lnTo>
                    <a:pt x="130" y="872"/>
                  </a:lnTo>
                  <a:lnTo>
                    <a:pt x="130" y="872"/>
                  </a:lnTo>
                  <a:lnTo>
                    <a:pt x="128" y="872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69"/>
                  </a:lnTo>
                  <a:lnTo>
                    <a:pt x="128" y="864"/>
                  </a:lnTo>
                  <a:lnTo>
                    <a:pt x="128" y="859"/>
                  </a:lnTo>
                  <a:lnTo>
                    <a:pt x="130" y="857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38" y="851"/>
                  </a:lnTo>
                  <a:lnTo>
                    <a:pt x="143" y="847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1" y="849"/>
                  </a:lnTo>
                  <a:lnTo>
                    <a:pt x="140" y="849"/>
                  </a:lnTo>
                  <a:lnTo>
                    <a:pt x="140" y="851"/>
                  </a:lnTo>
                  <a:lnTo>
                    <a:pt x="138" y="851"/>
                  </a:lnTo>
                  <a:lnTo>
                    <a:pt x="138" y="851"/>
                  </a:lnTo>
                  <a:lnTo>
                    <a:pt x="133" y="856"/>
                  </a:lnTo>
                  <a:lnTo>
                    <a:pt x="128" y="862"/>
                  </a:lnTo>
                  <a:lnTo>
                    <a:pt x="128" y="862"/>
                  </a:lnTo>
                  <a:lnTo>
                    <a:pt x="130" y="869"/>
                  </a:lnTo>
                  <a:lnTo>
                    <a:pt x="130" y="871"/>
                  </a:lnTo>
                  <a:lnTo>
                    <a:pt x="130" y="872"/>
                  </a:lnTo>
                  <a:lnTo>
                    <a:pt x="131" y="872"/>
                  </a:lnTo>
                  <a:lnTo>
                    <a:pt x="131" y="874"/>
                  </a:lnTo>
                  <a:lnTo>
                    <a:pt x="126" y="877"/>
                  </a:lnTo>
                  <a:lnTo>
                    <a:pt x="110" y="879"/>
                  </a:lnTo>
                  <a:lnTo>
                    <a:pt x="106" y="872"/>
                  </a:lnTo>
                  <a:lnTo>
                    <a:pt x="105" y="872"/>
                  </a:lnTo>
                  <a:lnTo>
                    <a:pt x="105" y="872"/>
                  </a:lnTo>
                  <a:lnTo>
                    <a:pt x="101" y="871"/>
                  </a:lnTo>
                  <a:lnTo>
                    <a:pt x="98" y="869"/>
                  </a:lnTo>
                  <a:lnTo>
                    <a:pt x="95" y="869"/>
                  </a:lnTo>
                  <a:lnTo>
                    <a:pt x="86" y="874"/>
                  </a:lnTo>
                  <a:lnTo>
                    <a:pt x="85" y="876"/>
                  </a:lnTo>
                  <a:lnTo>
                    <a:pt x="80" y="871"/>
                  </a:lnTo>
                  <a:lnTo>
                    <a:pt x="75" y="869"/>
                  </a:lnTo>
                  <a:lnTo>
                    <a:pt x="65" y="866"/>
                  </a:lnTo>
                  <a:lnTo>
                    <a:pt x="58" y="864"/>
                  </a:lnTo>
                  <a:lnTo>
                    <a:pt x="45" y="867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2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6"/>
                  </a:lnTo>
                  <a:lnTo>
                    <a:pt x="23" y="869"/>
                  </a:lnTo>
                  <a:lnTo>
                    <a:pt x="23" y="869"/>
                  </a:lnTo>
                  <a:lnTo>
                    <a:pt x="23" y="871"/>
                  </a:lnTo>
                  <a:lnTo>
                    <a:pt x="23" y="871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6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81"/>
                  </a:lnTo>
                  <a:lnTo>
                    <a:pt x="25" y="881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7"/>
                  </a:lnTo>
                  <a:lnTo>
                    <a:pt x="25" y="876"/>
                  </a:lnTo>
                  <a:lnTo>
                    <a:pt x="25" y="876"/>
                  </a:lnTo>
                  <a:lnTo>
                    <a:pt x="26" y="874"/>
                  </a:lnTo>
                  <a:lnTo>
                    <a:pt x="25" y="872"/>
                  </a:lnTo>
                  <a:lnTo>
                    <a:pt x="23" y="872"/>
                  </a:lnTo>
                  <a:lnTo>
                    <a:pt x="23" y="871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82"/>
                  </a:lnTo>
                  <a:lnTo>
                    <a:pt x="21" y="882"/>
                  </a:lnTo>
                  <a:lnTo>
                    <a:pt x="23" y="884"/>
                  </a:lnTo>
                  <a:lnTo>
                    <a:pt x="23" y="884"/>
                  </a:lnTo>
                  <a:lnTo>
                    <a:pt x="25" y="886"/>
                  </a:lnTo>
                  <a:lnTo>
                    <a:pt x="26" y="887"/>
                  </a:lnTo>
                  <a:lnTo>
                    <a:pt x="30" y="887"/>
                  </a:lnTo>
                  <a:lnTo>
                    <a:pt x="31" y="887"/>
                  </a:lnTo>
                  <a:lnTo>
                    <a:pt x="33" y="887"/>
                  </a:lnTo>
                  <a:lnTo>
                    <a:pt x="33" y="886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6" y="882"/>
                  </a:lnTo>
                  <a:lnTo>
                    <a:pt x="41" y="881"/>
                  </a:lnTo>
                  <a:lnTo>
                    <a:pt x="45" y="884"/>
                  </a:lnTo>
                  <a:lnTo>
                    <a:pt x="45" y="886"/>
                  </a:lnTo>
                  <a:lnTo>
                    <a:pt x="43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0" y="884"/>
                  </a:lnTo>
                  <a:lnTo>
                    <a:pt x="40" y="884"/>
                  </a:lnTo>
                  <a:lnTo>
                    <a:pt x="36" y="884"/>
                  </a:lnTo>
                  <a:lnTo>
                    <a:pt x="36" y="884"/>
                  </a:lnTo>
                  <a:lnTo>
                    <a:pt x="35" y="886"/>
                  </a:lnTo>
                  <a:lnTo>
                    <a:pt x="35" y="886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3" y="894"/>
                  </a:lnTo>
                  <a:lnTo>
                    <a:pt x="33" y="896"/>
                  </a:lnTo>
                  <a:lnTo>
                    <a:pt x="35" y="899"/>
                  </a:lnTo>
                  <a:lnTo>
                    <a:pt x="35" y="899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3" y="901"/>
                  </a:lnTo>
                  <a:lnTo>
                    <a:pt x="30" y="897"/>
                  </a:lnTo>
                  <a:lnTo>
                    <a:pt x="30" y="896"/>
                  </a:lnTo>
                  <a:lnTo>
                    <a:pt x="30" y="896"/>
                  </a:lnTo>
                  <a:lnTo>
                    <a:pt x="20" y="886"/>
                  </a:lnTo>
                  <a:lnTo>
                    <a:pt x="16" y="886"/>
                  </a:lnTo>
                  <a:lnTo>
                    <a:pt x="16" y="886"/>
                  </a:lnTo>
                  <a:lnTo>
                    <a:pt x="20" y="892"/>
                  </a:lnTo>
                  <a:lnTo>
                    <a:pt x="21" y="894"/>
                  </a:lnTo>
                  <a:lnTo>
                    <a:pt x="23" y="894"/>
                  </a:lnTo>
                  <a:lnTo>
                    <a:pt x="23" y="894"/>
                  </a:lnTo>
                  <a:lnTo>
                    <a:pt x="23" y="896"/>
                  </a:lnTo>
                  <a:lnTo>
                    <a:pt x="25" y="901"/>
                  </a:lnTo>
                  <a:lnTo>
                    <a:pt x="25" y="904"/>
                  </a:lnTo>
                  <a:lnTo>
                    <a:pt x="25" y="904"/>
                  </a:lnTo>
                  <a:lnTo>
                    <a:pt x="23" y="902"/>
                  </a:lnTo>
                  <a:lnTo>
                    <a:pt x="23" y="902"/>
                  </a:lnTo>
                  <a:lnTo>
                    <a:pt x="23" y="901"/>
                  </a:lnTo>
                  <a:lnTo>
                    <a:pt x="21" y="899"/>
                  </a:lnTo>
                  <a:lnTo>
                    <a:pt x="21" y="899"/>
                  </a:lnTo>
                  <a:lnTo>
                    <a:pt x="20" y="899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3" y="907"/>
                  </a:lnTo>
                  <a:lnTo>
                    <a:pt x="25" y="909"/>
                  </a:lnTo>
                  <a:lnTo>
                    <a:pt x="25" y="911"/>
                  </a:lnTo>
                  <a:lnTo>
                    <a:pt x="25" y="911"/>
                  </a:lnTo>
                  <a:lnTo>
                    <a:pt x="26" y="911"/>
                  </a:lnTo>
                  <a:lnTo>
                    <a:pt x="28" y="911"/>
                  </a:lnTo>
                  <a:lnTo>
                    <a:pt x="30" y="911"/>
                  </a:lnTo>
                  <a:lnTo>
                    <a:pt x="40" y="904"/>
                  </a:lnTo>
                  <a:lnTo>
                    <a:pt x="43" y="901"/>
                  </a:lnTo>
                  <a:lnTo>
                    <a:pt x="45" y="901"/>
                  </a:lnTo>
                  <a:lnTo>
                    <a:pt x="46" y="901"/>
                  </a:lnTo>
                  <a:lnTo>
                    <a:pt x="48" y="902"/>
                  </a:lnTo>
                  <a:lnTo>
                    <a:pt x="48" y="904"/>
                  </a:lnTo>
                  <a:lnTo>
                    <a:pt x="45" y="921"/>
                  </a:lnTo>
                  <a:lnTo>
                    <a:pt x="45" y="922"/>
                  </a:lnTo>
                  <a:lnTo>
                    <a:pt x="43" y="924"/>
                  </a:lnTo>
                  <a:lnTo>
                    <a:pt x="43" y="924"/>
                  </a:lnTo>
                  <a:lnTo>
                    <a:pt x="40" y="926"/>
                  </a:lnTo>
                  <a:lnTo>
                    <a:pt x="40" y="926"/>
                  </a:lnTo>
                  <a:lnTo>
                    <a:pt x="35" y="926"/>
                  </a:lnTo>
                  <a:lnTo>
                    <a:pt x="35" y="926"/>
                  </a:lnTo>
                  <a:lnTo>
                    <a:pt x="33" y="924"/>
                  </a:lnTo>
                  <a:lnTo>
                    <a:pt x="33" y="924"/>
                  </a:lnTo>
                  <a:lnTo>
                    <a:pt x="31" y="922"/>
                  </a:lnTo>
                  <a:lnTo>
                    <a:pt x="30" y="919"/>
                  </a:lnTo>
                  <a:lnTo>
                    <a:pt x="28" y="916"/>
                  </a:lnTo>
                  <a:lnTo>
                    <a:pt x="28" y="914"/>
                  </a:lnTo>
                  <a:lnTo>
                    <a:pt x="26" y="914"/>
                  </a:lnTo>
                  <a:lnTo>
                    <a:pt x="26" y="914"/>
                  </a:lnTo>
                  <a:lnTo>
                    <a:pt x="25" y="914"/>
                  </a:lnTo>
                  <a:lnTo>
                    <a:pt x="25" y="916"/>
                  </a:lnTo>
                  <a:lnTo>
                    <a:pt x="23" y="916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22"/>
                  </a:lnTo>
                  <a:lnTo>
                    <a:pt x="20" y="924"/>
                  </a:lnTo>
                  <a:lnTo>
                    <a:pt x="20" y="924"/>
                  </a:lnTo>
                  <a:lnTo>
                    <a:pt x="16" y="926"/>
                  </a:lnTo>
                  <a:lnTo>
                    <a:pt x="16" y="926"/>
                  </a:lnTo>
                  <a:lnTo>
                    <a:pt x="16" y="927"/>
                  </a:lnTo>
                  <a:lnTo>
                    <a:pt x="16" y="929"/>
                  </a:lnTo>
                  <a:lnTo>
                    <a:pt x="16" y="929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6"/>
                  </a:lnTo>
                  <a:lnTo>
                    <a:pt x="21" y="937"/>
                  </a:lnTo>
                  <a:lnTo>
                    <a:pt x="20" y="944"/>
                  </a:lnTo>
                  <a:lnTo>
                    <a:pt x="20" y="944"/>
                  </a:lnTo>
                  <a:lnTo>
                    <a:pt x="20" y="946"/>
                  </a:lnTo>
                  <a:lnTo>
                    <a:pt x="21" y="947"/>
                  </a:lnTo>
                  <a:lnTo>
                    <a:pt x="23" y="949"/>
                  </a:lnTo>
                  <a:lnTo>
                    <a:pt x="23" y="949"/>
                  </a:lnTo>
                  <a:lnTo>
                    <a:pt x="25" y="949"/>
                  </a:lnTo>
                  <a:lnTo>
                    <a:pt x="30" y="944"/>
                  </a:lnTo>
                  <a:lnTo>
                    <a:pt x="31" y="944"/>
                  </a:lnTo>
                  <a:lnTo>
                    <a:pt x="31" y="942"/>
                  </a:lnTo>
                  <a:lnTo>
                    <a:pt x="31" y="942"/>
                  </a:lnTo>
                  <a:lnTo>
                    <a:pt x="31" y="941"/>
                  </a:lnTo>
                  <a:lnTo>
                    <a:pt x="33" y="939"/>
                  </a:lnTo>
                  <a:lnTo>
                    <a:pt x="36" y="932"/>
                  </a:lnTo>
                  <a:lnTo>
                    <a:pt x="38" y="932"/>
                  </a:lnTo>
                  <a:lnTo>
                    <a:pt x="38" y="932"/>
                  </a:lnTo>
                  <a:lnTo>
                    <a:pt x="38" y="931"/>
                  </a:lnTo>
                  <a:lnTo>
                    <a:pt x="43" y="929"/>
                  </a:lnTo>
                  <a:lnTo>
                    <a:pt x="43" y="929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1" y="932"/>
                  </a:lnTo>
                  <a:lnTo>
                    <a:pt x="41" y="932"/>
                  </a:lnTo>
                  <a:lnTo>
                    <a:pt x="40" y="932"/>
                  </a:lnTo>
                  <a:lnTo>
                    <a:pt x="40" y="932"/>
                  </a:lnTo>
                  <a:lnTo>
                    <a:pt x="38" y="936"/>
                  </a:lnTo>
                  <a:lnTo>
                    <a:pt x="30" y="949"/>
                  </a:lnTo>
                  <a:lnTo>
                    <a:pt x="30" y="949"/>
                  </a:lnTo>
                  <a:lnTo>
                    <a:pt x="31" y="951"/>
                  </a:lnTo>
                  <a:lnTo>
                    <a:pt x="33" y="951"/>
                  </a:lnTo>
                  <a:lnTo>
                    <a:pt x="35" y="951"/>
                  </a:lnTo>
                  <a:lnTo>
                    <a:pt x="35" y="961"/>
                  </a:lnTo>
                  <a:lnTo>
                    <a:pt x="35" y="964"/>
                  </a:lnTo>
                  <a:lnTo>
                    <a:pt x="35" y="964"/>
                  </a:lnTo>
                  <a:lnTo>
                    <a:pt x="36" y="966"/>
                  </a:lnTo>
                  <a:lnTo>
                    <a:pt x="36" y="967"/>
                  </a:lnTo>
                  <a:lnTo>
                    <a:pt x="40" y="966"/>
                  </a:lnTo>
                  <a:lnTo>
                    <a:pt x="41" y="964"/>
                  </a:lnTo>
                  <a:lnTo>
                    <a:pt x="41" y="964"/>
                  </a:lnTo>
                  <a:lnTo>
                    <a:pt x="43" y="962"/>
                  </a:lnTo>
                  <a:lnTo>
                    <a:pt x="43" y="962"/>
                  </a:lnTo>
                  <a:lnTo>
                    <a:pt x="46" y="952"/>
                  </a:lnTo>
                  <a:lnTo>
                    <a:pt x="51" y="946"/>
                  </a:lnTo>
                  <a:lnTo>
                    <a:pt x="56" y="947"/>
                  </a:lnTo>
                  <a:lnTo>
                    <a:pt x="58" y="947"/>
                  </a:lnTo>
                  <a:lnTo>
                    <a:pt x="58" y="947"/>
                  </a:lnTo>
                  <a:lnTo>
                    <a:pt x="58" y="946"/>
                  </a:lnTo>
                  <a:lnTo>
                    <a:pt x="60" y="946"/>
                  </a:lnTo>
                  <a:lnTo>
                    <a:pt x="60" y="944"/>
                  </a:lnTo>
                  <a:lnTo>
                    <a:pt x="63" y="937"/>
                  </a:lnTo>
                  <a:lnTo>
                    <a:pt x="65" y="932"/>
                  </a:lnTo>
                  <a:lnTo>
                    <a:pt x="65" y="932"/>
                  </a:lnTo>
                  <a:lnTo>
                    <a:pt x="81" y="931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4"/>
                  </a:lnTo>
                  <a:lnTo>
                    <a:pt x="83" y="934"/>
                  </a:lnTo>
                  <a:lnTo>
                    <a:pt x="85" y="934"/>
                  </a:lnTo>
                  <a:lnTo>
                    <a:pt x="85" y="934"/>
                  </a:lnTo>
                  <a:lnTo>
                    <a:pt x="86" y="934"/>
                  </a:lnTo>
                  <a:lnTo>
                    <a:pt x="93" y="931"/>
                  </a:lnTo>
                  <a:lnTo>
                    <a:pt x="98" y="927"/>
                  </a:lnTo>
                  <a:lnTo>
                    <a:pt x="101" y="926"/>
                  </a:lnTo>
                  <a:lnTo>
                    <a:pt x="101" y="931"/>
                  </a:lnTo>
                  <a:lnTo>
                    <a:pt x="100" y="932"/>
                  </a:lnTo>
                  <a:lnTo>
                    <a:pt x="98" y="932"/>
                  </a:lnTo>
                  <a:lnTo>
                    <a:pt x="98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0" y="934"/>
                  </a:lnTo>
                  <a:lnTo>
                    <a:pt x="85" y="939"/>
                  </a:lnTo>
                  <a:lnTo>
                    <a:pt x="85" y="939"/>
                  </a:lnTo>
                  <a:lnTo>
                    <a:pt x="83" y="939"/>
                  </a:lnTo>
                  <a:lnTo>
                    <a:pt x="81" y="944"/>
                  </a:lnTo>
                  <a:lnTo>
                    <a:pt x="78" y="947"/>
                  </a:lnTo>
                  <a:lnTo>
                    <a:pt x="78" y="949"/>
                  </a:lnTo>
                  <a:lnTo>
                    <a:pt x="75" y="959"/>
                  </a:lnTo>
                  <a:lnTo>
                    <a:pt x="73" y="961"/>
                  </a:lnTo>
                  <a:lnTo>
                    <a:pt x="73" y="964"/>
                  </a:lnTo>
                  <a:lnTo>
                    <a:pt x="73" y="964"/>
                  </a:lnTo>
                  <a:lnTo>
                    <a:pt x="73" y="966"/>
                  </a:lnTo>
                  <a:lnTo>
                    <a:pt x="71" y="964"/>
                  </a:lnTo>
                  <a:lnTo>
                    <a:pt x="71" y="962"/>
                  </a:lnTo>
                  <a:lnTo>
                    <a:pt x="71" y="962"/>
                  </a:lnTo>
                  <a:lnTo>
                    <a:pt x="73" y="959"/>
                  </a:lnTo>
                  <a:lnTo>
                    <a:pt x="76" y="949"/>
                  </a:lnTo>
                  <a:lnTo>
                    <a:pt x="80" y="942"/>
                  </a:lnTo>
                  <a:lnTo>
                    <a:pt x="80" y="941"/>
                  </a:lnTo>
                  <a:lnTo>
                    <a:pt x="81" y="939"/>
                  </a:lnTo>
                  <a:lnTo>
                    <a:pt x="83" y="937"/>
                  </a:lnTo>
                  <a:lnTo>
                    <a:pt x="83" y="937"/>
                  </a:lnTo>
                  <a:lnTo>
                    <a:pt x="85" y="936"/>
                  </a:lnTo>
                  <a:lnTo>
                    <a:pt x="83" y="936"/>
                  </a:lnTo>
                  <a:lnTo>
                    <a:pt x="83" y="936"/>
                  </a:lnTo>
                  <a:lnTo>
                    <a:pt x="83" y="934"/>
                  </a:lnTo>
                  <a:lnTo>
                    <a:pt x="81" y="934"/>
                  </a:lnTo>
                  <a:lnTo>
                    <a:pt x="80" y="934"/>
                  </a:lnTo>
                  <a:lnTo>
                    <a:pt x="78" y="934"/>
                  </a:lnTo>
                  <a:lnTo>
                    <a:pt x="76" y="934"/>
                  </a:lnTo>
                  <a:lnTo>
                    <a:pt x="76" y="934"/>
                  </a:lnTo>
                  <a:lnTo>
                    <a:pt x="70" y="939"/>
                  </a:lnTo>
                  <a:lnTo>
                    <a:pt x="63" y="944"/>
                  </a:lnTo>
                  <a:lnTo>
                    <a:pt x="58" y="949"/>
                  </a:lnTo>
                  <a:lnTo>
                    <a:pt x="55" y="959"/>
                  </a:lnTo>
                  <a:lnTo>
                    <a:pt x="45" y="967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1" y="971"/>
                  </a:lnTo>
                  <a:lnTo>
                    <a:pt x="41" y="971"/>
                  </a:lnTo>
                  <a:lnTo>
                    <a:pt x="38" y="971"/>
                  </a:lnTo>
                  <a:lnTo>
                    <a:pt x="38" y="971"/>
                  </a:lnTo>
                  <a:lnTo>
                    <a:pt x="36" y="972"/>
                  </a:lnTo>
                  <a:lnTo>
                    <a:pt x="35" y="972"/>
                  </a:lnTo>
                  <a:lnTo>
                    <a:pt x="33" y="974"/>
                  </a:lnTo>
                  <a:lnTo>
                    <a:pt x="31" y="977"/>
                  </a:lnTo>
                  <a:lnTo>
                    <a:pt x="31" y="979"/>
                  </a:lnTo>
                  <a:lnTo>
                    <a:pt x="35" y="986"/>
                  </a:lnTo>
                  <a:lnTo>
                    <a:pt x="35" y="986"/>
                  </a:lnTo>
                  <a:lnTo>
                    <a:pt x="36" y="987"/>
                  </a:lnTo>
                  <a:lnTo>
                    <a:pt x="41" y="989"/>
                  </a:lnTo>
                  <a:lnTo>
                    <a:pt x="45" y="989"/>
                  </a:lnTo>
                  <a:lnTo>
                    <a:pt x="46" y="989"/>
                  </a:lnTo>
                  <a:lnTo>
                    <a:pt x="48" y="987"/>
                  </a:lnTo>
                  <a:lnTo>
                    <a:pt x="48" y="987"/>
                  </a:lnTo>
                  <a:lnTo>
                    <a:pt x="50" y="986"/>
                  </a:lnTo>
                  <a:lnTo>
                    <a:pt x="50" y="986"/>
                  </a:lnTo>
                  <a:lnTo>
                    <a:pt x="53" y="986"/>
                  </a:lnTo>
                  <a:lnTo>
                    <a:pt x="55" y="984"/>
                  </a:lnTo>
                  <a:lnTo>
                    <a:pt x="55" y="984"/>
                  </a:lnTo>
                  <a:lnTo>
                    <a:pt x="58" y="984"/>
                  </a:lnTo>
                  <a:lnTo>
                    <a:pt x="60" y="984"/>
                  </a:lnTo>
                  <a:lnTo>
                    <a:pt x="60" y="984"/>
                  </a:lnTo>
                  <a:lnTo>
                    <a:pt x="58" y="984"/>
                  </a:lnTo>
                  <a:lnTo>
                    <a:pt x="46" y="991"/>
                  </a:lnTo>
                  <a:lnTo>
                    <a:pt x="46" y="991"/>
                  </a:lnTo>
                  <a:lnTo>
                    <a:pt x="30" y="994"/>
                  </a:lnTo>
                  <a:lnTo>
                    <a:pt x="26" y="994"/>
                  </a:lnTo>
                  <a:lnTo>
                    <a:pt x="21" y="992"/>
                  </a:lnTo>
                  <a:lnTo>
                    <a:pt x="20" y="989"/>
                  </a:lnTo>
                  <a:lnTo>
                    <a:pt x="20" y="986"/>
                  </a:lnTo>
                  <a:lnTo>
                    <a:pt x="18" y="987"/>
                  </a:lnTo>
                  <a:lnTo>
                    <a:pt x="16" y="989"/>
                  </a:lnTo>
                  <a:lnTo>
                    <a:pt x="10" y="994"/>
                  </a:lnTo>
                  <a:lnTo>
                    <a:pt x="1" y="1004"/>
                  </a:lnTo>
                  <a:lnTo>
                    <a:pt x="1" y="1004"/>
                  </a:lnTo>
                  <a:lnTo>
                    <a:pt x="1" y="1011"/>
                  </a:lnTo>
                  <a:lnTo>
                    <a:pt x="3" y="1019"/>
                  </a:lnTo>
                  <a:lnTo>
                    <a:pt x="3" y="1019"/>
                  </a:lnTo>
                  <a:lnTo>
                    <a:pt x="3" y="1021"/>
                  </a:lnTo>
                  <a:lnTo>
                    <a:pt x="6" y="1024"/>
                  </a:lnTo>
                  <a:lnTo>
                    <a:pt x="6" y="1026"/>
                  </a:lnTo>
                  <a:lnTo>
                    <a:pt x="10" y="1027"/>
                  </a:lnTo>
                  <a:lnTo>
                    <a:pt x="10" y="1027"/>
                  </a:lnTo>
                  <a:lnTo>
                    <a:pt x="11" y="1027"/>
                  </a:lnTo>
                  <a:lnTo>
                    <a:pt x="11" y="1027"/>
                  </a:lnTo>
                  <a:lnTo>
                    <a:pt x="28" y="1024"/>
                  </a:lnTo>
                  <a:lnTo>
                    <a:pt x="30" y="1024"/>
                  </a:lnTo>
                  <a:lnTo>
                    <a:pt x="30" y="1022"/>
                  </a:lnTo>
                  <a:lnTo>
                    <a:pt x="30" y="1022"/>
                  </a:lnTo>
                  <a:lnTo>
                    <a:pt x="30" y="1021"/>
                  </a:lnTo>
                  <a:lnTo>
                    <a:pt x="28" y="1017"/>
                  </a:lnTo>
                  <a:lnTo>
                    <a:pt x="26" y="1016"/>
                  </a:lnTo>
                  <a:lnTo>
                    <a:pt x="26" y="1016"/>
                  </a:lnTo>
                  <a:lnTo>
                    <a:pt x="25" y="1014"/>
                  </a:lnTo>
                  <a:lnTo>
                    <a:pt x="28" y="1014"/>
                  </a:lnTo>
                  <a:lnTo>
                    <a:pt x="35" y="1014"/>
                  </a:lnTo>
                  <a:lnTo>
                    <a:pt x="45" y="1014"/>
                  </a:lnTo>
                  <a:lnTo>
                    <a:pt x="45" y="1014"/>
                  </a:lnTo>
                  <a:lnTo>
                    <a:pt x="45" y="1016"/>
                  </a:lnTo>
                  <a:lnTo>
                    <a:pt x="45" y="1016"/>
                  </a:lnTo>
                  <a:lnTo>
                    <a:pt x="38" y="1017"/>
                  </a:lnTo>
                  <a:lnTo>
                    <a:pt x="36" y="1017"/>
                  </a:lnTo>
                  <a:lnTo>
                    <a:pt x="35" y="1017"/>
                  </a:lnTo>
                  <a:lnTo>
                    <a:pt x="33" y="1016"/>
                  </a:lnTo>
                  <a:lnTo>
                    <a:pt x="33" y="1016"/>
                  </a:lnTo>
                  <a:lnTo>
                    <a:pt x="31" y="1016"/>
                  </a:lnTo>
                  <a:lnTo>
                    <a:pt x="31" y="1017"/>
                  </a:lnTo>
                  <a:lnTo>
                    <a:pt x="31" y="1019"/>
                  </a:lnTo>
                  <a:lnTo>
                    <a:pt x="31" y="1019"/>
                  </a:lnTo>
                  <a:lnTo>
                    <a:pt x="31" y="1021"/>
                  </a:lnTo>
                  <a:lnTo>
                    <a:pt x="31" y="1024"/>
                  </a:lnTo>
                  <a:lnTo>
                    <a:pt x="31" y="1024"/>
                  </a:lnTo>
                  <a:lnTo>
                    <a:pt x="33" y="1024"/>
                  </a:lnTo>
                  <a:lnTo>
                    <a:pt x="33" y="1024"/>
                  </a:lnTo>
                  <a:lnTo>
                    <a:pt x="40" y="1021"/>
                  </a:lnTo>
                  <a:lnTo>
                    <a:pt x="48" y="1012"/>
                  </a:lnTo>
                  <a:lnTo>
                    <a:pt x="56" y="1011"/>
                  </a:lnTo>
                  <a:lnTo>
                    <a:pt x="60" y="1011"/>
                  </a:lnTo>
                  <a:lnTo>
                    <a:pt x="61" y="1011"/>
                  </a:lnTo>
                  <a:lnTo>
                    <a:pt x="63" y="1012"/>
                  </a:lnTo>
                  <a:lnTo>
                    <a:pt x="65" y="1012"/>
                  </a:lnTo>
                  <a:lnTo>
                    <a:pt x="61" y="1012"/>
                  </a:lnTo>
                  <a:lnTo>
                    <a:pt x="60" y="1012"/>
                  </a:lnTo>
                  <a:lnTo>
                    <a:pt x="50" y="1014"/>
                  </a:lnTo>
                  <a:lnTo>
                    <a:pt x="48" y="1014"/>
                  </a:lnTo>
                  <a:lnTo>
                    <a:pt x="41" y="1021"/>
                  </a:lnTo>
                  <a:lnTo>
                    <a:pt x="38" y="1024"/>
                  </a:lnTo>
                  <a:lnTo>
                    <a:pt x="38" y="1024"/>
                  </a:lnTo>
                  <a:lnTo>
                    <a:pt x="35" y="1027"/>
                  </a:lnTo>
                  <a:lnTo>
                    <a:pt x="35" y="1027"/>
                  </a:lnTo>
                  <a:lnTo>
                    <a:pt x="35" y="1029"/>
                  </a:lnTo>
                  <a:lnTo>
                    <a:pt x="40" y="1029"/>
                  </a:lnTo>
                  <a:lnTo>
                    <a:pt x="43" y="1031"/>
                  </a:lnTo>
                  <a:lnTo>
                    <a:pt x="43" y="1031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31"/>
                  </a:lnTo>
                  <a:lnTo>
                    <a:pt x="38" y="1039"/>
                  </a:lnTo>
                  <a:lnTo>
                    <a:pt x="31" y="1044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51"/>
                  </a:lnTo>
                  <a:lnTo>
                    <a:pt x="28" y="1066"/>
                  </a:lnTo>
                  <a:lnTo>
                    <a:pt x="28" y="1066"/>
                  </a:lnTo>
                  <a:lnTo>
                    <a:pt x="28" y="1068"/>
                  </a:lnTo>
                  <a:lnTo>
                    <a:pt x="30" y="1066"/>
                  </a:lnTo>
                  <a:lnTo>
                    <a:pt x="33" y="1061"/>
                  </a:lnTo>
                  <a:lnTo>
                    <a:pt x="33" y="1061"/>
                  </a:lnTo>
                  <a:lnTo>
                    <a:pt x="35" y="1059"/>
                  </a:lnTo>
                  <a:lnTo>
                    <a:pt x="35" y="1059"/>
                  </a:lnTo>
                  <a:lnTo>
                    <a:pt x="36" y="1059"/>
                  </a:lnTo>
                  <a:lnTo>
                    <a:pt x="48" y="1058"/>
                  </a:lnTo>
                  <a:lnTo>
                    <a:pt x="53" y="1058"/>
                  </a:lnTo>
                  <a:lnTo>
                    <a:pt x="58" y="1058"/>
                  </a:lnTo>
                  <a:lnTo>
                    <a:pt x="60" y="1058"/>
                  </a:lnTo>
                  <a:lnTo>
                    <a:pt x="58" y="1059"/>
                  </a:lnTo>
                  <a:lnTo>
                    <a:pt x="58" y="1059"/>
                  </a:lnTo>
                  <a:lnTo>
                    <a:pt x="56" y="1059"/>
                  </a:lnTo>
                  <a:lnTo>
                    <a:pt x="55" y="1059"/>
                  </a:lnTo>
                  <a:lnTo>
                    <a:pt x="46" y="1059"/>
                  </a:lnTo>
                  <a:lnTo>
                    <a:pt x="46" y="1059"/>
                  </a:lnTo>
                  <a:lnTo>
                    <a:pt x="45" y="1059"/>
                  </a:lnTo>
                  <a:lnTo>
                    <a:pt x="40" y="1061"/>
                  </a:lnTo>
                  <a:lnTo>
                    <a:pt x="38" y="1061"/>
                  </a:lnTo>
                  <a:lnTo>
                    <a:pt x="38" y="1061"/>
                  </a:lnTo>
                  <a:lnTo>
                    <a:pt x="35" y="1063"/>
                  </a:lnTo>
                  <a:lnTo>
                    <a:pt x="33" y="1063"/>
                  </a:lnTo>
                  <a:lnTo>
                    <a:pt x="33" y="1063"/>
                  </a:lnTo>
                  <a:lnTo>
                    <a:pt x="31" y="1064"/>
                  </a:lnTo>
                  <a:lnTo>
                    <a:pt x="30" y="1066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9"/>
                  </a:lnTo>
                  <a:lnTo>
                    <a:pt x="30" y="1071"/>
                  </a:lnTo>
                  <a:lnTo>
                    <a:pt x="31" y="1071"/>
                  </a:lnTo>
                  <a:lnTo>
                    <a:pt x="31" y="1073"/>
                  </a:lnTo>
                  <a:lnTo>
                    <a:pt x="33" y="1073"/>
                  </a:lnTo>
                  <a:lnTo>
                    <a:pt x="33" y="1074"/>
                  </a:lnTo>
                  <a:lnTo>
                    <a:pt x="35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3" y="1074"/>
                  </a:lnTo>
                  <a:lnTo>
                    <a:pt x="31" y="1074"/>
                  </a:lnTo>
                  <a:lnTo>
                    <a:pt x="31" y="1073"/>
                  </a:lnTo>
                  <a:lnTo>
                    <a:pt x="30" y="1073"/>
                  </a:lnTo>
                  <a:lnTo>
                    <a:pt x="30" y="1071"/>
                  </a:lnTo>
                  <a:lnTo>
                    <a:pt x="26" y="1068"/>
                  </a:lnTo>
                  <a:lnTo>
                    <a:pt x="25" y="1064"/>
                  </a:lnTo>
                  <a:lnTo>
                    <a:pt x="25" y="1063"/>
                  </a:lnTo>
                  <a:lnTo>
                    <a:pt x="23" y="1059"/>
                  </a:lnTo>
                  <a:lnTo>
                    <a:pt x="21" y="1059"/>
                  </a:lnTo>
                  <a:lnTo>
                    <a:pt x="10" y="1051"/>
                  </a:lnTo>
                  <a:lnTo>
                    <a:pt x="8" y="1051"/>
                  </a:lnTo>
                  <a:lnTo>
                    <a:pt x="8" y="1053"/>
                  </a:lnTo>
                  <a:lnTo>
                    <a:pt x="8" y="1054"/>
                  </a:lnTo>
                  <a:lnTo>
                    <a:pt x="6" y="1061"/>
                  </a:lnTo>
                  <a:lnTo>
                    <a:pt x="5" y="1064"/>
                  </a:lnTo>
                  <a:lnTo>
                    <a:pt x="3" y="1071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0" y="1074"/>
                  </a:lnTo>
                  <a:lnTo>
                    <a:pt x="0" y="1076"/>
                  </a:lnTo>
                  <a:lnTo>
                    <a:pt x="0" y="1083"/>
                  </a:lnTo>
                  <a:lnTo>
                    <a:pt x="0" y="1083"/>
                  </a:lnTo>
                  <a:lnTo>
                    <a:pt x="3" y="1094"/>
                  </a:lnTo>
                  <a:lnTo>
                    <a:pt x="3" y="1094"/>
                  </a:lnTo>
                  <a:lnTo>
                    <a:pt x="8" y="1101"/>
                  </a:lnTo>
                  <a:lnTo>
                    <a:pt x="18" y="1113"/>
                  </a:lnTo>
                  <a:lnTo>
                    <a:pt x="21" y="1116"/>
                  </a:lnTo>
                  <a:lnTo>
                    <a:pt x="31" y="1126"/>
                  </a:lnTo>
                  <a:lnTo>
                    <a:pt x="31" y="1126"/>
                  </a:lnTo>
                  <a:lnTo>
                    <a:pt x="40" y="1129"/>
                  </a:lnTo>
                  <a:lnTo>
                    <a:pt x="45" y="1129"/>
                  </a:lnTo>
                  <a:lnTo>
                    <a:pt x="50" y="1134"/>
                  </a:lnTo>
                  <a:lnTo>
                    <a:pt x="46" y="1136"/>
                  </a:lnTo>
                  <a:lnTo>
                    <a:pt x="41" y="1138"/>
                  </a:lnTo>
                  <a:lnTo>
                    <a:pt x="38" y="1143"/>
                  </a:lnTo>
                  <a:lnTo>
                    <a:pt x="38" y="1144"/>
                  </a:lnTo>
                  <a:lnTo>
                    <a:pt x="40" y="1144"/>
                  </a:lnTo>
                  <a:lnTo>
                    <a:pt x="41" y="1148"/>
                  </a:lnTo>
                  <a:lnTo>
                    <a:pt x="46" y="1149"/>
                  </a:lnTo>
                  <a:lnTo>
                    <a:pt x="58" y="1153"/>
                  </a:lnTo>
                  <a:lnTo>
                    <a:pt x="65" y="1154"/>
                  </a:lnTo>
                  <a:lnTo>
                    <a:pt x="75" y="1159"/>
                  </a:lnTo>
                  <a:lnTo>
                    <a:pt x="76" y="1159"/>
                  </a:lnTo>
                  <a:lnTo>
                    <a:pt x="81" y="1161"/>
                  </a:lnTo>
                  <a:lnTo>
                    <a:pt x="85" y="1161"/>
                  </a:lnTo>
                  <a:lnTo>
                    <a:pt x="86" y="1161"/>
                  </a:lnTo>
                  <a:lnTo>
                    <a:pt x="88" y="1161"/>
                  </a:lnTo>
                  <a:lnTo>
                    <a:pt x="90" y="1159"/>
                  </a:lnTo>
                  <a:lnTo>
                    <a:pt x="98" y="1158"/>
                  </a:lnTo>
                  <a:lnTo>
                    <a:pt x="103" y="1158"/>
                  </a:lnTo>
                  <a:lnTo>
                    <a:pt x="113" y="1158"/>
                  </a:lnTo>
                  <a:lnTo>
                    <a:pt x="116" y="1158"/>
                  </a:lnTo>
                  <a:lnTo>
                    <a:pt x="118" y="1156"/>
                  </a:lnTo>
                  <a:lnTo>
                    <a:pt x="120" y="1153"/>
                  </a:lnTo>
                  <a:lnTo>
                    <a:pt x="120" y="1149"/>
                  </a:lnTo>
                  <a:lnTo>
                    <a:pt x="121" y="1149"/>
                  </a:lnTo>
                  <a:lnTo>
                    <a:pt x="130" y="1144"/>
                  </a:lnTo>
                  <a:lnTo>
                    <a:pt x="135" y="1144"/>
                  </a:lnTo>
                  <a:lnTo>
                    <a:pt x="143" y="1139"/>
                  </a:lnTo>
                  <a:lnTo>
                    <a:pt x="145" y="1138"/>
                  </a:lnTo>
                  <a:lnTo>
                    <a:pt x="145" y="1138"/>
                  </a:lnTo>
                  <a:lnTo>
                    <a:pt x="146" y="1134"/>
                  </a:lnTo>
                  <a:lnTo>
                    <a:pt x="158" y="1124"/>
                  </a:lnTo>
                  <a:lnTo>
                    <a:pt x="173" y="1116"/>
                  </a:lnTo>
                  <a:lnTo>
                    <a:pt x="173" y="1114"/>
                  </a:lnTo>
                  <a:lnTo>
                    <a:pt x="201" y="1091"/>
                  </a:lnTo>
                  <a:lnTo>
                    <a:pt x="210" y="1094"/>
                  </a:lnTo>
                  <a:lnTo>
                    <a:pt x="212" y="1094"/>
                  </a:lnTo>
                  <a:lnTo>
                    <a:pt x="215" y="1094"/>
                  </a:lnTo>
                  <a:lnTo>
                    <a:pt x="215" y="1094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30" y="1084"/>
                  </a:lnTo>
                  <a:lnTo>
                    <a:pt x="232" y="1079"/>
                  </a:lnTo>
                  <a:lnTo>
                    <a:pt x="233" y="1074"/>
                  </a:lnTo>
                  <a:lnTo>
                    <a:pt x="235" y="1069"/>
                  </a:lnTo>
                  <a:lnTo>
                    <a:pt x="237" y="1068"/>
                  </a:lnTo>
                  <a:lnTo>
                    <a:pt x="237" y="1069"/>
                  </a:lnTo>
                  <a:lnTo>
                    <a:pt x="238" y="1069"/>
                  </a:lnTo>
                  <a:lnTo>
                    <a:pt x="238" y="1069"/>
                  </a:lnTo>
                  <a:lnTo>
                    <a:pt x="240" y="1069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0" y="1073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56"/>
                  </a:lnTo>
                  <a:lnTo>
                    <a:pt x="243" y="1054"/>
                  </a:lnTo>
                  <a:lnTo>
                    <a:pt x="242" y="1054"/>
                  </a:lnTo>
                  <a:lnTo>
                    <a:pt x="242" y="1053"/>
                  </a:lnTo>
                  <a:lnTo>
                    <a:pt x="237" y="1049"/>
                  </a:lnTo>
                  <a:lnTo>
                    <a:pt x="235" y="1046"/>
                  </a:lnTo>
                  <a:lnTo>
                    <a:pt x="235" y="1044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1"/>
                  </a:lnTo>
                  <a:lnTo>
                    <a:pt x="235" y="1041"/>
                  </a:lnTo>
                  <a:lnTo>
                    <a:pt x="235" y="1043"/>
                  </a:lnTo>
                  <a:lnTo>
                    <a:pt x="237" y="1044"/>
                  </a:lnTo>
                  <a:lnTo>
                    <a:pt x="238" y="1044"/>
                  </a:lnTo>
                  <a:lnTo>
                    <a:pt x="238" y="1046"/>
                  </a:lnTo>
                  <a:lnTo>
                    <a:pt x="240" y="1046"/>
                  </a:lnTo>
                  <a:lnTo>
                    <a:pt x="240" y="1044"/>
                  </a:lnTo>
                  <a:lnTo>
                    <a:pt x="240" y="1044"/>
                  </a:lnTo>
                  <a:lnTo>
                    <a:pt x="242" y="1041"/>
                  </a:lnTo>
                  <a:lnTo>
                    <a:pt x="242" y="1039"/>
                  </a:lnTo>
                  <a:lnTo>
                    <a:pt x="242" y="1037"/>
                  </a:lnTo>
                  <a:lnTo>
                    <a:pt x="242" y="1036"/>
                  </a:lnTo>
                  <a:lnTo>
                    <a:pt x="242" y="1034"/>
                  </a:lnTo>
                  <a:lnTo>
                    <a:pt x="242" y="1034"/>
                  </a:lnTo>
                  <a:lnTo>
                    <a:pt x="242" y="1032"/>
                  </a:lnTo>
                  <a:lnTo>
                    <a:pt x="240" y="1031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7" y="1024"/>
                  </a:lnTo>
                  <a:lnTo>
                    <a:pt x="237" y="1024"/>
                  </a:lnTo>
                  <a:lnTo>
                    <a:pt x="238" y="1026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3" y="1031"/>
                  </a:lnTo>
                  <a:lnTo>
                    <a:pt x="243" y="1032"/>
                  </a:lnTo>
                  <a:lnTo>
                    <a:pt x="243" y="1032"/>
                  </a:lnTo>
                  <a:lnTo>
                    <a:pt x="243" y="1039"/>
                  </a:lnTo>
                  <a:lnTo>
                    <a:pt x="243" y="1039"/>
                  </a:lnTo>
                  <a:lnTo>
                    <a:pt x="242" y="1044"/>
                  </a:lnTo>
                  <a:lnTo>
                    <a:pt x="242" y="1044"/>
                  </a:lnTo>
                  <a:lnTo>
                    <a:pt x="242" y="1046"/>
                  </a:lnTo>
                  <a:lnTo>
                    <a:pt x="242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5" y="1046"/>
                  </a:lnTo>
                  <a:lnTo>
                    <a:pt x="245" y="1046"/>
                  </a:lnTo>
                  <a:lnTo>
                    <a:pt x="248" y="1044"/>
                  </a:lnTo>
                  <a:lnTo>
                    <a:pt x="250" y="1044"/>
                  </a:lnTo>
                  <a:lnTo>
                    <a:pt x="250" y="1043"/>
                  </a:lnTo>
                  <a:lnTo>
                    <a:pt x="252" y="1041"/>
                  </a:lnTo>
                  <a:lnTo>
                    <a:pt x="252" y="1041"/>
                  </a:lnTo>
                  <a:lnTo>
                    <a:pt x="252" y="1039"/>
                  </a:lnTo>
                  <a:lnTo>
                    <a:pt x="252" y="1037"/>
                  </a:lnTo>
                  <a:lnTo>
                    <a:pt x="252" y="1036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48" y="1032"/>
                  </a:lnTo>
                  <a:lnTo>
                    <a:pt x="248" y="1032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16"/>
                  </a:lnTo>
                  <a:lnTo>
                    <a:pt x="250" y="1014"/>
                  </a:lnTo>
                  <a:lnTo>
                    <a:pt x="252" y="1014"/>
                  </a:lnTo>
                  <a:lnTo>
                    <a:pt x="258" y="1012"/>
                  </a:lnTo>
                  <a:lnTo>
                    <a:pt x="258" y="1012"/>
                  </a:lnTo>
                  <a:lnTo>
                    <a:pt x="260" y="1014"/>
                  </a:lnTo>
                  <a:lnTo>
                    <a:pt x="260" y="1014"/>
                  </a:lnTo>
                  <a:lnTo>
                    <a:pt x="262" y="1014"/>
                  </a:lnTo>
                  <a:lnTo>
                    <a:pt x="262" y="1019"/>
                  </a:lnTo>
                  <a:lnTo>
                    <a:pt x="262" y="1019"/>
                  </a:lnTo>
                  <a:lnTo>
                    <a:pt x="262" y="1021"/>
                  </a:lnTo>
                  <a:lnTo>
                    <a:pt x="258" y="1024"/>
                  </a:lnTo>
                  <a:lnTo>
                    <a:pt x="258" y="1024"/>
                  </a:lnTo>
                  <a:lnTo>
                    <a:pt x="258" y="1022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6"/>
                  </a:lnTo>
                  <a:lnTo>
                    <a:pt x="255" y="1017"/>
                  </a:lnTo>
                  <a:lnTo>
                    <a:pt x="253" y="1021"/>
                  </a:lnTo>
                  <a:lnTo>
                    <a:pt x="252" y="1022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50" y="1029"/>
                  </a:lnTo>
                  <a:lnTo>
                    <a:pt x="250" y="1031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3" y="1039"/>
                  </a:lnTo>
                  <a:lnTo>
                    <a:pt x="252" y="1048"/>
                  </a:lnTo>
                  <a:lnTo>
                    <a:pt x="252" y="1049"/>
                  </a:lnTo>
                  <a:lnTo>
                    <a:pt x="248" y="1058"/>
                  </a:lnTo>
                  <a:lnTo>
                    <a:pt x="250" y="1061"/>
                  </a:lnTo>
                  <a:lnTo>
                    <a:pt x="253" y="1069"/>
                  </a:lnTo>
                  <a:lnTo>
                    <a:pt x="253" y="1074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60" y="1079"/>
                  </a:lnTo>
                  <a:lnTo>
                    <a:pt x="258" y="1084"/>
                  </a:lnTo>
                  <a:lnTo>
                    <a:pt x="262" y="1079"/>
                  </a:lnTo>
                  <a:lnTo>
                    <a:pt x="262" y="1079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6"/>
                  </a:lnTo>
                  <a:lnTo>
                    <a:pt x="267" y="1088"/>
                  </a:lnTo>
                  <a:lnTo>
                    <a:pt x="273" y="1089"/>
                  </a:lnTo>
                  <a:lnTo>
                    <a:pt x="278" y="1088"/>
                  </a:lnTo>
                  <a:lnTo>
                    <a:pt x="278" y="1089"/>
                  </a:lnTo>
                  <a:lnTo>
                    <a:pt x="280" y="1089"/>
                  </a:lnTo>
                  <a:lnTo>
                    <a:pt x="280" y="1089"/>
                  </a:lnTo>
                  <a:lnTo>
                    <a:pt x="282" y="1093"/>
                  </a:lnTo>
                  <a:lnTo>
                    <a:pt x="282" y="1099"/>
                  </a:lnTo>
                  <a:lnTo>
                    <a:pt x="282" y="1099"/>
                  </a:lnTo>
                  <a:lnTo>
                    <a:pt x="282" y="1101"/>
                  </a:lnTo>
                  <a:lnTo>
                    <a:pt x="280" y="1106"/>
                  </a:lnTo>
                  <a:lnTo>
                    <a:pt x="280" y="1109"/>
                  </a:lnTo>
                  <a:lnTo>
                    <a:pt x="280" y="1109"/>
                  </a:lnTo>
                  <a:lnTo>
                    <a:pt x="282" y="1109"/>
                  </a:lnTo>
                  <a:lnTo>
                    <a:pt x="282" y="1111"/>
                  </a:lnTo>
                  <a:lnTo>
                    <a:pt x="285" y="1111"/>
                  </a:lnTo>
                  <a:lnTo>
                    <a:pt x="288" y="1109"/>
                  </a:lnTo>
                  <a:lnTo>
                    <a:pt x="288" y="1109"/>
                  </a:lnTo>
                  <a:lnTo>
                    <a:pt x="290" y="1109"/>
                  </a:lnTo>
                  <a:lnTo>
                    <a:pt x="292" y="1106"/>
                  </a:lnTo>
                  <a:lnTo>
                    <a:pt x="298" y="1089"/>
                  </a:lnTo>
                  <a:lnTo>
                    <a:pt x="302" y="1079"/>
                  </a:lnTo>
                  <a:lnTo>
                    <a:pt x="302" y="1079"/>
                  </a:lnTo>
                  <a:lnTo>
                    <a:pt x="302" y="1076"/>
                  </a:lnTo>
                  <a:lnTo>
                    <a:pt x="302" y="1074"/>
                  </a:lnTo>
                  <a:lnTo>
                    <a:pt x="302" y="1073"/>
                  </a:lnTo>
                  <a:lnTo>
                    <a:pt x="302" y="1063"/>
                  </a:lnTo>
                  <a:lnTo>
                    <a:pt x="300" y="1048"/>
                  </a:lnTo>
                  <a:lnTo>
                    <a:pt x="307" y="1043"/>
                  </a:lnTo>
                  <a:lnTo>
                    <a:pt x="308" y="1043"/>
                  </a:lnTo>
                  <a:lnTo>
                    <a:pt x="308" y="1043"/>
                  </a:lnTo>
                  <a:lnTo>
                    <a:pt x="312" y="1039"/>
                  </a:lnTo>
                  <a:lnTo>
                    <a:pt x="312" y="1037"/>
                  </a:lnTo>
                  <a:lnTo>
                    <a:pt x="312" y="1036"/>
                  </a:lnTo>
                  <a:lnTo>
                    <a:pt x="312" y="1031"/>
                  </a:lnTo>
                  <a:lnTo>
                    <a:pt x="320" y="1022"/>
                  </a:lnTo>
                  <a:lnTo>
                    <a:pt x="323" y="1022"/>
                  </a:lnTo>
                  <a:lnTo>
                    <a:pt x="325" y="1022"/>
                  </a:lnTo>
                  <a:lnTo>
                    <a:pt x="325" y="1022"/>
                  </a:lnTo>
                  <a:lnTo>
                    <a:pt x="327" y="1022"/>
                  </a:lnTo>
                  <a:lnTo>
                    <a:pt x="327" y="1021"/>
                  </a:lnTo>
                  <a:lnTo>
                    <a:pt x="333" y="1016"/>
                  </a:lnTo>
                  <a:lnTo>
                    <a:pt x="333" y="1016"/>
                  </a:lnTo>
                  <a:lnTo>
                    <a:pt x="342" y="1007"/>
                  </a:lnTo>
                  <a:lnTo>
                    <a:pt x="342" y="1007"/>
                  </a:lnTo>
                  <a:lnTo>
                    <a:pt x="343" y="1006"/>
                  </a:lnTo>
                  <a:lnTo>
                    <a:pt x="343" y="1004"/>
                  </a:lnTo>
                  <a:lnTo>
                    <a:pt x="343" y="1002"/>
                  </a:lnTo>
                  <a:lnTo>
                    <a:pt x="350" y="977"/>
                  </a:lnTo>
                  <a:lnTo>
                    <a:pt x="352" y="976"/>
                  </a:lnTo>
                  <a:lnTo>
                    <a:pt x="352" y="972"/>
                  </a:lnTo>
                  <a:lnTo>
                    <a:pt x="352" y="972"/>
                  </a:lnTo>
                  <a:lnTo>
                    <a:pt x="352" y="971"/>
                  </a:lnTo>
                  <a:lnTo>
                    <a:pt x="352" y="967"/>
                  </a:lnTo>
                  <a:lnTo>
                    <a:pt x="352" y="967"/>
                  </a:lnTo>
                  <a:lnTo>
                    <a:pt x="352" y="966"/>
                  </a:lnTo>
                  <a:lnTo>
                    <a:pt x="348" y="959"/>
                  </a:lnTo>
                  <a:lnTo>
                    <a:pt x="345" y="946"/>
                  </a:lnTo>
                  <a:lnTo>
                    <a:pt x="345" y="942"/>
                  </a:lnTo>
                  <a:lnTo>
                    <a:pt x="340" y="922"/>
                  </a:lnTo>
                  <a:lnTo>
                    <a:pt x="340" y="921"/>
                  </a:lnTo>
                  <a:lnTo>
                    <a:pt x="340" y="921"/>
                  </a:lnTo>
                  <a:lnTo>
                    <a:pt x="342" y="919"/>
                  </a:lnTo>
                  <a:lnTo>
                    <a:pt x="348" y="917"/>
                  </a:lnTo>
                  <a:lnTo>
                    <a:pt x="348" y="917"/>
                  </a:lnTo>
                  <a:lnTo>
                    <a:pt x="352" y="917"/>
                  </a:lnTo>
                  <a:lnTo>
                    <a:pt x="353" y="917"/>
                  </a:lnTo>
                  <a:lnTo>
                    <a:pt x="357" y="919"/>
                  </a:lnTo>
                  <a:lnTo>
                    <a:pt x="358" y="919"/>
                  </a:lnTo>
                  <a:lnTo>
                    <a:pt x="358" y="919"/>
                  </a:lnTo>
                  <a:lnTo>
                    <a:pt x="360" y="919"/>
                  </a:lnTo>
                  <a:lnTo>
                    <a:pt x="360" y="917"/>
                  </a:lnTo>
                  <a:lnTo>
                    <a:pt x="367" y="906"/>
                  </a:lnTo>
                  <a:lnTo>
                    <a:pt x="368" y="902"/>
                  </a:lnTo>
                  <a:lnTo>
                    <a:pt x="372" y="892"/>
                  </a:lnTo>
                  <a:lnTo>
                    <a:pt x="368" y="886"/>
                  </a:lnTo>
                  <a:lnTo>
                    <a:pt x="360" y="871"/>
                  </a:lnTo>
                  <a:lnTo>
                    <a:pt x="358" y="871"/>
                  </a:lnTo>
                  <a:lnTo>
                    <a:pt x="357" y="871"/>
                  </a:lnTo>
                  <a:lnTo>
                    <a:pt x="355" y="871"/>
                  </a:lnTo>
                  <a:lnTo>
                    <a:pt x="355" y="871"/>
                  </a:lnTo>
                  <a:lnTo>
                    <a:pt x="345" y="856"/>
                  </a:lnTo>
                  <a:lnTo>
                    <a:pt x="347" y="844"/>
                  </a:lnTo>
                  <a:lnTo>
                    <a:pt x="348" y="841"/>
                  </a:lnTo>
                  <a:lnTo>
                    <a:pt x="348" y="839"/>
                  </a:lnTo>
                  <a:lnTo>
                    <a:pt x="350" y="834"/>
                  </a:lnTo>
                  <a:lnTo>
                    <a:pt x="350" y="829"/>
                  </a:lnTo>
                  <a:lnTo>
                    <a:pt x="355" y="817"/>
                  </a:lnTo>
                  <a:lnTo>
                    <a:pt x="357" y="807"/>
                  </a:lnTo>
                  <a:lnTo>
                    <a:pt x="357" y="806"/>
                  </a:lnTo>
                  <a:lnTo>
                    <a:pt x="357" y="802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0" y="775"/>
                  </a:lnTo>
                  <a:lnTo>
                    <a:pt x="353" y="752"/>
                  </a:lnTo>
                  <a:lnTo>
                    <a:pt x="360" y="739"/>
                  </a:lnTo>
                  <a:lnTo>
                    <a:pt x="360" y="737"/>
                  </a:lnTo>
                  <a:lnTo>
                    <a:pt x="360" y="735"/>
                  </a:lnTo>
                  <a:lnTo>
                    <a:pt x="357" y="722"/>
                  </a:lnTo>
                  <a:lnTo>
                    <a:pt x="353" y="714"/>
                  </a:lnTo>
                  <a:lnTo>
                    <a:pt x="357" y="709"/>
                  </a:lnTo>
                  <a:lnTo>
                    <a:pt x="360" y="704"/>
                  </a:lnTo>
                  <a:lnTo>
                    <a:pt x="363" y="699"/>
                  </a:lnTo>
                  <a:lnTo>
                    <a:pt x="367" y="694"/>
                  </a:lnTo>
                  <a:lnTo>
                    <a:pt x="365" y="692"/>
                  </a:lnTo>
                  <a:lnTo>
                    <a:pt x="365" y="685"/>
                  </a:lnTo>
                  <a:lnTo>
                    <a:pt x="365" y="685"/>
                  </a:lnTo>
                  <a:lnTo>
                    <a:pt x="382" y="664"/>
                  </a:lnTo>
                  <a:lnTo>
                    <a:pt x="388" y="655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7" y="649"/>
                  </a:lnTo>
                  <a:lnTo>
                    <a:pt x="398" y="649"/>
                  </a:lnTo>
                  <a:lnTo>
                    <a:pt x="402" y="647"/>
                  </a:lnTo>
                  <a:lnTo>
                    <a:pt x="403" y="645"/>
                  </a:lnTo>
                  <a:lnTo>
                    <a:pt x="405" y="645"/>
                  </a:lnTo>
                  <a:lnTo>
                    <a:pt x="407" y="645"/>
                  </a:lnTo>
                  <a:lnTo>
                    <a:pt x="410" y="645"/>
                  </a:lnTo>
                  <a:lnTo>
                    <a:pt x="413" y="644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35" y="652"/>
                  </a:lnTo>
                  <a:lnTo>
                    <a:pt x="442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52" y="640"/>
                  </a:lnTo>
                  <a:lnTo>
                    <a:pt x="452" y="640"/>
                  </a:lnTo>
                  <a:lnTo>
                    <a:pt x="452" y="639"/>
                  </a:lnTo>
                  <a:lnTo>
                    <a:pt x="452" y="639"/>
                  </a:lnTo>
                  <a:lnTo>
                    <a:pt x="453" y="629"/>
                  </a:lnTo>
                  <a:lnTo>
                    <a:pt x="453" y="625"/>
                  </a:lnTo>
                  <a:lnTo>
                    <a:pt x="453" y="624"/>
                  </a:lnTo>
                  <a:lnTo>
                    <a:pt x="453" y="614"/>
                  </a:lnTo>
                  <a:lnTo>
                    <a:pt x="450" y="610"/>
                  </a:lnTo>
                  <a:lnTo>
                    <a:pt x="443" y="609"/>
                  </a:lnTo>
                  <a:lnTo>
                    <a:pt x="437" y="602"/>
                  </a:lnTo>
                  <a:lnTo>
                    <a:pt x="437" y="602"/>
                  </a:lnTo>
                  <a:lnTo>
                    <a:pt x="437" y="600"/>
                  </a:lnTo>
                  <a:lnTo>
                    <a:pt x="437" y="600"/>
                  </a:lnTo>
                  <a:lnTo>
                    <a:pt x="437" y="599"/>
                  </a:lnTo>
                  <a:lnTo>
                    <a:pt x="438" y="595"/>
                  </a:lnTo>
                  <a:lnTo>
                    <a:pt x="453" y="574"/>
                  </a:lnTo>
                  <a:lnTo>
                    <a:pt x="462" y="560"/>
                  </a:lnTo>
                  <a:lnTo>
                    <a:pt x="465" y="555"/>
                  </a:lnTo>
                  <a:lnTo>
                    <a:pt x="475" y="537"/>
                  </a:lnTo>
                  <a:lnTo>
                    <a:pt x="475" y="532"/>
                  </a:lnTo>
                  <a:lnTo>
                    <a:pt x="477" y="519"/>
                  </a:lnTo>
                  <a:lnTo>
                    <a:pt x="477" y="512"/>
                  </a:lnTo>
                  <a:lnTo>
                    <a:pt x="479" y="502"/>
                  </a:lnTo>
                  <a:lnTo>
                    <a:pt x="480" y="502"/>
                  </a:lnTo>
                  <a:lnTo>
                    <a:pt x="480" y="502"/>
                  </a:lnTo>
                  <a:lnTo>
                    <a:pt x="480" y="498"/>
                  </a:lnTo>
                  <a:lnTo>
                    <a:pt x="482" y="497"/>
                  </a:lnTo>
                  <a:lnTo>
                    <a:pt x="482" y="497"/>
                  </a:lnTo>
                  <a:lnTo>
                    <a:pt x="482" y="495"/>
                  </a:lnTo>
                  <a:lnTo>
                    <a:pt x="484" y="493"/>
                  </a:lnTo>
                  <a:lnTo>
                    <a:pt x="484" y="492"/>
                  </a:lnTo>
                  <a:lnTo>
                    <a:pt x="484" y="490"/>
                  </a:lnTo>
                  <a:lnTo>
                    <a:pt x="484" y="487"/>
                  </a:lnTo>
                  <a:lnTo>
                    <a:pt x="484" y="483"/>
                  </a:lnTo>
                  <a:lnTo>
                    <a:pt x="482" y="480"/>
                  </a:lnTo>
                  <a:lnTo>
                    <a:pt x="482" y="473"/>
                  </a:lnTo>
                  <a:lnTo>
                    <a:pt x="482" y="467"/>
                  </a:lnTo>
                  <a:lnTo>
                    <a:pt x="482" y="462"/>
                  </a:lnTo>
                  <a:lnTo>
                    <a:pt x="490" y="462"/>
                  </a:lnTo>
                  <a:lnTo>
                    <a:pt x="500" y="462"/>
                  </a:lnTo>
                  <a:lnTo>
                    <a:pt x="519" y="452"/>
                  </a:lnTo>
                  <a:lnTo>
                    <a:pt x="517" y="445"/>
                  </a:lnTo>
                  <a:lnTo>
                    <a:pt x="517" y="440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22" y="427"/>
                  </a:lnTo>
                  <a:lnTo>
                    <a:pt x="527" y="422"/>
                  </a:lnTo>
                  <a:lnTo>
                    <a:pt x="530" y="415"/>
                  </a:lnTo>
                  <a:lnTo>
                    <a:pt x="540" y="400"/>
                  </a:lnTo>
                  <a:lnTo>
                    <a:pt x="542" y="397"/>
                  </a:lnTo>
                  <a:lnTo>
                    <a:pt x="555" y="385"/>
                  </a:lnTo>
                  <a:lnTo>
                    <a:pt x="557" y="373"/>
                  </a:lnTo>
                  <a:lnTo>
                    <a:pt x="557" y="372"/>
                  </a:lnTo>
                  <a:lnTo>
                    <a:pt x="557" y="365"/>
                  </a:lnTo>
                  <a:lnTo>
                    <a:pt x="555" y="363"/>
                  </a:lnTo>
                  <a:lnTo>
                    <a:pt x="552" y="358"/>
                  </a:lnTo>
                  <a:lnTo>
                    <a:pt x="552" y="357"/>
                  </a:lnTo>
                  <a:lnTo>
                    <a:pt x="552" y="357"/>
                  </a:lnTo>
                  <a:lnTo>
                    <a:pt x="550" y="355"/>
                  </a:lnTo>
                  <a:lnTo>
                    <a:pt x="550" y="355"/>
                  </a:lnTo>
                  <a:lnTo>
                    <a:pt x="549" y="353"/>
                  </a:lnTo>
                  <a:lnTo>
                    <a:pt x="549" y="352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52" y="342"/>
                  </a:lnTo>
                  <a:lnTo>
                    <a:pt x="559" y="340"/>
                  </a:lnTo>
                  <a:lnTo>
                    <a:pt x="559" y="338"/>
                  </a:lnTo>
                  <a:lnTo>
                    <a:pt x="564" y="332"/>
                  </a:lnTo>
                  <a:lnTo>
                    <a:pt x="565" y="328"/>
                  </a:lnTo>
                  <a:lnTo>
                    <a:pt x="567" y="325"/>
                  </a:lnTo>
                  <a:lnTo>
                    <a:pt x="569" y="322"/>
                  </a:lnTo>
                  <a:lnTo>
                    <a:pt x="570" y="315"/>
                  </a:lnTo>
                  <a:lnTo>
                    <a:pt x="572" y="310"/>
                  </a:lnTo>
                  <a:lnTo>
                    <a:pt x="572" y="307"/>
                  </a:lnTo>
                  <a:lnTo>
                    <a:pt x="589" y="295"/>
                  </a:lnTo>
                  <a:lnTo>
                    <a:pt x="592" y="290"/>
                  </a:lnTo>
                  <a:lnTo>
                    <a:pt x="592" y="290"/>
                  </a:lnTo>
                  <a:lnTo>
                    <a:pt x="602" y="293"/>
                  </a:lnTo>
                  <a:lnTo>
                    <a:pt x="604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9" y="300"/>
                  </a:lnTo>
                  <a:lnTo>
                    <a:pt x="610" y="302"/>
                  </a:lnTo>
                  <a:lnTo>
                    <a:pt x="610" y="302"/>
                  </a:lnTo>
                  <a:lnTo>
                    <a:pt x="612" y="303"/>
                  </a:lnTo>
                  <a:lnTo>
                    <a:pt x="612" y="30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2" y="272"/>
                  </a:lnTo>
                  <a:lnTo>
                    <a:pt x="620" y="268"/>
                  </a:lnTo>
                  <a:lnTo>
                    <a:pt x="620" y="263"/>
                  </a:lnTo>
                  <a:lnTo>
                    <a:pt x="620" y="262"/>
                  </a:lnTo>
                  <a:lnTo>
                    <a:pt x="620" y="258"/>
                  </a:lnTo>
                  <a:lnTo>
                    <a:pt x="620" y="253"/>
                  </a:lnTo>
                  <a:lnTo>
                    <a:pt x="622" y="251"/>
                  </a:lnTo>
                  <a:lnTo>
                    <a:pt x="630" y="248"/>
                  </a:lnTo>
                  <a:lnTo>
                    <a:pt x="639" y="255"/>
                  </a:lnTo>
                  <a:lnTo>
                    <a:pt x="650" y="255"/>
                  </a:lnTo>
                  <a:lnTo>
                    <a:pt x="669" y="262"/>
                  </a:lnTo>
                  <a:lnTo>
                    <a:pt x="680" y="267"/>
                  </a:lnTo>
                  <a:lnTo>
                    <a:pt x="687" y="265"/>
                  </a:lnTo>
                  <a:lnTo>
                    <a:pt x="692" y="258"/>
                  </a:lnTo>
                  <a:lnTo>
                    <a:pt x="692" y="258"/>
                  </a:lnTo>
                  <a:lnTo>
                    <a:pt x="694" y="257"/>
                  </a:lnTo>
                  <a:lnTo>
                    <a:pt x="694" y="255"/>
                  </a:lnTo>
                  <a:lnTo>
                    <a:pt x="694" y="255"/>
                  </a:lnTo>
                  <a:lnTo>
                    <a:pt x="690" y="253"/>
                  </a:lnTo>
                  <a:lnTo>
                    <a:pt x="685" y="250"/>
                  </a:lnTo>
                  <a:lnTo>
                    <a:pt x="689" y="246"/>
                  </a:lnTo>
                  <a:lnTo>
                    <a:pt x="692" y="240"/>
                  </a:lnTo>
                  <a:lnTo>
                    <a:pt x="694" y="238"/>
                  </a:lnTo>
                  <a:lnTo>
                    <a:pt x="695" y="233"/>
                  </a:lnTo>
                  <a:lnTo>
                    <a:pt x="697" y="230"/>
                  </a:lnTo>
                  <a:lnTo>
                    <a:pt x="699" y="226"/>
                  </a:lnTo>
                  <a:lnTo>
                    <a:pt x="697" y="215"/>
                  </a:lnTo>
                  <a:lnTo>
                    <a:pt x="690" y="203"/>
                  </a:lnTo>
                  <a:lnTo>
                    <a:pt x="705" y="201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6" name="Freeform 228"/>
            <p:cNvSpPr>
              <a:spLocks/>
            </p:cNvSpPr>
            <p:nvPr/>
          </p:nvSpPr>
          <p:spPr bwMode="auto">
            <a:xfrm>
              <a:off x="9248672" y="1395763"/>
              <a:ext cx="7560" cy="9071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7" name="Freeform 229"/>
            <p:cNvSpPr>
              <a:spLocks/>
            </p:cNvSpPr>
            <p:nvPr/>
          </p:nvSpPr>
          <p:spPr bwMode="auto">
            <a:xfrm>
              <a:off x="9248672" y="1395763"/>
              <a:ext cx="7560" cy="9071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8" name="Freeform 230"/>
            <p:cNvSpPr>
              <a:spLocks/>
            </p:cNvSpPr>
            <p:nvPr/>
          </p:nvSpPr>
          <p:spPr bwMode="auto">
            <a:xfrm>
              <a:off x="9250184" y="14048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9" name="Freeform 231"/>
            <p:cNvSpPr>
              <a:spLocks/>
            </p:cNvSpPr>
            <p:nvPr/>
          </p:nvSpPr>
          <p:spPr bwMode="auto">
            <a:xfrm>
              <a:off x="9250184" y="14048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0" name="Line 232"/>
            <p:cNvSpPr>
              <a:spLocks noChangeShapeType="1"/>
            </p:cNvSpPr>
            <p:nvPr/>
          </p:nvSpPr>
          <p:spPr bwMode="auto">
            <a:xfrm>
              <a:off x="9250184" y="1404833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1" name="Line 233"/>
            <p:cNvSpPr>
              <a:spLocks noChangeShapeType="1"/>
            </p:cNvSpPr>
            <p:nvPr/>
          </p:nvSpPr>
          <p:spPr bwMode="auto">
            <a:xfrm>
              <a:off x="9250184" y="1404833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2" name="Freeform 234"/>
            <p:cNvSpPr>
              <a:spLocks/>
            </p:cNvSpPr>
            <p:nvPr/>
          </p:nvSpPr>
          <p:spPr bwMode="auto">
            <a:xfrm>
              <a:off x="9268327" y="1389716"/>
              <a:ext cx="6047" cy="15119"/>
            </a:xfrm>
            <a:custGeom>
              <a:avLst/>
              <a:gdLst>
                <a:gd name="T0" fmla="*/ 4 w 4"/>
                <a:gd name="T1" fmla="*/ 5 h 10"/>
                <a:gd name="T2" fmla="*/ 4 w 4"/>
                <a:gd name="T3" fmla="*/ 4 h 10"/>
                <a:gd name="T4" fmla="*/ 4 w 4"/>
                <a:gd name="T5" fmla="*/ 2 h 10"/>
                <a:gd name="T6" fmla="*/ 0 w 4"/>
                <a:gd name="T7" fmla="*/ 0 h 10"/>
                <a:gd name="T8" fmla="*/ 0 w 4"/>
                <a:gd name="T9" fmla="*/ 0 h 10"/>
                <a:gd name="T10" fmla="*/ 0 w 4"/>
                <a:gd name="T11" fmla="*/ 2 h 10"/>
                <a:gd name="T12" fmla="*/ 0 w 4"/>
                <a:gd name="T13" fmla="*/ 2 h 10"/>
                <a:gd name="T14" fmla="*/ 0 w 4"/>
                <a:gd name="T15" fmla="*/ 4 h 10"/>
                <a:gd name="T16" fmla="*/ 0 w 4"/>
                <a:gd name="T17" fmla="*/ 5 h 10"/>
                <a:gd name="T18" fmla="*/ 0 w 4"/>
                <a:gd name="T19" fmla="*/ 5 h 10"/>
                <a:gd name="T20" fmla="*/ 0 w 4"/>
                <a:gd name="T21" fmla="*/ 7 h 10"/>
                <a:gd name="T22" fmla="*/ 0 w 4"/>
                <a:gd name="T23" fmla="*/ 9 h 10"/>
                <a:gd name="T24" fmla="*/ 0 w 4"/>
                <a:gd name="T25" fmla="*/ 9 h 10"/>
                <a:gd name="T26" fmla="*/ 2 w 4"/>
                <a:gd name="T27" fmla="*/ 10 h 10"/>
                <a:gd name="T28" fmla="*/ 2 w 4"/>
                <a:gd name="T29" fmla="*/ 9 h 10"/>
                <a:gd name="T30" fmla="*/ 4 w 4"/>
                <a:gd name="T31" fmla="*/ 9 h 10"/>
                <a:gd name="T32" fmla="*/ 4 w 4"/>
                <a:gd name="T33" fmla="*/ 7 h 10"/>
                <a:gd name="T34" fmla="*/ 4 w 4"/>
                <a:gd name="T35" fmla="*/ 5 h 10"/>
                <a:gd name="T36" fmla="*/ 4 w 4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4" y="5"/>
                  </a:moveTo>
                  <a:lnTo>
                    <a:pt x="4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3" name="Freeform 235"/>
            <p:cNvSpPr>
              <a:spLocks/>
            </p:cNvSpPr>
            <p:nvPr/>
          </p:nvSpPr>
          <p:spPr bwMode="auto">
            <a:xfrm>
              <a:off x="8640923" y="1743480"/>
              <a:ext cx="4536" cy="4536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2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3 h 3"/>
                <a:gd name="T20" fmla="*/ 3 w 3"/>
                <a:gd name="T21" fmla="*/ 3 h 3"/>
                <a:gd name="T22" fmla="*/ 3 w 3"/>
                <a:gd name="T23" fmla="*/ 2 h 3"/>
                <a:gd name="T24" fmla="*/ 3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4" name="Freeform 236"/>
            <p:cNvSpPr>
              <a:spLocks/>
            </p:cNvSpPr>
            <p:nvPr/>
          </p:nvSpPr>
          <p:spPr bwMode="auto">
            <a:xfrm>
              <a:off x="8885836" y="1569620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3 w 5"/>
                <a:gd name="T5" fmla="*/ 0 h 2"/>
                <a:gd name="T6" fmla="*/ 1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0 h 2"/>
                <a:gd name="T14" fmla="*/ 1 w 5"/>
                <a:gd name="T15" fmla="*/ 0 h 2"/>
                <a:gd name="T16" fmla="*/ 3 w 5"/>
                <a:gd name="T17" fmla="*/ 2 h 2"/>
                <a:gd name="T18" fmla="*/ 5 w 5"/>
                <a:gd name="T19" fmla="*/ 2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5" name="Freeform 237"/>
            <p:cNvSpPr>
              <a:spLocks/>
            </p:cNvSpPr>
            <p:nvPr/>
          </p:nvSpPr>
          <p:spPr bwMode="auto">
            <a:xfrm>
              <a:off x="8938752" y="1365526"/>
              <a:ext cx="99779" cy="113386"/>
            </a:xfrm>
            <a:custGeom>
              <a:avLst/>
              <a:gdLst>
                <a:gd name="T0" fmla="*/ 66 w 66"/>
                <a:gd name="T1" fmla="*/ 18 h 75"/>
                <a:gd name="T2" fmla="*/ 66 w 66"/>
                <a:gd name="T3" fmla="*/ 16 h 75"/>
                <a:gd name="T4" fmla="*/ 65 w 66"/>
                <a:gd name="T5" fmla="*/ 15 h 75"/>
                <a:gd name="T6" fmla="*/ 60 w 66"/>
                <a:gd name="T7" fmla="*/ 11 h 75"/>
                <a:gd name="T8" fmla="*/ 56 w 66"/>
                <a:gd name="T9" fmla="*/ 8 h 75"/>
                <a:gd name="T10" fmla="*/ 51 w 66"/>
                <a:gd name="T11" fmla="*/ 6 h 75"/>
                <a:gd name="T12" fmla="*/ 41 w 66"/>
                <a:gd name="T13" fmla="*/ 5 h 75"/>
                <a:gd name="T14" fmla="*/ 26 w 66"/>
                <a:gd name="T15" fmla="*/ 1 h 75"/>
                <a:gd name="T16" fmla="*/ 21 w 66"/>
                <a:gd name="T17" fmla="*/ 0 h 75"/>
                <a:gd name="T18" fmla="*/ 18 w 66"/>
                <a:gd name="T19" fmla="*/ 0 h 75"/>
                <a:gd name="T20" fmla="*/ 11 w 66"/>
                <a:gd name="T21" fmla="*/ 3 h 75"/>
                <a:gd name="T22" fmla="*/ 8 w 66"/>
                <a:gd name="T23" fmla="*/ 5 h 75"/>
                <a:gd name="T24" fmla="*/ 5 w 66"/>
                <a:gd name="T25" fmla="*/ 8 h 75"/>
                <a:gd name="T26" fmla="*/ 1 w 66"/>
                <a:gd name="T27" fmla="*/ 15 h 75"/>
                <a:gd name="T28" fmla="*/ 1 w 66"/>
                <a:gd name="T29" fmla="*/ 16 h 75"/>
                <a:gd name="T30" fmla="*/ 0 w 66"/>
                <a:gd name="T31" fmla="*/ 23 h 75"/>
                <a:gd name="T32" fmla="*/ 0 w 66"/>
                <a:gd name="T33" fmla="*/ 26 h 75"/>
                <a:gd name="T34" fmla="*/ 0 w 66"/>
                <a:gd name="T35" fmla="*/ 31 h 75"/>
                <a:gd name="T36" fmla="*/ 0 w 66"/>
                <a:gd name="T37" fmla="*/ 35 h 75"/>
                <a:gd name="T38" fmla="*/ 1 w 66"/>
                <a:gd name="T39" fmla="*/ 38 h 75"/>
                <a:gd name="T40" fmla="*/ 5 w 66"/>
                <a:gd name="T41" fmla="*/ 52 h 75"/>
                <a:gd name="T42" fmla="*/ 13 w 66"/>
                <a:gd name="T43" fmla="*/ 67 h 75"/>
                <a:gd name="T44" fmla="*/ 13 w 66"/>
                <a:gd name="T45" fmla="*/ 67 h 75"/>
                <a:gd name="T46" fmla="*/ 30 w 66"/>
                <a:gd name="T47" fmla="*/ 75 h 75"/>
                <a:gd name="T48" fmla="*/ 36 w 66"/>
                <a:gd name="T49" fmla="*/ 72 h 75"/>
                <a:gd name="T50" fmla="*/ 38 w 66"/>
                <a:gd name="T51" fmla="*/ 70 h 75"/>
                <a:gd name="T52" fmla="*/ 41 w 66"/>
                <a:gd name="T53" fmla="*/ 68 h 75"/>
                <a:gd name="T54" fmla="*/ 53 w 66"/>
                <a:gd name="T55" fmla="*/ 55 h 75"/>
                <a:gd name="T56" fmla="*/ 53 w 66"/>
                <a:gd name="T57" fmla="*/ 55 h 75"/>
                <a:gd name="T58" fmla="*/ 58 w 66"/>
                <a:gd name="T59" fmla="*/ 47 h 75"/>
                <a:gd name="T60" fmla="*/ 58 w 66"/>
                <a:gd name="T61" fmla="*/ 36 h 75"/>
                <a:gd name="T62" fmla="*/ 56 w 66"/>
                <a:gd name="T63" fmla="*/ 33 h 75"/>
                <a:gd name="T64" fmla="*/ 56 w 66"/>
                <a:gd name="T65" fmla="*/ 26 h 75"/>
                <a:gd name="T66" fmla="*/ 60 w 66"/>
                <a:gd name="T67" fmla="*/ 18 h 75"/>
                <a:gd name="T68" fmla="*/ 61 w 66"/>
                <a:gd name="T69" fmla="*/ 16 h 75"/>
                <a:gd name="T70" fmla="*/ 61 w 66"/>
                <a:gd name="T71" fmla="*/ 21 h 75"/>
                <a:gd name="T72" fmla="*/ 63 w 66"/>
                <a:gd name="T73" fmla="*/ 23 h 75"/>
                <a:gd name="T74" fmla="*/ 63 w 66"/>
                <a:gd name="T75" fmla="*/ 26 h 75"/>
                <a:gd name="T76" fmla="*/ 65 w 66"/>
                <a:gd name="T77" fmla="*/ 30 h 75"/>
                <a:gd name="T78" fmla="*/ 66 w 66"/>
                <a:gd name="T79" fmla="*/ 30 h 75"/>
                <a:gd name="T80" fmla="*/ 66 w 66"/>
                <a:gd name="T81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" h="75">
                  <a:moveTo>
                    <a:pt x="66" y="21"/>
                  </a:move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3" y="13"/>
                  </a:lnTo>
                  <a:lnTo>
                    <a:pt x="60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1" y="5"/>
                  </a:lnTo>
                  <a:lnTo>
                    <a:pt x="36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5" y="6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6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58" y="36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6" y="2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6" name="Freeform 238"/>
            <p:cNvSpPr>
              <a:spLocks/>
            </p:cNvSpPr>
            <p:nvPr/>
          </p:nvSpPr>
          <p:spPr bwMode="auto">
            <a:xfrm>
              <a:off x="9015854" y="1377622"/>
              <a:ext cx="13607" cy="12094"/>
            </a:xfrm>
            <a:custGeom>
              <a:avLst/>
              <a:gdLst>
                <a:gd name="T0" fmla="*/ 9 w 9"/>
                <a:gd name="T1" fmla="*/ 7 h 8"/>
                <a:gd name="T2" fmla="*/ 7 w 9"/>
                <a:gd name="T3" fmla="*/ 5 h 8"/>
                <a:gd name="T4" fmla="*/ 7 w 9"/>
                <a:gd name="T5" fmla="*/ 3 h 8"/>
                <a:gd name="T6" fmla="*/ 5 w 9"/>
                <a:gd name="T7" fmla="*/ 3 h 8"/>
                <a:gd name="T8" fmla="*/ 5 w 9"/>
                <a:gd name="T9" fmla="*/ 2 h 8"/>
                <a:gd name="T10" fmla="*/ 5 w 9"/>
                <a:gd name="T11" fmla="*/ 2 h 8"/>
                <a:gd name="T12" fmla="*/ 2 w 9"/>
                <a:gd name="T13" fmla="*/ 2 h 8"/>
                <a:gd name="T14" fmla="*/ 2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2 h 8"/>
                <a:gd name="T26" fmla="*/ 7 w 9"/>
                <a:gd name="T27" fmla="*/ 8 h 8"/>
                <a:gd name="T28" fmla="*/ 7 w 9"/>
                <a:gd name="T29" fmla="*/ 8 h 8"/>
                <a:gd name="T30" fmla="*/ 7 w 9"/>
                <a:gd name="T31" fmla="*/ 8 h 8"/>
                <a:gd name="T32" fmla="*/ 9 w 9"/>
                <a:gd name="T33" fmla="*/ 8 h 8"/>
                <a:gd name="T34" fmla="*/ 9 w 9"/>
                <a:gd name="T35" fmla="*/ 7 h 8"/>
                <a:gd name="T36" fmla="*/ 9 w 9"/>
                <a:gd name="T3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8">
                  <a:moveTo>
                    <a:pt x="9" y="7"/>
                  </a:move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7" name="Freeform 239"/>
            <p:cNvSpPr>
              <a:spLocks/>
            </p:cNvSpPr>
            <p:nvPr/>
          </p:nvSpPr>
          <p:spPr bwMode="auto">
            <a:xfrm>
              <a:off x="8513929" y="1698125"/>
              <a:ext cx="6047" cy="7560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2 w 4"/>
                <a:gd name="T9" fmla="*/ 0 h 5"/>
                <a:gd name="T10" fmla="*/ 0 w 4"/>
                <a:gd name="T11" fmla="*/ 0 h 5"/>
                <a:gd name="T12" fmla="*/ 0 w 4"/>
                <a:gd name="T13" fmla="*/ 2 h 5"/>
                <a:gd name="T14" fmla="*/ 2 w 4"/>
                <a:gd name="T15" fmla="*/ 2 h 5"/>
                <a:gd name="T16" fmla="*/ 2 w 4"/>
                <a:gd name="T17" fmla="*/ 3 h 5"/>
                <a:gd name="T18" fmla="*/ 2 w 4"/>
                <a:gd name="T19" fmla="*/ 5 h 5"/>
                <a:gd name="T20" fmla="*/ 4 w 4"/>
                <a:gd name="T21" fmla="*/ 5 h 5"/>
                <a:gd name="T22" fmla="*/ 4 w 4"/>
                <a:gd name="T23" fmla="*/ 3 h 5"/>
                <a:gd name="T24" fmla="*/ 4 w 4"/>
                <a:gd name="T25" fmla="*/ 3 h 5"/>
                <a:gd name="T26" fmla="*/ 4 w 4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8" name="Freeform 240"/>
            <p:cNvSpPr>
              <a:spLocks/>
            </p:cNvSpPr>
            <p:nvPr/>
          </p:nvSpPr>
          <p:spPr bwMode="auto">
            <a:xfrm>
              <a:off x="8264481" y="1619512"/>
              <a:ext cx="19654" cy="7560"/>
            </a:xfrm>
            <a:custGeom>
              <a:avLst/>
              <a:gdLst>
                <a:gd name="T0" fmla="*/ 13 w 13"/>
                <a:gd name="T1" fmla="*/ 4 h 5"/>
                <a:gd name="T2" fmla="*/ 13 w 13"/>
                <a:gd name="T3" fmla="*/ 4 h 5"/>
                <a:gd name="T4" fmla="*/ 7 w 13"/>
                <a:gd name="T5" fmla="*/ 0 h 5"/>
                <a:gd name="T6" fmla="*/ 7 w 13"/>
                <a:gd name="T7" fmla="*/ 0 h 5"/>
                <a:gd name="T8" fmla="*/ 3 w 13"/>
                <a:gd name="T9" fmla="*/ 0 h 5"/>
                <a:gd name="T10" fmla="*/ 2 w 13"/>
                <a:gd name="T11" fmla="*/ 0 h 5"/>
                <a:gd name="T12" fmla="*/ 0 w 13"/>
                <a:gd name="T13" fmla="*/ 2 h 5"/>
                <a:gd name="T14" fmla="*/ 0 w 13"/>
                <a:gd name="T15" fmla="*/ 4 h 5"/>
                <a:gd name="T16" fmla="*/ 0 w 13"/>
                <a:gd name="T17" fmla="*/ 4 h 5"/>
                <a:gd name="T18" fmla="*/ 0 w 13"/>
                <a:gd name="T19" fmla="*/ 5 h 5"/>
                <a:gd name="T20" fmla="*/ 0 w 13"/>
                <a:gd name="T21" fmla="*/ 5 h 5"/>
                <a:gd name="T22" fmla="*/ 0 w 13"/>
                <a:gd name="T23" fmla="*/ 5 h 5"/>
                <a:gd name="T24" fmla="*/ 2 w 13"/>
                <a:gd name="T25" fmla="*/ 5 h 5"/>
                <a:gd name="T26" fmla="*/ 3 w 13"/>
                <a:gd name="T27" fmla="*/ 5 h 5"/>
                <a:gd name="T28" fmla="*/ 7 w 13"/>
                <a:gd name="T29" fmla="*/ 5 h 5"/>
                <a:gd name="T30" fmla="*/ 12 w 13"/>
                <a:gd name="T31" fmla="*/ 5 h 5"/>
                <a:gd name="T32" fmla="*/ 13 w 13"/>
                <a:gd name="T33" fmla="*/ 4 h 5"/>
                <a:gd name="T34" fmla="*/ 13 w 13"/>
                <a:gd name="T35" fmla="*/ 4 h 5"/>
                <a:gd name="T36" fmla="*/ 13 w 13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lnTo>
                    <a:pt x="13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9" name="Freeform 241"/>
            <p:cNvSpPr>
              <a:spLocks/>
            </p:cNvSpPr>
            <p:nvPr/>
          </p:nvSpPr>
          <p:spPr bwMode="auto">
            <a:xfrm>
              <a:off x="8299253" y="1630093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0 w 5"/>
                <a:gd name="T13" fmla="*/ 0 h 2"/>
                <a:gd name="T14" fmla="*/ 0 w 5"/>
                <a:gd name="T15" fmla="*/ 2 h 2"/>
                <a:gd name="T16" fmla="*/ 2 w 5"/>
                <a:gd name="T17" fmla="*/ 2 h 2"/>
                <a:gd name="T18" fmla="*/ 2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0" name="Freeform 242"/>
            <p:cNvSpPr>
              <a:spLocks/>
            </p:cNvSpPr>
            <p:nvPr/>
          </p:nvSpPr>
          <p:spPr bwMode="auto">
            <a:xfrm>
              <a:off x="9106561" y="1466818"/>
              <a:ext cx="0" cy="15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1" name="Line 243"/>
            <p:cNvSpPr>
              <a:spLocks noChangeShapeType="1"/>
            </p:cNvSpPr>
            <p:nvPr/>
          </p:nvSpPr>
          <p:spPr bwMode="auto">
            <a:xfrm>
              <a:off x="9106561" y="1466818"/>
              <a:ext cx="0" cy="1513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2" name="Freeform 244"/>
            <p:cNvSpPr>
              <a:spLocks/>
            </p:cNvSpPr>
            <p:nvPr/>
          </p:nvSpPr>
          <p:spPr bwMode="auto">
            <a:xfrm>
              <a:off x="9106561" y="1444141"/>
              <a:ext cx="25701" cy="30236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3" name="Freeform 245"/>
            <p:cNvSpPr>
              <a:spLocks/>
            </p:cNvSpPr>
            <p:nvPr/>
          </p:nvSpPr>
          <p:spPr bwMode="auto">
            <a:xfrm>
              <a:off x="9106561" y="1444141"/>
              <a:ext cx="25701" cy="30236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4" name="Freeform 246"/>
            <p:cNvSpPr>
              <a:spLocks/>
            </p:cNvSpPr>
            <p:nvPr/>
          </p:nvSpPr>
          <p:spPr bwMode="auto">
            <a:xfrm>
              <a:off x="8792103" y="1847795"/>
              <a:ext cx="16630" cy="12094"/>
            </a:xfrm>
            <a:custGeom>
              <a:avLst/>
              <a:gdLst>
                <a:gd name="T0" fmla="*/ 0 w 11"/>
                <a:gd name="T1" fmla="*/ 5 h 8"/>
                <a:gd name="T2" fmla="*/ 0 w 11"/>
                <a:gd name="T3" fmla="*/ 5 h 8"/>
                <a:gd name="T4" fmla="*/ 3 w 11"/>
                <a:gd name="T5" fmla="*/ 6 h 8"/>
                <a:gd name="T6" fmla="*/ 5 w 11"/>
                <a:gd name="T7" fmla="*/ 8 h 8"/>
                <a:gd name="T8" fmla="*/ 6 w 11"/>
                <a:gd name="T9" fmla="*/ 8 h 8"/>
                <a:gd name="T10" fmla="*/ 6 w 11"/>
                <a:gd name="T11" fmla="*/ 8 h 8"/>
                <a:gd name="T12" fmla="*/ 8 w 11"/>
                <a:gd name="T13" fmla="*/ 8 h 8"/>
                <a:gd name="T14" fmla="*/ 10 w 11"/>
                <a:gd name="T15" fmla="*/ 8 h 8"/>
                <a:gd name="T16" fmla="*/ 11 w 11"/>
                <a:gd name="T17" fmla="*/ 8 h 8"/>
                <a:gd name="T18" fmla="*/ 11 w 11"/>
                <a:gd name="T19" fmla="*/ 6 h 8"/>
                <a:gd name="T20" fmla="*/ 11 w 11"/>
                <a:gd name="T21" fmla="*/ 6 h 8"/>
                <a:gd name="T22" fmla="*/ 11 w 11"/>
                <a:gd name="T23" fmla="*/ 5 h 8"/>
                <a:gd name="T24" fmla="*/ 10 w 11"/>
                <a:gd name="T25" fmla="*/ 5 h 8"/>
                <a:gd name="T26" fmla="*/ 8 w 11"/>
                <a:gd name="T27" fmla="*/ 3 h 8"/>
                <a:gd name="T28" fmla="*/ 6 w 11"/>
                <a:gd name="T29" fmla="*/ 1 h 8"/>
                <a:gd name="T30" fmla="*/ 6 w 11"/>
                <a:gd name="T31" fmla="*/ 0 h 8"/>
                <a:gd name="T32" fmla="*/ 5 w 11"/>
                <a:gd name="T33" fmla="*/ 0 h 8"/>
                <a:gd name="T34" fmla="*/ 5 w 11"/>
                <a:gd name="T35" fmla="*/ 0 h 8"/>
                <a:gd name="T36" fmla="*/ 3 w 11"/>
                <a:gd name="T37" fmla="*/ 0 h 8"/>
                <a:gd name="T38" fmla="*/ 1 w 11"/>
                <a:gd name="T39" fmla="*/ 0 h 8"/>
                <a:gd name="T40" fmla="*/ 0 w 11"/>
                <a:gd name="T41" fmla="*/ 1 h 8"/>
                <a:gd name="T42" fmla="*/ 0 w 11"/>
                <a:gd name="T43" fmla="*/ 1 h 8"/>
                <a:gd name="T44" fmla="*/ 0 w 11"/>
                <a:gd name="T45" fmla="*/ 3 h 8"/>
                <a:gd name="T46" fmla="*/ 0 w 11"/>
                <a:gd name="T47" fmla="*/ 3 h 8"/>
                <a:gd name="T48" fmla="*/ 0 w 11"/>
                <a:gd name="T49" fmla="*/ 5 h 8"/>
                <a:gd name="T50" fmla="*/ 0 w 11"/>
                <a:gd name="T5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lnTo>
                    <a:pt x="0" y="5"/>
                  </a:lnTo>
                  <a:lnTo>
                    <a:pt x="3" y="6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5" name="Freeform 247"/>
            <p:cNvSpPr>
              <a:spLocks/>
            </p:cNvSpPr>
            <p:nvPr/>
          </p:nvSpPr>
          <p:spPr bwMode="auto">
            <a:xfrm>
              <a:off x="8504859" y="2245403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6" name="Freeform 248"/>
            <p:cNvSpPr>
              <a:spLocks/>
            </p:cNvSpPr>
            <p:nvPr/>
          </p:nvSpPr>
          <p:spPr bwMode="auto">
            <a:xfrm>
              <a:off x="8572891" y="2283197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3 w 5"/>
                <a:gd name="T3" fmla="*/ 4 h 5"/>
                <a:gd name="T4" fmla="*/ 3 w 5"/>
                <a:gd name="T5" fmla="*/ 5 h 5"/>
                <a:gd name="T6" fmla="*/ 3 w 5"/>
                <a:gd name="T7" fmla="*/ 4 h 5"/>
                <a:gd name="T8" fmla="*/ 3 w 5"/>
                <a:gd name="T9" fmla="*/ 4 h 5"/>
                <a:gd name="T10" fmla="*/ 5 w 5"/>
                <a:gd name="T11" fmla="*/ 2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0 w 5"/>
                <a:gd name="T23" fmla="*/ 2 h 5"/>
                <a:gd name="T24" fmla="*/ 0 w 5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7" name="Freeform 249"/>
            <p:cNvSpPr>
              <a:spLocks/>
            </p:cNvSpPr>
            <p:nvPr/>
          </p:nvSpPr>
          <p:spPr bwMode="auto">
            <a:xfrm>
              <a:off x="8524513" y="2274127"/>
              <a:ext cx="12094" cy="12094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3 h 8"/>
                <a:gd name="T4" fmla="*/ 8 w 8"/>
                <a:gd name="T5" fmla="*/ 3 h 8"/>
                <a:gd name="T6" fmla="*/ 3 w 8"/>
                <a:gd name="T7" fmla="*/ 1 h 8"/>
                <a:gd name="T8" fmla="*/ 3 w 8"/>
                <a:gd name="T9" fmla="*/ 0 h 8"/>
                <a:gd name="T10" fmla="*/ 2 w 8"/>
                <a:gd name="T11" fmla="*/ 0 h 8"/>
                <a:gd name="T12" fmla="*/ 2 w 8"/>
                <a:gd name="T13" fmla="*/ 0 h 8"/>
                <a:gd name="T14" fmla="*/ 2 w 8"/>
                <a:gd name="T15" fmla="*/ 0 h 8"/>
                <a:gd name="T16" fmla="*/ 0 w 8"/>
                <a:gd name="T17" fmla="*/ 1 h 8"/>
                <a:gd name="T18" fmla="*/ 0 w 8"/>
                <a:gd name="T19" fmla="*/ 1 h 8"/>
                <a:gd name="T20" fmla="*/ 0 w 8"/>
                <a:gd name="T21" fmla="*/ 3 h 8"/>
                <a:gd name="T22" fmla="*/ 5 w 8"/>
                <a:gd name="T23" fmla="*/ 8 h 8"/>
                <a:gd name="T24" fmla="*/ 5 w 8"/>
                <a:gd name="T25" fmla="*/ 8 h 8"/>
                <a:gd name="T26" fmla="*/ 7 w 8"/>
                <a:gd name="T27" fmla="*/ 6 h 8"/>
                <a:gd name="T28" fmla="*/ 7 w 8"/>
                <a:gd name="T29" fmla="*/ 6 h 8"/>
                <a:gd name="T30" fmla="*/ 8 w 8"/>
                <a:gd name="T31" fmla="*/ 5 h 8"/>
                <a:gd name="T32" fmla="*/ 8 w 8"/>
                <a:gd name="T33" fmla="*/ 5 h 8"/>
                <a:gd name="T34" fmla="*/ 8 w 8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8" name="Freeform 250"/>
            <p:cNvSpPr>
              <a:spLocks/>
            </p:cNvSpPr>
            <p:nvPr/>
          </p:nvSpPr>
          <p:spPr bwMode="auto">
            <a:xfrm>
              <a:off x="8501836" y="2162252"/>
              <a:ext cx="19654" cy="7560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0 w 13"/>
                <a:gd name="T5" fmla="*/ 2 h 5"/>
                <a:gd name="T6" fmla="*/ 5 w 13"/>
                <a:gd name="T7" fmla="*/ 3 h 5"/>
                <a:gd name="T8" fmla="*/ 5 w 13"/>
                <a:gd name="T9" fmla="*/ 3 h 5"/>
                <a:gd name="T10" fmla="*/ 5 w 13"/>
                <a:gd name="T11" fmla="*/ 2 h 5"/>
                <a:gd name="T12" fmla="*/ 3 w 13"/>
                <a:gd name="T13" fmla="*/ 2 h 5"/>
                <a:gd name="T14" fmla="*/ 3 w 13"/>
                <a:gd name="T15" fmla="*/ 2 h 5"/>
                <a:gd name="T16" fmla="*/ 2 w 13"/>
                <a:gd name="T17" fmla="*/ 2 h 5"/>
                <a:gd name="T18" fmla="*/ 0 w 13"/>
                <a:gd name="T19" fmla="*/ 2 h 5"/>
                <a:gd name="T20" fmla="*/ 0 w 13"/>
                <a:gd name="T21" fmla="*/ 3 h 5"/>
                <a:gd name="T22" fmla="*/ 0 w 13"/>
                <a:gd name="T23" fmla="*/ 5 h 5"/>
                <a:gd name="T24" fmla="*/ 2 w 13"/>
                <a:gd name="T25" fmla="*/ 5 h 5"/>
                <a:gd name="T26" fmla="*/ 2 w 13"/>
                <a:gd name="T27" fmla="*/ 5 h 5"/>
                <a:gd name="T28" fmla="*/ 2 w 13"/>
                <a:gd name="T29" fmla="*/ 5 h 5"/>
                <a:gd name="T30" fmla="*/ 5 w 13"/>
                <a:gd name="T31" fmla="*/ 5 h 5"/>
                <a:gd name="T32" fmla="*/ 5 w 13"/>
                <a:gd name="T33" fmla="*/ 5 h 5"/>
                <a:gd name="T34" fmla="*/ 10 w 13"/>
                <a:gd name="T35" fmla="*/ 3 h 5"/>
                <a:gd name="T36" fmla="*/ 12 w 13"/>
                <a:gd name="T37" fmla="*/ 2 h 5"/>
                <a:gd name="T38" fmla="*/ 12 w 13"/>
                <a:gd name="T39" fmla="*/ 2 h 5"/>
                <a:gd name="T40" fmla="*/ 12 w 13"/>
                <a:gd name="T41" fmla="*/ 2 h 5"/>
                <a:gd name="T42" fmla="*/ 13 w 13"/>
                <a:gd name="T43" fmla="*/ 0 h 5"/>
                <a:gd name="T44" fmla="*/ 13 w 13"/>
                <a:gd name="T45" fmla="*/ 0 h 5"/>
                <a:gd name="T46" fmla="*/ 13 w 13"/>
                <a:gd name="T4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0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9" name="Freeform 251"/>
            <p:cNvSpPr>
              <a:spLocks/>
            </p:cNvSpPr>
            <p:nvPr/>
          </p:nvSpPr>
          <p:spPr bwMode="auto">
            <a:xfrm>
              <a:off x="8504859" y="2181907"/>
              <a:ext cx="7560" cy="7560"/>
            </a:xfrm>
            <a:custGeom>
              <a:avLst/>
              <a:gdLst>
                <a:gd name="T0" fmla="*/ 1 w 5"/>
                <a:gd name="T1" fmla="*/ 5 h 5"/>
                <a:gd name="T2" fmla="*/ 1 w 5"/>
                <a:gd name="T3" fmla="*/ 5 h 5"/>
                <a:gd name="T4" fmla="*/ 3 w 5"/>
                <a:gd name="T5" fmla="*/ 5 h 5"/>
                <a:gd name="T6" fmla="*/ 3 w 5"/>
                <a:gd name="T7" fmla="*/ 4 h 5"/>
                <a:gd name="T8" fmla="*/ 5 w 5"/>
                <a:gd name="T9" fmla="*/ 4 h 5"/>
                <a:gd name="T10" fmla="*/ 5 w 5"/>
                <a:gd name="T11" fmla="*/ 4 h 5"/>
                <a:gd name="T12" fmla="*/ 5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2 h 5"/>
                <a:gd name="T20" fmla="*/ 5 w 5"/>
                <a:gd name="T21" fmla="*/ 0 h 5"/>
                <a:gd name="T22" fmla="*/ 1 w 5"/>
                <a:gd name="T23" fmla="*/ 2 h 5"/>
                <a:gd name="T24" fmla="*/ 0 w 5"/>
                <a:gd name="T25" fmla="*/ 2 h 5"/>
                <a:gd name="T26" fmla="*/ 0 w 5"/>
                <a:gd name="T27" fmla="*/ 4 h 5"/>
                <a:gd name="T28" fmla="*/ 0 w 5"/>
                <a:gd name="T29" fmla="*/ 4 h 5"/>
                <a:gd name="T30" fmla="*/ 0 w 5"/>
                <a:gd name="T31" fmla="*/ 5 h 5"/>
                <a:gd name="T32" fmla="*/ 1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0" name="Freeform 252"/>
            <p:cNvSpPr>
              <a:spLocks/>
            </p:cNvSpPr>
            <p:nvPr/>
          </p:nvSpPr>
          <p:spPr bwMode="auto">
            <a:xfrm>
              <a:off x="8589521" y="2305876"/>
              <a:ext cx="3024" cy="6047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2 h 4"/>
                <a:gd name="T14" fmla="*/ 2 w 2"/>
                <a:gd name="T15" fmla="*/ 2 h 4"/>
                <a:gd name="T16" fmla="*/ 2 w 2"/>
                <a:gd name="T17" fmla="*/ 0 h 4"/>
                <a:gd name="T18" fmla="*/ 2 w 2"/>
                <a:gd name="T19" fmla="*/ 0 h 4"/>
                <a:gd name="T20" fmla="*/ 0 w 2"/>
                <a:gd name="T21" fmla="*/ 0 h 4"/>
                <a:gd name="T22" fmla="*/ 0 w 2"/>
                <a:gd name="T23" fmla="*/ 0 h 4"/>
                <a:gd name="T24" fmla="*/ 0 w 2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1" name="Freeform 253"/>
            <p:cNvSpPr>
              <a:spLocks/>
            </p:cNvSpPr>
            <p:nvPr/>
          </p:nvSpPr>
          <p:spPr bwMode="auto">
            <a:xfrm>
              <a:off x="8751284" y="2154694"/>
              <a:ext cx="7560" cy="4536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3 h 3"/>
                <a:gd name="T4" fmla="*/ 3 w 5"/>
                <a:gd name="T5" fmla="*/ 2 h 3"/>
                <a:gd name="T6" fmla="*/ 5 w 5"/>
                <a:gd name="T7" fmla="*/ 2 h 3"/>
                <a:gd name="T8" fmla="*/ 5 w 5"/>
                <a:gd name="T9" fmla="*/ 0 h 3"/>
                <a:gd name="T10" fmla="*/ 5 w 5"/>
                <a:gd name="T11" fmla="*/ 0 h 3"/>
                <a:gd name="T12" fmla="*/ 3 w 5"/>
                <a:gd name="T13" fmla="*/ 0 h 3"/>
                <a:gd name="T14" fmla="*/ 3 w 5"/>
                <a:gd name="T15" fmla="*/ 0 h 3"/>
                <a:gd name="T16" fmla="*/ 3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2" name="Freeform 254"/>
            <p:cNvSpPr>
              <a:spLocks/>
            </p:cNvSpPr>
            <p:nvPr/>
          </p:nvSpPr>
          <p:spPr bwMode="auto">
            <a:xfrm>
              <a:off x="8746751" y="2162252"/>
              <a:ext cx="1513" cy="3024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2 h 2"/>
                <a:gd name="T18" fmla="*/ 0 w 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3" name="Freeform 255"/>
            <p:cNvSpPr>
              <a:spLocks/>
            </p:cNvSpPr>
            <p:nvPr/>
          </p:nvSpPr>
          <p:spPr bwMode="auto">
            <a:xfrm>
              <a:off x="8751284" y="2154694"/>
              <a:ext cx="27213" cy="27213"/>
            </a:xfrm>
            <a:custGeom>
              <a:avLst/>
              <a:gdLst>
                <a:gd name="T0" fmla="*/ 0 w 18"/>
                <a:gd name="T1" fmla="*/ 13 h 18"/>
                <a:gd name="T2" fmla="*/ 0 w 18"/>
                <a:gd name="T3" fmla="*/ 13 h 18"/>
                <a:gd name="T4" fmla="*/ 10 w 18"/>
                <a:gd name="T5" fmla="*/ 18 h 18"/>
                <a:gd name="T6" fmla="*/ 12 w 18"/>
                <a:gd name="T7" fmla="*/ 18 h 18"/>
                <a:gd name="T8" fmla="*/ 13 w 18"/>
                <a:gd name="T9" fmla="*/ 18 h 18"/>
                <a:gd name="T10" fmla="*/ 17 w 18"/>
                <a:gd name="T11" fmla="*/ 15 h 18"/>
                <a:gd name="T12" fmla="*/ 18 w 18"/>
                <a:gd name="T13" fmla="*/ 12 h 18"/>
                <a:gd name="T14" fmla="*/ 12 w 18"/>
                <a:gd name="T15" fmla="*/ 2 h 18"/>
                <a:gd name="T16" fmla="*/ 12 w 18"/>
                <a:gd name="T17" fmla="*/ 0 h 18"/>
                <a:gd name="T18" fmla="*/ 10 w 18"/>
                <a:gd name="T19" fmla="*/ 0 h 18"/>
                <a:gd name="T20" fmla="*/ 10 w 18"/>
                <a:gd name="T21" fmla="*/ 0 h 18"/>
                <a:gd name="T22" fmla="*/ 8 w 18"/>
                <a:gd name="T23" fmla="*/ 2 h 18"/>
                <a:gd name="T24" fmla="*/ 3 w 18"/>
                <a:gd name="T25" fmla="*/ 3 h 18"/>
                <a:gd name="T26" fmla="*/ 3 w 18"/>
                <a:gd name="T27" fmla="*/ 5 h 18"/>
                <a:gd name="T28" fmla="*/ 5 w 18"/>
                <a:gd name="T29" fmla="*/ 5 h 18"/>
                <a:gd name="T30" fmla="*/ 7 w 18"/>
                <a:gd name="T31" fmla="*/ 5 h 18"/>
                <a:gd name="T32" fmla="*/ 8 w 18"/>
                <a:gd name="T33" fmla="*/ 5 h 18"/>
                <a:gd name="T34" fmla="*/ 8 w 18"/>
                <a:gd name="T35" fmla="*/ 5 h 18"/>
                <a:gd name="T36" fmla="*/ 10 w 18"/>
                <a:gd name="T37" fmla="*/ 7 h 18"/>
                <a:gd name="T38" fmla="*/ 10 w 18"/>
                <a:gd name="T39" fmla="*/ 7 h 18"/>
                <a:gd name="T40" fmla="*/ 12 w 18"/>
                <a:gd name="T41" fmla="*/ 8 h 18"/>
                <a:gd name="T42" fmla="*/ 12 w 18"/>
                <a:gd name="T43" fmla="*/ 10 h 18"/>
                <a:gd name="T44" fmla="*/ 12 w 18"/>
                <a:gd name="T45" fmla="*/ 10 h 18"/>
                <a:gd name="T46" fmla="*/ 12 w 18"/>
                <a:gd name="T47" fmla="*/ 12 h 18"/>
                <a:gd name="T48" fmla="*/ 12 w 18"/>
                <a:gd name="T49" fmla="*/ 12 h 18"/>
                <a:gd name="T50" fmla="*/ 12 w 18"/>
                <a:gd name="T51" fmla="*/ 12 h 18"/>
                <a:gd name="T52" fmla="*/ 12 w 18"/>
                <a:gd name="T53" fmla="*/ 13 h 18"/>
                <a:gd name="T54" fmla="*/ 12 w 18"/>
                <a:gd name="T55" fmla="*/ 13 h 18"/>
                <a:gd name="T56" fmla="*/ 10 w 18"/>
                <a:gd name="T57" fmla="*/ 13 h 18"/>
                <a:gd name="T58" fmla="*/ 8 w 18"/>
                <a:gd name="T59" fmla="*/ 13 h 18"/>
                <a:gd name="T60" fmla="*/ 8 w 18"/>
                <a:gd name="T61" fmla="*/ 13 h 18"/>
                <a:gd name="T62" fmla="*/ 8 w 18"/>
                <a:gd name="T63" fmla="*/ 12 h 18"/>
                <a:gd name="T64" fmla="*/ 7 w 18"/>
                <a:gd name="T65" fmla="*/ 12 h 18"/>
                <a:gd name="T66" fmla="*/ 7 w 18"/>
                <a:gd name="T67" fmla="*/ 12 h 18"/>
                <a:gd name="T68" fmla="*/ 3 w 18"/>
                <a:gd name="T69" fmla="*/ 10 h 18"/>
                <a:gd name="T70" fmla="*/ 3 w 18"/>
                <a:gd name="T71" fmla="*/ 10 h 18"/>
                <a:gd name="T72" fmla="*/ 0 w 18"/>
                <a:gd name="T73" fmla="*/ 10 h 18"/>
                <a:gd name="T74" fmla="*/ 0 w 18"/>
                <a:gd name="T75" fmla="*/ 12 h 18"/>
                <a:gd name="T76" fmla="*/ 0 w 18"/>
                <a:gd name="T77" fmla="*/ 12 h 18"/>
                <a:gd name="T78" fmla="*/ 0 w 18"/>
                <a:gd name="T79" fmla="*/ 12 h 18"/>
                <a:gd name="T80" fmla="*/ 0 w 18"/>
                <a:gd name="T8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8">
                  <a:moveTo>
                    <a:pt x="0" y="13"/>
                  </a:moveTo>
                  <a:lnTo>
                    <a:pt x="0" y="13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4" name="Freeform 256"/>
            <p:cNvSpPr>
              <a:spLocks/>
            </p:cNvSpPr>
            <p:nvPr/>
          </p:nvSpPr>
          <p:spPr bwMode="auto">
            <a:xfrm>
              <a:off x="8751284" y="2127482"/>
              <a:ext cx="7560" cy="15119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8 h 10"/>
                <a:gd name="T4" fmla="*/ 5 w 5"/>
                <a:gd name="T5" fmla="*/ 5 h 10"/>
                <a:gd name="T6" fmla="*/ 3 w 5"/>
                <a:gd name="T7" fmla="*/ 3 h 10"/>
                <a:gd name="T8" fmla="*/ 3 w 5"/>
                <a:gd name="T9" fmla="*/ 3 h 10"/>
                <a:gd name="T10" fmla="*/ 2 w 5"/>
                <a:gd name="T11" fmla="*/ 1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1 h 10"/>
                <a:gd name="T18" fmla="*/ 0 w 5"/>
                <a:gd name="T19" fmla="*/ 1 h 10"/>
                <a:gd name="T20" fmla="*/ 2 w 5"/>
                <a:gd name="T21" fmla="*/ 6 h 10"/>
                <a:gd name="T22" fmla="*/ 5 w 5"/>
                <a:gd name="T23" fmla="*/ 10 h 10"/>
                <a:gd name="T24" fmla="*/ 5 w 5"/>
                <a:gd name="T25" fmla="*/ 10 h 10"/>
                <a:gd name="T26" fmla="*/ 5 w 5"/>
                <a:gd name="T27" fmla="*/ 10 h 10"/>
                <a:gd name="T28" fmla="*/ 5 w 5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lnTo>
                    <a:pt x="5" y="8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5" name="Freeform 257"/>
            <p:cNvSpPr>
              <a:spLocks/>
            </p:cNvSpPr>
            <p:nvPr/>
          </p:nvSpPr>
          <p:spPr bwMode="auto">
            <a:xfrm>
              <a:off x="8479159" y="2169812"/>
              <a:ext cx="25701" cy="30236"/>
            </a:xfrm>
            <a:custGeom>
              <a:avLst/>
              <a:gdLst>
                <a:gd name="T0" fmla="*/ 15 w 17"/>
                <a:gd name="T1" fmla="*/ 10 h 20"/>
                <a:gd name="T2" fmla="*/ 12 w 17"/>
                <a:gd name="T3" fmla="*/ 3 h 20"/>
                <a:gd name="T4" fmla="*/ 12 w 17"/>
                <a:gd name="T5" fmla="*/ 2 h 20"/>
                <a:gd name="T6" fmla="*/ 12 w 17"/>
                <a:gd name="T7" fmla="*/ 2 h 20"/>
                <a:gd name="T8" fmla="*/ 10 w 17"/>
                <a:gd name="T9" fmla="*/ 0 h 20"/>
                <a:gd name="T10" fmla="*/ 10 w 17"/>
                <a:gd name="T11" fmla="*/ 0 h 20"/>
                <a:gd name="T12" fmla="*/ 8 w 17"/>
                <a:gd name="T13" fmla="*/ 0 h 20"/>
                <a:gd name="T14" fmla="*/ 5 w 17"/>
                <a:gd name="T15" fmla="*/ 2 h 20"/>
                <a:gd name="T16" fmla="*/ 2 w 17"/>
                <a:gd name="T17" fmla="*/ 3 h 20"/>
                <a:gd name="T18" fmla="*/ 2 w 17"/>
                <a:gd name="T19" fmla="*/ 3 h 20"/>
                <a:gd name="T20" fmla="*/ 0 w 17"/>
                <a:gd name="T21" fmla="*/ 5 h 20"/>
                <a:gd name="T22" fmla="*/ 0 w 17"/>
                <a:gd name="T23" fmla="*/ 5 h 20"/>
                <a:gd name="T24" fmla="*/ 0 w 17"/>
                <a:gd name="T25" fmla="*/ 7 h 20"/>
                <a:gd name="T26" fmla="*/ 0 w 17"/>
                <a:gd name="T27" fmla="*/ 7 h 20"/>
                <a:gd name="T28" fmla="*/ 2 w 17"/>
                <a:gd name="T29" fmla="*/ 8 h 20"/>
                <a:gd name="T30" fmla="*/ 2 w 17"/>
                <a:gd name="T31" fmla="*/ 10 h 20"/>
                <a:gd name="T32" fmla="*/ 2 w 17"/>
                <a:gd name="T33" fmla="*/ 10 h 20"/>
                <a:gd name="T34" fmla="*/ 3 w 17"/>
                <a:gd name="T35" fmla="*/ 12 h 20"/>
                <a:gd name="T36" fmla="*/ 12 w 17"/>
                <a:gd name="T37" fmla="*/ 20 h 20"/>
                <a:gd name="T38" fmla="*/ 13 w 17"/>
                <a:gd name="T39" fmla="*/ 20 h 20"/>
                <a:gd name="T40" fmla="*/ 15 w 17"/>
                <a:gd name="T41" fmla="*/ 20 h 20"/>
                <a:gd name="T42" fmla="*/ 17 w 17"/>
                <a:gd name="T43" fmla="*/ 18 h 20"/>
                <a:gd name="T44" fmla="*/ 17 w 17"/>
                <a:gd name="T45" fmla="*/ 17 h 20"/>
                <a:gd name="T46" fmla="*/ 17 w 17"/>
                <a:gd name="T47" fmla="*/ 17 h 20"/>
                <a:gd name="T48" fmla="*/ 17 w 17"/>
                <a:gd name="T49" fmla="*/ 17 h 20"/>
                <a:gd name="T50" fmla="*/ 17 w 17"/>
                <a:gd name="T51" fmla="*/ 15 h 20"/>
                <a:gd name="T52" fmla="*/ 17 w 17"/>
                <a:gd name="T53" fmla="*/ 13 h 20"/>
                <a:gd name="T54" fmla="*/ 15 w 17"/>
                <a:gd name="T5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20">
                  <a:moveTo>
                    <a:pt x="15" y="10"/>
                  </a:move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6" name="Freeform 258"/>
            <p:cNvSpPr>
              <a:spLocks/>
            </p:cNvSpPr>
            <p:nvPr/>
          </p:nvSpPr>
          <p:spPr bwMode="auto">
            <a:xfrm>
              <a:off x="8426245" y="2098756"/>
              <a:ext cx="4536" cy="756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5 h 5"/>
                <a:gd name="T18" fmla="*/ 1 w 3"/>
                <a:gd name="T19" fmla="*/ 5 h 5"/>
                <a:gd name="T20" fmla="*/ 3 w 3"/>
                <a:gd name="T21" fmla="*/ 4 h 5"/>
                <a:gd name="T22" fmla="*/ 3 w 3"/>
                <a:gd name="T23" fmla="*/ 4 h 5"/>
                <a:gd name="T24" fmla="*/ 3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7" name="Freeform 259"/>
            <p:cNvSpPr>
              <a:spLocks/>
            </p:cNvSpPr>
            <p:nvPr/>
          </p:nvSpPr>
          <p:spPr bwMode="auto">
            <a:xfrm>
              <a:off x="8494278" y="2236332"/>
              <a:ext cx="4536" cy="4536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8" name="Freeform 260"/>
            <p:cNvSpPr>
              <a:spLocks/>
            </p:cNvSpPr>
            <p:nvPr/>
          </p:nvSpPr>
          <p:spPr bwMode="auto">
            <a:xfrm>
              <a:off x="8461017" y="2210631"/>
              <a:ext cx="6047" cy="4536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9" name="Freeform 261"/>
            <p:cNvSpPr>
              <a:spLocks/>
            </p:cNvSpPr>
            <p:nvPr/>
          </p:nvSpPr>
          <p:spPr bwMode="auto">
            <a:xfrm>
              <a:off x="8486718" y="2281687"/>
              <a:ext cx="4536" cy="4536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0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0" name="Freeform 262"/>
            <p:cNvSpPr>
              <a:spLocks/>
            </p:cNvSpPr>
            <p:nvPr/>
          </p:nvSpPr>
          <p:spPr bwMode="auto">
            <a:xfrm>
              <a:off x="8468575" y="2268080"/>
              <a:ext cx="3024" cy="6047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4 h 4"/>
                <a:gd name="T12" fmla="*/ 0 w 2"/>
                <a:gd name="T13" fmla="*/ 4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1" name="Freeform 263"/>
            <p:cNvSpPr>
              <a:spLocks/>
            </p:cNvSpPr>
            <p:nvPr/>
          </p:nvSpPr>
          <p:spPr bwMode="auto">
            <a:xfrm>
              <a:off x="9227507" y="1332267"/>
              <a:ext cx="13607" cy="3024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2 w 9"/>
                <a:gd name="T5" fmla="*/ 2 h 2"/>
                <a:gd name="T6" fmla="*/ 5 w 9"/>
                <a:gd name="T7" fmla="*/ 2 h 2"/>
                <a:gd name="T8" fmla="*/ 7 w 9"/>
                <a:gd name="T9" fmla="*/ 2 h 2"/>
                <a:gd name="T10" fmla="*/ 9 w 9"/>
                <a:gd name="T11" fmla="*/ 2 h 2"/>
                <a:gd name="T12" fmla="*/ 9 w 9"/>
                <a:gd name="T13" fmla="*/ 0 h 2"/>
                <a:gd name="T14" fmla="*/ 9 w 9"/>
                <a:gd name="T15" fmla="*/ 0 h 2"/>
                <a:gd name="T16" fmla="*/ 9 w 9"/>
                <a:gd name="T17" fmla="*/ 0 h 2"/>
                <a:gd name="T18" fmla="*/ 4 w 9"/>
                <a:gd name="T19" fmla="*/ 0 h 2"/>
                <a:gd name="T20" fmla="*/ 0 w 9"/>
                <a:gd name="T21" fmla="*/ 0 h 2"/>
                <a:gd name="T22" fmla="*/ 0 w 9"/>
                <a:gd name="T23" fmla="*/ 0 h 2"/>
                <a:gd name="T24" fmla="*/ 0 w 9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2" name="Freeform 264"/>
            <p:cNvSpPr>
              <a:spLocks/>
            </p:cNvSpPr>
            <p:nvPr/>
          </p:nvSpPr>
          <p:spPr bwMode="auto">
            <a:xfrm>
              <a:off x="8158655" y="29544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3" name="Freeform 265"/>
            <p:cNvSpPr>
              <a:spLocks/>
            </p:cNvSpPr>
            <p:nvPr/>
          </p:nvSpPr>
          <p:spPr bwMode="auto">
            <a:xfrm>
              <a:off x="8158655" y="29544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4" name="Line 266"/>
            <p:cNvSpPr>
              <a:spLocks noChangeShapeType="1"/>
            </p:cNvSpPr>
            <p:nvPr/>
          </p:nvSpPr>
          <p:spPr bwMode="auto">
            <a:xfrm>
              <a:off x="8120859" y="2962003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5" name="Line 267"/>
            <p:cNvSpPr>
              <a:spLocks noChangeShapeType="1"/>
            </p:cNvSpPr>
            <p:nvPr/>
          </p:nvSpPr>
          <p:spPr bwMode="auto">
            <a:xfrm>
              <a:off x="8120859" y="2962003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6" name="Rectangle 268"/>
            <p:cNvSpPr>
              <a:spLocks noChangeArrowheads="1"/>
            </p:cNvSpPr>
            <p:nvPr/>
          </p:nvSpPr>
          <p:spPr bwMode="auto">
            <a:xfrm>
              <a:off x="6834304" y="3633249"/>
              <a:ext cx="1513" cy="3024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7" name="Freeform 269"/>
            <p:cNvSpPr>
              <a:spLocks/>
            </p:cNvSpPr>
            <p:nvPr/>
          </p:nvSpPr>
          <p:spPr bwMode="auto">
            <a:xfrm>
              <a:off x="6834304" y="3633249"/>
              <a:ext cx="0" cy="3024"/>
            </a:xfrm>
            <a:custGeom>
              <a:avLst/>
              <a:gdLst>
                <a:gd name="T0" fmla="*/ 2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8" name="Freeform 270"/>
            <p:cNvSpPr>
              <a:spLocks/>
            </p:cNvSpPr>
            <p:nvPr/>
          </p:nvSpPr>
          <p:spPr bwMode="auto">
            <a:xfrm>
              <a:off x="6834304" y="3633249"/>
              <a:ext cx="0" cy="30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9" name="Line 271"/>
            <p:cNvSpPr>
              <a:spLocks noChangeShapeType="1"/>
            </p:cNvSpPr>
            <p:nvPr/>
          </p:nvSpPr>
          <p:spPr bwMode="auto">
            <a:xfrm flipV="1">
              <a:off x="6834304" y="3633249"/>
              <a:ext cx="0" cy="3024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0" name="Freeform 272"/>
            <p:cNvSpPr>
              <a:spLocks/>
            </p:cNvSpPr>
            <p:nvPr/>
          </p:nvSpPr>
          <p:spPr bwMode="auto">
            <a:xfrm>
              <a:off x="7823031" y="2996773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1" name="Line 273"/>
            <p:cNvSpPr>
              <a:spLocks noChangeShapeType="1"/>
            </p:cNvSpPr>
            <p:nvPr/>
          </p:nvSpPr>
          <p:spPr bwMode="auto">
            <a:xfrm flipH="1">
              <a:off x="7823031" y="299677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2" name="Freeform 274"/>
            <p:cNvSpPr>
              <a:spLocks/>
            </p:cNvSpPr>
            <p:nvPr/>
          </p:nvSpPr>
          <p:spPr bwMode="auto">
            <a:xfrm>
              <a:off x="7656731" y="5929696"/>
              <a:ext cx="0" cy="15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3" name="Line 275"/>
            <p:cNvSpPr>
              <a:spLocks noChangeShapeType="1"/>
            </p:cNvSpPr>
            <p:nvPr/>
          </p:nvSpPr>
          <p:spPr bwMode="auto">
            <a:xfrm flipV="1">
              <a:off x="7656731" y="5929696"/>
              <a:ext cx="0" cy="1513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4" name="Freeform 276"/>
            <p:cNvSpPr>
              <a:spLocks/>
            </p:cNvSpPr>
            <p:nvPr/>
          </p:nvSpPr>
          <p:spPr bwMode="auto">
            <a:xfrm>
              <a:off x="6897799" y="3773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5" name="Freeform 277"/>
            <p:cNvSpPr>
              <a:spLocks/>
            </p:cNvSpPr>
            <p:nvPr/>
          </p:nvSpPr>
          <p:spPr bwMode="auto">
            <a:xfrm>
              <a:off x="6897799" y="3773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6" name="Line 278"/>
            <p:cNvSpPr>
              <a:spLocks noChangeShapeType="1"/>
            </p:cNvSpPr>
            <p:nvPr/>
          </p:nvSpPr>
          <p:spPr bwMode="auto">
            <a:xfrm>
              <a:off x="6897799" y="377384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7" name="Line 279"/>
            <p:cNvSpPr>
              <a:spLocks noChangeShapeType="1"/>
            </p:cNvSpPr>
            <p:nvPr/>
          </p:nvSpPr>
          <p:spPr bwMode="auto">
            <a:xfrm>
              <a:off x="6897799" y="377384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8" name="Line 280"/>
            <p:cNvSpPr>
              <a:spLocks noChangeShapeType="1"/>
            </p:cNvSpPr>
            <p:nvPr/>
          </p:nvSpPr>
          <p:spPr bwMode="auto">
            <a:xfrm>
              <a:off x="6556131" y="2844082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9" name="Line 281"/>
            <p:cNvSpPr>
              <a:spLocks noChangeShapeType="1"/>
            </p:cNvSpPr>
            <p:nvPr/>
          </p:nvSpPr>
          <p:spPr bwMode="auto">
            <a:xfrm>
              <a:off x="6556131" y="2844082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0" name="Freeform 282"/>
            <p:cNvSpPr>
              <a:spLocks/>
            </p:cNvSpPr>
            <p:nvPr/>
          </p:nvSpPr>
          <p:spPr bwMode="auto">
            <a:xfrm>
              <a:off x="6887217" y="3776870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1" name="Freeform 283"/>
            <p:cNvSpPr>
              <a:spLocks/>
            </p:cNvSpPr>
            <p:nvPr/>
          </p:nvSpPr>
          <p:spPr bwMode="auto">
            <a:xfrm>
              <a:off x="6887217" y="3776870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2" name="Freeform 284"/>
            <p:cNvSpPr>
              <a:spLocks/>
            </p:cNvSpPr>
            <p:nvPr/>
          </p:nvSpPr>
          <p:spPr bwMode="auto">
            <a:xfrm>
              <a:off x="6869075" y="3726982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3" name="Line 285"/>
            <p:cNvSpPr>
              <a:spLocks noChangeShapeType="1"/>
            </p:cNvSpPr>
            <p:nvPr/>
          </p:nvSpPr>
          <p:spPr bwMode="auto">
            <a:xfrm flipH="1">
              <a:off x="6869075" y="3726982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4" name="Freeform 286"/>
            <p:cNvSpPr>
              <a:spLocks/>
            </p:cNvSpPr>
            <p:nvPr/>
          </p:nvSpPr>
          <p:spPr bwMode="auto">
            <a:xfrm>
              <a:off x="6495658" y="3781407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5" name="Line 287"/>
            <p:cNvSpPr>
              <a:spLocks noChangeShapeType="1"/>
            </p:cNvSpPr>
            <p:nvPr/>
          </p:nvSpPr>
          <p:spPr bwMode="auto">
            <a:xfrm>
              <a:off x="6495658" y="3781407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6" name="Freeform 288"/>
            <p:cNvSpPr>
              <a:spLocks/>
            </p:cNvSpPr>
            <p:nvPr/>
          </p:nvSpPr>
          <p:spPr bwMode="auto">
            <a:xfrm>
              <a:off x="7061077" y="3761753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7" name="Line 289"/>
            <p:cNvSpPr>
              <a:spLocks noChangeShapeType="1"/>
            </p:cNvSpPr>
            <p:nvPr/>
          </p:nvSpPr>
          <p:spPr bwMode="auto">
            <a:xfrm flipH="1">
              <a:off x="7061077" y="376175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8" name="Rectangle 290"/>
            <p:cNvSpPr>
              <a:spLocks noChangeArrowheads="1"/>
            </p:cNvSpPr>
            <p:nvPr/>
          </p:nvSpPr>
          <p:spPr bwMode="auto">
            <a:xfrm>
              <a:off x="6850935" y="3519861"/>
              <a:ext cx="1513" cy="3024"/>
            </a:xfrm>
            <a:prstGeom prst="rect">
              <a:avLst/>
            </a:pr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9" name="Freeform 291"/>
            <p:cNvSpPr>
              <a:spLocks/>
            </p:cNvSpPr>
            <p:nvPr/>
          </p:nvSpPr>
          <p:spPr bwMode="auto">
            <a:xfrm>
              <a:off x="6850935" y="3519861"/>
              <a:ext cx="0" cy="3024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0" name="Line 292"/>
            <p:cNvSpPr>
              <a:spLocks noChangeShapeType="1"/>
            </p:cNvSpPr>
            <p:nvPr/>
          </p:nvSpPr>
          <p:spPr bwMode="auto">
            <a:xfrm>
              <a:off x="6856981" y="372093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1" name="Line 293"/>
            <p:cNvSpPr>
              <a:spLocks noChangeShapeType="1"/>
            </p:cNvSpPr>
            <p:nvPr/>
          </p:nvSpPr>
          <p:spPr bwMode="auto">
            <a:xfrm>
              <a:off x="6856981" y="372093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2" name="Line 294"/>
            <p:cNvSpPr>
              <a:spLocks noChangeShapeType="1"/>
            </p:cNvSpPr>
            <p:nvPr/>
          </p:nvSpPr>
          <p:spPr bwMode="auto">
            <a:xfrm>
              <a:off x="7631030" y="2478222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3" name="Line 295"/>
            <p:cNvSpPr>
              <a:spLocks noChangeShapeType="1"/>
            </p:cNvSpPr>
            <p:nvPr/>
          </p:nvSpPr>
          <p:spPr bwMode="auto">
            <a:xfrm>
              <a:off x="7631030" y="2478222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4" name="Rectangle 296"/>
            <p:cNvSpPr>
              <a:spLocks noChangeArrowheads="1"/>
            </p:cNvSpPr>
            <p:nvPr/>
          </p:nvSpPr>
          <p:spPr bwMode="auto">
            <a:xfrm>
              <a:off x="7566023" y="5840500"/>
              <a:ext cx="1513" cy="3024"/>
            </a:xfrm>
            <a:prstGeom prst="rect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5" name="Freeform 297"/>
            <p:cNvSpPr>
              <a:spLocks/>
            </p:cNvSpPr>
            <p:nvPr/>
          </p:nvSpPr>
          <p:spPr bwMode="auto">
            <a:xfrm>
              <a:off x="7566023" y="5840500"/>
              <a:ext cx="0" cy="3024"/>
            </a:xfrm>
            <a:custGeom>
              <a:avLst/>
              <a:gdLst>
                <a:gd name="T0" fmla="*/ 0 h 2"/>
                <a:gd name="T1" fmla="*/ 2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6" name="Freeform 298"/>
            <p:cNvSpPr>
              <a:spLocks/>
            </p:cNvSpPr>
            <p:nvPr/>
          </p:nvSpPr>
          <p:spPr bwMode="auto">
            <a:xfrm>
              <a:off x="7709646" y="3219011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2 h 2"/>
                <a:gd name="T4" fmla="*/ 2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3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  <a:gd name="T24" fmla="*/ 0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7" name="Freeform 299"/>
            <p:cNvSpPr>
              <a:spLocks/>
            </p:cNvSpPr>
            <p:nvPr/>
          </p:nvSpPr>
          <p:spPr bwMode="auto">
            <a:xfrm>
              <a:off x="7815471" y="3294602"/>
              <a:ext cx="4536" cy="6047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0 w 3"/>
                <a:gd name="T5" fmla="*/ 4 h 4"/>
                <a:gd name="T6" fmla="*/ 2 w 3"/>
                <a:gd name="T7" fmla="*/ 4 h 4"/>
                <a:gd name="T8" fmla="*/ 2 w 3"/>
                <a:gd name="T9" fmla="*/ 4 h 4"/>
                <a:gd name="T10" fmla="*/ 3 w 3"/>
                <a:gd name="T11" fmla="*/ 4 h 4"/>
                <a:gd name="T12" fmla="*/ 3 w 3"/>
                <a:gd name="T13" fmla="*/ 4 h 4"/>
                <a:gd name="T14" fmla="*/ 3 w 3"/>
                <a:gd name="T15" fmla="*/ 2 h 4"/>
                <a:gd name="T16" fmla="*/ 2 w 3"/>
                <a:gd name="T17" fmla="*/ 2 h 4"/>
                <a:gd name="T18" fmla="*/ 2 w 3"/>
                <a:gd name="T19" fmla="*/ 0 h 4"/>
                <a:gd name="T20" fmla="*/ 2 w 3"/>
                <a:gd name="T21" fmla="*/ 0 h 4"/>
                <a:gd name="T22" fmla="*/ 0 w 3"/>
                <a:gd name="T23" fmla="*/ 0 h 4"/>
                <a:gd name="T24" fmla="*/ 0 w 3"/>
                <a:gd name="T25" fmla="*/ 0 h 4"/>
                <a:gd name="T26" fmla="*/ 0 w 3"/>
                <a:gd name="T27" fmla="*/ 0 h 4"/>
                <a:gd name="T28" fmla="*/ 0 w 3"/>
                <a:gd name="T29" fmla="*/ 2 h 4"/>
                <a:gd name="T30" fmla="*/ 0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8" name="Freeform 300"/>
            <p:cNvSpPr>
              <a:spLocks/>
            </p:cNvSpPr>
            <p:nvPr/>
          </p:nvSpPr>
          <p:spPr bwMode="auto">
            <a:xfrm>
              <a:off x="7797330" y="3176680"/>
              <a:ext cx="25701" cy="19654"/>
            </a:xfrm>
            <a:custGeom>
              <a:avLst/>
              <a:gdLst>
                <a:gd name="T0" fmla="*/ 2 w 17"/>
                <a:gd name="T1" fmla="*/ 5 h 13"/>
                <a:gd name="T2" fmla="*/ 0 w 17"/>
                <a:gd name="T3" fmla="*/ 7 h 13"/>
                <a:gd name="T4" fmla="*/ 2 w 17"/>
                <a:gd name="T5" fmla="*/ 7 h 13"/>
                <a:gd name="T6" fmla="*/ 2 w 17"/>
                <a:gd name="T7" fmla="*/ 8 h 13"/>
                <a:gd name="T8" fmla="*/ 2 w 17"/>
                <a:gd name="T9" fmla="*/ 8 h 13"/>
                <a:gd name="T10" fmla="*/ 7 w 17"/>
                <a:gd name="T11" fmla="*/ 12 h 13"/>
                <a:gd name="T12" fmla="*/ 10 w 17"/>
                <a:gd name="T13" fmla="*/ 13 h 13"/>
                <a:gd name="T14" fmla="*/ 15 w 17"/>
                <a:gd name="T15" fmla="*/ 13 h 13"/>
                <a:gd name="T16" fmla="*/ 17 w 17"/>
                <a:gd name="T17" fmla="*/ 12 h 13"/>
                <a:gd name="T18" fmla="*/ 17 w 17"/>
                <a:gd name="T19" fmla="*/ 12 h 13"/>
                <a:gd name="T20" fmla="*/ 17 w 17"/>
                <a:gd name="T21" fmla="*/ 10 h 13"/>
                <a:gd name="T22" fmla="*/ 14 w 17"/>
                <a:gd name="T23" fmla="*/ 3 h 13"/>
                <a:gd name="T24" fmla="*/ 14 w 17"/>
                <a:gd name="T25" fmla="*/ 3 h 13"/>
                <a:gd name="T26" fmla="*/ 14 w 17"/>
                <a:gd name="T27" fmla="*/ 2 h 13"/>
                <a:gd name="T28" fmla="*/ 9 w 17"/>
                <a:gd name="T29" fmla="*/ 0 h 13"/>
                <a:gd name="T30" fmla="*/ 9 w 17"/>
                <a:gd name="T31" fmla="*/ 0 h 13"/>
                <a:gd name="T32" fmla="*/ 7 w 17"/>
                <a:gd name="T33" fmla="*/ 0 h 13"/>
                <a:gd name="T34" fmla="*/ 7 w 17"/>
                <a:gd name="T35" fmla="*/ 0 h 13"/>
                <a:gd name="T36" fmla="*/ 5 w 17"/>
                <a:gd name="T37" fmla="*/ 0 h 13"/>
                <a:gd name="T38" fmla="*/ 5 w 17"/>
                <a:gd name="T39" fmla="*/ 0 h 13"/>
                <a:gd name="T40" fmla="*/ 4 w 17"/>
                <a:gd name="T41" fmla="*/ 2 h 13"/>
                <a:gd name="T42" fmla="*/ 2 w 17"/>
                <a:gd name="T4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3">
                  <a:moveTo>
                    <a:pt x="2" y="5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9" name="Freeform 301"/>
            <p:cNvSpPr>
              <a:spLocks/>
            </p:cNvSpPr>
            <p:nvPr/>
          </p:nvSpPr>
          <p:spPr bwMode="auto">
            <a:xfrm>
              <a:off x="7800353" y="3126791"/>
              <a:ext cx="19654" cy="9071"/>
            </a:xfrm>
            <a:custGeom>
              <a:avLst/>
              <a:gdLst>
                <a:gd name="T0" fmla="*/ 3 w 13"/>
                <a:gd name="T1" fmla="*/ 0 h 6"/>
                <a:gd name="T2" fmla="*/ 2 w 13"/>
                <a:gd name="T3" fmla="*/ 0 h 6"/>
                <a:gd name="T4" fmla="*/ 2 w 13"/>
                <a:gd name="T5" fmla="*/ 0 h 6"/>
                <a:gd name="T6" fmla="*/ 0 w 13"/>
                <a:gd name="T7" fmla="*/ 0 h 6"/>
                <a:gd name="T8" fmla="*/ 0 w 13"/>
                <a:gd name="T9" fmla="*/ 1 h 6"/>
                <a:gd name="T10" fmla="*/ 0 w 13"/>
                <a:gd name="T11" fmla="*/ 1 h 6"/>
                <a:gd name="T12" fmla="*/ 0 w 13"/>
                <a:gd name="T13" fmla="*/ 1 h 6"/>
                <a:gd name="T14" fmla="*/ 2 w 13"/>
                <a:gd name="T15" fmla="*/ 6 h 6"/>
                <a:gd name="T16" fmla="*/ 2 w 13"/>
                <a:gd name="T17" fmla="*/ 6 h 6"/>
                <a:gd name="T18" fmla="*/ 3 w 13"/>
                <a:gd name="T19" fmla="*/ 6 h 6"/>
                <a:gd name="T20" fmla="*/ 8 w 13"/>
                <a:gd name="T21" fmla="*/ 6 h 6"/>
                <a:gd name="T22" fmla="*/ 12 w 13"/>
                <a:gd name="T23" fmla="*/ 6 h 6"/>
                <a:gd name="T24" fmla="*/ 12 w 13"/>
                <a:gd name="T25" fmla="*/ 5 h 6"/>
                <a:gd name="T26" fmla="*/ 13 w 13"/>
                <a:gd name="T27" fmla="*/ 5 h 6"/>
                <a:gd name="T28" fmla="*/ 13 w 13"/>
                <a:gd name="T29" fmla="*/ 3 h 6"/>
                <a:gd name="T30" fmla="*/ 13 w 13"/>
                <a:gd name="T31" fmla="*/ 3 h 6"/>
                <a:gd name="T32" fmla="*/ 13 w 13"/>
                <a:gd name="T33" fmla="*/ 3 h 6"/>
                <a:gd name="T34" fmla="*/ 12 w 13"/>
                <a:gd name="T35" fmla="*/ 1 h 6"/>
                <a:gd name="T36" fmla="*/ 12 w 13"/>
                <a:gd name="T37" fmla="*/ 0 h 6"/>
                <a:gd name="T38" fmla="*/ 10 w 13"/>
                <a:gd name="T39" fmla="*/ 0 h 6"/>
                <a:gd name="T40" fmla="*/ 10 w 13"/>
                <a:gd name="T41" fmla="*/ 0 h 6"/>
                <a:gd name="T42" fmla="*/ 3 w 13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6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8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0" name="Freeform 302"/>
            <p:cNvSpPr>
              <a:spLocks/>
            </p:cNvSpPr>
            <p:nvPr/>
          </p:nvSpPr>
          <p:spPr bwMode="auto">
            <a:xfrm>
              <a:off x="7712669" y="3184240"/>
              <a:ext cx="107339" cy="101292"/>
            </a:xfrm>
            <a:custGeom>
              <a:avLst/>
              <a:gdLst>
                <a:gd name="T0" fmla="*/ 55 w 71"/>
                <a:gd name="T1" fmla="*/ 3 h 67"/>
                <a:gd name="T2" fmla="*/ 50 w 71"/>
                <a:gd name="T3" fmla="*/ 2 h 67"/>
                <a:gd name="T4" fmla="*/ 46 w 71"/>
                <a:gd name="T5" fmla="*/ 2 h 67"/>
                <a:gd name="T6" fmla="*/ 25 w 71"/>
                <a:gd name="T7" fmla="*/ 5 h 67"/>
                <a:gd name="T8" fmla="*/ 8 w 71"/>
                <a:gd name="T9" fmla="*/ 13 h 67"/>
                <a:gd name="T10" fmla="*/ 6 w 71"/>
                <a:gd name="T11" fmla="*/ 23 h 67"/>
                <a:gd name="T12" fmla="*/ 8 w 71"/>
                <a:gd name="T13" fmla="*/ 25 h 67"/>
                <a:gd name="T14" fmla="*/ 5 w 71"/>
                <a:gd name="T15" fmla="*/ 30 h 67"/>
                <a:gd name="T16" fmla="*/ 1 w 71"/>
                <a:gd name="T17" fmla="*/ 28 h 67"/>
                <a:gd name="T18" fmla="*/ 1 w 71"/>
                <a:gd name="T19" fmla="*/ 28 h 67"/>
                <a:gd name="T20" fmla="*/ 0 w 71"/>
                <a:gd name="T21" fmla="*/ 32 h 67"/>
                <a:gd name="T22" fmla="*/ 0 w 71"/>
                <a:gd name="T23" fmla="*/ 33 h 67"/>
                <a:gd name="T24" fmla="*/ 1 w 71"/>
                <a:gd name="T25" fmla="*/ 37 h 67"/>
                <a:gd name="T26" fmla="*/ 13 w 71"/>
                <a:gd name="T27" fmla="*/ 52 h 67"/>
                <a:gd name="T28" fmla="*/ 11 w 71"/>
                <a:gd name="T29" fmla="*/ 52 h 67"/>
                <a:gd name="T30" fmla="*/ 6 w 71"/>
                <a:gd name="T31" fmla="*/ 62 h 67"/>
                <a:gd name="T32" fmla="*/ 8 w 71"/>
                <a:gd name="T33" fmla="*/ 67 h 67"/>
                <a:gd name="T34" fmla="*/ 8 w 71"/>
                <a:gd name="T35" fmla="*/ 67 h 67"/>
                <a:gd name="T36" fmla="*/ 10 w 71"/>
                <a:gd name="T37" fmla="*/ 67 h 67"/>
                <a:gd name="T38" fmla="*/ 11 w 71"/>
                <a:gd name="T39" fmla="*/ 67 h 67"/>
                <a:gd name="T40" fmla="*/ 20 w 71"/>
                <a:gd name="T41" fmla="*/ 50 h 67"/>
                <a:gd name="T42" fmla="*/ 21 w 71"/>
                <a:gd name="T43" fmla="*/ 45 h 67"/>
                <a:gd name="T44" fmla="*/ 21 w 71"/>
                <a:gd name="T45" fmla="*/ 43 h 67"/>
                <a:gd name="T46" fmla="*/ 21 w 71"/>
                <a:gd name="T47" fmla="*/ 42 h 67"/>
                <a:gd name="T48" fmla="*/ 21 w 71"/>
                <a:gd name="T49" fmla="*/ 42 h 67"/>
                <a:gd name="T50" fmla="*/ 25 w 71"/>
                <a:gd name="T51" fmla="*/ 38 h 67"/>
                <a:gd name="T52" fmla="*/ 36 w 71"/>
                <a:gd name="T53" fmla="*/ 35 h 67"/>
                <a:gd name="T54" fmla="*/ 38 w 71"/>
                <a:gd name="T55" fmla="*/ 35 h 67"/>
                <a:gd name="T56" fmla="*/ 45 w 71"/>
                <a:gd name="T57" fmla="*/ 37 h 67"/>
                <a:gd name="T58" fmla="*/ 61 w 71"/>
                <a:gd name="T59" fmla="*/ 18 h 67"/>
                <a:gd name="T60" fmla="*/ 66 w 71"/>
                <a:gd name="T61" fmla="*/ 17 h 67"/>
                <a:gd name="T62" fmla="*/ 68 w 71"/>
                <a:gd name="T63" fmla="*/ 17 h 67"/>
                <a:gd name="T64" fmla="*/ 71 w 71"/>
                <a:gd name="T65" fmla="*/ 17 h 67"/>
                <a:gd name="T66" fmla="*/ 70 w 71"/>
                <a:gd name="T67" fmla="*/ 15 h 67"/>
                <a:gd name="T68" fmla="*/ 68 w 71"/>
                <a:gd name="T69" fmla="*/ 12 h 67"/>
                <a:gd name="T70" fmla="*/ 56 w 71"/>
                <a:gd name="T7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67">
                  <a:moveTo>
                    <a:pt x="56" y="5"/>
                  </a:moveTo>
                  <a:lnTo>
                    <a:pt x="55" y="3"/>
                  </a:lnTo>
                  <a:lnTo>
                    <a:pt x="53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6" y="2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16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1" y="43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60"/>
                  </a:lnTo>
                  <a:lnTo>
                    <a:pt x="20" y="50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33" y="37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45" y="37"/>
                  </a:lnTo>
                  <a:lnTo>
                    <a:pt x="56" y="25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3" y="10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1" name="Freeform 303"/>
            <p:cNvSpPr>
              <a:spLocks/>
            </p:cNvSpPr>
            <p:nvPr/>
          </p:nvSpPr>
          <p:spPr bwMode="auto">
            <a:xfrm>
              <a:off x="7785235" y="2989216"/>
              <a:ext cx="4536" cy="7560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4 h 5"/>
                <a:gd name="T4" fmla="*/ 3 w 3"/>
                <a:gd name="T5" fmla="*/ 2 h 5"/>
                <a:gd name="T6" fmla="*/ 3 w 3"/>
                <a:gd name="T7" fmla="*/ 0 h 5"/>
                <a:gd name="T8" fmla="*/ 3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0 h 5"/>
                <a:gd name="T18" fmla="*/ 0 w 3"/>
                <a:gd name="T19" fmla="*/ 2 h 5"/>
                <a:gd name="T20" fmla="*/ 0 w 3"/>
                <a:gd name="T21" fmla="*/ 4 h 5"/>
                <a:gd name="T22" fmla="*/ 2 w 3"/>
                <a:gd name="T23" fmla="*/ 5 h 5"/>
                <a:gd name="T24" fmla="*/ 2 w 3"/>
                <a:gd name="T25" fmla="*/ 5 h 5"/>
                <a:gd name="T26" fmla="*/ 3 w 3"/>
                <a:gd name="T27" fmla="*/ 5 h 5"/>
                <a:gd name="T28" fmla="*/ 3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2" name="Freeform 304"/>
            <p:cNvSpPr>
              <a:spLocks/>
            </p:cNvSpPr>
            <p:nvPr/>
          </p:nvSpPr>
          <p:spPr bwMode="auto">
            <a:xfrm>
              <a:off x="7724762" y="3120744"/>
              <a:ext cx="71056" cy="55937"/>
            </a:xfrm>
            <a:custGeom>
              <a:avLst/>
              <a:gdLst>
                <a:gd name="T0" fmla="*/ 47 w 47"/>
                <a:gd name="T1" fmla="*/ 20 h 37"/>
                <a:gd name="T2" fmla="*/ 43 w 47"/>
                <a:gd name="T3" fmla="*/ 10 h 37"/>
                <a:gd name="T4" fmla="*/ 42 w 47"/>
                <a:gd name="T5" fmla="*/ 10 h 37"/>
                <a:gd name="T6" fmla="*/ 30 w 47"/>
                <a:gd name="T7" fmla="*/ 2 h 37"/>
                <a:gd name="T8" fmla="*/ 30 w 47"/>
                <a:gd name="T9" fmla="*/ 0 h 37"/>
                <a:gd name="T10" fmla="*/ 28 w 47"/>
                <a:gd name="T11" fmla="*/ 0 h 37"/>
                <a:gd name="T12" fmla="*/ 27 w 47"/>
                <a:gd name="T13" fmla="*/ 0 h 37"/>
                <a:gd name="T14" fmla="*/ 20 w 47"/>
                <a:gd name="T15" fmla="*/ 10 h 37"/>
                <a:gd name="T16" fmla="*/ 18 w 47"/>
                <a:gd name="T17" fmla="*/ 12 h 37"/>
                <a:gd name="T18" fmla="*/ 15 w 47"/>
                <a:gd name="T19" fmla="*/ 14 h 37"/>
                <a:gd name="T20" fmla="*/ 7 w 47"/>
                <a:gd name="T21" fmla="*/ 14 h 37"/>
                <a:gd name="T22" fmla="*/ 0 w 47"/>
                <a:gd name="T23" fmla="*/ 14 h 37"/>
                <a:gd name="T24" fmla="*/ 0 w 47"/>
                <a:gd name="T25" fmla="*/ 14 h 37"/>
                <a:gd name="T26" fmla="*/ 0 w 47"/>
                <a:gd name="T27" fmla="*/ 14 h 37"/>
                <a:gd name="T28" fmla="*/ 0 w 47"/>
                <a:gd name="T29" fmla="*/ 15 h 37"/>
                <a:gd name="T30" fmla="*/ 0 w 47"/>
                <a:gd name="T31" fmla="*/ 15 h 37"/>
                <a:gd name="T32" fmla="*/ 0 w 47"/>
                <a:gd name="T33" fmla="*/ 15 h 37"/>
                <a:gd name="T34" fmla="*/ 0 w 47"/>
                <a:gd name="T35" fmla="*/ 15 h 37"/>
                <a:gd name="T36" fmla="*/ 5 w 47"/>
                <a:gd name="T37" fmla="*/ 19 h 37"/>
                <a:gd name="T38" fmla="*/ 7 w 47"/>
                <a:gd name="T39" fmla="*/ 19 h 37"/>
                <a:gd name="T40" fmla="*/ 8 w 47"/>
                <a:gd name="T41" fmla="*/ 20 h 37"/>
                <a:gd name="T42" fmla="*/ 8 w 47"/>
                <a:gd name="T43" fmla="*/ 20 h 37"/>
                <a:gd name="T44" fmla="*/ 12 w 47"/>
                <a:gd name="T45" fmla="*/ 19 h 37"/>
                <a:gd name="T46" fmla="*/ 13 w 47"/>
                <a:gd name="T47" fmla="*/ 19 h 37"/>
                <a:gd name="T48" fmla="*/ 15 w 47"/>
                <a:gd name="T49" fmla="*/ 19 h 37"/>
                <a:gd name="T50" fmla="*/ 15 w 47"/>
                <a:gd name="T51" fmla="*/ 19 h 37"/>
                <a:gd name="T52" fmla="*/ 17 w 47"/>
                <a:gd name="T53" fmla="*/ 20 h 37"/>
                <a:gd name="T54" fmla="*/ 18 w 47"/>
                <a:gd name="T55" fmla="*/ 22 h 37"/>
                <a:gd name="T56" fmla="*/ 18 w 47"/>
                <a:gd name="T57" fmla="*/ 24 h 37"/>
                <a:gd name="T58" fmla="*/ 20 w 47"/>
                <a:gd name="T59" fmla="*/ 24 h 37"/>
                <a:gd name="T60" fmla="*/ 20 w 47"/>
                <a:gd name="T61" fmla="*/ 30 h 37"/>
                <a:gd name="T62" fmla="*/ 20 w 47"/>
                <a:gd name="T63" fmla="*/ 35 h 37"/>
                <a:gd name="T64" fmla="*/ 20 w 47"/>
                <a:gd name="T65" fmla="*/ 35 h 37"/>
                <a:gd name="T66" fmla="*/ 20 w 47"/>
                <a:gd name="T67" fmla="*/ 35 h 37"/>
                <a:gd name="T68" fmla="*/ 22 w 47"/>
                <a:gd name="T69" fmla="*/ 35 h 37"/>
                <a:gd name="T70" fmla="*/ 23 w 47"/>
                <a:gd name="T71" fmla="*/ 37 h 37"/>
                <a:gd name="T72" fmla="*/ 25 w 47"/>
                <a:gd name="T73" fmla="*/ 37 h 37"/>
                <a:gd name="T74" fmla="*/ 28 w 47"/>
                <a:gd name="T75" fmla="*/ 37 h 37"/>
                <a:gd name="T76" fmla="*/ 28 w 47"/>
                <a:gd name="T77" fmla="*/ 35 h 37"/>
                <a:gd name="T78" fmla="*/ 30 w 47"/>
                <a:gd name="T79" fmla="*/ 35 h 37"/>
                <a:gd name="T80" fmla="*/ 30 w 47"/>
                <a:gd name="T81" fmla="*/ 34 h 37"/>
                <a:gd name="T82" fmla="*/ 30 w 47"/>
                <a:gd name="T83" fmla="*/ 34 h 37"/>
                <a:gd name="T84" fmla="*/ 30 w 47"/>
                <a:gd name="T85" fmla="*/ 32 h 37"/>
                <a:gd name="T86" fmla="*/ 32 w 47"/>
                <a:gd name="T87" fmla="*/ 30 h 37"/>
                <a:gd name="T88" fmla="*/ 32 w 47"/>
                <a:gd name="T89" fmla="*/ 29 h 37"/>
                <a:gd name="T90" fmla="*/ 33 w 47"/>
                <a:gd name="T91" fmla="*/ 27 h 37"/>
                <a:gd name="T92" fmla="*/ 33 w 47"/>
                <a:gd name="T93" fmla="*/ 25 h 37"/>
                <a:gd name="T94" fmla="*/ 35 w 47"/>
                <a:gd name="T95" fmla="*/ 25 h 37"/>
                <a:gd name="T96" fmla="*/ 35 w 47"/>
                <a:gd name="T97" fmla="*/ 24 h 37"/>
                <a:gd name="T98" fmla="*/ 43 w 47"/>
                <a:gd name="T99" fmla="*/ 22 h 37"/>
                <a:gd name="T100" fmla="*/ 43 w 47"/>
                <a:gd name="T101" fmla="*/ 22 h 37"/>
                <a:gd name="T102" fmla="*/ 45 w 47"/>
                <a:gd name="T103" fmla="*/ 22 h 37"/>
                <a:gd name="T104" fmla="*/ 45 w 47"/>
                <a:gd name="T105" fmla="*/ 24 h 37"/>
                <a:gd name="T106" fmla="*/ 47 w 47"/>
                <a:gd name="T107" fmla="*/ 24 h 37"/>
                <a:gd name="T108" fmla="*/ 47 w 47"/>
                <a:gd name="T109" fmla="*/ 22 h 37"/>
                <a:gd name="T110" fmla="*/ 47 w 47"/>
                <a:gd name="T111" fmla="*/ 22 h 37"/>
                <a:gd name="T112" fmla="*/ 47 w 47"/>
                <a:gd name="T113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37">
                  <a:moveTo>
                    <a:pt x="47" y="20"/>
                  </a:moveTo>
                  <a:lnTo>
                    <a:pt x="43" y="10"/>
                  </a:lnTo>
                  <a:lnTo>
                    <a:pt x="42" y="10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5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0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7"/>
                  </a:lnTo>
                  <a:lnTo>
                    <a:pt x="25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3" name="Freeform 305"/>
            <p:cNvSpPr>
              <a:spLocks/>
            </p:cNvSpPr>
            <p:nvPr/>
          </p:nvSpPr>
          <p:spPr bwMode="auto">
            <a:xfrm>
              <a:off x="7777677" y="2980143"/>
              <a:ext cx="4536" cy="453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0 w 3"/>
                <a:gd name="T23" fmla="*/ 3 h 3"/>
                <a:gd name="T24" fmla="*/ 3 w 3"/>
                <a:gd name="T25" fmla="*/ 3 h 3"/>
                <a:gd name="T26" fmla="*/ 3 w 3"/>
                <a:gd name="T27" fmla="*/ 3 h 3"/>
                <a:gd name="T28" fmla="*/ 3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4" name="Freeform 306"/>
            <p:cNvSpPr>
              <a:spLocks/>
            </p:cNvSpPr>
            <p:nvPr/>
          </p:nvSpPr>
          <p:spPr bwMode="auto">
            <a:xfrm>
              <a:off x="7739882" y="2981656"/>
              <a:ext cx="7560" cy="15119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9 h 10"/>
                <a:gd name="T6" fmla="*/ 2 w 5"/>
                <a:gd name="T7" fmla="*/ 10 h 10"/>
                <a:gd name="T8" fmla="*/ 2 w 5"/>
                <a:gd name="T9" fmla="*/ 10 h 10"/>
                <a:gd name="T10" fmla="*/ 5 w 5"/>
                <a:gd name="T11" fmla="*/ 9 h 10"/>
                <a:gd name="T12" fmla="*/ 5 w 5"/>
                <a:gd name="T13" fmla="*/ 9 h 10"/>
                <a:gd name="T14" fmla="*/ 5 w 5"/>
                <a:gd name="T15" fmla="*/ 7 h 10"/>
                <a:gd name="T16" fmla="*/ 5 w 5"/>
                <a:gd name="T17" fmla="*/ 4 h 10"/>
                <a:gd name="T18" fmla="*/ 5 w 5"/>
                <a:gd name="T19" fmla="*/ 2 h 10"/>
                <a:gd name="T20" fmla="*/ 5 w 5"/>
                <a:gd name="T21" fmla="*/ 2 h 10"/>
                <a:gd name="T22" fmla="*/ 5 w 5"/>
                <a:gd name="T23" fmla="*/ 2 h 10"/>
                <a:gd name="T24" fmla="*/ 3 w 5"/>
                <a:gd name="T25" fmla="*/ 2 h 10"/>
                <a:gd name="T26" fmla="*/ 3 w 5"/>
                <a:gd name="T27" fmla="*/ 0 h 10"/>
                <a:gd name="T28" fmla="*/ 2 w 5"/>
                <a:gd name="T29" fmla="*/ 2 h 10"/>
                <a:gd name="T30" fmla="*/ 2 w 5"/>
                <a:gd name="T31" fmla="*/ 2 h 10"/>
                <a:gd name="T32" fmla="*/ 0 w 5"/>
                <a:gd name="T33" fmla="*/ 2 h 10"/>
                <a:gd name="T34" fmla="*/ 0 w 5"/>
                <a:gd name="T35" fmla="*/ 4 h 10"/>
                <a:gd name="T36" fmla="*/ 0 w 5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lnTo>
                    <a:pt x="2" y="5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5" name="Freeform 307"/>
            <p:cNvSpPr>
              <a:spLocks/>
            </p:cNvSpPr>
            <p:nvPr/>
          </p:nvSpPr>
          <p:spPr bwMode="auto">
            <a:xfrm>
              <a:off x="8057363" y="2957467"/>
              <a:ext cx="6047" cy="12094"/>
            </a:xfrm>
            <a:custGeom>
              <a:avLst/>
              <a:gdLst>
                <a:gd name="T0" fmla="*/ 4 w 4"/>
                <a:gd name="T1" fmla="*/ 6 h 8"/>
                <a:gd name="T2" fmla="*/ 4 w 4"/>
                <a:gd name="T3" fmla="*/ 5 h 8"/>
                <a:gd name="T4" fmla="*/ 2 w 4"/>
                <a:gd name="T5" fmla="*/ 1 h 8"/>
                <a:gd name="T6" fmla="*/ 2 w 4"/>
                <a:gd name="T7" fmla="*/ 1 h 8"/>
                <a:gd name="T8" fmla="*/ 0 w 4"/>
                <a:gd name="T9" fmla="*/ 0 h 8"/>
                <a:gd name="T10" fmla="*/ 0 w 4"/>
                <a:gd name="T11" fmla="*/ 0 h 8"/>
                <a:gd name="T12" fmla="*/ 0 w 4"/>
                <a:gd name="T13" fmla="*/ 1 h 8"/>
                <a:gd name="T14" fmla="*/ 0 w 4"/>
                <a:gd name="T15" fmla="*/ 1 h 8"/>
                <a:gd name="T16" fmla="*/ 0 w 4"/>
                <a:gd name="T17" fmla="*/ 3 h 8"/>
                <a:gd name="T18" fmla="*/ 2 w 4"/>
                <a:gd name="T19" fmla="*/ 6 h 8"/>
                <a:gd name="T20" fmla="*/ 2 w 4"/>
                <a:gd name="T21" fmla="*/ 8 h 8"/>
                <a:gd name="T22" fmla="*/ 2 w 4"/>
                <a:gd name="T23" fmla="*/ 8 h 8"/>
                <a:gd name="T24" fmla="*/ 4 w 4"/>
                <a:gd name="T25" fmla="*/ 8 h 8"/>
                <a:gd name="T26" fmla="*/ 4 w 4"/>
                <a:gd name="T27" fmla="*/ 8 h 8"/>
                <a:gd name="T28" fmla="*/ 4 w 4"/>
                <a:gd name="T29" fmla="*/ 8 h 8"/>
                <a:gd name="T30" fmla="*/ 4 w 4"/>
                <a:gd name="T31" fmla="*/ 6 h 8"/>
                <a:gd name="T32" fmla="*/ 4 w 4"/>
                <a:gd name="T33" fmla="*/ 6 h 8"/>
                <a:gd name="T34" fmla="*/ 4 w 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lnTo>
                    <a:pt x="4" y="5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6" name="Freeform 308"/>
            <p:cNvSpPr>
              <a:spLocks/>
            </p:cNvSpPr>
            <p:nvPr/>
          </p:nvSpPr>
          <p:spPr bwMode="auto">
            <a:xfrm>
              <a:off x="7736858" y="2957467"/>
              <a:ext cx="7560" cy="4536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2 w 5"/>
                <a:gd name="T5" fmla="*/ 3 h 3"/>
                <a:gd name="T6" fmla="*/ 4 w 5"/>
                <a:gd name="T7" fmla="*/ 3 h 3"/>
                <a:gd name="T8" fmla="*/ 4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1 h 3"/>
                <a:gd name="T16" fmla="*/ 5 w 5"/>
                <a:gd name="T17" fmla="*/ 1 h 3"/>
                <a:gd name="T18" fmla="*/ 5 w 5"/>
                <a:gd name="T19" fmla="*/ 0 h 3"/>
                <a:gd name="T20" fmla="*/ 5 w 5"/>
                <a:gd name="T21" fmla="*/ 0 h 3"/>
                <a:gd name="T22" fmla="*/ 5 w 5"/>
                <a:gd name="T23" fmla="*/ 0 h 3"/>
                <a:gd name="T24" fmla="*/ 5 w 5"/>
                <a:gd name="T25" fmla="*/ 0 h 3"/>
                <a:gd name="T26" fmla="*/ 4 w 5"/>
                <a:gd name="T27" fmla="*/ 0 h 3"/>
                <a:gd name="T28" fmla="*/ 0 w 5"/>
                <a:gd name="T29" fmla="*/ 1 h 3"/>
                <a:gd name="T30" fmla="*/ 0 w 5"/>
                <a:gd name="T31" fmla="*/ 3 h 3"/>
                <a:gd name="T32" fmla="*/ 0 w 5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7" name="Freeform 309"/>
            <p:cNvSpPr>
              <a:spLocks/>
            </p:cNvSpPr>
            <p:nvPr/>
          </p:nvSpPr>
          <p:spPr bwMode="auto">
            <a:xfrm>
              <a:off x="7924322" y="3036082"/>
              <a:ext cx="4536" cy="453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8" name="Freeform 310"/>
            <p:cNvSpPr>
              <a:spLocks/>
            </p:cNvSpPr>
            <p:nvPr/>
          </p:nvSpPr>
          <p:spPr bwMode="auto">
            <a:xfrm>
              <a:off x="7962119" y="2942350"/>
              <a:ext cx="7560" cy="12094"/>
            </a:xfrm>
            <a:custGeom>
              <a:avLst/>
              <a:gdLst>
                <a:gd name="T0" fmla="*/ 5 w 5"/>
                <a:gd name="T1" fmla="*/ 3 h 8"/>
                <a:gd name="T2" fmla="*/ 1 w 5"/>
                <a:gd name="T3" fmla="*/ 0 h 8"/>
                <a:gd name="T4" fmla="*/ 0 w 5"/>
                <a:gd name="T5" fmla="*/ 0 h 8"/>
                <a:gd name="T6" fmla="*/ 0 w 5"/>
                <a:gd name="T7" fmla="*/ 0 h 8"/>
                <a:gd name="T8" fmla="*/ 0 w 5"/>
                <a:gd name="T9" fmla="*/ 0 h 8"/>
                <a:gd name="T10" fmla="*/ 0 w 5"/>
                <a:gd name="T11" fmla="*/ 3 h 8"/>
                <a:gd name="T12" fmla="*/ 1 w 5"/>
                <a:gd name="T13" fmla="*/ 8 h 8"/>
                <a:gd name="T14" fmla="*/ 3 w 5"/>
                <a:gd name="T15" fmla="*/ 8 h 8"/>
                <a:gd name="T16" fmla="*/ 5 w 5"/>
                <a:gd name="T17" fmla="*/ 5 h 8"/>
                <a:gd name="T18" fmla="*/ 5 w 5"/>
                <a:gd name="T19" fmla="*/ 5 h 8"/>
                <a:gd name="T20" fmla="*/ 5 w 5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9" name="Freeform 311"/>
            <p:cNvSpPr>
              <a:spLocks/>
            </p:cNvSpPr>
            <p:nvPr/>
          </p:nvSpPr>
          <p:spPr bwMode="auto">
            <a:xfrm>
              <a:off x="7986308" y="2934791"/>
              <a:ext cx="6047" cy="9071"/>
            </a:xfrm>
            <a:custGeom>
              <a:avLst/>
              <a:gdLst>
                <a:gd name="T0" fmla="*/ 4 w 4"/>
                <a:gd name="T1" fmla="*/ 1 h 6"/>
                <a:gd name="T2" fmla="*/ 4 w 4"/>
                <a:gd name="T3" fmla="*/ 1 h 6"/>
                <a:gd name="T4" fmla="*/ 4 w 4"/>
                <a:gd name="T5" fmla="*/ 1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5 h 6"/>
                <a:gd name="T16" fmla="*/ 0 w 4"/>
                <a:gd name="T17" fmla="*/ 5 h 6"/>
                <a:gd name="T18" fmla="*/ 0 w 4"/>
                <a:gd name="T19" fmla="*/ 6 h 6"/>
                <a:gd name="T20" fmla="*/ 2 w 4"/>
                <a:gd name="T21" fmla="*/ 6 h 6"/>
                <a:gd name="T22" fmla="*/ 2 w 4"/>
                <a:gd name="T23" fmla="*/ 5 h 6"/>
                <a:gd name="T24" fmla="*/ 4 w 4"/>
                <a:gd name="T25" fmla="*/ 5 h 6"/>
                <a:gd name="T26" fmla="*/ 4 w 4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0" name="Freeform 312"/>
            <p:cNvSpPr>
              <a:spLocks/>
            </p:cNvSpPr>
            <p:nvPr/>
          </p:nvSpPr>
          <p:spPr bwMode="auto">
            <a:xfrm>
              <a:off x="8001425" y="2931767"/>
              <a:ext cx="6047" cy="3024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2 h 2"/>
                <a:gd name="T18" fmla="*/ 2 w 4"/>
                <a:gd name="T19" fmla="*/ 2 h 2"/>
                <a:gd name="T20" fmla="*/ 2 w 4"/>
                <a:gd name="T21" fmla="*/ 2 h 2"/>
                <a:gd name="T22" fmla="*/ 4 w 4"/>
                <a:gd name="T23" fmla="*/ 2 h 2"/>
                <a:gd name="T24" fmla="*/ 4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1" name="Freeform 313"/>
            <p:cNvSpPr>
              <a:spLocks/>
            </p:cNvSpPr>
            <p:nvPr/>
          </p:nvSpPr>
          <p:spPr bwMode="auto">
            <a:xfrm>
              <a:off x="8027126" y="2916648"/>
              <a:ext cx="7560" cy="4536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3 h 3"/>
                <a:gd name="T10" fmla="*/ 0 w 5"/>
                <a:gd name="T11" fmla="*/ 3 h 3"/>
                <a:gd name="T12" fmla="*/ 2 w 5"/>
                <a:gd name="T13" fmla="*/ 3 h 3"/>
                <a:gd name="T14" fmla="*/ 3 w 5"/>
                <a:gd name="T15" fmla="*/ 3 h 3"/>
                <a:gd name="T16" fmla="*/ 3 w 5"/>
                <a:gd name="T17" fmla="*/ 2 h 3"/>
                <a:gd name="T18" fmla="*/ 5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2" name="Freeform 314"/>
            <p:cNvSpPr>
              <a:spLocks/>
            </p:cNvSpPr>
            <p:nvPr/>
          </p:nvSpPr>
          <p:spPr bwMode="auto">
            <a:xfrm>
              <a:off x="7850244" y="3081435"/>
              <a:ext cx="6047" cy="4536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1 h 3"/>
                <a:gd name="T16" fmla="*/ 4 w 4"/>
                <a:gd name="T17" fmla="*/ 3 h 3"/>
                <a:gd name="T18" fmla="*/ 4 w 4"/>
                <a:gd name="T19" fmla="*/ 3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3" name="Freeform 315"/>
            <p:cNvSpPr>
              <a:spLocks/>
            </p:cNvSpPr>
            <p:nvPr/>
          </p:nvSpPr>
          <p:spPr bwMode="auto">
            <a:xfrm>
              <a:off x="7909205" y="3045152"/>
              <a:ext cx="4536" cy="3024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1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1 w 3"/>
                <a:gd name="T15" fmla="*/ 2 h 2"/>
                <a:gd name="T16" fmla="*/ 1 w 3"/>
                <a:gd name="T17" fmla="*/ 0 h 2"/>
                <a:gd name="T18" fmla="*/ 3 w 3"/>
                <a:gd name="T19" fmla="*/ 0 h 2"/>
                <a:gd name="T20" fmla="*/ 3 w 3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4" name="Freeform 316"/>
            <p:cNvSpPr>
              <a:spLocks/>
            </p:cNvSpPr>
            <p:nvPr/>
          </p:nvSpPr>
          <p:spPr bwMode="auto">
            <a:xfrm>
              <a:off x="7856291" y="3078411"/>
              <a:ext cx="4536" cy="7560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1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3 h 5"/>
                <a:gd name="T26" fmla="*/ 3 w 3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5" name="Freeform 317"/>
            <p:cNvSpPr>
              <a:spLocks/>
            </p:cNvSpPr>
            <p:nvPr/>
          </p:nvSpPr>
          <p:spPr bwMode="auto">
            <a:xfrm>
              <a:off x="7759535" y="3247736"/>
              <a:ext cx="6047" cy="7560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3 h 5"/>
                <a:gd name="T4" fmla="*/ 0 w 4"/>
                <a:gd name="T5" fmla="*/ 5 h 5"/>
                <a:gd name="T6" fmla="*/ 2 w 4"/>
                <a:gd name="T7" fmla="*/ 5 h 5"/>
                <a:gd name="T8" fmla="*/ 2 w 4"/>
                <a:gd name="T9" fmla="*/ 5 h 5"/>
                <a:gd name="T10" fmla="*/ 4 w 4"/>
                <a:gd name="T11" fmla="*/ 3 h 5"/>
                <a:gd name="T12" fmla="*/ 4 w 4"/>
                <a:gd name="T13" fmla="*/ 3 h 5"/>
                <a:gd name="T14" fmla="*/ 2 w 4"/>
                <a:gd name="T15" fmla="*/ 1 h 5"/>
                <a:gd name="T16" fmla="*/ 0 w 4"/>
                <a:gd name="T17" fmla="*/ 0 h 5"/>
                <a:gd name="T18" fmla="*/ 0 w 4"/>
                <a:gd name="T19" fmla="*/ 0 h 5"/>
                <a:gd name="T20" fmla="*/ 0 w 4"/>
                <a:gd name="T21" fmla="*/ 1 h 5"/>
                <a:gd name="T22" fmla="*/ 0 w 4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6" name="Freeform 318"/>
            <p:cNvSpPr>
              <a:spLocks/>
            </p:cNvSpPr>
            <p:nvPr/>
          </p:nvSpPr>
          <p:spPr bwMode="auto">
            <a:xfrm>
              <a:off x="7891063" y="3045152"/>
              <a:ext cx="4536" cy="756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0 w 3"/>
                <a:gd name="T15" fmla="*/ 2 h 5"/>
                <a:gd name="T16" fmla="*/ 2 w 3"/>
                <a:gd name="T17" fmla="*/ 4 h 5"/>
                <a:gd name="T18" fmla="*/ 2 w 3"/>
                <a:gd name="T19" fmla="*/ 4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4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7" name="Freeform 319"/>
            <p:cNvSpPr>
              <a:spLocks/>
            </p:cNvSpPr>
            <p:nvPr/>
          </p:nvSpPr>
          <p:spPr bwMode="auto">
            <a:xfrm>
              <a:off x="7729299" y="2958980"/>
              <a:ext cx="7560" cy="13607"/>
            </a:xfrm>
            <a:custGeom>
              <a:avLst/>
              <a:gdLst>
                <a:gd name="T0" fmla="*/ 0 w 5"/>
                <a:gd name="T1" fmla="*/ 7 h 9"/>
                <a:gd name="T2" fmla="*/ 2 w 5"/>
                <a:gd name="T3" fmla="*/ 7 h 9"/>
                <a:gd name="T4" fmla="*/ 2 w 5"/>
                <a:gd name="T5" fmla="*/ 9 h 9"/>
                <a:gd name="T6" fmla="*/ 2 w 5"/>
                <a:gd name="T7" fmla="*/ 7 h 9"/>
                <a:gd name="T8" fmla="*/ 4 w 5"/>
                <a:gd name="T9" fmla="*/ 7 h 9"/>
                <a:gd name="T10" fmla="*/ 4 w 5"/>
                <a:gd name="T11" fmla="*/ 5 h 9"/>
                <a:gd name="T12" fmla="*/ 5 w 5"/>
                <a:gd name="T13" fmla="*/ 4 h 9"/>
                <a:gd name="T14" fmla="*/ 5 w 5"/>
                <a:gd name="T15" fmla="*/ 4 h 9"/>
                <a:gd name="T16" fmla="*/ 4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2 w 5"/>
                <a:gd name="T23" fmla="*/ 2 h 9"/>
                <a:gd name="T24" fmla="*/ 2 w 5"/>
                <a:gd name="T25" fmla="*/ 2 h 9"/>
                <a:gd name="T26" fmla="*/ 2 w 5"/>
                <a:gd name="T27" fmla="*/ 4 h 9"/>
                <a:gd name="T28" fmla="*/ 0 w 5"/>
                <a:gd name="T29" fmla="*/ 4 h 9"/>
                <a:gd name="T30" fmla="*/ 0 w 5"/>
                <a:gd name="T31" fmla="*/ 5 h 9"/>
                <a:gd name="T32" fmla="*/ 0 w 5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8" name="Freeform 320"/>
            <p:cNvSpPr>
              <a:spLocks/>
            </p:cNvSpPr>
            <p:nvPr/>
          </p:nvSpPr>
          <p:spPr bwMode="auto">
            <a:xfrm>
              <a:off x="7661266" y="2921184"/>
              <a:ext cx="7560" cy="10583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2 h 7"/>
                <a:gd name="T4" fmla="*/ 2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2 w 5"/>
                <a:gd name="T13" fmla="*/ 5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7 h 7"/>
                <a:gd name="T20" fmla="*/ 5 w 5"/>
                <a:gd name="T21" fmla="*/ 5 h 7"/>
                <a:gd name="T22" fmla="*/ 4 w 5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9" name="Freeform 321"/>
            <p:cNvSpPr>
              <a:spLocks/>
            </p:cNvSpPr>
            <p:nvPr/>
          </p:nvSpPr>
          <p:spPr bwMode="auto">
            <a:xfrm>
              <a:off x="7742905" y="2200048"/>
              <a:ext cx="4536" cy="10583"/>
            </a:xfrm>
            <a:custGeom>
              <a:avLst/>
              <a:gdLst>
                <a:gd name="T0" fmla="*/ 3 w 3"/>
                <a:gd name="T1" fmla="*/ 3 h 7"/>
                <a:gd name="T2" fmla="*/ 3 w 3"/>
                <a:gd name="T3" fmla="*/ 0 h 7"/>
                <a:gd name="T4" fmla="*/ 1 w 3"/>
                <a:gd name="T5" fmla="*/ 0 h 7"/>
                <a:gd name="T6" fmla="*/ 0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3 w 3"/>
                <a:gd name="T15" fmla="*/ 5 h 7"/>
                <a:gd name="T16" fmla="*/ 3 w 3"/>
                <a:gd name="T17" fmla="*/ 7 h 7"/>
                <a:gd name="T18" fmla="*/ 3 w 3"/>
                <a:gd name="T19" fmla="*/ 5 h 7"/>
                <a:gd name="T20" fmla="*/ 3 w 3"/>
                <a:gd name="T21" fmla="*/ 3 h 7"/>
                <a:gd name="T22" fmla="*/ 3 w 3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3" y="3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0" name="Freeform 322"/>
            <p:cNvSpPr>
              <a:spLocks/>
            </p:cNvSpPr>
            <p:nvPr/>
          </p:nvSpPr>
          <p:spPr bwMode="auto">
            <a:xfrm>
              <a:off x="7679410" y="2974097"/>
              <a:ext cx="12094" cy="10583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7 w 8"/>
                <a:gd name="T5" fmla="*/ 0 h 7"/>
                <a:gd name="T6" fmla="*/ 5 w 8"/>
                <a:gd name="T7" fmla="*/ 0 h 7"/>
                <a:gd name="T8" fmla="*/ 3 w 8"/>
                <a:gd name="T9" fmla="*/ 0 h 7"/>
                <a:gd name="T10" fmla="*/ 2 w 8"/>
                <a:gd name="T11" fmla="*/ 0 h 7"/>
                <a:gd name="T12" fmla="*/ 2 w 8"/>
                <a:gd name="T13" fmla="*/ 2 h 7"/>
                <a:gd name="T14" fmla="*/ 0 w 8"/>
                <a:gd name="T15" fmla="*/ 5 h 7"/>
                <a:gd name="T16" fmla="*/ 0 w 8"/>
                <a:gd name="T17" fmla="*/ 5 h 7"/>
                <a:gd name="T18" fmla="*/ 2 w 8"/>
                <a:gd name="T19" fmla="*/ 5 h 7"/>
                <a:gd name="T20" fmla="*/ 2 w 8"/>
                <a:gd name="T21" fmla="*/ 7 h 7"/>
                <a:gd name="T22" fmla="*/ 7 w 8"/>
                <a:gd name="T23" fmla="*/ 5 h 7"/>
                <a:gd name="T24" fmla="*/ 8 w 8"/>
                <a:gd name="T25" fmla="*/ 5 h 7"/>
                <a:gd name="T26" fmla="*/ 8 w 8"/>
                <a:gd name="T27" fmla="*/ 5 h 7"/>
                <a:gd name="T28" fmla="*/ 8 w 8"/>
                <a:gd name="T29" fmla="*/ 2 h 7"/>
                <a:gd name="T30" fmla="*/ 8 w 8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1" name="Freeform 323"/>
            <p:cNvSpPr>
              <a:spLocks/>
            </p:cNvSpPr>
            <p:nvPr/>
          </p:nvSpPr>
          <p:spPr bwMode="auto">
            <a:xfrm>
              <a:off x="7664290" y="2969559"/>
              <a:ext cx="10583" cy="4536"/>
            </a:xfrm>
            <a:custGeom>
              <a:avLst/>
              <a:gdLst>
                <a:gd name="T0" fmla="*/ 0 w 7"/>
                <a:gd name="T1" fmla="*/ 2 h 3"/>
                <a:gd name="T2" fmla="*/ 2 w 7"/>
                <a:gd name="T3" fmla="*/ 2 h 3"/>
                <a:gd name="T4" fmla="*/ 2 w 7"/>
                <a:gd name="T5" fmla="*/ 2 h 3"/>
                <a:gd name="T6" fmla="*/ 3 w 7"/>
                <a:gd name="T7" fmla="*/ 3 h 3"/>
                <a:gd name="T8" fmla="*/ 7 w 7"/>
                <a:gd name="T9" fmla="*/ 3 h 3"/>
                <a:gd name="T10" fmla="*/ 7 w 7"/>
                <a:gd name="T11" fmla="*/ 2 h 3"/>
                <a:gd name="T12" fmla="*/ 7 w 7"/>
                <a:gd name="T13" fmla="*/ 2 h 3"/>
                <a:gd name="T14" fmla="*/ 5 w 7"/>
                <a:gd name="T15" fmla="*/ 0 h 3"/>
                <a:gd name="T16" fmla="*/ 2 w 7"/>
                <a:gd name="T17" fmla="*/ 0 h 3"/>
                <a:gd name="T18" fmla="*/ 2 w 7"/>
                <a:gd name="T19" fmla="*/ 0 h 3"/>
                <a:gd name="T20" fmla="*/ 2 w 7"/>
                <a:gd name="T21" fmla="*/ 0 h 3"/>
                <a:gd name="T22" fmla="*/ 0 w 7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2" name="Freeform 324"/>
            <p:cNvSpPr>
              <a:spLocks/>
            </p:cNvSpPr>
            <p:nvPr/>
          </p:nvSpPr>
          <p:spPr bwMode="auto">
            <a:xfrm>
              <a:off x="7659756" y="2863735"/>
              <a:ext cx="9071" cy="12094"/>
            </a:xfrm>
            <a:custGeom>
              <a:avLst/>
              <a:gdLst>
                <a:gd name="T0" fmla="*/ 5 w 6"/>
                <a:gd name="T1" fmla="*/ 8 h 8"/>
                <a:gd name="T2" fmla="*/ 6 w 6"/>
                <a:gd name="T3" fmla="*/ 3 h 8"/>
                <a:gd name="T4" fmla="*/ 6 w 6"/>
                <a:gd name="T5" fmla="*/ 3 h 8"/>
                <a:gd name="T6" fmla="*/ 5 w 6"/>
                <a:gd name="T7" fmla="*/ 2 h 8"/>
                <a:gd name="T8" fmla="*/ 5 w 6"/>
                <a:gd name="T9" fmla="*/ 0 h 8"/>
                <a:gd name="T10" fmla="*/ 3 w 6"/>
                <a:gd name="T11" fmla="*/ 0 h 8"/>
                <a:gd name="T12" fmla="*/ 3 w 6"/>
                <a:gd name="T13" fmla="*/ 0 h 8"/>
                <a:gd name="T14" fmla="*/ 3 w 6"/>
                <a:gd name="T15" fmla="*/ 0 h 8"/>
                <a:gd name="T16" fmla="*/ 1 w 6"/>
                <a:gd name="T17" fmla="*/ 0 h 8"/>
                <a:gd name="T18" fmla="*/ 0 w 6"/>
                <a:gd name="T19" fmla="*/ 7 h 8"/>
                <a:gd name="T20" fmla="*/ 0 w 6"/>
                <a:gd name="T21" fmla="*/ 8 h 8"/>
                <a:gd name="T22" fmla="*/ 1 w 6"/>
                <a:gd name="T23" fmla="*/ 8 h 8"/>
                <a:gd name="T24" fmla="*/ 5 w 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5" y="8"/>
                  </a:move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3" name="Freeform 325"/>
            <p:cNvSpPr>
              <a:spLocks/>
            </p:cNvSpPr>
            <p:nvPr/>
          </p:nvSpPr>
          <p:spPr bwMode="auto">
            <a:xfrm>
              <a:off x="7659756" y="2909087"/>
              <a:ext cx="7560" cy="10583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2 h 7"/>
                <a:gd name="T4" fmla="*/ 3 w 5"/>
                <a:gd name="T5" fmla="*/ 0 h 7"/>
                <a:gd name="T6" fmla="*/ 3 w 5"/>
                <a:gd name="T7" fmla="*/ 0 h 7"/>
                <a:gd name="T8" fmla="*/ 3 w 5"/>
                <a:gd name="T9" fmla="*/ 0 h 7"/>
                <a:gd name="T10" fmla="*/ 3 w 5"/>
                <a:gd name="T11" fmla="*/ 0 h 7"/>
                <a:gd name="T12" fmla="*/ 0 w 5"/>
                <a:gd name="T13" fmla="*/ 2 h 7"/>
                <a:gd name="T14" fmla="*/ 0 w 5"/>
                <a:gd name="T15" fmla="*/ 2 h 7"/>
                <a:gd name="T16" fmla="*/ 0 w 5"/>
                <a:gd name="T17" fmla="*/ 2 h 7"/>
                <a:gd name="T18" fmla="*/ 0 w 5"/>
                <a:gd name="T19" fmla="*/ 3 h 7"/>
                <a:gd name="T20" fmla="*/ 1 w 5"/>
                <a:gd name="T21" fmla="*/ 3 h 7"/>
                <a:gd name="T22" fmla="*/ 1 w 5"/>
                <a:gd name="T23" fmla="*/ 3 h 7"/>
                <a:gd name="T24" fmla="*/ 3 w 5"/>
                <a:gd name="T25" fmla="*/ 7 h 7"/>
                <a:gd name="T26" fmla="*/ 3 w 5"/>
                <a:gd name="T27" fmla="*/ 7 h 7"/>
                <a:gd name="T28" fmla="*/ 5 w 5"/>
                <a:gd name="T29" fmla="*/ 7 h 7"/>
                <a:gd name="T30" fmla="*/ 5 w 5"/>
                <a:gd name="T31" fmla="*/ 7 h 7"/>
                <a:gd name="T32" fmla="*/ 5 w 5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4" name="Freeform 326"/>
            <p:cNvSpPr>
              <a:spLocks/>
            </p:cNvSpPr>
            <p:nvPr/>
          </p:nvSpPr>
          <p:spPr bwMode="auto">
            <a:xfrm>
              <a:off x="7845708" y="2283196"/>
              <a:ext cx="27213" cy="21166"/>
            </a:xfrm>
            <a:custGeom>
              <a:avLst/>
              <a:gdLst>
                <a:gd name="T0" fmla="*/ 0 w 18"/>
                <a:gd name="T1" fmla="*/ 7 h 14"/>
                <a:gd name="T2" fmla="*/ 0 w 18"/>
                <a:gd name="T3" fmla="*/ 10 h 14"/>
                <a:gd name="T4" fmla="*/ 2 w 18"/>
                <a:gd name="T5" fmla="*/ 10 h 14"/>
                <a:gd name="T6" fmla="*/ 2 w 18"/>
                <a:gd name="T7" fmla="*/ 12 h 14"/>
                <a:gd name="T8" fmla="*/ 7 w 18"/>
                <a:gd name="T9" fmla="*/ 14 h 14"/>
                <a:gd name="T10" fmla="*/ 8 w 18"/>
                <a:gd name="T11" fmla="*/ 14 h 14"/>
                <a:gd name="T12" fmla="*/ 10 w 18"/>
                <a:gd name="T13" fmla="*/ 10 h 14"/>
                <a:gd name="T14" fmla="*/ 12 w 18"/>
                <a:gd name="T15" fmla="*/ 7 h 14"/>
                <a:gd name="T16" fmla="*/ 17 w 18"/>
                <a:gd name="T17" fmla="*/ 5 h 14"/>
                <a:gd name="T18" fmla="*/ 18 w 18"/>
                <a:gd name="T19" fmla="*/ 5 h 14"/>
                <a:gd name="T20" fmla="*/ 18 w 18"/>
                <a:gd name="T21" fmla="*/ 4 h 14"/>
                <a:gd name="T22" fmla="*/ 18 w 18"/>
                <a:gd name="T23" fmla="*/ 4 h 14"/>
                <a:gd name="T24" fmla="*/ 18 w 18"/>
                <a:gd name="T25" fmla="*/ 4 h 14"/>
                <a:gd name="T26" fmla="*/ 12 w 18"/>
                <a:gd name="T27" fmla="*/ 0 h 14"/>
                <a:gd name="T28" fmla="*/ 10 w 18"/>
                <a:gd name="T29" fmla="*/ 0 h 14"/>
                <a:gd name="T30" fmla="*/ 10 w 18"/>
                <a:gd name="T31" fmla="*/ 0 h 14"/>
                <a:gd name="T32" fmla="*/ 8 w 18"/>
                <a:gd name="T33" fmla="*/ 0 h 14"/>
                <a:gd name="T34" fmla="*/ 5 w 18"/>
                <a:gd name="T35" fmla="*/ 2 h 14"/>
                <a:gd name="T36" fmla="*/ 3 w 18"/>
                <a:gd name="T37" fmla="*/ 2 h 14"/>
                <a:gd name="T38" fmla="*/ 2 w 18"/>
                <a:gd name="T39" fmla="*/ 4 h 14"/>
                <a:gd name="T40" fmla="*/ 0 w 18"/>
                <a:gd name="T41" fmla="*/ 5 h 14"/>
                <a:gd name="T42" fmla="*/ 0 w 18"/>
                <a:gd name="T43" fmla="*/ 5 h 14"/>
                <a:gd name="T44" fmla="*/ 0 w 18"/>
                <a:gd name="T45" fmla="*/ 5 h 14"/>
                <a:gd name="T46" fmla="*/ 0 w 18"/>
                <a:gd name="T4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4">
                  <a:moveTo>
                    <a:pt x="0" y="7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5" name="Freeform 327"/>
            <p:cNvSpPr>
              <a:spLocks/>
            </p:cNvSpPr>
            <p:nvPr/>
          </p:nvSpPr>
          <p:spPr bwMode="auto">
            <a:xfrm>
              <a:off x="7792795" y="2218189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2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6" name="Freeform 328"/>
            <p:cNvSpPr>
              <a:spLocks/>
            </p:cNvSpPr>
            <p:nvPr/>
          </p:nvSpPr>
          <p:spPr bwMode="auto">
            <a:xfrm>
              <a:off x="7789771" y="2195511"/>
              <a:ext cx="6047" cy="7560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0 w 4"/>
                <a:gd name="T9" fmla="*/ 3 h 5"/>
                <a:gd name="T10" fmla="*/ 0 w 4"/>
                <a:gd name="T11" fmla="*/ 5 h 5"/>
                <a:gd name="T12" fmla="*/ 2 w 4"/>
                <a:gd name="T13" fmla="*/ 5 h 5"/>
                <a:gd name="T14" fmla="*/ 2 w 4"/>
                <a:gd name="T15" fmla="*/ 3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3 h 5"/>
                <a:gd name="T22" fmla="*/ 4 w 4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7" name="Freeform 329"/>
            <p:cNvSpPr>
              <a:spLocks/>
            </p:cNvSpPr>
            <p:nvPr/>
          </p:nvSpPr>
          <p:spPr bwMode="auto">
            <a:xfrm>
              <a:off x="7833613" y="2189465"/>
              <a:ext cx="4536" cy="302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0 h 2"/>
                <a:gd name="T16" fmla="*/ 0 w 3"/>
                <a:gd name="T17" fmla="*/ 0 h 2"/>
                <a:gd name="T18" fmla="*/ 0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8" name="Freeform 330"/>
            <p:cNvSpPr>
              <a:spLocks/>
            </p:cNvSpPr>
            <p:nvPr/>
          </p:nvSpPr>
          <p:spPr bwMode="auto">
            <a:xfrm>
              <a:off x="7694526" y="2969559"/>
              <a:ext cx="12094" cy="12094"/>
            </a:xfrm>
            <a:custGeom>
              <a:avLst/>
              <a:gdLst>
                <a:gd name="T0" fmla="*/ 3 w 8"/>
                <a:gd name="T1" fmla="*/ 0 h 8"/>
                <a:gd name="T2" fmla="*/ 2 w 8"/>
                <a:gd name="T3" fmla="*/ 0 h 8"/>
                <a:gd name="T4" fmla="*/ 2 w 8"/>
                <a:gd name="T5" fmla="*/ 2 h 8"/>
                <a:gd name="T6" fmla="*/ 2 w 8"/>
                <a:gd name="T7" fmla="*/ 2 h 8"/>
                <a:gd name="T8" fmla="*/ 0 w 8"/>
                <a:gd name="T9" fmla="*/ 7 h 8"/>
                <a:gd name="T10" fmla="*/ 2 w 8"/>
                <a:gd name="T11" fmla="*/ 8 h 8"/>
                <a:gd name="T12" fmla="*/ 3 w 8"/>
                <a:gd name="T13" fmla="*/ 8 h 8"/>
                <a:gd name="T14" fmla="*/ 5 w 8"/>
                <a:gd name="T15" fmla="*/ 7 h 8"/>
                <a:gd name="T16" fmla="*/ 8 w 8"/>
                <a:gd name="T17" fmla="*/ 3 h 8"/>
                <a:gd name="T18" fmla="*/ 8 w 8"/>
                <a:gd name="T19" fmla="*/ 2 h 8"/>
                <a:gd name="T20" fmla="*/ 8 w 8"/>
                <a:gd name="T21" fmla="*/ 2 h 8"/>
                <a:gd name="T22" fmla="*/ 8 w 8"/>
                <a:gd name="T23" fmla="*/ 0 h 8"/>
                <a:gd name="T24" fmla="*/ 7 w 8"/>
                <a:gd name="T25" fmla="*/ 0 h 8"/>
                <a:gd name="T26" fmla="*/ 3 w 8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9" name="Freeform 331"/>
            <p:cNvSpPr>
              <a:spLocks/>
            </p:cNvSpPr>
            <p:nvPr/>
          </p:nvSpPr>
          <p:spPr bwMode="auto">
            <a:xfrm>
              <a:off x="7712669" y="2966536"/>
              <a:ext cx="7560" cy="10583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0 w 5"/>
                <a:gd name="T5" fmla="*/ 4 h 7"/>
                <a:gd name="T6" fmla="*/ 0 w 5"/>
                <a:gd name="T7" fmla="*/ 4 h 7"/>
                <a:gd name="T8" fmla="*/ 0 w 5"/>
                <a:gd name="T9" fmla="*/ 4 h 7"/>
                <a:gd name="T10" fmla="*/ 0 w 5"/>
                <a:gd name="T11" fmla="*/ 7 h 7"/>
                <a:gd name="T12" fmla="*/ 0 w 5"/>
                <a:gd name="T13" fmla="*/ 7 h 7"/>
                <a:gd name="T14" fmla="*/ 1 w 5"/>
                <a:gd name="T15" fmla="*/ 7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2 h 7"/>
                <a:gd name="T22" fmla="*/ 5 w 5"/>
                <a:gd name="T23" fmla="*/ 2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0" name="Freeform 332"/>
            <p:cNvSpPr>
              <a:spLocks/>
            </p:cNvSpPr>
            <p:nvPr/>
          </p:nvSpPr>
          <p:spPr bwMode="auto">
            <a:xfrm>
              <a:off x="7712669" y="2954444"/>
              <a:ext cx="4536" cy="0"/>
            </a:xfrm>
            <a:custGeom>
              <a:avLst/>
              <a:gdLst>
                <a:gd name="T0" fmla="*/ 0 w 3"/>
                <a:gd name="T1" fmla="*/ 1 w 3"/>
                <a:gd name="T2" fmla="*/ 1 w 3"/>
                <a:gd name="T3" fmla="*/ 3 w 3"/>
                <a:gd name="T4" fmla="*/ 1 w 3"/>
                <a:gd name="T5" fmla="*/ 1 w 3"/>
                <a:gd name="T6" fmla="*/ 1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1" name="Freeform 333"/>
            <p:cNvSpPr>
              <a:spLocks/>
            </p:cNvSpPr>
            <p:nvPr/>
          </p:nvSpPr>
          <p:spPr bwMode="auto">
            <a:xfrm>
              <a:off x="7720228" y="2954444"/>
              <a:ext cx="19654" cy="7560"/>
            </a:xfrm>
            <a:custGeom>
              <a:avLst/>
              <a:gdLst>
                <a:gd name="T0" fmla="*/ 8 w 13"/>
                <a:gd name="T1" fmla="*/ 0 h 5"/>
                <a:gd name="T2" fmla="*/ 6 w 13"/>
                <a:gd name="T3" fmla="*/ 0 h 5"/>
                <a:gd name="T4" fmla="*/ 3 w 13"/>
                <a:gd name="T5" fmla="*/ 0 h 5"/>
                <a:gd name="T6" fmla="*/ 1 w 13"/>
                <a:gd name="T7" fmla="*/ 0 h 5"/>
                <a:gd name="T8" fmla="*/ 0 w 13"/>
                <a:gd name="T9" fmla="*/ 0 h 5"/>
                <a:gd name="T10" fmla="*/ 0 w 13"/>
                <a:gd name="T11" fmla="*/ 2 h 5"/>
                <a:gd name="T12" fmla="*/ 0 w 13"/>
                <a:gd name="T13" fmla="*/ 3 h 5"/>
                <a:gd name="T14" fmla="*/ 0 w 13"/>
                <a:gd name="T15" fmla="*/ 3 h 5"/>
                <a:gd name="T16" fmla="*/ 1 w 13"/>
                <a:gd name="T17" fmla="*/ 3 h 5"/>
                <a:gd name="T18" fmla="*/ 6 w 13"/>
                <a:gd name="T19" fmla="*/ 5 h 5"/>
                <a:gd name="T20" fmla="*/ 6 w 13"/>
                <a:gd name="T21" fmla="*/ 5 h 5"/>
                <a:gd name="T22" fmla="*/ 11 w 13"/>
                <a:gd name="T23" fmla="*/ 3 h 5"/>
                <a:gd name="T24" fmla="*/ 11 w 13"/>
                <a:gd name="T25" fmla="*/ 2 h 5"/>
                <a:gd name="T26" fmla="*/ 13 w 13"/>
                <a:gd name="T27" fmla="*/ 2 h 5"/>
                <a:gd name="T28" fmla="*/ 13 w 13"/>
                <a:gd name="T29" fmla="*/ 2 h 5"/>
                <a:gd name="T30" fmla="*/ 11 w 13"/>
                <a:gd name="T31" fmla="*/ 0 h 5"/>
                <a:gd name="T32" fmla="*/ 11 w 13"/>
                <a:gd name="T33" fmla="*/ 0 h 5"/>
                <a:gd name="T34" fmla="*/ 8 w 13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2" name="Freeform 334"/>
            <p:cNvSpPr>
              <a:spLocks/>
            </p:cNvSpPr>
            <p:nvPr/>
          </p:nvSpPr>
          <p:spPr bwMode="auto">
            <a:xfrm>
              <a:off x="7744416" y="2954444"/>
              <a:ext cx="36283" cy="40820"/>
            </a:xfrm>
            <a:custGeom>
              <a:avLst/>
              <a:gdLst>
                <a:gd name="T0" fmla="*/ 24 w 24"/>
                <a:gd name="T1" fmla="*/ 0 h 27"/>
                <a:gd name="T2" fmla="*/ 19 w 24"/>
                <a:gd name="T3" fmla="*/ 5 h 27"/>
                <a:gd name="T4" fmla="*/ 19 w 24"/>
                <a:gd name="T5" fmla="*/ 5 h 27"/>
                <a:gd name="T6" fmla="*/ 17 w 24"/>
                <a:gd name="T7" fmla="*/ 5 h 27"/>
                <a:gd name="T8" fmla="*/ 9 w 24"/>
                <a:gd name="T9" fmla="*/ 8 h 27"/>
                <a:gd name="T10" fmla="*/ 7 w 24"/>
                <a:gd name="T11" fmla="*/ 10 h 27"/>
                <a:gd name="T12" fmla="*/ 4 w 24"/>
                <a:gd name="T13" fmla="*/ 10 h 27"/>
                <a:gd name="T14" fmla="*/ 4 w 24"/>
                <a:gd name="T15" fmla="*/ 10 h 27"/>
                <a:gd name="T16" fmla="*/ 2 w 24"/>
                <a:gd name="T17" fmla="*/ 10 h 27"/>
                <a:gd name="T18" fmla="*/ 2 w 24"/>
                <a:gd name="T19" fmla="*/ 10 h 27"/>
                <a:gd name="T20" fmla="*/ 2 w 24"/>
                <a:gd name="T21" fmla="*/ 10 h 27"/>
                <a:gd name="T22" fmla="*/ 2 w 24"/>
                <a:gd name="T23" fmla="*/ 8 h 27"/>
                <a:gd name="T24" fmla="*/ 2 w 24"/>
                <a:gd name="T25" fmla="*/ 7 h 27"/>
                <a:gd name="T26" fmla="*/ 2 w 24"/>
                <a:gd name="T27" fmla="*/ 7 h 27"/>
                <a:gd name="T28" fmla="*/ 2 w 24"/>
                <a:gd name="T29" fmla="*/ 7 h 27"/>
                <a:gd name="T30" fmla="*/ 0 w 24"/>
                <a:gd name="T31" fmla="*/ 8 h 27"/>
                <a:gd name="T32" fmla="*/ 0 w 24"/>
                <a:gd name="T33" fmla="*/ 13 h 27"/>
                <a:gd name="T34" fmla="*/ 0 w 24"/>
                <a:gd name="T35" fmla="*/ 17 h 27"/>
                <a:gd name="T36" fmla="*/ 0 w 24"/>
                <a:gd name="T37" fmla="*/ 17 h 27"/>
                <a:gd name="T38" fmla="*/ 2 w 24"/>
                <a:gd name="T39" fmla="*/ 18 h 27"/>
                <a:gd name="T40" fmla="*/ 2 w 24"/>
                <a:gd name="T41" fmla="*/ 18 h 27"/>
                <a:gd name="T42" fmla="*/ 4 w 24"/>
                <a:gd name="T43" fmla="*/ 18 h 27"/>
                <a:gd name="T44" fmla="*/ 4 w 24"/>
                <a:gd name="T45" fmla="*/ 23 h 27"/>
                <a:gd name="T46" fmla="*/ 4 w 24"/>
                <a:gd name="T47" fmla="*/ 27 h 27"/>
                <a:gd name="T48" fmla="*/ 4 w 24"/>
                <a:gd name="T49" fmla="*/ 27 h 27"/>
                <a:gd name="T50" fmla="*/ 14 w 24"/>
                <a:gd name="T51" fmla="*/ 27 h 27"/>
                <a:gd name="T52" fmla="*/ 15 w 24"/>
                <a:gd name="T53" fmla="*/ 27 h 27"/>
                <a:gd name="T54" fmla="*/ 15 w 24"/>
                <a:gd name="T55" fmla="*/ 27 h 27"/>
                <a:gd name="T56" fmla="*/ 19 w 24"/>
                <a:gd name="T57" fmla="*/ 18 h 27"/>
                <a:gd name="T58" fmla="*/ 19 w 24"/>
                <a:gd name="T59" fmla="*/ 17 h 27"/>
                <a:gd name="T60" fmla="*/ 20 w 24"/>
                <a:gd name="T61" fmla="*/ 15 h 27"/>
                <a:gd name="T62" fmla="*/ 19 w 24"/>
                <a:gd name="T63" fmla="*/ 12 h 27"/>
                <a:gd name="T64" fmla="*/ 19 w 24"/>
                <a:gd name="T65" fmla="*/ 12 h 27"/>
                <a:gd name="T66" fmla="*/ 19 w 24"/>
                <a:gd name="T67" fmla="*/ 8 h 27"/>
                <a:gd name="T68" fmla="*/ 24 w 24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27">
                  <a:moveTo>
                    <a:pt x="24" y="0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9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5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3" name="Freeform 335"/>
            <p:cNvSpPr>
              <a:spLocks/>
            </p:cNvSpPr>
            <p:nvPr/>
          </p:nvSpPr>
          <p:spPr bwMode="auto">
            <a:xfrm>
              <a:off x="7736858" y="2946884"/>
              <a:ext cx="10583" cy="1058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2 h 7"/>
                <a:gd name="T4" fmla="*/ 7 w 7"/>
                <a:gd name="T5" fmla="*/ 2 h 7"/>
                <a:gd name="T6" fmla="*/ 7 w 7"/>
                <a:gd name="T7" fmla="*/ 2 h 7"/>
                <a:gd name="T8" fmla="*/ 4 w 7"/>
                <a:gd name="T9" fmla="*/ 0 h 7"/>
                <a:gd name="T10" fmla="*/ 4 w 7"/>
                <a:gd name="T11" fmla="*/ 0 h 7"/>
                <a:gd name="T12" fmla="*/ 2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2 h 7"/>
                <a:gd name="T20" fmla="*/ 0 w 7"/>
                <a:gd name="T21" fmla="*/ 2 h 7"/>
                <a:gd name="T22" fmla="*/ 0 w 7"/>
                <a:gd name="T23" fmla="*/ 3 h 7"/>
                <a:gd name="T24" fmla="*/ 4 w 7"/>
                <a:gd name="T25" fmla="*/ 7 h 7"/>
                <a:gd name="T26" fmla="*/ 4 w 7"/>
                <a:gd name="T27" fmla="*/ 5 h 7"/>
                <a:gd name="T28" fmla="*/ 5 w 7"/>
                <a:gd name="T29" fmla="*/ 5 h 7"/>
                <a:gd name="T30" fmla="*/ 5 w 7"/>
                <a:gd name="T31" fmla="*/ 5 h 7"/>
                <a:gd name="T32" fmla="*/ 7 w 7"/>
                <a:gd name="T3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4" name="Freeform 336"/>
            <p:cNvSpPr>
              <a:spLocks/>
            </p:cNvSpPr>
            <p:nvPr/>
          </p:nvSpPr>
          <p:spPr bwMode="auto">
            <a:xfrm>
              <a:off x="7699062" y="2931767"/>
              <a:ext cx="15119" cy="19654"/>
            </a:xfrm>
            <a:custGeom>
              <a:avLst/>
              <a:gdLst>
                <a:gd name="T0" fmla="*/ 5 w 10"/>
                <a:gd name="T1" fmla="*/ 2 h 13"/>
                <a:gd name="T2" fmla="*/ 2 w 10"/>
                <a:gd name="T3" fmla="*/ 0 h 13"/>
                <a:gd name="T4" fmla="*/ 2 w 10"/>
                <a:gd name="T5" fmla="*/ 0 h 13"/>
                <a:gd name="T6" fmla="*/ 2 w 10"/>
                <a:gd name="T7" fmla="*/ 0 h 13"/>
                <a:gd name="T8" fmla="*/ 2 w 10"/>
                <a:gd name="T9" fmla="*/ 0 h 13"/>
                <a:gd name="T10" fmla="*/ 2 w 10"/>
                <a:gd name="T11" fmla="*/ 0 h 13"/>
                <a:gd name="T12" fmla="*/ 2 w 10"/>
                <a:gd name="T13" fmla="*/ 2 h 13"/>
                <a:gd name="T14" fmla="*/ 0 w 10"/>
                <a:gd name="T15" fmla="*/ 7 h 13"/>
                <a:gd name="T16" fmla="*/ 0 w 10"/>
                <a:gd name="T17" fmla="*/ 8 h 13"/>
                <a:gd name="T18" fmla="*/ 0 w 10"/>
                <a:gd name="T19" fmla="*/ 8 h 13"/>
                <a:gd name="T20" fmla="*/ 2 w 10"/>
                <a:gd name="T21" fmla="*/ 10 h 13"/>
                <a:gd name="T22" fmla="*/ 9 w 10"/>
                <a:gd name="T23" fmla="*/ 12 h 13"/>
                <a:gd name="T24" fmla="*/ 9 w 10"/>
                <a:gd name="T25" fmla="*/ 13 h 13"/>
                <a:gd name="T26" fmla="*/ 10 w 10"/>
                <a:gd name="T27" fmla="*/ 13 h 13"/>
                <a:gd name="T28" fmla="*/ 10 w 10"/>
                <a:gd name="T29" fmla="*/ 12 h 13"/>
                <a:gd name="T30" fmla="*/ 10 w 10"/>
                <a:gd name="T31" fmla="*/ 12 h 13"/>
                <a:gd name="T32" fmla="*/ 10 w 10"/>
                <a:gd name="T33" fmla="*/ 10 h 13"/>
                <a:gd name="T34" fmla="*/ 7 w 10"/>
                <a:gd name="T35" fmla="*/ 5 h 13"/>
                <a:gd name="T36" fmla="*/ 5 w 10"/>
                <a:gd name="T3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7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5" name="Freeform 337"/>
            <p:cNvSpPr>
              <a:spLocks/>
            </p:cNvSpPr>
            <p:nvPr/>
          </p:nvSpPr>
          <p:spPr bwMode="auto">
            <a:xfrm>
              <a:off x="7773141" y="2996773"/>
              <a:ext cx="16630" cy="10583"/>
            </a:xfrm>
            <a:custGeom>
              <a:avLst/>
              <a:gdLst>
                <a:gd name="T0" fmla="*/ 3 w 11"/>
                <a:gd name="T1" fmla="*/ 7 h 7"/>
                <a:gd name="T2" fmla="*/ 3 w 11"/>
                <a:gd name="T3" fmla="*/ 7 h 7"/>
                <a:gd name="T4" fmla="*/ 5 w 11"/>
                <a:gd name="T5" fmla="*/ 7 h 7"/>
                <a:gd name="T6" fmla="*/ 11 w 11"/>
                <a:gd name="T7" fmla="*/ 7 h 7"/>
                <a:gd name="T8" fmla="*/ 11 w 11"/>
                <a:gd name="T9" fmla="*/ 7 h 7"/>
                <a:gd name="T10" fmla="*/ 11 w 11"/>
                <a:gd name="T11" fmla="*/ 2 h 7"/>
                <a:gd name="T12" fmla="*/ 11 w 11"/>
                <a:gd name="T13" fmla="*/ 2 h 7"/>
                <a:gd name="T14" fmla="*/ 10 w 11"/>
                <a:gd name="T15" fmla="*/ 2 h 7"/>
                <a:gd name="T16" fmla="*/ 6 w 11"/>
                <a:gd name="T17" fmla="*/ 2 h 7"/>
                <a:gd name="T18" fmla="*/ 1 w 11"/>
                <a:gd name="T19" fmla="*/ 2 h 7"/>
                <a:gd name="T20" fmla="*/ 1 w 11"/>
                <a:gd name="T21" fmla="*/ 2 h 7"/>
                <a:gd name="T22" fmla="*/ 1 w 11"/>
                <a:gd name="T23" fmla="*/ 2 h 7"/>
                <a:gd name="T24" fmla="*/ 1 w 11"/>
                <a:gd name="T25" fmla="*/ 2 h 7"/>
                <a:gd name="T26" fmla="*/ 1 w 11"/>
                <a:gd name="T27" fmla="*/ 0 h 7"/>
                <a:gd name="T28" fmla="*/ 0 w 11"/>
                <a:gd name="T29" fmla="*/ 0 h 7"/>
                <a:gd name="T30" fmla="*/ 0 w 11"/>
                <a:gd name="T31" fmla="*/ 0 h 7"/>
                <a:gd name="T32" fmla="*/ 0 w 11"/>
                <a:gd name="T33" fmla="*/ 2 h 7"/>
                <a:gd name="T34" fmla="*/ 0 w 11"/>
                <a:gd name="T35" fmla="*/ 2 h 7"/>
                <a:gd name="T36" fmla="*/ 0 w 11"/>
                <a:gd name="T37" fmla="*/ 2 h 7"/>
                <a:gd name="T38" fmla="*/ 0 w 11"/>
                <a:gd name="T39" fmla="*/ 4 h 7"/>
                <a:gd name="T40" fmla="*/ 1 w 11"/>
                <a:gd name="T41" fmla="*/ 5 h 7"/>
                <a:gd name="T42" fmla="*/ 3 w 11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6" name="Freeform 338"/>
            <p:cNvSpPr>
              <a:spLocks/>
            </p:cNvSpPr>
            <p:nvPr/>
          </p:nvSpPr>
          <p:spPr bwMode="auto">
            <a:xfrm>
              <a:off x="7691503" y="2924207"/>
              <a:ext cx="7560" cy="10583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4 w 5"/>
                <a:gd name="T5" fmla="*/ 0 h 7"/>
                <a:gd name="T6" fmla="*/ 4 w 5"/>
                <a:gd name="T7" fmla="*/ 0 h 7"/>
                <a:gd name="T8" fmla="*/ 4 w 5"/>
                <a:gd name="T9" fmla="*/ 0 h 7"/>
                <a:gd name="T10" fmla="*/ 2 w 5"/>
                <a:gd name="T11" fmla="*/ 3 h 7"/>
                <a:gd name="T12" fmla="*/ 0 w 5"/>
                <a:gd name="T13" fmla="*/ 5 h 7"/>
                <a:gd name="T14" fmla="*/ 0 w 5"/>
                <a:gd name="T15" fmla="*/ 7 h 7"/>
                <a:gd name="T16" fmla="*/ 2 w 5"/>
                <a:gd name="T17" fmla="*/ 7 h 7"/>
                <a:gd name="T18" fmla="*/ 2 w 5"/>
                <a:gd name="T19" fmla="*/ 7 h 7"/>
                <a:gd name="T20" fmla="*/ 4 w 5"/>
                <a:gd name="T21" fmla="*/ 2 h 7"/>
                <a:gd name="T22" fmla="*/ 5 w 5"/>
                <a:gd name="T23" fmla="*/ 0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7" name="Freeform 339"/>
            <p:cNvSpPr>
              <a:spLocks/>
            </p:cNvSpPr>
            <p:nvPr/>
          </p:nvSpPr>
          <p:spPr bwMode="auto">
            <a:xfrm>
              <a:off x="7709646" y="2931767"/>
              <a:ext cx="10583" cy="7560"/>
            </a:xfrm>
            <a:custGeom>
              <a:avLst/>
              <a:gdLst>
                <a:gd name="T0" fmla="*/ 7 w 7"/>
                <a:gd name="T1" fmla="*/ 3 h 5"/>
                <a:gd name="T2" fmla="*/ 2 w 7"/>
                <a:gd name="T3" fmla="*/ 2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2 h 5"/>
                <a:gd name="T16" fmla="*/ 0 w 7"/>
                <a:gd name="T17" fmla="*/ 2 h 5"/>
                <a:gd name="T18" fmla="*/ 0 w 7"/>
                <a:gd name="T19" fmla="*/ 3 h 5"/>
                <a:gd name="T20" fmla="*/ 3 w 7"/>
                <a:gd name="T21" fmla="*/ 5 h 5"/>
                <a:gd name="T22" fmla="*/ 3 w 7"/>
                <a:gd name="T23" fmla="*/ 5 h 5"/>
                <a:gd name="T24" fmla="*/ 5 w 7"/>
                <a:gd name="T25" fmla="*/ 5 h 5"/>
                <a:gd name="T26" fmla="*/ 7 w 7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8" name="Freeform 340"/>
            <p:cNvSpPr>
              <a:spLocks/>
            </p:cNvSpPr>
            <p:nvPr/>
          </p:nvSpPr>
          <p:spPr bwMode="auto">
            <a:xfrm>
              <a:off x="7683944" y="2962003"/>
              <a:ext cx="3024" cy="756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  <a:gd name="T20" fmla="*/ 2 w 2"/>
                <a:gd name="T21" fmla="*/ 2 h 5"/>
                <a:gd name="T22" fmla="*/ 2 w 2"/>
                <a:gd name="T23" fmla="*/ 0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9" name="Freeform 341"/>
            <p:cNvSpPr>
              <a:spLocks/>
            </p:cNvSpPr>
            <p:nvPr/>
          </p:nvSpPr>
          <p:spPr bwMode="auto">
            <a:xfrm>
              <a:off x="7667313" y="2919671"/>
              <a:ext cx="9071" cy="1209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1 h 8"/>
                <a:gd name="T4" fmla="*/ 5 w 6"/>
                <a:gd name="T5" fmla="*/ 0 h 8"/>
                <a:gd name="T6" fmla="*/ 3 w 6"/>
                <a:gd name="T7" fmla="*/ 0 h 8"/>
                <a:gd name="T8" fmla="*/ 1 w 6"/>
                <a:gd name="T9" fmla="*/ 0 h 8"/>
                <a:gd name="T10" fmla="*/ 1 w 6"/>
                <a:gd name="T11" fmla="*/ 1 h 8"/>
                <a:gd name="T12" fmla="*/ 1 w 6"/>
                <a:gd name="T13" fmla="*/ 1 h 8"/>
                <a:gd name="T14" fmla="*/ 0 w 6"/>
                <a:gd name="T15" fmla="*/ 1 h 8"/>
                <a:gd name="T16" fmla="*/ 1 w 6"/>
                <a:gd name="T17" fmla="*/ 5 h 8"/>
                <a:gd name="T18" fmla="*/ 5 w 6"/>
                <a:gd name="T19" fmla="*/ 8 h 8"/>
                <a:gd name="T20" fmla="*/ 6 w 6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5" y="8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0" name="Freeform 342"/>
            <p:cNvSpPr>
              <a:spLocks/>
            </p:cNvSpPr>
            <p:nvPr/>
          </p:nvSpPr>
          <p:spPr bwMode="auto">
            <a:xfrm>
              <a:off x="6929549" y="6295555"/>
              <a:ext cx="25701" cy="27213"/>
            </a:xfrm>
            <a:custGeom>
              <a:avLst/>
              <a:gdLst>
                <a:gd name="T0" fmla="*/ 0 w 17"/>
                <a:gd name="T1" fmla="*/ 10 h 18"/>
                <a:gd name="T2" fmla="*/ 0 w 17"/>
                <a:gd name="T3" fmla="*/ 10 h 18"/>
                <a:gd name="T4" fmla="*/ 2 w 17"/>
                <a:gd name="T5" fmla="*/ 13 h 18"/>
                <a:gd name="T6" fmla="*/ 7 w 17"/>
                <a:gd name="T7" fmla="*/ 16 h 18"/>
                <a:gd name="T8" fmla="*/ 12 w 17"/>
                <a:gd name="T9" fmla="*/ 18 h 18"/>
                <a:gd name="T10" fmla="*/ 12 w 17"/>
                <a:gd name="T11" fmla="*/ 18 h 18"/>
                <a:gd name="T12" fmla="*/ 14 w 17"/>
                <a:gd name="T13" fmla="*/ 18 h 18"/>
                <a:gd name="T14" fmla="*/ 14 w 17"/>
                <a:gd name="T15" fmla="*/ 18 h 18"/>
                <a:gd name="T16" fmla="*/ 14 w 17"/>
                <a:gd name="T17" fmla="*/ 18 h 18"/>
                <a:gd name="T18" fmla="*/ 17 w 17"/>
                <a:gd name="T19" fmla="*/ 16 h 18"/>
                <a:gd name="T20" fmla="*/ 17 w 17"/>
                <a:gd name="T21" fmla="*/ 16 h 18"/>
                <a:gd name="T22" fmla="*/ 17 w 17"/>
                <a:gd name="T23" fmla="*/ 16 h 18"/>
                <a:gd name="T24" fmla="*/ 17 w 17"/>
                <a:gd name="T25" fmla="*/ 11 h 18"/>
                <a:gd name="T26" fmla="*/ 17 w 17"/>
                <a:gd name="T27" fmla="*/ 11 h 18"/>
                <a:gd name="T28" fmla="*/ 17 w 17"/>
                <a:gd name="T29" fmla="*/ 10 h 18"/>
                <a:gd name="T30" fmla="*/ 15 w 17"/>
                <a:gd name="T31" fmla="*/ 10 h 18"/>
                <a:gd name="T32" fmla="*/ 4 w 17"/>
                <a:gd name="T33" fmla="*/ 0 h 18"/>
                <a:gd name="T34" fmla="*/ 4 w 17"/>
                <a:gd name="T35" fmla="*/ 0 h 18"/>
                <a:gd name="T36" fmla="*/ 2 w 17"/>
                <a:gd name="T37" fmla="*/ 0 h 18"/>
                <a:gd name="T38" fmla="*/ 0 w 17"/>
                <a:gd name="T39" fmla="*/ 0 h 18"/>
                <a:gd name="T40" fmla="*/ 0 w 17"/>
                <a:gd name="T41" fmla="*/ 1 h 18"/>
                <a:gd name="T42" fmla="*/ 0 w 17"/>
                <a:gd name="T43" fmla="*/ 1 h 18"/>
                <a:gd name="T44" fmla="*/ 0 w 17"/>
                <a:gd name="T45" fmla="*/ 8 h 18"/>
                <a:gd name="T46" fmla="*/ 0 w 17"/>
                <a:gd name="T47" fmla="*/ 10 h 18"/>
                <a:gd name="T48" fmla="*/ 0 w 17"/>
                <a:gd name="T4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8">
                  <a:moveTo>
                    <a:pt x="0" y="10"/>
                  </a:moveTo>
                  <a:lnTo>
                    <a:pt x="0" y="10"/>
                  </a:lnTo>
                  <a:lnTo>
                    <a:pt x="2" y="13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1" name="Freeform 343"/>
            <p:cNvSpPr>
              <a:spLocks/>
            </p:cNvSpPr>
            <p:nvPr/>
          </p:nvSpPr>
          <p:spPr bwMode="auto">
            <a:xfrm>
              <a:off x="7005139" y="5941792"/>
              <a:ext cx="10583" cy="7560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0 h 5"/>
                <a:gd name="T4" fmla="*/ 2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2 w 7"/>
                <a:gd name="T15" fmla="*/ 3 h 5"/>
                <a:gd name="T16" fmla="*/ 4 w 7"/>
                <a:gd name="T17" fmla="*/ 5 h 5"/>
                <a:gd name="T18" fmla="*/ 5 w 7"/>
                <a:gd name="T19" fmla="*/ 5 h 5"/>
                <a:gd name="T20" fmla="*/ 7 w 7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2" name="Freeform 344"/>
            <p:cNvSpPr>
              <a:spLocks/>
            </p:cNvSpPr>
            <p:nvPr/>
          </p:nvSpPr>
          <p:spPr bwMode="auto">
            <a:xfrm>
              <a:off x="6737547" y="5979585"/>
              <a:ext cx="361325" cy="226773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3" name="Freeform 345"/>
            <p:cNvSpPr>
              <a:spLocks/>
            </p:cNvSpPr>
            <p:nvPr/>
          </p:nvSpPr>
          <p:spPr bwMode="auto">
            <a:xfrm>
              <a:off x="6737547" y="5979585"/>
              <a:ext cx="361325" cy="226773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4" name="Freeform 346"/>
            <p:cNvSpPr>
              <a:spLocks/>
            </p:cNvSpPr>
            <p:nvPr/>
          </p:nvSpPr>
          <p:spPr bwMode="auto">
            <a:xfrm>
              <a:off x="7015721" y="5949348"/>
              <a:ext cx="10583" cy="12094"/>
            </a:xfrm>
            <a:custGeom>
              <a:avLst/>
              <a:gdLst>
                <a:gd name="T0" fmla="*/ 7 w 7"/>
                <a:gd name="T1" fmla="*/ 5 h 8"/>
                <a:gd name="T2" fmla="*/ 5 w 7"/>
                <a:gd name="T3" fmla="*/ 2 h 8"/>
                <a:gd name="T4" fmla="*/ 3 w 7"/>
                <a:gd name="T5" fmla="*/ 0 h 8"/>
                <a:gd name="T6" fmla="*/ 2 w 7"/>
                <a:gd name="T7" fmla="*/ 2 h 8"/>
                <a:gd name="T8" fmla="*/ 2 w 7"/>
                <a:gd name="T9" fmla="*/ 2 h 8"/>
                <a:gd name="T10" fmla="*/ 2 w 7"/>
                <a:gd name="T11" fmla="*/ 3 h 8"/>
                <a:gd name="T12" fmla="*/ 0 w 7"/>
                <a:gd name="T13" fmla="*/ 3 h 8"/>
                <a:gd name="T14" fmla="*/ 2 w 7"/>
                <a:gd name="T15" fmla="*/ 5 h 8"/>
                <a:gd name="T16" fmla="*/ 2 w 7"/>
                <a:gd name="T17" fmla="*/ 5 h 8"/>
                <a:gd name="T18" fmla="*/ 2 w 7"/>
                <a:gd name="T19" fmla="*/ 5 h 8"/>
                <a:gd name="T20" fmla="*/ 3 w 7"/>
                <a:gd name="T21" fmla="*/ 7 h 8"/>
                <a:gd name="T22" fmla="*/ 3 w 7"/>
                <a:gd name="T23" fmla="*/ 8 h 8"/>
                <a:gd name="T24" fmla="*/ 5 w 7"/>
                <a:gd name="T25" fmla="*/ 8 h 8"/>
                <a:gd name="T26" fmla="*/ 5 w 7"/>
                <a:gd name="T27" fmla="*/ 7 h 8"/>
                <a:gd name="T28" fmla="*/ 7 w 7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5" name="Freeform 347"/>
            <p:cNvSpPr>
              <a:spLocks/>
            </p:cNvSpPr>
            <p:nvPr/>
          </p:nvSpPr>
          <p:spPr bwMode="auto">
            <a:xfrm>
              <a:off x="7020257" y="5961445"/>
              <a:ext cx="7560" cy="10583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2 w 5"/>
                <a:gd name="T5" fmla="*/ 4 h 7"/>
                <a:gd name="T6" fmla="*/ 2 w 5"/>
                <a:gd name="T7" fmla="*/ 4 h 7"/>
                <a:gd name="T8" fmla="*/ 2 w 5"/>
                <a:gd name="T9" fmla="*/ 2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4 h 7"/>
                <a:gd name="T18" fmla="*/ 0 w 5"/>
                <a:gd name="T19" fmla="*/ 4 h 7"/>
                <a:gd name="T20" fmla="*/ 0 w 5"/>
                <a:gd name="T21" fmla="*/ 5 h 7"/>
                <a:gd name="T22" fmla="*/ 2 w 5"/>
                <a:gd name="T23" fmla="*/ 7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6" name="Freeform 348"/>
            <p:cNvSpPr>
              <a:spLocks/>
            </p:cNvSpPr>
            <p:nvPr/>
          </p:nvSpPr>
          <p:spPr bwMode="auto">
            <a:xfrm>
              <a:off x="6925014" y="5633380"/>
              <a:ext cx="12094" cy="7560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8 w 8"/>
                <a:gd name="T5" fmla="*/ 2 h 5"/>
                <a:gd name="T6" fmla="*/ 7 w 8"/>
                <a:gd name="T7" fmla="*/ 2 h 5"/>
                <a:gd name="T8" fmla="*/ 5 w 8"/>
                <a:gd name="T9" fmla="*/ 2 h 5"/>
                <a:gd name="T10" fmla="*/ 3 w 8"/>
                <a:gd name="T11" fmla="*/ 0 h 5"/>
                <a:gd name="T12" fmla="*/ 2 w 8"/>
                <a:gd name="T13" fmla="*/ 0 h 5"/>
                <a:gd name="T14" fmla="*/ 2 w 8"/>
                <a:gd name="T15" fmla="*/ 0 h 5"/>
                <a:gd name="T16" fmla="*/ 0 w 8"/>
                <a:gd name="T17" fmla="*/ 4 h 5"/>
                <a:gd name="T18" fmla="*/ 0 w 8"/>
                <a:gd name="T19" fmla="*/ 5 h 5"/>
                <a:gd name="T20" fmla="*/ 2 w 8"/>
                <a:gd name="T21" fmla="*/ 5 h 5"/>
                <a:gd name="T22" fmla="*/ 2 w 8"/>
                <a:gd name="T23" fmla="*/ 5 h 5"/>
                <a:gd name="T24" fmla="*/ 3 w 8"/>
                <a:gd name="T25" fmla="*/ 5 h 5"/>
                <a:gd name="T26" fmla="*/ 5 w 8"/>
                <a:gd name="T27" fmla="*/ 5 h 5"/>
                <a:gd name="T28" fmla="*/ 7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7" name="Freeform 349"/>
            <p:cNvSpPr>
              <a:spLocks/>
            </p:cNvSpPr>
            <p:nvPr/>
          </p:nvSpPr>
          <p:spPr bwMode="auto">
            <a:xfrm>
              <a:off x="6668004" y="6153446"/>
              <a:ext cx="15119" cy="13607"/>
            </a:xfrm>
            <a:custGeom>
              <a:avLst/>
              <a:gdLst>
                <a:gd name="T0" fmla="*/ 0 w 10"/>
                <a:gd name="T1" fmla="*/ 3 h 9"/>
                <a:gd name="T2" fmla="*/ 1 w 10"/>
                <a:gd name="T3" fmla="*/ 7 h 9"/>
                <a:gd name="T4" fmla="*/ 1 w 10"/>
                <a:gd name="T5" fmla="*/ 7 h 9"/>
                <a:gd name="T6" fmla="*/ 5 w 10"/>
                <a:gd name="T7" fmla="*/ 9 h 9"/>
                <a:gd name="T8" fmla="*/ 6 w 10"/>
                <a:gd name="T9" fmla="*/ 9 h 9"/>
                <a:gd name="T10" fmla="*/ 6 w 10"/>
                <a:gd name="T11" fmla="*/ 9 h 9"/>
                <a:gd name="T12" fmla="*/ 8 w 10"/>
                <a:gd name="T13" fmla="*/ 9 h 9"/>
                <a:gd name="T14" fmla="*/ 8 w 10"/>
                <a:gd name="T15" fmla="*/ 9 h 9"/>
                <a:gd name="T16" fmla="*/ 8 w 10"/>
                <a:gd name="T17" fmla="*/ 7 h 9"/>
                <a:gd name="T18" fmla="*/ 10 w 10"/>
                <a:gd name="T19" fmla="*/ 7 h 9"/>
                <a:gd name="T20" fmla="*/ 10 w 10"/>
                <a:gd name="T21" fmla="*/ 7 h 9"/>
                <a:gd name="T22" fmla="*/ 10 w 10"/>
                <a:gd name="T23" fmla="*/ 5 h 9"/>
                <a:gd name="T24" fmla="*/ 8 w 10"/>
                <a:gd name="T25" fmla="*/ 5 h 9"/>
                <a:gd name="T26" fmla="*/ 8 w 10"/>
                <a:gd name="T27" fmla="*/ 5 h 9"/>
                <a:gd name="T28" fmla="*/ 6 w 10"/>
                <a:gd name="T29" fmla="*/ 2 h 9"/>
                <a:gd name="T30" fmla="*/ 6 w 10"/>
                <a:gd name="T31" fmla="*/ 2 h 9"/>
                <a:gd name="T32" fmla="*/ 5 w 10"/>
                <a:gd name="T33" fmla="*/ 0 h 9"/>
                <a:gd name="T34" fmla="*/ 3 w 10"/>
                <a:gd name="T35" fmla="*/ 0 h 9"/>
                <a:gd name="T36" fmla="*/ 1 w 10"/>
                <a:gd name="T37" fmla="*/ 0 h 9"/>
                <a:gd name="T38" fmla="*/ 1 w 10"/>
                <a:gd name="T39" fmla="*/ 0 h 9"/>
                <a:gd name="T40" fmla="*/ 0 w 10"/>
                <a:gd name="T41" fmla="*/ 2 h 9"/>
                <a:gd name="T42" fmla="*/ 0 w 10"/>
                <a:gd name="T43" fmla="*/ 3 h 9"/>
                <a:gd name="T44" fmla="*/ 0 w 10"/>
                <a:gd name="T4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8" name="Freeform 350"/>
            <p:cNvSpPr>
              <a:spLocks/>
            </p:cNvSpPr>
            <p:nvPr/>
          </p:nvSpPr>
          <p:spPr bwMode="auto">
            <a:xfrm>
              <a:off x="5537166" y="4625000"/>
              <a:ext cx="15119" cy="37796"/>
            </a:xfrm>
            <a:custGeom>
              <a:avLst/>
              <a:gdLst>
                <a:gd name="T0" fmla="*/ 0 w 10"/>
                <a:gd name="T1" fmla="*/ 10 h 25"/>
                <a:gd name="T2" fmla="*/ 2 w 10"/>
                <a:gd name="T3" fmla="*/ 12 h 25"/>
                <a:gd name="T4" fmla="*/ 3 w 10"/>
                <a:gd name="T5" fmla="*/ 13 h 25"/>
                <a:gd name="T6" fmla="*/ 3 w 10"/>
                <a:gd name="T7" fmla="*/ 15 h 25"/>
                <a:gd name="T8" fmla="*/ 5 w 10"/>
                <a:gd name="T9" fmla="*/ 18 h 25"/>
                <a:gd name="T10" fmla="*/ 5 w 10"/>
                <a:gd name="T11" fmla="*/ 20 h 25"/>
                <a:gd name="T12" fmla="*/ 5 w 10"/>
                <a:gd name="T13" fmla="*/ 22 h 25"/>
                <a:gd name="T14" fmla="*/ 5 w 10"/>
                <a:gd name="T15" fmla="*/ 23 h 25"/>
                <a:gd name="T16" fmla="*/ 5 w 10"/>
                <a:gd name="T17" fmla="*/ 25 h 25"/>
                <a:gd name="T18" fmla="*/ 5 w 10"/>
                <a:gd name="T19" fmla="*/ 25 h 25"/>
                <a:gd name="T20" fmla="*/ 5 w 10"/>
                <a:gd name="T21" fmla="*/ 25 h 25"/>
                <a:gd name="T22" fmla="*/ 7 w 10"/>
                <a:gd name="T23" fmla="*/ 23 h 25"/>
                <a:gd name="T24" fmla="*/ 8 w 10"/>
                <a:gd name="T25" fmla="*/ 23 h 25"/>
                <a:gd name="T26" fmla="*/ 8 w 10"/>
                <a:gd name="T27" fmla="*/ 22 h 25"/>
                <a:gd name="T28" fmla="*/ 10 w 10"/>
                <a:gd name="T29" fmla="*/ 18 h 25"/>
                <a:gd name="T30" fmla="*/ 10 w 10"/>
                <a:gd name="T31" fmla="*/ 18 h 25"/>
                <a:gd name="T32" fmla="*/ 10 w 10"/>
                <a:gd name="T33" fmla="*/ 18 h 25"/>
                <a:gd name="T34" fmla="*/ 8 w 10"/>
                <a:gd name="T35" fmla="*/ 12 h 25"/>
                <a:gd name="T36" fmla="*/ 7 w 10"/>
                <a:gd name="T37" fmla="*/ 8 h 25"/>
                <a:gd name="T38" fmla="*/ 3 w 10"/>
                <a:gd name="T39" fmla="*/ 2 h 25"/>
                <a:gd name="T40" fmla="*/ 2 w 10"/>
                <a:gd name="T41" fmla="*/ 0 h 25"/>
                <a:gd name="T42" fmla="*/ 0 w 10"/>
                <a:gd name="T43" fmla="*/ 0 h 25"/>
                <a:gd name="T44" fmla="*/ 0 w 10"/>
                <a:gd name="T45" fmla="*/ 0 h 25"/>
                <a:gd name="T46" fmla="*/ 0 w 10"/>
                <a:gd name="T47" fmla="*/ 0 h 25"/>
                <a:gd name="T48" fmla="*/ 0 w 10"/>
                <a:gd name="T49" fmla="*/ 8 h 25"/>
                <a:gd name="T50" fmla="*/ 0 w 10"/>
                <a:gd name="T51" fmla="*/ 8 h 25"/>
                <a:gd name="T52" fmla="*/ 0 w 10"/>
                <a:gd name="T5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25">
                  <a:moveTo>
                    <a:pt x="0" y="10"/>
                  </a:moveTo>
                  <a:lnTo>
                    <a:pt x="2" y="12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7" y="8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9" name="Freeform 351"/>
            <p:cNvSpPr>
              <a:spLocks/>
            </p:cNvSpPr>
            <p:nvPr/>
          </p:nvSpPr>
          <p:spPr bwMode="auto">
            <a:xfrm>
              <a:off x="5532632" y="4594764"/>
              <a:ext cx="22677" cy="19654"/>
            </a:xfrm>
            <a:custGeom>
              <a:avLst/>
              <a:gdLst>
                <a:gd name="T0" fmla="*/ 15 w 15"/>
                <a:gd name="T1" fmla="*/ 13 h 13"/>
                <a:gd name="T2" fmla="*/ 15 w 15"/>
                <a:gd name="T3" fmla="*/ 13 h 13"/>
                <a:gd name="T4" fmla="*/ 15 w 15"/>
                <a:gd name="T5" fmla="*/ 13 h 13"/>
                <a:gd name="T6" fmla="*/ 15 w 15"/>
                <a:gd name="T7" fmla="*/ 12 h 13"/>
                <a:gd name="T8" fmla="*/ 15 w 15"/>
                <a:gd name="T9" fmla="*/ 8 h 13"/>
                <a:gd name="T10" fmla="*/ 5 w 15"/>
                <a:gd name="T11" fmla="*/ 0 h 13"/>
                <a:gd name="T12" fmla="*/ 3 w 15"/>
                <a:gd name="T13" fmla="*/ 0 h 13"/>
                <a:gd name="T14" fmla="*/ 3 w 15"/>
                <a:gd name="T15" fmla="*/ 0 h 13"/>
                <a:gd name="T16" fmla="*/ 0 w 15"/>
                <a:gd name="T17" fmla="*/ 0 h 13"/>
                <a:gd name="T18" fmla="*/ 0 w 15"/>
                <a:gd name="T19" fmla="*/ 0 h 13"/>
                <a:gd name="T20" fmla="*/ 0 w 15"/>
                <a:gd name="T21" fmla="*/ 0 h 13"/>
                <a:gd name="T22" fmla="*/ 0 w 15"/>
                <a:gd name="T23" fmla="*/ 2 h 13"/>
                <a:gd name="T24" fmla="*/ 0 w 15"/>
                <a:gd name="T25" fmla="*/ 3 h 13"/>
                <a:gd name="T26" fmla="*/ 0 w 15"/>
                <a:gd name="T27" fmla="*/ 3 h 13"/>
                <a:gd name="T28" fmla="*/ 1 w 15"/>
                <a:gd name="T29" fmla="*/ 5 h 13"/>
                <a:gd name="T30" fmla="*/ 1 w 15"/>
                <a:gd name="T31" fmla="*/ 5 h 13"/>
                <a:gd name="T32" fmla="*/ 8 w 15"/>
                <a:gd name="T33" fmla="*/ 8 h 13"/>
                <a:gd name="T34" fmla="*/ 13 w 15"/>
                <a:gd name="T35" fmla="*/ 13 h 13"/>
                <a:gd name="T36" fmla="*/ 15 w 15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3">
                  <a:moveTo>
                    <a:pt x="15" y="13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8"/>
                  </a:lnTo>
                  <a:lnTo>
                    <a:pt x="13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0" name="Freeform 352"/>
            <p:cNvSpPr>
              <a:spLocks/>
            </p:cNvSpPr>
            <p:nvPr/>
          </p:nvSpPr>
          <p:spPr bwMode="auto">
            <a:xfrm>
              <a:off x="6634744" y="5376371"/>
              <a:ext cx="7560" cy="10583"/>
            </a:xfrm>
            <a:custGeom>
              <a:avLst/>
              <a:gdLst>
                <a:gd name="T0" fmla="*/ 0 w 5"/>
                <a:gd name="T1" fmla="*/ 4 h 7"/>
                <a:gd name="T2" fmla="*/ 2 w 5"/>
                <a:gd name="T3" fmla="*/ 4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3 w 5"/>
                <a:gd name="T15" fmla="*/ 2 h 7"/>
                <a:gd name="T16" fmla="*/ 3 w 5"/>
                <a:gd name="T17" fmla="*/ 0 h 7"/>
                <a:gd name="T18" fmla="*/ 2 w 5"/>
                <a:gd name="T19" fmla="*/ 0 h 7"/>
                <a:gd name="T20" fmla="*/ 2 w 5"/>
                <a:gd name="T21" fmla="*/ 0 h 7"/>
                <a:gd name="T22" fmla="*/ 0 w 5"/>
                <a:gd name="T23" fmla="*/ 2 h 7"/>
                <a:gd name="T24" fmla="*/ 0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2" y="4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1" name="Freeform 353"/>
            <p:cNvSpPr>
              <a:spLocks/>
            </p:cNvSpPr>
            <p:nvPr/>
          </p:nvSpPr>
          <p:spPr bwMode="auto">
            <a:xfrm>
              <a:off x="5496346" y="4467772"/>
              <a:ext cx="10583" cy="21166"/>
            </a:xfrm>
            <a:custGeom>
              <a:avLst/>
              <a:gdLst>
                <a:gd name="T0" fmla="*/ 4 w 7"/>
                <a:gd name="T1" fmla="*/ 9 h 14"/>
                <a:gd name="T2" fmla="*/ 4 w 7"/>
                <a:gd name="T3" fmla="*/ 10 h 14"/>
                <a:gd name="T4" fmla="*/ 4 w 7"/>
                <a:gd name="T5" fmla="*/ 12 h 14"/>
                <a:gd name="T6" fmla="*/ 4 w 7"/>
                <a:gd name="T7" fmla="*/ 14 h 14"/>
                <a:gd name="T8" fmla="*/ 4 w 7"/>
                <a:gd name="T9" fmla="*/ 14 h 14"/>
                <a:gd name="T10" fmla="*/ 4 w 7"/>
                <a:gd name="T11" fmla="*/ 14 h 14"/>
                <a:gd name="T12" fmla="*/ 5 w 7"/>
                <a:gd name="T13" fmla="*/ 14 h 14"/>
                <a:gd name="T14" fmla="*/ 5 w 7"/>
                <a:gd name="T15" fmla="*/ 14 h 14"/>
                <a:gd name="T16" fmla="*/ 7 w 7"/>
                <a:gd name="T17" fmla="*/ 12 h 14"/>
                <a:gd name="T18" fmla="*/ 7 w 7"/>
                <a:gd name="T19" fmla="*/ 10 h 14"/>
                <a:gd name="T20" fmla="*/ 7 w 7"/>
                <a:gd name="T21" fmla="*/ 10 h 14"/>
                <a:gd name="T22" fmla="*/ 4 w 7"/>
                <a:gd name="T23" fmla="*/ 4 h 14"/>
                <a:gd name="T24" fmla="*/ 4 w 7"/>
                <a:gd name="T25" fmla="*/ 2 h 14"/>
                <a:gd name="T26" fmla="*/ 4 w 7"/>
                <a:gd name="T27" fmla="*/ 2 h 14"/>
                <a:gd name="T28" fmla="*/ 2 w 7"/>
                <a:gd name="T29" fmla="*/ 2 h 14"/>
                <a:gd name="T30" fmla="*/ 2 w 7"/>
                <a:gd name="T31" fmla="*/ 2 h 14"/>
                <a:gd name="T32" fmla="*/ 0 w 7"/>
                <a:gd name="T33" fmla="*/ 0 h 14"/>
                <a:gd name="T34" fmla="*/ 0 w 7"/>
                <a:gd name="T35" fmla="*/ 2 h 14"/>
                <a:gd name="T36" fmla="*/ 0 w 7"/>
                <a:gd name="T37" fmla="*/ 5 h 14"/>
                <a:gd name="T38" fmla="*/ 0 w 7"/>
                <a:gd name="T39" fmla="*/ 7 h 14"/>
                <a:gd name="T40" fmla="*/ 0 w 7"/>
                <a:gd name="T41" fmla="*/ 7 h 14"/>
                <a:gd name="T42" fmla="*/ 0 w 7"/>
                <a:gd name="T43" fmla="*/ 7 h 14"/>
                <a:gd name="T44" fmla="*/ 0 w 7"/>
                <a:gd name="T45" fmla="*/ 7 h 14"/>
                <a:gd name="T46" fmla="*/ 2 w 7"/>
                <a:gd name="T47" fmla="*/ 7 h 14"/>
                <a:gd name="T48" fmla="*/ 2 w 7"/>
                <a:gd name="T49" fmla="*/ 9 h 14"/>
                <a:gd name="T50" fmla="*/ 4 w 7"/>
                <a:gd name="T5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4" y="9"/>
                  </a:move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2" name="Freeform 354"/>
            <p:cNvSpPr>
              <a:spLocks/>
            </p:cNvSpPr>
            <p:nvPr/>
          </p:nvSpPr>
          <p:spPr bwMode="auto">
            <a:xfrm>
              <a:off x="8060386" y="2999799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3" name="Freeform 355"/>
            <p:cNvSpPr>
              <a:spLocks/>
            </p:cNvSpPr>
            <p:nvPr/>
          </p:nvSpPr>
          <p:spPr bwMode="auto">
            <a:xfrm>
              <a:off x="6914430" y="6281951"/>
              <a:ext cx="18142" cy="7560"/>
            </a:xfrm>
            <a:custGeom>
              <a:avLst/>
              <a:gdLst>
                <a:gd name="T0" fmla="*/ 0 w 12"/>
                <a:gd name="T1" fmla="*/ 2 h 5"/>
                <a:gd name="T2" fmla="*/ 0 w 12"/>
                <a:gd name="T3" fmla="*/ 4 h 5"/>
                <a:gd name="T4" fmla="*/ 0 w 12"/>
                <a:gd name="T5" fmla="*/ 4 h 5"/>
                <a:gd name="T6" fmla="*/ 0 w 12"/>
                <a:gd name="T7" fmla="*/ 5 h 5"/>
                <a:gd name="T8" fmla="*/ 4 w 12"/>
                <a:gd name="T9" fmla="*/ 5 h 5"/>
                <a:gd name="T10" fmla="*/ 5 w 12"/>
                <a:gd name="T11" fmla="*/ 5 h 5"/>
                <a:gd name="T12" fmla="*/ 7 w 12"/>
                <a:gd name="T13" fmla="*/ 5 h 5"/>
                <a:gd name="T14" fmla="*/ 7 w 12"/>
                <a:gd name="T15" fmla="*/ 5 h 5"/>
                <a:gd name="T16" fmla="*/ 10 w 12"/>
                <a:gd name="T17" fmla="*/ 5 h 5"/>
                <a:gd name="T18" fmla="*/ 12 w 12"/>
                <a:gd name="T19" fmla="*/ 5 h 5"/>
                <a:gd name="T20" fmla="*/ 12 w 12"/>
                <a:gd name="T21" fmla="*/ 4 h 5"/>
                <a:gd name="T22" fmla="*/ 10 w 12"/>
                <a:gd name="T23" fmla="*/ 4 h 5"/>
                <a:gd name="T24" fmla="*/ 5 w 12"/>
                <a:gd name="T25" fmla="*/ 0 h 5"/>
                <a:gd name="T26" fmla="*/ 4 w 12"/>
                <a:gd name="T27" fmla="*/ 0 h 5"/>
                <a:gd name="T28" fmla="*/ 2 w 12"/>
                <a:gd name="T29" fmla="*/ 0 h 5"/>
                <a:gd name="T30" fmla="*/ 0 w 12"/>
                <a:gd name="T31" fmla="*/ 0 h 5"/>
                <a:gd name="T32" fmla="*/ 0 w 12"/>
                <a:gd name="T33" fmla="*/ 2 h 5"/>
                <a:gd name="T34" fmla="*/ 0 w 12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4" name="Line 356"/>
            <p:cNvSpPr>
              <a:spLocks noChangeShapeType="1"/>
            </p:cNvSpPr>
            <p:nvPr/>
          </p:nvSpPr>
          <p:spPr bwMode="auto">
            <a:xfrm>
              <a:off x="8158655" y="295444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5" name="Line 357"/>
            <p:cNvSpPr>
              <a:spLocks noChangeShapeType="1"/>
            </p:cNvSpPr>
            <p:nvPr/>
          </p:nvSpPr>
          <p:spPr bwMode="auto">
            <a:xfrm>
              <a:off x="8158655" y="295444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6" name="Freeform 358"/>
            <p:cNvSpPr>
              <a:spLocks/>
            </p:cNvSpPr>
            <p:nvPr/>
          </p:nvSpPr>
          <p:spPr bwMode="auto">
            <a:xfrm>
              <a:off x="8155630" y="2954444"/>
              <a:ext cx="3024" cy="4536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7" name="Freeform 359"/>
            <p:cNvSpPr>
              <a:spLocks/>
            </p:cNvSpPr>
            <p:nvPr/>
          </p:nvSpPr>
          <p:spPr bwMode="auto">
            <a:xfrm>
              <a:off x="8155630" y="2954444"/>
              <a:ext cx="3024" cy="4536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8" name="Freeform 360"/>
            <p:cNvSpPr>
              <a:spLocks/>
            </p:cNvSpPr>
            <p:nvPr/>
          </p:nvSpPr>
          <p:spPr bwMode="auto">
            <a:xfrm>
              <a:off x="8155630" y="2909087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3 h 5"/>
                <a:gd name="T4" fmla="*/ 2 w 5"/>
                <a:gd name="T5" fmla="*/ 3 h 5"/>
                <a:gd name="T6" fmla="*/ 4 w 5"/>
                <a:gd name="T7" fmla="*/ 5 h 5"/>
                <a:gd name="T8" fmla="*/ 5 w 5"/>
                <a:gd name="T9" fmla="*/ 5 h 5"/>
                <a:gd name="T10" fmla="*/ 5 w 5"/>
                <a:gd name="T11" fmla="*/ 5 h 5"/>
                <a:gd name="T12" fmla="*/ 5 w 5"/>
                <a:gd name="T13" fmla="*/ 3 h 5"/>
                <a:gd name="T14" fmla="*/ 4 w 5"/>
                <a:gd name="T15" fmla="*/ 3 h 5"/>
                <a:gd name="T16" fmla="*/ 2 w 5"/>
                <a:gd name="T17" fmla="*/ 2 h 5"/>
                <a:gd name="T18" fmla="*/ 2 w 5"/>
                <a:gd name="T19" fmla="*/ 2 h 5"/>
                <a:gd name="T20" fmla="*/ 2 w 5"/>
                <a:gd name="T21" fmla="*/ 2 h 5"/>
                <a:gd name="T22" fmla="*/ 0 w 5"/>
                <a:gd name="T23" fmla="*/ 2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9" name="Freeform 361"/>
            <p:cNvSpPr>
              <a:spLocks/>
            </p:cNvSpPr>
            <p:nvPr/>
          </p:nvSpPr>
          <p:spPr bwMode="auto">
            <a:xfrm>
              <a:off x="8244827" y="2943860"/>
              <a:ext cx="9071" cy="756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5 w 6"/>
                <a:gd name="T5" fmla="*/ 5 h 5"/>
                <a:gd name="T6" fmla="*/ 6 w 6"/>
                <a:gd name="T7" fmla="*/ 5 h 5"/>
                <a:gd name="T8" fmla="*/ 6 w 6"/>
                <a:gd name="T9" fmla="*/ 4 h 5"/>
                <a:gd name="T10" fmla="*/ 6 w 6"/>
                <a:gd name="T11" fmla="*/ 4 h 5"/>
                <a:gd name="T12" fmla="*/ 5 w 6"/>
                <a:gd name="T13" fmla="*/ 2 h 5"/>
                <a:gd name="T14" fmla="*/ 3 w 6"/>
                <a:gd name="T15" fmla="*/ 0 h 5"/>
                <a:gd name="T16" fmla="*/ 1 w 6"/>
                <a:gd name="T17" fmla="*/ 0 h 5"/>
                <a:gd name="T18" fmla="*/ 1 w 6"/>
                <a:gd name="T19" fmla="*/ 0 h 5"/>
                <a:gd name="T20" fmla="*/ 0 w 6"/>
                <a:gd name="T21" fmla="*/ 0 h 5"/>
                <a:gd name="T22" fmla="*/ 0 w 6"/>
                <a:gd name="T23" fmla="*/ 0 h 5"/>
                <a:gd name="T24" fmla="*/ 0 w 6"/>
                <a:gd name="T25" fmla="*/ 0 h 5"/>
                <a:gd name="T26" fmla="*/ 0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0" name="Freeform 362"/>
            <p:cNvSpPr>
              <a:spLocks/>
            </p:cNvSpPr>
            <p:nvPr/>
          </p:nvSpPr>
          <p:spPr bwMode="auto">
            <a:xfrm>
              <a:off x="8163188" y="2912113"/>
              <a:ext cx="13607" cy="12094"/>
            </a:xfrm>
            <a:custGeom>
              <a:avLst/>
              <a:gdLst>
                <a:gd name="T0" fmla="*/ 0 w 9"/>
                <a:gd name="T1" fmla="*/ 1 h 8"/>
                <a:gd name="T2" fmla="*/ 2 w 9"/>
                <a:gd name="T3" fmla="*/ 3 h 8"/>
                <a:gd name="T4" fmla="*/ 2 w 9"/>
                <a:gd name="T5" fmla="*/ 5 h 8"/>
                <a:gd name="T6" fmla="*/ 2 w 9"/>
                <a:gd name="T7" fmla="*/ 5 h 8"/>
                <a:gd name="T8" fmla="*/ 4 w 9"/>
                <a:gd name="T9" fmla="*/ 6 h 8"/>
                <a:gd name="T10" fmla="*/ 5 w 9"/>
                <a:gd name="T11" fmla="*/ 6 h 8"/>
                <a:gd name="T12" fmla="*/ 7 w 9"/>
                <a:gd name="T13" fmla="*/ 8 h 8"/>
                <a:gd name="T14" fmla="*/ 7 w 9"/>
                <a:gd name="T15" fmla="*/ 8 h 8"/>
                <a:gd name="T16" fmla="*/ 9 w 9"/>
                <a:gd name="T17" fmla="*/ 8 h 8"/>
                <a:gd name="T18" fmla="*/ 9 w 9"/>
                <a:gd name="T19" fmla="*/ 6 h 8"/>
                <a:gd name="T20" fmla="*/ 9 w 9"/>
                <a:gd name="T21" fmla="*/ 5 h 8"/>
                <a:gd name="T22" fmla="*/ 9 w 9"/>
                <a:gd name="T23" fmla="*/ 3 h 8"/>
                <a:gd name="T24" fmla="*/ 9 w 9"/>
                <a:gd name="T25" fmla="*/ 3 h 8"/>
                <a:gd name="T26" fmla="*/ 9 w 9"/>
                <a:gd name="T27" fmla="*/ 3 h 8"/>
                <a:gd name="T28" fmla="*/ 4 w 9"/>
                <a:gd name="T29" fmla="*/ 1 h 8"/>
                <a:gd name="T30" fmla="*/ 4 w 9"/>
                <a:gd name="T31" fmla="*/ 0 h 8"/>
                <a:gd name="T32" fmla="*/ 2 w 9"/>
                <a:gd name="T33" fmla="*/ 0 h 8"/>
                <a:gd name="T34" fmla="*/ 0 w 9"/>
                <a:gd name="T3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1" name="Freeform 363"/>
            <p:cNvSpPr>
              <a:spLocks/>
            </p:cNvSpPr>
            <p:nvPr/>
          </p:nvSpPr>
          <p:spPr bwMode="auto">
            <a:xfrm>
              <a:off x="8163188" y="2886411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2 h 5"/>
                <a:gd name="T4" fmla="*/ 0 w 5"/>
                <a:gd name="T5" fmla="*/ 3 h 5"/>
                <a:gd name="T6" fmla="*/ 2 w 5"/>
                <a:gd name="T7" fmla="*/ 3 h 5"/>
                <a:gd name="T8" fmla="*/ 4 w 5"/>
                <a:gd name="T9" fmla="*/ 5 h 5"/>
                <a:gd name="T10" fmla="*/ 4 w 5"/>
                <a:gd name="T11" fmla="*/ 5 h 5"/>
                <a:gd name="T12" fmla="*/ 5 w 5"/>
                <a:gd name="T13" fmla="*/ 5 h 5"/>
                <a:gd name="T14" fmla="*/ 4 w 5"/>
                <a:gd name="T15" fmla="*/ 5 h 5"/>
                <a:gd name="T16" fmla="*/ 4 w 5"/>
                <a:gd name="T17" fmla="*/ 3 h 5"/>
                <a:gd name="T18" fmla="*/ 2 w 5"/>
                <a:gd name="T19" fmla="*/ 2 h 5"/>
                <a:gd name="T20" fmla="*/ 0 w 5"/>
                <a:gd name="T21" fmla="*/ 2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2" name="Freeform 364"/>
            <p:cNvSpPr>
              <a:spLocks/>
            </p:cNvSpPr>
            <p:nvPr/>
          </p:nvSpPr>
          <p:spPr bwMode="auto">
            <a:xfrm>
              <a:off x="8154118" y="2898507"/>
              <a:ext cx="7560" cy="13607"/>
            </a:xfrm>
            <a:custGeom>
              <a:avLst/>
              <a:gdLst>
                <a:gd name="T0" fmla="*/ 0 w 5"/>
                <a:gd name="T1" fmla="*/ 0 h 9"/>
                <a:gd name="T2" fmla="*/ 1 w 5"/>
                <a:gd name="T3" fmla="*/ 0 h 9"/>
                <a:gd name="T4" fmla="*/ 1 w 5"/>
                <a:gd name="T5" fmla="*/ 2 h 9"/>
                <a:gd name="T6" fmla="*/ 3 w 5"/>
                <a:gd name="T7" fmla="*/ 4 h 9"/>
                <a:gd name="T8" fmla="*/ 3 w 5"/>
                <a:gd name="T9" fmla="*/ 5 h 9"/>
                <a:gd name="T10" fmla="*/ 5 w 5"/>
                <a:gd name="T11" fmla="*/ 7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7 h 9"/>
                <a:gd name="T18" fmla="*/ 5 w 5"/>
                <a:gd name="T19" fmla="*/ 5 h 9"/>
                <a:gd name="T20" fmla="*/ 5 w 5"/>
                <a:gd name="T21" fmla="*/ 4 h 9"/>
                <a:gd name="T22" fmla="*/ 3 w 5"/>
                <a:gd name="T23" fmla="*/ 2 h 9"/>
                <a:gd name="T24" fmla="*/ 3 w 5"/>
                <a:gd name="T25" fmla="*/ 0 h 9"/>
                <a:gd name="T26" fmla="*/ 1 w 5"/>
                <a:gd name="T27" fmla="*/ 0 h 9"/>
                <a:gd name="T28" fmla="*/ 1 w 5"/>
                <a:gd name="T29" fmla="*/ 0 h 9"/>
                <a:gd name="T30" fmla="*/ 0 w 5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3" name="Freeform 365"/>
            <p:cNvSpPr>
              <a:spLocks/>
            </p:cNvSpPr>
            <p:nvPr/>
          </p:nvSpPr>
          <p:spPr bwMode="auto">
            <a:xfrm>
              <a:off x="8117835" y="2958980"/>
              <a:ext cx="7560" cy="10583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4" name="Freeform 366"/>
            <p:cNvSpPr>
              <a:spLocks/>
            </p:cNvSpPr>
            <p:nvPr/>
          </p:nvSpPr>
          <p:spPr bwMode="auto">
            <a:xfrm>
              <a:off x="8117835" y="2958980"/>
              <a:ext cx="7560" cy="10583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5" name="Freeform 367"/>
            <p:cNvSpPr>
              <a:spLocks/>
            </p:cNvSpPr>
            <p:nvPr/>
          </p:nvSpPr>
          <p:spPr bwMode="auto">
            <a:xfrm>
              <a:off x="8075503" y="2989216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2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  <a:gd name="T26" fmla="*/ 3 w 3"/>
                <a:gd name="T27" fmla="*/ 4 h 4"/>
                <a:gd name="T28" fmla="*/ 3 w 3"/>
                <a:gd name="T29" fmla="*/ 4 h 4"/>
                <a:gd name="T30" fmla="*/ 3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6" name="Freeform 368"/>
            <p:cNvSpPr>
              <a:spLocks/>
            </p:cNvSpPr>
            <p:nvPr/>
          </p:nvSpPr>
          <p:spPr bwMode="auto">
            <a:xfrm>
              <a:off x="7865362" y="3244712"/>
              <a:ext cx="7560" cy="7560"/>
            </a:xfrm>
            <a:custGeom>
              <a:avLst/>
              <a:gdLst>
                <a:gd name="T0" fmla="*/ 0 w 5"/>
                <a:gd name="T1" fmla="*/ 5 h 5"/>
                <a:gd name="T2" fmla="*/ 2 w 5"/>
                <a:gd name="T3" fmla="*/ 5 h 5"/>
                <a:gd name="T4" fmla="*/ 2 w 5"/>
                <a:gd name="T5" fmla="*/ 5 h 5"/>
                <a:gd name="T6" fmla="*/ 2 w 5"/>
                <a:gd name="T7" fmla="*/ 5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5 h 5"/>
                <a:gd name="T14" fmla="*/ 4 w 5"/>
                <a:gd name="T15" fmla="*/ 5 h 5"/>
                <a:gd name="T16" fmla="*/ 5 w 5"/>
                <a:gd name="T17" fmla="*/ 3 h 5"/>
                <a:gd name="T18" fmla="*/ 5 w 5"/>
                <a:gd name="T19" fmla="*/ 2 h 5"/>
                <a:gd name="T20" fmla="*/ 4 w 5"/>
                <a:gd name="T21" fmla="*/ 2 h 5"/>
                <a:gd name="T22" fmla="*/ 4 w 5"/>
                <a:gd name="T23" fmla="*/ 0 h 5"/>
                <a:gd name="T24" fmla="*/ 4 w 5"/>
                <a:gd name="T25" fmla="*/ 0 h 5"/>
                <a:gd name="T26" fmla="*/ 4 w 5"/>
                <a:gd name="T27" fmla="*/ 0 h 5"/>
                <a:gd name="T28" fmla="*/ 2 w 5"/>
                <a:gd name="T29" fmla="*/ 0 h 5"/>
                <a:gd name="T30" fmla="*/ 2 w 5"/>
                <a:gd name="T31" fmla="*/ 0 h 5"/>
                <a:gd name="T32" fmla="*/ 2 w 5"/>
                <a:gd name="T33" fmla="*/ 0 h 5"/>
                <a:gd name="T34" fmla="*/ 0 w 5"/>
                <a:gd name="T35" fmla="*/ 2 h 5"/>
                <a:gd name="T36" fmla="*/ 0 w 5"/>
                <a:gd name="T37" fmla="*/ 2 h 5"/>
                <a:gd name="T38" fmla="*/ 0 w 5"/>
                <a:gd name="T39" fmla="*/ 3 h 5"/>
                <a:gd name="T40" fmla="*/ 0 w 5"/>
                <a:gd name="T41" fmla="*/ 3 h 5"/>
                <a:gd name="T42" fmla="*/ 0 w 5"/>
                <a:gd name="T43" fmla="*/ 5 h 5"/>
                <a:gd name="T44" fmla="*/ 0 w 5"/>
                <a:gd name="T4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7" name="Freeform 369"/>
            <p:cNvSpPr>
              <a:spLocks/>
            </p:cNvSpPr>
            <p:nvPr/>
          </p:nvSpPr>
          <p:spPr bwMode="auto">
            <a:xfrm>
              <a:off x="6657422" y="3674067"/>
              <a:ext cx="4536" cy="1513"/>
            </a:xfrm>
            <a:custGeom>
              <a:avLst/>
              <a:gdLst>
                <a:gd name="T0" fmla="*/ 0 w 3"/>
                <a:gd name="T1" fmla="*/ 0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0 h 1"/>
                <a:gd name="T18" fmla="*/ 0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8" name="Freeform 370"/>
            <p:cNvSpPr>
              <a:spLocks/>
            </p:cNvSpPr>
            <p:nvPr/>
          </p:nvSpPr>
          <p:spPr bwMode="auto">
            <a:xfrm>
              <a:off x="6710335" y="3355074"/>
              <a:ext cx="30236" cy="36283"/>
            </a:xfrm>
            <a:custGeom>
              <a:avLst/>
              <a:gdLst>
                <a:gd name="T0" fmla="*/ 0 w 20"/>
                <a:gd name="T1" fmla="*/ 15 h 24"/>
                <a:gd name="T2" fmla="*/ 3 w 20"/>
                <a:gd name="T3" fmla="*/ 22 h 24"/>
                <a:gd name="T4" fmla="*/ 3 w 20"/>
                <a:gd name="T5" fmla="*/ 22 h 24"/>
                <a:gd name="T6" fmla="*/ 3 w 20"/>
                <a:gd name="T7" fmla="*/ 22 h 24"/>
                <a:gd name="T8" fmla="*/ 8 w 20"/>
                <a:gd name="T9" fmla="*/ 24 h 24"/>
                <a:gd name="T10" fmla="*/ 8 w 20"/>
                <a:gd name="T11" fmla="*/ 22 h 24"/>
                <a:gd name="T12" fmla="*/ 13 w 20"/>
                <a:gd name="T13" fmla="*/ 17 h 24"/>
                <a:gd name="T14" fmla="*/ 17 w 20"/>
                <a:gd name="T15" fmla="*/ 14 h 24"/>
                <a:gd name="T16" fmla="*/ 17 w 20"/>
                <a:gd name="T17" fmla="*/ 14 h 24"/>
                <a:gd name="T18" fmla="*/ 20 w 20"/>
                <a:gd name="T19" fmla="*/ 5 h 24"/>
                <a:gd name="T20" fmla="*/ 20 w 20"/>
                <a:gd name="T21" fmla="*/ 2 h 24"/>
                <a:gd name="T22" fmla="*/ 20 w 20"/>
                <a:gd name="T23" fmla="*/ 2 h 24"/>
                <a:gd name="T24" fmla="*/ 20 w 20"/>
                <a:gd name="T25" fmla="*/ 0 h 24"/>
                <a:gd name="T26" fmla="*/ 20 w 20"/>
                <a:gd name="T27" fmla="*/ 0 h 24"/>
                <a:gd name="T28" fmla="*/ 17 w 20"/>
                <a:gd name="T29" fmla="*/ 0 h 24"/>
                <a:gd name="T30" fmla="*/ 7 w 20"/>
                <a:gd name="T31" fmla="*/ 7 h 24"/>
                <a:gd name="T32" fmla="*/ 0 w 20"/>
                <a:gd name="T3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4">
                  <a:moveTo>
                    <a:pt x="0" y="15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13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7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9" name="Freeform 371"/>
            <p:cNvSpPr>
              <a:spLocks/>
            </p:cNvSpPr>
            <p:nvPr/>
          </p:nvSpPr>
          <p:spPr bwMode="auto">
            <a:xfrm>
              <a:off x="6661957" y="3678604"/>
              <a:ext cx="10583" cy="7560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5 h 5"/>
                <a:gd name="T4" fmla="*/ 2 w 7"/>
                <a:gd name="T5" fmla="*/ 5 h 5"/>
                <a:gd name="T6" fmla="*/ 2 w 7"/>
                <a:gd name="T7" fmla="*/ 5 h 5"/>
                <a:gd name="T8" fmla="*/ 4 w 7"/>
                <a:gd name="T9" fmla="*/ 5 h 5"/>
                <a:gd name="T10" fmla="*/ 5 w 7"/>
                <a:gd name="T11" fmla="*/ 5 h 5"/>
                <a:gd name="T12" fmla="*/ 5 w 7"/>
                <a:gd name="T13" fmla="*/ 5 h 5"/>
                <a:gd name="T14" fmla="*/ 7 w 7"/>
                <a:gd name="T15" fmla="*/ 3 h 5"/>
                <a:gd name="T16" fmla="*/ 7 w 7"/>
                <a:gd name="T17" fmla="*/ 2 h 5"/>
                <a:gd name="T18" fmla="*/ 7 w 7"/>
                <a:gd name="T19" fmla="*/ 0 h 5"/>
                <a:gd name="T20" fmla="*/ 5 w 7"/>
                <a:gd name="T21" fmla="*/ 0 h 5"/>
                <a:gd name="T22" fmla="*/ 4 w 7"/>
                <a:gd name="T23" fmla="*/ 0 h 5"/>
                <a:gd name="T24" fmla="*/ 2 w 7"/>
                <a:gd name="T25" fmla="*/ 2 h 5"/>
                <a:gd name="T26" fmla="*/ 0 w 7"/>
                <a:gd name="T27" fmla="*/ 2 h 5"/>
                <a:gd name="T28" fmla="*/ 0 w 7"/>
                <a:gd name="T29" fmla="*/ 2 h 5"/>
                <a:gd name="T30" fmla="*/ 0 w 7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0" name="Freeform 372"/>
            <p:cNvSpPr>
              <a:spLocks/>
            </p:cNvSpPr>
            <p:nvPr/>
          </p:nvSpPr>
          <p:spPr bwMode="auto">
            <a:xfrm>
              <a:off x="5473670" y="4505565"/>
              <a:ext cx="10583" cy="7560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5 h 5"/>
                <a:gd name="T4" fmla="*/ 5 w 7"/>
                <a:gd name="T5" fmla="*/ 4 h 5"/>
                <a:gd name="T6" fmla="*/ 4 w 7"/>
                <a:gd name="T7" fmla="*/ 0 h 5"/>
                <a:gd name="T8" fmla="*/ 2 w 7"/>
                <a:gd name="T9" fmla="*/ 0 h 5"/>
                <a:gd name="T10" fmla="*/ 2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w 7"/>
                <a:gd name="T19" fmla="*/ 2 h 5"/>
                <a:gd name="T20" fmla="*/ 0 w 7"/>
                <a:gd name="T21" fmla="*/ 4 h 5"/>
                <a:gd name="T22" fmla="*/ 2 w 7"/>
                <a:gd name="T23" fmla="*/ 4 h 5"/>
                <a:gd name="T24" fmla="*/ 4 w 7"/>
                <a:gd name="T25" fmla="*/ 5 h 5"/>
                <a:gd name="T26" fmla="*/ 7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5"/>
                  </a:lnTo>
                  <a:lnTo>
                    <a:pt x="5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1" name="Freeform 373"/>
            <p:cNvSpPr>
              <a:spLocks/>
            </p:cNvSpPr>
            <p:nvPr/>
          </p:nvSpPr>
          <p:spPr bwMode="auto">
            <a:xfrm>
              <a:off x="5420757" y="4392180"/>
              <a:ext cx="18142" cy="18142"/>
            </a:xfrm>
            <a:custGeom>
              <a:avLst/>
              <a:gdLst>
                <a:gd name="T0" fmla="*/ 12 w 12"/>
                <a:gd name="T1" fmla="*/ 10 h 12"/>
                <a:gd name="T2" fmla="*/ 7 w 12"/>
                <a:gd name="T3" fmla="*/ 4 h 12"/>
                <a:gd name="T4" fmla="*/ 4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2 w 12"/>
                <a:gd name="T11" fmla="*/ 0 h 12"/>
                <a:gd name="T12" fmla="*/ 0 w 12"/>
                <a:gd name="T13" fmla="*/ 2 h 12"/>
                <a:gd name="T14" fmla="*/ 0 w 12"/>
                <a:gd name="T15" fmla="*/ 2 h 12"/>
                <a:gd name="T16" fmla="*/ 0 w 12"/>
                <a:gd name="T17" fmla="*/ 7 h 12"/>
                <a:gd name="T18" fmla="*/ 0 w 12"/>
                <a:gd name="T19" fmla="*/ 7 h 12"/>
                <a:gd name="T20" fmla="*/ 2 w 12"/>
                <a:gd name="T21" fmla="*/ 9 h 12"/>
                <a:gd name="T22" fmla="*/ 2 w 12"/>
                <a:gd name="T23" fmla="*/ 9 h 12"/>
                <a:gd name="T24" fmla="*/ 2 w 12"/>
                <a:gd name="T25" fmla="*/ 9 h 12"/>
                <a:gd name="T26" fmla="*/ 9 w 12"/>
                <a:gd name="T27" fmla="*/ 12 h 12"/>
                <a:gd name="T28" fmla="*/ 9 w 12"/>
                <a:gd name="T29" fmla="*/ 12 h 12"/>
                <a:gd name="T30" fmla="*/ 10 w 12"/>
                <a:gd name="T31" fmla="*/ 12 h 12"/>
                <a:gd name="T32" fmla="*/ 12 w 12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lnTo>
                    <a:pt x="7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2" name="Freeform 374"/>
            <p:cNvSpPr>
              <a:spLocks/>
            </p:cNvSpPr>
            <p:nvPr/>
          </p:nvSpPr>
          <p:spPr bwMode="auto">
            <a:xfrm>
              <a:off x="5411686" y="4349848"/>
              <a:ext cx="7560" cy="4536"/>
            </a:xfrm>
            <a:custGeom>
              <a:avLst/>
              <a:gdLst>
                <a:gd name="T0" fmla="*/ 5 w 5"/>
                <a:gd name="T1" fmla="*/ 3 h 3"/>
                <a:gd name="T2" fmla="*/ 5 w 5"/>
                <a:gd name="T3" fmla="*/ 2 h 3"/>
                <a:gd name="T4" fmla="*/ 3 w 5"/>
                <a:gd name="T5" fmla="*/ 2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1 w 5"/>
                <a:gd name="T15" fmla="*/ 2 h 3"/>
                <a:gd name="T16" fmla="*/ 1 w 5"/>
                <a:gd name="T17" fmla="*/ 3 h 3"/>
                <a:gd name="T18" fmla="*/ 3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3 h 3"/>
                <a:gd name="T26" fmla="*/ 5 w 5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3" name="Freeform 375"/>
            <p:cNvSpPr>
              <a:spLocks/>
            </p:cNvSpPr>
            <p:nvPr/>
          </p:nvSpPr>
          <p:spPr bwMode="auto">
            <a:xfrm>
              <a:off x="6680099" y="3686162"/>
              <a:ext cx="12094" cy="756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3 w 8"/>
                <a:gd name="T7" fmla="*/ 5 h 5"/>
                <a:gd name="T8" fmla="*/ 5 w 8"/>
                <a:gd name="T9" fmla="*/ 5 h 5"/>
                <a:gd name="T10" fmla="*/ 5 w 8"/>
                <a:gd name="T11" fmla="*/ 5 h 5"/>
                <a:gd name="T12" fmla="*/ 5 w 8"/>
                <a:gd name="T13" fmla="*/ 5 h 5"/>
                <a:gd name="T14" fmla="*/ 7 w 8"/>
                <a:gd name="T15" fmla="*/ 2 h 5"/>
                <a:gd name="T16" fmla="*/ 7 w 8"/>
                <a:gd name="T17" fmla="*/ 2 h 5"/>
                <a:gd name="T18" fmla="*/ 8 w 8"/>
                <a:gd name="T19" fmla="*/ 0 h 5"/>
                <a:gd name="T20" fmla="*/ 7 w 8"/>
                <a:gd name="T21" fmla="*/ 0 h 5"/>
                <a:gd name="T22" fmla="*/ 5 w 8"/>
                <a:gd name="T23" fmla="*/ 0 h 5"/>
                <a:gd name="T24" fmla="*/ 3 w 8"/>
                <a:gd name="T25" fmla="*/ 0 h 5"/>
                <a:gd name="T26" fmla="*/ 0 w 8"/>
                <a:gd name="T27" fmla="*/ 2 h 5"/>
                <a:gd name="T28" fmla="*/ 0 w 8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4" name="Freeform 376"/>
            <p:cNvSpPr>
              <a:spLocks/>
            </p:cNvSpPr>
            <p:nvPr/>
          </p:nvSpPr>
          <p:spPr bwMode="auto">
            <a:xfrm>
              <a:off x="6649863" y="3689185"/>
              <a:ext cx="4536" cy="4536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2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5" name="Freeform 377"/>
            <p:cNvSpPr>
              <a:spLocks/>
            </p:cNvSpPr>
            <p:nvPr/>
          </p:nvSpPr>
          <p:spPr bwMode="auto">
            <a:xfrm>
              <a:off x="6664981" y="3550099"/>
              <a:ext cx="7560" cy="19654"/>
            </a:xfrm>
            <a:custGeom>
              <a:avLst/>
              <a:gdLst>
                <a:gd name="T0" fmla="*/ 0 w 5"/>
                <a:gd name="T1" fmla="*/ 2 h 13"/>
                <a:gd name="T2" fmla="*/ 2 w 5"/>
                <a:gd name="T3" fmla="*/ 7 h 13"/>
                <a:gd name="T4" fmla="*/ 2 w 5"/>
                <a:gd name="T5" fmla="*/ 8 h 13"/>
                <a:gd name="T6" fmla="*/ 2 w 5"/>
                <a:gd name="T7" fmla="*/ 10 h 13"/>
                <a:gd name="T8" fmla="*/ 2 w 5"/>
                <a:gd name="T9" fmla="*/ 12 h 13"/>
                <a:gd name="T10" fmla="*/ 3 w 5"/>
                <a:gd name="T11" fmla="*/ 12 h 13"/>
                <a:gd name="T12" fmla="*/ 3 w 5"/>
                <a:gd name="T13" fmla="*/ 13 h 13"/>
                <a:gd name="T14" fmla="*/ 3 w 5"/>
                <a:gd name="T15" fmla="*/ 13 h 13"/>
                <a:gd name="T16" fmla="*/ 5 w 5"/>
                <a:gd name="T17" fmla="*/ 12 h 13"/>
                <a:gd name="T18" fmla="*/ 5 w 5"/>
                <a:gd name="T19" fmla="*/ 5 h 13"/>
                <a:gd name="T20" fmla="*/ 5 w 5"/>
                <a:gd name="T21" fmla="*/ 5 h 13"/>
                <a:gd name="T22" fmla="*/ 3 w 5"/>
                <a:gd name="T23" fmla="*/ 0 h 13"/>
                <a:gd name="T24" fmla="*/ 3 w 5"/>
                <a:gd name="T25" fmla="*/ 0 h 13"/>
                <a:gd name="T26" fmla="*/ 2 w 5"/>
                <a:gd name="T27" fmla="*/ 0 h 13"/>
                <a:gd name="T28" fmla="*/ 2 w 5"/>
                <a:gd name="T29" fmla="*/ 0 h 13"/>
                <a:gd name="T30" fmla="*/ 2 w 5"/>
                <a:gd name="T31" fmla="*/ 0 h 13"/>
                <a:gd name="T32" fmla="*/ 0 w 5"/>
                <a:gd name="T33" fmla="*/ 0 h 13"/>
                <a:gd name="T34" fmla="*/ 0 w 5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3">
                  <a:moveTo>
                    <a:pt x="0" y="2"/>
                  </a:move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6" name="Freeform 378"/>
            <p:cNvSpPr>
              <a:spLocks/>
            </p:cNvSpPr>
            <p:nvPr/>
          </p:nvSpPr>
          <p:spPr bwMode="auto">
            <a:xfrm>
              <a:off x="6660446" y="3666510"/>
              <a:ext cx="9071" cy="1513"/>
            </a:xfrm>
            <a:custGeom>
              <a:avLst/>
              <a:gdLst>
                <a:gd name="T0" fmla="*/ 6 w 6"/>
                <a:gd name="T1" fmla="*/ 0 h 1"/>
                <a:gd name="T2" fmla="*/ 5 w 6"/>
                <a:gd name="T3" fmla="*/ 0 h 1"/>
                <a:gd name="T4" fmla="*/ 1 w 6"/>
                <a:gd name="T5" fmla="*/ 0 h 1"/>
                <a:gd name="T6" fmla="*/ 0 w 6"/>
                <a:gd name="T7" fmla="*/ 0 h 1"/>
                <a:gd name="T8" fmla="*/ 0 w 6"/>
                <a:gd name="T9" fmla="*/ 0 h 1"/>
                <a:gd name="T10" fmla="*/ 0 w 6"/>
                <a:gd name="T11" fmla="*/ 1 h 1"/>
                <a:gd name="T12" fmla="*/ 1 w 6"/>
                <a:gd name="T13" fmla="*/ 1 h 1"/>
                <a:gd name="T14" fmla="*/ 5 w 6"/>
                <a:gd name="T15" fmla="*/ 0 h 1"/>
                <a:gd name="T16" fmla="*/ 6 w 6"/>
                <a:gd name="T17" fmla="*/ 0 h 1"/>
                <a:gd name="T18" fmla="*/ 6 w 6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7" name="Freeform 379"/>
            <p:cNvSpPr>
              <a:spLocks/>
            </p:cNvSpPr>
            <p:nvPr/>
          </p:nvSpPr>
          <p:spPr bwMode="auto">
            <a:xfrm>
              <a:off x="6652886" y="3648366"/>
              <a:ext cx="15119" cy="12094"/>
            </a:xfrm>
            <a:custGeom>
              <a:avLst/>
              <a:gdLst>
                <a:gd name="T0" fmla="*/ 3 w 10"/>
                <a:gd name="T1" fmla="*/ 7 h 8"/>
                <a:gd name="T2" fmla="*/ 3 w 10"/>
                <a:gd name="T3" fmla="*/ 7 h 8"/>
                <a:gd name="T4" fmla="*/ 8 w 10"/>
                <a:gd name="T5" fmla="*/ 8 h 8"/>
                <a:gd name="T6" fmla="*/ 8 w 10"/>
                <a:gd name="T7" fmla="*/ 8 h 8"/>
                <a:gd name="T8" fmla="*/ 8 w 10"/>
                <a:gd name="T9" fmla="*/ 7 h 8"/>
                <a:gd name="T10" fmla="*/ 10 w 10"/>
                <a:gd name="T11" fmla="*/ 5 h 8"/>
                <a:gd name="T12" fmla="*/ 10 w 10"/>
                <a:gd name="T13" fmla="*/ 3 h 8"/>
                <a:gd name="T14" fmla="*/ 10 w 10"/>
                <a:gd name="T15" fmla="*/ 2 h 8"/>
                <a:gd name="T16" fmla="*/ 10 w 10"/>
                <a:gd name="T17" fmla="*/ 2 h 8"/>
                <a:gd name="T18" fmla="*/ 8 w 10"/>
                <a:gd name="T19" fmla="*/ 2 h 8"/>
                <a:gd name="T20" fmla="*/ 8 w 10"/>
                <a:gd name="T21" fmla="*/ 2 h 8"/>
                <a:gd name="T22" fmla="*/ 6 w 10"/>
                <a:gd name="T23" fmla="*/ 2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2 h 8"/>
                <a:gd name="T30" fmla="*/ 1 w 10"/>
                <a:gd name="T31" fmla="*/ 2 h 8"/>
                <a:gd name="T32" fmla="*/ 0 w 10"/>
                <a:gd name="T33" fmla="*/ 2 h 8"/>
                <a:gd name="T34" fmla="*/ 0 w 10"/>
                <a:gd name="T35" fmla="*/ 2 h 8"/>
                <a:gd name="T36" fmla="*/ 0 w 10"/>
                <a:gd name="T37" fmla="*/ 3 h 8"/>
                <a:gd name="T38" fmla="*/ 0 w 10"/>
                <a:gd name="T39" fmla="*/ 3 h 8"/>
                <a:gd name="T40" fmla="*/ 0 w 10"/>
                <a:gd name="T41" fmla="*/ 3 h 8"/>
                <a:gd name="T42" fmla="*/ 3 w 10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8">
                  <a:moveTo>
                    <a:pt x="3" y="7"/>
                  </a:moveTo>
                  <a:lnTo>
                    <a:pt x="3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8" name="Freeform 380"/>
            <p:cNvSpPr>
              <a:spLocks/>
            </p:cNvSpPr>
            <p:nvPr/>
          </p:nvSpPr>
          <p:spPr bwMode="auto">
            <a:xfrm>
              <a:off x="7646148" y="2584049"/>
              <a:ext cx="7560" cy="7560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3 h 5"/>
                <a:gd name="T4" fmla="*/ 0 w 5"/>
                <a:gd name="T5" fmla="*/ 5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5 h 5"/>
                <a:gd name="T12" fmla="*/ 5 w 5"/>
                <a:gd name="T13" fmla="*/ 5 h 5"/>
                <a:gd name="T14" fmla="*/ 5 w 5"/>
                <a:gd name="T15" fmla="*/ 3 h 5"/>
                <a:gd name="T16" fmla="*/ 3 w 5"/>
                <a:gd name="T17" fmla="*/ 3 h 5"/>
                <a:gd name="T18" fmla="*/ 3 w 5"/>
                <a:gd name="T19" fmla="*/ 1 h 5"/>
                <a:gd name="T20" fmla="*/ 2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9" name="Freeform 381"/>
            <p:cNvSpPr>
              <a:spLocks/>
            </p:cNvSpPr>
            <p:nvPr/>
          </p:nvSpPr>
          <p:spPr bwMode="auto">
            <a:xfrm>
              <a:off x="7156319" y="3633249"/>
              <a:ext cx="37796" cy="45355"/>
            </a:xfrm>
            <a:custGeom>
              <a:avLst/>
              <a:gdLst>
                <a:gd name="T0" fmla="*/ 0 w 25"/>
                <a:gd name="T1" fmla="*/ 20 h 30"/>
                <a:gd name="T2" fmla="*/ 2 w 25"/>
                <a:gd name="T3" fmla="*/ 20 h 30"/>
                <a:gd name="T4" fmla="*/ 2 w 25"/>
                <a:gd name="T5" fmla="*/ 20 h 30"/>
                <a:gd name="T6" fmla="*/ 2 w 25"/>
                <a:gd name="T7" fmla="*/ 22 h 30"/>
                <a:gd name="T8" fmla="*/ 4 w 25"/>
                <a:gd name="T9" fmla="*/ 22 h 30"/>
                <a:gd name="T10" fmla="*/ 17 w 25"/>
                <a:gd name="T11" fmla="*/ 30 h 30"/>
                <a:gd name="T12" fmla="*/ 19 w 25"/>
                <a:gd name="T13" fmla="*/ 30 h 30"/>
                <a:gd name="T14" fmla="*/ 20 w 25"/>
                <a:gd name="T15" fmla="*/ 30 h 30"/>
                <a:gd name="T16" fmla="*/ 20 w 25"/>
                <a:gd name="T17" fmla="*/ 30 h 30"/>
                <a:gd name="T18" fmla="*/ 22 w 25"/>
                <a:gd name="T19" fmla="*/ 28 h 30"/>
                <a:gd name="T20" fmla="*/ 24 w 25"/>
                <a:gd name="T21" fmla="*/ 27 h 30"/>
                <a:gd name="T22" fmla="*/ 25 w 25"/>
                <a:gd name="T23" fmla="*/ 22 h 30"/>
                <a:gd name="T24" fmla="*/ 25 w 25"/>
                <a:gd name="T25" fmla="*/ 20 h 30"/>
                <a:gd name="T26" fmla="*/ 25 w 25"/>
                <a:gd name="T27" fmla="*/ 18 h 30"/>
                <a:gd name="T28" fmla="*/ 25 w 25"/>
                <a:gd name="T29" fmla="*/ 17 h 30"/>
                <a:gd name="T30" fmla="*/ 25 w 25"/>
                <a:gd name="T31" fmla="*/ 17 h 30"/>
                <a:gd name="T32" fmla="*/ 24 w 25"/>
                <a:gd name="T33" fmla="*/ 15 h 30"/>
                <a:gd name="T34" fmla="*/ 24 w 25"/>
                <a:gd name="T35" fmla="*/ 15 h 30"/>
                <a:gd name="T36" fmla="*/ 17 w 25"/>
                <a:gd name="T37" fmla="*/ 12 h 30"/>
                <a:gd name="T38" fmla="*/ 10 w 25"/>
                <a:gd name="T39" fmla="*/ 5 h 30"/>
                <a:gd name="T40" fmla="*/ 9 w 25"/>
                <a:gd name="T41" fmla="*/ 5 h 30"/>
                <a:gd name="T42" fmla="*/ 9 w 25"/>
                <a:gd name="T43" fmla="*/ 3 h 30"/>
                <a:gd name="T44" fmla="*/ 9 w 25"/>
                <a:gd name="T45" fmla="*/ 3 h 30"/>
                <a:gd name="T46" fmla="*/ 7 w 25"/>
                <a:gd name="T47" fmla="*/ 2 h 30"/>
                <a:gd name="T48" fmla="*/ 7 w 25"/>
                <a:gd name="T49" fmla="*/ 0 h 30"/>
                <a:gd name="T50" fmla="*/ 7 w 25"/>
                <a:gd name="T51" fmla="*/ 0 h 30"/>
                <a:gd name="T52" fmla="*/ 7 w 25"/>
                <a:gd name="T53" fmla="*/ 0 h 30"/>
                <a:gd name="T54" fmla="*/ 5 w 25"/>
                <a:gd name="T55" fmla="*/ 0 h 30"/>
                <a:gd name="T56" fmla="*/ 5 w 25"/>
                <a:gd name="T57" fmla="*/ 0 h 30"/>
                <a:gd name="T58" fmla="*/ 2 w 25"/>
                <a:gd name="T59" fmla="*/ 5 h 30"/>
                <a:gd name="T60" fmla="*/ 2 w 25"/>
                <a:gd name="T61" fmla="*/ 5 h 30"/>
                <a:gd name="T62" fmla="*/ 2 w 25"/>
                <a:gd name="T63" fmla="*/ 10 h 30"/>
                <a:gd name="T64" fmla="*/ 2 w 25"/>
                <a:gd name="T65" fmla="*/ 10 h 30"/>
                <a:gd name="T66" fmla="*/ 0 w 25"/>
                <a:gd name="T67" fmla="*/ 12 h 30"/>
                <a:gd name="T68" fmla="*/ 0 w 25"/>
                <a:gd name="T69" fmla="*/ 12 h 30"/>
                <a:gd name="T70" fmla="*/ 0 w 25"/>
                <a:gd name="T71" fmla="*/ 17 h 30"/>
                <a:gd name="T72" fmla="*/ 0 w 25"/>
                <a:gd name="T73" fmla="*/ 18 h 30"/>
                <a:gd name="T74" fmla="*/ 0 w 25"/>
                <a:gd name="T7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30">
                  <a:moveTo>
                    <a:pt x="0" y="20"/>
                  </a:move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12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0" name="Freeform 382"/>
            <p:cNvSpPr>
              <a:spLocks/>
            </p:cNvSpPr>
            <p:nvPr/>
          </p:nvSpPr>
          <p:spPr bwMode="auto">
            <a:xfrm>
              <a:off x="6755690" y="3621155"/>
              <a:ext cx="30236" cy="30236"/>
            </a:xfrm>
            <a:custGeom>
              <a:avLst/>
              <a:gdLst>
                <a:gd name="T0" fmla="*/ 10 w 20"/>
                <a:gd name="T1" fmla="*/ 1 h 20"/>
                <a:gd name="T2" fmla="*/ 8 w 20"/>
                <a:gd name="T3" fmla="*/ 0 h 20"/>
                <a:gd name="T4" fmla="*/ 8 w 20"/>
                <a:gd name="T5" fmla="*/ 0 h 20"/>
                <a:gd name="T6" fmla="*/ 7 w 20"/>
                <a:gd name="T7" fmla="*/ 0 h 20"/>
                <a:gd name="T8" fmla="*/ 7 w 20"/>
                <a:gd name="T9" fmla="*/ 0 h 20"/>
                <a:gd name="T10" fmla="*/ 3 w 20"/>
                <a:gd name="T11" fmla="*/ 0 h 20"/>
                <a:gd name="T12" fmla="*/ 2 w 20"/>
                <a:gd name="T13" fmla="*/ 0 h 20"/>
                <a:gd name="T14" fmla="*/ 2 w 20"/>
                <a:gd name="T15" fmla="*/ 0 h 20"/>
                <a:gd name="T16" fmla="*/ 0 w 20"/>
                <a:gd name="T17" fmla="*/ 0 h 20"/>
                <a:gd name="T18" fmla="*/ 0 w 20"/>
                <a:gd name="T19" fmla="*/ 0 h 20"/>
                <a:gd name="T20" fmla="*/ 0 w 20"/>
                <a:gd name="T21" fmla="*/ 1 h 20"/>
                <a:gd name="T22" fmla="*/ 0 w 20"/>
                <a:gd name="T23" fmla="*/ 1 h 20"/>
                <a:gd name="T24" fmla="*/ 2 w 20"/>
                <a:gd name="T25" fmla="*/ 5 h 20"/>
                <a:gd name="T26" fmla="*/ 2 w 20"/>
                <a:gd name="T27" fmla="*/ 5 h 20"/>
                <a:gd name="T28" fmla="*/ 3 w 20"/>
                <a:gd name="T29" fmla="*/ 5 h 20"/>
                <a:gd name="T30" fmla="*/ 5 w 20"/>
                <a:gd name="T31" fmla="*/ 6 h 20"/>
                <a:gd name="T32" fmla="*/ 7 w 20"/>
                <a:gd name="T33" fmla="*/ 6 h 20"/>
                <a:gd name="T34" fmla="*/ 8 w 20"/>
                <a:gd name="T35" fmla="*/ 6 h 20"/>
                <a:gd name="T36" fmla="*/ 10 w 20"/>
                <a:gd name="T37" fmla="*/ 11 h 20"/>
                <a:gd name="T38" fmla="*/ 10 w 20"/>
                <a:gd name="T39" fmla="*/ 11 h 20"/>
                <a:gd name="T40" fmla="*/ 10 w 20"/>
                <a:gd name="T41" fmla="*/ 13 h 20"/>
                <a:gd name="T42" fmla="*/ 10 w 20"/>
                <a:gd name="T43" fmla="*/ 13 h 20"/>
                <a:gd name="T44" fmla="*/ 10 w 20"/>
                <a:gd name="T45" fmla="*/ 13 h 20"/>
                <a:gd name="T46" fmla="*/ 8 w 20"/>
                <a:gd name="T47" fmla="*/ 13 h 20"/>
                <a:gd name="T48" fmla="*/ 8 w 20"/>
                <a:gd name="T49" fmla="*/ 13 h 20"/>
                <a:gd name="T50" fmla="*/ 8 w 20"/>
                <a:gd name="T51" fmla="*/ 13 h 20"/>
                <a:gd name="T52" fmla="*/ 8 w 20"/>
                <a:gd name="T53" fmla="*/ 13 h 20"/>
                <a:gd name="T54" fmla="*/ 8 w 20"/>
                <a:gd name="T55" fmla="*/ 11 h 20"/>
                <a:gd name="T56" fmla="*/ 7 w 20"/>
                <a:gd name="T57" fmla="*/ 11 h 20"/>
                <a:gd name="T58" fmla="*/ 7 w 20"/>
                <a:gd name="T59" fmla="*/ 10 h 20"/>
                <a:gd name="T60" fmla="*/ 7 w 20"/>
                <a:gd name="T61" fmla="*/ 10 h 20"/>
                <a:gd name="T62" fmla="*/ 5 w 20"/>
                <a:gd name="T63" fmla="*/ 10 h 20"/>
                <a:gd name="T64" fmla="*/ 7 w 20"/>
                <a:gd name="T65" fmla="*/ 11 h 20"/>
                <a:gd name="T66" fmla="*/ 7 w 20"/>
                <a:gd name="T67" fmla="*/ 15 h 20"/>
                <a:gd name="T68" fmla="*/ 7 w 20"/>
                <a:gd name="T69" fmla="*/ 15 h 20"/>
                <a:gd name="T70" fmla="*/ 7 w 20"/>
                <a:gd name="T71" fmla="*/ 16 h 20"/>
                <a:gd name="T72" fmla="*/ 7 w 20"/>
                <a:gd name="T73" fmla="*/ 16 h 20"/>
                <a:gd name="T74" fmla="*/ 8 w 20"/>
                <a:gd name="T75" fmla="*/ 18 h 20"/>
                <a:gd name="T76" fmla="*/ 8 w 20"/>
                <a:gd name="T77" fmla="*/ 18 h 20"/>
                <a:gd name="T78" fmla="*/ 10 w 20"/>
                <a:gd name="T79" fmla="*/ 18 h 20"/>
                <a:gd name="T80" fmla="*/ 10 w 20"/>
                <a:gd name="T81" fmla="*/ 16 h 20"/>
                <a:gd name="T82" fmla="*/ 12 w 20"/>
                <a:gd name="T83" fmla="*/ 16 h 20"/>
                <a:gd name="T84" fmla="*/ 12 w 20"/>
                <a:gd name="T85" fmla="*/ 16 h 20"/>
                <a:gd name="T86" fmla="*/ 12 w 20"/>
                <a:gd name="T87" fmla="*/ 18 h 20"/>
                <a:gd name="T88" fmla="*/ 13 w 20"/>
                <a:gd name="T89" fmla="*/ 18 h 20"/>
                <a:gd name="T90" fmla="*/ 17 w 20"/>
                <a:gd name="T91" fmla="*/ 20 h 20"/>
                <a:gd name="T92" fmla="*/ 17 w 20"/>
                <a:gd name="T93" fmla="*/ 20 h 20"/>
                <a:gd name="T94" fmla="*/ 20 w 20"/>
                <a:gd name="T95" fmla="*/ 20 h 20"/>
                <a:gd name="T96" fmla="*/ 20 w 20"/>
                <a:gd name="T97" fmla="*/ 20 h 20"/>
                <a:gd name="T98" fmla="*/ 20 w 20"/>
                <a:gd name="T99" fmla="*/ 15 h 20"/>
                <a:gd name="T100" fmla="*/ 20 w 20"/>
                <a:gd name="T101" fmla="*/ 15 h 20"/>
                <a:gd name="T102" fmla="*/ 18 w 20"/>
                <a:gd name="T103" fmla="*/ 13 h 20"/>
                <a:gd name="T104" fmla="*/ 18 w 20"/>
                <a:gd name="T105" fmla="*/ 13 h 20"/>
                <a:gd name="T106" fmla="*/ 18 w 20"/>
                <a:gd name="T107" fmla="*/ 11 h 20"/>
                <a:gd name="T108" fmla="*/ 17 w 20"/>
                <a:gd name="T109" fmla="*/ 10 h 20"/>
                <a:gd name="T110" fmla="*/ 17 w 20"/>
                <a:gd name="T111" fmla="*/ 8 h 20"/>
                <a:gd name="T112" fmla="*/ 10 w 20"/>
                <a:gd name="T113" fmla="*/ 3 h 20"/>
                <a:gd name="T114" fmla="*/ 10 w 20"/>
                <a:gd name="T1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20">
                  <a:moveTo>
                    <a:pt x="10" y="1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0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1" name="Freeform 383"/>
            <p:cNvSpPr>
              <a:spLocks/>
            </p:cNvSpPr>
            <p:nvPr/>
          </p:nvSpPr>
          <p:spPr bwMode="auto">
            <a:xfrm>
              <a:off x="7020257" y="3708840"/>
              <a:ext cx="51402" cy="65009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2" name="Freeform 384"/>
            <p:cNvSpPr>
              <a:spLocks/>
            </p:cNvSpPr>
            <p:nvPr/>
          </p:nvSpPr>
          <p:spPr bwMode="auto">
            <a:xfrm>
              <a:off x="7020257" y="3708840"/>
              <a:ext cx="51402" cy="65009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3" name="Freeform 385"/>
            <p:cNvSpPr>
              <a:spLocks/>
            </p:cNvSpPr>
            <p:nvPr/>
          </p:nvSpPr>
          <p:spPr bwMode="auto">
            <a:xfrm>
              <a:off x="7419376" y="3149467"/>
              <a:ext cx="4536" cy="12094"/>
            </a:xfrm>
            <a:custGeom>
              <a:avLst/>
              <a:gdLst>
                <a:gd name="T0" fmla="*/ 0 w 3"/>
                <a:gd name="T1" fmla="*/ 8 h 8"/>
                <a:gd name="T2" fmla="*/ 0 w 3"/>
                <a:gd name="T3" fmla="*/ 8 h 8"/>
                <a:gd name="T4" fmla="*/ 3 w 3"/>
                <a:gd name="T5" fmla="*/ 8 h 8"/>
                <a:gd name="T6" fmla="*/ 3 w 3"/>
                <a:gd name="T7" fmla="*/ 6 h 8"/>
                <a:gd name="T8" fmla="*/ 3 w 3"/>
                <a:gd name="T9" fmla="*/ 6 h 8"/>
                <a:gd name="T10" fmla="*/ 2 w 3"/>
                <a:gd name="T11" fmla="*/ 3 h 8"/>
                <a:gd name="T12" fmla="*/ 2 w 3"/>
                <a:gd name="T13" fmla="*/ 3 h 8"/>
                <a:gd name="T14" fmla="*/ 2 w 3"/>
                <a:gd name="T15" fmla="*/ 1 h 8"/>
                <a:gd name="T16" fmla="*/ 3 w 3"/>
                <a:gd name="T17" fmla="*/ 0 h 8"/>
                <a:gd name="T18" fmla="*/ 3 w 3"/>
                <a:gd name="T19" fmla="*/ 0 h 8"/>
                <a:gd name="T20" fmla="*/ 2 w 3"/>
                <a:gd name="T21" fmla="*/ 0 h 8"/>
                <a:gd name="T22" fmla="*/ 2 w 3"/>
                <a:gd name="T23" fmla="*/ 0 h 8"/>
                <a:gd name="T24" fmla="*/ 0 w 3"/>
                <a:gd name="T25" fmla="*/ 1 h 8"/>
                <a:gd name="T26" fmla="*/ 0 w 3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4" name="Freeform 386"/>
            <p:cNvSpPr>
              <a:spLocks/>
            </p:cNvSpPr>
            <p:nvPr/>
          </p:nvSpPr>
          <p:spPr bwMode="auto">
            <a:xfrm>
              <a:off x="7408794" y="3126791"/>
              <a:ext cx="6047" cy="19654"/>
            </a:xfrm>
            <a:custGeom>
              <a:avLst/>
              <a:gdLst>
                <a:gd name="T0" fmla="*/ 0 w 4"/>
                <a:gd name="T1" fmla="*/ 8 h 13"/>
                <a:gd name="T2" fmla="*/ 0 w 4"/>
                <a:gd name="T3" fmla="*/ 11 h 13"/>
                <a:gd name="T4" fmla="*/ 0 w 4"/>
                <a:gd name="T5" fmla="*/ 13 h 13"/>
                <a:gd name="T6" fmla="*/ 2 w 4"/>
                <a:gd name="T7" fmla="*/ 13 h 13"/>
                <a:gd name="T8" fmla="*/ 4 w 4"/>
                <a:gd name="T9" fmla="*/ 13 h 13"/>
                <a:gd name="T10" fmla="*/ 4 w 4"/>
                <a:gd name="T11" fmla="*/ 5 h 13"/>
                <a:gd name="T12" fmla="*/ 4 w 4"/>
                <a:gd name="T13" fmla="*/ 3 h 13"/>
                <a:gd name="T14" fmla="*/ 4 w 4"/>
                <a:gd name="T15" fmla="*/ 1 h 13"/>
                <a:gd name="T16" fmla="*/ 2 w 4"/>
                <a:gd name="T17" fmla="*/ 1 h 13"/>
                <a:gd name="T18" fmla="*/ 2 w 4"/>
                <a:gd name="T19" fmla="*/ 0 h 13"/>
                <a:gd name="T20" fmla="*/ 0 w 4"/>
                <a:gd name="T21" fmla="*/ 1 h 13"/>
                <a:gd name="T22" fmla="*/ 0 w 4"/>
                <a:gd name="T23" fmla="*/ 6 h 13"/>
                <a:gd name="T24" fmla="*/ 0 w 4"/>
                <a:gd name="T25" fmla="*/ 6 h 13"/>
                <a:gd name="T26" fmla="*/ 0 w 4"/>
                <a:gd name="T27" fmla="*/ 8 h 13"/>
                <a:gd name="T28" fmla="*/ 0 w 4"/>
                <a:gd name="T2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5" name="Freeform 387"/>
            <p:cNvSpPr>
              <a:spLocks/>
            </p:cNvSpPr>
            <p:nvPr/>
          </p:nvSpPr>
          <p:spPr bwMode="auto">
            <a:xfrm>
              <a:off x="7018746" y="3719421"/>
              <a:ext cx="9071" cy="16630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5 w 6"/>
                <a:gd name="T5" fmla="*/ 0 h 11"/>
                <a:gd name="T6" fmla="*/ 5 w 6"/>
                <a:gd name="T7" fmla="*/ 0 h 11"/>
                <a:gd name="T8" fmla="*/ 3 w 6"/>
                <a:gd name="T9" fmla="*/ 0 h 11"/>
                <a:gd name="T10" fmla="*/ 3 w 6"/>
                <a:gd name="T11" fmla="*/ 0 h 11"/>
                <a:gd name="T12" fmla="*/ 3 w 6"/>
                <a:gd name="T13" fmla="*/ 0 h 11"/>
                <a:gd name="T14" fmla="*/ 1 w 6"/>
                <a:gd name="T15" fmla="*/ 8 h 11"/>
                <a:gd name="T16" fmla="*/ 0 w 6"/>
                <a:gd name="T17" fmla="*/ 8 h 11"/>
                <a:gd name="T18" fmla="*/ 0 w 6"/>
                <a:gd name="T19" fmla="*/ 10 h 11"/>
                <a:gd name="T20" fmla="*/ 0 w 6"/>
                <a:gd name="T21" fmla="*/ 11 h 11"/>
                <a:gd name="T22" fmla="*/ 0 w 6"/>
                <a:gd name="T23" fmla="*/ 11 h 11"/>
                <a:gd name="T24" fmla="*/ 6 w 6"/>
                <a:gd name="T25" fmla="*/ 1 h 11"/>
                <a:gd name="T26" fmla="*/ 6 w 6"/>
                <a:gd name="T27" fmla="*/ 0 h 11"/>
                <a:gd name="T28" fmla="*/ 6 w 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6" name="Freeform 388"/>
            <p:cNvSpPr>
              <a:spLocks/>
            </p:cNvSpPr>
            <p:nvPr/>
          </p:nvSpPr>
          <p:spPr bwMode="auto">
            <a:xfrm>
              <a:off x="6770807" y="3648366"/>
              <a:ext cx="7560" cy="4536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2 w 5"/>
                <a:gd name="T5" fmla="*/ 2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3 w 5"/>
                <a:gd name="T19" fmla="*/ 2 h 3"/>
                <a:gd name="T20" fmla="*/ 2 w 5"/>
                <a:gd name="T21" fmla="*/ 0 h 3"/>
                <a:gd name="T22" fmla="*/ 2 w 5"/>
                <a:gd name="T23" fmla="*/ 0 h 3"/>
                <a:gd name="T24" fmla="*/ 2 w 5"/>
                <a:gd name="T25" fmla="*/ 0 h 3"/>
                <a:gd name="T26" fmla="*/ 0 w 5"/>
                <a:gd name="T27" fmla="*/ 0 h 3"/>
                <a:gd name="T28" fmla="*/ 0 w 5"/>
                <a:gd name="T29" fmla="*/ 0 h 3"/>
                <a:gd name="T30" fmla="*/ 0 w 5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7" name="Freeform 389"/>
            <p:cNvSpPr>
              <a:spLocks/>
            </p:cNvSpPr>
            <p:nvPr/>
          </p:nvSpPr>
          <p:spPr bwMode="auto">
            <a:xfrm>
              <a:off x="6838839" y="3501720"/>
              <a:ext cx="12094" cy="36283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8" name="Freeform 390"/>
            <p:cNvSpPr>
              <a:spLocks/>
            </p:cNvSpPr>
            <p:nvPr/>
          </p:nvSpPr>
          <p:spPr bwMode="auto">
            <a:xfrm>
              <a:off x="6838839" y="3501720"/>
              <a:ext cx="12094" cy="36283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9" name="Freeform 391"/>
            <p:cNvSpPr>
              <a:spLocks/>
            </p:cNvSpPr>
            <p:nvPr/>
          </p:nvSpPr>
          <p:spPr bwMode="auto">
            <a:xfrm>
              <a:off x="7023281" y="3734540"/>
              <a:ext cx="7560" cy="7560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3 w 5"/>
                <a:gd name="T5" fmla="*/ 3 h 5"/>
                <a:gd name="T6" fmla="*/ 5 w 5"/>
                <a:gd name="T7" fmla="*/ 1 h 5"/>
                <a:gd name="T8" fmla="*/ 5 w 5"/>
                <a:gd name="T9" fmla="*/ 1 h 5"/>
                <a:gd name="T10" fmla="*/ 5 w 5"/>
                <a:gd name="T11" fmla="*/ 1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  <a:gd name="T18" fmla="*/ 2 w 5"/>
                <a:gd name="T19" fmla="*/ 0 h 5"/>
                <a:gd name="T20" fmla="*/ 2 w 5"/>
                <a:gd name="T21" fmla="*/ 1 h 5"/>
                <a:gd name="T22" fmla="*/ 0 w 5"/>
                <a:gd name="T23" fmla="*/ 3 h 5"/>
                <a:gd name="T24" fmla="*/ 0 w 5"/>
                <a:gd name="T25" fmla="*/ 3 h 5"/>
                <a:gd name="T26" fmla="*/ 0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0" name="Freeform 392"/>
            <p:cNvSpPr>
              <a:spLocks/>
            </p:cNvSpPr>
            <p:nvPr/>
          </p:nvSpPr>
          <p:spPr bwMode="auto">
            <a:xfrm>
              <a:off x="7437518" y="3285532"/>
              <a:ext cx="68032" cy="139087"/>
            </a:xfrm>
            <a:custGeom>
              <a:avLst/>
              <a:gdLst>
                <a:gd name="T0" fmla="*/ 0 w 45"/>
                <a:gd name="T1" fmla="*/ 92 h 92"/>
                <a:gd name="T2" fmla="*/ 1 w 45"/>
                <a:gd name="T3" fmla="*/ 92 h 92"/>
                <a:gd name="T4" fmla="*/ 3 w 45"/>
                <a:gd name="T5" fmla="*/ 92 h 92"/>
                <a:gd name="T6" fmla="*/ 8 w 45"/>
                <a:gd name="T7" fmla="*/ 90 h 92"/>
                <a:gd name="T8" fmla="*/ 10 w 45"/>
                <a:gd name="T9" fmla="*/ 85 h 92"/>
                <a:gd name="T10" fmla="*/ 10 w 45"/>
                <a:gd name="T11" fmla="*/ 83 h 92"/>
                <a:gd name="T12" fmla="*/ 10 w 45"/>
                <a:gd name="T13" fmla="*/ 83 h 92"/>
                <a:gd name="T14" fmla="*/ 10 w 45"/>
                <a:gd name="T15" fmla="*/ 82 h 92"/>
                <a:gd name="T16" fmla="*/ 10 w 45"/>
                <a:gd name="T17" fmla="*/ 78 h 92"/>
                <a:gd name="T18" fmla="*/ 10 w 45"/>
                <a:gd name="T19" fmla="*/ 77 h 92"/>
                <a:gd name="T20" fmla="*/ 10 w 45"/>
                <a:gd name="T21" fmla="*/ 77 h 92"/>
                <a:gd name="T22" fmla="*/ 11 w 45"/>
                <a:gd name="T23" fmla="*/ 71 h 92"/>
                <a:gd name="T24" fmla="*/ 13 w 45"/>
                <a:gd name="T25" fmla="*/ 71 h 92"/>
                <a:gd name="T26" fmla="*/ 15 w 45"/>
                <a:gd name="T27" fmla="*/ 71 h 92"/>
                <a:gd name="T28" fmla="*/ 15 w 45"/>
                <a:gd name="T29" fmla="*/ 70 h 92"/>
                <a:gd name="T30" fmla="*/ 16 w 45"/>
                <a:gd name="T31" fmla="*/ 70 h 92"/>
                <a:gd name="T32" fmla="*/ 18 w 45"/>
                <a:gd name="T33" fmla="*/ 70 h 92"/>
                <a:gd name="T34" fmla="*/ 18 w 45"/>
                <a:gd name="T35" fmla="*/ 68 h 92"/>
                <a:gd name="T36" fmla="*/ 21 w 45"/>
                <a:gd name="T37" fmla="*/ 68 h 92"/>
                <a:gd name="T38" fmla="*/ 26 w 45"/>
                <a:gd name="T39" fmla="*/ 63 h 92"/>
                <a:gd name="T40" fmla="*/ 28 w 45"/>
                <a:gd name="T41" fmla="*/ 61 h 92"/>
                <a:gd name="T42" fmla="*/ 30 w 45"/>
                <a:gd name="T43" fmla="*/ 61 h 92"/>
                <a:gd name="T44" fmla="*/ 28 w 45"/>
                <a:gd name="T45" fmla="*/ 60 h 92"/>
                <a:gd name="T46" fmla="*/ 28 w 45"/>
                <a:gd name="T47" fmla="*/ 60 h 92"/>
                <a:gd name="T48" fmla="*/ 33 w 45"/>
                <a:gd name="T49" fmla="*/ 25 h 92"/>
                <a:gd name="T50" fmla="*/ 35 w 45"/>
                <a:gd name="T51" fmla="*/ 20 h 92"/>
                <a:gd name="T52" fmla="*/ 36 w 45"/>
                <a:gd name="T53" fmla="*/ 18 h 92"/>
                <a:gd name="T54" fmla="*/ 40 w 45"/>
                <a:gd name="T55" fmla="*/ 16 h 92"/>
                <a:gd name="T56" fmla="*/ 45 w 45"/>
                <a:gd name="T57" fmla="*/ 10 h 92"/>
                <a:gd name="T58" fmla="*/ 45 w 45"/>
                <a:gd name="T59" fmla="*/ 1 h 92"/>
                <a:gd name="T60" fmla="*/ 45 w 45"/>
                <a:gd name="T61" fmla="*/ 1 h 92"/>
                <a:gd name="T62" fmla="*/ 40 w 45"/>
                <a:gd name="T63" fmla="*/ 0 h 92"/>
                <a:gd name="T64" fmla="*/ 38 w 45"/>
                <a:gd name="T65" fmla="*/ 0 h 92"/>
                <a:gd name="T66" fmla="*/ 30 w 45"/>
                <a:gd name="T67" fmla="*/ 0 h 92"/>
                <a:gd name="T68" fmla="*/ 30 w 45"/>
                <a:gd name="T69" fmla="*/ 0 h 92"/>
                <a:gd name="T70" fmla="*/ 28 w 45"/>
                <a:gd name="T71" fmla="*/ 1 h 92"/>
                <a:gd name="T72" fmla="*/ 18 w 45"/>
                <a:gd name="T73" fmla="*/ 8 h 92"/>
                <a:gd name="T74" fmla="*/ 15 w 45"/>
                <a:gd name="T75" fmla="*/ 16 h 92"/>
                <a:gd name="T76" fmla="*/ 5 w 45"/>
                <a:gd name="T77" fmla="*/ 28 h 92"/>
                <a:gd name="T78" fmla="*/ 3 w 45"/>
                <a:gd name="T79" fmla="*/ 30 h 92"/>
                <a:gd name="T80" fmla="*/ 1 w 45"/>
                <a:gd name="T81" fmla="*/ 33 h 92"/>
                <a:gd name="T82" fmla="*/ 0 w 45"/>
                <a:gd name="T83" fmla="*/ 35 h 92"/>
                <a:gd name="T84" fmla="*/ 0 w 45"/>
                <a:gd name="T85" fmla="*/ 36 h 92"/>
                <a:gd name="T86" fmla="*/ 0 w 45"/>
                <a:gd name="T87" fmla="*/ 36 h 92"/>
                <a:gd name="T88" fmla="*/ 0 w 45"/>
                <a:gd name="T89" fmla="*/ 38 h 92"/>
                <a:gd name="T90" fmla="*/ 0 w 45"/>
                <a:gd name="T91" fmla="*/ 61 h 92"/>
                <a:gd name="T92" fmla="*/ 1 w 45"/>
                <a:gd name="T93" fmla="*/ 70 h 92"/>
                <a:gd name="T94" fmla="*/ 3 w 45"/>
                <a:gd name="T95" fmla="*/ 83 h 92"/>
                <a:gd name="T96" fmla="*/ 0 w 45"/>
                <a:gd name="T97" fmla="*/ 92 h 92"/>
                <a:gd name="T98" fmla="*/ 0 w 45"/>
                <a:gd name="T9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lnTo>
                    <a:pt x="1" y="92"/>
                  </a:lnTo>
                  <a:lnTo>
                    <a:pt x="3" y="92"/>
                  </a:lnTo>
                  <a:lnTo>
                    <a:pt x="8" y="90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1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6" y="63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3" y="25"/>
                  </a:lnTo>
                  <a:lnTo>
                    <a:pt x="35" y="20"/>
                  </a:lnTo>
                  <a:lnTo>
                    <a:pt x="36" y="18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18" y="8"/>
                  </a:lnTo>
                  <a:lnTo>
                    <a:pt x="15" y="16"/>
                  </a:lnTo>
                  <a:lnTo>
                    <a:pt x="5" y="28"/>
                  </a:lnTo>
                  <a:lnTo>
                    <a:pt x="3" y="30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61"/>
                  </a:lnTo>
                  <a:lnTo>
                    <a:pt x="1" y="70"/>
                  </a:lnTo>
                  <a:lnTo>
                    <a:pt x="3" y="83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1" name="Freeform 393"/>
            <p:cNvSpPr>
              <a:spLocks/>
            </p:cNvSpPr>
            <p:nvPr/>
          </p:nvSpPr>
          <p:spPr bwMode="auto">
            <a:xfrm>
              <a:off x="7008162" y="3568241"/>
              <a:ext cx="3024" cy="9071"/>
            </a:xfrm>
            <a:custGeom>
              <a:avLst/>
              <a:gdLst>
                <a:gd name="T0" fmla="*/ 2 w 2"/>
                <a:gd name="T1" fmla="*/ 1 h 6"/>
                <a:gd name="T2" fmla="*/ 2 w 2"/>
                <a:gd name="T3" fmla="*/ 0 h 6"/>
                <a:gd name="T4" fmla="*/ 2 w 2"/>
                <a:gd name="T5" fmla="*/ 0 h 6"/>
                <a:gd name="T6" fmla="*/ 0 w 2"/>
                <a:gd name="T7" fmla="*/ 1 h 6"/>
                <a:gd name="T8" fmla="*/ 0 w 2"/>
                <a:gd name="T9" fmla="*/ 1 h 6"/>
                <a:gd name="T10" fmla="*/ 0 w 2"/>
                <a:gd name="T11" fmla="*/ 3 h 6"/>
                <a:gd name="T12" fmla="*/ 0 w 2"/>
                <a:gd name="T13" fmla="*/ 3 h 6"/>
                <a:gd name="T14" fmla="*/ 0 w 2"/>
                <a:gd name="T15" fmla="*/ 5 h 6"/>
                <a:gd name="T16" fmla="*/ 0 w 2"/>
                <a:gd name="T17" fmla="*/ 6 h 6"/>
                <a:gd name="T18" fmla="*/ 2 w 2"/>
                <a:gd name="T19" fmla="*/ 6 h 6"/>
                <a:gd name="T20" fmla="*/ 2 w 2"/>
                <a:gd name="T21" fmla="*/ 6 h 6"/>
                <a:gd name="T22" fmla="*/ 2 w 2"/>
                <a:gd name="T23" fmla="*/ 6 h 6"/>
                <a:gd name="T24" fmla="*/ 2 w 2"/>
                <a:gd name="T25" fmla="*/ 1 h 6"/>
                <a:gd name="T26" fmla="*/ 2 w 2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2" name="Freeform 394"/>
            <p:cNvSpPr>
              <a:spLocks/>
            </p:cNvSpPr>
            <p:nvPr/>
          </p:nvSpPr>
          <p:spPr bwMode="auto">
            <a:xfrm>
              <a:off x="7301454" y="3358098"/>
              <a:ext cx="60473" cy="158741"/>
            </a:xfrm>
            <a:custGeom>
              <a:avLst/>
              <a:gdLst>
                <a:gd name="T0" fmla="*/ 0 w 40"/>
                <a:gd name="T1" fmla="*/ 104 h 105"/>
                <a:gd name="T2" fmla="*/ 0 w 40"/>
                <a:gd name="T3" fmla="*/ 104 h 105"/>
                <a:gd name="T4" fmla="*/ 1 w 40"/>
                <a:gd name="T5" fmla="*/ 105 h 105"/>
                <a:gd name="T6" fmla="*/ 3 w 40"/>
                <a:gd name="T7" fmla="*/ 104 h 105"/>
                <a:gd name="T8" fmla="*/ 3 w 40"/>
                <a:gd name="T9" fmla="*/ 104 h 105"/>
                <a:gd name="T10" fmla="*/ 3 w 40"/>
                <a:gd name="T11" fmla="*/ 102 h 105"/>
                <a:gd name="T12" fmla="*/ 8 w 40"/>
                <a:gd name="T13" fmla="*/ 95 h 105"/>
                <a:gd name="T14" fmla="*/ 8 w 40"/>
                <a:gd name="T15" fmla="*/ 92 h 105"/>
                <a:gd name="T16" fmla="*/ 8 w 40"/>
                <a:gd name="T17" fmla="*/ 90 h 105"/>
                <a:gd name="T18" fmla="*/ 11 w 40"/>
                <a:gd name="T19" fmla="*/ 80 h 105"/>
                <a:gd name="T20" fmla="*/ 11 w 40"/>
                <a:gd name="T21" fmla="*/ 75 h 105"/>
                <a:gd name="T22" fmla="*/ 11 w 40"/>
                <a:gd name="T23" fmla="*/ 74 h 105"/>
                <a:gd name="T24" fmla="*/ 13 w 40"/>
                <a:gd name="T25" fmla="*/ 74 h 105"/>
                <a:gd name="T26" fmla="*/ 18 w 40"/>
                <a:gd name="T27" fmla="*/ 60 h 105"/>
                <a:gd name="T28" fmla="*/ 21 w 40"/>
                <a:gd name="T29" fmla="*/ 52 h 105"/>
                <a:gd name="T30" fmla="*/ 21 w 40"/>
                <a:gd name="T31" fmla="*/ 50 h 105"/>
                <a:gd name="T32" fmla="*/ 23 w 40"/>
                <a:gd name="T33" fmla="*/ 50 h 105"/>
                <a:gd name="T34" fmla="*/ 23 w 40"/>
                <a:gd name="T35" fmla="*/ 50 h 105"/>
                <a:gd name="T36" fmla="*/ 23 w 40"/>
                <a:gd name="T37" fmla="*/ 50 h 105"/>
                <a:gd name="T38" fmla="*/ 23 w 40"/>
                <a:gd name="T39" fmla="*/ 49 h 105"/>
                <a:gd name="T40" fmla="*/ 25 w 40"/>
                <a:gd name="T41" fmla="*/ 49 h 105"/>
                <a:gd name="T42" fmla="*/ 25 w 40"/>
                <a:gd name="T43" fmla="*/ 49 h 105"/>
                <a:gd name="T44" fmla="*/ 26 w 40"/>
                <a:gd name="T45" fmla="*/ 40 h 105"/>
                <a:gd name="T46" fmla="*/ 26 w 40"/>
                <a:gd name="T47" fmla="*/ 37 h 105"/>
                <a:gd name="T48" fmla="*/ 26 w 40"/>
                <a:gd name="T49" fmla="*/ 35 h 105"/>
                <a:gd name="T50" fmla="*/ 28 w 40"/>
                <a:gd name="T51" fmla="*/ 32 h 105"/>
                <a:gd name="T52" fmla="*/ 30 w 40"/>
                <a:gd name="T53" fmla="*/ 30 h 105"/>
                <a:gd name="T54" fmla="*/ 33 w 40"/>
                <a:gd name="T55" fmla="*/ 22 h 105"/>
                <a:gd name="T56" fmla="*/ 36 w 40"/>
                <a:gd name="T57" fmla="*/ 17 h 105"/>
                <a:gd name="T58" fmla="*/ 36 w 40"/>
                <a:gd name="T59" fmla="*/ 13 h 105"/>
                <a:gd name="T60" fmla="*/ 36 w 40"/>
                <a:gd name="T61" fmla="*/ 13 h 105"/>
                <a:gd name="T62" fmla="*/ 36 w 40"/>
                <a:gd name="T63" fmla="*/ 12 h 105"/>
                <a:gd name="T64" fmla="*/ 36 w 40"/>
                <a:gd name="T65" fmla="*/ 12 h 105"/>
                <a:gd name="T66" fmla="*/ 36 w 40"/>
                <a:gd name="T67" fmla="*/ 10 h 105"/>
                <a:gd name="T68" fmla="*/ 36 w 40"/>
                <a:gd name="T69" fmla="*/ 8 h 105"/>
                <a:gd name="T70" fmla="*/ 36 w 40"/>
                <a:gd name="T71" fmla="*/ 8 h 105"/>
                <a:gd name="T72" fmla="*/ 36 w 40"/>
                <a:gd name="T73" fmla="*/ 8 h 105"/>
                <a:gd name="T74" fmla="*/ 36 w 40"/>
                <a:gd name="T75" fmla="*/ 7 h 105"/>
                <a:gd name="T76" fmla="*/ 40 w 40"/>
                <a:gd name="T77" fmla="*/ 3 h 105"/>
                <a:gd name="T78" fmla="*/ 40 w 40"/>
                <a:gd name="T79" fmla="*/ 2 h 105"/>
                <a:gd name="T80" fmla="*/ 36 w 40"/>
                <a:gd name="T81" fmla="*/ 0 h 105"/>
                <a:gd name="T82" fmla="*/ 36 w 40"/>
                <a:gd name="T83" fmla="*/ 2 h 105"/>
                <a:gd name="T84" fmla="*/ 35 w 40"/>
                <a:gd name="T85" fmla="*/ 3 h 105"/>
                <a:gd name="T86" fmla="*/ 33 w 40"/>
                <a:gd name="T87" fmla="*/ 3 h 105"/>
                <a:gd name="T88" fmla="*/ 33 w 40"/>
                <a:gd name="T89" fmla="*/ 5 h 105"/>
                <a:gd name="T90" fmla="*/ 33 w 40"/>
                <a:gd name="T91" fmla="*/ 5 h 105"/>
                <a:gd name="T92" fmla="*/ 31 w 40"/>
                <a:gd name="T93" fmla="*/ 8 h 105"/>
                <a:gd name="T94" fmla="*/ 31 w 40"/>
                <a:gd name="T95" fmla="*/ 8 h 105"/>
                <a:gd name="T96" fmla="*/ 31 w 40"/>
                <a:gd name="T97" fmla="*/ 13 h 105"/>
                <a:gd name="T98" fmla="*/ 26 w 40"/>
                <a:gd name="T99" fmla="*/ 23 h 105"/>
                <a:gd name="T100" fmla="*/ 26 w 40"/>
                <a:gd name="T101" fmla="*/ 27 h 105"/>
                <a:gd name="T102" fmla="*/ 20 w 40"/>
                <a:gd name="T103" fmla="*/ 39 h 105"/>
                <a:gd name="T104" fmla="*/ 15 w 40"/>
                <a:gd name="T105" fmla="*/ 44 h 105"/>
                <a:gd name="T106" fmla="*/ 13 w 40"/>
                <a:gd name="T107" fmla="*/ 44 h 105"/>
                <a:gd name="T108" fmla="*/ 13 w 40"/>
                <a:gd name="T109" fmla="*/ 45 h 105"/>
                <a:gd name="T110" fmla="*/ 8 w 40"/>
                <a:gd name="T111" fmla="*/ 54 h 105"/>
                <a:gd name="T112" fmla="*/ 1 w 40"/>
                <a:gd name="T113" fmla="*/ 72 h 105"/>
                <a:gd name="T114" fmla="*/ 0 w 40"/>
                <a:gd name="T115" fmla="*/ 75 h 105"/>
                <a:gd name="T116" fmla="*/ 0 w 40"/>
                <a:gd name="T117" fmla="*/ 75 h 105"/>
                <a:gd name="T118" fmla="*/ 0 w 40"/>
                <a:gd name="T119" fmla="*/ 82 h 105"/>
                <a:gd name="T120" fmla="*/ 0 w 40"/>
                <a:gd name="T121" fmla="*/ 99 h 105"/>
                <a:gd name="T122" fmla="*/ 0 w 40"/>
                <a:gd name="T123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" h="105">
                  <a:moveTo>
                    <a:pt x="0" y="104"/>
                  </a:moveTo>
                  <a:lnTo>
                    <a:pt x="0" y="104"/>
                  </a:lnTo>
                  <a:lnTo>
                    <a:pt x="1" y="105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8" y="95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11" y="80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8" y="60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6" y="40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3" y="22"/>
                  </a:lnTo>
                  <a:lnTo>
                    <a:pt x="36" y="17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3"/>
                  </a:lnTo>
                  <a:lnTo>
                    <a:pt x="26" y="23"/>
                  </a:lnTo>
                  <a:lnTo>
                    <a:pt x="26" y="27"/>
                  </a:lnTo>
                  <a:lnTo>
                    <a:pt x="20" y="39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8" y="54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9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3" name="Freeform 395"/>
            <p:cNvSpPr>
              <a:spLocks/>
            </p:cNvSpPr>
            <p:nvPr/>
          </p:nvSpPr>
          <p:spPr bwMode="auto">
            <a:xfrm>
              <a:off x="7472290" y="3058759"/>
              <a:ext cx="18142" cy="15119"/>
            </a:xfrm>
            <a:custGeom>
              <a:avLst/>
              <a:gdLst>
                <a:gd name="T0" fmla="*/ 12 w 12"/>
                <a:gd name="T1" fmla="*/ 1 h 10"/>
                <a:gd name="T2" fmla="*/ 10 w 12"/>
                <a:gd name="T3" fmla="*/ 1 h 10"/>
                <a:gd name="T4" fmla="*/ 7 w 12"/>
                <a:gd name="T5" fmla="*/ 0 h 10"/>
                <a:gd name="T6" fmla="*/ 7 w 12"/>
                <a:gd name="T7" fmla="*/ 0 h 10"/>
                <a:gd name="T8" fmla="*/ 5 w 12"/>
                <a:gd name="T9" fmla="*/ 1 h 10"/>
                <a:gd name="T10" fmla="*/ 3 w 12"/>
                <a:gd name="T11" fmla="*/ 3 h 10"/>
                <a:gd name="T12" fmla="*/ 0 w 12"/>
                <a:gd name="T13" fmla="*/ 6 h 10"/>
                <a:gd name="T14" fmla="*/ 0 w 12"/>
                <a:gd name="T15" fmla="*/ 6 h 10"/>
                <a:gd name="T16" fmla="*/ 0 w 12"/>
                <a:gd name="T17" fmla="*/ 6 h 10"/>
                <a:gd name="T18" fmla="*/ 0 w 12"/>
                <a:gd name="T19" fmla="*/ 8 h 10"/>
                <a:gd name="T20" fmla="*/ 2 w 12"/>
                <a:gd name="T21" fmla="*/ 10 h 10"/>
                <a:gd name="T22" fmla="*/ 2 w 12"/>
                <a:gd name="T23" fmla="*/ 10 h 10"/>
                <a:gd name="T24" fmla="*/ 3 w 12"/>
                <a:gd name="T25" fmla="*/ 10 h 10"/>
                <a:gd name="T26" fmla="*/ 3 w 12"/>
                <a:gd name="T27" fmla="*/ 10 h 10"/>
                <a:gd name="T28" fmla="*/ 5 w 12"/>
                <a:gd name="T29" fmla="*/ 8 h 10"/>
                <a:gd name="T30" fmla="*/ 5 w 12"/>
                <a:gd name="T31" fmla="*/ 8 h 10"/>
                <a:gd name="T32" fmla="*/ 3 w 12"/>
                <a:gd name="T33" fmla="*/ 6 h 10"/>
                <a:gd name="T34" fmla="*/ 3 w 12"/>
                <a:gd name="T35" fmla="*/ 6 h 10"/>
                <a:gd name="T36" fmla="*/ 3 w 12"/>
                <a:gd name="T37" fmla="*/ 5 h 10"/>
                <a:gd name="T38" fmla="*/ 8 w 12"/>
                <a:gd name="T39" fmla="*/ 3 h 10"/>
                <a:gd name="T40" fmla="*/ 10 w 12"/>
                <a:gd name="T41" fmla="*/ 1 h 10"/>
                <a:gd name="T42" fmla="*/ 12 w 1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0">
                  <a:moveTo>
                    <a:pt x="12" y="1"/>
                  </a:move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4" name="Freeform 396"/>
            <p:cNvSpPr>
              <a:spLocks/>
            </p:cNvSpPr>
            <p:nvPr/>
          </p:nvSpPr>
          <p:spPr bwMode="auto">
            <a:xfrm>
              <a:off x="7482872" y="3082949"/>
              <a:ext cx="4536" cy="1058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7 h 7"/>
                <a:gd name="T4" fmla="*/ 1 w 3"/>
                <a:gd name="T5" fmla="*/ 5 h 7"/>
                <a:gd name="T6" fmla="*/ 3 w 3"/>
                <a:gd name="T7" fmla="*/ 5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2 h 7"/>
                <a:gd name="T14" fmla="*/ 3 w 3"/>
                <a:gd name="T15" fmla="*/ 2 h 7"/>
                <a:gd name="T16" fmla="*/ 3 w 3"/>
                <a:gd name="T17" fmla="*/ 0 h 7"/>
                <a:gd name="T18" fmla="*/ 1 w 3"/>
                <a:gd name="T19" fmla="*/ 0 h 7"/>
                <a:gd name="T20" fmla="*/ 0 w 3"/>
                <a:gd name="T21" fmla="*/ 0 h 7"/>
                <a:gd name="T22" fmla="*/ 0 w 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5" name="Freeform 397"/>
            <p:cNvSpPr>
              <a:spLocks/>
            </p:cNvSpPr>
            <p:nvPr/>
          </p:nvSpPr>
          <p:spPr bwMode="auto">
            <a:xfrm>
              <a:off x="7439030" y="3131325"/>
              <a:ext cx="6047" cy="7560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5 h 5"/>
                <a:gd name="T10" fmla="*/ 0 w 4"/>
                <a:gd name="T11" fmla="*/ 5 h 5"/>
                <a:gd name="T12" fmla="*/ 0 w 4"/>
                <a:gd name="T13" fmla="*/ 5 h 5"/>
                <a:gd name="T14" fmla="*/ 4 w 4"/>
                <a:gd name="T15" fmla="*/ 5 h 5"/>
                <a:gd name="T16" fmla="*/ 4 w 4"/>
                <a:gd name="T17" fmla="*/ 5 h 5"/>
                <a:gd name="T18" fmla="*/ 4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6" name="Freeform 398"/>
            <p:cNvSpPr>
              <a:spLocks/>
            </p:cNvSpPr>
            <p:nvPr/>
          </p:nvSpPr>
          <p:spPr bwMode="auto">
            <a:xfrm>
              <a:off x="7487407" y="3093531"/>
              <a:ext cx="4536" cy="4536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3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7" name="Freeform 399"/>
            <p:cNvSpPr>
              <a:spLocks/>
            </p:cNvSpPr>
            <p:nvPr/>
          </p:nvSpPr>
          <p:spPr bwMode="auto">
            <a:xfrm>
              <a:off x="7490432" y="3043642"/>
              <a:ext cx="12094" cy="12094"/>
            </a:xfrm>
            <a:custGeom>
              <a:avLst/>
              <a:gdLst>
                <a:gd name="T0" fmla="*/ 8 w 8"/>
                <a:gd name="T1" fmla="*/ 0 h 8"/>
                <a:gd name="T2" fmla="*/ 6 w 8"/>
                <a:gd name="T3" fmla="*/ 1 h 8"/>
                <a:gd name="T4" fmla="*/ 3 w 8"/>
                <a:gd name="T5" fmla="*/ 3 h 8"/>
                <a:gd name="T6" fmla="*/ 0 w 8"/>
                <a:gd name="T7" fmla="*/ 8 h 8"/>
                <a:gd name="T8" fmla="*/ 1 w 8"/>
                <a:gd name="T9" fmla="*/ 8 h 8"/>
                <a:gd name="T10" fmla="*/ 3 w 8"/>
                <a:gd name="T11" fmla="*/ 6 h 8"/>
                <a:gd name="T12" fmla="*/ 3 w 8"/>
                <a:gd name="T13" fmla="*/ 6 h 8"/>
                <a:gd name="T14" fmla="*/ 3 w 8"/>
                <a:gd name="T15" fmla="*/ 5 h 8"/>
                <a:gd name="T16" fmla="*/ 6 w 8"/>
                <a:gd name="T17" fmla="*/ 1 h 8"/>
                <a:gd name="T18" fmla="*/ 8 w 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8" name="Freeform 400"/>
            <p:cNvSpPr>
              <a:spLocks/>
            </p:cNvSpPr>
            <p:nvPr/>
          </p:nvSpPr>
          <p:spPr bwMode="auto">
            <a:xfrm>
              <a:off x="7482872" y="3105624"/>
              <a:ext cx="4536" cy="6047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1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3 w 3"/>
                <a:gd name="T11" fmla="*/ 0 h 4"/>
                <a:gd name="T12" fmla="*/ 3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0 w 3"/>
                <a:gd name="T19" fmla="*/ 0 h 4"/>
                <a:gd name="T20" fmla="*/ 0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9" name="Freeform 401"/>
            <p:cNvSpPr>
              <a:spLocks/>
            </p:cNvSpPr>
            <p:nvPr/>
          </p:nvSpPr>
          <p:spPr bwMode="auto">
            <a:xfrm>
              <a:off x="7460196" y="3119231"/>
              <a:ext cx="9071" cy="15119"/>
            </a:xfrm>
            <a:custGeom>
              <a:avLst/>
              <a:gdLst>
                <a:gd name="T0" fmla="*/ 3 w 6"/>
                <a:gd name="T1" fmla="*/ 3 h 10"/>
                <a:gd name="T2" fmla="*/ 1 w 6"/>
                <a:gd name="T3" fmla="*/ 3 h 10"/>
                <a:gd name="T4" fmla="*/ 0 w 6"/>
                <a:gd name="T5" fmla="*/ 8 h 10"/>
                <a:gd name="T6" fmla="*/ 0 w 6"/>
                <a:gd name="T7" fmla="*/ 8 h 10"/>
                <a:gd name="T8" fmla="*/ 0 w 6"/>
                <a:gd name="T9" fmla="*/ 8 h 10"/>
                <a:gd name="T10" fmla="*/ 1 w 6"/>
                <a:gd name="T11" fmla="*/ 10 h 10"/>
                <a:gd name="T12" fmla="*/ 1 w 6"/>
                <a:gd name="T13" fmla="*/ 8 h 10"/>
                <a:gd name="T14" fmla="*/ 3 w 6"/>
                <a:gd name="T15" fmla="*/ 8 h 10"/>
                <a:gd name="T16" fmla="*/ 5 w 6"/>
                <a:gd name="T17" fmla="*/ 5 h 10"/>
                <a:gd name="T18" fmla="*/ 6 w 6"/>
                <a:gd name="T19" fmla="*/ 1 h 10"/>
                <a:gd name="T20" fmla="*/ 6 w 6"/>
                <a:gd name="T21" fmla="*/ 0 h 10"/>
                <a:gd name="T22" fmla="*/ 6 w 6"/>
                <a:gd name="T23" fmla="*/ 0 h 10"/>
                <a:gd name="T24" fmla="*/ 5 w 6"/>
                <a:gd name="T25" fmla="*/ 0 h 10"/>
                <a:gd name="T26" fmla="*/ 3 w 6"/>
                <a:gd name="T2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3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0" name="Freeform 402"/>
            <p:cNvSpPr>
              <a:spLocks/>
            </p:cNvSpPr>
            <p:nvPr/>
          </p:nvSpPr>
          <p:spPr bwMode="auto">
            <a:xfrm>
              <a:off x="7475314" y="3093531"/>
              <a:ext cx="9071" cy="4536"/>
            </a:xfrm>
            <a:custGeom>
              <a:avLst/>
              <a:gdLst>
                <a:gd name="T0" fmla="*/ 0 w 6"/>
                <a:gd name="T1" fmla="*/ 2 h 3"/>
                <a:gd name="T2" fmla="*/ 0 w 6"/>
                <a:gd name="T3" fmla="*/ 2 h 3"/>
                <a:gd name="T4" fmla="*/ 0 w 6"/>
                <a:gd name="T5" fmla="*/ 2 h 3"/>
                <a:gd name="T6" fmla="*/ 0 w 6"/>
                <a:gd name="T7" fmla="*/ 2 h 3"/>
                <a:gd name="T8" fmla="*/ 3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0 h 3"/>
                <a:gd name="T18" fmla="*/ 6 w 6"/>
                <a:gd name="T19" fmla="*/ 0 h 3"/>
                <a:gd name="T20" fmla="*/ 0 w 6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1" name="Freeform 403"/>
            <p:cNvSpPr>
              <a:spLocks/>
            </p:cNvSpPr>
            <p:nvPr/>
          </p:nvSpPr>
          <p:spPr bwMode="auto">
            <a:xfrm>
              <a:off x="7449612" y="3135860"/>
              <a:ext cx="12094" cy="10583"/>
            </a:xfrm>
            <a:custGeom>
              <a:avLst/>
              <a:gdLst>
                <a:gd name="T0" fmla="*/ 7 w 8"/>
                <a:gd name="T1" fmla="*/ 0 h 7"/>
                <a:gd name="T2" fmla="*/ 3 w 8"/>
                <a:gd name="T3" fmla="*/ 2 h 7"/>
                <a:gd name="T4" fmla="*/ 2 w 8"/>
                <a:gd name="T5" fmla="*/ 4 h 7"/>
                <a:gd name="T6" fmla="*/ 2 w 8"/>
                <a:gd name="T7" fmla="*/ 4 h 7"/>
                <a:gd name="T8" fmla="*/ 0 w 8"/>
                <a:gd name="T9" fmla="*/ 4 h 7"/>
                <a:gd name="T10" fmla="*/ 2 w 8"/>
                <a:gd name="T11" fmla="*/ 7 h 7"/>
                <a:gd name="T12" fmla="*/ 2 w 8"/>
                <a:gd name="T13" fmla="*/ 7 h 7"/>
                <a:gd name="T14" fmla="*/ 3 w 8"/>
                <a:gd name="T15" fmla="*/ 7 h 7"/>
                <a:gd name="T16" fmla="*/ 5 w 8"/>
                <a:gd name="T17" fmla="*/ 5 h 7"/>
                <a:gd name="T18" fmla="*/ 5 w 8"/>
                <a:gd name="T19" fmla="*/ 5 h 7"/>
                <a:gd name="T20" fmla="*/ 7 w 8"/>
                <a:gd name="T21" fmla="*/ 2 h 7"/>
                <a:gd name="T22" fmla="*/ 7 w 8"/>
                <a:gd name="T23" fmla="*/ 2 h 7"/>
                <a:gd name="T24" fmla="*/ 8 w 8"/>
                <a:gd name="T25" fmla="*/ 0 h 7"/>
                <a:gd name="T26" fmla="*/ 7 w 8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2" name="Freeform 404"/>
            <p:cNvSpPr>
              <a:spLocks/>
            </p:cNvSpPr>
            <p:nvPr/>
          </p:nvSpPr>
          <p:spPr bwMode="auto">
            <a:xfrm>
              <a:off x="7464731" y="3096555"/>
              <a:ext cx="12094" cy="9071"/>
            </a:xfrm>
            <a:custGeom>
              <a:avLst/>
              <a:gdLst>
                <a:gd name="T0" fmla="*/ 3 w 8"/>
                <a:gd name="T1" fmla="*/ 0 h 6"/>
                <a:gd name="T2" fmla="*/ 3 w 8"/>
                <a:gd name="T3" fmla="*/ 0 h 6"/>
                <a:gd name="T4" fmla="*/ 2 w 8"/>
                <a:gd name="T5" fmla="*/ 0 h 6"/>
                <a:gd name="T6" fmla="*/ 0 w 8"/>
                <a:gd name="T7" fmla="*/ 0 h 6"/>
                <a:gd name="T8" fmla="*/ 0 w 8"/>
                <a:gd name="T9" fmla="*/ 0 h 6"/>
                <a:gd name="T10" fmla="*/ 0 w 8"/>
                <a:gd name="T11" fmla="*/ 1 h 6"/>
                <a:gd name="T12" fmla="*/ 2 w 8"/>
                <a:gd name="T13" fmla="*/ 3 h 6"/>
                <a:gd name="T14" fmla="*/ 5 w 8"/>
                <a:gd name="T15" fmla="*/ 5 h 6"/>
                <a:gd name="T16" fmla="*/ 5 w 8"/>
                <a:gd name="T17" fmla="*/ 6 h 6"/>
                <a:gd name="T18" fmla="*/ 5 w 8"/>
                <a:gd name="T19" fmla="*/ 6 h 6"/>
                <a:gd name="T20" fmla="*/ 7 w 8"/>
                <a:gd name="T21" fmla="*/ 5 h 6"/>
                <a:gd name="T22" fmla="*/ 8 w 8"/>
                <a:gd name="T23" fmla="*/ 3 h 6"/>
                <a:gd name="T24" fmla="*/ 3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3" name="Freeform 405"/>
            <p:cNvSpPr>
              <a:spLocks/>
            </p:cNvSpPr>
            <p:nvPr/>
          </p:nvSpPr>
          <p:spPr bwMode="auto">
            <a:xfrm>
              <a:off x="6767784" y="3553122"/>
              <a:ext cx="89198" cy="83150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  <a:gd name="T74" fmla="*/ 44 w 59"/>
                <a:gd name="T75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4" name="Freeform 406"/>
            <p:cNvSpPr>
              <a:spLocks/>
            </p:cNvSpPr>
            <p:nvPr/>
          </p:nvSpPr>
          <p:spPr bwMode="auto">
            <a:xfrm>
              <a:off x="6767784" y="3553122"/>
              <a:ext cx="89198" cy="83150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5" name="Freeform 408"/>
            <p:cNvSpPr>
              <a:spLocks/>
            </p:cNvSpPr>
            <p:nvPr/>
          </p:nvSpPr>
          <p:spPr bwMode="auto">
            <a:xfrm>
              <a:off x="6902336" y="3651389"/>
              <a:ext cx="4536" cy="453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1 h 3"/>
                <a:gd name="T30" fmla="*/ 3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6" name="Freeform 409"/>
            <p:cNvSpPr>
              <a:spLocks/>
            </p:cNvSpPr>
            <p:nvPr/>
          </p:nvSpPr>
          <p:spPr bwMode="auto">
            <a:xfrm>
              <a:off x="6952226" y="3229593"/>
              <a:ext cx="21166" cy="18142"/>
            </a:xfrm>
            <a:custGeom>
              <a:avLst/>
              <a:gdLst>
                <a:gd name="T0" fmla="*/ 7 w 14"/>
                <a:gd name="T1" fmla="*/ 10 h 12"/>
                <a:gd name="T2" fmla="*/ 12 w 14"/>
                <a:gd name="T3" fmla="*/ 7 h 12"/>
                <a:gd name="T4" fmla="*/ 12 w 14"/>
                <a:gd name="T5" fmla="*/ 7 h 12"/>
                <a:gd name="T6" fmla="*/ 12 w 14"/>
                <a:gd name="T7" fmla="*/ 7 h 12"/>
                <a:gd name="T8" fmla="*/ 12 w 14"/>
                <a:gd name="T9" fmla="*/ 7 h 12"/>
                <a:gd name="T10" fmla="*/ 14 w 14"/>
                <a:gd name="T11" fmla="*/ 3 h 12"/>
                <a:gd name="T12" fmla="*/ 14 w 14"/>
                <a:gd name="T13" fmla="*/ 3 h 12"/>
                <a:gd name="T14" fmla="*/ 14 w 14"/>
                <a:gd name="T15" fmla="*/ 2 h 12"/>
                <a:gd name="T16" fmla="*/ 9 w 14"/>
                <a:gd name="T17" fmla="*/ 2 h 12"/>
                <a:gd name="T18" fmla="*/ 5 w 14"/>
                <a:gd name="T19" fmla="*/ 2 h 12"/>
                <a:gd name="T20" fmla="*/ 4 w 14"/>
                <a:gd name="T21" fmla="*/ 2 h 12"/>
                <a:gd name="T22" fmla="*/ 4 w 14"/>
                <a:gd name="T23" fmla="*/ 2 h 12"/>
                <a:gd name="T24" fmla="*/ 4 w 14"/>
                <a:gd name="T25" fmla="*/ 0 h 12"/>
                <a:gd name="T26" fmla="*/ 2 w 14"/>
                <a:gd name="T27" fmla="*/ 0 h 12"/>
                <a:gd name="T28" fmla="*/ 2 w 14"/>
                <a:gd name="T29" fmla="*/ 2 h 12"/>
                <a:gd name="T30" fmla="*/ 0 w 14"/>
                <a:gd name="T31" fmla="*/ 2 h 12"/>
                <a:gd name="T32" fmla="*/ 2 w 14"/>
                <a:gd name="T33" fmla="*/ 7 h 12"/>
                <a:gd name="T34" fmla="*/ 2 w 14"/>
                <a:gd name="T35" fmla="*/ 10 h 12"/>
                <a:gd name="T36" fmla="*/ 4 w 14"/>
                <a:gd name="T37" fmla="*/ 12 h 12"/>
                <a:gd name="T38" fmla="*/ 5 w 14"/>
                <a:gd name="T39" fmla="*/ 12 h 12"/>
                <a:gd name="T40" fmla="*/ 7 w 14"/>
                <a:gd name="T4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7" y="10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7" name="Freeform 410"/>
            <p:cNvSpPr>
              <a:spLocks/>
            </p:cNvSpPr>
            <p:nvPr/>
          </p:nvSpPr>
          <p:spPr bwMode="auto">
            <a:xfrm>
              <a:off x="6993045" y="3562193"/>
              <a:ext cx="10583" cy="21166"/>
            </a:xfrm>
            <a:custGeom>
              <a:avLst/>
              <a:gdLst>
                <a:gd name="T0" fmla="*/ 7 w 7"/>
                <a:gd name="T1" fmla="*/ 9 h 14"/>
                <a:gd name="T2" fmla="*/ 5 w 7"/>
                <a:gd name="T3" fmla="*/ 2 h 14"/>
                <a:gd name="T4" fmla="*/ 5 w 7"/>
                <a:gd name="T5" fmla="*/ 0 h 14"/>
                <a:gd name="T6" fmla="*/ 3 w 7"/>
                <a:gd name="T7" fmla="*/ 2 h 14"/>
                <a:gd name="T8" fmla="*/ 2 w 7"/>
                <a:gd name="T9" fmla="*/ 5 h 14"/>
                <a:gd name="T10" fmla="*/ 0 w 7"/>
                <a:gd name="T11" fmla="*/ 9 h 14"/>
                <a:gd name="T12" fmla="*/ 0 w 7"/>
                <a:gd name="T13" fmla="*/ 10 h 14"/>
                <a:gd name="T14" fmla="*/ 0 w 7"/>
                <a:gd name="T15" fmla="*/ 10 h 14"/>
                <a:gd name="T16" fmla="*/ 0 w 7"/>
                <a:gd name="T17" fmla="*/ 12 h 14"/>
                <a:gd name="T18" fmla="*/ 0 w 7"/>
                <a:gd name="T19" fmla="*/ 14 h 14"/>
                <a:gd name="T20" fmla="*/ 0 w 7"/>
                <a:gd name="T21" fmla="*/ 14 h 14"/>
                <a:gd name="T22" fmla="*/ 2 w 7"/>
                <a:gd name="T23" fmla="*/ 14 h 14"/>
                <a:gd name="T24" fmla="*/ 2 w 7"/>
                <a:gd name="T25" fmla="*/ 14 h 14"/>
                <a:gd name="T26" fmla="*/ 5 w 7"/>
                <a:gd name="T27" fmla="*/ 12 h 14"/>
                <a:gd name="T28" fmla="*/ 5 w 7"/>
                <a:gd name="T29" fmla="*/ 12 h 14"/>
                <a:gd name="T30" fmla="*/ 5 w 7"/>
                <a:gd name="T31" fmla="*/ 12 h 14"/>
                <a:gd name="T32" fmla="*/ 5 w 7"/>
                <a:gd name="T33" fmla="*/ 12 h 14"/>
                <a:gd name="T34" fmla="*/ 7 w 7"/>
                <a:gd name="T35" fmla="*/ 10 h 14"/>
                <a:gd name="T36" fmla="*/ 7 w 7"/>
                <a:gd name="T37" fmla="*/ 9 h 14"/>
                <a:gd name="T38" fmla="*/ 7 w 7"/>
                <a:gd name="T3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4">
                  <a:moveTo>
                    <a:pt x="7" y="9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8" name="Freeform 411"/>
            <p:cNvSpPr>
              <a:spLocks/>
            </p:cNvSpPr>
            <p:nvPr/>
          </p:nvSpPr>
          <p:spPr bwMode="auto">
            <a:xfrm>
              <a:off x="6947690" y="3651389"/>
              <a:ext cx="34772" cy="22677"/>
            </a:xfrm>
            <a:custGeom>
              <a:avLst/>
              <a:gdLst>
                <a:gd name="T0" fmla="*/ 23 w 23"/>
                <a:gd name="T1" fmla="*/ 8 h 15"/>
                <a:gd name="T2" fmla="*/ 23 w 23"/>
                <a:gd name="T3" fmla="*/ 8 h 15"/>
                <a:gd name="T4" fmla="*/ 23 w 23"/>
                <a:gd name="T5" fmla="*/ 8 h 15"/>
                <a:gd name="T6" fmla="*/ 23 w 23"/>
                <a:gd name="T7" fmla="*/ 6 h 15"/>
                <a:gd name="T8" fmla="*/ 22 w 23"/>
                <a:gd name="T9" fmla="*/ 5 h 15"/>
                <a:gd name="T10" fmla="*/ 20 w 23"/>
                <a:gd name="T11" fmla="*/ 3 h 15"/>
                <a:gd name="T12" fmla="*/ 20 w 23"/>
                <a:gd name="T13" fmla="*/ 3 h 15"/>
                <a:gd name="T14" fmla="*/ 18 w 23"/>
                <a:gd name="T15" fmla="*/ 3 h 15"/>
                <a:gd name="T16" fmla="*/ 10 w 23"/>
                <a:gd name="T17" fmla="*/ 0 h 15"/>
                <a:gd name="T18" fmla="*/ 10 w 23"/>
                <a:gd name="T19" fmla="*/ 1 h 15"/>
                <a:gd name="T20" fmla="*/ 10 w 23"/>
                <a:gd name="T21" fmla="*/ 3 h 15"/>
                <a:gd name="T22" fmla="*/ 10 w 23"/>
                <a:gd name="T23" fmla="*/ 3 h 15"/>
                <a:gd name="T24" fmla="*/ 8 w 23"/>
                <a:gd name="T25" fmla="*/ 5 h 15"/>
                <a:gd name="T26" fmla="*/ 8 w 23"/>
                <a:gd name="T27" fmla="*/ 6 h 15"/>
                <a:gd name="T28" fmla="*/ 8 w 23"/>
                <a:gd name="T29" fmla="*/ 6 h 15"/>
                <a:gd name="T30" fmla="*/ 8 w 23"/>
                <a:gd name="T31" fmla="*/ 6 h 15"/>
                <a:gd name="T32" fmla="*/ 7 w 23"/>
                <a:gd name="T33" fmla="*/ 6 h 15"/>
                <a:gd name="T34" fmla="*/ 5 w 23"/>
                <a:gd name="T35" fmla="*/ 5 h 15"/>
                <a:gd name="T36" fmla="*/ 5 w 23"/>
                <a:gd name="T37" fmla="*/ 5 h 15"/>
                <a:gd name="T38" fmla="*/ 3 w 23"/>
                <a:gd name="T39" fmla="*/ 5 h 15"/>
                <a:gd name="T40" fmla="*/ 2 w 23"/>
                <a:gd name="T41" fmla="*/ 6 h 15"/>
                <a:gd name="T42" fmla="*/ 0 w 23"/>
                <a:gd name="T43" fmla="*/ 11 h 15"/>
                <a:gd name="T44" fmla="*/ 0 w 23"/>
                <a:gd name="T45" fmla="*/ 11 h 15"/>
                <a:gd name="T46" fmla="*/ 3 w 23"/>
                <a:gd name="T47" fmla="*/ 15 h 15"/>
                <a:gd name="T48" fmla="*/ 3 w 23"/>
                <a:gd name="T49" fmla="*/ 15 h 15"/>
                <a:gd name="T50" fmla="*/ 3 w 23"/>
                <a:gd name="T51" fmla="*/ 15 h 15"/>
                <a:gd name="T52" fmla="*/ 5 w 23"/>
                <a:gd name="T53" fmla="*/ 15 h 15"/>
                <a:gd name="T54" fmla="*/ 5 w 23"/>
                <a:gd name="T55" fmla="*/ 13 h 15"/>
                <a:gd name="T56" fmla="*/ 7 w 23"/>
                <a:gd name="T57" fmla="*/ 13 h 15"/>
                <a:gd name="T58" fmla="*/ 8 w 23"/>
                <a:gd name="T59" fmla="*/ 11 h 15"/>
                <a:gd name="T60" fmla="*/ 8 w 23"/>
                <a:gd name="T61" fmla="*/ 10 h 15"/>
                <a:gd name="T62" fmla="*/ 8 w 23"/>
                <a:gd name="T63" fmla="*/ 10 h 15"/>
                <a:gd name="T64" fmla="*/ 10 w 23"/>
                <a:gd name="T65" fmla="*/ 10 h 15"/>
                <a:gd name="T66" fmla="*/ 10 w 23"/>
                <a:gd name="T67" fmla="*/ 8 h 15"/>
                <a:gd name="T68" fmla="*/ 12 w 23"/>
                <a:gd name="T69" fmla="*/ 8 h 15"/>
                <a:gd name="T70" fmla="*/ 12 w 23"/>
                <a:gd name="T71" fmla="*/ 8 h 15"/>
                <a:gd name="T72" fmla="*/ 13 w 23"/>
                <a:gd name="T73" fmla="*/ 8 h 15"/>
                <a:gd name="T74" fmla="*/ 17 w 23"/>
                <a:gd name="T75" fmla="*/ 8 h 15"/>
                <a:gd name="T76" fmla="*/ 18 w 23"/>
                <a:gd name="T77" fmla="*/ 10 h 15"/>
                <a:gd name="T78" fmla="*/ 18 w 23"/>
                <a:gd name="T79" fmla="*/ 10 h 15"/>
                <a:gd name="T80" fmla="*/ 20 w 23"/>
                <a:gd name="T81" fmla="*/ 10 h 15"/>
                <a:gd name="T82" fmla="*/ 20 w 23"/>
                <a:gd name="T83" fmla="*/ 10 h 15"/>
                <a:gd name="T84" fmla="*/ 20 w 23"/>
                <a:gd name="T85" fmla="*/ 10 h 15"/>
                <a:gd name="T86" fmla="*/ 22 w 23"/>
                <a:gd name="T87" fmla="*/ 11 h 15"/>
                <a:gd name="T88" fmla="*/ 23 w 23"/>
                <a:gd name="T89" fmla="*/ 10 h 15"/>
                <a:gd name="T90" fmla="*/ 23 w 23"/>
                <a:gd name="T91" fmla="*/ 10 h 15"/>
                <a:gd name="T92" fmla="*/ 23 w 23"/>
                <a:gd name="T9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15">
                  <a:moveTo>
                    <a:pt x="23" y="8"/>
                  </a:move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7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9" name="Freeform 412"/>
            <p:cNvSpPr>
              <a:spLocks/>
            </p:cNvSpPr>
            <p:nvPr/>
          </p:nvSpPr>
          <p:spPr bwMode="auto">
            <a:xfrm>
              <a:off x="6914430" y="3658949"/>
              <a:ext cx="28725" cy="52913"/>
            </a:xfrm>
            <a:custGeom>
              <a:avLst/>
              <a:gdLst>
                <a:gd name="T0" fmla="*/ 19 w 19"/>
                <a:gd name="T1" fmla="*/ 6 h 35"/>
                <a:gd name="T2" fmla="*/ 15 w 19"/>
                <a:gd name="T3" fmla="*/ 5 h 35"/>
                <a:gd name="T4" fmla="*/ 12 w 19"/>
                <a:gd name="T5" fmla="*/ 3 h 35"/>
                <a:gd name="T6" fmla="*/ 10 w 19"/>
                <a:gd name="T7" fmla="*/ 3 h 35"/>
                <a:gd name="T8" fmla="*/ 10 w 19"/>
                <a:gd name="T9" fmla="*/ 3 h 35"/>
                <a:gd name="T10" fmla="*/ 9 w 19"/>
                <a:gd name="T11" fmla="*/ 0 h 35"/>
                <a:gd name="T12" fmla="*/ 9 w 19"/>
                <a:gd name="T13" fmla="*/ 0 h 35"/>
                <a:gd name="T14" fmla="*/ 4 w 19"/>
                <a:gd name="T15" fmla="*/ 0 h 35"/>
                <a:gd name="T16" fmla="*/ 4 w 19"/>
                <a:gd name="T17" fmla="*/ 0 h 35"/>
                <a:gd name="T18" fmla="*/ 2 w 19"/>
                <a:gd name="T19" fmla="*/ 0 h 35"/>
                <a:gd name="T20" fmla="*/ 0 w 19"/>
                <a:gd name="T21" fmla="*/ 1 h 35"/>
                <a:gd name="T22" fmla="*/ 0 w 19"/>
                <a:gd name="T23" fmla="*/ 1 h 35"/>
                <a:gd name="T24" fmla="*/ 5 w 19"/>
                <a:gd name="T25" fmla="*/ 13 h 35"/>
                <a:gd name="T26" fmla="*/ 9 w 19"/>
                <a:gd name="T27" fmla="*/ 18 h 35"/>
                <a:gd name="T28" fmla="*/ 9 w 19"/>
                <a:gd name="T29" fmla="*/ 20 h 35"/>
                <a:gd name="T30" fmla="*/ 9 w 19"/>
                <a:gd name="T31" fmla="*/ 21 h 35"/>
                <a:gd name="T32" fmla="*/ 9 w 19"/>
                <a:gd name="T33" fmla="*/ 23 h 35"/>
                <a:gd name="T34" fmla="*/ 7 w 19"/>
                <a:gd name="T35" fmla="*/ 26 h 35"/>
                <a:gd name="T36" fmla="*/ 10 w 19"/>
                <a:gd name="T37" fmla="*/ 35 h 35"/>
                <a:gd name="T38" fmla="*/ 17 w 19"/>
                <a:gd name="T39" fmla="*/ 18 h 35"/>
                <a:gd name="T40" fmla="*/ 19 w 19"/>
                <a:gd name="T4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35">
                  <a:moveTo>
                    <a:pt x="19" y="6"/>
                  </a:moveTo>
                  <a:lnTo>
                    <a:pt x="15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13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7" y="26"/>
                  </a:lnTo>
                  <a:lnTo>
                    <a:pt x="10" y="35"/>
                  </a:lnTo>
                  <a:lnTo>
                    <a:pt x="17" y="18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0" name="Freeform 413"/>
            <p:cNvSpPr>
              <a:spLocks/>
            </p:cNvSpPr>
            <p:nvPr/>
          </p:nvSpPr>
          <p:spPr bwMode="auto">
            <a:xfrm>
              <a:off x="6955250" y="3279483"/>
              <a:ext cx="4536" cy="3024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1" name="Freeform 414"/>
            <p:cNvSpPr>
              <a:spLocks/>
            </p:cNvSpPr>
            <p:nvPr/>
          </p:nvSpPr>
          <p:spPr bwMode="auto">
            <a:xfrm>
              <a:off x="6937107" y="3545563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1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2" name="Freeform 415"/>
            <p:cNvSpPr>
              <a:spLocks/>
            </p:cNvSpPr>
            <p:nvPr/>
          </p:nvSpPr>
          <p:spPr bwMode="auto">
            <a:xfrm>
              <a:off x="6932572" y="3414035"/>
              <a:ext cx="10583" cy="755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2 h 5"/>
                <a:gd name="T4" fmla="*/ 0 w 7"/>
                <a:gd name="T5" fmla="*/ 3 h 5"/>
                <a:gd name="T6" fmla="*/ 2 w 7"/>
                <a:gd name="T7" fmla="*/ 5 h 5"/>
                <a:gd name="T8" fmla="*/ 2 w 7"/>
                <a:gd name="T9" fmla="*/ 5 h 5"/>
                <a:gd name="T10" fmla="*/ 3 w 7"/>
                <a:gd name="T11" fmla="*/ 3 h 5"/>
                <a:gd name="T12" fmla="*/ 7 w 7"/>
                <a:gd name="T13" fmla="*/ 0 h 5"/>
                <a:gd name="T14" fmla="*/ 7 w 7"/>
                <a:gd name="T15" fmla="*/ 0 h 5"/>
                <a:gd name="T16" fmla="*/ 7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3" name="Freeform 416"/>
            <p:cNvSpPr>
              <a:spLocks/>
            </p:cNvSpPr>
            <p:nvPr/>
          </p:nvSpPr>
          <p:spPr bwMode="auto">
            <a:xfrm>
              <a:off x="6950713" y="3199356"/>
              <a:ext cx="30236" cy="27213"/>
            </a:xfrm>
            <a:custGeom>
              <a:avLst/>
              <a:gdLst>
                <a:gd name="T0" fmla="*/ 18 w 20"/>
                <a:gd name="T1" fmla="*/ 15 h 18"/>
                <a:gd name="T2" fmla="*/ 18 w 20"/>
                <a:gd name="T3" fmla="*/ 15 h 18"/>
                <a:gd name="T4" fmla="*/ 18 w 20"/>
                <a:gd name="T5" fmla="*/ 15 h 18"/>
                <a:gd name="T6" fmla="*/ 18 w 20"/>
                <a:gd name="T7" fmla="*/ 13 h 18"/>
                <a:gd name="T8" fmla="*/ 20 w 20"/>
                <a:gd name="T9" fmla="*/ 12 h 18"/>
                <a:gd name="T10" fmla="*/ 20 w 20"/>
                <a:gd name="T11" fmla="*/ 7 h 18"/>
                <a:gd name="T12" fmla="*/ 20 w 20"/>
                <a:gd name="T13" fmla="*/ 7 h 18"/>
                <a:gd name="T14" fmla="*/ 18 w 20"/>
                <a:gd name="T15" fmla="*/ 5 h 18"/>
                <a:gd name="T16" fmla="*/ 16 w 20"/>
                <a:gd name="T17" fmla="*/ 0 h 18"/>
                <a:gd name="T18" fmla="*/ 16 w 20"/>
                <a:gd name="T19" fmla="*/ 0 h 18"/>
                <a:gd name="T20" fmla="*/ 15 w 20"/>
                <a:gd name="T21" fmla="*/ 0 h 18"/>
                <a:gd name="T22" fmla="*/ 15 w 20"/>
                <a:gd name="T23" fmla="*/ 0 h 18"/>
                <a:gd name="T24" fmla="*/ 13 w 20"/>
                <a:gd name="T25" fmla="*/ 0 h 18"/>
                <a:gd name="T26" fmla="*/ 0 w 20"/>
                <a:gd name="T27" fmla="*/ 12 h 18"/>
                <a:gd name="T28" fmla="*/ 0 w 20"/>
                <a:gd name="T29" fmla="*/ 12 h 18"/>
                <a:gd name="T30" fmla="*/ 0 w 20"/>
                <a:gd name="T31" fmla="*/ 12 h 18"/>
                <a:gd name="T32" fmla="*/ 0 w 20"/>
                <a:gd name="T33" fmla="*/ 13 h 18"/>
                <a:gd name="T34" fmla="*/ 0 w 20"/>
                <a:gd name="T35" fmla="*/ 13 h 18"/>
                <a:gd name="T36" fmla="*/ 1 w 20"/>
                <a:gd name="T37" fmla="*/ 15 h 18"/>
                <a:gd name="T38" fmla="*/ 3 w 20"/>
                <a:gd name="T39" fmla="*/ 18 h 18"/>
                <a:gd name="T40" fmla="*/ 3 w 20"/>
                <a:gd name="T41" fmla="*/ 18 h 18"/>
                <a:gd name="T42" fmla="*/ 3 w 20"/>
                <a:gd name="T43" fmla="*/ 18 h 18"/>
                <a:gd name="T44" fmla="*/ 5 w 20"/>
                <a:gd name="T45" fmla="*/ 17 h 18"/>
                <a:gd name="T46" fmla="*/ 5 w 20"/>
                <a:gd name="T47" fmla="*/ 15 h 18"/>
                <a:gd name="T48" fmla="*/ 5 w 20"/>
                <a:gd name="T49" fmla="*/ 15 h 18"/>
                <a:gd name="T50" fmla="*/ 5 w 20"/>
                <a:gd name="T51" fmla="*/ 15 h 18"/>
                <a:gd name="T52" fmla="*/ 6 w 20"/>
                <a:gd name="T53" fmla="*/ 15 h 18"/>
                <a:gd name="T54" fmla="*/ 8 w 20"/>
                <a:gd name="T55" fmla="*/ 15 h 18"/>
                <a:gd name="T56" fmla="*/ 8 w 20"/>
                <a:gd name="T57" fmla="*/ 15 h 18"/>
                <a:gd name="T58" fmla="*/ 10 w 20"/>
                <a:gd name="T59" fmla="*/ 15 h 18"/>
                <a:gd name="T60" fmla="*/ 11 w 20"/>
                <a:gd name="T61" fmla="*/ 17 h 18"/>
                <a:gd name="T62" fmla="*/ 18 w 20"/>
                <a:gd name="T6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8">
                  <a:moveTo>
                    <a:pt x="18" y="15"/>
                  </a:moveTo>
                  <a:lnTo>
                    <a:pt x="18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4" name="Freeform 417"/>
            <p:cNvSpPr>
              <a:spLocks/>
            </p:cNvSpPr>
            <p:nvPr/>
          </p:nvSpPr>
          <p:spPr bwMode="auto">
            <a:xfrm>
              <a:off x="6950713" y="3202381"/>
              <a:ext cx="4536" cy="7559"/>
            </a:xfrm>
            <a:custGeom>
              <a:avLst/>
              <a:gdLst>
                <a:gd name="T0" fmla="*/ 3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1 h 5"/>
                <a:gd name="T12" fmla="*/ 0 w 3"/>
                <a:gd name="T13" fmla="*/ 3 h 5"/>
                <a:gd name="T14" fmla="*/ 0 w 3"/>
                <a:gd name="T15" fmla="*/ 3 h 5"/>
                <a:gd name="T16" fmla="*/ 0 w 3"/>
                <a:gd name="T17" fmla="*/ 5 h 5"/>
                <a:gd name="T18" fmla="*/ 1 w 3"/>
                <a:gd name="T19" fmla="*/ 5 h 5"/>
                <a:gd name="T20" fmla="*/ 1 w 3"/>
                <a:gd name="T21" fmla="*/ 3 h 5"/>
                <a:gd name="T22" fmla="*/ 3 w 3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5" name="Freeform 418"/>
            <p:cNvSpPr>
              <a:spLocks/>
            </p:cNvSpPr>
            <p:nvPr/>
          </p:nvSpPr>
          <p:spPr bwMode="auto">
            <a:xfrm>
              <a:off x="6869075" y="3726980"/>
              <a:ext cx="0" cy="151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6" name="Freeform 419"/>
            <p:cNvSpPr>
              <a:spLocks/>
            </p:cNvSpPr>
            <p:nvPr/>
          </p:nvSpPr>
          <p:spPr bwMode="auto">
            <a:xfrm>
              <a:off x="6869075" y="3726980"/>
              <a:ext cx="0" cy="151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7" name="Freeform 420"/>
            <p:cNvSpPr>
              <a:spLocks/>
            </p:cNvSpPr>
            <p:nvPr/>
          </p:nvSpPr>
          <p:spPr bwMode="auto">
            <a:xfrm>
              <a:off x="6890241" y="3652903"/>
              <a:ext cx="7560" cy="6047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0 h 4"/>
                <a:gd name="T4" fmla="*/ 3 w 5"/>
                <a:gd name="T5" fmla="*/ 0 h 4"/>
                <a:gd name="T6" fmla="*/ 1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1 w 5"/>
                <a:gd name="T13" fmla="*/ 4 h 4"/>
                <a:gd name="T14" fmla="*/ 1 w 5"/>
                <a:gd name="T15" fmla="*/ 4 h 4"/>
                <a:gd name="T16" fmla="*/ 5 w 5"/>
                <a:gd name="T17" fmla="*/ 2 h 4"/>
                <a:gd name="T18" fmla="*/ 5 w 5"/>
                <a:gd name="T19" fmla="*/ 2 h 4"/>
                <a:gd name="T20" fmla="*/ 5 w 5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8" name="Freeform 421"/>
            <p:cNvSpPr>
              <a:spLocks/>
            </p:cNvSpPr>
            <p:nvPr/>
          </p:nvSpPr>
          <p:spPr bwMode="auto">
            <a:xfrm>
              <a:off x="6823720" y="3633248"/>
              <a:ext cx="12094" cy="15119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  <a:gd name="T34" fmla="*/ 7 w 8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9" name="Freeform 422"/>
            <p:cNvSpPr>
              <a:spLocks/>
            </p:cNvSpPr>
            <p:nvPr/>
          </p:nvSpPr>
          <p:spPr bwMode="auto">
            <a:xfrm>
              <a:off x="6823720" y="3633248"/>
              <a:ext cx="12094" cy="15119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0" name="Freeform 423"/>
            <p:cNvSpPr>
              <a:spLocks/>
            </p:cNvSpPr>
            <p:nvPr/>
          </p:nvSpPr>
          <p:spPr bwMode="auto">
            <a:xfrm>
              <a:off x="7497991" y="3073874"/>
              <a:ext cx="1513" cy="4535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1 h 3"/>
                <a:gd name="T24" fmla="*/ 0 w 1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1" name="Freeform 424"/>
            <p:cNvSpPr>
              <a:spLocks/>
            </p:cNvSpPr>
            <p:nvPr/>
          </p:nvSpPr>
          <p:spPr bwMode="auto">
            <a:xfrm>
              <a:off x="6798020" y="3637784"/>
              <a:ext cx="22677" cy="25700"/>
            </a:xfrm>
            <a:custGeom>
              <a:avLst/>
              <a:gdLst>
                <a:gd name="T0" fmla="*/ 0 w 15"/>
                <a:gd name="T1" fmla="*/ 2 h 17"/>
                <a:gd name="T2" fmla="*/ 2 w 15"/>
                <a:gd name="T3" fmla="*/ 7 h 17"/>
                <a:gd name="T4" fmla="*/ 5 w 15"/>
                <a:gd name="T5" fmla="*/ 12 h 17"/>
                <a:gd name="T6" fmla="*/ 9 w 15"/>
                <a:gd name="T7" fmla="*/ 17 h 17"/>
                <a:gd name="T8" fmla="*/ 10 w 15"/>
                <a:gd name="T9" fmla="*/ 17 h 17"/>
                <a:gd name="T10" fmla="*/ 10 w 15"/>
                <a:gd name="T11" fmla="*/ 17 h 17"/>
                <a:gd name="T12" fmla="*/ 15 w 15"/>
                <a:gd name="T13" fmla="*/ 15 h 17"/>
                <a:gd name="T14" fmla="*/ 15 w 15"/>
                <a:gd name="T15" fmla="*/ 12 h 17"/>
                <a:gd name="T16" fmla="*/ 14 w 15"/>
                <a:gd name="T17" fmla="*/ 12 h 17"/>
                <a:gd name="T18" fmla="*/ 12 w 15"/>
                <a:gd name="T19" fmla="*/ 10 h 17"/>
                <a:gd name="T20" fmla="*/ 5 w 15"/>
                <a:gd name="T21" fmla="*/ 7 h 17"/>
                <a:gd name="T22" fmla="*/ 0 w 15"/>
                <a:gd name="T23" fmla="*/ 2 h 17"/>
                <a:gd name="T24" fmla="*/ 0 w 15"/>
                <a:gd name="T25" fmla="*/ 2 h 17"/>
                <a:gd name="T26" fmla="*/ 0 w 15"/>
                <a:gd name="T27" fmla="*/ 0 h 17"/>
                <a:gd name="T28" fmla="*/ 0 w 15"/>
                <a:gd name="T29" fmla="*/ 2 h 17"/>
                <a:gd name="T30" fmla="*/ 0 w 15"/>
                <a:gd name="T31" fmla="*/ 2 h 17"/>
                <a:gd name="T32" fmla="*/ 0 w 15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7">
                  <a:moveTo>
                    <a:pt x="0" y="2"/>
                  </a:moveTo>
                  <a:lnTo>
                    <a:pt x="2" y="7"/>
                  </a:lnTo>
                  <a:lnTo>
                    <a:pt x="5" y="12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2" name="Freeform 425"/>
            <p:cNvSpPr>
              <a:spLocks/>
            </p:cNvSpPr>
            <p:nvPr/>
          </p:nvSpPr>
          <p:spPr bwMode="auto">
            <a:xfrm>
              <a:off x="6831281" y="3622665"/>
              <a:ext cx="28725" cy="55936"/>
            </a:xfrm>
            <a:custGeom>
              <a:avLst/>
              <a:gdLst>
                <a:gd name="T0" fmla="*/ 19 w 19"/>
                <a:gd name="T1" fmla="*/ 0 h 37"/>
                <a:gd name="T2" fmla="*/ 19 w 19"/>
                <a:gd name="T3" fmla="*/ 0 h 37"/>
                <a:gd name="T4" fmla="*/ 17 w 19"/>
                <a:gd name="T5" fmla="*/ 2 h 37"/>
                <a:gd name="T6" fmla="*/ 17 w 19"/>
                <a:gd name="T7" fmla="*/ 2 h 37"/>
                <a:gd name="T8" fmla="*/ 3 w 19"/>
                <a:gd name="T9" fmla="*/ 20 h 37"/>
                <a:gd name="T10" fmla="*/ 0 w 19"/>
                <a:gd name="T11" fmla="*/ 27 h 37"/>
                <a:gd name="T12" fmla="*/ 0 w 19"/>
                <a:gd name="T13" fmla="*/ 29 h 37"/>
                <a:gd name="T14" fmla="*/ 0 w 19"/>
                <a:gd name="T15" fmla="*/ 35 h 37"/>
                <a:gd name="T16" fmla="*/ 0 w 19"/>
                <a:gd name="T17" fmla="*/ 37 h 37"/>
                <a:gd name="T18" fmla="*/ 0 w 19"/>
                <a:gd name="T19" fmla="*/ 37 h 37"/>
                <a:gd name="T20" fmla="*/ 2 w 19"/>
                <a:gd name="T21" fmla="*/ 37 h 37"/>
                <a:gd name="T22" fmla="*/ 2 w 19"/>
                <a:gd name="T23" fmla="*/ 37 h 37"/>
                <a:gd name="T24" fmla="*/ 3 w 19"/>
                <a:gd name="T25" fmla="*/ 35 h 37"/>
                <a:gd name="T26" fmla="*/ 5 w 19"/>
                <a:gd name="T27" fmla="*/ 29 h 37"/>
                <a:gd name="T28" fmla="*/ 5 w 19"/>
                <a:gd name="T29" fmla="*/ 29 h 37"/>
                <a:gd name="T30" fmla="*/ 7 w 19"/>
                <a:gd name="T31" fmla="*/ 27 h 37"/>
                <a:gd name="T32" fmla="*/ 7 w 19"/>
                <a:gd name="T33" fmla="*/ 25 h 37"/>
                <a:gd name="T34" fmla="*/ 8 w 19"/>
                <a:gd name="T35" fmla="*/ 22 h 37"/>
                <a:gd name="T36" fmla="*/ 10 w 19"/>
                <a:gd name="T37" fmla="*/ 19 h 37"/>
                <a:gd name="T38" fmla="*/ 12 w 19"/>
                <a:gd name="T39" fmla="*/ 17 h 37"/>
                <a:gd name="T40" fmla="*/ 12 w 19"/>
                <a:gd name="T41" fmla="*/ 17 h 37"/>
                <a:gd name="T42" fmla="*/ 13 w 19"/>
                <a:gd name="T43" fmla="*/ 14 h 37"/>
                <a:gd name="T44" fmla="*/ 13 w 19"/>
                <a:gd name="T45" fmla="*/ 14 h 37"/>
                <a:gd name="T46" fmla="*/ 15 w 19"/>
                <a:gd name="T47" fmla="*/ 12 h 37"/>
                <a:gd name="T48" fmla="*/ 17 w 19"/>
                <a:gd name="T49" fmla="*/ 9 h 37"/>
                <a:gd name="T50" fmla="*/ 19 w 19"/>
                <a:gd name="T51" fmla="*/ 4 h 37"/>
                <a:gd name="T52" fmla="*/ 19 w 19"/>
                <a:gd name="T53" fmla="*/ 4 h 37"/>
                <a:gd name="T54" fmla="*/ 19 w 19"/>
                <a:gd name="T55" fmla="*/ 2 h 37"/>
                <a:gd name="T56" fmla="*/ 19 w 19"/>
                <a:gd name="T5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37">
                  <a:moveTo>
                    <a:pt x="19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8" y="22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3" name="Freeform 426"/>
            <p:cNvSpPr>
              <a:spLocks/>
            </p:cNvSpPr>
            <p:nvPr/>
          </p:nvSpPr>
          <p:spPr bwMode="auto">
            <a:xfrm>
              <a:off x="6875123" y="3784429"/>
              <a:ext cx="9071" cy="7559"/>
            </a:xfrm>
            <a:custGeom>
              <a:avLst/>
              <a:gdLst>
                <a:gd name="T0" fmla="*/ 0 w 6"/>
                <a:gd name="T1" fmla="*/ 3 h 5"/>
                <a:gd name="T2" fmla="*/ 1 w 6"/>
                <a:gd name="T3" fmla="*/ 3 h 5"/>
                <a:gd name="T4" fmla="*/ 3 w 6"/>
                <a:gd name="T5" fmla="*/ 5 h 5"/>
                <a:gd name="T6" fmla="*/ 5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6 w 6"/>
                <a:gd name="T13" fmla="*/ 3 h 5"/>
                <a:gd name="T14" fmla="*/ 6 w 6"/>
                <a:gd name="T15" fmla="*/ 3 h 5"/>
                <a:gd name="T16" fmla="*/ 6 w 6"/>
                <a:gd name="T17" fmla="*/ 2 h 5"/>
                <a:gd name="T18" fmla="*/ 6 w 6"/>
                <a:gd name="T19" fmla="*/ 0 h 5"/>
                <a:gd name="T20" fmla="*/ 6 w 6"/>
                <a:gd name="T21" fmla="*/ 0 h 5"/>
                <a:gd name="T22" fmla="*/ 6 w 6"/>
                <a:gd name="T23" fmla="*/ 0 h 5"/>
                <a:gd name="T24" fmla="*/ 5 w 6"/>
                <a:gd name="T25" fmla="*/ 0 h 5"/>
                <a:gd name="T26" fmla="*/ 5 w 6"/>
                <a:gd name="T27" fmla="*/ 0 h 5"/>
                <a:gd name="T28" fmla="*/ 1 w 6"/>
                <a:gd name="T29" fmla="*/ 2 h 5"/>
                <a:gd name="T30" fmla="*/ 0 w 6"/>
                <a:gd name="T31" fmla="*/ 2 h 5"/>
                <a:gd name="T32" fmla="*/ 0 w 6"/>
                <a:gd name="T33" fmla="*/ 2 h 5"/>
                <a:gd name="T34" fmla="*/ 0 w 6"/>
                <a:gd name="T35" fmla="*/ 3 h 5"/>
                <a:gd name="T36" fmla="*/ 0 w 6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4" name="Rectangle 427"/>
            <p:cNvSpPr>
              <a:spLocks noChangeArrowheads="1"/>
            </p:cNvSpPr>
            <p:nvPr/>
          </p:nvSpPr>
          <p:spPr bwMode="auto">
            <a:xfrm>
              <a:off x="6853956" y="3720933"/>
              <a:ext cx="3024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5" name="Freeform 428"/>
            <p:cNvSpPr>
              <a:spLocks/>
            </p:cNvSpPr>
            <p:nvPr/>
          </p:nvSpPr>
          <p:spPr bwMode="auto">
            <a:xfrm>
              <a:off x="6853956" y="3720933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6" name="Freeform 429"/>
            <p:cNvSpPr>
              <a:spLocks/>
            </p:cNvSpPr>
            <p:nvPr/>
          </p:nvSpPr>
          <p:spPr bwMode="auto">
            <a:xfrm>
              <a:off x="6853956" y="3720933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7" name="Line 430"/>
            <p:cNvSpPr>
              <a:spLocks noChangeShapeType="1"/>
            </p:cNvSpPr>
            <p:nvPr/>
          </p:nvSpPr>
          <p:spPr bwMode="auto">
            <a:xfrm>
              <a:off x="6853956" y="372093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8" name="Freeform 431"/>
            <p:cNvSpPr>
              <a:spLocks/>
            </p:cNvSpPr>
            <p:nvPr/>
          </p:nvSpPr>
          <p:spPr bwMode="auto">
            <a:xfrm>
              <a:off x="6856981" y="3652903"/>
              <a:ext cx="68032" cy="51402"/>
            </a:xfrm>
            <a:custGeom>
              <a:avLst/>
              <a:gdLst>
                <a:gd name="T0" fmla="*/ 10 w 45"/>
                <a:gd name="T1" fmla="*/ 0 h 34"/>
                <a:gd name="T2" fmla="*/ 7 w 45"/>
                <a:gd name="T3" fmla="*/ 0 h 34"/>
                <a:gd name="T4" fmla="*/ 5 w 45"/>
                <a:gd name="T5" fmla="*/ 2 h 34"/>
                <a:gd name="T6" fmla="*/ 0 w 45"/>
                <a:gd name="T7" fmla="*/ 14 h 34"/>
                <a:gd name="T8" fmla="*/ 0 w 45"/>
                <a:gd name="T9" fmla="*/ 14 h 34"/>
                <a:gd name="T10" fmla="*/ 2 w 45"/>
                <a:gd name="T11" fmla="*/ 17 h 34"/>
                <a:gd name="T12" fmla="*/ 3 w 45"/>
                <a:gd name="T13" fmla="*/ 17 h 34"/>
                <a:gd name="T14" fmla="*/ 22 w 45"/>
                <a:gd name="T15" fmla="*/ 32 h 34"/>
                <a:gd name="T16" fmla="*/ 23 w 45"/>
                <a:gd name="T17" fmla="*/ 34 h 34"/>
                <a:gd name="T18" fmla="*/ 25 w 45"/>
                <a:gd name="T19" fmla="*/ 32 h 34"/>
                <a:gd name="T20" fmla="*/ 32 w 45"/>
                <a:gd name="T21" fmla="*/ 29 h 34"/>
                <a:gd name="T22" fmla="*/ 38 w 45"/>
                <a:gd name="T23" fmla="*/ 30 h 34"/>
                <a:gd name="T24" fmla="*/ 40 w 45"/>
                <a:gd name="T25" fmla="*/ 32 h 34"/>
                <a:gd name="T26" fmla="*/ 42 w 45"/>
                <a:gd name="T27" fmla="*/ 32 h 34"/>
                <a:gd name="T28" fmla="*/ 43 w 45"/>
                <a:gd name="T29" fmla="*/ 30 h 34"/>
                <a:gd name="T30" fmla="*/ 45 w 45"/>
                <a:gd name="T31" fmla="*/ 29 h 34"/>
                <a:gd name="T32" fmla="*/ 42 w 45"/>
                <a:gd name="T33" fmla="*/ 27 h 34"/>
                <a:gd name="T34" fmla="*/ 42 w 45"/>
                <a:gd name="T35" fmla="*/ 27 h 34"/>
                <a:gd name="T36" fmla="*/ 45 w 45"/>
                <a:gd name="T37" fmla="*/ 25 h 34"/>
                <a:gd name="T38" fmla="*/ 45 w 45"/>
                <a:gd name="T39" fmla="*/ 24 h 34"/>
                <a:gd name="T40" fmla="*/ 45 w 45"/>
                <a:gd name="T41" fmla="*/ 24 h 34"/>
                <a:gd name="T42" fmla="*/ 45 w 45"/>
                <a:gd name="T43" fmla="*/ 20 h 34"/>
                <a:gd name="T44" fmla="*/ 40 w 45"/>
                <a:gd name="T45" fmla="*/ 12 h 34"/>
                <a:gd name="T46" fmla="*/ 35 w 45"/>
                <a:gd name="T47" fmla="*/ 9 h 34"/>
                <a:gd name="T48" fmla="*/ 35 w 45"/>
                <a:gd name="T49" fmla="*/ 12 h 34"/>
                <a:gd name="T50" fmla="*/ 35 w 45"/>
                <a:gd name="T51" fmla="*/ 12 h 34"/>
                <a:gd name="T52" fmla="*/ 27 w 45"/>
                <a:gd name="T53" fmla="*/ 12 h 34"/>
                <a:gd name="T54" fmla="*/ 22 w 45"/>
                <a:gd name="T55" fmla="*/ 7 h 34"/>
                <a:gd name="T56" fmla="*/ 22 w 45"/>
                <a:gd name="T57" fmla="*/ 7 h 34"/>
                <a:gd name="T58" fmla="*/ 20 w 45"/>
                <a:gd name="T59" fmla="*/ 5 h 34"/>
                <a:gd name="T60" fmla="*/ 18 w 45"/>
                <a:gd name="T61" fmla="*/ 2 h 34"/>
                <a:gd name="T62" fmla="*/ 17 w 45"/>
                <a:gd name="T63" fmla="*/ 0 h 34"/>
                <a:gd name="T64" fmla="*/ 13 w 45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4">
                  <a:moveTo>
                    <a:pt x="12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18" y="29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32" y="29"/>
                  </a:lnTo>
                  <a:lnTo>
                    <a:pt x="35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3" y="32"/>
                  </a:lnTo>
                  <a:lnTo>
                    <a:pt x="43" y="30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2" y="14"/>
                  </a:lnTo>
                  <a:lnTo>
                    <a:pt x="27" y="12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9" name="Freeform 432"/>
            <p:cNvSpPr>
              <a:spLocks/>
            </p:cNvSpPr>
            <p:nvPr/>
          </p:nvSpPr>
          <p:spPr bwMode="auto">
            <a:xfrm>
              <a:off x="6853956" y="3708838"/>
              <a:ext cx="22677" cy="196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  <a:gd name="T40" fmla="*/ 12 w 15"/>
                <a:gd name="T4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0" name="Freeform 433"/>
            <p:cNvSpPr>
              <a:spLocks/>
            </p:cNvSpPr>
            <p:nvPr/>
          </p:nvSpPr>
          <p:spPr bwMode="auto">
            <a:xfrm>
              <a:off x="6853956" y="3708838"/>
              <a:ext cx="22677" cy="196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1" name="Freeform 434"/>
            <p:cNvSpPr>
              <a:spLocks/>
            </p:cNvSpPr>
            <p:nvPr/>
          </p:nvSpPr>
          <p:spPr bwMode="auto">
            <a:xfrm>
              <a:off x="6853956" y="3719421"/>
              <a:ext cx="18142" cy="7559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  <a:gd name="T14" fmla="*/ 12 w 1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2" name="Freeform 435"/>
            <p:cNvSpPr>
              <a:spLocks/>
            </p:cNvSpPr>
            <p:nvPr/>
          </p:nvSpPr>
          <p:spPr bwMode="auto">
            <a:xfrm>
              <a:off x="6853956" y="3719421"/>
              <a:ext cx="18142" cy="7559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3" name="Freeform 436"/>
            <p:cNvSpPr>
              <a:spLocks/>
            </p:cNvSpPr>
            <p:nvPr/>
          </p:nvSpPr>
          <p:spPr bwMode="auto">
            <a:xfrm>
              <a:off x="7361926" y="3060271"/>
              <a:ext cx="9071" cy="18142"/>
            </a:xfrm>
            <a:custGeom>
              <a:avLst/>
              <a:gdLst>
                <a:gd name="T0" fmla="*/ 6 w 6"/>
                <a:gd name="T1" fmla="*/ 4 h 12"/>
                <a:gd name="T2" fmla="*/ 5 w 6"/>
                <a:gd name="T3" fmla="*/ 2 h 12"/>
                <a:gd name="T4" fmla="*/ 5 w 6"/>
                <a:gd name="T5" fmla="*/ 0 h 12"/>
                <a:gd name="T6" fmla="*/ 5 w 6"/>
                <a:gd name="T7" fmla="*/ 0 h 12"/>
                <a:gd name="T8" fmla="*/ 3 w 6"/>
                <a:gd name="T9" fmla="*/ 0 h 12"/>
                <a:gd name="T10" fmla="*/ 3 w 6"/>
                <a:gd name="T11" fmla="*/ 0 h 12"/>
                <a:gd name="T12" fmla="*/ 1 w 6"/>
                <a:gd name="T13" fmla="*/ 0 h 12"/>
                <a:gd name="T14" fmla="*/ 0 w 6"/>
                <a:gd name="T15" fmla="*/ 5 h 12"/>
                <a:gd name="T16" fmla="*/ 0 w 6"/>
                <a:gd name="T17" fmla="*/ 5 h 12"/>
                <a:gd name="T18" fmla="*/ 0 w 6"/>
                <a:gd name="T19" fmla="*/ 7 h 12"/>
                <a:gd name="T20" fmla="*/ 3 w 6"/>
                <a:gd name="T21" fmla="*/ 12 h 12"/>
                <a:gd name="T22" fmla="*/ 5 w 6"/>
                <a:gd name="T23" fmla="*/ 12 h 12"/>
                <a:gd name="T24" fmla="*/ 5 w 6"/>
                <a:gd name="T25" fmla="*/ 12 h 12"/>
                <a:gd name="T26" fmla="*/ 5 w 6"/>
                <a:gd name="T27" fmla="*/ 12 h 12"/>
                <a:gd name="T28" fmla="*/ 6 w 6"/>
                <a:gd name="T29" fmla="*/ 12 h 12"/>
                <a:gd name="T30" fmla="*/ 5 w 6"/>
                <a:gd name="T31" fmla="*/ 10 h 12"/>
                <a:gd name="T32" fmla="*/ 5 w 6"/>
                <a:gd name="T33" fmla="*/ 9 h 12"/>
                <a:gd name="T34" fmla="*/ 3 w 6"/>
                <a:gd name="T35" fmla="*/ 9 h 12"/>
                <a:gd name="T36" fmla="*/ 3 w 6"/>
                <a:gd name="T37" fmla="*/ 7 h 12"/>
                <a:gd name="T38" fmla="*/ 5 w 6"/>
                <a:gd name="T39" fmla="*/ 5 h 12"/>
                <a:gd name="T40" fmla="*/ 5 w 6"/>
                <a:gd name="T41" fmla="*/ 5 h 12"/>
                <a:gd name="T42" fmla="*/ 5 w 6"/>
                <a:gd name="T43" fmla="*/ 5 h 12"/>
                <a:gd name="T44" fmla="*/ 5 w 6"/>
                <a:gd name="T45" fmla="*/ 5 h 12"/>
                <a:gd name="T46" fmla="*/ 6 w 6"/>
                <a:gd name="T47" fmla="*/ 5 h 12"/>
                <a:gd name="T48" fmla="*/ 6 w 6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2">
                  <a:moveTo>
                    <a:pt x="6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4" name="Freeform 437"/>
            <p:cNvSpPr>
              <a:spLocks/>
            </p:cNvSpPr>
            <p:nvPr/>
          </p:nvSpPr>
          <p:spPr bwMode="auto">
            <a:xfrm>
              <a:off x="7676385" y="2538693"/>
              <a:ext cx="3024" cy="7559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1 h 5"/>
                <a:gd name="T6" fmla="*/ 2 w 2"/>
                <a:gd name="T7" fmla="*/ 1 h 5"/>
                <a:gd name="T8" fmla="*/ 0 w 2"/>
                <a:gd name="T9" fmla="*/ 3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5 h 5"/>
                <a:gd name="T18" fmla="*/ 2 w 2"/>
                <a:gd name="T19" fmla="*/ 5 h 5"/>
                <a:gd name="T20" fmla="*/ 2 w 2"/>
                <a:gd name="T21" fmla="*/ 1 h 5"/>
                <a:gd name="T22" fmla="*/ 2 w 2"/>
                <a:gd name="T23" fmla="*/ 0 h 5"/>
                <a:gd name="T24" fmla="*/ 2 w 2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5" name="Freeform 438"/>
            <p:cNvSpPr>
              <a:spLocks/>
            </p:cNvSpPr>
            <p:nvPr/>
          </p:nvSpPr>
          <p:spPr bwMode="auto">
            <a:xfrm>
              <a:off x="7697551" y="2528111"/>
              <a:ext cx="7560" cy="7559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1 w 5"/>
                <a:gd name="T7" fmla="*/ 5 h 5"/>
                <a:gd name="T8" fmla="*/ 5 w 5"/>
                <a:gd name="T9" fmla="*/ 2 h 5"/>
                <a:gd name="T10" fmla="*/ 5 w 5"/>
                <a:gd name="T11" fmla="*/ 2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6" name="Freeform 439"/>
            <p:cNvSpPr>
              <a:spLocks/>
            </p:cNvSpPr>
            <p:nvPr/>
          </p:nvSpPr>
          <p:spPr bwMode="auto">
            <a:xfrm>
              <a:off x="7697551" y="2546253"/>
              <a:ext cx="4536" cy="7559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3 h 5"/>
                <a:gd name="T4" fmla="*/ 0 w 3"/>
                <a:gd name="T5" fmla="*/ 3 h 5"/>
                <a:gd name="T6" fmla="*/ 1 w 3"/>
                <a:gd name="T7" fmla="*/ 5 h 5"/>
                <a:gd name="T8" fmla="*/ 1 w 3"/>
                <a:gd name="T9" fmla="*/ 3 h 5"/>
                <a:gd name="T10" fmla="*/ 3 w 3"/>
                <a:gd name="T11" fmla="*/ 1 h 5"/>
                <a:gd name="T12" fmla="*/ 3 w 3"/>
                <a:gd name="T13" fmla="*/ 1 h 5"/>
                <a:gd name="T14" fmla="*/ 3 w 3"/>
                <a:gd name="T15" fmla="*/ 1 h 5"/>
                <a:gd name="T16" fmla="*/ 1 w 3"/>
                <a:gd name="T17" fmla="*/ 0 h 5"/>
                <a:gd name="T18" fmla="*/ 0 w 3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7" name="Freeform 440"/>
            <p:cNvSpPr>
              <a:spLocks/>
            </p:cNvSpPr>
            <p:nvPr/>
          </p:nvSpPr>
          <p:spPr bwMode="auto">
            <a:xfrm>
              <a:off x="6935596" y="3082948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1 w 5"/>
                <a:gd name="T3" fmla="*/ 0 h 7"/>
                <a:gd name="T4" fmla="*/ 1 w 5"/>
                <a:gd name="T5" fmla="*/ 0 h 7"/>
                <a:gd name="T6" fmla="*/ 1 w 5"/>
                <a:gd name="T7" fmla="*/ 2 h 7"/>
                <a:gd name="T8" fmla="*/ 1 w 5"/>
                <a:gd name="T9" fmla="*/ 2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1 w 5"/>
                <a:gd name="T19" fmla="*/ 7 h 7"/>
                <a:gd name="T20" fmla="*/ 1 w 5"/>
                <a:gd name="T21" fmla="*/ 7 h 7"/>
                <a:gd name="T22" fmla="*/ 1 w 5"/>
                <a:gd name="T23" fmla="*/ 7 h 7"/>
                <a:gd name="T24" fmla="*/ 3 w 5"/>
                <a:gd name="T25" fmla="*/ 4 h 7"/>
                <a:gd name="T26" fmla="*/ 5 w 5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8" name="Freeform 441"/>
            <p:cNvSpPr>
              <a:spLocks/>
            </p:cNvSpPr>
            <p:nvPr/>
          </p:nvSpPr>
          <p:spPr bwMode="auto">
            <a:xfrm>
              <a:off x="7682433" y="2538693"/>
              <a:ext cx="1513" cy="7559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1 h 5"/>
                <a:gd name="T8" fmla="*/ 0 w 1"/>
                <a:gd name="T9" fmla="*/ 1 h 5"/>
                <a:gd name="T10" fmla="*/ 0 w 1"/>
                <a:gd name="T11" fmla="*/ 1 h 5"/>
                <a:gd name="T12" fmla="*/ 0 w 1"/>
                <a:gd name="T13" fmla="*/ 3 h 5"/>
                <a:gd name="T14" fmla="*/ 1 w 1"/>
                <a:gd name="T15" fmla="*/ 5 h 5"/>
                <a:gd name="T16" fmla="*/ 1 w 1"/>
                <a:gd name="T17" fmla="*/ 3 h 5"/>
                <a:gd name="T18" fmla="*/ 1 w 1"/>
                <a:gd name="T19" fmla="*/ 3 h 5"/>
                <a:gd name="T20" fmla="*/ 1 w 1"/>
                <a:gd name="T21" fmla="*/ 1 h 5"/>
                <a:gd name="T22" fmla="*/ 1 w 1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9" name="Freeform 442"/>
            <p:cNvSpPr>
              <a:spLocks/>
            </p:cNvSpPr>
            <p:nvPr/>
          </p:nvSpPr>
          <p:spPr bwMode="auto">
            <a:xfrm>
              <a:off x="7631030" y="2478220"/>
              <a:ext cx="4536" cy="755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3 h 5"/>
                <a:gd name="T6" fmla="*/ 0 w 3"/>
                <a:gd name="T7" fmla="*/ 3 h 5"/>
                <a:gd name="T8" fmla="*/ 0 w 3"/>
                <a:gd name="T9" fmla="*/ 3 h 5"/>
                <a:gd name="T10" fmla="*/ 0 w 3"/>
                <a:gd name="T11" fmla="*/ 5 h 5"/>
                <a:gd name="T12" fmla="*/ 2 w 3"/>
                <a:gd name="T13" fmla="*/ 5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0" name="Freeform 443"/>
            <p:cNvSpPr>
              <a:spLocks/>
            </p:cNvSpPr>
            <p:nvPr/>
          </p:nvSpPr>
          <p:spPr bwMode="auto">
            <a:xfrm>
              <a:off x="7631030" y="2957467"/>
              <a:ext cx="4536" cy="9071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2 w 3"/>
                <a:gd name="T5" fmla="*/ 1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0 w 3"/>
                <a:gd name="T13" fmla="*/ 1 h 6"/>
                <a:gd name="T14" fmla="*/ 0 w 3"/>
                <a:gd name="T15" fmla="*/ 6 h 6"/>
                <a:gd name="T16" fmla="*/ 2 w 3"/>
                <a:gd name="T17" fmla="*/ 6 h 6"/>
                <a:gd name="T18" fmla="*/ 2 w 3"/>
                <a:gd name="T19" fmla="*/ 6 h 6"/>
                <a:gd name="T20" fmla="*/ 3 w 3"/>
                <a:gd name="T21" fmla="*/ 3 h 6"/>
                <a:gd name="T22" fmla="*/ 3 w 3"/>
                <a:gd name="T23" fmla="*/ 3 h 6"/>
                <a:gd name="T24" fmla="*/ 3 w 3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1" name="Freeform 444"/>
            <p:cNvSpPr>
              <a:spLocks/>
            </p:cNvSpPr>
            <p:nvPr/>
          </p:nvSpPr>
          <p:spPr bwMode="auto">
            <a:xfrm>
              <a:off x="7643124" y="2543230"/>
              <a:ext cx="24189" cy="18142"/>
            </a:xfrm>
            <a:custGeom>
              <a:avLst/>
              <a:gdLst>
                <a:gd name="T0" fmla="*/ 16 w 16"/>
                <a:gd name="T1" fmla="*/ 3 h 12"/>
                <a:gd name="T2" fmla="*/ 16 w 16"/>
                <a:gd name="T3" fmla="*/ 2 h 12"/>
                <a:gd name="T4" fmla="*/ 14 w 16"/>
                <a:gd name="T5" fmla="*/ 2 h 12"/>
                <a:gd name="T6" fmla="*/ 12 w 16"/>
                <a:gd name="T7" fmla="*/ 2 h 12"/>
                <a:gd name="T8" fmla="*/ 11 w 16"/>
                <a:gd name="T9" fmla="*/ 3 h 12"/>
                <a:gd name="T10" fmla="*/ 11 w 16"/>
                <a:gd name="T11" fmla="*/ 3 h 12"/>
                <a:gd name="T12" fmla="*/ 11 w 16"/>
                <a:gd name="T13" fmla="*/ 3 h 12"/>
                <a:gd name="T14" fmla="*/ 7 w 16"/>
                <a:gd name="T15" fmla="*/ 3 h 12"/>
                <a:gd name="T16" fmla="*/ 0 w 16"/>
                <a:gd name="T17" fmla="*/ 0 h 12"/>
                <a:gd name="T18" fmla="*/ 0 w 16"/>
                <a:gd name="T19" fmla="*/ 0 h 12"/>
                <a:gd name="T20" fmla="*/ 2 w 16"/>
                <a:gd name="T21" fmla="*/ 2 h 12"/>
                <a:gd name="T22" fmla="*/ 2 w 16"/>
                <a:gd name="T23" fmla="*/ 3 h 12"/>
                <a:gd name="T24" fmla="*/ 4 w 16"/>
                <a:gd name="T25" fmla="*/ 7 h 12"/>
                <a:gd name="T26" fmla="*/ 4 w 16"/>
                <a:gd name="T27" fmla="*/ 10 h 12"/>
                <a:gd name="T28" fmla="*/ 5 w 16"/>
                <a:gd name="T29" fmla="*/ 10 h 12"/>
                <a:gd name="T30" fmla="*/ 9 w 16"/>
                <a:gd name="T31" fmla="*/ 12 h 12"/>
                <a:gd name="T32" fmla="*/ 11 w 16"/>
                <a:gd name="T33" fmla="*/ 12 h 12"/>
                <a:gd name="T34" fmla="*/ 11 w 16"/>
                <a:gd name="T35" fmla="*/ 12 h 12"/>
                <a:gd name="T36" fmla="*/ 11 w 16"/>
                <a:gd name="T37" fmla="*/ 12 h 12"/>
                <a:gd name="T38" fmla="*/ 16 w 16"/>
                <a:gd name="T39" fmla="*/ 5 h 12"/>
                <a:gd name="T40" fmla="*/ 16 w 16"/>
                <a:gd name="T4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6" y="5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2" name="Freeform 445"/>
            <p:cNvSpPr>
              <a:spLocks/>
            </p:cNvSpPr>
            <p:nvPr/>
          </p:nvSpPr>
          <p:spPr bwMode="auto">
            <a:xfrm>
              <a:off x="7653708" y="2532647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4 w 7"/>
                <a:gd name="T5" fmla="*/ 0 h 5"/>
                <a:gd name="T6" fmla="*/ 2 w 7"/>
                <a:gd name="T7" fmla="*/ 0 h 5"/>
                <a:gd name="T8" fmla="*/ 2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4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4 w 7"/>
                <a:gd name="T23" fmla="*/ 5 h 5"/>
                <a:gd name="T24" fmla="*/ 5 w 7"/>
                <a:gd name="T25" fmla="*/ 5 h 5"/>
                <a:gd name="T26" fmla="*/ 7 w 7"/>
                <a:gd name="T27" fmla="*/ 2 h 5"/>
                <a:gd name="T28" fmla="*/ 7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3" name="Freeform 446"/>
            <p:cNvSpPr>
              <a:spLocks/>
            </p:cNvSpPr>
            <p:nvPr/>
          </p:nvSpPr>
          <p:spPr bwMode="auto">
            <a:xfrm>
              <a:off x="7702086" y="2236331"/>
              <a:ext cx="4536" cy="7559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0 h 5"/>
                <a:gd name="T4" fmla="*/ 2 w 3"/>
                <a:gd name="T5" fmla="*/ 0 h 5"/>
                <a:gd name="T6" fmla="*/ 2 w 3"/>
                <a:gd name="T7" fmla="*/ 1 h 5"/>
                <a:gd name="T8" fmla="*/ 0 w 3"/>
                <a:gd name="T9" fmla="*/ 5 h 5"/>
                <a:gd name="T10" fmla="*/ 0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2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2 w 3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4" name="Freeform 447"/>
            <p:cNvSpPr>
              <a:spLocks/>
            </p:cNvSpPr>
            <p:nvPr/>
          </p:nvSpPr>
          <p:spPr bwMode="auto">
            <a:xfrm>
              <a:off x="7724762" y="2215165"/>
              <a:ext cx="3024" cy="3024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5" name="Freeform 448"/>
            <p:cNvSpPr>
              <a:spLocks/>
            </p:cNvSpPr>
            <p:nvPr/>
          </p:nvSpPr>
          <p:spPr bwMode="auto">
            <a:xfrm>
              <a:off x="7724762" y="2221212"/>
              <a:ext cx="7560" cy="1512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2 w 5"/>
                <a:gd name="T9" fmla="*/ 1 h 1"/>
                <a:gd name="T10" fmla="*/ 2 w 5"/>
                <a:gd name="T11" fmla="*/ 1 h 1"/>
                <a:gd name="T12" fmla="*/ 2 w 5"/>
                <a:gd name="T13" fmla="*/ 1 h 1"/>
                <a:gd name="T14" fmla="*/ 5 w 5"/>
                <a:gd name="T15" fmla="*/ 0 h 1"/>
                <a:gd name="T16" fmla="*/ 5 w 5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6" name="Freeform 449"/>
            <p:cNvSpPr>
              <a:spLocks/>
            </p:cNvSpPr>
            <p:nvPr/>
          </p:nvSpPr>
          <p:spPr bwMode="auto">
            <a:xfrm>
              <a:off x="7628007" y="2472174"/>
              <a:ext cx="6047" cy="6047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7" name="Freeform 450"/>
            <p:cNvSpPr>
              <a:spLocks/>
            </p:cNvSpPr>
            <p:nvPr/>
          </p:nvSpPr>
          <p:spPr bwMode="auto">
            <a:xfrm>
              <a:off x="7628007" y="2472174"/>
              <a:ext cx="6047" cy="6047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8" name="Freeform 451"/>
            <p:cNvSpPr>
              <a:spLocks/>
            </p:cNvSpPr>
            <p:nvPr/>
          </p:nvSpPr>
          <p:spPr bwMode="auto">
            <a:xfrm>
              <a:off x="7721739" y="2230284"/>
              <a:ext cx="6047" cy="6047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2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2 w 4"/>
                <a:gd name="T17" fmla="*/ 2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9" name="Freeform 452"/>
            <p:cNvSpPr>
              <a:spLocks/>
            </p:cNvSpPr>
            <p:nvPr/>
          </p:nvSpPr>
          <p:spPr bwMode="auto">
            <a:xfrm>
              <a:off x="7742905" y="2472174"/>
              <a:ext cx="7560" cy="7559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4 h 5"/>
                <a:gd name="T4" fmla="*/ 1 w 5"/>
                <a:gd name="T5" fmla="*/ 5 h 5"/>
                <a:gd name="T6" fmla="*/ 1 w 5"/>
                <a:gd name="T7" fmla="*/ 5 h 5"/>
                <a:gd name="T8" fmla="*/ 1 w 5"/>
                <a:gd name="T9" fmla="*/ 5 h 5"/>
                <a:gd name="T10" fmla="*/ 3 w 5"/>
                <a:gd name="T11" fmla="*/ 5 h 5"/>
                <a:gd name="T12" fmla="*/ 3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0 h 5"/>
                <a:gd name="T20" fmla="*/ 3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0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0" name="Freeform 453"/>
            <p:cNvSpPr>
              <a:spLocks/>
            </p:cNvSpPr>
            <p:nvPr/>
          </p:nvSpPr>
          <p:spPr bwMode="auto">
            <a:xfrm>
              <a:off x="7735346" y="2195511"/>
              <a:ext cx="1513" cy="9071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3 h 6"/>
                <a:gd name="T4" fmla="*/ 1 w 1"/>
                <a:gd name="T5" fmla="*/ 1 h 6"/>
                <a:gd name="T6" fmla="*/ 0 w 1"/>
                <a:gd name="T7" fmla="*/ 0 h 6"/>
                <a:gd name="T8" fmla="*/ 0 w 1"/>
                <a:gd name="T9" fmla="*/ 1 h 6"/>
                <a:gd name="T10" fmla="*/ 0 w 1"/>
                <a:gd name="T11" fmla="*/ 3 h 6"/>
                <a:gd name="T12" fmla="*/ 0 w 1"/>
                <a:gd name="T13" fmla="*/ 3 h 6"/>
                <a:gd name="T14" fmla="*/ 0 w 1"/>
                <a:gd name="T15" fmla="*/ 5 h 6"/>
                <a:gd name="T16" fmla="*/ 0 w 1"/>
                <a:gd name="T17" fmla="*/ 5 h 6"/>
                <a:gd name="T18" fmla="*/ 1 w 1"/>
                <a:gd name="T19" fmla="*/ 6 h 6"/>
                <a:gd name="T20" fmla="*/ 1 w 1"/>
                <a:gd name="T21" fmla="*/ 6 h 6"/>
                <a:gd name="T22" fmla="*/ 1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1" name="Freeform 454"/>
            <p:cNvSpPr>
              <a:spLocks/>
            </p:cNvSpPr>
            <p:nvPr/>
          </p:nvSpPr>
          <p:spPr bwMode="auto">
            <a:xfrm>
              <a:off x="7714180" y="2237842"/>
              <a:ext cx="3024" cy="6047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2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2" name="Freeform 455"/>
            <p:cNvSpPr>
              <a:spLocks/>
            </p:cNvSpPr>
            <p:nvPr/>
          </p:nvSpPr>
          <p:spPr bwMode="auto">
            <a:xfrm>
              <a:off x="7705109" y="2543230"/>
              <a:ext cx="7560" cy="3024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3" name="Freeform 456"/>
            <p:cNvSpPr>
              <a:spLocks/>
            </p:cNvSpPr>
            <p:nvPr/>
          </p:nvSpPr>
          <p:spPr bwMode="auto">
            <a:xfrm>
              <a:off x="7705109" y="2543230"/>
              <a:ext cx="7560" cy="3024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4" name="Freeform 457"/>
            <p:cNvSpPr>
              <a:spLocks/>
            </p:cNvSpPr>
            <p:nvPr/>
          </p:nvSpPr>
          <p:spPr bwMode="auto">
            <a:xfrm>
              <a:off x="7497991" y="3045152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5 w 5"/>
                <a:gd name="T5" fmla="*/ 0 h 5"/>
                <a:gd name="T6" fmla="*/ 5 w 5"/>
                <a:gd name="T7" fmla="*/ 0 h 5"/>
                <a:gd name="T8" fmla="*/ 3 w 5"/>
                <a:gd name="T9" fmla="*/ 0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0 w 5"/>
                <a:gd name="T21" fmla="*/ 5 h 5"/>
                <a:gd name="T22" fmla="*/ 0 w 5"/>
                <a:gd name="T23" fmla="*/ 5 h 5"/>
                <a:gd name="T24" fmla="*/ 1 w 5"/>
                <a:gd name="T25" fmla="*/ 5 h 5"/>
                <a:gd name="T26" fmla="*/ 1 w 5"/>
                <a:gd name="T27" fmla="*/ 5 h 5"/>
                <a:gd name="T28" fmla="*/ 1 w 5"/>
                <a:gd name="T29" fmla="*/ 5 h 5"/>
                <a:gd name="T30" fmla="*/ 1 w 5"/>
                <a:gd name="T31" fmla="*/ 4 h 5"/>
                <a:gd name="T32" fmla="*/ 1 w 5"/>
                <a:gd name="T33" fmla="*/ 4 h 5"/>
                <a:gd name="T34" fmla="*/ 1 w 5"/>
                <a:gd name="T35" fmla="*/ 4 h 5"/>
                <a:gd name="T36" fmla="*/ 1 w 5"/>
                <a:gd name="T37" fmla="*/ 2 h 5"/>
                <a:gd name="T38" fmla="*/ 3 w 5"/>
                <a:gd name="T39" fmla="*/ 2 h 5"/>
                <a:gd name="T40" fmla="*/ 5 w 5"/>
                <a:gd name="T4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5" name="Freeform 458"/>
            <p:cNvSpPr>
              <a:spLocks/>
            </p:cNvSpPr>
            <p:nvPr/>
          </p:nvSpPr>
          <p:spPr bwMode="auto">
            <a:xfrm>
              <a:off x="7705109" y="2535670"/>
              <a:ext cx="9071" cy="7559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6" name="Freeform 459"/>
            <p:cNvSpPr>
              <a:spLocks/>
            </p:cNvSpPr>
            <p:nvPr/>
          </p:nvSpPr>
          <p:spPr bwMode="auto">
            <a:xfrm>
              <a:off x="7705109" y="2535670"/>
              <a:ext cx="9071" cy="7559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7" name="Freeform 460"/>
            <p:cNvSpPr>
              <a:spLocks/>
            </p:cNvSpPr>
            <p:nvPr/>
          </p:nvSpPr>
          <p:spPr bwMode="auto">
            <a:xfrm>
              <a:off x="7705109" y="2228772"/>
              <a:ext cx="9071" cy="4535"/>
            </a:xfrm>
            <a:custGeom>
              <a:avLst/>
              <a:gdLst>
                <a:gd name="T0" fmla="*/ 6 w 6"/>
                <a:gd name="T1" fmla="*/ 3 h 3"/>
                <a:gd name="T2" fmla="*/ 5 w 6"/>
                <a:gd name="T3" fmla="*/ 1 h 3"/>
                <a:gd name="T4" fmla="*/ 1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1 h 3"/>
                <a:gd name="T12" fmla="*/ 0 w 6"/>
                <a:gd name="T13" fmla="*/ 1 h 3"/>
                <a:gd name="T14" fmla="*/ 0 w 6"/>
                <a:gd name="T15" fmla="*/ 1 h 3"/>
                <a:gd name="T16" fmla="*/ 1 w 6"/>
                <a:gd name="T17" fmla="*/ 3 h 3"/>
                <a:gd name="T18" fmla="*/ 6 w 6"/>
                <a:gd name="T19" fmla="*/ 3 h 3"/>
                <a:gd name="T20" fmla="*/ 6 w 6"/>
                <a:gd name="T21" fmla="*/ 3 h 3"/>
                <a:gd name="T22" fmla="*/ 6 w 6"/>
                <a:gd name="T23" fmla="*/ 3 h 3"/>
                <a:gd name="T24" fmla="*/ 6 w 6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8" name="Freeform 461"/>
            <p:cNvSpPr>
              <a:spLocks/>
            </p:cNvSpPr>
            <p:nvPr/>
          </p:nvSpPr>
          <p:spPr bwMode="auto">
            <a:xfrm>
              <a:off x="7499503" y="3017939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0 h 5"/>
                <a:gd name="T8" fmla="*/ 0 w 5"/>
                <a:gd name="T9" fmla="*/ 3 h 5"/>
                <a:gd name="T10" fmla="*/ 0 w 5"/>
                <a:gd name="T11" fmla="*/ 5 h 5"/>
                <a:gd name="T12" fmla="*/ 0 w 5"/>
                <a:gd name="T13" fmla="*/ 5 h 5"/>
                <a:gd name="T14" fmla="*/ 0 w 5"/>
                <a:gd name="T15" fmla="*/ 5 h 5"/>
                <a:gd name="T16" fmla="*/ 0 w 5"/>
                <a:gd name="T17" fmla="*/ 5 h 5"/>
                <a:gd name="T18" fmla="*/ 4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5 w 5"/>
                <a:gd name="T25" fmla="*/ 5 h 5"/>
                <a:gd name="T26" fmla="*/ 5 w 5"/>
                <a:gd name="T27" fmla="*/ 3 h 5"/>
                <a:gd name="T28" fmla="*/ 5 w 5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9" name="Freeform 462"/>
            <p:cNvSpPr>
              <a:spLocks/>
            </p:cNvSpPr>
            <p:nvPr/>
          </p:nvSpPr>
          <p:spPr bwMode="auto">
            <a:xfrm>
              <a:off x="7408794" y="3075388"/>
              <a:ext cx="10583" cy="15119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5 h 10"/>
                <a:gd name="T4" fmla="*/ 7 w 7"/>
                <a:gd name="T5" fmla="*/ 4 h 10"/>
                <a:gd name="T6" fmla="*/ 5 w 7"/>
                <a:gd name="T7" fmla="*/ 4 h 10"/>
                <a:gd name="T8" fmla="*/ 5 w 7"/>
                <a:gd name="T9" fmla="*/ 4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w 7"/>
                <a:gd name="T19" fmla="*/ 2 h 10"/>
                <a:gd name="T20" fmla="*/ 2 w 7"/>
                <a:gd name="T21" fmla="*/ 7 h 10"/>
                <a:gd name="T22" fmla="*/ 2 w 7"/>
                <a:gd name="T23" fmla="*/ 9 h 10"/>
                <a:gd name="T24" fmla="*/ 4 w 7"/>
                <a:gd name="T25" fmla="*/ 10 h 10"/>
                <a:gd name="T26" fmla="*/ 5 w 7"/>
                <a:gd name="T27" fmla="*/ 10 h 10"/>
                <a:gd name="T28" fmla="*/ 5 w 7"/>
                <a:gd name="T29" fmla="*/ 10 h 10"/>
                <a:gd name="T30" fmla="*/ 7 w 7"/>
                <a:gd name="T31" fmla="*/ 10 h 10"/>
                <a:gd name="T32" fmla="*/ 7 w 7"/>
                <a:gd name="T33" fmla="*/ 10 h 10"/>
                <a:gd name="T34" fmla="*/ 7 w 7"/>
                <a:gd name="T35" fmla="*/ 10 h 10"/>
                <a:gd name="T36" fmla="*/ 7 w 7"/>
                <a:gd name="T37" fmla="*/ 10 h 10"/>
                <a:gd name="T38" fmla="*/ 7 w 7"/>
                <a:gd name="T39" fmla="*/ 10 h 10"/>
                <a:gd name="T40" fmla="*/ 7 w 7"/>
                <a:gd name="T4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0" name="Freeform 463"/>
            <p:cNvSpPr>
              <a:spLocks/>
            </p:cNvSpPr>
            <p:nvPr/>
          </p:nvSpPr>
          <p:spPr bwMode="auto">
            <a:xfrm>
              <a:off x="7370999" y="3067828"/>
              <a:ext cx="15119" cy="13606"/>
            </a:xfrm>
            <a:custGeom>
              <a:avLst/>
              <a:gdLst>
                <a:gd name="T0" fmla="*/ 10 w 10"/>
                <a:gd name="T1" fmla="*/ 5 h 9"/>
                <a:gd name="T2" fmla="*/ 9 w 10"/>
                <a:gd name="T3" fmla="*/ 4 h 9"/>
                <a:gd name="T4" fmla="*/ 9 w 10"/>
                <a:gd name="T5" fmla="*/ 2 h 9"/>
                <a:gd name="T6" fmla="*/ 9 w 10"/>
                <a:gd name="T7" fmla="*/ 2 h 9"/>
                <a:gd name="T8" fmla="*/ 4 w 10"/>
                <a:gd name="T9" fmla="*/ 2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2 h 9"/>
                <a:gd name="T16" fmla="*/ 4 w 10"/>
                <a:gd name="T17" fmla="*/ 7 h 9"/>
                <a:gd name="T18" fmla="*/ 4 w 10"/>
                <a:gd name="T19" fmla="*/ 9 h 9"/>
                <a:gd name="T20" fmla="*/ 9 w 10"/>
                <a:gd name="T21" fmla="*/ 9 h 9"/>
                <a:gd name="T22" fmla="*/ 9 w 10"/>
                <a:gd name="T23" fmla="*/ 9 h 9"/>
                <a:gd name="T24" fmla="*/ 10 w 10"/>
                <a:gd name="T25" fmla="*/ 7 h 9"/>
                <a:gd name="T26" fmla="*/ 10 w 10"/>
                <a:gd name="T27" fmla="*/ 7 h 9"/>
                <a:gd name="T28" fmla="*/ 10 w 10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1" name="Freeform 464"/>
            <p:cNvSpPr>
              <a:spLocks/>
            </p:cNvSpPr>
            <p:nvPr/>
          </p:nvSpPr>
          <p:spPr bwMode="auto">
            <a:xfrm>
              <a:off x="7742905" y="2457055"/>
              <a:ext cx="15119" cy="15119"/>
            </a:xfrm>
            <a:custGeom>
              <a:avLst/>
              <a:gdLst>
                <a:gd name="T0" fmla="*/ 10 w 10"/>
                <a:gd name="T1" fmla="*/ 4 h 10"/>
                <a:gd name="T2" fmla="*/ 8 w 10"/>
                <a:gd name="T3" fmla="*/ 0 h 10"/>
                <a:gd name="T4" fmla="*/ 8 w 10"/>
                <a:gd name="T5" fmla="*/ 0 h 10"/>
                <a:gd name="T6" fmla="*/ 8 w 10"/>
                <a:gd name="T7" fmla="*/ 0 h 10"/>
                <a:gd name="T8" fmla="*/ 5 w 10"/>
                <a:gd name="T9" fmla="*/ 0 h 10"/>
                <a:gd name="T10" fmla="*/ 1 w 10"/>
                <a:gd name="T11" fmla="*/ 5 h 10"/>
                <a:gd name="T12" fmla="*/ 0 w 10"/>
                <a:gd name="T13" fmla="*/ 7 h 10"/>
                <a:gd name="T14" fmla="*/ 0 w 10"/>
                <a:gd name="T15" fmla="*/ 7 h 10"/>
                <a:gd name="T16" fmla="*/ 0 w 10"/>
                <a:gd name="T17" fmla="*/ 7 h 10"/>
                <a:gd name="T18" fmla="*/ 0 w 10"/>
                <a:gd name="T19" fmla="*/ 9 h 10"/>
                <a:gd name="T20" fmla="*/ 0 w 10"/>
                <a:gd name="T21" fmla="*/ 9 h 10"/>
                <a:gd name="T22" fmla="*/ 1 w 10"/>
                <a:gd name="T23" fmla="*/ 10 h 10"/>
                <a:gd name="T24" fmla="*/ 6 w 10"/>
                <a:gd name="T25" fmla="*/ 9 h 10"/>
                <a:gd name="T26" fmla="*/ 8 w 10"/>
                <a:gd name="T27" fmla="*/ 9 h 10"/>
                <a:gd name="T28" fmla="*/ 10 w 10"/>
                <a:gd name="T29" fmla="*/ 5 h 10"/>
                <a:gd name="T30" fmla="*/ 10 w 10"/>
                <a:gd name="T31" fmla="*/ 5 h 10"/>
                <a:gd name="T32" fmla="*/ 10 w 10"/>
                <a:gd name="T33" fmla="*/ 4 h 10"/>
                <a:gd name="T34" fmla="*/ 10 w 10"/>
                <a:gd name="T3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2" name="Freeform 465"/>
            <p:cNvSpPr>
              <a:spLocks/>
            </p:cNvSpPr>
            <p:nvPr/>
          </p:nvSpPr>
          <p:spPr bwMode="auto">
            <a:xfrm>
              <a:off x="7401235" y="3073874"/>
              <a:ext cx="22677" cy="22677"/>
            </a:xfrm>
            <a:custGeom>
              <a:avLst/>
              <a:gdLst>
                <a:gd name="T0" fmla="*/ 14 w 15"/>
                <a:gd name="T1" fmla="*/ 13 h 15"/>
                <a:gd name="T2" fmla="*/ 12 w 15"/>
                <a:gd name="T3" fmla="*/ 13 h 15"/>
                <a:gd name="T4" fmla="*/ 12 w 15"/>
                <a:gd name="T5" fmla="*/ 13 h 15"/>
                <a:gd name="T6" fmla="*/ 10 w 15"/>
                <a:gd name="T7" fmla="*/ 13 h 15"/>
                <a:gd name="T8" fmla="*/ 5 w 15"/>
                <a:gd name="T9" fmla="*/ 11 h 15"/>
                <a:gd name="T10" fmla="*/ 4 w 15"/>
                <a:gd name="T11" fmla="*/ 3 h 15"/>
                <a:gd name="T12" fmla="*/ 4 w 15"/>
                <a:gd name="T13" fmla="*/ 3 h 15"/>
                <a:gd name="T14" fmla="*/ 4 w 15"/>
                <a:gd name="T15" fmla="*/ 1 h 15"/>
                <a:gd name="T16" fmla="*/ 4 w 15"/>
                <a:gd name="T17" fmla="*/ 0 h 15"/>
                <a:gd name="T18" fmla="*/ 2 w 15"/>
                <a:gd name="T19" fmla="*/ 0 h 15"/>
                <a:gd name="T20" fmla="*/ 2 w 15"/>
                <a:gd name="T21" fmla="*/ 1 h 15"/>
                <a:gd name="T22" fmla="*/ 0 w 15"/>
                <a:gd name="T23" fmla="*/ 1 h 15"/>
                <a:gd name="T24" fmla="*/ 0 w 15"/>
                <a:gd name="T25" fmla="*/ 1 h 15"/>
                <a:gd name="T26" fmla="*/ 0 w 15"/>
                <a:gd name="T27" fmla="*/ 1 h 15"/>
                <a:gd name="T28" fmla="*/ 0 w 15"/>
                <a:gd name="T29" fmla="*/ 3 h 15"/>
                <a:gd name="T30" fmla="*/ 4 w 15"/>
                <a:gd name="T31" fmla="*/ 11 h 15"/>
                <a:gd name="T32" fmla="*/ 5 w 15"/>
                <a:gd name="T33" fmla="*/ 11 h 15"/>
                <a:gd name="T34" fmla="*/ 7 w 15"/>
                <a:gd name="T35" fmla="*/ 13 h 15"/>
                <a:gd name="T36" fmla="*/ 9 w 15"/>
                <a:gd name="T37" fmla="*/ 13 h 15"/>
                <a:gd name="T38" fmla="*/ 10 w 15"/>
                <a:gd name="T39" fmla="*/ 15 h 15"/>
                <a:gd name="T40" fmla="*/ 12 w 15"/>
                <a:gd name="T41" fmla="*/ 15 h 15"/>
                <a:gd name="T42" fmla="*/ 14 w 15"/>
                <a:gd name="T43" fmla="*/ 15 h 15"/>
                <a:gd name="T44" fmla="*/ 15 w 15"/>
                <a:gd name="T45" fmla="*/ 15 h 15"/>
                <a:gd name="T46" fmla="*/ 15 w 15"/>
                <a:gd name="T47" fmla="*/ 15 h 15"/>
                <a:gd name="T48" fmla="*/ 15 w 15"/>
                <a:gd name="T49" fmla="*/ 13 h 15"/>
                <a:gd name="T50" fmla="*/ 15 w 15"/>
                <a:gd name="T51" fmla="*/ 13 h 15"/>
                <a:gd name="T52" fmla="*/ 14 w 15"/>
                <a:gd name="T53" fmla="*/ 13 h 15"/>
                <a:gd name="T54" fmla="*/ 14 w 15"/>
                <a:gd name="T5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5">
                  <a:moveTo>
                    <a:pt x="14" y="13"/>
                  </a:move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3" name="Freeform 466"/>
            <p:cNvSpPr>
              <a:spLocks/>
            </p:cNvSpPr>
            <p:nvPr/>
          </p:nvSpPr>
          <p:spPr bwMode="auto">
            <a:xfrm>
              <a:off x="7396700" y="3075388"/>
              <a:ext cx="7560" cy="10582"/>
            </a:xfrm>
            <a:custGeom>
              <a:avLst/>
              <a:gdLst>
                <a:gd name="T0" fmla="*/ 3 w 5"/>
                <a:gd name="T1" fmla="*/ 4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3 w 5"/>
                <a:gd name="T15" fmla="*/ 7 h 7"/>
                <a:gd name="T16" fmla="*/ 3 w 5"/>
                <a:gd name="T17" fmla="*/ 7 h 7"/>
                <a:gd name="T18" fmla="*/ 5 w 5"/>
                <a:gd name="T19" fmla="*/ 5 h 7"/>
                <a:gd name="T20" fmla="*/ 5 w 5"/>
                <a:gd name="T21" fmla="*/ 5 h 7"/>
                <a:gd name="T22" fmla="*/ 5 w 5"/>
                <a:gd name="T23" fmla="*/ 4 h 7"/>
                <a:gd name="T24" fmla="*/ 3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4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4" name="Freeform 467"/>
            <p:cNvSpPr>
              <a:spLocks/>
            </p:cNvSpPr>
            <p:nvPr/>
          </p:nvSpPr>
          <p:spPr bwMode="auto">
            <a:xfrm>
              <a:off x="7612888" y="2989215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4 w 5"/>
                <a:gd name="T5" fmla="*/ 0 h 5"/>
                <a:gd name="T6" fmla="*/ 4 w 5"/>
                <a:gd name="T7" fmla="*/ 0 h 5"/>
                <a:gd name="T8" fmla="*/ 2 w 5"/>
                <a:gd name="T9" fmla="*/ 0 h 5"/>
                <a:gd name="T10" fmla="*/ 2 w 5"/>
                <a:gd name="T11" fmla="*/ 2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0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4 w 5"/>
                <a:gd name="T25" fmla="*/ 5 h 5"/>
                <a:gd name="T26" fmla="*/ 5 w 5"/>
                <a:gd name="T27" fmla="*/ 4 h 5"/>
                <a:gd name="T28" fmla="*/ 5 w 5"/>
                <a:gd name="T29" fmla="*/ 4 h 5"/>
                <a:gd name="T30" fmla="*/ 5 w 5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5" name="Freeform 468"/>
            <p:cNvSpPr>
              <a:spLocks/>
            </p:cNvSpPr>
            <p:nvPr/>
          </p:nvSpPr>
          <p:spPr bwMode="auto">
            <a:xfrm>
              <a:off x="7517643" y="3219009"/>
              <a:ext cx="10583" cy="10582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2 h 7"/>
                <a:gd name="T4" fmla="*/ 3 w 7"/>
                <a:gd name="T5" fmla="*/ 2 h 7"/>
                <a:gd name="T6" fmla="*/ 2 w 7"/>
                <a:gd name="T7" fmla="*/ 2 h 7"/>
                <a:gd name="T8" fmla="*/ 0 w 7"/>
                <a:gd name="T9" fmla="*/ 0 h 7"/>
                <a:gd name="T10" fmla="*/ 0 w 7"/>
                <a:gd name="T11" fmla="*/ 2 h 7"/>
                <a:gd name="T12" fmla="*/ 0 w 7"/>
                <a:gd name="T13" fmla="*/ 2 h 7"/>
                <a:gd name="T14" fmla="*/ 2 w 7"/>
                <a:gd name="T15" fmla="*/ 5 h 7"/>
                <a:gd name="T16" fmla="*/ 2 w 7"/>
                <a:gd name="T17" fmla="*/ 7 h 7"/>
                <a:gd name="T18" fmla="*/ 3 w 7"/>
                <a:gd name="T19" fmla="*/ 7 h 7"/>
                <a:gd name="T20" fmla="*/ 5 w 7"/>
                <a:gd name="T21" fmla="*/ 5 h 7"/>
                <a:gd name="T22" fmla="*/ 7 w 7"/>
                <a:gd name="T23" fmla="*/ 5 h 7"/>
                <a:gd name="T24" fmla="*/ 7 w 7"/>
                <a:gd name="T25" fmla="*/ 5 h 7"/>
                <a:gd name="T26" fmla="*/ 7 w 7"/>
                <a:gd name="T27" fmla="*/ 4 h 7"/>
                <a:gd name="T28" fmla="*/ 7 w 7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6" name="Freeform 469"/>
            <p:cNvSpPr>
              <a:spLocks/>
            </p:cNvSpPr>
            <p:nvPr/>
          </p:nvSpPr>
          <p:spPr bwMode="auto">
            <a:xfrm>
              <a:off x="7505551" y="3277972"/>
              <a:ext cx="22677" cy="19653"/>
            </a:xfrm>
            <a:custGeom>
              <a:avLst/>
              <a:gdLst>
                <a:gd name="T0" fmla="*/ 3 w 15"/>
                <a:gd name="T1" fmla="*/ 0 h 13"/>
                <a:gd name="T2" fmla="*/ 3 w 15"/>
                <a:gd name="T3" fmla="*/ 1 h 13"/>
                <a:gd name="T4" fmla="*/ 3 w 15"/>
                <a:gd name="T5" fmla="*/ 1 h 13"/>
                <a:gd name="T6" fmla="*/ 1 w 15"/>
                <a:gd name="T7" fmla="*/ 5 h 13"/>
                <a:gd name="T8" fmla="*/ 0 w 15"/>
                <a:gd name="T9" fmla="*/ 6 h 13"/>
                <a:gd name="T10" fmla="*/ 0 w 15"/>
                <a:gd name="T11" fmla="*/ 6 h 13"/>
                <a:gd name="T12" fmla="*/ 1 w 15"/>
                <a:gd name="T13" fmla="*/ 8 h 13"/>
                <a:gd name="T14" fmla="*/ 3 w 15"/>
                <a:gd name="T15" fmla="*/ 11 h 13"/>
                <a:gd name="T16" fmla="*/ 3 w 15"/>
                <a:gd name="T17" fmla="*/ 11 h 13"/>
                <a:gd name="T18" fmla="*/ 5 w 15"/>
                <a:gd name="T19" fmla="*/ 13 h 13"/>
                <a:gd name="T20" fmla="*/ 6 w 15"/>
                <a:gd name="T21" fmla="*/ 10 h 13"/>
                <a:gd name="T22" fmla="*/ 6 w 15"/>
                <a:gd name="T23" fmla="*/ 8 h 13"/>
                <a:gd name="T24" fmla="*/ 6 w 15"/>
                <a:gd name="T25" fmla="*/ 8 h 13"/>
                <a:gd name="T26" fmla="*/ 6 w 15"/>
                <a:gd name="T27" fmla="*/ 8 h 13"/>
                <a:gd name="T28" fmla="*/ 6 w 15"/>
                <a:gd name="T29" fmla="*/ 6 h 13"/>
                <a:gd name="T30" fmla="*/ 6 w 15"/>
                <a:gd name="T31" fmla="*/ 6 h 13"/>
                <a:gd name="T32" fmla="*/ 6 w 15"/>
                <a:gd name="T33" fmla="*/ 6 h 13"/>
                <a:gd name="T34" fmla="*/ 6 w 15"/>
                <a:gd name="T35" fmla="*/ 5 h 13"/>
                <a:gd name="T36" fmla="*/ 10 w 15"/>
                <a:gd name="T37" fmla="*/ 3 h 13"/>
                <a:gd name="T38" fmla="*/ 11 w 15"/>
                <a:gd name="T39" fmla="*/ 3 h 13"/>
                <a:gd name="T40" fmla="*/ 15 w 15"/>
                <a:gd name="T41" fmla="*/ 3 h 13"/>
                <a:gd name="T42" fmla="*/ 15 w 15"/>
                <a:gd name="T43" fmla="*/ 1 h 13"/>
                <a:gd name="T44" fmla="*/ 15 w 15"/>
                <a:gd name="T45" fmla="*/ 1 h 13"/>
                <a:gd name="T46" fmla="*/ 15 w 15"/>
                <a:gd name="T47" fmla="*/ 1 h 13"/>
                <a:gd name="T48" fmla="*/ 15 w 15"/>
                <a:gd name="T49" fmla="*/ 1 h 13"/>
                <a:gd name="T50" fmla="*/ 15 w 15"/>
                <a:gd name="T51" fmla="*/ 0 h 13"/>
                <a:gd name="T52" fmla="*/ 13 w 15"/>
                <a:gd name="T53" fmla="*/ 0 h 13"/>
                <a:gd name="T54" fmla="*/ 3 w 15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7" name="Freeform 470"/>
            <p:cNvSpPr>
              <a:spLocks/>
            </p:cNvSpPr>
            <p:nvPr/>
          </p:nvSpPr>
          <p:spPr bwMode="auto">
            <a:xfrm>
              <a:off x="7442055" y="3081435"/>
              <a:ext cx="12094" cy="7559"/>
            </a:xfrm>
            <a:custGeom>
              <a:avLst/>
              <a:gdLst>
                <a:gd name="T0" fmla="*/ 8 w 8"/>
                <a:gd name="T1" fmla="*/ 0 h 5"/>
                <a:gd name="T2" fmla="*/ 7 w 8"/>
                <a:gd name="T3" fmla="*/ 0 h 5"/>
                <a:gd name="T4" fmla="*/ 7 w 8"/>
                <a:gd name="T5" fmla="*/ 0 h 5"/>
                <a:gd name="T6" fmla="*/ 3 w 8"/>
                <a:gd name="T7" fmla="*/ 0 h 5"/>
                <a:gd name="T8" fmla="*/ 2 w 8"/>
                <a:gd name="T9" fmla="*/ 0 h 5"/>
                <a:gd name="T10" fmla="*/ 0 w 8"/>
                <a:gd name="T11" fmla="*/ 0 h 5"/>
                <a:gd name="T12" fmla="*/ 0 w 8"/>
                <a:gd name="T13" fmla="*/ 1 h 5"/>
                <a:gd name="T14" fmla="*/ 3 w 8"/>
                <a:gd name="T15" fmla="*/ 5 h 5"/>
                <a:gd name="T16" fmla="*/ 5 w 8"/>
                <a:gd name="T17" fmla="*/ 5 h 5"/>
                <a:gd name="T18" fmla="*/ 5 w 8"/>
                <a:gd name="T19" fmla="*/ 3 h 5"/>
                <a:gd name="T20" fmla="*/ 7 w 8"/>
                <a:gd name="T21" fmla="*/ 3 h 5"/>
                <a:gd name="T22" fmla="*/ 8 w 8"/>
                <a:gd name="T23" fmla="*/ 1 h 5"/>
                <a:gd name="T24" fmla="*/ 8 w 8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8" name="Freeform 471"/>
            <p:cNvSpPr>
              <a:spLocks/>
            </p:cNvSpPr>
            <p:nvPr/>
          </p:nvSpPr>
          <p:spPr bwMode="auto">
            <a:xfrm>
              <a:off x="7422400" y="3085971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5 h 5"/>
                <a:gd name="T14" fmla="*/ 1 w 3"/>
                <a:gd name="T15" fmla="*/ 5 h 5"/>
                <a:gd name="T16" fmla="*/ 1 w 3"/>
                <a:gd name="T17" fmla="*/ 5 h 5"/>
                <a:gd name="T18" fmla="*/ 3 w 3"/>
                <a:gd name="T19" fmla="*/ 3 h 5"/>
                <a:gd name="T20" fmla="*/ 3 w 3"/>
                <a:gd name="T21" fmla="*/ 3 h 5"/>
                <a:gd name="T22" fmla="*/ 3 w 3"/>
                <a:gd name="T23" fmla="*/ 3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9" name="Freeform 472"/>
            <p:cNvSpPr>
              <a:spLocks/>
            </p:cNvSpPr>
            <p:nvPr/>
          </p:nvSpPr>
          <p:spPr bwMode="auto">
            <a:xfrm>
              <a:off x="7552416" y="2942350"/>
              <a:ext cx="43843" cy="45355"/>
            </a:xfrm>
            <a:custGeom>
              <a:avLst/>
              <a:gdLst>
                <a:gd name="T0" fmla="*/ 29 w 29"/>
                <a:gd name="T1" fmla="*/ 11 h 30"/>
                <a:gd name="T2" fmla="*/ 22 w 29"/>
                <a:gd name="T3" fmla="*/ 5 h 30"/>
                <a:gd name="T4" fmla="*/ 20 w 29"/>
                <a:gd name="T5" fmla="*/ 5 h 30"/>
                <a:gd name="T6" fmla="*/ 17 w 29"/>
                <a:gd name="T7" fmla="*/ 5 h 30"/>
                <a:gd name="T8" fmla="*/ 15 w 29"/>
                <a:gd name="T9" fmla="*/ 5 h 30"/>
                <a:gd name="T10" fmla="*/ 14 w 29"/>
                <a:gd name="T11" fmla="*/ 1 h 30"/>
                <a:gd name="T12" fmla="*/ 12 w 29"/>
                <a:gd name="T13" fmla="*/ 0 h 30"/>
                <a:gd name="T14" fmla="*/ 10 w 29"/>
                <a:gd name="T15" fmla="*/ 0 h 30"/>
                <a:gd name="T16" fmla="*/ 10 w 29"/>
                <a:gd name="T17" fmla="*/ 0 h 30"/>
                <a:gd name="T18" fmla="*/ 9 w 29"/>
                <a:gd name="T19" fmla="*/ 1 h 30"/>
                <a:gd name="T20" fmla="*/ 7 w 29"/>
                <a:gd name="T21" fmla="*/ 3 h 30"/>
                <a:gd name="T22" fmla="*/ 7 w 29"/>
                <a:gd name="T23" fmla="*/ 5 h 30"/>
                <a:gd name="T24" fmla="*/ 9 w 29"/>
                <a:gd name="T25" fmla="*/ 8 h 30"/>
                <a:gd name="T26" fmla="*/ 10 w 29"/>
                <a:gd name="T27" fmla="*/ 8 h 30"/>
                <a:gd name="T28" fmla="*/ 10 w 29"/>
                <a:gd name="T29" fmla="*/ 8 h 30"/>
                <a:gd name="T30" fmla="*/ 10 w 29"/>
                <a:gd name="T31" fmla="*/ 6 h 30"/>
                <a:gd name="T32" fmla="*/ 10 w 29"/>
                <a:gd name="T33" fmla="*/ 6 h 30"/>
                <a:gd name="T34" fmla="*/ 10 w 29"/>
                <a:gd name="T35" fmla="*/ 5 h 30"/>
                <a:gd name="T36" fmla="*/ 12 w 29"/>
                <a:gd name="T37" fmla="*/ 5 h 30"/>
                <a:gd name="T38" fmla="*/ 14 w 29"/>
                <a:gd name="T39" fmla="*/ 10 h 30"/>
                <a:gd name="T40" fmla="*/ 14 w 29"/>
                <a:gd name="T41" fmla="*/ 10 h 30"/>
                <a:gd name="T42" fmla="*/ 14 w 29"/>
                <a:gd name="T43" fmla="*/ 10 h 30"/>
                <a:gd name="T44" fmla="*/ 14 w 29"/>
                <a:gd name="T45" fmla="*/ 11 h 30"/>
                <a:gd name="T46" fmla="*/ 14 w 29"/>
                <a:gd name="T47" fmla="*/ 11 h 30"/>
                <a:gd name="T48" fmla="*/ 9 w 29"/>
                <a:gd name="T49" fmla="*/ 20 h 30"/>
                <a:gd name="T50" fmla="*/ 7 w 29"/>
                <a:gd name="T51" fmla="*/ 20 h 30"/>
                <a:gd name="T52" fmla="*/ 7 w 29"/>
                <a:gd name="T53" fmla="*/ 20 h 30"/>
                <a:gd name="T54" fmla="*/ 7 w 29"/>
                <a:gd name="T55" fmla="*/ 20 h 30"/>
                <a:gd name="T56" fmla="*/ 5 w 29"/>
                <a:gd name="T57" fmla="*/ 15 h 30"/>
                <a:gd name="T58" fmla="*/ 5 w 29"/>
                <a:gd name="T59" fmla="*/ 15 h 30"/>
                <a:gd name="T60" fmla="*/ 5 w 29"/>
                <a:gd name="T61" fmla="*/ 11 h 30"/>
                <a:gd name="T62" fmla="*/ 0 w 29"/>
                <a:gd name="T63" fmla="*/ 13 h 30"/>
                <a:gd name="T64" fmla="*/ 0 w 29"/>
                <a:gd name="T65" fmla="*/ 13 h 30"/>
                <a:gd name="T66" fmla="*/ 2 w 29"/>
                <a:gd name="T67" fmla="*/ 23 h 30"/>
                <a:gd name="T68" fmla="*/ 4 w 29"/>
                <a:gd name="T69" fmla="*/ 25 h 30"/>
                <a:gd name="T70" fmla="*/ 5 w 29"/>
                <a:gd name="T71" fmla="*/ 30 h 30"/>
                <a:gd name="T72" fmla="*/ 10 w 29"/>
                <a:gd name="T73" fmla="*/ 30 h 30"/>
                <a:gd name="T74" fmla="*/ 19 w 29"/>
                <a:gd name="T75" fmla="*/ 28 h 30"/>
                <a:gd name="T76" fmla="*/ 19 w 29"/>
                <a:gd name="T77" fmla="*/ 28 h 30"/>
                <a:gd name="T78" fmla="*/ 19 w 29"/>
                <a:gd name="T79" fmla="*/ 28 h 30"/>
                <a:gd name="T80" fmla="*/ 19 w 29"/>
                <a:gd name="T81" fmla="*/ 28 h 30"/>
                <a:gd name="T82" fmla="*/ 17 w 29"/>
                <a:gd name="T83" fmla="*/ 23 h 30"/>
                <a:gd name="T84" fmla="*/ 17 w 29"/>
                <a:gd name="T85" fmla="*/ 23 h 30"/>
                <a:gd name="T86" fmla="*/ 14 w 29"/>
                <a:gd name="T87" fmla="*/ 20 h 30"/>
                <a:gd name="T88" fmla="*/ 14 w 29"/>
                <a:gd name="T89" fmla="*/ 20 h 30"/>
                <a:gd name="T90" fmla="*/ 14 w 29"/>
                <a:gd name="T91" fmla="*/ 20 h 30"/>
                <a:gd name="T92" fmla="*/ 12 w 29"/>
                <a:gd name="T93" fmla="*/ 18 h 30"/>
                <a:gd name="T94" fmla="*/ 12 w 29"/>
                <a:gd name="T95" fmla="*/ 16 h 30"/>
                <a:gd name="T96" fmla="*/ 17 w 29"/>
                <a:gd name="T97" fmla="*/ 8 h 30"/>
                <a:gd name="T98" fmla="*/ 19 w 29"/>
                <a:gd name="T99" fmla="*/ 8 h 30"/>
                <a:gd name="T100" fmla="*/ 19 w 29"/>
                <a:gd name="T101" fmla="*/ 10 h 30"/>
                <a:gd name="T102" fmla="*/ 20 w 29"/>
                <a:gd name="T103" fmla="*/ 10 h 30"/>
                <a:gd name="T104" fmla="*/ 20 w 29"/>
                <a:gd name="T105" fmla="*/ 10 h 30"/>
                <a:gd name="T106" fmla="*/ 22 w 29"/>
                <a:gd name="T107" fmla="*/ 16 h 30"/>
                <a:gd name="T108" fmla="*/ 22 w 29"/>
                <a:gd name="T109" fmla="*/ 18 h 30"/>
                <a:gd name="T110" fmla="*/ 20 w 29"/>
                <a:gd name="T111" fmla="*/ 20 h 30"/>
                <a:gd name="T112" fmla="*/ 20 w 29"/>
                <a:gd name="T113" fmla="*/ 20 h 30"/>
                <a:gd name="T114" fmla="*/ 20 w 29"/>
                <a:gd name="T115" fmla="*/ 21 h 30"/>
                <a:gd name="T116" fmla="*/ 20 w 29"/>
                <a:gd name="T117" fmla="*/ 21 h 30"/>
                <a:gd name="T118" fmla="*/ 24 w 29"/>
                <a:gd name="T119" fmla="*/ 23 h 30"/>
                <a:gd name="T120" fmla="*/ 24 w 29"/>
                <a:gd name="T121" fmla="*/ 21 h 30"/>
                <a:gd name="T122" fmla="*/ 25 w 29"/>
                <a:gd name="T123" fmla="*/ 18 h 30"/>
                <a:gd name="T124" fmla="*/ 29 w 29"/>
                <a:gd name="T12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0">
                  <a:moveTo>
                    <a:pt x="29" y="11"/>
                  </a:move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5" y="18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0" name="Freeform 473"/>
            <p:cNvSpPr>
              <a:spLocks/>
            </p:cNvSpPr>
            <p:nvPr/>
          </p:nvSpPr>
          <p:spPr bwMode="auto">
            <a:xfrm>
              <a:off x="7590211" y="2980143"/>
              <a:ext cx="7560" cy="9071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0 h 6"/>
                <a:gd name="T6" fmla="*/ 4 w 5"/>
                <a:gd name="T7" fmla="*/ 0 h 6"/>
                <a:gd name="T8" fmla="*/ 4 w 5"/>
                <a:gd name="T9" fmla="*/ 0 h 6"/>
                <a:gd name="T10" fmla="*/ 2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5 h 6"/>
                <a:gd name="T26" fmla="*/ 5 w 5"/>
                <a:gd name="T27" fmla="*/ 1 h 6"/>
                <a:gd name="T28" fmla="*/ 5 w 5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1" name="Freeform 474"/>
            <p:cNvSpPr>
              <a:spLocks/>
            </p:cNvSpPr>
            <p:nvPr/>
          </p:nvSpPr>
          <p:spPr bwMode="auto">
            <a:xfrm>
              <a:off x="7578115" y="2984680"/>
              <a:ext cx="15119" cy="18142"/>
            </a:xfrm>
            <a:custGeom>
              <a:avLst/>
              <a:gdLst>
                <a:gd name="T0" fmla="*/ 0 w 10"/>
                <a:gd name="T1" fmla="*/ 3 h 12"/>
                <a:gd name="T2" fmla="*/ 5 w 10"/>
                <a:gd name="T3" fmla="*/ 10 h 12"/>
                <a:gd name="T4" fmla="*/ 8 w 10"/>
                <a:gd name="T5" fmla="*/ 12 h 12"/>
                <a:gd name="T6" fmla="*/ 8 w 10"/>
                <a:gd name="T7" fmla="*/ 10 h 12"/>
                <a:gd name="T8" fmla="*/ 10 w 10"/>
                <a:gd name="T9" fmla="*/ 10 h 12"/>
                <a:gd name="T10" fmla="*/ 10 w 10"/>
                <a:gd name="T11" fmla="*/ 8 h 12"/>
                <a:gd name="T12" fmla="*/ 8 w 10"/>
                <a:gd name="T13" fmla="*/ 3 h 12"/>
                <a:gd name="T14" fmla="*/ 5 w 10"/>
                <a:gd name="T15" fmla="*/ 0 h 12"/>
                <a:gd name="T16" fmla="*/ 3 w 10"/>
                <a:gd name="T17" fmla="*/ 0 h 12"/>
                <a:gd name="T18" fmla="*/ 0 w 10"/>
                <a:gd name="T19" fmla="*/ 3 h 12"/>
                <a:gd name="T20" fmla="*/ 0 w 10"/>
                <a:gd name="T21" fmla="*/ 3 h 12"/>
                <a:gd name="T22" fmla="*/ 0 w 10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2">
                  <a:moveTo>
                    <a:pt x="0" y="3"/>
                  </a:moveTo>
                  <a:lnTo>
                    <a:pt x="5" y="10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2" name="Freeform 475"/>
            <p:cNvSpPr>
              <a:spLocks/>
            </p:cNvSpPr>
            <p:nvPr/>
          </p:nvSpPr>
          <p:spPr bwMode="auto">
            <a:xfrm>
              <a:off x="7487407" y="2966536"/>
              <a:ext cx="4536" cy="10582"/>
            </a:xfrm>
            <a:custGeom>
              <a:avLst/>
              <a:gdLst>
                <a:gd name="T0" fmla="*/ 3 w 3"/>
                <a:gd name="T1" fmla="*/ 4 h 7"/>
                <a:gd name="T2" fmla="*/ 3 w 3"/>
                <a:gd name="T3" fmla="*/ 2 h 7"/>
                <a:gd name="T4" fmla="*/ 3 w 3"/>
                <a:gd name="T5" fmla="*/ 2 h 7"/>
                <a:gd name="T6" fmla="*/ 2 w 3"/>
                <a:gd name="T7" fmla="*/ 0 h 7"/>
                <a:gd name="T8" fmla="*/ 0 w 3"/>
                <a:gd name="T9" fmla="*/ 2 h 7"/>
                <a:gd name="T10" fmla="*/ 0 w 3"/>
                <a:gd name="T11" fmla="*/ 4 h 7"/>
                <a:gd name="T12" fmla="*/ 0 w 3"/>
                <a:gd name="T13" fmla="*/ 4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5 h 7"/>
                <a:gd name="T20" fmla="*/ 2 w 3"/>
                <a:gd name="T21" fmla="*/ 7 h 7"/>
                <a:gd name="T22" fmla="*/ 3 w 3"/>
                <a:gd name="T23" fmla="*/ 7 h 7"/>
                <a:gd name="T24" fmla="*/ 3 w 3"/>
                <a:gd name="T25" fmla="*/ 7 h 7"/>
                <a:gd name="T26" fmla="*/ 3 w 3"/>
                <a:gd name="T27" fmla="*/ 5 h 7"/>
                <a:gd name="T28" fmla="*/ 3 w 3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3" y="4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3" name="Freeform 476"/>
            <p:cNvSpPr>
              <a:spLocks/>
            </p:cNvSpPr>
            <p:nvPr/>
          </p:nvSpPr>
          <p:spPr bwMode="auto">
            <a:xfrm>
              <a:off x="7611377" y="2989215"/>
              <a:ext cx="1513" cy="302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4" name="Freeform 477"/>
            <p:cNvSpPr>
              <a:spLocks/>
            </p:cNvSpPr>
            <p:nvPr/>
          </p:nvSpPr>
          <p:spPr bwMode="auto">
            <a:xfrm>
              <a:off x="7600794" y="2958979"/>
              <a:ext cx="7560" cy="13606"/>
            </a:xfrm>
            <a:custGeom>
              <a:avLst/>
              <a:gdLst>
                <a:gd name="T0" fmla="*/ 5 w 5"/>
                <a:gd name="T1" fmla="*/ 2 h 9"/>
                <a:gd name="T2" fmla="*/ 5 w 5"/>
                <a:gd name="T3" fmla="*/ 2 h 9"/>
                <a:gd name="T4" fmla="*/ 5 w 5"/>
                <a:gd name="T5" fmla="*/ 2 h 9"/>
                <a:gd name="T6" fmla="*/ 3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4 h 9"/>
                <a:gd name="T14" fmla="*/ 0 w 5"/>
                <a:gd name="T15" fmla="*/ 4 h 9"/>
                <a:gd name="T16" fmla="*/ 0 w 5"/>
                <a:gd name="T17" fmla="*/ 5 h 9"/>
                <a:gd name="T18" fmla="*/ 2 w 5"/>
                <a:gd name="T19" fmla="*/ 7 h 9"/>
                <a:gd name="T20" fmla="*/ 2 w 5"/>
                <a:gd name="T21" fmla="*/ 9 h 9"/>
                <a:gd name="T22" fmla="*/ 3 w 5"/>
                <a:gd name="T23" fmla="*/ 9 h 9"/>
                <a:gd name="T24" fmla="*/ 3 w 5"/>
                <a:gd name="T25" fmla="*/ 7 h 9"/>
                <a:gd name="T26" fmla="*/ 5 w 5"/>
                <a:gd name="T27" fmla="*/ 4 h 9"/>
                <a:gd name="T28" fmla="*/ 5 w 5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5" name="Freeform 478"/>
            <p:cNvSpPr>
              <a:spLocks/>
            </p:cNvSpPr>
            <p:nvPr/>
          </p:nvSpPr>
          <p:spPr bwMode="auto">
            <a:xfrm>
              <a:off x="7452636" y="2617308"/>
              <a:ext cx="7560" cy="9071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0 h 6"/>
                <a:gd name="T4" fmla="*/ 5 w 5"/>
                <a:gd name="T5" fmla="*/ 0 h 6"/>
                <a:gd name="T6" fmla="*/ 1 w 5"/>
                <a:gd name="T7" fmla="*/ 0 h 6"/>
                <a:gd name="T8" fmla="*/ 1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5 h 6"/>
                <a:gd name="T20" fmla="*/ 0 w 5"/>
                <a:gd name="T21" fmla="*/ 5 h 6"/>
                <a:gd name="T22" fmla="*/ 0 w 5"/>
                <a:gd name="T23" fmla="*/ 6 h 6"/>
                <a:gd name="T24" fmla="*/ 0 w 5"/>
                <a:gd name="T25" fmla="*/ 6 h 6"/>
                <a:gd name="T26" fmla="*/ 1 w 5"/>
                <a:gd name="T27" fmla="*/ 5 h 6"/>
                <a:gd name="T28" fmla="*/ 3 w 5"/>
                <a:gd name="T29" fmla="*/ 5 h 6"/>
                <a:gd name="T30" fmla="*/ 5 w 5"/>
                <a:gd name="T31" fmla="*/ 3 h 6"/>
                <a:gd name="T32" fmla="*/ 5 w 5"/>
                <a:gd name="T33" fmla="*/ 1 h 6"/>
                <a:gd name="T34" fmla="*/ 5 w 5"/>
                <a:gd name="T3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6" name="Freeform 479"/>
            <p:cNvSpPr>
              <a:spLocks/>
            </p:cNvSpPr>
            <p:nvPr/>
          </p:nvSpPr>
          <p:spPr bwMode="auto">
            <a:xfrm>
              <a:off x="7464731" y="2927231"/>
              <a:ext cx="15119" cy="27213"/>
            </a:xfrm>
            <a:custGeom>
              <a:avLst/>
              <a:gdLst>
                <a:gd name="T0" fmla="*/ 10 w 10"/>
                <a:gd name="T1" fmla="*/ 18 h 18"/>
                <a:gd name="T2" fmla="*/ 8 w 10"/>
                <a:gd name="T3" fmla="*/ 15 h 18"/>
                <a:gd name="T4" fmla="*/ 7 w 10"/>
                <a:gd name="T5" fmla="*/ 15 h 18"/>
                <a:gd name="T6" fmla="*/ 7 w 10"/>
                <a:gd name="T7" fmla="*/ 15 h 18"/>
                <a:gd name="T8" fmla="*/ 5 w 10"/>
                <a:gd name="T9" fmla="*/ 13 h 18"/>
                <a:gd name="T10" fmla="*/ 5 w 10"/>
                <a:gd name="T11" fmla="*/ 13 h 18"/>
                <a:gd name="T12" fmla="*/ 5 w 10"/>
                <a:gd name="T13" fmla="*/ 8 h 18"/>
                <a:gd name="T14" fmla="*/ 3 w 10"/>
                <a:gd name="T15" fmla="*/ 1 h 18"/>
                <a:gd name="T16" fmla="*/ 3 w 10"/>
                <a:gd name="T17" fmla="*/ 0 h 18"/>
                <a:gd name="T18" fmla="*/ 2 w 10"/>
                <a:gd name="T19" fmla="*/ 0 h 18"/>
                <a:gd name="T20" fmla="*/ 2 w 10"/>
                <a:gd name="T21" fmla="*/ 0 h 18"/>
                <a:gd name="T22" fmla="*/ 0 w 10"/>
                <a:gd name="T23" fmla="*/ 0 h 18"/>
                <a:gd name="T24" fmla="*/ 2 w 10"/>
                <a:gd name="T25" fmla="*/ 8 h 18"/>
                <a:gd name="T26" fmla="*/ 2 w 10"/>
                <a:gd name="T27" fmla="*/ 11 h 18"/>
                <a:gd name="T28" fmla="*/ 2 w 10"/>
                <a:gd name="T29" fmla="*/ 11 h 18"/>
                <a:gd name="T30" fmla="*/ 2 w 10"/>
                <a:gd name="T31" fmla="*/ 13 h 18"/>
                <a:gd name="T32" fmla="*/ 7 w 10"/>
                <a:gd name="T33" fmla="*/ 18 h 18"/>
                <a:gd name="T34" fmla="*/ 8 w 10"/>
                <a:gd name="T35" fmla="*/ 18 h 18"/>
                <a:gd name="T36" fmla="*/ 8 w 10"/>
                <a:gd name="T37" fmla="*/ 18 h 18"/>
                <a:gd name="T38" fmla="*/ 10 w 10"/>
                <a:gd name="T39" fmla="*/ 18 h 18"/>
                <a:gd name="T40" fmla="*/ 10 w 10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7" name="Freeform 480"/>
            <p:cNvSpPr>
              <a:spLocks/>
            </p:cNvSpPr>
            <p:nvPr/>
          </p:nvSpPr>
          <p:spPr bwMode="auto">
            <a:xfrm>
              <a:off x="7407282" y="2652081"/>
              <a:ext cx="12094" cy="15119"/>
            </a:xfrm>
            <a:custGeom>
              <a:avLst/>
              <a:gdLst>
                <a:gd name="T0" fmla="*/ 8 w 8"/>
                <a:gd name="T1" fmla="*/ 10 h 10"/>
                <a:gd name="T2" fmla="*/ 5 w 8"/>
                <a:gd name="T3" fmla="*/ 2 h 10"/>
                <a:gd name="T4" fmla="*/ 5 w 8"/>
                <a:gd name="T5" fmla="*/ 2 h 10"/>
                <a:gd name="T6" fmla="*/ 5 w 8"/>
                <a:gd name="T7" fmla="*/ 2 h 10"/>
                <a:gd name="T8" fmla="*/ 1 w 8"/>
                <a:gd name="T9" fmla="*/ 0 h 10"/>
                <a:gd name="T10" fmla="*/ 0 w 8"/>
                <a:gd name="T11" fmla="*/ 0 h 10"/>
                <a:gd name="T12" fmla="*/ 1 w 8"/>
                <a:gd name="T13" fmla="*/ 8 h 10"/>
                <a:gd name="T14" fmla="*/ 3 w 8"/>
                <a:gd name="T15" fmla="*/ 10 h 10"/>
                <a:gd name="T16" fmla="*/ 5 w 8"/>
                <a:gd name="T17" fmla="*/ 10 h 10"/>
                <a:gd name="T18" fmla="*/ 5 w 8"/>
                <a:gd name="T19" fmla="*/ 10 h 10"/>
                <a:gd name="T20" fmla="*/ 6 w 8"/>
                <a:gd name="T21" fmla="*/ 10 h 10"/>
                <a:gd name="T22" fmla="*/ 8 w 8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8" name="Freeform 481"/>
            <p:cNvSpPr>
              <a:spLocks/>
            </p:cNvSpPr>
            <p:nvPr/>
          </p:nvSpPr>
          <p:spPr bwMode="auto">
            <a:xfrm>
              <a:off x="7543345" y="2962003"/>
              <a:ext cx="12094" cy="19653"/>
            </a:xfrm>
            <a:custGeom>
              <a:avLst/>
              <a:gdLst>
                <a:gd name="T0" fmla="*/ 6 w 8"/>
                <a:gd name="T1" fmla="*/ 2 h 13"/>
                <a:gd name="T2" fmla="*/ 5 w 8"/>
                <a:gd name="T3" fmla="*/ 2 h 13"/>
                <a:gd name="T4" fmla="*/ 5 w 8"/>
                <a:gd name="T5" fmla="*/ 0 h 13"/>
                <a:gd name="T6" fmla="*/ 5 w 8"/>
                <a:gd name="T7" fmla="*/ 0 h 13"/>
                <a:gd name="T8" fmla="*/ 5 w 8"/>
                <a:gd name="T9" fmla="*/ 0 h 13"/>
                <a:gd name="T10" fmla="*/ 3 w 8"/>
                <a:gd name="T11" fmla="*/ 0 h 13"/>
                <a:gd name="T12" fmla="*/ 3 w 8"/>
                <a:gd name="T13" fmla="*/ 0 h 13"/>
                <a:gd name="T14" fmla="*/ 1 w 8"/>
                <a:gd name="T15" fmla="*/ 3 h 13"/>
                <a:gd name="T16" fmla="*/ 1 w 8"/>
                <a:gd name="T17" fmla="*/ 3 h 13"/>
                <a:gd name="T18" fmla="*/ 0 w 8"/>
                <a:gd name="T19" fmla="*/ 7 h 13"/>
                <a:gd name="T20" fmla="*/ 0 w 8"/>
                <a:gd name="T21" fmla="*/ 7 h 13"/>
                <a:gd name="T22" fmla="*/ 0 w 8"/>
                <a:gd name="T23" fmla="*/ 10 h 13"/>
                <a:gd name="T24" fmla="*/ 1 w 8"/>
                <a:gd name="T25" fmla="*/ 12 h 13"/>
                <a:gd name="T26" fmla="*/ 1 w 8"/>
                <a:gd name="T27" fmla="*/ 12 h 13"/>
                <a:gd name="T28" fmla="*/ 3 w 8"/>
                <a:gd name="T29" fmla="*/ 13 h 13"/>
                <a:gd name="T30" fmla="*/ 3 w 8"/>
                <a:gd name="T31" fmla="*/ 12 h 13"/>
                <a:gd name="T32" fmla="*/ 8 w 8"/>
                <a:gd name="T33" fmla="*/ 10 h 13"/>
                <a:gd name="T34" fmla="*/ 8 w 8"/>
                <a:gd name="T35" fmla="*/ 10 h 13"/>
                <a:gd name="T36" fmla="*/ 8 w 8"/>
                <a:gd name="T37" fmla="*/ 8 h 13"/>
                <a:gd name="T38" fmla="*/ 8 w 8"/>
                <a:gd name="T39" fmla="*/ 7 h 13"/>
                <a:gd name="T40" fmla="*/ 8 w 8"/>
                <a:gd name="T41" fmla="*/ 7 h 13"/>
                <a:gd name="T42" fmla="*/ 6 w 8"/>
                <a:gd name="T4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3"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9" name="Freeform 482"/>
            <p:cNvSpPr>
              <a:spLocks/>
            </p:cNvSpPr>
            <p:nvPr/>
          </p:nvSpPr>
          <p:spPr bwMode="auto">
            <a:xfrm>
              <a:off x="7649172" y="2603702"/>
              <a:ext cx="4536" cy="3024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0 w 3"/>
                <a:gd name="T21" fmla="*/ 0 h 2"/>
                <a:gd name="T22" fmla="*/ 0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0" name="Freeform 483"/>
            <p:cNvSpPr>
              <a:spLocks/>
            </p:cNvSpPr>
            <p:nvPr/>
          </p:nvSpPr>
          <p:spPr bwMode="auto">
            <a:xfrm>
              <a:off x="8049805" y="1587762"/>
              <a:ext cx="13607" cy="22677"/>
            </a:xfrm>
            <a:custGeom>
              <a:avLst/>
              <a:gdLst>
                <a:gd name="T0" fmla="*/ 0 w 9"/>
                <a:gd name="T1" fmla="*/ 10 h 15"/>
                <a:gd name="T2" fmla="*/ 0 w 9"/>
                <a:gd name="T3" fmla="*/ 13 h 15"/>
                <a:gd name="T4" fmla="*/ 0 w 9"/>
                <a:gd name="T5" fmla="*/ 15 h 15"/>
                <a:gd name="T6" fmla="*/ 2 w 9"/>
                <a:gd name="T7" fmla="*/ 15 h 15"/>
                <a:gd name="T8" fmla="*/ 3 w 9"/>
                <a:gd name="T9" fmla="*/ 15 h 15"/>
                <a:gd name="T10" fmla="*/ 5 w 9"/>
                <a:gd name="T11" fmla="*/ 11 h 15"/>
                <a:gd name="T12" fmla="*/ 7 w 9"/>
                <a:gd name="T13" fmla="*/ 10 h 15"/>
                <a:gd name="T14" fmla="*/ 9 w 9"/>
                <a:gd name="T15" fmla="*/ 8 h 15"/>
                <a:gd name="T16" fmla="*/ 9 w 9"/>
                <a:gd name="T17" fmla="*/ 6 h 15"/>
                <a:gd name="T18" fmla="*/ 7 w 9"/>
                <a:gd name="T19" fmla="*/ 1 h 15"/>
                <a:gd name="T20" fmla="*/ 7 w 9"/>
                <a:gd name="T21" fmla="*/ 1 h 15"/>
                <a:gd name="T22" fmla="*/ 2 w 9"/>
                <a:gd name="T23" fmla="*/ 0 h 15"/>
                <a:gd name="T24" fmla="*/ 2 w 9"/>
                <a:gd name="T25" fmla="*/ 0 h 15"/>
                <a:gd name="T26" fmla="*/ 2 w 9"/>
                <a:gd name="T27" fmla="*/ 0 h 15"/>
                <a:gd name="T28" fmla="*/ 2 w 9"/>
                <a:gd name="T29" fmla="*/ 1 h 15"/>
                <a:gd name="T30" fmla="*/ 0 w 9"/>
                <a:gd name="T31" fmla="*/ 10 h 15"/>
                <a:gd name="T32" fmla="*/ 0 w 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5">
                  <a:moveTo>
                    <a:pt x="0" y="10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9" y="6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1" name="Freeform 484"/>
            <p:cNvSpPr>
              <a:spLocks/>
            </p:cNvSpPr>
            <p:nvPr/>
          </p:nvSpPr>
          <p:spPr bwMode="auto">
            <a:xfrm>
              <a:off x="6586367" y="2624868"/>
              <a:ext cx="28725" cy="16629"/>
            </a:xfrm>
            <a:custGeom>
              <a:avLst/>
              <a:gdLst>
                <a:gd name="T0" fmla="*/ 19 w 19"/>
                <a:gd name="T1" fmla="*/ 10 h 11"/>
                <a:gd name="T2" fmla="*/ 19 w 19"/>
                <a:gd name="T3" fmla="*/ 8 h 11"/>
                <a:gd name="T4" fmla="*/ 19 w 19"/>
                <a:gd name="T5" fmla="*/ 8 h 11"/>
                <a:gd name="T6" fmla="*/ 15 w 19"/>
                <a:gd name="T7" fmla="*/ 6 h 11"/>
                <a:gd name="T8" fmla="*/ 9 w 19"/>
                <a:gd name="T9" fmla="*/ 1 h 11"/>
                <a:gd name="T10" fmla="*/ 7 w 19"/>
                <a:gd name="T11" fmla="*/ 0 h 11"/>
                <a:gd name="T12" fmla="*/ 7 w 19"/>
                <a:gd name="T13" fmla="*/ 0 h 11"/>
                <a:gd name="T14" fmla="*/ 5 w 19"/>
                <a:gd name="T15" fmla="*/ 1 h 11"/>
                <a:gd name="T16" fmla="*/ 4 w 19"/>
                <a:gd name="T17" fmla="*/ 1 h 11"/>
                <a:gd name="T18" fmla="*/ 0 w 19"/>
                <a:gd name="T19" fmla="*/ 5 h 11"/>
                <a:gd name="T20" fmla="*/ 0 w 19"/>
                <a:gd name="T21" fmla="*/ 5 h 11"/>
                <a:gd name="T22" fmla="*/ 0 w 19"/>
                <a:gd name="T23" fmla="*/ 5 h 11"/>
                <a:gd name="T24" fmla="*/ 2 w 19"/>
                <a:gd name="T25" fmla="*/ 10 h 11"/>
                <a:gd name="T26" fmla="*/ 4 w 19"/>
                <a:gd name="T27" fmla="*/ 11 h 11"/>
                <a:gd name="T28" fmla="*/ 7 w 19"/>
                <a:gd name="T29" fmla="*/ 11 h 11"/>
                <a:gd name="T30" fmla="*/ 15 w 19"/>
                <a:gd name="T31" fmla="*/ 10 h 11"/>
                <a:gd name="T32" fmla="*/ 19 w 19"/>
                <a:gd name="T33" fmla="*/ 10 h 11"/>
                <a:gd name="T34" fmla="*/ 19 w 19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1">
                  <a:moveTo>
                    <a:pt x="19" y="10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2" name="Freeform 485"/>
            <p:cNvSpPr>
              <a:spLocks/>
            </p:cNvSpPr>
            <p:nvPr/>
          </p:nvSpPr>
          <p:spPr bwMode="auto">
            <a:xfrm>
              <a:off x="7812448" y="2996773"/>
              <a:ext cx="22677" cy="7559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  <a:gd name="T36" fmla="*/ 7 w 15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3" name="Freeform 486"/>
            <p:cNvSpPr>
              <a:spLocks/>
            </p:cNvSpPr>
            <p:nvPr/>
          </p:nvSpPr>
          <p:spPr bwMode="auto">
            <a:xfrm>
              <a:off x="7812448" y="2996773"/>
              <a:ext cx="22677" cy="7559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4" name="Freeform 487"/>
            <p:cNvSpPr>
              <a:spLocks/>
            </p:cNvSpPr>
            <p:nvPr/>
          </p:nvSpPr>
          <p:spPr bwMode="auto">
            <a:xfrm>
              <a:off x="7041421" y="2316456"/>
              <a:ext cx="22677" cy="25700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5" name="Freeform 488"/>
            <p:cNvSpPr>
              <a:spLocks/>
            </p:cNvSpPr>
            <p:nvPr/>
          </p:nvSpPr>
          <p:spPr bwMode="auto">
            <a:xfrm>
              <a:off x="7041421" y="2316456"/>
              <a:ext cx="22677" cy="25700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6" name="Freeform 489"/>
            <p:cNvSpPr>
              <a:spLocks/>
            </p:cNvSpPr>
            <p:nvPr/>
          </p:nvSpPr>
          <p:spPr bwMode="auto">
            <a:xfrm>
              <a:off x="6664981" y="3590916"/>
              <a:ext cx="15119" cy="16629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7" name="Freeform 490"/>
            <p:cNvSpPr>
              <a:spLocks/>
            </p:cNvSpPr>
            <p:nvPr/>
          </p:nvSpPr>
          <p:spPr bwMode="auto">
            <a:xfrm>
              <a:off x="6664981" y="3590916"/>
              <a:ext cx="15119" cy="16629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8" name="Freeform 491"/>
            <p:cNvSpPr>
              <a:spLocks/>
            </p:cNvSpPr>
            <p:nvPr/>
          </p:nvSpPr>
          <p:spPr bwMode="auto">
            <a:xfrm>
              <a:off x="4734391" y="5813287"/>
              <a:ext cx="3024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9" name="Rectangle 492"/>
            <p:cNvSpPr>
              <a:spLocks noChangeArrowheads="1"/>
            </p:cNvSpPr>
            <p:nvPr/>
          </p:nvSpPr>
          <p:spPr bwMode="auto">
            <a:xfrm>
              <a:off x="6887216" y="3779894"/>
              <a:ext cx="1513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0" name="Freeform 493"/>
            <p:cNvSpPr>
              <a:spLocks/>
            </p:cNvSpPr>
            <p:nvPr/>
          </p:nvSpPr>
          <p:spPr bwMode="auto">
            <a:xfrm>
              <a:off x="6887216" y="37798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1" name="Freeform 494"/>
            <p:cNvSpPr>
              <a:spLocks/>
            </p:cNvSpPr>
            <p:nvPr/>
          </p:nvSpPr>
          <p:spPr bwMode="auto">
            <a:xfrm>
              <a:off x="6890239" y="3773847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2" name="Freeform 495"/>
            <p:cNvSpPr>
              <a:spLocks/>
            </p:cNvSpPr>
            <p:nvPr/>
          </p:nvSpPr>
          <p:spPr bwMode="auto">
            <a:xfrm>
              <a:off x="6890239" y="3773847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3" name="Freeform 496"/>
            <p:cNvSpPr>
              <a:spLocks/>
            </p:cNvSpPr>
            <p:nvPr/>
          </p:nvSpPr>
          <p:spPr bwMode="auto">
            <a:xfrm>
              <a:off x="6890239" y="3773847"/>
              <a:ext cx="7560" cy="6047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4" name="Freeform 497"/>
            <p:cNvSpPr>
              <a:spLocks/>
            </p:cNvSpPr>
            <p:nvPr/>
          </p:nvSpPr>
          <p:spPr bwMode="auto">
            <a:xfrm>
              <a:off x="6890239" y="3773847"/>
              <a:ext cx="7560" cy="6047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5" name="Freeform 498"/>
            <p:cNvSpPr>
              <a:spLocks/>
            </p:cNvSpPr>
            <p:nvPr/>
          </p:nvSpPr>
          <p:spPr bwMode="auto">
            <a:xfrm>
              <a:off x="7638589" y="5926672"/>
              <a:ext cx="18142" cy="34772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  <a:gd name="T38" fmla="*/ 12 w 12"/>
                <a:gd name="T3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6" name="Freeform 499"/>
            <p:cNvSpPr>
              <a:spLocks/>
            </p:cNvSpPr>
            <p:nvPr/>
          </p:nvSpPr>
          <p:spPr bwMode="auto">
            <a:xfrm>
              <a:off x="7638589" y="5926672"/>
              <a:ext cx="18142" cy="34772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7" name="Freeform 500"/>
            <p:cNvSpPr>
              <a:spLocks/>
            </p:cNvSpPr>
            <p:nvPr/>
          </p:nvSpPr>
          <p:spPr bwMode="auto">
            <a:xfrm>
              <a:off x="6684632" y="3262854"/>
              <a:ext cx="199560" cy="136064"/>
            </a:xfrm>
            <a:custGeom>
              <a:avLst/>
              <a:gdLst>
                <a:gd name="T0" fmla="*/ 92 w 132"/>
                <a:gd name="T1" fmla="*/ 56 h 90"/>
                <a:gd name="T2" fmla="*/ 94 w 132"/>
                <a:gd name="T3" fmla="*/ 56 h 90"/>
                <a:gd name="T4" fmla="*/ 100 w 132"/>
                <a:gd name="T5" fmla="*/ 65 h 90"/>
                <a:gd name="T6" fmla="*/ 104 w 132"/>
                <a:gd name="T7" fmla="*/ 66 h 90"/>
                <a:gd name="T8" fmla="*/ 107 w 132"/>
                <a:gd name="T9" fmla="*/ 66 h 90"/>
                <a:gd name="T10" fmla="*/ 110 w 132"/>
                <a:gd name="T11" fmla="*/ 63 h 90"/>
                <a:gd name="T12" fmla="*/ 112 w 132"/>
                <a:gd name="T13" fmla="*/ 60 h 90"/>
                <a:gd name="T14" fmla="*/ 116 w 132"/>
                <a:gd name="T15" fmla="*/ 53 h 90"/>
                <a:gd name="T16" fmla="*/ 117 w 132"/>
                <a:gd name="T17" fmla="*/ 50 h 90"/>
                <a:gd name="T18" fmla="*/ 122 w 132"/>
                <a:gd name="T19" fmla="*/ 48 h 90"/>
                <a:gd name="T20" fmla="*/ 124 w 132"/>
                <a:gd name="T21" fmla="*/ 30 h 90"/>
                <a:gd name="T22" fmla="*/ 121 w 132"/>
                <a:gd name="T23" fmla="*/ 18 h 90"/>
                <a:gd name="T24" fmla="*/ 121 w 132"/>
                <a:gd name="T25" fmla="*/ 11 h 90"/>
                <a:gd name="T26" fmla="*/ 126 w 132"/>
                <a:gd name="T27" fmla="*/ 6 h 90"/>
                <a:gd name="T28" fmla="*/ 132 w 132"/>
                <a:gd name="T29" fmla="*/ 1 h 90"/>
                <a:gd name="T30" fmla="*/ 131 w 132"/>
                <a:gd name="T31" fmla="*/ 0 h 90"/>
                <a:gd name="T32" fmla="*/ 127 w 132"/>
                <a:gd name="T33" fmla="*/ 1 h 90"/>
                <a:gd name="T34" fmla="*/ 124 w 132"/>
                <a:gd name="T35" fmla="*/ 3 h 90"/>
                <a:gd name="T36" fmla="*/ 116 w 132"/>
                <a:gd name="T37" fmla="*/ 10 h 90"/>
                <a:gd name="T38" fmla="*/ 109 w 132"/>
                <a:gd name="T39" fmla="*/ 11 h 90"/>
                <a:gd name="T40" fmla="*/ 100 w 132"/>
                <a:gd name="T41" fmla="*/ 11 h 90"/>
                <a:gd name="T42" fmla="*/ 97 w 132"/>
                <a:gd name="T43" fmla="*/ 11 h 90"/>
                <a:gd name="T44" fmla="*/ 87 w 132"/>
                <a:gd name="T45" fmla="*/ 21 h 90"/>
                <a:gd name="T46" fmla="*/ 84 w 132"/>
                <a:gd name="T47" fmla="*/ 26 h 90"/>
                <a:gd name="T48" fmla="*/ 74 w 132"/>
                <a:gd name="T49" fmla="*/ 38 h 90"/>
                <a:gd name="T50" fmla="*/ 69 w 132"/>
                <a:gd name="T51" fmla="*/ 43 h 90"/>
                <a:gd name="T52" fmla="*/ 59 w 132"/>
                <a:gd name="T53" fmla="*/ 45 h 90"/>
                <a:gd name="T54" fmla="*/ 52 w 132"/>
                <a:gd name="T55" fmla="*/ 45 h 90"/>
                <a:gd name="T56" fmla="*/ 47 w 132"/>
                <a:gd name="T57" fmla="*/ 43 h 90"/>
                <a:gd name="T58" fmla="*/ 44 w 132"/>
                <a:gd name="T59" fmla="*/ 41 h 90"/>
                <a:gd name="T60" fmla="*/ 35 w 132"/>
                <a:gd name="T61" fmla="*/ 45 h 90"/>
                <a:gd name="T62" fmla="*/ 30 w 132"/>
                <a:gd name="T63" fmla="*/ 45 h 90"/>
                <a:gd name="T64" fmla="*/ 25 w 132"/>
                <a:gd name="T65" fmla="*/ 43 h 90"/>
                <a:gd name="T66" fmla="*/ 24 w 132"/>
                <a:gd name="T67" fmla="*/ 43 h 90"/>
                <a:gd name="T68" fmla="*/ 9 w 132"/>
                <a:gd name="T69" fmla="*/ 58 h 90"/>
                <a:gd name="T70" fmla="*/ 4 w 132"/>
                <a:gd name="T71" fmla="*/ 65 h 90"/>
                <a:gd name="T72" fmla="*/ 2 w 132"/>
                <a:gd name="T73" fmla="*/ 70 h 90"/>
                <a:gd name="T74" fmla="*/ 0 w 132"/>
                <a:gd name="T75" fmla="*/ 75 h 90"/>
                <a:gd name="T76" fmla="*/ 2 w 132"/>
                <a:gd name="T77" fmla="*/ 76 h 90"/>
                <a:gd name="T78" fmla="*/ 10 w 132"/>
                <a:gd name="T79" fmla="*/ 83 h 90"/>
                <a:gd name="T80" fmla="*/ 12 w 132"/>
                <a:gd name="T81" fmla="*/ 86 h 90"/>
                <a:gd name="T82" fmla="*/ 12 w 132"/>
                <a:gd name="T83" fmla="*/ 88 h 90"/>
                <a:gd name="T84" fmla="*/ 14 w 132"/>
                <a:gd name="T85" fmla="*/ 90 h 90"/>
                <a:gd name="T86" fmla="*/ 17 w 132"/>
                <a:gd name="T87" fmla="*/ 81 h 90"/>
                <a:gd name="T88" fmla="*/ 12 w 132"/>
                <a:gd name="T89" fmla="*/ 81 h 90"/>
                <a:gd name="T90" fmla="*/ 14 w 132"/>
                <a:gd name="T91" fmla="*/ 80 h 90"/>
                <a:gd name="T92" fmla="*/ 14 w 132"/>
                <a:gd name="T93" fmla="*/ 75 h 90"/>
                <a:gd name="T94" fmla="*/ 22 w 132"/>
                <a:gd name="T95" fmla="*/ 63 h 90"/>
                <a:gd name="T96" fmla="*/ 37 w 132"/>
                <a:gd name="T97" fmla="*/ 55 h 90"/>
                <a:gd name="T98" fmla="*/ 55 w 132"/>
                <a:gd name="T99" fmla="*/ 58 h 90"/>
                <a:gd name="T100" fmla="*/ 65 w 132"/>
                <a:gd name="T101" fmla="*/ 56 h 90"/>
                <a:gd name="T102" fmla="*/ 70 w 132"/>
                <a:gd name="T103" fmla="*/ 56 h 90"/>
                <a:gd name="T104" fmla="*/ 82 w 132"/>
                <a:gd name="T105" fmla="*/ 53 h 90"/>
                <a:gd name="T106" fmla="*/ 85 w 132"/>
                <a:gd name="T107" fmla="*/ 53 h 90"/>
                <a:gd name="T108" fmla="*/ 89 w 132"/>
                <a:gd name="T10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90">
                  <a:moveTo>
                    <a:pt x="92" y="56"/>
                  </a:moveTo>
                  <a:lnTo>
                    <a:pt x="92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7" y="60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5" y="66"/>
                  </a:lnTo>
                  <a:lnTo>
                    <a:pt x="107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0" y="63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6" y="53"/>
                  </a:lnTo>
                  <a:lnTo>
                    <a:pt x="116" y="51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5"/>
                  </a:lnTo>
                  <a:lnTo>
                    <a:pt x="124" y="3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1" y="15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6" y="6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3"/>
                  </a:lnTo>
                  <a:lnTo>
                    <a:pt x="124" y="3"/>
                  </a:lnTo>
                  <a:lnTo>
                    <a:pt x="121" y="6"/>
                  </a:lnTo>
                  <a:lnTo>
                    <a:pt x="117" y="8"/>
                  </a:lnTo>
                  <a:lnTo>
                    <a:pt x="116" y="10"/>
                  </a:lnTo>
                  <a:lnTo>
                    <a:pt x="114" y="10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100" y="11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5" y="23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0" y="33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69" y="43"/>
                  </a:lnTo>
                  <a:lnTo>
                    <a:pt x="65" y="45"/>
                  </a:lnTo>
                  <a:lnTo>
                    <a:pt x="64" y="45"/>
                  </a:lnTo>
                  <a:lnTo>
                    <a:pt x="59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2" y="43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9" y="58"/>
                  </a:lnTo>
                  <a:lnTo>
                    <a:pt x="5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5" y="78"/>
                  </a:lnTo>
                  <a:lnTo>
                    <a:pt x="10" y="83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7" y="90"/>
                  </a:lnTo>
                  <a:lnTo>
                    <a:pt x="17" y="86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9" y="68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5" y="58"/>
                  </a:lnTo>
                  <a:lnTo>
                    <a:pt x="37" y="55"/>
                  </a:lnTo>
                  <a:lnTo>
                    <a:pt x="42" y="55"/>
                  </a:lnTo>
                  <a:lnTo>
                    <a:pt x="47" y="55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6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82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5" y="53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9" y="58"/>
                  </a:lnTo>
                  <a:lnTo>
                    <a:pt x="89" y="58"/>
                  </a:lnTo>
                  <a:lnTo>
                    <a:pt x="92" y="56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8" name="Freeform 501"/>
            <p:cNvSpPr>
              <a:spLocks/>
            </p:cNvSpPr>
            <p:nvPr/>
          </p:nvSpPr>
          <p:spPr bwMode="auto">
            <a:xfrm>
              <a:off x="8403566" y="6212404"/>
              <a:ext cx="19654" cy="12094"/>
            </a:xfrm>
            <a:custGeom>
              <a:avLst/>
              <a:gdLst>
                <a:gd name="T0" fmla="*/ 8 w 13"/>
                <a:gd name="T1" fmla="*/ 8 h 8"/>
                <a:gd name="T2" fmla="*/ 8 w 13"/>
                <a:gd name="T3" fmla="*/ 8 h 8"/>
                <a:gd name="T4" fmla="*/ 10 w 13"/>
                <a:gd name="T5" fmla="*/ 8 h 8"/>
                <a:gd name="T6" fmla="*/ 11 w 13"/>
                <a:gd name="T7" fmla="*/ 6 h 8"/>
                <a:gd name="T8" fmla="*/ 13 w 13"/>
                <a:gd name="T9" fmla="*/ 6 h 8"/>
                <a:gd name="T10" fmla="*/ 8 w 13"/>
                <a:gd name="T11" fmla="*/ 5 h 8"/>
                <a:gd name="T12" fmla="*/ 6 w 13"/>
                <a:gd name="T13" fmla="*/ 3 h 8"/>
                <a:gd name="T14" fmla="*/ 6 w 13"/>
                <a:gd name="T15" fmla="*/ 1 h 8"/>
                <a:gd name="T16" fmla="*/ 5 w 13"/>
                <a:gd name="T17" fmla="*/ 0 h 8"/>
                <a:gd name="T18" fmla="*/ 5 w 13"/>
                <a:gd name="T19" fmla="*/ 0 h 8"/>
                <a:gd name="T20" fmla="*/ 1 w 13"/>
                <a:gd name="T21" fmla="*/ 1 h 8"/>
                <a:gd name="T22" fmla="*/ 0 w 13"/>
                <a:gd name="T23" fmla="*/ 5 h 8"/>
                <a:gd name="T24" fmla="*/ 0 w 13"/>
                <a:gd name="T25" fmla="*/ 5 h 8"/>
                <a:gd name="T26" fmla="*/ 1 w 13"/>
                <a:gd name="T27" fmla="*/ 5 h 8"/>
                <a:gd name="T28" fmla="*/ 8 w 13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8">
                  <a:moveTo>
                    <a:pt x="8" y="8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8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9" name="Freeform 502"/>
            <p:cNvSpPr>
              <a:spLocks/>
            </p:cNvSpPr>
            <p:nvPr/>
          </p:nvSpPr>
          <p:spPr bwMode="auto">
            <a:xfrm>
              <a:off x="8054336" y="5639427"/>
              <a:ext cx="31749" cy="27213"/>
            </a:xfrm>
            <a:custGeom>
              <a:avLst/>
              <a:gdLst>
                <a:gd name="T0" fmla="*/ 21 w 21"/>
                <a:gd name="T1" fmla="*/ 5 h 18"/>
                <a:gd name="T2" fmla="*/ 21 w 21"/>
                <a:gd name="T3" fmla="*/ 5 h 18"/>
                <a:gd name="T4" fmla="*/ 17 w 21"/>
                <a:gd name="T5" fmla="*/ 3 h 18"/>
                <a:gd name="T6" fmla="*/ 14 w 21"/>
                <a:gd name="T7" fmla="*/ 1 h 18"/>
                <a:gd name="T8" fmla="*/ 11 w 21"/>
                <a:gd name="T9" fmla="*/ 0 h 18"/>
                <a:gd name="T10" fmla="*/ 11 w 21"/>
                <a:gd name="T11" fmla="*/ 0 h 18"/>
                <a:gd name="T12" fmla="*/ 9 w 21"/>
                <a:gd name="T13" fmla="*/ 1 h 18"/>
                <a:gd name="T14" fmla="*/ 7 w 21"/>
                <a:gd name="T15" fmla="*/ 1 h 18"/>
                <a:gd name="T16" fmla="*/ 4 w 21"/>
                <a:gd name="T17" fmla="*/ 6 h 18"/>
                <a:gd name="T18" fmla="*/ 4 w 21"/>
                <a:gd name="T19" fmla="*/ 6 h 18"/>
                <a:gd name="T20" fmla="*/ 4 w 21"/>
                <a:gd name="T21" fmla="*/ 8 h 18"/>
                <a:gd name="T22" fmla="*/ 2 w 21"/>
                <a:gd name="T23" fmla="*/ 10 h 18"/>
                <a:gd name="T24" fmla="*/ 0 w 21"/>
                <a:gd name="T25" fmla="*/ 13 h 18"/>
                <a:gd name="T26" fmla="*/ 2 w 21"/>
                <a:gd name="T27" fmla="*/ 15 h 18"/>
                <a:gd name="T28" fmla="*/ 2 w 21"/>
                <a:gd name="T29" fmla="*/ 16 h 18"/>
                <a:gd name="T30" fmla="*/ 4 w 21"/>
                <a:gd name="T31" fmla="*/ 16 h 18"/>
                <a:gd name="T32" fmla="*/ 4 w 21"/>
                <a:gd name="T33" fmla="*/ 16 h 18"/>
                <a:gd name="T34" fmla="*/ 9 w 21"/>
                <a:gd name="T35" fmla="*/ 18 h 18"/>
                <a:gd name="T36" fmla="*/ 14 w 21"/>
                <a:gd name="T37" fmla="*/ 18 h 18"/>
                <a:gd name="T38" fmla="*/ 19 w 21"/>
                <a:gd name="T39" fmla="*/ 16 h 18"/>
                <a:gd name="T40" fmla="*/ 21 w 21"/>
                <a:gd name="T41" fmla="*/ 16 h 18"/>
                <a:gd name="T42" fmla="*/ 21 w 21"/>
                <a:gd name="T43" fmla="*/ 15 h 18"/>
                <a:gd name="T44" fmla="*/ 21 w 21"/>
                <a:gd name="T4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8">
                  <a:moveTo>
                    <a:pt x="21" y="5"/>
                  </a:moveTo>
                  <a:lnTo>
                    <a:pt x="21" y="5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9" y="18"/>
                  </a:lnTo>
                  <a:lnTo>
                    <a:pt x="14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0" name="Freeform 503"/>
            <p:cNvSpPr>
              <a:spLocks/>
            </p:cNvSpPr>
            <p:nvPr/>
          </p:nvSpPr>
          <p:spPr bwMode="auto">
            <a:xfrm>
              <a:off x="8016542" y="5840500"/>
              <a:ext cx="6047" cy="10582"/>
            </a:xfrm>
            <a:custGeom>
              <a:avLst/>
              <a:gdLst>
                <a:gd name="T0" fmla="*/ 4 w 4"/>
                <a:gd name="T1" fmla="*/ 2 h 7"/>
                <a:gd name="T2" fmla="*/ 2 w 4"/>
                <a:gd name="T3" fmla="*/ 0 h 7"/>
                <a:gd name="T4" fmla="*/ 2 w 4"/>
                <a:gd name="T5" fmla="*/ 0 h 7"/>
                <a:gd name="T6" fmla="*/ 0 w 4"/>
                <a:gd name="T7" fmla="*/ 0 h 7"/>
                <a:gd name="T8" fmla="*/ 0 w 4"/>
                <a:gd name="T9" fmla="*/ 2 h 7"/>
                <a:gd name="T10" fmla="*/ 0 w 4"/>
                <a:gd name="T11" fmla="*/ 2 h 7"/>
                <a:gd name="T12" fmla="*/ 0 w 4"/>
                <a:gd name="T13" fmla="*/ 4 h 7"/>
                <a:gd name="T14" fmla="*/ 0 w 4"/>
                <a:gd name="T15" fmla="*/ 5 h 7"/>
                <a:gd name="T16" fmla="*/ 2 w 4"/>
                <a:gd name="T17" fmla="*/ 7 h 7"/>
                <a:gd name="T18" fmla="*/ 4 w 4"/>
                <a:gd name="T19" fmla="*/ 5 h 7"/>
                <a:gd name="T20" fmla="*/ 4 w 4"/>
                <a:gd name="T21" fmla="*/ 5 h 7"/>
                <a:gd name="T22" fmla="*/ 4 w 4"/>
                <a:gd name="T23" fmla="*/ 4 h 7"/>
                <a:gd name="T24" fmla="*/ 4 w 4"/>
                <a:gd name="T25" fmla="*/ 4 h 7"/>
                <a:gd name="T26" fmla="*/ 4 w 4"/>
                <a:gd name="T27" fmla="*/ 2 h 7"/>
                <a:gd name="T28" fmla="*/ 4 w 4"/>
                <a:gd name="T2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1" name="Freeform 504"/>
            <p:cNvSpPr>
              <a:spLocks/>
            </p:cNvSpPr>
            <p:nvPr/>
          </p:nvSpPr>
          <p:spPr bwMode="auto">
            <a:xfrm>
              <a:off x="8063408" y="5891899"/>
              <a:ext cx="27213" cy="30236"/>
            </a:xfrm>
            <a:custGeom>
              <a:avLst/>
              <a:gdLst>
                <a:gd name="T0" fmla="*/ 18 w 18"/>
                <a:gd name="T1" fmla="*/ 15 h 20"/>
                <a:gd name="T2" fmla="*/ 16 w 18"/>
                <a:gd name="T3" fmla="*/ 13 h 20"/>
                <a:gd name="T4" fmla="*/ 10 w 18"/>
                <a:gd name="T5" fmla="*/ 5 h 20"/>
                <a:gd name="T6" fmla="*/ 10 w 18"/>
                <a:gd name="T7" fmla="*/ 5 h 20"/>
                <a:gd name="T8" fmla="*/ 5 w 18"/>
                <a:gd name="T9" fmla="*/ 0 h 20"/>
                <a:gd name="T10" fmla="*/ 3 w 18"/>
                <a:gd name="T11" fmla="*/ 0 h 20"/>
                <a:gd name="T12" fmla="*/ 3 w 18"/>
                <a:gd name="T13" fmla="*/ 0 h 20"/>
                <a:gd name="T14" fmla="*/ 1 w 18"/>
                <a:gd name="T15" fmla="*/ 0 h 20"/>
                <a:gd name="T16" fmla="*/ 1 w 18"/>
                <a:gd name="T17" fmla="*/ 1 h 20"/>
                <a:gd name="T18" fmla="*/ 0 w 18"/>
                <a:gd name="T19" fmla="*/ 1 h 20"/>
                <a:gd name="T20" fmla="*/ 0 w 18"/>
                <a:gd name="T21" fmla="*/ 3 h 20"/>
                <a:gd name="T22" fmla="*/ 0 w 18"/>
                <a:gd name="T23" fmla="*/ 10 h 20"/>
                <a:gd name="T24" fmla="*/ 3 w 18"/>
                <a:gd name="T25" fmla="*/ 11 h 20"/>
                <a:gd name="T26" fmla="*/ 13 w 18"/>
                <a:gd name="T27" fmla="*/ 18 h 20"/>
                <a:gd name="T28" fmla="*/ 15 w 18"/>
                <a:gd name="T29" fmla="*/ 20 h 20"/>
                <a:gd name="T30" fmla="*/ 15 w 18"/>
                <a:gd name="T31" fmla="*/ 20 h 20"/>
                <a:gd name="T32" fmla="*/ 16 w 18"/>
                <a:gd name="T33" fmla="*/ 18 h 20"/>
                <a:gd name="T34" fmla="*/ 18 w 18"/>
                <a:gd name="T35" fmla="*/ 16 h 20"/>
                <a:gd name="T36" fmla="*/ 18 w 18"/>
                <a:gd name="T37" fmla="*/ 15 h 20"/>
                <a:gd name="T38" fmla="*/ 18 w 18"/>
                <a:gd name="T3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0">
                  <a:moveTo>
                    <a:pt x="18" y="15"/>
                  </a:moveTo>
                  <a:lnTo>
                    <a:pt x="16" y="1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2" name="Freeform 505"/>
            <p:cNvSpPr>
              <a:spLocks/>
            </p:cNvSpPr>
            <p:nvPr/>
          </p:nvSpPr>
          <p:spPr bwMode="auto">
            <a:xfrm>
              <a:off x="8064919" y="6097505"/>
              <a:ext cx="13607" cy="25700"/>
            </a:xfrm>
            <a:custGeom>
              <a:avLst/>
              <a:gdLst>
                <a:gd name="T0" fmla="*/ 0 w 9"/>
                <a:gd name="T1" fmla="*/ 5 h 17"/>
                <a:gd name="T2" fmla="*/ 0 w 9"/>
                <a:gd name="T3" fmla="*/ 17 h 17"/>
                <a:gd name="T4" fmla="*/ 2 w 9"/>
                <a:gd name="T5" fmla="*/ 17 h 17"/>
                <a:gd name="T6" fmla="*/ 2 w 9"/>
                <a:gd name="T7" fmla="*/ 17 h 17"/>
                <a:gd name="T8" fmla="*/ 4 w 9"/>
                <a:gd name="T9" fmla="*/ 15 h 17"/>
                <a:gd name="T10" fmla="*/ 5 w 9"/>
                <a:gd name="T11" fmla="*/ 14 h 17"/>
                <a:gd name="T12" fmla="*/ 7 w 9"/>
                <a:gd name="T13" fmla="*/ 12 h 17"/>
                <a:gd name="T14" fmla="*/ 9 w 9"/>
                <a:gd name="T15" fmla="*/ 9 h 17"/>
                <a:gd name="T16" fmla="*/ 9 w 9"/>
                <a:gd name="T17" fmla="*/ 7 h 17"/>
                <a:gd name="T18" fmla="*/ 9 w 9"/>
                <a:gd name="T19" fmla="*/ 7 h 17"/>
                <a:gd name="T20" fmla="*/ 9 w 9"/>
                <a:gd name="T21" fmla="*/ 5 h 17"/>
                <a:gd name="T22" fmla="*/ 5 w 9"/>
                <a:gd name="T23" fmla="*/ 0 h 17"/>
                <a:gd name="T24" fmla="*/ 5 w 9"/>
                <a:gd name="T25" fmla="*/ 0 h 17"/>
                <a:gd name="T26" fmla="*/ 4 w 9"/>
                <a:gd name="T27" fmla="*/ 2 h 17"/>
                <a:gd name="T28" fmla="*/ 2 w 9"/>
                <a:gd name="T29" fmla="*/ 2 h 17"/>
                <a:gd name="T30" fmla="*/ 0 w 9"/>
                <a:gd name="T31" fmla="*/ 5 h 17"/>
                <a:gd name="T32" fmla="*/ 0 w 9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7">
                  <a:moveTo>
                    <a:pt x="0" y="5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3" name="Freeform 506"/>
            <p:cNvSpPr>
              <a:spLocks/>
            </p:cNvSpPr>
            <p:nvPr/>
          </p:nvSpPr>
          <p:spPr bwMode="auto">
            <a:xfrm>
              <a:off x="8178306" y="6127742"/>
              <a:ext cx="28725" cy="40819"/>
            </a:xfrm>
            <a:custGeom>
              <a:avLst/>
              <a:gdLst>
                <a:gd name="T0" fmla="*/ 15 w 19"/>
                <a:gd name="T1" fmla="*/ 24 h 27"/>
                <a:gd name="T2" fmla="*/ 15 w 19"/>
                <a:gd name="T3" fmla="*/ 22 h 27"/>
                <a:gd name="T4" fmla="*/ 17 w 19"/>
                <a:gd name="T5" fmla="*/ 17 h 27"/>
                <a:gd name="T6" fmla="*/ 17 w 19"/>
                <a:gd name="T7" fmla="*/ 14 h 27"/>
                <a:gd name="T8" fmla="*/ 19 w 19"/>
                <a:gd name="T9" fmla="*/ 9 h 27"/>
                <a:gd name="T10" fmla="*/ 19 w 19"/>
                <a:gd name="T11" fmla="*/ 9 h 27"/>
                <a:gd name="T12" fmla="*/ 19 w 19"/>
                <a:gd name="T13" fmla="*/ 7 h 27"/>
                <a:gd name="T14" fmla="*/ 17 w 19"/>
                <a:gd name="T15" fmla="*/ 7 h 27"/>
                <a:gd name="T16" fmla="*/ 17 w 19"/>
                <a:gd name="T17" fmla="*/ 4 h 27"/>
                <a:gd name="T18" fmla="*/ 17 w 19"/>
                <a:gd name="T19" fmla="*/ 4 h 27"/>
                <a:gd name="T20" fmla="*/ 15 w 19"/>
                <a:gd name="T21" fmla="*/ 2 h 27"/>
                <a:gd name="T22" fmla="*/ 15 w 19"/>
                <a:gd name="T23" fmla="*/ 2 h 27"/>
                <a:gd name="T24" fmla="*/ 14 w 19"/>
                <a:gd name="T25" fmla="*/ 0 h 27"/>
                <a:gd name="T26" fmla="*/ 14 w 19"/>
                <a:gd name="T27" fmla="*/ 0 h 27"/>
                <a:gd name="T28" fmla="*/ 10 w 19"/>
                <a:gd name="T29" fmla="*/ 2 h 27"/>
                <a:gd name="T30" fmla="*/ 9 w 19"/>
                <a:gd name="T31" fmla="*/ 2 h 27"/>
                <a:gd name="T32" fmla="*/ 5 w 19"/>
                <a:gd name="T33" fmla="*/ 9 h 27"/>
                <a:gd name="T34" fmla="*/ 0 w 19"/>
                <a:gd name="T35" fmla="*/ 12 h 27"/>
                <a:gd name="T36" fmla="*/ 0 w 19"/>
                <a:gd name="T37" fmla="*/ 15 h 27"/>
                <a:gd name="T38" fmla="*/ 2 w 19"/>
                <a:gd name="T39" fmla="*/ 17 h 27"/>
                <a:gd name="T40" fmla="*/ 4 w 19"/>
                <a:gd name="T41" fmla="*/ 20 h 27"/>
                <a:gd name="T42" fmla="*/ 7 w 19"/>
                <a:gd name="T43" fmla="*/ 27 h 27"/>
                <a:gd name="T44" fmla="*/ 7 w 19"/>
                <a:gd name="T45" fmla="*/ 27 h 27"/>
                <a:gd name="T46" fmla="*/ 9 w 19"/>
                <a:gd name="T47" fmla="*/ 27 h 27"/>
                <a:gd name="T48" fmla="*/ 9 w 19"/>
                <a:gd name="T49" fmla="*/ 27 h 27"/>
                <a:gd name="T50" fmla="*/ 15 w 19"/>
                <a:gd name="T5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27">
                  <a:moveTo>
                    <a:pt x="15" y="24"/>
                  </a:moveTo>
                  <a:lnTo>
                    <a:pt x="15" y="22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9" y="2"/>
                  </a:lnTo>
                  <a:lnTo>
                    <a:pt x="5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4" name="Freeform 507"/>
            <p:cNvSpPr>
              <a:spLocks/>
            </p:cNvSpPr>
            <p:nvPr/>
          </p:nvSpPr>
          <p:spPr bwMode="auto">
            <a:xfrm>
              <a:off x="8064919" y="6197288"/>
              <a:ext cx="25701" cy="16629"/>
            </a:xfrm>
            <a:custGeom>
              <a:avLst/>
              <a:gdLst>
                <a:gd name="T0" fmla="*/ 0 w 17"/>
                <a:gd name="T1" fmla="*/ 11 h 11"/>
                <a:gd name="T2" fmla="*/ 2 w 17"/>
                <a:gd name="T3" fmla="*/ 11 h 11"/>
                <a:gd name="T4" fmla="*/ 12 w 17"/>
                <a:gd name="T5" fmla="*/ 10 h 11"/>
                <a:gd name="T6" fmla="*/ 14 w 17"/>
                <a:gd name="T7" fmla="*/ 8 h 11"/>
                <a:gd name="T8" fmla="*/ 17 w 17"/>
                <a:gd name="T9" fmla="*/ 8 h 11"/>
                <a:gd name="T10" fmla="*/ 17 w 17"/>
                <a:gd name="T11" fmla="*/ 8 h 11"/>
                <a:gd name="T12" fmla="*/ 17 w 17"/>
                <a:gd name="T13" fmla="*/ 8 h 11"/>
                <a:gd name="T14" fmla="*/ 17 w 17"/>
                <a:gd name="T15" fmla="*/ 6 h 11"/>
                <a:gd name="T16" fmla="*/ 17 w 17"/>
                <a:gd name="T17" fmla="*/ 6 h 11"/>
                <a:gd name="T18" fmla="*/ 17 w 17"/>
                <a:gd name="T19" fmla="*/ 6 h 11"/>
                <a:gd name="T20" fmla="*/ 17 w 17"/>
                <a:gd name="T21" fmla="*/ 5 h 11"/>
                <a:gd name="T22" fmla="*/ 17 w 17"/>
                <a:gd name="T23" fmla="*/ 1 h 11"/>
                <a:gd name="T24" fmla="*/ 17 w 17"/>
                <a:gd name="T25" fmla="*/ 0 h 11"/>
                <a:gd name="T26" fmla="*/ 17 w 17"/>
                <a:gd name="T27" fmla="*/ 0 h 11"/>
                <a:gd name="T28" fmla="*/ 15 w 17"/>
                <a:gd name="T29" fmla="*/ 0 h 11"/>
                <a:gd name="T30" fmla="*/ 15 w 17"/>
                <a:gd name="T31" fmla="*/ 0 h 11"/>
                <a:gd name="T32" fmla="*/ 2 w 17"/>
                <a:gd name="T33" fmla="*/ 1 h 11"/>
                <a:gd name="T34" fmla="*/ 2 w 17"/>
                <a:gd name="T35" fmla="*/ 3 h 11"/>
                <a:gd name="T36" fmla="*/ 2 w 17"/>
                <a:gd name="T37" fmla="*/ 3 h 11"/>
                <a:gd name="T38" fmla="*/ 2 w 17"/>
                <a:gd name="T39" fmla="*/ 5 h 11"/>
                <a:gd name="T40" fmla="*/ 0 w 17"/>
                <a:gd name="T41" fmla="*/ 10 h 11"/>
                <a:gd name="T42" fmla="*/ 0 w 17"/>
                <a:gd name="T43" fmla="*/ 10 h 11"/>
                <a:gd name="T44" fmla="*/ 0 w 17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lnTo>
                    <a:pt x="2" y="11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5" name="Freeform 508"/>
            <p:cNvSpPr>
              <a:spLocks/>
            </p:cNvSpPr>
            <p:nvPr/>
          </p:nvSpPr>
          <p:spPr bwMode="auto">
            <a:xfrm>
              <a:off x="7891062" y="5891899"/>
              <a:ext cx="195024" cy="140598"/>
            </a:xfrm>
            <a:custGeom>
              <a:avLst/>
              <a:gdLst>
                <a:gd name="T0" fmla="*/ 103 w 129"/>
                <a:gd name="T1" fmla="*/ 71 h 93"/>
                <a:gd name="T2" fmla="*/ 102 w 129"/>
                <a:gd name="T3" fmla="*/ 68 h 93"/>
                <a:gd name="T4" fmla="*/ 103 w 129"/>
                <a:gd name="T5" fmla="*/ 65 h 93"/>
                <a:gd name="T6" fmla="*/ 100 w 129"/>
                <a:gd name="T7" fmla="*/ 56 h 93"/>
                <a:gd name="T8" fmla="*/ 98 w 129"/>
                <a:gd name="T9" fmla="*/ 56 h 93"/>
                <a:gd name="T10" fmla="*/ 98 w 129"/>
                <a:gd name="T11" fmla="*/ 55 h 93"/>
                <a:gd name="T12" fmla="*/ 93 w 129"/>
                <a:gd name="T13" fmla="*/ 38 h 93"/>
                <a:gd name="T14" fmla="*/ 93 w 129"/>
                <a:gd name="T15" fmla="*/ 31 h 93"/>
                <a:gd name="T16" fmla="*/ 92 w 129"/>
                <a:gd name="T17" fmla="*/ 30 h 93"/>
                <a:gd name="T18" fmla="*/ 82 w 129"/>
                <a:gd name="T19" fmla="*/ 30 h 93"/>
                <a:gd name="T20" fmla="*/ 78 w 129"/>
                <a:gd name="T21" fmla="*/ 31 h 93"/>
                <a:gd name="T22" fmla="*/ 72 w 129"/>
                <a:gd name="T23" fmla="*/ 30 h 93"/>
                <a:gd name="T24" fmla="*/ 53 w 129"/>
                <a:gd name="T25" fmla="*/ 23 h 93"/>
                <a:gd name="T26" fmla="*/ 43 w 129"/>
                <a:gd name="T27" fmla="*/ 16 h 93"/>
                <a:gd name="T28" fmla="*/ 42 w 129"/>
                <a:gd name="T29" fmla="*/ 13 h 93"/>
                <a:gd name="T30" fmla="*/ 37 w 129"/>
                <a:gd name="T31" fmla="*/ 3 h 93"/>
                <a:gd name="T32" fmla="*/ 37 w 129"/>
                <a:gd name="T33" fmla="*/ 1 h 93"/>
                <a:gd name="T34" fmla="*/ 37 w 129"/>
                <a:gd name="T35" fmla="*/ 1 h 93"/>
                <a:gd name="T36" fmla="*/ 32 w 129"/>
                <a:gd name="T37" fmla="*/ 0 h 93"/>
                <a:gd name="T38" fmla="*/ 30 w 129"/>
                <a:gd name="T39" fmla="*/ 0 h 93"/>
                <a:gd name="T40" fmla="*/ 18 w 129"/>
                <a:gd name="T41" fmla="*/ 3 h 93"/>
                <a:gd name="T42" fmla="*/ 17 w 129"/>
                <a:gd name="T43" fmla="*/ 6 h 93"/>
                <a:gd name="T44" fmla="*/ 15 w 129"/>
                <a:gd name="T45" fmla="*/ 8 h 93"/>
                <a:gd name="T46" fmla="*/ 7 w 129"/>
                <a:gd name="T47" fmla="*/ 13 h 93"/>
                <a:gd name="T48" fmla="*/ 0 w 129"/>
                <a:gd name="T49" fmla="*/ 20 h 93"/>
                <a:gd name="T50" fmla="*/ 17 w 129"/>
                <a:gd name="T51" fmla="*/ 18 h 93"/>
                <a:gd name="T52" fmla="*/ 18 w 129"/>
                <a:gd name="T53" fmla="*/ 16 h 93"/>
                <a:gd name="T54" fmla="*/ 20 w 129"/>
                <a:gd name="T55" fmla="*/ 16 h 93"/>
                <a:gd name="T56" fmla="*/ 23 w 129"/>
                <a:gd name="T57" fmla="*/ 18 h 93"/>
                <a:gd name="T58" fmla="*/ 33 w 129"/>
                <a:gd name="T59" fmla="*/ 26 h 93"/>
                <a:gd name="T60" fmla="*/ 37 w 129"/>
                <a:gd name="T61" fmla="*/ 28 h 93"/>
                <a:gd name="T62" fmla="*/ 47 w 129"/>
                <a:gd name="T63" fmla="*/ 35 h 93"/>
                <a:gd name="T64" fmla="*/ 57 w 129"/>
                <a:gd name="T65" fmla="*/ 43 h 93"/>
                <a:gd name="T66" fmla="*/ 57 w 129"/>
                <a:gd name="T67" fmla="*/ 46 h 93"/>
                <a:gd name="T68" fmla="*/ 57 w 129"/>
                <a:gd name="T69" fmla="*/ 50 h 93"/>
                <a:gd name="T70" fmla="*/ 57 w 129"/>
                <a:gd name="T71" fmla="*/ 51 h 93"/>
                <a:gd name="T72" fmla="*/ 60 w 129"/>
                <a:gd name="T73" fmla="*/ 55 h 93"/>
                <a:gd name="T74" fmla="*/ 80 w 129"/>
                <a:gd name="T75" fmla="*/ 56 h 93"/>
                <a:gd name="T76" fmla="*/ 82 w 129"/>
                <a:gd name="T77" fmla="*/ 56 h 93"/>
                <a:gd name="T78" fmla="*/ 83 w 129"/>
                <a:gd name="T79" fmla="*/ 55 h 93"/>
                <a:gd name="T80" fmla="*/ 88 w 129"/>
                <a:gd name="T81" fmla="*/ 56 h 93"/>
                <a:gd name="T82" fmla="*/ 92 w 129"/>
                <a:gd name="T83" fmla="*/ 65 h 93"/>
                <a:gd name="T84" fmla="*/ 100 w 129"/>
                <a:gd name="T85" fmla="*/ 75 h 93"/>
                <a:gd name="T86" fmla="*/ 108 w 129"/>
                <a:gd name="T87" fmla="*/ 86 h 93"/>
                <a:gd name="T88" fmla="*/ 108 w 129"/>
                <a:gd name="T89" fmla="*/ 86 h 93"/>
                <a:gd name="T90" fmla="*/ 108 w 129"/>
                <a:gd name="T91" fmla="*/ 88 h 93"/>
                <a:gd name="T92" fmla="*/ 114 w 129"/>
                <a:gd name="T93" fmla="*/ 91 h 93"/>
                <a:gd name="T94" fmla="*/ 114 w 129"/>
                <a:gd name="T95" fmla="*/ 93 h 93"/>
                <a:gd name="T96" fmla="*/ 124 w 129"/>
                <a:gd name="T97" fmla="*/ 93 h 93"/>
                <a:gd name="T98" fmla="*/ 124 w 129"/>
                <a:gd name="T99" fmla="*/ 93 h 93"/>
                <a:gd name="T100" fmla="*/ 129 w 129"/>
                <a:gd name="T101" fmla="*/ 86 h 93"/>
                <a:gd name="T102" fmla="*/ 129 w 129"/>
                <a:gd name="T103" fmla="*/ 83 h 93"/>
                <a:gd name="T104" fmla="*/ 127 w 129"/>
                <a:gd name="T105" fmla="*/ 75 h 93"/>
                <a:gd name="T106" fmla="*/ 120 w 129"/>
                <a:gd name="T107" fmla="*/ 76 h 93"/>
                <a:gd name="T108" fmla="*/ 117 w 129"/>
                <a:gd name="T109" fmla="*/ 76 h 93"/>
                <a:gd name="T110" fmla="*/ 105 w 129"/>
                <a:gd name="T111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93">
                  <a:moveTo>
                    <a:pt x="105" y="71"/>
                  </a:moveTo>
                  <a:lnTo>
                    <a:pt x="103" y="71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3" y="65"/>
                  </a:lnTo>
                  <a:lnTo>
                    <a:pt x="102" y="65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7" y="53"/>
                  </a:lnTo>
                  <a:lnTo>
                    <a:pt x="93" y="38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85" y="28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2" y="30"/>
                  </a:lnTo>
                  <a:lnTo>
                    <a:pt x="65" y="28"/>
                  </a:lnTo>
                  <a:lnTo>
                    <a:pt x="53" y="23"/>
                  </a:lnTo>
                  <a:lnTo>
                    <a:pt x="47" y="20"/>
                  </a:lnTo>
                  <a:lnTo>
                    <a:pt x="43" y="16"/>
                  </a:lnTo>
                  <a:lnTo>
                    <a:pt x="43" y="15"/>
                  </a:lnTo>
                  <a:lnTo>
                    <a:pt x="42" y="13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2" y="11"/>
                  </a:lnTo>
                  <a:lnTo>
                    <a:pt x="7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33" y="26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8" y="30"/>
                  </a:lnTo>
                  <a:lnTo>
                    <a:pt x="47" y="35"/>
                  </a:lnTo>
                  <a:lnTo>
                    <a:pt x="53" y="41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77" y="56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6"/>
                  </a:lnTo>
                  <a:lnTo>
                    <a:pt x="93" y="63"/>
                  </a:lnTo>
                  <a:lnTo>
                    <a:pt x="92" y="65"/>
                  </a:lnTo>
                  <a:lnTo>
                    <a:pt x="95" y="71"/>
                  </a:lnTo>
                  <a:lnTo>
                    <a:pt x="100" y="75"/>
                  </a:lnTo>
                  <a:lnTo>
                    <a:pt x="108" y="83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12" y="91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4" y="93"/>
                  </a:lnTo>
                  <a:lnTo>
                    <a:pt x="122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7" y="90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7" y="75"/>
                  </a:lnTo>
                  <a:lnTo>
                    <a:pt x="125" y="76"/>
                  </a:lnTo>
                  <a:lnTo>
                    <a:pt x="120" y="76"/>
                  </a:lnTo>
                  <a:lnTo>
                    <a:pt x="119" y="76"/>
                  </a:lnTo>
                  <a:lnTo>
                    <a:pt x="117" y="76"/>
                  </a:lnTo>
                  <a:lnTo>
                    <a:pt x="110" y="75"/>
                  </a:lnTo>
                  <a:lnTo>
                    <a:pt x="105" y="7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6" name="Freeform 509"/>
            <p:cNvSpPr>
              <a:spLocks/>
            </p:cNvSpPr>
            <p:nvPr/>
          </p:nvSpPr>
          <p:spPr bwMode="auto">
            <a:xfrm>
              <a:off x="7993863" y="5854106"/>
              <a:ext cx="15119" cy="19653"/>
            </a:xfrm>
            <a:custGeom>
              <a:avLst/>
              <a:gdLst>
                <a:gd name="T0" fmla="*/ 10 w 10"/>
                <a:gd name="T1" fmla="*/ 1 h 13"/>
                <a:gd name="T2" fmla="*/ 9 w 10"/>
                <a:gd name="T3" fmla="*/ 0 h 13"/>
                <a:gd name="T4" fmla="*/ 9 w 10"/>
                <a:gd name="T5" fmla="*/ 0 h 13"/>
                <a:gd name="T6" fmla="*/ 7 w 10"/>
                <a:gd name="T7" fmla="*/ 0 h 13"/>
                <a:gd name="T8" fmla="*/ 7 w 10"/>
                <a:gd name="T9" fmla="*/ 1 h 13"/>
                <a:gd name="T10" fmla="*/ 4 w 10"/>
                <a:gd name="T11" fmla="*/ 6 h 13"/>
                <a:gd name="T12" fmla="*/ 0 w 10"/>
                <a:gd name="T13" fmla="*/ 11 h 13"/>
                <a:gd name="T14" fmla="*/ 0 w 10"/>
                <a:gd name="T15" fmla="*/ 11 h 13"/>
                <a:gd name="T16" fmla="*/ 0 w 10"/>
                <a:gd name="T17" fmla="*/ 13 h 13"/>
                <a:gd name="T18" fmla="*/ 2 w 10"/>
                <a:gd name="T19" fmla="*/ 13 h 13"/>
                <a:gd name="T20" fmla="*/ 2 w 10"/>
                <a:gd name="T21" fmla="*/ 13 h 13"/>
                <a:gd name="T22" fmla="*/ 5 w 10"/>
                <a:gd name="T23" fmla="*/ 10 h 13"/>
                <a:gd name="T24" fmla="*/ 7 w 10"/>
                <a:gd name="T25" fmla="*/ 10 h 13"/>
                <a:gd name="T26" fmla="*/ 10 w 10"/>
                <a:gd name="T27" fmla="*/ 1 h 13"/>
                <a:gd name="T28" fmla="*/ 10 w 10"/>
                <a:gd name="T2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4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7" name="Freeform 510"/>
            <p:cNvSpPr>
              <a:spLocks/>
            </p:cNvSpPr>
            <p:nvPr/>
          </p:nvSpPr>
          <p:spPr bwMode="auto">
            <a:xfrm>
              <a:off x="7946998" y="5866200"/>
              <a:ext cx="12094" cy="10582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2 h 7"/>
                <a:gd name="T4" fmla="*/ 6 w 8"/>
                <a:gd name="T5" fmla="*/ 0 h 7"/>
                <a:gd name="T6" fmla="*/ 6 w 8"/>
                <a:gd name="T7" fmla="*/ 0 h 7"/>
                <a:gd name="T8" fmla="*/ 5 w 8"/>
                <a:gd name="T9" fmla="*/ 0 h 7"/>
                <a:gd name="T10" fmla="*/ 5 w 8"/>
                <a:gd name="T11" fmla="*/ 0 h 7"/>
                <a:gd name="T12" fmla="*/ 3 w 8"/>
                <a:gd name="T13" fmla="*/ 0 h 7"/>
                <a:gd name="T14" fmla="*/ 0 w 8"/>
                <a:gd name="T15" fmla="*/ 3 h 7"/>
                <a:gd name="T16" fmla="*/ 0 w 8"/>
                <a:gd name="T17" fmla="*/ 5 h 7"/>
                <a:gd name="T18" fmla="*/ 0 w 8"/>
                <a:gd name="T19" fmla="*/ 7 h 7"/>
                <a:gd name="T20" fmla="*/ 3 w 8"/>
                <a:gd name="T21" fmla="*/ 7 h 7"/>
                <a:gd name="T22" fmla="*/ 5 w 8"/>
                <a:gd name="T23" fmla="*/ 7 h 7"/>
                <a:gd name="T24" fmla="*/ 5 w 8"/>
                <a:gd name="T25" fmla="*/ 7 h 7"/>
                <a:gd name="T26" fmla="*/ 8 w 8"/>
                <a:gd name="T27" fmla="*/ 3 h 7"/>
                <a:gd name="T28" fmla="*/ 8 w 8"/>
                <a:gd name="T29" fmla="*/ 3 h 7"/>
                <a:gd name="T30" fmla="*/ 8 w 8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8" name="Freeform 511"/>
            <p:cNvSpPr>
              <a:spLocks/>
            </p:cNvSpPr>
            <p:nvPr/>
          </p:nvSpPr>
          <p:spPr bwMode="auto">
            <a:xfrm>
              <a:off x="7969675" y="5866200"/>
              <a:ext cx="19654" cy="18142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7 h 12"/>
                <a:gd name="T4" fmla="*/ 11 w 13"/>
                <a:gd name="T5" fmla="*/ 7 h 12"/>
                <a:gd name="T6" fmla="*/ 10 w 13"/>
                <a:gd name="T7" fmla="*/ 5 h 12"/>
                <a:gd name="T8" fmla="*/ 6 w 13"/>
                <a:gd name="T9" fmla="*/ 3 h 12"/>
                <a:gd name="T10" fmla="*/ 3 w 13"/>
                <a:gd name="T11" fmla="*/ 2 h 12"/>
                <a:gd name="T12" fmla="*/ 1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0 h 12"/>
                <a:gd name="T24" fmla="*/ 5 w 13"/>
                <a:gd name="T25" fmla="*/ 10 h 12"/>
                <a:gd name="T26" fmla="*/ 5 w 13"/>
                <a:gd name="T27" fmla="*/ 10 h 12"/>
                <a:gd name="T28" fmla="*/ 8 w 13"/>
                <a:gd name="T29" fmla="*/ 12 h 12"/>
                <a:gd name="T30" fmla="*/ 10 w 13"/>
                <a:gd name="T31" fmla="*/ 12 h 12"/>
                <a:gd name="T32" fmla="*/ 10 w 13"/>
                <a:gd name="T33" fmla="*/ 12 h 12"/>
                <a:gd name="T34" fmla="*/ 11 w 13"/>
                <a:gd name="T35" fmla="*/ 10 h 12"/>
                <a:gd name="T36" fmla="*/ 11 w 13"/>
                <a:gd name="T37" fmla="*/ 8 h 12"/>
                <a:gd name="T38" fmla="*/ 13 w 13"/>
                <a:gd name="T39" fmla="*/ 7 h 12"/>
                <a:gd name="T40" fmla="*/ 13 w 13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6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9" name="Freeform 512"/>
            <p:cNvSpPr>
              <a:spLocks/>
            </p:cNvSpPr>
            <p:nvPr/>
          </p:nvSpPr>
          <p:spPr bwMode="auto">
            <a:xfrm>
              <a:off x="8052825" y="6070293"/>
              <a:ext cx="15119" cy="22677"/>
            </a:xfrm>
            <a:custGeom>
              <a:avLst/>
              <a:gdLst>
                <a:gd name="T0" fmla="*/ 0 w 10"/>
                <a:gd name="T1" fmla="*/ 10 h 15"/>
                <a:gd name="T2" fmla="*/ 1 w 10"/>
                <a:gd name="T3" fmla="*/ 15 h 15"/>
                <a:gd name="T4" fmla="*/ 1 w 10"/>
                <a:gd name="T5" fmla="*/ 15 h 15"/>
                <a:gd name="T6" fmla="*/ 1 w 10"/>
                <a:gd name="T7" fmla="*/ 15 h 15"/>
                <a:gd name="T8" fmla="*/ 1 w 10"/>
                <a:gd name="T9" fmla="*/ 15 h 15"/>
                <a:gd name="T10" fmla="*/ 3 w 10"/>
                <a:gd name="T11" fmla="*/ 15 h 15"/>
                <a:gd name="T12" fmla="*/ 5 w 10"/>
                <a:gd name="T13" fmla="*/ 15 h 15"/>
                <a:gd name="T14" fmla="*/ 5 w 10"/>
                <a:gd name="T15" fmla="*/ 13 h 15"/>
                <a:gd name="T16" fmla="*/ 8 w 10"/>
                <a:gd name="T17" fmla="*/ 10 h 15"/>
                <a:gd name="T18" fmla="*/ 8 w 10"/>
                <a:gd name="T19" fmla="*/ 8 h 15"/>
                <a:gd name="T20" fmla="*/ 10 w 10"/>
                <a:gd name="T21" fmla="*/ 7 h 15"/>
                <a:gd name="T22" fmla="*/ 10 w 10"/>
                <a:gd name="T23" fmla="*/ 3 h 15"/>
                <a:gd name="T24" fmla="*/ 10 w 10"/>
                <a:gd name="T25" fmla="*/ 2 h 15"/>
                <a:gd name="T26" fmla="*/ 8 w 10"/>
                <a:gd name="T27" fmla="*/ 0 h 15"/>
                <a:gd name="T28" fmla="*/ 7 w 10"/>
                <a:gd name="T29" fmla="*/ 0 h 15"/>
                <a:gd name="T30" fmla="*/ 5 w 10"/>
                <a:gd name="T31" fmla="*/ 0 h 15"/>
                <a:gd name="T32" fmla="*/ 5 w 10"/>
                <a:gd name="T33" fmla="*/ 2 h 15"/>
                <a:gd name="T34" fmla="*/ 5 w 10"/>
                <a:gd name="T35" fmla="*/ 2 h 15"/>
                <a:gd name="T36" fmla="*/ 1 w 10"/>
                <a:gd name="T37" fmla="*/ 3 h 15"/>
                <a:gd name="T38" fmla="*/ 1 w 10"/>
                <a:gd name="T39" fmla="*/ 3 h 15"/>
                <a:gd name="T40" fmla="*/ 1 w 10"/>
                <a:gd name="T41" fmla="*/ 7 h 15"/>
                <a:gd name="T42" fmla="*/ 0 w 10"/>
                <a:gd name="T43" fmla="*/ 8 h 15"/>
                <a:gd name="T44" fmla="*/ 0 w 10"/>
                <a:gd name="T4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5">
                  <a:moveTo>
                    <a:pt x="0" y="10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0" name="Freeform 513"/>
            <p:cNvSpPr>
              <a:spLocks/>
            </p:cNvSpPr>
            <p:nvPr/>
          </p:nvSpPr>
          <p:spPr bwMode="auto">
            <a:xfrm>
              <a:off x="8098178" y="6024940"/>
              <a:ext cx="34772" cy="42330"/>
            </a:xfrm>
            <a:custGeom>
              <a:avLst/>
              <a:gdLst>
                <a:gd name="T0" fmla="*/ 12 w 23"/>
                <a:gd name="T1" fmla="*/ 8 h 28"/>
                <a:gd name="T2" fmla="*/ 12 w 23"/>
                <a:gd name="T3" fmla="*/ 7 h 28"/>
                <a:gd name="T4" fmla="*/ 7 w 23"/>
                <a:gd name="T5" fmla="*/ 2 h 28"/>
                <a:gd name="T6" fmla="*/ 7 w 23"/>
                <a:gd name="T7" fmla="*/ 2 h 28"/>
                <a:gd name="T8" fmla="*/ 7 w 23"/>
                <a:gd name="T9" fmla="*/ 2 h 28"/>
                <a:gd name="T10" fmla="*/ 7 w 23"/>
                <a:gd name="T11" fmla="*/ 0 h 28"/>
                <a:gd name="T12" fmla="*/ 7 w 23"/>
                <a:gd name="T13" fmla="*/ 0 h 28"/>
                <a:gd name="T14" fmla="*/ 7 w 23"/>
                <a:gd name="T15" fmla="*/ 0 h 28"/>
                <a:gd name="T16" fmla="*/ 3 w 23"/>
                <a:gd name="T17" fmla="*/ 0 h 28"/>
                <a:gd name="T18" fmla="*/ 0 w 23"/>
                <a:gd name="T19" fmla="*/ 3 h 28"/>
                <a:gd name="T20" fmla="*/ 0 w 23"/>
                <a:gd name="T21" fmla="*/ 3 h 28"/>
                <a:gd name="T22" fmla="*/ 0 w 23"/>
                <a:gd name="T23" fmla="*/ 3 h 28"/>
                <a:gd name="T24" fmla="*/ 0 w 23"/>
                <a:gd name="T25" fmla="*/ 5 h 28"/>
                <a:gd name="T26" fmla="*/ 0 w 23"/>
                <a:gd name="T27" fmla="*/ 7 h 28"/>
                <a:gd name="T28" fmla="*/ 2 w 23"/>
                <a:gd name="T29" fmla="*/ 12 h 28"/>
                <a:gd name="T30" fmla="*/ 2 w 23"/>
                <a:gd name="T31" fmla="*/ 12 h 28"/>
                <a:gd name="T32" fmla="*/ 10 w 23"/>
                <a:gd name="T33" fmla="*/ 18 h 28"/>
                <a:gd name="T34" fmla="*/ 17 w 23"/>
                <a:gd name="T35" fmla="*/ 25 h 28"/>
                <a:gd name="T36" fmla="*/ 20 w 23"/>
                <a:gd name="T37" fmla="*/ 28 h 28"/>
                <a:gd name="T38" fmla="*/ 22 w 23"/>
                <a:gd name="T39" fmla="*/ 28 h 28"/>
                <a:gd name="T40" fmla="*/ 23 w 23"/>
                <a:gd name="T41" fmla="*/ 20 h 28"/>
                <a:gd name="T42" fmla="*/ 23 w 23"/>
                <a:gd name="T43" fmla="*/ 20 h 28"/>
                <a:gd name="T44" fmla="*/ 20 w 23"/>
                <a:gd name="T45" fmla="*/ 10 h 28"/>
                <a:gd name="T46" fmla="*/ 20 w 23"/>
                <a:gd name="T47" fmla="*/ 8 h 28"/>
                <a:gd name="T48" fmla="*/ 18 w 23"/>
                <a:gd name="T49" fmla="*/ 8 h 28"/>
                <a:gd name="T50" fmla="*/ 17 w 23"/>
                <a:gd name="T51" fmla="*/ 8 h 28"/>
                <a:gd name="T52" fmla="*/ 13 w 23"/>
                <a:gd name="T53" fmla="*/ 8 h 28"/>
                <a:gd name="T54" fmla="*/ 12 w 23"/>
                <a:gd name="T5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28">
                  <a:moveTo>
                    <a:pt x="12" y="8"/>
                  </a:moveTo>
                  <a:lnTo>
                    <a:pt x="12" y="7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0" y="18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1" name="Freeform 514"/>
            <p:cNvSpPr>
              <a:spLocks/>
            </p:cNvSpPr>
            <p:nvPr/>
          </p:nvSpPr>
          <p:spPr bwMode="auto">
            <a:xfrm>
              <a:off x="8098178" y="6157978"/>
              <a:ext cx="15119" cy="18142"/>
            </a:xfrm>
            <a:custGeom>
              <a:avLst/>
              <a:gdLst>
                <a:gd name="T0" fmla="*/ 5 w 10"/>
                <a:gd name="T1" fmla="*/ 9 h 12"/>
                <a:gd name="T2" fmla="*/ 5 w 10"/>
                <a:gd name="T3" fmla="*/ 11 h 12"/>
                <a:gd name="T4" fmla="*/ 5 w 10"/>
                <a:gd name="T5" fmla="*/ 11 h 12"/>
                <a:gd name="T6" fmla="*/ 7 w 10"/>
                <a:gd name="T7" fmla="*/ 12 h 12"/>
                <a:gd name="T8" fmla="*/ 8 w 10"/>
                <a:gd name="T9" fmla="*/ 12 h 12"/>
                <a:gd name="T10" fmla="*/ 10 w 10"/>
                <a:gd name="T11" fmla="*/ 9 h 12"/>
                <a:gd name="T12" fmla="*/ 10 w 10"/>
                <a:gd name="T13" fmla="*/ 7 h 12"/>
                <a:gd name="T14" fmla="*/ 10 w 10"/>
                <a:gd name="T15" fmla="*/ 7 h 12"/>
                <a:gd name="T16" fmla="*/ 10 w 10"/>
                <a:gd name="T17" fmla="*/ 7 h 12"/>
                <a:gd name="T18" fmla="*/ 8 w 10"/>
                <a:gd name="T19" fmla="*/ 4 h 12"/>
                <a:gd name="T20" fmla="*/ 8 w 10"/>
                <a:gd name="T21" fmla="*/ 4 h 12"/>
                <a:gd name="T22" fmla="*/ 7 w 10"/>
                <a:gd name="T23" fmla="*/ 2 h 12"/>
                <a:gd name="T24" fmla="*/ 7 w 10"/>
                <a:gd name="T25" fmla="*/ 0 h 12"/>
                <a:gd name="T26" fmla="*/ 5 w 10"/>
                <a:gd name="T27" fmla="*/ 0 h 12"/>
                <a:gd name="T28" fmla="*/ 2 w 10"/>
                <a:gd name="T29" fmla="*/ 0 h 12"/>
                <a:gd name="T30" fmla="*/ 0 w 10"/>
                <a:gd name="T31" fmla="*/ 0 h 12"/>
                <a:gd name="T32" fmla="*/ 0 w 10"/>
                <a:gd name="T33" fmla="*/ 0 h 12"/>
                <a:gd name="T34" fmla="*/ 2 w 10"/>
                <a:gd name="T35" fmla="*/ 6 h 12"/>
                <a:gd name="T36" fmla="*/ 5 w 10"/>
                <a:gd name="T3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2">
                  <a:moveTo>
                    <a:pt x="5" y="9"/>
                  </a:moveTo>
                  <a:lnTo>
                    <a:pt x="5" y="11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2" name="Freeform 515"/>
            <p:cNvSpPr>
              <a:spLocks/>
            </p:cNvSpPr>
            <p:nvPr/>
          </p:nvSpPr>
          <p:spPr bwMode="auto">
            <a:xfrm>
              <a:off x="8045266" y="6024940"/>
              <a:ext cx="7560" cy="4535"/>
            </a:xfrm>
            <a:custGeom>
              <a:avLst/>
              <a:gdLst>
                <a:gd name="T0" fmla="*/ 0 w 5"/>
                <a:gd name="T1" fmla="*/ 3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3 w 5"/>
                <a:gd name="T15" fmla="*/ 0 h 3"/>
                <a:gd name="T16" fmla="*/ 3 w 5"/>
                <a:gd name="T17" fmla="*/ 0 h 3"/>
                <a:gd name="T18" fmla="*/ 1 w 5"/>
                <a:gd name="T19" fmla="*/ 0 h 3"/>
                <a:gd name="T20" fmla="*/ 0 w 5"/>
                <a:gd name="T21" fmla="*/ 2 h 3"/>
                <a:gd name="T22" fmla="*/ 0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3" name="Freeform 516"/>
            <p:cNvSpPr>
              <a:spLocks/>
            </p:cNvSpPr>
            <p:nvPr/>
          </p:nvSpPr>
          <p:spPr bwMode="auto">
            <a:xfrm>
              <a:off x="8117833" y="5739207"/>
              <a:ext cx="45355" cy="36283"/>
            </a:xfrm>
            <a:custGeom>
              <a:avLst/>
              <a:gdLst>
                <a:gd name="T0" fmla="*/ 2 w 30"/>
                <a:gd name="T1" fmla="*/ 7 h 24"/>
                <a:gd name="T2" fmla="*/ 0 w 30"/>
                <a:gd name="T3" fmla="*/ 9 h 24"/>
                <a:gd name="T4" fmla="*/ 2 w 30"/>
                <a:gd name="T5" fmla="*/ 17 h 24"/>
                <a:gd name="T6" fmla="*/ 4 w 30"/>
                <a:gd name="T7" fmla="*/ 19 h 24"/>
                <a:gd name="T8" fmla="*/ 4 w 30"/>
                <a:gd name="T9" fmla="*/ 19 h 24"/>
                <a:gd name="T10" fmla="*/ 10 w 30"/>
                <a:gd name="T11" fmla="*/ 22 h 24"/>
                <a:gd name="T12" fmla="*/ 10 w 30"/>
                <a:gd name="T13" fmla="*/ 22 h 24"/>
                <a:gd name="T14" fmla="*/ 24 w 30"/>
                <a:gd name="T15" fmla="*/ 24 h 24"/>
                <a:gd name="T16" fmla="*/ 24 w 30"/>
                <a:gd name="T17" fmla="*/ 19 h 24"/>
                <a:gd name="T18" fmla="*/ 24 w 30"/>
                <a:gd name="T19" fmla="*/ 19 h 24"/>
                <a:gd name="T20" fmla="*/ 24 w 30"/>
                <a:gd name="T21" fmla="*/ 17 h 24"/>
                <a:gd name="T22" fmla="*/ 22 w 30"/>
                <a:gd name="T23" fmla="*/ 17 h 24"/>
                <a:gd name="T24" fmla="*/ 22 w 30"/>
                <a:gd name="T25" fmla="*/ 15 h 24"/>
                <a:gd name="T26" fmla="*/ 24 w 30"/>
                <a:gd name="T27" fmla="*/ 12 h 24"/>
                <a:gd name="T28" fmla="*/ 24 w 30"/>
                <a:gd name="T29" fmla="*/ 12 h 24"/>
                <a:gd name="T30" fmla="*/ 25 w 30"/>
                <a:gd name="T31" fmla="*/ 7 h 24"/>
                <a:gd name="T32" fmla="*/ 29 w 30"/>
                <a:gd name="T33" fmla="*/ 2 h 24"/>
                <a:gd name="T34" fmla="*/ 29 w 30"/>
                <a:gd name="T35" fmla="*/ 2 h 24"/>
                <a:gd name="T36" fmla="*/ 30 w 30"/>
                <a:gd name="T37" fmla="*/ 0 h 24"/>
                <a:gd name="T38" fmla="*/ 30 w 30"/>
                <a:gd name="T39" fmla="*/ 0 h 24"/>
                <a:gd name="T40" fmla="*/ 5 w 30"/>
                <a:gd name="T41" fmla="*/ 4 h 24"/>
                <a:gd name="T42" fmla="*/ 4 w 30"/>
                <a:gd name="T43" fmla="*/ 5 h 24"/>
                <a:gd name="T44" fmla="*/ 2 w 30"/>
                <a:gd name="T45" fmla="*/ 5 h 24"/>
                <a:gd name="T46" fmla="*/ 2 w 30"/>
                <a:gd name="T4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24">
                  <a:moveTo>
                    <a:pt x="2" y="7"/>
                  </a:moveTo>
                  <a:lnTo>
                    <a:pt x="0" y="9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24" y="24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7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4" name="Freeform 517"/>
            <p:cNvSpPr>
              <a:spLocks/>
            </p:cNvSpPr>
            <p:nvPr/>
          </p:nvSpPr>
          <p:spPr bwMode="auto">
            <a:xfrm>
              <a:off x="8155627" y="5671175"/>
              <a:ext cx="28725" cy="15119"/>
            </a:xfrm>
            <a:custGeom>
              <a:avLst/>
              <a:gdLst>
                <a:gd name="T0" fmla="*/ 0 w 19"/>
                <a:gd name="T1" fmla="*/ 4 h 10"/>
                <a:gd name="T2" fmla="*/ 2 w 19"/>
                <a:gd name="T3" fmla="*/ 7 h 10"/>
                <a:gd name="T4" fmla="*/ 2 w 19"/>
                <a:gd name="T5" fmla="*/ 7 h 10"/>
                <a:gd name="T6" fmla="*/ 5 w 19"/>
                <a:gd name="T7" fmla="*/ 9 h 10"/>
                <a:gd name="T8" fmla="*/ 7 w 19"/>
                <a:gd name="T9" fmla="*/ 9 h 10"/>
                <a:gd name="T10" fmla="*/ 10 w 19"/>
                <a:gd name="T11" fmla="*/ 10 h 10"/>
                <a:gd name="T12" fmla="*/ 10 w 19"/>
                <a:gd name="T13" fmla="*/ 10 h 10"/>
                <a:gd name="T14" fmla="*/ 14 w 19"/>
                <a:gd name="T15" fmla="*/ 10 h 10"/>
                <a:gd name="T16" fmla="*/ 15 w 19"/>
                <a:gd name="T17" fmla="*/ 10 h 10"/>
                <a:gd name="T18" fmla="*/ 17 w 19"/>
                <a:gd name="T19" fmla="*/ 9 h 10"/>
                <a:gd name="T20" fmla="*/ 19 w 19"/>
                <a:gd name="T21" fmla="*/ 9 h 10"/>
                <a:gd name="T22" fmla="*/ 19 w 19"/>
                <a:gd name="T23" fmla="*/ 7 h 10"/>
                <a:gd name="T24" fmla="*/ 19 w 19"/>
                <a:gd name="T25" fmla="*/ 4 h 10"/>
                <a:gd name="T26" fmla="*/ 19 w 19"/>
                <a:gd name="T27" fmla="*/ 4 h 10"/>
                <a:gd name="T28" fmla="*/ 15 w 19"/>
                <a:gd name="T29" fmla="*/ 2 h 10"/>
                <a:gd name="T30" fmla="*/ 15 w 19"/>
                <a:gd name="T31" fmla="*/ 2 h 10"/>
                <a:gd name="T32" fmla="*/ 14 w 19"/>
                <a:gd name="T33" fmla="*/ 2 h 10"/>
                <a:gd name="T34" fmla="*/ 10 w 19"/>
                <a:gd name="T35" fmla="*/ 0 h 10"/>
                <a:gd name="T36" fmla="*/ 9 w 19"/>
                <a:gd name="T37" fmla="*/ 0 h 10"/>
                <a:gd name="T38" fmla="*/ 9 w 19"/>
                <a:gd name="T39" fmla="*/ 0 h 10"/>
                <a:gd name="T40" fmla="*/ 7 w 19"/>
                <a:gd name="T41" fmla="*/ 2 h 10"/>
                <a:gd name="T42" fmla="*/ 5 w 19"/>
                <a:gd name="T43" fmla="*/ 2 h 10"/>
                <a:gd name="T44" fmla="*/ 0 w 19"/>
                <a:gd name="T4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5" name="Freeform 518"/>
            <p:cNvSpPr>
              <a:spLocks/>
            </p:cNvSpPr>
            <p:nvPr/>
          </p:nvSpPr>
          <p:spPr bwMode="auto">
            <a:xfrm>
              <a:off x="8116322" y="5808750"/>
              <a:ext cx="7560" cy="1209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1 w 5"/>
                <a:gd name="T5" fmla="*/ 0 h 8"/>
                <a:gd name="T6" fmla="*/ 0 w 5"/>
                <a:gd name="T7" fmla="*/ 1 h 8"/>
                <a:gd name="T8" fmla="*/ 0 w 5"/>
                <a:gd name="T9" fmla="*/ 3 h 8"/>
                <a:gd name="T10" fmla="*/ 0 w 5"/>
                <a:gd name="T11" fmla="*/ 5 h 8"/>
                <a:gd name="T12" fmla="*/ 0 w 5"/>
                <a:gd name="T13" fmla="*/ 6 h 8"/>
                <a:gd name="T14" fmla="*/ 1 w 5"/>
                <a:gd name="T15" fmla="*/ 8 h 8"/>
                <a:gd name="T16" fmla="*/ 1 w 5"/>
                <a:gd name="T17" fmla="*/ 8 h 8"/>
                <a:gd name="T18" fmla="*/ 1 w 5"/>
                <a:gd name="T19" fmla="*/ 8 h 8"/>
                <a:gd name="T20" fmla="*/ 3 w 5"/>
                <a:gd name="T21" fmla="*/ 5 h 8"/>
                <a:gd name="T22" fmla="*/ 5 w 5"/>
                <a:gd name="T23" fmla="*/ 3 h 8"/>
                <a:gd name="T24" fmla="*/ 5 w 5"/>
                <a:gd name="T25" fmla="*/ 1 h 8"/>
                <a:gd name="T26" fmla="*/ 5 w 5"/>
                <a:gd name="T27" fmla="*/ 1 h 8"/>
                <a:gd name="T28" fmla="*/ 5 w 5"/>
                <a:gd name="T29" fmla="*/ 1 h 8"/>
                <a:gd name="T30" fmla="*/ 3 w 5"/>
                <a:gd name="T31" fmla="*/ 0 h 8"/>
                <a:gd name="T32" fmla="*/ 3 w 5"/>
                <a:gd name="T33" fmla="*/ 0 h 8"/>
                <a:gd name="T34" fmla="*/ 1 w 5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6" name="Freeform 519"/>
            <p:cNvSpPr>
              <a:spLocks/>
            </p:cNvSpPr>
            <p:nvPr/>
          </p:nvSpPr>
          <p:spPr bwMode="auto">
            <a:xfrm>
              <a:off x="8054336" y="6194262"/>
              <a:ext cx="6047" cy="30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2 w 4"/>
                <a:gd name="T5" fmla="*/ 2 h 2"/>
                <a:gd name="T6" fmla="*/ 2 w 4"/>
                <a:gd name="T7" fmla="*/ 2 h 2"/>
                <a:gd name="T8" fmla="*/ 4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2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7" name="Freeform 520"/>
            <p:cNvSpPr>
              <a:spLocks/>
            </p:cNvSpPr>
            <p:nvPr/>
          </p:nvSpPr>
          <p:spPr bwMode="auto">
            <a:xfrm>
              <a:off x="8087597" y="6183682"/>
              <a:ext cx="7560" cy="10582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2 h 7"/>
                <a:gd name="T4" fmla="*/ 4 w 5"/>
                <a:gd name="T5" fmla="*/ 2 h 7"/>
                <a:gd name="T6" fmla="*/ 4 w 5"/>
                <a:gd name="T7" fmla="*/ 2 h 7"/>
                <a:gd name="T8" fmla="*/ 2 w 5"/>
                <a:gd name="T9" fmla="*/ 0 h 7"/>
                <a:gd name="T10" fmla="*/ 0 w 5"/>
                <a:gd name="T11" fmla="*/ 4 h 7"/>
                <a:gd name="T12" fmla="*/ 0 w 5"/>
                <a:gd name="T13" fmla="*/ 4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2 w 5"/>
                <a:gd name="T23" fmla="*/ 7 h 7"/>
                <a:gd name="T24" fmla="*/ 4 w 5"/>
                <a:gd name="T25" fmla="*/ 7 h 7"/>
                <a:gd name="T26" fmla="*/ 5 w 5"/>
                <a:gd name="T27" fmla="*/ 7 h 7"/>
                <a:gd name="T28" fmla="*/ 5 w 5"/>
                <a:gd name="T29" fmla="*/ 5 h 7"/>
                <a:gd name="T30" fmla="*/ 5 w 5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8" name="Freeform 521"/>
            <p:cNvSpPr>
              <a:spLocks/>
            </p:cNvSpPr>
            <p:nvPr/>
          </p:nvSpPr>
          <p:spPr bwMode="auto">
            <a:xfrm>
              <a:off x="8098178" y="6074830"/>
              <a:ext cx="7560" cy="6047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4 h 4"/>
                <a:gd name="T8" fmla="*/ 5 w 5"/>
                <a:gd name="T9" fmla="*/ 0 h 4"/>
                <a:gd name="T10" fmla="*/ 5 w 5"/>
                <a:gd name="T11" fmla="*/ 0 h 4"/>
                <a:gd name="T12" fmla="*/ 5 w 5"/>
                <a:gd name="T13" fmla="*/ 0 h 4"/>
                <a:gd name="T14" fmla="*/ 3 w 5"/>
                <a:gd name="T15" fmla="*/ 0 h 4"/>
                <a:gd name="T16" fmla="*/ 2 w 5"/>
                <a:gd name="T17" fmla="*/ 0 h 4"/>
                <a:gd name="T18" fmla="*/ 0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9" name="Freeform 522"/>
            <p:cNvSpPr>
              <a:spLocks/>
            </p:cNvSpPr>
            <p:nvPr/>
          </p:nvSpPr>
          <p:spPr bwMode="auto">
            <a:xfrm>
              <a:off x="8098178" y="6191239"/>
              <a:ext cx="7560" cy="7559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4 h 5"/>
                <a:gd name="T4" fmla="*/ 2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4 h 5"/>
                <a:gd name="T16" fmla="*/ 5 w 5"/>
                <a:gd name="T17" fmla="*/ 4 h 5"/>
                <a:gd name="T18" fmla="*/ 5 w 5"/>
                <a:gd name="T19" fmla="*/ 2 h 5"/>
                <a:gd name="T20" fmla="*/ 5 w 5"/>
                <a:gd name="T21" fmla="*/ 2 h 5"/>
                <a:gd name="T22" fmla="*/ 3 w 5"/>
                <a:gd name="T23" fmla="*/ 2 h 5"/>
                <a:gd name="T24" fmla="*/ 2 w 5"/>
                <a:gd name="T25" fmla="*/ 2 h 5"/>
                <a:gd name="T26" fmla="*/ 2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0" name="Freeform 523"/>
            <p:cNvSpPr>
              <a:spLocks/>
            </p:cNvSpPr>
            <p:nvPr/>
          </p:nvSpPr>
          <p:spPr bwMode="auto">
            <a:xfrm>
              <a:off x="8072479" y="6135302"/>
              <a:ext cx="13607" cy="13606"/>
            </a:xfrm>
            <a:custGeom>
              <a:avLst/>
              <a:gdLst>
                <a:gd name="T0" fmla="*/ 9 w 9"/>
                <a:gd name="T1" fmla="*/ 2 h 9"/>
                <a:gd name="T2" fmla="*/ 9 w 9"/>
                <a:gd name="T3" fmla="*/ 2 h 9"/>
                <a:gd name="T4" fmla="*/ 9 w 9"/>
                <a:gd name="T5" fmla="*/ 0 h 9"/>
                <a:gd name="T6" fmla="*/ 7 w 9"/>
                <a:gd name="T7" fmla="*/ 0 h 9"/>
                <a:gd name="T8" fmla="*/ 5 w 9"/>
                <a:gd name="T9" fmla="*/ 0 h 9"/>
                <a:gd name="T10" fmla="*/ 4 w 9"/>
                <a:gd name="T11" fmla="*/ 2 h 9"/>
                <a:gd name="T12" fmla="*/ 2 w 9"/>
                <a:gd name="T13" fmla="*/ 2 h 9"/>
                <a:gd name="T14" fmla="*/ 0 w 9"/>
                <a:gd name="T15" fmla="*/ 5 h 9"/>
                <a:gd name="T16" fmla="*/ 0 w 9"/>
                <a:gd name="T17" fmla="*/ 9 h 9"/>
                <a:gd name="T18" fmla="*/ 7 w 9"/>
                <a:gd name="T19" fmla="*/ 9 h 9"/>
                <a:gd name="T20" fmla="*/ 9 w 9"/>
                <a:gd name="T21" fmla="*/ 9 h 9"/>
                <a:gd name="T22" fmla="*/ 9 w 9"/>
                <a:gd name="T23" fmla="*/ 7 h 9"/>
                <a:gd name="T24" fmla="*/ 9 w 9"/>
                <a:gd name="T25" fmla="*/ 2 h 9"/>
                <a:gd name="T26" fmla="*/ 9 w 9"/>
                <a:gd name="T27" fmla="*/ 2 h 9"/>
                <a:gd name="T28" fmla="*/ 9 w 9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1" name="Freeform 524"/>
            <p:cNvSpPr>
              <a:spLocks/>
            </p:cNvSpPr>
            <p:nvPr/>
          </p:nvSpPr>
          <p:spPr bwMode="auto">
            <a:xfrm>
              <a:off x="7537297" y="5790607"/>
              <a:ext cx="52914" cy="63496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  <a:gd name="T104" fmla="*/ 20 w 35"/>
                <a:gd name="T105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2" name="Freeform 525"/>
            <p:cNvSpPr>
              <a:spLocks/>
            </p:cNvSpPr>
            <p:nvPr/>
          </p:nvSpPr>
          <p:spPr bwMode="auto">
            <a:xfrm>
              <a:off x="7537297" y="5790607"/>
              <a:ext cx="52914" cy="63496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3" name="Freeform 526"/>
            <p:cNvSpPr>
              <a:spLocks/>
            </p:cNvSpPr>
            <p:nvPr/>
          </p:nvSpPr>
          <p:spPr bwMode="auto">
            <a:xfrm>
              <a:off x="7566021" y="5840500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4" name="Freeform 527"/>
            <p:cNvSpPr>
              <a:spLocks/>
            </p:cNvSpPr>
            <p:nvPr/>
          </p:nvSpPr>
          <p:spPr bwMode="auto">
            <a:xfrm>
              <a:off x="7566021" y="5840500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5" name="Rectangle 528"/>
            <p:cNvSpPr>
              <a:spLocks noChangeArrowheads="1"/>
            </p:cNvSpPr>
            <p:nvPr/>
          </p:nvSpPr>
          <p:spPr bwMode="auto">
            <a:xfrm>
              <a:off x="7566021" y="5843523"/>
              <a:ext cx="1513" cy="1512"/>
            </a:xfrm>
            <a:prstGeom prst="rect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6" name="Freeform 529"/>
            <p:cNvSpPr>
              <a:spLocks/>
            </p:cNvSpPr>
            <p:nvPr/>
          </p:nvSpPr>
          <p:spPr bwMode="auto">
            <a:xfrm>
              <a:off x="7566021" y="5843523"/>
              <a:ext cx="15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7" name="Freeform 530"/>
            <p:cNvSpPr>
              <a:spLocks/>
            </p:cNvSpPr>
            <p:nvPr/>
          </p:nvSpPr>
          <p:spPr bwMode="auto">
            <a:xfrm>
              <a:off x="8034683" y="6062737"/>
              <a:ext cx="4536" cy="15119"/>
            </a:xfrm>
            <a:custGeom>
              <a:avLst/>
              <a:gdLst>
                <a:gd name="T0" fmla="*/ 0 w 3"/>
                <a:gd name="T1" fmla="*/ 8 h 10"/>
                <a:gd name="T2" fmla="*/ 0 w 3"/>
                <a:gd name="T3" fmla="*/ 10 h 10"/>
                <a:gd name="T4" fmla="*/ 2 w 3"/>
                <a:gd name="T5" fmla="*/ 7 h 10"/>
                <a:gd name="T6" fmla="*/ 3 w 3"/>
                <a:gd name="T7" fmla="*/ 2 h 10"/>
                <a:gd name="T8" fmla="*/ 3 w 3"/>
                <a:gd name="T9" fmla="*/ 0 h 10"/>
                <a:gd name="T10" fmla="*/ 2 w 3"/>
                <a:gd name="T11" fmla="*/ 0 h 10"/>
                <a:gd name="T12" fmla="*/ 2 w 3"/>
                <a:gd name="T13" fmla="*/ 2 h 10"/>
                <a:gd name="T14" fmla="*/ 0 w 3"/>
                <a:gd name="T15" fmla="*/ 3 h 10"/>
                <a:gd name="T16" fmla="*/ 0 w 3"/>
                <a:gd name="T17" fmla="*/ 5 h 10"/>
                <a:gd name="T18" fmla="*/ 0 w 3"/>
                <a:gd name="T19" fmla="*/ 8 h 10"/>
                <a:gd name="T20" fmla="*/ 0 w 3"/>
                <a:gd name="T21" fmla="*/ 8 h 10"/>
                <a:gd name="T22" fmla="*/ 0 w 3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0" y="8"/>
                  </a:move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8" name="Freeform 531"/>
            <p:cNvSpPr>
              <a:spLocks/>
            </p:cNvSpPr>
            <p:nvPr/>
          </p:nvSpPr>
          <p:spPr bwMode="auto">
            <a:xfrm>
              <a:off x="7954557" y="6118672"/>
              <a:ext cx="22677" cy="12094"/>
            </a:xfrm>
            <a:custGeom>
              <a:avLst/>
              <a:gdLst>
                <a:gd name="T0" fmla="*/ 0 w 15"/>
                <a:gd name="T1" fmla="*/ 6 h 8"/>
                <a:gd name="T2" fmla="*/ 1 w 15"/>
                <a:gd name="T3" fmla="*/ 6 h 8"/>
                <a:gd name="T4" fmla="*/ 3 w 15"/>
                <a:gd name="T5" fmla="*/ 8 h 8"/>
                <a:gd name="T6" fmla="*/ 3 w 15"/>
                <a:gd name="T7" fmla="*/ 8 h 8"/>
                <a:gd name="T8" fmla="*/ 10 w 15"/>
                <a:gd name="T9" fmla="*/ 5 h 8"/>
                <a:gd name="T10" fmla="*/ 10 w 15"/>
                <a:gd name="T11" fmla="*/ 5 h 8"/>
                <a:gd name="T12" fmla="*/ 15 w 15"/>
                <a:gd name="T13" fmla="*/ 1 h 8"/>
                <a:gd name="T14" fmla="*/ 15 w 15"/>
                <a:gd name="T15" fmla="*/ 0 h 8"/>
                <a:gd name="T16" fmla="*/ 15 w 15"/>
                <a:gd name="T17" fmla="*/ 0 h 8"/>
                <a:gd name="T18" fmla="*/ 13 w 15"/>
                <a:gd name="T19" fmla="*/ 0 h 8"/>
                <a:gd name="T20" fmla="*/ 11 w 15"/>
                <a:gd name="T21" fmla="*/ 1 h 8"/>
                <a:gd name="T22" fmla="*/ 6 w 15"/>
                <a:gd name="T23" fmla="*/ 1 h 8"/>
                <a:gd name="T24" fmla="*/ 1 w 15"/>
                <a:gd name="T25" fmla="*/ 6 h 8"/>
                <a:gd name="T26" fmla="*/ 0 w 15"/>
                <a:gd name="T2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6" y="1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9" name="Freeform 532"/>
            <p:cNvSpPr>
              <a:spLocks/>
            </p:cNvSpPr>
            <p:nvPr/>
          </p:nvSpPr>
          <p:spPr bwMode="auto">
            <a:xfrm>
              <a:off x="7959093" y="6062737"/>
              <a:ext cx="15119" cy="12094"/>
            </a:xfrm>
            <a:custGeom>
              <a:avLst/>
              <a:gdLst>
                <a:gd name="T0" fmla="*/ 10 w 10"/>
                <a:gd name="T1" fmla="*/ 0 h 8"/>
                <a:gd name="T2" fmla="*/ 8 w 10"/>
                <a:gd name="T3" fmla="*/ 0 h 8"/>
                <a:gd name="T4" fmla="*/ 7 w 10"/>
                <a:gd name="T5" fmla="*/ 0 h 8"/>
                <a:gd name="T6" fmla="*/ 0 w 10"/>
                <a:gd name="T7" fmla="*/ 2 h 8"/>
                <a:gd name="T8" fmla="*/ 0 w 10"/>
                <a:gd name="T9" fmla="*/ 2 h 8"/>
                <a:gd name="T10" fmla="*/ 0 w 10"/>
                <a:gd name="T11" fmla="*/ 2 h 8"/>
                <a:gd name="T12" fmla="*/ 0 w 10"/>
                <a:gd name="T13" fmla="*/ 5 h 8"/>
                <a:gd name="T14" fmla="*/ 2 w 10"/>
                <a:gd name="T15" fmla="*/ 8 h 8"/>
                <a:gd name="T16" fmla="*/ 3 w 10"/>
                <a:gd name="T17" fmla="*/ 8 h 8"/>
                <a:gd name="T18" fmla="*/ 3 w 10"/>
                <a:gd name="T19" fmla="*/ 8 h 8"/>
                <a:gd name="T20" fmla="*/ 5 w 10"/>
                <a:gd name="T21" fmla="*/ 8 h 8"/>
                <a:gd name="T22" fmla="*/ 7 w 10"/>
                <a:gd name="T23" fmla="*/ 8 h 8"/>
                <a:gd name="T24" fmla="*/ 10 w 10"/>
                <a:gd name="T25" fmla="*/ 3 h 8"/>
                <a:gd name="T26" fmla="*/ 10 w 10"/>
                <a:gd name="T27" fmla="*/ 2 h 8"/>
                <a:gd name="T28" fmla="*/ 10 w 10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0" name="Freeform 533"/>
            <p:cNvSpPr>
              <a:spLocks/>
            </p:cNvSpPr>
            <p:nvPr/>
          </p:nvSpPr>
          <p:spPr bwMode="auto">
            <a:xfrm>
              <a:off x="7954557" y="6032501"/>
              <a:ext cx="16630" cy="18142"/>
            </a:xfrm>
            <a:custGeom>
              <a:avLst/>
              <a:gdLst>
                <a:gd name="T0" fmla="*/ 11 w 11"/>
                <a:gd name="T1" fmla="*/ 5 h 12"/>
                <a:gd name="T2" fmla="*/ 10 w 11"/>
                <a:gd name="T3" fmla="*/ 2 h 12"/>
                <a:gd name="T4" fmla="*/ 10 w 11"/>
                <a:gd name="T5" fmla="*/ 0 h 12"/>
                <a:gd name="T6" fmla="*/ 6 w 11"/>
                <a:gd name="T7" fmla="*/ 0 h 12"/>
                <a:gd name="T8" fmla="*/ 6 w 11"/>
                <a:gd name="T9" fmla="*/ 0 h 12"/>
                <a:gd name="T10" fmla="*/ 6 w 11"/>
                <a:gd name="T11" fmla="*/ 0 h 12"/>
                <a:gd name="T12" fmla="*/ 3 w 11"/>
                <a:gd name="T13" fmla="*/ 2 h 12"/>
                <a:gd name="T14" fmla="*/ 1 w 11"/>
                <a:gd name="T15" fmla="*/ 3 h 12"/>
                <a:gd name="T16" fmla="*/ 0 w 11"/>
                <a:gd name="T17" fmla="*/ 8 h 12"/>
                <a:gd name="T18" fmla="*/ 0 w 11"/>
                <a:gd name="T19" fmla="*/ 10 h 12"/>
                <a:gd name="T20" fmla="*/ 5 w 11"/>
                <a:gd name="T21" fmla="*/ 12 h 12"/>
                <a:gd name="T22" fmla="*/ 5 w 11"/>
                <a:gd name="T23" fmla="*/ 12 h 12"/>
                <a:gd name="T24" fmla="*/ 5 w 11"/>
                <a:gd name="T25" fmla="*/ 10 h 12"/>
                <a:gd name="T26" fmla="*/ 6 w 11"/>
                <a:gd name="T27" fmla="*/ 8 h 12"/>
                <a:gd name="T28" fmla="*/ 8 w 11"/>
                <a:gd name="T29" fmla="*/ 8 h 12"/>
                <a:gd name="T30" fmla="*/ 10 w 11"/>
                <a:gd name="T31" fmla="*/ 7 h 12"/>
                <a:gd name="T32" fmla="*/ 11 w 11"/>
                <a:gd name="T33" fmla="*/ 7 h 12"/>
                <a:gd name="T34" fmla="*/ 11 w 11"/>
                <a:gd name="T3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1" name="Freeform 534"/>
            <p:cNvSpPr>
              <a:spLocks/>
            </p:cNvSpPr>
            <p:nvPr/>
          </p:nvSpPr>
          <p:spPr bwMode="auto">
            <a:xfrm>
              <a:off x="7984793" y="6360561"/>
              <a:ext cx="320505" cy="86173"/>
            </a:xfrm>
            <a:custGeom>
              <a:avLst/>
              <a:gdLst>
                <a:gd name="T0" fmla="*/ 1 w 212"/>
                <a:gd name="T1" fmla="*/ 32 h 57"/>
                <a:gd name="T2" fmla="*/ 5 w 212"/>
                <a:gd name="T3" fmla="*/ 35 h 57"/>
                <a:gd name="T4" fmla="*/ 16 w 212"/>
                <a:gd name="T5" fmla="*/ 35 h 57"/>
                <a:gd name="T6" fmla="*/ 35 w 212"/>
                <a:gd name="T7" fmla="*/ 33 h 57"/>
                <a:gd name="T8" fmla="*/ 36 w 212"/>
                <a:gd name="T9" fmla="*/ 35 h 57"/>
                <a:gd name="T10" fmla="*/ 43 w 212"/>
                <a:gd name="T11" fmla="*/ 37 h 57"/>
                <a:gd name="T12" fmla="*/ 62 w 212"/>
                <a:gd name="T13" fmla="*/ 37 h 57"/>
                <a:gd name="T14" fmla="*/ 90 w 212"/>
                <a:gd name="T15" fmla="*/ 43 h 57"/>
                <a:gd name="T16" fmla="*/ 95 w 212"/>
                <a:gd name="T17" fmla="*/ 47 h 57"/>
                <a:gd name="T18" fmla="*/ 95 w 212"/>
                <a:gd name="T19" fmla="*/ 55 h 57"/>
                <a:gd name="T20" fmla="*/ 100 w 212"/>
                <a:gd name="T21" fmla="*/ 57 h 57"/>
                <a:gd name="T22" fmla="*/ 128 w 212"/>
                <a:gd name="T23" fmla="*/ 55 h 57"/>
                <a:gd name="T24" fmla="*/ 133 w 212"/>
                <a:gd name="T25" fmla="*/ 52 h 57"/>
                <a:gd name="T26" fmla="*/ 167 w 212"/>
                <a:gd name="T27" fmla="*/ 45 h 57"/>
                <a:gd name="T28" fmla="*/ 197 w 212"/>
                <a:gd name="T29" fmla="*/ 42 h 57"/>
                <a:gd name="T30" fmla="*/ 197 w 212"/>
                <a:gd name="T31" fmla="*/ 43 h 57"/>
                <a:gd name="T32" fmla="*/ 198 w 212"/>
                <a:gd name="T33" fmla="*/ 45 h 57"/>
                <a:gd name="T34" fmla="*/ 200 w 212"/>
                <a:gd name="T35" fmla="*/ 45 h 57"/>
                <a:gd name="T36" fmla="*/ 207 w 212"/>
                <a:gd name="T37" fmla="*/ 42 h 57"/>
                <a:gd name="T38" fmla="*/ 208 w 212"/>
                <a:gd name="T39" fmla="*/ 40 h 57"/>
                <a:gd name="T40" fmla="*/ 212 w 212"/>
                <a:gd name="T41" fmla="*/ 32 h 57"/>
                <a:gd name="T42" fmla="*/ 210 w 212"/>
                <a:gd name="T43" fmla="*/ 18 h 57"/>
                <a:gd name="T44" fmla="*/ 182 w 212"/>
                <a:gd name="T45" fmla="*/ 28 h 57"/>
                <a:gd name="T46" fmla="*/ 178 w 212"/>
                <a:gd name="T47" fmla="*/ 33 h 57"/>
                <a:gd name="T48" fmla="*/ 175 w 212"/>
                <a:gd name="T49" fmla="*/ 35 h 57"/>
                <a:gd name="T50" fmla="*/ 168 w 212"/>
                <a:gd name="T51" fmla="*/ 35 h 57"/>
                <a:gd name="T52" fmla="*/ 167 w 212"/>
                <a:gd name="T53" fmla="*/ 32 h 57"/>
                <a:gd name="T54" fmla="*/ 167 w 212"/>
                <a:gd name="T55" fmla="*/ 27 h 57"/>
                <a:gd name="T56" fmla="*/ 168 w 212"/>
                <a:gd name="T57" fmla="*/ 25 h 57"/>
                <a:gd name="T58" fmla="*/ 168 w 212"/>
                <a:gd name="T59" fmla="*/ 25 h 57"/>
                <a:gd name="T60" fmla="*/ 170 w 212"/>
                <a:gd name="T61" fmla="*/ 22 h 57"/>
                <a:gd name="T62" fmla="*/ 170 w 212"/>
                <a:gd name="T63" fmla="*/ 17 h 57"/>
                <a:gd name="T64" fmla="*/ 162 w 212"/>
                <a:gd name="T65" fmla="*/ 15 h 57"/>
                <a:gd name="T66" fmla="*/ 152 w 212"/>
                <a:gd name="T67" fmla="*/ 18 h 57"/>
                <a:gd name="T68" fmla="*/ 147 w 212"/>
                <a:gd name="T69" fmla="*/ 22 h 57"/>
                <a:gd name="T70" fmla="*/ 145 w 212"/>
                <a:gd name="T71" fmla="*/ 22 h 57"/>
                <a:gd name="T72" fmla="*/ 143 w 212"/>
                <a:gd name="T73" fmla="*/ 20 h 57"/>
                <a:gd name="T74" fmla="*/ 142 w 212"/>
                <a:gd name="T75" fmla="*/ 18 h 57"/>
                <a:gd name="T76" fmla="*/ 140 w 212"/>
                <a:gd name="T77" fmla="*/ 18 h 57"/>
                <a:gd name="T78" fmla="*/ 128 w 212"/>
                <a:gd name="T79" fmla="*/ 18 h 57"/>
                <a:gd name="T80" fmla="*/ 117 w 212"/>
                <a:gd name="T81" fmla="*/ 18 h 57"/>
                <a:gd name="T82" fmla="*/ 115 w 212"/>
                <a:gd name="T83" fmla="*/ 18 h 57"/>
                <a:gd name="T84" fmla="*/ 115 w 212"/>
                <a:gd name="T85" fmla="*/ 17 h 57"/>
                <a:gd name="T86" fmla="*/ 115 w 212"/>
                <a:gd name="T87" fmla="*/ 13 h 57"/>
                <a:gd name="T88" fmla="*/ 112 w 212"/>
                <a:gd name="T89" fmla="*/ 12 h 57"/>
                <a:gd name="T90" fmla="*/ 88 w 212"/>
                <a:gd name="T91" fmla="*/ 13 h 57"/>
                <a:gd name="T92" fmla="*/ 83 w 212"/>
                <a:gd name="T93" fmla="*/ 15 h 57"/>
                <a:gd name="T94" fmla="*/ 82 w 212"/>
                <a:gd name="T95" fmla="*/ 17 h 57"/>
                <a:gd name="T96" fmla="*/ 80 w 212"/>
                <a:gd name="T97" fmla="*/ 18 h 57"/>
                <a:gd name="T98" fmla="*/ 70 w 212"/>
                <a:gd name="T99" fmla="*/ 20 h 57"/>
                <a:gd name="T100" fmla="*/ 60 w 212"/>
                <a:gd name="T101" fmla="*/ 22 h 57"/>
                <a:gd name="T102" fmla="*/ 57 w 212"/>
                <a:gd name="T103" fmla="*/ 20 h 57"/>
                <a:gd name="T104" fmla="*/ 40 w 212"/>
                <a:gd name="T105" fmla="*/ 5 h 57"/>
                <a:gd name="T106" fmla="*/ 38 w 212"/>
                <a:gd name="T107" fmla="*/ 7 h 57"/>
                <a:gd name="T108" fmla="*/ 10 w 212"/>
                <a:gd name="T109" fmla="*/ 12 h 57"/>
                <a:gd name="T110" fmla="*/ 8 w 212"/>
                <a:gd name="T111" fmla="*/ 10 h 57"/>
                <a:gd name="T112" fmla="*/ 6 w 212"/>
                <a:gd name="T113" fmla="*/ 8 h 57"/>
                <a:gd name="T114" fmla="*/ 5 w 212"/>
                <a:gd name="T115" fmla="*/ 5 h 57"/>
                <a:gd name="T116" fmla="*/ 5 w 212"/>
                <a:gd name="T117" fmla="*/ 0 h 57"/>
                <a:gd name="T118" fmla="*/ 3 w 212"/>
                <a:gd name="T119" fmla="*/ 3 h 57"/>
                <a:gd name="T120" fmla="*/ 0 w 212"/>
                <a:gd name="T121" fmla="*/ 22 h 57"/>
                <a:gd name="T122" fmla="*/ 0 w 212"/>
                <a:gd name="T123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57">
                  <a:moveTo>
                    <a:pt x="0" y="30"/>
                  </a:moveTo>
                  <a:lnTo>
                    <a:pt x="1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35" y="33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3" y="37"/>
                  </a:lnTo>
                  <a:lnTo>
                    <a:pt x="53" y="37"/>
                  </a:lnTo>
                  <a:lnTo>
                    <a:pt x="62" y="37"/>
                  </a:lnTo>
                  <a:lnTo>
                    <a:pt x="67" y="37"/>
                  </a:lnTo>
                  <a:lnTo>
                    <a:pt x="90" y="43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100" y="57"/>
                  </a:lnTo>
                  <a:lnTo>
                    <a:pt x="115" y="57"/>
                  </a:lnTo>
                  <a:lnTo>
                    <a:pt x="128" y="55"/>
                  </a:lnTo>
                  <a:lnTo>
                    <a:pt x="130" y="53"/>
                  </a:lnTo>
                  <a:lnTo>
                    <a:pt x="133" y="52"/>
                  </a:lnTo>
                  <a:lnTo>
                    <a:pt x="148" y="48"/>
                  </a:lnTo>
                  <a:lnTo>
                    <a:pt x="167" y="45"/>
                  </a:lnTo>
                  <a:lnTo>
                    <a:pt x="188" y="42"/>
                  </a:lnTo>
                  <a:lnTo>
                    <a:pt x="197" y="42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8" y="45"/>
                  </a:lnTo>
                  <a:lnTo>
                    <a:pt x="198" y="45"/>
                  </a:lnTo>
                  <a:lnTo>
                    <a:pt x="200" y="45"/>
                  </a:lnTo>
                  <a:lnTo>
                    <a:pt x="202" y="43"/>
                  </a:lnTo>
                  <a:lnTo>
                    <a:pt x="207" y="42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10" y="35"/>
                  </a:lnTo>
                  <a:lnTo>
                    <a:pt x="212" y="32"/>
                  </a:lnTo>
                  <a:lnTo>
                    <a:pt x="212" y="27"/>
                  </a:lnTo>
                  <a:lnTo>
                    <a:pt x="210" y="18"/>
                  </a:lnTo>
                  <a:lnTo>
                    <a:pt x="192" y="25"/>
                  </a:lnTo>
                  <a:lnTo>
                    <a:pt x="182" y="28"/>
                  </a:lnTo>
                  <a:lnTo>
                    <a:pt x="178" y="32"/>
                  </a:lnTo>
                  <a:lnTo>
                    <a:pt x="178" y="33"/>
                  </a:lnTo>
                  <a:lnTo>
                    <a:pt x="177" y="35"/>
                  </a:lnTo>
                  <a:lnTo>
                    <a:pt x="175" y="35"/>
                  </a:lnTo>
                  <a:lnTo>
                    <a:pt x="175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7" y="32"/>
                  </a:lnTo>
                  <a:lnTo>
                    <a:pt x="167" y="30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3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62" y="15"/>
                  </a:lnTo>
                  <a:lnTo>
                    <a:pt x="153" y="18"/>
                  </a:lnTo>
                  <a:lnTo>
                    <a:pt x="152" y="18"/>
                  </a:lnTo>
                  <a:lnTo>
                    <a:pt x="150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43" y="20"/>
                  </a:lnTo>
                  <a:lnTo>
                    <a:pt x="142" y="20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0" y="18"/>
                  </a:lnTo>
                  <a:lnTo>
                    <a:pt x="135" y="18"/>
                  </a:lnTo>
                  <a:lnTo>
                    <a:pt x="128" y="18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0" y="18"/>
                  </a:lnTo>
                  <a:lnTo>
                    <a:pt x="73" y="20"/>
                  </a:lnTo>
                  <a:lnTo>
                    <a:pt x="70" y="20"/>
                  </a:lnTo>
                  <a:lnTo>
                    <a:pt x="63" y="22"/>
                  </a:lnTo>
                  <a:lnTo>
                    <a:pt x="60" y="22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48" y="13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2" name="Freeform 535"/>
            <p:cNvSpPr>
              <a:spLocks/>
            </p:cNvSpPr>
            <p:nvPr/>
          </p:nvSpPr>
          <p:spPr bwMode="auto">
            <a:xfrm>
              <a:off x="7962116" y="6092973"/>
              <a:ext cx="9071" cy="7559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3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5 w 6"/>
                <a:gd name="T13" fmla="*/ 3 h 5"/>
                <a:gd name="T14" fmla="*/ 6 w 6"/>
                <a:gd name="T15" fmla="*/ 3 h 5"/>
                <a:gd name="T16" fmla="*/ 6 w 6"/>
                <a:gd name="T17" fmla="*/ 3 h 5"/>
                <a:gd name="T18" fmla="*/ 6 w 6"/>
                <a:gd name="T19" fmla="*/ 2 h 5"/>
                <a:gd name="T20" fmla="*/ 3 w 6"/>
                <a:gd name="T21" fmla="*/ 2 h 5"/>
                <a:gd name="T22" fmla="*/ 3 w 6"/>
                <a:gd name="T23" fmla="*/ 0 h 5"/>
                <a:gd name="T24" fmla="*/ 1 w 6"/>
                <a:gd name="T25" fmla="*/ 0 h 5"/>
                <a:gd name="T26" fmla="*/ 0 w 6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3" name="Freeform 536"/>
            <p:cNvSpPr>
              <a:spLocks/>
            </p:cNvSpPr>
            <p:nvPr/>
          </p:nvSpPr>
          <p:spPr bwMode="auto">
            <a:xfrm>
              <a:off x="7612887" y="5976561"/>
              <a:ext cx="54426" cy="55936"/>
            </a:xfrm>
            <a:custGeom>
              <a:avLst/>
              <a:gdLst>
                <a:gd name="T0" fmla="*/ 0 w 36"/>
                <a:gd name="T1" fmla="*/ 27 h 37"/>
                <a:gd name="T2" fmla="*/ 5 w 36"/>
                <a:gd name="T3" fmla="*/ 29 h 37"/>
                <a:gd name="T4" fmla="*/ 14 w 36"/>
                <a:gd name="T5" fmla="*/ 34 h 37"/>
                <a:gd name="T6" fmla="*/ 14 w 36"/>
                <a:gd name="T7" fmla="*/ 34 h 37"/>
                <a:gd name="T8" fmla="*/ 19 w 36"/>
                <a:gd name="T9" fmla="*/ 34 h 37"/>
                <a:gd name="T10" fmla="*/ 31 w 36"/>
                <a:gd name="T11" fmla="*/ 37 h 37"/>
                <a:gd name="T12" fmla="*/ 31 w 36"/>
                <a:gd name="T13" fmla="*/ 37 h 37"/>
                <a:gd name="T14" fmla="*/ 31 w 36"/>
                <a:gd name="T15" fmla="*/ 37 h 37"/>
                <a:gd name="T16" fmla="*/ 32 w 36"/>
                <a:gd name="T17" fmla="*/ 35 h 37"/>
                <a:gd name="T18" fmla="*/ 34 w 36"/>
                <a:gd name="T19" fmla="*/ 37 h 37"/>
                <a:gd name="T20" fmla="*/ 36 w 36"/>
                <a:gd name="T21" fmla="*/ 37 h 37"/>
                <a:gd name="T22" fmla="*/ 36 w 36"/>
                <a:gd name="T23" fmla="*/ 37 h 37"/>
                <a:gd name="T24" fmla="*/ 36 w 36"/>
                <a:gd name="T25" fmla="*/ 34 h 37"/>
                <a:gd name="T26" fmla="*/ 36 w 36"/>
                <a:gd name="T27" fmla="*/ 32 h 37"/>
                <a:gd name="T28" fmla="*/ 36 w 36"/>
                <a:gd name="T29" fmla="*/ 32 h 37"/>
                <a:gd name="T30" fmla="*/ 27 w 36"/>
                <a:gd name="T31" fmla="*/ 17 h 37"/>
                <a:gd name="T32" fmla="*/ 22 w 36"/>
                <a:gd name="T33" fmla="*/ 12 h 37"/>
                <a:gd name="T34" fmla="*/ 19 w 36"/>
                <a:gd name="T35" fmla="*/ 0 h 37"/>
                <a:gd name="T36" fmla="*/ 17 w 36"/>
                <a:gd name="T37" fmla="*/ 0 h 37"/>
                <a:gd name="T38" fmla="*/ 15 w 36"/>
                <a:gd name="T39" fmla="*/ 0 h 37"/>
                <a:gd name="T40" fmla="*/ 15 w 36"/>
                <a:gd name="T41" fmla="*/ 0 h 37"/>
                <a:gd name="T42" fmla="*/ 15 w 36"/>
                <a:gd name="T43" fmla="*/ 0 h 37"/>
                <a:gd name="T44" fmla="*/ 15 w 36"/>
                <a:gd name="T45" fmla="*/ 2 h 37"/>
                <a:gd name="T46" fmla="*/ 15 w 36"/>
                <a:gd name="T47" fmla="*/ 4 h 37"/>
                <a:gd name="T48" fmla="*/ 15 w 36"/>
                <a:gd name="T49" fmla="*/ 5 h 37"/>
                <a:gd name="T50" fmla="*/ 15 w 36"/>
                <a:gd name="T51" fmla="*/ 5 h 37"/>
                <a:gd name="T52" fmla="*/ 15 w 36"/>
                <a:gd name="T53" fmla="*/ 7 h 37"/>
                <a:gd name="T54" fmla="*/ 17 w 36"/>
                <a:gd name="T55" fmla="*/ 7 h 37"/>
                <a:gd name="T56" fmla="*/ 15 w 36"/>
                <a:gd name="T57" fmla="*/ 10 h 37"/>
                <a:gd name="T58" fmla="*/ 15 w 36"/>
                <a:gd name="T59" fmla="*/ 10 h 37"/>
                <a:gd name="T60" fmla="*/ 14 w 36"/>
                <a:gd name="T61" fmla="*/ 12 h 37"/>
                <a:gd name="T62" fmla="*/ 14 w 36"/>
                <a:gd name="T63" fmla="*/ 14 h 37"/>
                <a:gd name="T64" fmla="*/ 12 w 36"/>
                <a:gd name="T65" fmla="*/ 15 h 37"/>
                <a:gd name="T66" fmla="*/ 12 w 36"/>
                <a:gd name="T67" fmla="*/ 15 h 37"/>
                <a:gd name="T68" fmla="*/ 9 w 36"/>
                <a:gd name="T69" fmla="*/ 14 h 37"/>
                <a:gd name="T70" fmla="*/ 9 w 36"/>
                <a:gd name="T71" fmla="*/ 12 h 37"/>
                <a:gd name="T72" fmla="*/ 9 w 36"/>
                <a:gd name="T73" fmla="*/ 10 h 37"/>
                <a:gd name="T74" fmla="*/ 9 w 36"/>
                <a:gd name="T75" fmla="*/ 10 h 37"/>
                <a:gd name="T76" fmla="*/ 7 w 36"/>
                <a:gd name="T77" fmla="*/ 10 h 37"/>
                <a:gd name="T78" fmla="*/ 5 w 36"/>
                <a:gd name="T79" fmla="*/ 12 h 37"/>
                <a:gd name="T80" fmla="*/ 0 w 36"/>
                <a:gd name="T81" fmla="*/ 25 h 37"/>
                <a:gd name="T82" fmla="*/ 0 w 36"/>
                <a:gd name="T83" fmla="*/ 25 h 37"/>
                <a:gd name="T84" fmla="*/ 0 w 36"/>
                <a:gd name="T85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37">
                  <a:moveTo>
                    <a:pt x="0" y="27"/>
                  </a:moveTo>
                  <a:lnTo>
                    <a:pt x="5" y="29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9" y="34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27" y="17"/>
                  </a:lnTo>
                  <a:lnTo>
                    <a:pt x="22" y="1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4" name="Freeform 537"/>
            <p:cNvSpPr>
              <a:spLocks/>
            </p:cNvSpPr>
            <p:nvPr/>
          </p:nvSpPr>
          <p:spPr bwMode="auto">
            <a:xfrm>
              <a:off x="7906178" y="6257760"/>
              <a:ext cx="25701" cy="34772"/>
            </a:xfrm>
            <a:custGeom>
              <a:avLst/>
              <a:gdLst>
                <a:gd name="T0" fmla="*/ 0 w 17"/>
                <a:gd name="T1" fmla="*/ 6 h 23"/>
                <a:gd name="T2" fmla="*/ 2 w 17"/>
                <a:gd name="T3" fmla="*/ 15 h 23"/>
                <a:gd name="T4" fmla="*/ 2 w 17"/>
                <a:gd name="T5" fmla="*/ 16 h 23"/>
                <a:gd name="T6" fmla="*/ 2 w 17"/>
                <a:gd name="T7" fmla="*/ 18 h 23"/>
                <a:gd name="T8" fmla="*/ 3 w 17"/>
                <a:gd name="T9" fmla="*/ 20 h 23"/>
                <a:gd name="T10" fmla="*/ 5 w 17"/>
                <a:gd name="T11" fmla="*/ 21 h 23"/>
                <a:gd name="T12" fmla="*/ 7 w 17"/>
                <a:gd name="T13" fmla="*/ 21 h 23"/>
                <a:gd name="T14" fmla="*/ 8 w 17"/>
                <a:gd name="T15" fmla="*/ 21 h 23"/>
                <a:gd name="T16" fmla="*/ 12 w 17"/>
                <a:gd name="T17" fmla="*/ 23 h 23"/>
                <a:gd name="T18" fmla="*/ 12 w 17"/>
                <a:gd name="T19" fmla="*/ 23 h 23"/>
                <a:gd name="T20" fmla="*/ 13 w 17"/>
                <a:gd name="T21" fmla="*/ 23 h 23"/>
                <a:gd name="T22" fmla="*/ 13 w 17"/>
                <a:gd name="T23" fmla="*/ 21 h 23"/>
                <a:gd name="T24" fmla="*/ 17 w 17"/>
                <a:gd name="T25" fmla="*/ 13 h 23"/>
                <a:gd name="T26" fmla="*/ 17 w 17"/>
                <a:gd name="T27" fmla="*/ 13 h 23"/>
                <a:gd name="T28" fmla="*/ 15 w 17"/>
                <a:gd name="T29" fmla="*/ 11 h 23"/>
                <a:gd name="T30" fmla="*/ 10 w 17"/>
                <a:gd name="T31" fmla="*/ 6 h 23"/>
                <a:gd name="T32" fmla="*/ 7 w 17"/>
                <a:gd name="T33" fmla="*/ 6 h 23"/>
                <a:gd name="T34" fmla="*/ 5 w 17"/>
                <a:gd name="T35" fmla="*/ 3 h 23"/>
                <a:gd name="T36" fmla="*/ 5 w 17"/>
                <a:gd name="T37" fmla="*/ 0 h 23"/>
                <a:gd name="T38" fmla="*/ 5 w 17"/>
                <a:gd name="T39" fmla="*/ 0 h 23"/>
                <a:gd name="T40" fmla="*/ 2 w 17"/>
                <a:gd name="T41" fmla="*/ 0 h 23"/>
                <a:gd name="T42" fmla="*/ 2 w 17"/>
                <a:gd name="T43" fmla="*/ 1 h 23"/>
                <a:gd name="T44" fmla="*/ 0 w 17"/>
                <a:gd name="T4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23">
                  <a:moveTo>
                    <a:pt x="0" y="6"/>
                  </a:moveTo>
                  <a:lnTo>
                    <a:pt x="2" y="1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5" name="Freeform 538"/>
            <p:cNvSpPr>
              <a:spLocks/>
            </p:cNvSpPr>
            <p:nvPr/>
          </p:nvSpPr>
          <p:spPr bwMode="auto">
            <a:xfrm>
              <a:off x="7646147" y="6050640"/>
              <a:ext cx="40820" cy="39307"/>
            </a:xfrm>
            <a:custGeom>
              <a:avLst/>
              <a:gdLst>
                <a:gd name="T0" fmla="*/ 0 w 27"/>
                <a:gd name="T1" fmla="*/ 10 h 26"/>
                <a:gd name="T2" fmla="*/ 0 w 27"/>
                <a:gd name="T3" fmla="*/ 11 h 26"/>
                <a:gd name="T4" fmla="*/ 5 w 27"/>
                <a:gd name="T5" fmla="*/ 16 h 26"/>
                <a:gd name="T6" fmla="*/ 7 w 27"/>
                <a:gd name="T7" fmla="*/ 18 h 26"/>
                <a:gd name="T8" fmla="*/ 7 w 27"/>
                <a:gd name="T9" fmla="*/ 20 h 26"/>
                <a:gd name="T10" fmla="*/ 9 w 27"/>
                <a:gd name="T11" fmla="*/ 20 h 26"/>
                <a:gd name="T12" fmla="*/ 14 w 27"/>
                <a:gd name="T13" fmla="*/ 25 h 26"/>
                <a:gd name="T14" fmla="*/ 15 w 27"/>
                <a:gd name="T15" fmla="*/ 26 h 26"/>
                <a:gd name="T16" fmla="*/ 15 w 27"/>
                <a:gd name="T17" fmla="*/ 26 h 26"/>
                <a:gd name="T18" fmla="*/ 17 w 27"/>
                <a:gd name="T19" fmla="*/ 26 h 26"/>
                <a:gd name="T20" fmla="*/ 17 w 27"/>
                <a:gd name="T21" fmla="*/ 26 h 26"/>
                <a:gd name="T22" fmla="*/ 19 w 27"/>
                <a:gd name="T23" fmla="*/ 25 h 26"/>
                <a:gd name="T24" fmla="*/ 19 w 27"/>
                <a:gd name="T25" fmla="*/ 25 h 26"/>
                <a:gd name="T26" fmla="*/ 17 w 27"/>
                <a:gd name="T27" fmla="*/ 23 h 26"/>
                <a:gd name="T28" fmla="*/ 17 w 27"/>
                <a:gd name="T29" fmla="*/ 23 h 26"/>
                <a:gd name="T30" fmla="*/ 17 w 27"/>
                <a:gd name="T31" fmla="*/ 23 h 26"/>
                <a:gd name="T32" fmla="*/ 17 w 27"/>
                <a:gd name="T33" fmla="*/ 21 h 26"/>
                <a:gd name="T34" fmla="*/ 19 w 27"/>
                <a:gd name="T35" fmla="*/ 18 h 26"/>
                <a:gd name="T36" fmla="*/ 19 w 27"/>
                <a:gd name="T37" fmla="*/ 18 h 26"/>
                <a:gd name="T38" fmla="*/ 20 w 27"/>
                <a:gd name="T39" fmla="*/ 18 h 26"/>
                <a:gd name="T40" fmla="*/ 22 w 27"/>
                <a:gd name="T41" fmla="*/ 18 h 26"/>
                <a:gd name="T42" fmla="*/ 27 w 27"/>
                <a:gd name="T43" fmla="*/ 20 h 26"/>
                <a:gd name="T44" fmla="*/ 20 w 27"/>
                <a:gd name="T45" fmla="*/ 11 h 26"/>
                <a:gd name="T46" fmla="*/ 20 w 27"/>
                <a:gd name="T47" fmla="*/ 11 h 26"/>
                <a:gd name="T48" fmla="*/ 15 w 27"/>
                <a:gd name="T49" fmla="*/ 8 h 26"/>
                <a:gd name="T50" fmla="*/ 15 w 27"/>
                <a:gd name="T51" fmla="*/ 8 h 26"/>
                <a:gd name="T52" fmla="*/ 14 w 27"/>
                <a:gd name="T53" fmla="*/ 8 h 26"/>
                <a:gd name="T54" fmla="*/ 12 w 27"/>
                <a:gd name="T55" fmla="*/ 8 h 26"/>
                <a:gd name="T56" fmla="*/ 12 w 27"/>
                <a:gd name="T57" fmla="*/ 8 h 26"/>
                <a:gd name="T58" fmla="*/ 10 w 27"/>
                <a:gd name="T59" fmla="*/ 8 h 26"/>
                <a:gd name="T60" fmla="*/ 9 w 27"/>
                <a:gd name="T61" fmla="*/ 6 h 26"/>
                <a:gd name="T62" fmla="*/ 9 w 27"/>
                <a:gd name="T63" fmla="*/ 5 h 26"/>
                <a:gd name="T64" fmla="*/ 7 w 27"/>
                <a:gd name="T65" fmla="*/ 3 h 26"/>
                <a:gd name="T66" fmla="*/ 7 w 27"/>
                <a:gd name="T67" fmla="*/ 0 h 26"/>
                <a:gd name="T68" fmla="*/ 5 w 27"/>
                <a:gd name="T69" fmla="*/ 0 h 26"/>
                <a:gd name="T70" fmla="*/ 5 w 27"/>
                <a:gd name="T71" fmla="*/ 1 h 26"/>
                <a:gd name="T72" fmla="*/ 3 w 27"/>
                <a:gd name="T73" fmla="*/ 1 h 26"/>
                <a:gd name="T74" fmla="*/ 2 w 27"/>
                <a:gd name="T75" fmla="*/ 3 h 26"/>
                <a:gd name="T76" fmla="*/ 0 w 27"/>
                <a:gd name="T77" fmla="*/ 5 h 26"/>
                <a:gd name="T78" fmla="*/ 0 w 27"/>
                <a:gd name="T79" fmla="*/ 8 h 26"/>
                <a:gd name="T80" fmla="*/ 0 w 27"/>
                <a:gd name="T8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6">
                  <a:moveTo>
                    <a:pt x="0" y="10"/>
                  </a:moveTo>
                  <a:lnTo>
                    <a:pt x="0" y="11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7" y="2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6" name="Freeform 539"/>
            <p:cNvSpPr>
              <a:spLocks/>
            </p:cNvSpPr>
            <p:nvPr/>
          </p:nvSpPr>
          <p:spPr bwMode="auto">
            <a:xfrm>
              <a:off x="7643123" y="5972028"/>
              <a:ext cx="18142" cy="27213"/>
            </a:xfrm>
            <a:custGeom>
              <a:avLst/>
              <a:gdLst>
                <a:gd name="T0" fmla="*/ 0 w 12"/>
                <a:gd name="T1" fmla="*/ 3 h 18"/>
                <a:gd name="T2" fmla="*/ 4 w 12"/>
                <a:gd name="T3" fmla="*/ 8 h 18"/>
                <a:gd name="T4" fmla="*/ 7 w 12"/>
                <a:gd name="T5" fmla="*/ 15 h 18"/>
                <a:gd name="T6" fmla="*/ 7 w 12"/>
                <a:gd name="T7" fmla="*/ 17 h 18"/>
                <a:gd name="T8" fmla="*/ 9 w 12"/>
                <a:gd name="T9" fmla="*/ 18 h 18"/>
                <a:gd name="T10" fmla="*/ 9 w 12"/>
                <a:gd name="T11" fmla="*/ 18 h 18"/>
                <a:gd name="T12" fmla="*/ 11 w 12"/>
                <a:gd name="T13" fmla="*/ 18 h 18"/>
                <a:gd name="T14" fmla="*/ 12 w 12"/>
                <a:gd name="T15" fmla="*/ 17 h 18"/>
                <a:gd name="T16" fmla="*/ 12 w 12"/>
                <a:gd name="T17" fmla="*/ 15 h 18"/>
                <a:gd name="T18" fmla="*/ 11 w 12"/>
                <a:gd name="T19" fmla="*/ 12 h 18"/>
                <a:gd name="T20" fmla="*/ 7 w 12"/>
                <a:gd name="T21" fmla="*/ 5 h 18"/>
                <a:gd name="T22" fmla="*/ 5 w 12"/>
                <a:gd name="T23" fmla="*/ 0 h 18"/>
                <a:gd name="T24" fmla="*/ 5 w 12"/>
                <a:gd name="T25" fmla="*/ 0 h 18"/>
                <a:gd name="T26" fmla="*/ 4 w 12"/>
                <a:gd name="T27" fmla="*/ 0 h 18"/>
                <a:gd name="T28" fmla="*/ 4 w 12"/>
                <a:gd name="T29" fmla="*/ 0 h 18"/>
                <a:gd name="T30" fmla="*/ 0 w 12"/>
                <a:gd name="T31" fmla="*/ 3 h 18"/>
                <a:gd name="T32" fmla="*/ 0 w 12"/>
                <a:gd name="T33" fmla="*/ 3 h 18"/>
                <a:gd name="T34" fmla="*/ 0 w 12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0" y="3"/>
                  </a:moveTo>
                  <a:lnTo>
                    <a:pt x="4" y="8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2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7" name="Freeform 540"/>
            <p:cNvSpPr>
              <a:spLocks/>
            </p:cNvSpPr>
            <p:nvPr/>
          </p:nvSpPr>
          <p:spPr bwMode="auto">
            <a:xfrm>
              <a:off x="8373330" y="5651522"/>
              <a:ext cx="7560" cy="7559"/>
            </a:xfrm>
            <a:custGeom>
              <a:avLst/>
              <a:gdLst>
                <a:gd name="T0" fmla="*/ 0 w 5"/>
                <a:gd name="T1" fmla="*/ 3 h 5"/>
                <a:gd name="T2" fmla="*/ 1 w 5"/>
                <a:gd name="T3" fmla="*/ 5 h 5"/>
                <a:gd name="T4" fmla="*/ 5 w 5"/>
                <a:gd name="T5" fmla="*/ 3 h 5"/>
                <a:gd name="T6" fmla="*/ 5 w 5"/>
                <a:gd name="T7" fmla="*/ 3 h 5"/>
                <a:gd name="T8" fmla="*/ 5 w 5"/>
                <a:gd name="T9" fmla="*/ 2 h 5"/>
                <a:gd name="T10" fmla="*/ 5 w 5"/>
                <a:gd name="T11" fmla="*/ 2 h 5"/>
                <a:gd name="T12" fmla="*/ 3 w 5"/>
                <a:gd name="T13" fmla="*/ 0 h 5"/>
                <a:gd name="T14" fmla="*/ 3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0 w 5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1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8" name="Freeform 541"/>
            <p:cNvSpPr>
              <a:spLocks/>
            </p:cNvSpPr>
            <p:nvPr/>
          </p:nvSpPr>
          <p:spPr bwMode="auto">
            <a:xfrm>
              <a:off x="8046778" y="6461855"/>
              <a:ext cx="10583" cy="7559"/>
            </a:xfrm>
            <a:custGeom>
              <a:avLst/>
              <a:gdLst>
                <a:gd name="T0" fmla="*/ 0 w 7"/>
                <a:gd name="T1" fmla="*/ 1 h 5"/>
                <a:gd name="T2" fmla="*/ 2 w 7"/>
                <a:gd name="T3" fmla="*/ 3 h 5"/>
                <a:gd name="T4" fmla="*/ 4 w 7"/>
                <a:gd name="T5" fmla="*/ 3 h 5"/>
                <a:gd name="T6" fmla="*/ 5 w 7"/>
                <a:gd name="T7" fmla="*/ 5 h 5"/>
                <a:gd name="T8" fmla="*/ 5 w 7"/>
                <a:gd name="T9" fmla="*/ 5 h 5"/>
                <a:gd name="T10" fmla="*/ 7 w 7"/>
                <a:gd name="T11" fmla="*/ 5 h 5"/>
                <a:gd name="T12" fmla="*/ 7 w 7"/>
                <a:gd name="T13" fmla="*/ 5 h 5"/>
                <a:gd name="T14" fmla="*/ 5 w 7"/>
                <a:gd name="T15" fmla="*/ 0 h 5"/>
                <a:gd name="T16" fmla="*/ 4 w 7"/>
                <a:gd name="T17" fmla="*/ 0 h 5"/>
                <a:gd name="T18" fmla="*/ 2 w 7"/>
                <a:gd name="T19" fmla="*/ 0 h 5"/>
                <a:gd name="T20" fmla="*/ 0 w 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9" name="Freeform 542"/>
            <p:cNvSpPr>
              <a:spLocks/>
            </p:cNvSpPr>
            <p:nvPr/>
          </p:nvSpPr>
          <p:spPr bwMode="auto">
            <a:xfrm>
              <a:off x="8185863" y="6229034"/>
              <a:ext cx="15119" cy="21166"/>
            </a:xfrm>
            <a:custGeom>
              <a:avLst/>
              <a:gdLst>
                <a:gd name="T0" fmla="*/ 0 w 10"/>
                <a:gd name="T1" fmla="*/ 12 h 14"/>
                <a:gd name="T2" fmla="*/ 2 w 10"/>
                <a:gd name="T3" fmla="*/ 14 h 14"/>
                <a:gd name="T4" fmla="*/ 7 w 10"/>
                <a:gd name="T5" fmla="*/ 14 h 14"/>
                <a:gd name="T6" fmla="*/ 7 w 10"/>
                <a:gd name="T7" fmla="*/ 14 h 14"/>
                <a:gd name="T8" fmla="*/ 7 w 10"/>
                <a:gd name="T9" fmla="*/ 14 h 14"/>
                <a:gd name="T10" fmla="*/ 9 w 10"/>
                <a:gd name="T11" fmla="*/ 14 h 14"/>
                <a:gd name="T12" fmla="*/ 9 w 10"/>
                <a:gd name="T13" fmla="*/ 12 h 14"/>
                <a:gd name="T14" fmla="*/ 10 w 10"/>
                <a:gd name="T15" fmla="*/ 10 h 14"/>
                <a:gd name="T16" fmla="*/ 10 w 10"/>
                <a:gd name="T17" fmla="*/ 7 h 14"/>
                <a:gd name="T18" fmla="*/ 9 w 10"/>
                <a:gd name="T19" fmla="*/ 7 h 14"/>
                <a:gd name="T20" fmla="*/ 9 w 10"/>
                <a:gd name="T21" fmla="*/ 5 h 14"/>
                <a:gd name="T22" fmla="*/ 7 w 10"/>
                <a:gd name="T23" fmla="*/ 4 h 14"/>
                <a:gd name="T24" fmla="*/ 4 w 10"/>
                <a:gd name="T25" fmla="*/ 2 h 14"/>
                <a:gd name="T26" fmla="*/ 4 w 10"/>
                <a:gd name="T27" fmla="*/ 0 h 14"/>
                <a:gd name="T28" fmla="*/ 2 w 10"/>
                <a:gd name="T29" fmla="*/ 0 h 14"/>
                <a:gd name="T30" fmla="*/ 4 w 10"/>
                <a:gd name="T31" fmla="*/ 2 h 14"/>
                <a:gd name="T32" fmla="*/ 4 w 10"/>
                <a:gd name="T33" fmla="*/ 2 h 14"/>
                <a:gd name="T34" fmla="*/ 4 w 10"/>
                <a:gd name="T35" fmla="*/ 4 h 14"/>
                <a:gd name="T36" fmla="*/ 5 w 10"/>
                <a:gd name="T37" fmla="*/ 9 h 14"/>
                <a:gd name="T38" fmla="*/ 5 w 10"/>
                <a:gd name="T39" fmla="*/ 9 h 14"/>
                <a:gd name="T40" fmla="*/ 4 w 10"/>
                <a:gd name="T41" fmla="*/ 10 h 14"/>
                <a:gd name="T42" fmla="*/ 4 w 10"/>
                <a:gd name="T43" fmla="*/ 12 h 14"/>
                <a:gd name="T44" fmla="*/ 2 w 10"/>
                <a:gd name="T45" fmla="*/ 10 h 14"/>
                <a:gd name="T46" fmla="*/ 2 w 10"/>
                <a:gd name="T47" fmla="*/ 10 h 14"/>
                <a:gd name="T48" fmla="*/ 0 w 10"/>
                <a:gd name="T49" fmla="*/ 12 h 14"/>
                <a:gd name="T50" fmla="*/ 0 w 10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0" y="12"/>
                  </a:moveTo>
                  <a:lnTo>
                    <a:pt x="2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0" name="Freeform 543"/>
            <p:cNvSpPr>
              <a:spLocks/>
            </p:cNvSpPr>
            <p:nvPr/>
          </p:nvSpPr>
          <p:spPr bwMode="auto">
            <a:xfrm>
              <a:off x="8377865" y="5631869"/>
              <a:ext cx="19654" cy="12094"/>
            </a:xfrm>
            <a:custGeom>
              <a:avLst/>
              <a:gdLst>
                <a:gd name="T0" fmla="*/ 2 w 13"/>
                <a:gd name="T1" fmla="*/ 8 h 8"/>
                <a:gd name="T2" fmla="*/ 3 w 13"/>
                <a:gd name="T3" fmla="*/ 8 h 8"/>
                <a:gd name="T4" fmla="*/ 5 w 13"/>
                <a:gd name="T5" fmla="*/ 8 h 8"/>
                <a:gd name="T6" fmla="*/ 5 w 13"/>
                <a:gd name="T7" fmla="*/ 8 h 8"/>
                <a:gd name="T8" fmla="*/ 7 w 13"/>
                <a:gd name="T9" fmla="*/ 8 h 8"/>
                <a:gd name="T10" fmla="*/ 12 w 13"/>
                <a:gd name="T11" fmla="*/ 5 h 8"/>
                <a:gd name="T12" fmla="*/ 13 w 13"/>
                <a:gd name="T13" fmla="*/ 5 h 8"/>
                <a:gd name="T14" fmla="*/ 13 w 13"/>
                <a:gd name="T15" fmla="*/ 3 h 8"/>
                <a:gd name="T16" fmla="*/ 13 w 13"/>
                <a:gd name="T17" fmla="*/ 3 h 8"/>
                <a:gd name="T18" fmla="*/ 13 w 13"/>
                <a:gd name="T19" fmla="*/ 1 h 8"/>
                <a:gd name="T20" fmla="*/ 12 w 13"/>
                <a:gd name="T21" fmla="*/ 0 h 8"/>
                <a:gd name="T22" fmla="*/ 8 w 13"/>
                <a:gd name="T23" fmla="*/ 0 h 8"/>
                <a:gd name="T24" fmla="*/ 8 w 13"/>
                <a:gd name="T25" fmla="*/ 0 h 8"/>
                <a:gd name="T26" fmla="*/ 7 w 13"/>
                <a:gd name="T27" fmla="*/ 0 h 8"/>
                <a:gd name="T28" fmla="*/ 5 w 13"/>
                <a:gd name="T29" fmla="*/ 0 h 8"/>
                <a:gd name="T30" fmla="*/ 0 w 13"/>
                <a:gd name="T31" fmla="*/ 1 h 8"/>
                <a:gd name="T32" fmla="*/ 0 w 13"/>
                <a:gd name="T33" fmla="*/ 1 h 8"/>
                <a:gd name="T34" fmla="*/ 0 w 13"/>
                <a:gd name="T35" fmla="*/ 3 h 8"/>
                <a:gd name="T36" fmla="*/ 0 w 13"/>
                <a:gd name="T37" fmla="*/ 3 h 8"/>
                <a:gd name="T38" fmla="*/ 0 w 13"/>
                <a:gd name="T39" fmla="*/ 3 h 8"/>
                <a:gd name="T40" fmla="*/ 0 w 13"/>
                <a:gd name="T41" fmla="*/ 6 h 8"/>
                <a:gd name="T42" fmla="*/ 0 w 13"/>
                <a:gd name="T43" fmla="*/ 6 h 8"/>
                <a:gd name="T44" fmla="*/ 2 w 13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8">
                  <a:moveTo>
                    <a:pt x="2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1" name="Freeform 544"/>
            <p:cNvSpPr>
              <a:spLocks/>
            </p:cNvSpPr>
            <p:nvPr/>
          </p:nvSpPr>
          <p:spPr bwMode="auto">
            <a:xfrm>
              <a:off x="8335534" y="6118672"/>
              <a:ext cx="15119" cy="12094"/>
            </a:xfrm>
            <a:custGeom>
              <a:avLst/>
              <a:gdLst>
                <a:gd name="T0" fmla="*/ 0 w 10"/>
                <a:gd name="T1" fmla="*/ 1 h 8"/>
                <a:gd name="T2" fmla="*/ 1 w 10"/>
                <a:gd name="T3" fmla="*/ 1 h 8"/>
                <a:gd name="T4" fmla="*/ 1 w 10"/>
                <a:gd name="T5" fmla="*/ 3 h 8"/>
                <a:gd name="T6" fmla="*/ 5 w 10"/>
                <a:gd name="T7" fmla="*/ 6 h 8"/>
                <a:gd name="T8" fmla="*/ 6 w 10"/>
                <a:gd name="T9" fmla="*/ 8 h 8"/>
                <a:gd name="T10" fmla="*/ 8 w 10"/>
                <a:gd name="T11" fmla="*/ 8 h 8"/>
                <a:gd name="T12" fmla="*/ 8 w 10"/>
                <a:gd name="T13" fmla="*/ 8 h 8"/>
                <a:gd name="T14" fmla="*/ 10 w 10"/>
                <a:gd name="T15" fmla="*/ 8 h 8"/>
                <a:gd name="T16" fmla="*/ 10 w 10"/>
                <a:gd name="T17" fmla="*/ 8 h 8"/>
                <a:gd name="T18" fmla="*/ 10 w 10"/>
                <a:gd name="T19" fmla="*/ 6 h 8"/>
                <a:gd name="T20" fmla="*/ 8 w 10"/>
                <a:gd name="T21" fmla="*/ 3 h 8"/>
                <a:gd name="T22" fmla="*/ 8 w 10"/>
                <a:gd name="T23" fmla="*/ 1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0 h 8"/>
                <a:gd name="T30" fmla="*/ 1 w 10"/>
                <a:gd name="T31" fmla="*/ 0 h 8"/>
                <a:gd name="T32" fmla="*/ 0 w 10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3"/>
                  </a:lnTo>
                  <a:lnTo>
                    <a:pt x="8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2" name="Freeform 545"/>
            <p:cNvSpPr>
              <a:spLocks/>
            </p:cNvSpPr>
            <p:nvPr/>
          </p:nvSpPr>
          <p:spPr bwMode="auto">
            <a:xfrm>
              <a:off x="8350652" y="6077853"/>
              <a:ext cx="9071" cy="4535"/>
            </a:xfrm>
            <a:custGeom>
              <a:avLst/>
              <a:gdLst>
                <a:gd name="T0" fmla="*/ 0 w 6"/>
                <a:gd name="T1" fmla="*/ 2 h 3"/>
                <a:gd name="T2" fmla="*/ 1 w 6"/>
                <a:gd name="T3" fmla="*/ 3 h 3"/>
                <a:gd name="T4" fmla="*/ 3 w 6"/>
                <a:gd name="T5" fmla="*/ 3 h 3"/>
                <a:gd name="T6" fmla="*/ 3 w 6"/>
                <a:gd name="T7" fmla="*/ 3 h 3"/>
                <a:gd name="T8" fmla="*/ 6 w 6"/>
                <a:gd name="T9" fmla="*/ 2 h 3"/>
                <a:gd name="T10" fmla="*/ 6 w 6"/>
                <a:gd name="T11" fmla="*/ 2 h 3"/>
                <a:gd name="T12" fmla="*/ 6 w 6"/>
                <a:gd name="T13" fmla="*/ 2 h 3"/>
                <a:gd name="T14" fmla="*/ 5 w 6"/>
                <a:gd name="T15" fmla="*/ 2 h 3"/>
                <a:gd name="T16" fmla="*/ 3 w 6"/>
                <a:gd name="T17" fmla="*/ 0 h 3"/>
                <a:gd name="T18" fmla="*/ 1 w 6"/>
                <a:gd name="T19" fmla="*/ 0 h 3"/>
                <a:gd name="T20" fmla="*/ 0 w 6"/>
                <a:gd name="T21" fmla="*/ 0 h 3"/>
                <a:gd name="T22" fmla="*/ 0 w 6"/>
                <a:gd name="T23" fmla="*/ 2 h 3"/>
                <a:gd name="T24" fmla="*/ 0 w 6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3" name="Freeform 546"/>
            <p:cNvSpPr>
              <a:spLocks/>
            </p:cNvSpPr>
            <p:nvPr/>
          </p:nvSpPr>
          <p:spPr bwMode="auto">
            <a:xfrm>
              <a:off x="8392983" y="6303112"/>
              <a:ext cx="18142" cy="60473"/>
            </a:xfrm>
            <a:custGeom>
              <a:avLst/>
              <a:gdLst>
                <a:gd name="T0" fmla="*/ 0 w 12"/>
                <a:gd name="T1" fmla="*/ 35 h 40"/>
                <a:gd name="T2" fmla="*/ 3 w 12"/>
                <a:gd name="T3" fmla="*/ 40 h 40"/>
                <a:gd name="T4" fmla="*/ 5 w 12"/>
                <a:gd name="T5" fmla="*/ 40 h 40"/>
                <a:gd name="T6" fmla="*/ 5 w 12"/>
                <a:gd name="T7" fmla="*/ 38 h 40"/>
                <a:gd name="T8" fmla="*/ 10 w 12"/>
                <a:gd name="T9" fmla="*/ 31 h 40"/>
                <a:gd name="T10" fmla="*/ 12 w 12"/>
                <a:gd name="T11" fmla="*/ 30 h 40"/>
                <a:gd name="T12" fmla="*/ 12 w 12"/>
                <a:gd name="T13" fmla="*/ 30 h 40"/>
                <a:gd name="T14" fmla="*/ 12 w 12"/>
                <a:gd name="T15" fmla="*/ 28 h 40"/>
                <a:gd name="T16" fmla="*/ 10 w 12"/>
                <a:gd name="T17" fmla="*/ 28 h 40"/>
                <a:gd name="T18" fmla="*/ 8 w 12"/>
                <a:gd name="T19" fmla="*/ 25 h 40"/>
                <a:gd name="T20" fmla="*/ 7 w 12"/>
                <a:gd name="T21" fmla="*/ 23 h 40"/>
                <a:gd name="T22" fmla="*/ 5 w 12"/>
                <a:gd name="T23" fmla="*/ 20 h 40"/>
                <a:gd name="T24" fmla="*/ 5 w 12"/>
                <a:gd name="T25" fmla="*/ 20 h 40"/>
                <a:gd name="T26" fmla="*/ 3 w 12"/>
                <a:gd name="T27" fmla="*/ 20 h 40"/>
                <a:gd name="T28" fmla="*/ 3 w 12"/>
                <a:gd name="T29" fmla="*/ 20 h 40"/>
                <a:gd name="T30" fmla="*/ 3 w 12"/>
                <a:gd name="T31" fmla="*/ 20 h 40"/>
                <a:gd name="T32" fmla="*/ 3 w 12"/>
                <a:gd name="T33" fmla="*/ 16 h 40"/>
                <a:gd name="T34" fmla="*/ 7 w 12"/>
                <a:gd name="T35" fmla="*/ 5 h 40"/>
                <a:gd name="T36" fmla="*/ 7 w 12"/>
                <a:gd name="T37" fmla="*/ 3 h 40"/>
                <a:gd name="T38" fmla="*/ 7 w 12"/>
                <a:gd name="T39" fmla="*/ 0 h 40"/>
                <a:gd name="T40" fmla="*/ 7 w 12"/>
                <a:gd name="T41" fmla="*/ 0 h 40"/>
                <a:gd name="T42" fmla="*/ 7 w 12"/>
                <a:gd name="T43" fmla="*/ 0 h 40"/>
                <a:gd name="T44" fmla="*/ 7 w 12"/>
                <a:gd name="T45" fmla="*/ 0 h 40"/>
                <a:gd name="T46" fmla="*/ 2 w 12"/>
                <a:gd name="T47" fmla="*/ 3 h 40"/>
                <a:gd name="T48" fmla="*/ 0 w 12"/>
                <a:gd name="T49" fmla="*/ 16 h 40"/>
                <a:gd name="T50" fmla="*/ 2 w 12"/>
                <a:gd name="T51" fmla="*/ 31 h 40"/>
                <a:gd name="T52" fmla="*/ 2 w 12"/>
                <a:gd name="T53" fmla="*/ 33 h 40"/>
                <a:gd name="T54" fmla="*/ 0 w 12"/>
                <a:gd name="T55" fmla="*/ 33 h 40"/>
                <a:gd name="T56" fmla="*/ 0 w 12"/>
                <a:gd name="T57" fmla="*/ 35 h 40"/>
                <a:gd name="T58" fmla="*/ 0 w 12"/>
                <a:gd name="T59" fmla="*/ 35 h 40"/>
                <a:gd name="T60" fmla="*/ 0 w 12"/>
                <a:gd name="T6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40">
                  <a:moveTo>
                    <a:pt x="0" y="35"/>
                  </a:moveTo>
                  <a:lnTo>
                    <a:pt x="3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8" y="25"/>
                  </a:lnTo>
                  <a:lnTo>
                    <a:pt x="7" y="23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16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4" name="Freeform 547"/>
            <p:cNvSpPr>
              <a:spLocks/>
            </p:cNvSpPr>
            <p:nvPr/>
          </p:nvSpPr>
          <p:spPr bwMode="auto">
            <a:xfrm>
              <a:off x="8382400" y="6194262"/>
              <a:ext cx="10583" cy="10582"/>
            </a:xfrm>
            <a:custGeom>
              <a:avLst/>
              <a:gdLst>
                <a:gd name="T0" fmla="*/ 2 w 7"/>
                <a:gd name="T1" fmla="*/ 5 h 7"/>
                <a:gd name="T2" fmla="*/ 4 w 7"/>
                <a:gd name="T3" fmla="*/ 7 h 7"/>
                <a:gd name="T4" fmla="*/ 5 w 7"/>
                <a:gd name="T5" fmla="*/ 7 h 7"/>
                <a:gd name="T6" fmla="*/ 5 w 7"/>
                <a:gd name="T7" fmla="*/ 5 h 7"/>
                <a:gd name="T8" fmla="*/ 7 w 7"/>
                <a:gd name="T9" fmla="*/ 5 h 7"/>
                <a:gd name="T10" fmla="*/ 7 w 7"/>
                <a:gd name="T11" fmla="*/ 3 h 7"/>
                <a:gd name="T12" fmla="*/ 7 w 7"/>
                <a:gd name="T13" fmla="*/ 3 h 7"/>
                <a:gd name="T14" fmla="*/ 7 w 7"/>
                <a:gd name="T15" fmla="*/ 2 h 7"/>
                <a:gd name="T16" fmla="*/ 7 w 7"/>
                <a:gd name="T17" fmla="*/ 2 h 7"/>
                <a:gd name="T18" fmla="*/ 5 w 7"/>
                <a:gd name="T19" fmla="*/ 0 h 7"/>
                <a:gd name="T20" fmla="*/ 5 w 7"/>
                <a:gd name="T21" fmla="*/ 0 h 7"/>
                <a:gd name="T22" fmla="*/ 5 w 7"/>
                <a:gd name="T23" fmla="*/ 0 h 7"/>
                <a:gd name="T24" fmla="*/ 0 w 7"/>
                <a:gd name="T25" fmla="*/ 2 h 7"/>
                <a:gd name="T26" fmla="*/ 0 w 7"/>
                <a:gd name="T27" fmla="*/ 2 h 7"/>
                <a:gd name="T28" fmla="*/ 0 w 7"/>
                <a:gd name="T29" fmla="*/ 2 h 7"/>
                <a:gd name="T30" fmla="*/ 0 w 7"/>
                <a:gd name="T31" fmla="*/ 5 h 7"/>
                <a:gd name="T32" fmla="*/ 0 w 7"/>
                <a:gd name="T33" fmla="*/ 5 h 7"/>
                <a:gd name="T34" fmla="*/ 2 w 7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5" name="Freeform 548"/>
            <p:cNvSpPr>
              <a:spLocks/>
            </p:cNvSpPr>
            <p:nvPr/>
          </p:nvSpPr>
          <p:spPr bwMode="auto">
            <a:xfrm>
              <a:off x="8365770" y="6357538"/>
              <a:ext cx="19654" cy="13606"/>
            </a:xfrm>
            <a:custGeom>
              <a:avLst/>
              <a:gdLst>
                <a:gd name="T0" fmla="*/ 0 w 13"/>
                <a:gd name="T1" fmla="*/ 9 h 9"/>
                <a:gd name="T2" fmla="*/ 1 w 13"/>
                <a:gd name="T3" fmla="*/ 9 h 9"/>
                <a:gd name="T4" fmla="*/ 1 w 13"/>
                <a:gd name="T5" fmla="*/ 9 h 9"/>
                <a:gd name="T6" fmla="*/ 3 w 13"/>
                <a:gd name="T7" fmla="*/ 9 h 9"/>
                <a:gd name="T8" fmla="*/ 3 w 13"/>
                <a:gd name="T9" fmla="*/ 9 h 9"/>
                <a:gd name="T10" fmla="*/ 11 w 13"/>
                <a:gd name="T11" fmla="*/ 4 h 9"/>
                <a:gd name="T12" fmla="*/ 11 w 13"/>
                <a:gd name="T13" fmla="*/ 0 h 9"/>
                <a:gd name="T14" fmla="*/ 13 w 13"/>
                <a:gd name="T15" fmla="*/ 0 h 9"/>
                <a:gd name="T16" fmla="*/ 13 w 13"/>
                <a:gd name="T17" fmla="*/ 0 h 9"/>
                <a:gd name="T18" fmla="*/ 11 w 13"/>
                <a:gd name="T19" fmla="*/ 0 h 9"/>
                <a:gd name="T20" fmla="*/ 11 w 13"/>
                <a:gd name="T21" fmla="*/ 0 h 9"/>
                <a:gd name="T22" fmla="*/ 3 w 13"/>
                <a:gd name="T23" fmla="*/ 2 h 9"/>
                <a:gd name="T24" fmla="*/ 3 w 13"/>
                <a:gd name="T25" fmla="*/ 4 h 9"/>
                <a:gd name="T26" fmla="*/ 0 w 13"/>
                <a:gd name="T27" fmla="*/ 7 h 9"/>
                <a:gd name="T28" fmla="*/ 0 w 13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6" name="Freeform 549"/>
            <p:cNvSpPr>
              <a:spLocks/>
            </p:cNvSpPr>
            <p:nvPr/>
          </p:nvSpPr>
          <p:spPr bwMode="auto">
            <a:xfrm>
              <a:off x="8312858" y="5934231"/>
              <a:ext cx="7560" cy="10582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7 h 7"/>
                <a:gd name="T12" fmla="*/ 5 w 5"/>
                <a:gd name="T13" fmla="*/ 7 h 7"/>
                <a:gd name="T14" fmla="*/ 5 w 5"/>
                <a:gd name="T15" fmla="*/ 5 h 7"/>
                <a:gd name="T16" fmla="*/ 5 w 5"/>
                <a:gd name="T17" fmla="*/ 3 h 7"/>
                <a:gd name="T18" fmla="*/ 3 w 5"/>
                <a:gd name="T19" fmla="*/ 3 h 7"/>
                <a:gd name="T20" fmla="*/ 3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3 w 5"/>
                <a:gd name="T27" fmla="*/ 3 h 7"/>
                <a:gd name="T28" fmla="*/ 3 w 5"/>
                <a:gd name="T29" fmla="*/ 2 h 7"/>
                <a:gd name="T30" fmla="*/ 3 w 5"/>
                <a:gd name="T31" fmla="*/ 2 h 7"/>
                <a:gd name="T32" fmla="*/ 1 w 5"/>
                <a:gd name="T33" fmla="*/ 2 h 7"/>
                <a:gd name="T34" fmla="*/ 1 w 5"/>
                <a:gd name="T35" fmla="*/ 0 h 7"/>
                <a:gd name="T36" fmla="*/ 1 w 5"/>
                <a:gd name="T37" fmla="*/ 0 h 7"/>
                <a:gd name="T38" fmla="*/ 1 w 5"/>
                <a:gd name="T39" fmla="*/ 0 h 7"/>
                <a:gd name="T40" fmla="*/ 0 w 5"/>
                <a:gd name="T41" fmla="*/ 0 h 7"/>
                <a:gd name="T42" fmla="*/ 0 w 5"/>
                <a:gd name="T43" fmla="*/ 2 h 7"/>
                <a:gd name="T44" fmla="*/ 0 w 5"/>
                <a:gd name="T4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7" name="Freeform 550"/>
            <p:cNvSpPr>
              <a:spLocks/>
            </p:cNvSpPr>
            <p:nvPr/>
          </p:nvSpPr>
          <p:spPr bwMode="auto">
            <a:xfrm>
              <a:off x="8991662" y="6198798"/>
              <a:ext cx="250961" cy="181418"/>
            </a:xfrm>
            <a:custGeom>
              <a:avLst/>
              <a:gdLst>
                <a:gd name="T0" fmla="*/ 1 w 166"/>
                <a:gd name="T1" fmla="*/ 89 h 120"/>
                <a:gd name="T2" fmla="*/ 6 w 166"/>
                <a:gd name="T3" fmla="*/ 102 h 120"/>
                <a:gd name="T4" fmla="*/ 10 w 166"/>
                <a:gd name="T5" fmla="*/ 105 h 120"/>
                <a:gd name="T6" fmla="*/ 21 w 166"/>
                <a:gd name="T7" fmla="*/ 117 h 120"/>
                <a:gd name="T8" fmla="*/ 23 w 166"/>
                <a:gd name="T9" fmla="*/ 119 h 120"/>
                <a:gd name="T10" fmla="*/ 38 w 166"/>
                <a:gd name="T11" fmla="*/ 120 h 120"/>
                <a:gd name="T12" fmla="*/ 40 w 166"/>
                <a:gd name="T13" fmla="*/ 120 h 120"/>
                <a:gd name="T14" fmla="*/ 63 w 166"/>
                <a:gd name="T15" fmla="*/ 115 h 120"/>
                <a:gd name="T16" fmla="*/ 88 w 166"/>
                <a:gd name="T17" fmla="*/ 105 h 120"/>
                <a:gd name="T18" fmla="*/ 105 w 166"/>
                <a:gd name="T19" fmla="*/ 94 h 120"/>
                <a:gd name="T20" fmla="*/ 106 w 166"/>
                <a:gd name="T21" fmla="*/ 89 h 120"/>
                <a:gd name="T22" fmla="*/ 106 w 166"/>
                <a:gd name="T23" fmla="*/ 84 h 120"/>
                <a:gd name="T24" fmla="*/ 106 w 166"/>
                <a:gd name="T25" fmla="*/ 82 h 120"/>
                <a:gd name="T26" fmla="*/ 108 w 166"/>
                <a:gd name="T27" fmla="*/ 79 h 120"/>
                <a:gd name="T28" fmla="*/ 131 w 166"/>
                <a:gd name="T29" fmla="*/ 74 h 120"/>
                <a:gd name="T30" fmla="*/ 140 w 166"/>
                <a:gd name="T31" fmla="*/ 74 h 120"/>
                <a:gd name="T32" fmla="*/ 136 w 166"/>
                <a:gd name="T33" fmla="*/ 69 h 120"/>
                <a:gd name="T34" fmla="*/ 135 w 166"/>
                <a:gd name="T35" fmla="*/ 67 h 120"/>
                <a:gd name="T36" fmla="*/ 130 w 166"/>
                <a:gd name="T37" fmla="*/ 65 h 120"/>
                <a:gd name="T38" fmla="*/ 123 w 166"/>
                <a:gd name="T39" fmla="*/ 59 h 120"/>
                <a:gd name="T40" fmla="*/ 121 w 166"/>
                <a:gd name="T41" fmla="*/ 55 h 120"/>
                <a:gd name="T42" fmla="*/ 121 w 166"/>
                <a:gd name="T43" fmla="*/ 50 h 120"/>
                <a:gd name="T44" fmla="*/ 123 w 166"/>
                <a:gd name="T45" fmla="*/ 45 h 120"/>
                <a:gd name="T46" fmla="*/ 135 w 166"/>
                <a:gd name="T47" fmla="*/ 34 h 120"/>
                <a:gd name="T48" fmla="*/ 145 w 166"/>
                <a:gd name="T49" fmla="*/ 25 h 120"/>
                <a:gd name="T50" fmla="*/ 153 w 166"/>
                <a:gd name="T51" fmla="*/ 17 h 120"/>
                <a:gd name="T52" fmla="*/ 166 w 166"/>
                <a:gd name="T53" fmla="*/ 0 h 120"/>
                <a:gd name="T54" fmla="*/ 163 w 166"/>
                <a:gd name="T55" fmla="*/ 2 h 120"/>
                <a:gd name="T56" fmla="*/ 150 w 166"/>
                <a:gd name="T57" fmla="*/ 12 h 120"/>
                <a:gd name="T58" fmla="*/ 133 w 166"/>
                <a:gd name="T59" fmla="*/ 24 h 120"/>
                <a:gd name="T60" fmla="*/ 116 w 166"/>
                <a:gd name="T61" fmla="*/ 37 h 120"/>
                <a:gd name="T62" fmla="*/ 95 w 166"/>
                <a:gd name="T63" fmla="*/ 47 h 120"/>
                <a:gd name="T64" fmla="*/ 90 w 166"/>
                <a:gd name="T65" fmla="*/ 49 h 120"/>
                <a:gd name="T66" fmla="*/ 85 w 166"/>
                <a:gd name="T67" fmla="*/ 50 h 120"/>
                <a:gd name="T68" fmla="*/ 63 w 166"/>
                <a:gd name="T69" fmla="*/ 50 h 120"/>
                <a:gd name="T70" fmla="*/ 48 w 166"/>
                <a:gd name="T71" fmla="*/ 57 h 120"/>
                <a:gd name="T72" fmla="*/ 48 w 166"/>
                <a:gd name="T73" fmla="*/ 62 h 120"/>
                <a:gd name="T74" fmla="*/ 48 w 166"/>
                <a:gd name="T75" fmla="*/ 69 h 120"/>
                <a:gd name="T76" fmla="*/ 46 w 166"/>
                <a:gd name="T77" fmla="*/ 70 h 120"/>
                <a:gd name="T78" fmla="*/ 45 w 166"/>
                <a:gd name="T79" fmla="*/ 74 h 120"/>
                <a:gd name="T80" fmla="*/ 41 w 166"/>
                <a:gd name="T81" fmla="*/ 74 h 120"/>
                <a:gd name="T82" fmla="*/ 40 w 166"/>
                <a:gd name="T83" fmla="*/ 74 h 120"/>
                <a:gd name="T84" fmla="*/ 33 w 166"/>
                <a:gd name="T85" fmla="*/ 72 h 120"/>
                <a:gd name="T86" fmla="*/ 20 w 166"/>
                <a:gd name="T87" fmla="*/ 75 h 120"/>
                <a:gd name="T88" fmla="*/ 18 w 166"/>
                <a:gd name="T89" fmla="*/ 79 h 120"/>
                <a:gd name="T90" fmla="*/ 18 w 166"/>
                <a:gd name="T91" fmla="*/ 82 h 120"/>
                <a:gd name="T92" fmla="*/ 15 w 166"/>
                <a:gd name="T93" fmla="*/ 85 h 120"/>
                <a:gd name="T94" fmla="*/ 13 w 166"/>
                <a:gd name="T95" fmla="*/ 89 h 120"/>
                <a:gd name="T96" fmla="*/ 11 w 166"/>
                <a:gd name="T97" fmla="*/ 89 h 120"/>
                <a:gd name="T98" fmla="*/ 8 w 166"/>
                <a:gd name="T99" fmla="*/ 89 h 120"/>
                <a:gd name="T100" fmla="*/ 6 w 166"/>
                <a:gd name="T101" fmla="*/ 89 h 120"/>
                <a:gd name="T102" fmla="*/ 3 w 166"/>
                <a:gd name="T103" fmla="*/ 87 h 120"/>
                <a:gd name="T104" fmla="*/ 1 w 166"/>
                <a:gd name="T105" fmla="*/ 85 h 120"/>
                <a:gd name="T106" fmla="*/ 1 w 166"/>
                <a:gd name="T107" fmla="*/ 8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" h="120">
                  <a:moveTo>
                    <a:pt x="0" y="87"/>
                  </a:moveTo>
                  <a:lnTo>
                    <a:pt x="1" y="89"/>
                  </a:lnTo>
                  <a:lnTo>
                    <a:pt x="1" y="90"/>
                  </a:lnTo>
                  <a:lnTo>
                    <a:pt x="6" y="102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5" y="115"/>
                  </a:lnTo>
                  <a:lnTo>
                    <a:pt x="21" y="117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31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40" y="120"/>
                  </a:lnTo>
                  <a:lnTo>
                    <a:pt x="55" y="119"/>
                  </a:lnTo>
                  <a:lnTo>
                    <a:pt x="63" y="115"/>
                  </a:lnTo>
                  <a:lnTo>
                    <a:pt x="80" y="109"/>
                  </a:lnTo>
                  <a:lnTo>
                    <a:pt x="88" y="105"/>
                  </a:lnTo>
                  <a:lnTo>
                    <a:pt x="98" y="97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6" y="89"/>
                  </a:lnTo>
                  <a:lnTo>
                    <a:pt x="106" y="85"/>
                  </a:lnTo>
                  <a:lnTo>
                    <a:pt x="106" y="84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11" y="79"/>
                  </a:lnTo>
                  <a:lnTo>
                    <a:pt x="131" y="74"/>
                  </a:lnTo>
                  <a:lnTo>
                    <a:pt x="135" y="72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1" y="65"/>
                  </a:lnTo>
                  <a:lnTo>
                    <a:pt x="130" y="65"/>
                  </a:lnTo>
                  <a:lnTo>
                    <a:pt x="126" y="60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1" y="55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35" y="34"/>
                  </a:lnTo>
                  <a:lnTo>
                    <a:pt x="143" y="27"/>
                  </a:lnTo>
                  <a:lnTo>
                    <a:pt x="145" y="25"/>
                  </a:lnTo>
                  <a:lnTo>
                    <a:pt x="146" y="24"/>
                  </a:lnTo>
                  <a:lnTo>
                    <a:pt x="153" y="17"/>
                  </a:lnTo>
                  <a:lnTo>
                    <a:pt x="165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2"/>
                  </a:lnTo>
                  <a:lnTo>
                    <a:pt x="151" y="9"/>
                  </a:lnTo>
                  <a:lnTo>
                    <a:pt x="150" y="12"/>
                  </a:lnTo>
                  <a:lnTo>
                    <a:pt x="145" y="15"/>
                  </a:lnTo>
                  <a:lnTo>
                    <a:pt x="133" y="24"/>
                  </a:lnTo>
                  <a:lnTo>
                    <a:pt x="123" y="32"/>
                  </a:lnTo>
                  <a:lnTo>
                    <a:pt x="116" y="37"/>
                  </a:lnTo>
                  <a:lnTo>
                    <a:pt x="100" y="44"/>
                  </a:lnTo>
                  <a:lnTo>
                    <a:pt x="95" y="47"/>
                  </a:lnTo>
                  <a:lnTo>
                    <a:pt x="93" y="47"/>
                  </a:lnTo>
                  <a:lnTo>
                    <a:pt x="90" y="49"/>
                  </a:lnTo>
                  <a:lnTo>
                    <a:pt x="88" y="49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63" y="50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8" y="62"/>
                  </a:lnTo>
                  <a:lnTo>
                    <a:pt x="48" y="67"/>
                  </a:lnTo>
                  <a:lnTo>
                    <a:pt x="48" y="69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5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3" y="72"/>
                  </a:lnTo>
                  <a:lnTo>
                    <a:pt x="28" y="72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16" y="84"/>
                  </a:lnTo>
                  <a:lnTo>
                    <a:pt x="15" y="85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8" name="Freeform 551"/>
            <p:cNvSpPr>
              <a:spLocks/>
            </p:cNvSpPr>
            <p:nvPr/>
          </p:nvSpPr>
          <p:spPr bwMode="auto">
            <a:xfrm>
              <a:off x="8430779" y="6239617"/>
              <a:ext cx="12094" cy="7559"/>
            </a:xfrm>
            <a:custGeom>
              <a:avLst/>
              <a:gdLst>
                <a:gd name="T0" fmla="*/ 0 w 8"/>
                <a:gd name="T1" fmla="*/ 3 h 5"/>
                <a:gd name="T2" fmla="*/ 2 w 8"/>
                <a:gd name="T3" fmla="*/ 5 h 5"/>
                <a:gd name="T4" fmla="*/ 2 w 8"/>
                <a:gd name="T5" fmla="*/ 5 h 5"/>
                <a:gd name="T6" fmla="*/ 8 w 8"/>
                <a:gd name="T7" fmla="*/ 3 h 5"/>
                <a:gd name="T8" fmla="*/ 8 w 8"/>
                <a:gd name="T9" fmla="*/ 2 h 5"/>
                <a:gd name="T10" fmla="*/ 8 w 8"/>
                <a:gd name="T11" fmla="*/ 2 h 5"/>
                <a:gd name="T12" fmla="*/ 8 w 8"/>
                <a:gd name="T13" fmla="*/ 2 h 5"/>
                <a:gd name="T14" fmla="*/ 8 w 8"/>
                <a:gd name="T15" fmla="*/ 2 h 5"/>
                <a:gd name="T16" fmla="*/ 7 w 8"/>
                <a:gd name="T17" fmla="*/ 0 h 5"/>
                <a:gd name="T18" fmla="*/ 7 w 8"/>
                <a:gd name="T19" fmla="*/ 0 h 5"/>
                <a:gd name="T20" fmla="*/ 2 w 8"/>
                <a:gd name="T21" fmla="*/ 2 h 5"/>
                <a:gd name="T22" fmla="*/ 0 w 8"/>
                <a:gd name="T23" fmla="*/ 3 h 5"/>
                <a:gd name="T24" fmla="*/ 0 w 8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9" name="Freeform 552"/>
            <p:cNvSpPr>
              <a:spLocks/>
            </p:cNvSpPr>
            <p:nvPr/>
          </p:nvSpPr>
          <p:spPr bwMode="auto">
            <a:xfrm>
              <a:off x="8456477" y="6182168"/>
              <a:ext cx="12094" cy="16629"/>
            </a:xfrm>
            <a:custGeom>
              <a:avLst/>
              <a:gdLst>
                <a:gd name="T0" fmla="*/ 8 w 8"/>
                <a:gd name="T1" fmla="*/ 10 h 11"/>
                <a:gd name="T2" fmla="*/ 8 w 8"/>
                <a:gd name="T3" fmla="*/ 5 h 11"/>
                <a:gd name="T4" fmla="*/ 8 w 8"/>
                <a:gd name="T5" fmla="*/ 3 h 11"/>
                <a:gd name="T6" fmla="*/ 7 w 8"/>
                <a:gd name="T7" fmla="*/ 3 h 11"/>
                <a:gd name="T8" fmla="*/ 7 w 8"/>
                <a:gd name="T9" fmla="*/ 3 h 11"/>
                <a:gd name="T10" fmla="*/ 5 w 8"/>
                <a:gd name="T11" fmla="*/ 3 h 11"/>
                <a:gd name="T12" fmla="*/ 5 w 8"/>
                <a:gd name="T13" fmla="*/ 5 h 11"/>
                <a:gd name="T14" fmla="*/ 5 w 8"/>
                <a:gd name="T15" fmla="*/ 5 h 11"/>
                <a:gd name="T16" fmla="*/ 3 w 8"/>
                <a:gd name="T17" fmla="*/ 3 h 11"/>
                <a:gd name="T18" fmla="*/ 3 w 8"/>
                <a:gd name="T19" fmla="*/ 3 h 11"/>
                <a:gd name="T20" fmla="*/ 3 w 8"/>
                <a:gd name="T21" fmla="*/ 3 h 11"/>
                <a:gd name="T22" fmla="*/ 3 w 8"/>
                <a:gd name="T23" fmla="*/ 3 h 11"/>
                <a:gd name="T24" fmla="*/ 5 w 8"/>
                <a:gd name="T25" fmla="*/ 1 h 11"/>
                <a:gd name="T26" fmla="*/ 7 w 8"/>
                <a:gd name="T27" fmla="*/ 1 h 11"/>
                <a:gd name="T28" fmla="*/ 5 w 8"/>
                <a:gd name="T29" fmla="*/ 0 h 11"/>
                <a:gd name="T30" fmla="*/ 5 w 8"/>
                <a:gd name="T31" fmla="*/ 0 h 11"/>
                <a:gd name="T32" fmla="*/ 3 w 8"/>
                <a:gd name="T33" fmla="*/ 1 h 11"/>
                <a:gd name="T34" fmla="*/ 3 w 8"/>
                <a:gd name="T35" fmla="*/ 1 h 11"/>
                <a:gd name="T36" fmla="*/ 1 w 8"/>
                <a:gd name="T37" fmla="*/ 3 h 11"/>
                <a:gd name="T38" fmla="*/ 0 w 8"/>
                <a:gd name="T39" fmla="*/ 6 h 11"/>
                <a:gd name="T40" fmla="*/ 0 w 8"/>
                <a:gd name="T41" fmla="*/ 8 h 11"/>
                <a:gd name="T42" fmla="*/ 1 w 8"/>
                <a:gd name="T43" fmla="*/ 10 h 11"/>
                <a:gd name="T44" fmla="*/ 5 w 8"/>
                <a:gd name="T45" fmla="*/ 11 h 11"/>
                <a:gd name="T46" fmla="*/ 5 w 8"/>
                <a:gd name="T47" fmla="*/ 11 h 11"/>
                <a:gd name="T48" fmla="*/ 5 w 8"/>
                <a:gd name="T49" fmla="*/ 11 h 11"/>
                <a:gd name="T50" fmla="*/ 7 w 8"/>
                <a:gd name="T51" fmla="*/ 11 h 11"/>
                <a:gd name="T52" fmla="*/ 8 w 8"/>
                <a:gd name="T53" fmla="*/ 10 h 11"/>
                <a:gd name="T54" fmla="*/ 8 w 8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0" name="Freeform 553"/>
            <p:cNvSpPr>
              <a:spLocks/>
            </p:cNvSpPr>
            <p:nvPr/>
          </p:nvSpPr>
          <p:spPr bwMode="auto">
            <a:xfrm>
              <a:off x="6486585" y="6541980"/>
              <a:ext cx="39307" cy="36283"/>
            </a:xfrm>
            <a:custGeom>
              <a:avLst/>
              <a:gdLst>
                <a:gd name="T0" fmla="*/ 26 w 26"/>
                <a:gd name="T1" fmla="*/ 12 h 24"/>
                <a:gd name="T2" fmla="*/ 20 w 26"/>
                <a:gd name="T3" fmla="*/ 5 h 24"/>
                <a:gd name="T4" fmla="*/ 16 w 26"/>
                <a:gd name="T5" fmla="*/ 3 h 24"/>
                <a:gd name="T6" fmla="*/ 6 w 26"/>
                <a:gd name="T7" fmla="*/ 0 h 24"/>
                <a:gd name="T8" fmla="*/ 5 w 26"/>
                <a:gd name="T9" fmla="*/ 0 h 24"/>
                <a:gd name="T10" fmla="*/ 3 w 26"/>
                <a:gd name="T11" fmla="*/ 0 h 24"/>
                <a:gd name="T12" fmla="*/ 1 w 26"/>
                <a:gd name="T13" fmla="*/ 0 h 24"/>
                <a:gd name="T14" fmla="*/ 1 w 26"/>
                <a:gd name="T15" fmla="*/ 2 h 24"/>
                <a:gd name="T16" fmla="*/ 0 w 26"/>
                <a:gd name="T17" fmla="*/ 12 h 24"/>
                <a:gd name="T18" fmla="*/ 0 w 26"/>
                <a:gd name="T19" fmla="*/ 14 h 24"/>
                <a:gd name="T20" fmla="*/ 0 w 26"/>
                <a:gd name="T21" fmla="*/ 15 h 24"/>
                <a:gd name="T22" fmla="*/ 0 w 26"/>
                <a:gd name="T23" fmla="*/ 17 h 24"/>
                <a:gd name="T24" fmla="*/ 0 w 26"/>
                <a:gd name="T25" fmla="*/ 17 h 24"/>
                <a:gd name="T26" fmla="*/ 10 w 26"/>
                <a:gd name="T27" fmla="*/ 24 h 24"/>
                <a:gd name="T28" fmla="*/ 25 w 26"/>
                <a:gd name="T29" fmla="*/ 14 h 24"/>
                <a:gd name="T30" fmla="*/ 26 w 26"/>
                <a:gd name="T3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0" y="5"/>
                  </a:lnTo>
                  <a:lnTo>
                    <a:pt x="16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0" y="24"/>
                  </a:lnTo>
                  <a:lnTo>
                    <a:pt x="25" y="1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1" name="Freeform 554"/>
            <p:cNvSpPr>
              <a:spLocks/>
            </p:cNvSpPr>
            <p:nvPr/>
          </p:nvSpPr>
          <p:spPr bwMode="auto">
            <a:xfrm>
              <a:off x="8456477" y="6204846"/>
              <a:ext cx="55937" cy="83149"/>
            </a:xfrm>
            <a:custGeom>
              <a:avLst/>
              <a:gdLst>
                <a:gd name="T0" fmla="*/ 0 w 37"/>
                <a:gd name="T1" fmla="*/ 30 h 55"/>
                <a:gd name="T2" fmla="*/ 1 w 37"/>
                <a:gd name="T3" fmla="*/ 50 h 55"/>
                <a:gd name="T4" fmla="*/ 1 w 37"/>
                <a:gd name="T5" fmla="*/ 51 h 55"/>
                <a:gd name="T6" fmla="*/ 3 w 37"/>
                <a:gd name="T7" fmla="*/ 53 h 55"/>
                <a:gd name="T8" fmla="*/ 5 w 37"/>
                <a:gd name="T9" fmla="*/ 55 h 55"/>
                <a:gd name="T10" fmla="*/ 7 w 37"/>
                <a:gd name="T11" fmla="*/ 55 h 55"/>
                <a:gd name="T12" fmla="*/ 8 w 37"/>
                <a:gd name="T13" fmla="*/ 55 h 55"/>
                <a:gd name="T14" fmla="*/ 10 w 37"/>
                <a:gd name="T15" fmla="*/ 53 h 55"/>
                <a:gd name="T16" fmla="*/ 12 w 37"/>
                <a:gd name="T17" fmla="*/ 51 h 55"/>
                <a:gd name="T18" fmla="*/ 13 w 37"/>
                <a:gd name="T19" fmla="*/ 50 h 55"/>
                <a:gd name="T20" fmla="*/ 23 w 37"/>
                <a:gd name="T21" fmla="*/ 36 h 55"/>
                <a:gd name="T22" fmla="*/ 27 w 37"/>
                <a:gd name="T23" fmla="*/ 31 h 55"/>
                <a:gd name="T24" fmla="*/ 32 w 37"/>
                <a:gd name="T25" fmla="*/ 23 h 55"/>
                <a:gd name="T26" fmla="*/ 35 w 37"/>
                <a:gd name="T27" fmla="*/ 5 h 55"/>
                <a:gd name="T28" fmla="*/ 37 w 37"/>
                <a:gd name="T29" fmla="*/ 1 h 55"/>
                <a:gd name="T30" fmla="*/ 35 w 37"/>
                <a:gd name="T31" fmla="*/ 1 h 55"/>
                <a:gd name="T32" fmla="*/ 35 w 37"/>
                <a:gd name="T33" fmla="*/ 0 h 55"/>
                <a:gd name="T34" fmla="*/ 33 w 37"/>
                <a:gd name="T35" fmla="*/ 0 h 55"/>
                <a:gd name="T36" fmla="*/ 33 w 37"/>
                <a:gd name="T37" fmla="*/ 0 h 55"/>
                <a:gd name="T38" fmla="*/ 33 w 37"/>
                <a:gd name="T39" fmla="*/ 1 h 55"/>
                <a:gd name="T40" fmla="*/ 27 w 37"/>
                <a:gd name="T41" fmla="*/ 3 h 55"/>
                <a:gd name="T42" fmla="*/ 23 w 37"/>
                <a:gd name="T43" fmla="*/ 5 h 55"/>
                <a:gd name="T44" fmla="*/ 13 w 37"/>
                <a:gd name="T45" fmla="*/ 11 h 55"/>
                <a:gd name="T46" fmla="*/ 10 w 37"/>
                <a:gd name="T47" fmla="*/ 15 h 55"/>
                <a:gd name="T48" fmla="*/ 5 w 37"/>
                <a:gd name="T49" fmla="*/ 20 h 55"/>
                <a:gd name="T50" fmla="*/ 3 w 37"/>
                <a:gd name="T51" fmla="*/ 21 h 55"/>
                <a:gd name="T52" fmla="*/ 0 w 37"/>
                <a:gd name="T5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5">
                  <a:moveTo>
                    <a:pt x="0" y="30"/>
                  </a:moveTo>
                  <a:lnTo>
                    <a:pt x="1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23" y="36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5" y="5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5" y="20"/>
                  </a:lnTo>
                  <a:lnTo>
                    <a:pt x="3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2" name="Freeform 555"/>
            <p:cNvSpPr>
              <a:spLocks/>
            </p:cNvSpPr>
            <p:nvPr/>
          </p:nvSpPr>
          <p:spPr bwMode="auto">
            <a:xfrm>
              <a:off x="8382400" y="5654546"/>
              <a:ext cx="7560" cy="7559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5 w 5"/>
                <a:gd name="T9" fmla="*/ 3 h 5"/>
                <a:gd name="T10" fmla="*/ 5 w 5"/>
                <a:gd name="T11" fmla="*/ 3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  <a:gd name="T22" fmla="*/ 0 w 5"/>
                <a:gd name="T23" fmla="*/ 3 h 5"/>
                <a:gd name="T24" fmla="*/ 0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3" name="Freeform 556"/>
            <p:cNvSpPr>
              <a:spLocks/>
            </p:cNvSpPr>
            <p:nvPr/>
          </p:nvSpPr>
          <p:spPr bwMode="auto">
            <a:xfrm>
              <a:off x="8151093" y="6198798"/>
              <a:ext cx="12094" cy="13606"/>
            </a:xfrm>
            <a:custGeom>
              <a:avLst/>
              <a:gdLst>
                <a:gd name="T0" fmla="*/ 0 w 8"/>
                <a:gd name="T1" fmla="*/ 7 h 9"/>
                <a:gd name="T2" fmla="*/ 0 w 8"/>
                <a:gd name="T3" fmla="*/ 9 h 9"/>
                <a:gd name="T4" fmla="*/ 0 w 8"/>
                <a:gd name="T5" fmla="*/ 9 h 9"/>
                <a:gd name="T6" fmla="*/ 2 w 8"/>
                <a:gd name="T7" fmla="*/ 9 h 9"/>
                <a:gd name="T8" fmla="*/ 3 w 8"/>
                <a:gd name="T9" fmla="*/ 7 h 9"/>
                <a:gd name="T10" fmla="*/ 5 w 8"/>
                <a:gd name="T11" fmla="*/ 5 h 9"/>
                <a:gd name="T12" fmla="*/ 7 w 8"/>
                <a:gd name="T13" fmla="*/ 4 h 9"/>
                <a:gd name="T14" fmla="*/ 8 w 8"/>
                <a:gd name="T15" fmla="*/ 2 h 9"/>
                <a:gd name="T16" fmla="*/ 8 w 8"/>
                <a:gd name="T17" fmla="*/ 0 h 9"/>
                <a:gd name="T18" fmla="*/ 8 w 8"/>
                <a:gd name="T19" fmla="*/ 0 h 9"/>
                <a:gd name="T20" fmla="*/ 8 w 8"/>
                <a:gd name="T21" fmla="*/ 0 h 9"/>
                <a:gd name="T22" fmla="*/ 5 w 8"/>
                <a:gd name="T23" fmla="*/ 0 h 9"/>
                <a:gd name="T24" fmla="*/ 2 w 8"/>
                <a:gd name="T25" fmla="*/ 2 h 9"/>
                <a:gd name="T26" fmla="*/ 2 w 8"/>
                <a:gd name="T27" fmla="*/ 4 h 9"/>
                <a:gd name="T28" fmla="*/ 0 w 8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4" name="Freeform 557"/>
            <p:cNvSpPr>
              <a:spLocks/>
            </p:cNvSpPr>
            <p:nvPr/>
          </p:nvSpPr>
          <p:spPr bwMode="auto">
            <a:xfrm>
              <a:off x="8143533" y="6153446"/>
              <a:ext cx="7560" cy="13606"/>
            </a:xfrm>
            <a:custGeom>
              <a:avLst/>
              <a:gdLst>
                <a:gd name="T0" fmla="*/ 0 w 5"/>
                <a:gd name="T1" fmla="*/ 7 h 9"/>
                <a:gd name="T2" fmla="*/ 0 w 5"/>
                <a:gd name="T3" fmla="*/ 7 h 9"/>
                <a:gd name="T4" fmla="*/ 3 w 5"/>
                <a:gd name="T5" fmla="*/ 9 h 9"/>
                <a:gd name="T6" fmla="*/ 3 w 5"/>
                <a:gd name="T7" fmla="*/ 9 h 9"/>
                <a:gd name="T8" fmla="*/ 3 w 5"/>
                <a:gd name="T9" fmla="*/ 0 h 9"/>
                <a:gd name="T10" fmla="*/ 5 w 5"/>
                <a:gd name="T11" fmla="*/ 0 h 9"/>
                <a:gd name="T12" fmla="*/ 3 w 5"/>
                <a:gd name="T13" fmla="*/ 0 h 9"/>
                <a:gd name="T14" fmla="*/ 2 w 5"/>
                <a:gd name="T15" fmla="*/ 2 h 9"/>
                <a:gd name="T16" fmla="*/ 2 w 5"/>
                <a:gd name="T17" fmla="*/ 2 h 9"/>
                <a:gd name="T18" fmla="*/ 0 w 5"/>
                <a:gd name="T19" fmla="*/ 3 h 9"/>
                <a:gd name="T20" fmla="*/ 0 w 5"/>
                <a:gd name="T21" fmla="*/ 5 h 9"/>
                <a:gd name="T22" fmla="*/ 0 w 5"/>
                <a:gd name="T2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0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5" name="Freeform 558"/>
            <p:cNvSpPr>
              <a:spLocks/>
            </p:cNvSpPr>
            <p:nvPr/>
          </p:nvSpPr>
          <p:spPr bwMode="auto">
            <a:xfrm>
              <a:off x="8131440" y="6067270"/>
              <a:ext cx="31749" cy="18142"/>
            </a:xfrm>
            <a:custGeom>
              <a:avLst/>
              <a:gdLst>
                <a:gd name="T0" fmla="*/ 15 w 21"/>
                <a:gd name="T1" fmla="*/ 12 h 12"/>
                <a:gd name="T2" fmla="*/ 18 w 21"/>
                <a:gd name="T3" fmla="*/ 12 h 12"/>
                <a:gd name="T4" fmla="*/ 20 w 21"/>
                <a:gd name="T5" fmla="*/ 12 h 12"/>
                <a:gd name="T6" fmla="*/ 20 w 21"/>
                <a:gd name="T7" fmla="*/ 12 h 12"/>
                <a:gd name="T8" fmla="*/ 21 w 21"/>
                <a:gd name="T9" fmla="*/ 7 h 12"/>
                <a:gd name="T10" fmla="*/ 21 w 21"/>
                <a:gd name="T11" fmla="*/ 7 h 12"/>
                <a:gd name="T12" fmla="*/ 21 w 21"/>
                <a:gd name="T13" fmla="*/ 5 h 12"/>
                <a:gd name="T14" fmla="*/ 20 w 21"/>
                <a:gd name="T15" fmla="*/ 4 h 12"/>
                <a:gd name="T16" fmla="*/ 18 w 21"/>
                <a:gd name="T17" fmla="*/ 4 h 12"/>
                <a:gd name="T18" fmla="*/ 16 w 21"/>
                <a:gd name="T19" fmla="*/ 2 h 12"/>
                <a:gd name="T20" fmla="*/ 15 w 21"/>
                <a:gd name="T21" fmla="*/ 2 h 12"/>
                <a:gd name="T22" fmla="*/ 13 w 21"/>
                <a:gd name="T23" fmla="*/ 2 h 12"/>
                <a:gd name="T24" fmla="*/ 10 w 21"/>
                <a:gd name="T25" fmla="*/ 2 h 12"/>
                <a:gd name="T26" fmla="*/ 8 w 21"/>
                <a:gd name="T27" fmla="*/ 0 h 12"/>
                <a:gd name="T28" fmla="*/ 6 w 21"/>
                <a:gd name="T29" fmla="*/ 0 h 12"/>
                <a:gd name="T30" fmla="*/ 5 w 21"/>
                <a:gd name="T31" fmla="*/ 0 h 12"/>
                <a:gd name="T32" fmla="*/ 0 w 21"/>
                <a:gd name="T33" fmla="*/ 0 h 12"/>
                <a:gd name="T34" fmla="*/ 0 w 21"/>
                <a:gd name="T35" fmla="*/ 0 h 12"/>
                <a:gd name="T36" fmla="*/ 1 w 21"/>
                <a:gd name="T37" fmla="*/ 2 h 12"/>
                <a:gd name="T38" fmla="*/ 1 w 21"/>
                <a:gd name="T39" fmla="*/ 4 h 12"/>
                <a:gd name="T40" fmla="*/ 3 w 21"/>
                <a:gd name="T41" fmla="*/ 4 h 12"/>
                <a:gd name="T42" fmla="*/ 15 w 21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2">
                  <a:moveTo>
                    <a:pt x="15" y="12"/>
                  </a:moveTo>
                  <a:lnTo>
                    <a:pt x="18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6" name="Freeform 559"/>
            <p:cNvSpPr>
              <a:spLocks/>
            </p:cNvSpPr>
            <p:nvPr/>
          </p:nvSpPr>
          <p:spPr bwMode="auto">
            <a:xfrm>
              <a:off x="8151093" y="6138326"/>
              <a:ext cx="19654" cy="22677"/>
            </a:xfrm>
            <a:custGeom>
              <a:avLst/>
              <a:gdLst>
                <a:gd name="T0" fmla="*/ 12 w 13"/>
                <a:gd name="T1" fmla="*/ 13 h 15"/>
                <a:gd name="T2" fmla="*/ 12 w 13"/>
                <a:gd name="T3" fmla="*/ 10 h 15"/>
                <a:gd name="T4" fmla="*/ 12 w 13"/>
                <a:gd name="T5" fmla="*/ 2 h 15"/>
                <a:gd name="T6" fmla="*/ 13 w 13"/>
                <a:gd name="T7" fmla="*/ 2 h 15"/>
                <a:gd name="T8" fmla="*/ 13 w 13"/>
                <a:gd name="T9" fmla="*/ 0 h 15"/>
                <a:gd name="T10" fmla="*/ 13 w 13"/>
                <a:gd name="T11" fmla="*/ 0 h 15"/>
                <a:gd name="T12" fmla="*/ 13 w 13"/>
                <a:gd name="T13" fmla="*/ 0 h 15"/>
                <a:gd name="T14" fmla="*/ 12 w 13"/>
                <a:gd name="T15" fmla="*/ 0 h 15"/>
                <a:gd name="T16" fmla="*/ 8 w 13"/>
                <a:gd name="T17" fmla="*/ 0 h 15"/>
                <a:gd name="T18" fmla="*/ 8 w 13"/>
                <a:gd name="T19" fmla="*/ 2 h 15"/>
                <a:gd name="T20" fmla="*/ 3 w 13"/>
                <a:gd name="T21" fmla="*/ 3 h 15"/>
                <a:gd name="T22" fmla="*/ 3 w 13"/>
                <a:gd name="T23" fmla="*/ 3 h 15"/>
                <a:gd name="T24" fmla="*/ 2 w 13"/>
                <a:gd name="T25" fmla="*/ 5 h 15"/>
                <a:gd name="T26" fmla="*/ 0 w 13"/>
                <a:gd name="T27" fmla="*/ 8 h 15"/>
                <a:gd name="T28" fmla="*/ 0 w 13"/>
                <a:gd name="T29" fmla="*/ 12 h 15"/>
                <a:gd name="T30" fmla="*/ 0 w 13"/>
                <a:gd name="T31" fmla="*/ 12 h 15"/>
                <a:gd name="T32" fmla="*/ 0 w 13"/>
                <a:gd name="T33" fmla="*/ 13 h 15"/>
                <a:gd name="T34" fmla="*/ 2 w 13"/>
                <a:gd name="T35" fmla="*/ 15 h 15"/>
                <a:gd name="T36" fmla="*/ 2 w 13"/>
                <a:gd name="T37" fmla="*/ 15 h 15"/>
                <a:gd name="T38" fmla="*/ 5 w 13"/>
                <a:gd name="T39" fmla="*/ 15 h 15"/>
                <a:gd name="T40" fmla="*/ 8 w 13"/>
                <a:gd name="T41" fmla="*/ 15 h 15"/>
                <a:gd name="T42" fmla="*/ 12 w 13"/>
                <a:gd name="T4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5">
                  <a:moveTo>
                    <a:pt x="12" y="13"/>
                  </a:moveTo>
                  <a:lnTo>
                    <a:pt x="12" y="10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7" name="Freeform 560"/>
            <p:cNvSpPr>
              <a:spLocks/>
            </p:cNvSpPr>
            <p:nvPr/>
          </p:nvSpPr>
          <p:spPr bwMode="auto">
            <a:xfrm>
              <a:off x="8120857" y="6089950"/>
              <a:ext cx="12094" cy="21166"/>
            </a:xfrm>
            <a:custGeom>
              <a:avLst/>
              <a:gdLst>
                <a:gd name="T0" fmla="*/ 0 w 8"/>
                <a:gd name="T1" fmla="*/ 12 h 14"/>
                <a:gd name="T2" fmla="*/ 2 w 8"/>
                <a:gd name="T3" fmla="*/ 14 h 14"/>
                <a:gd name="T4" fmla="*/ 5 w 8"/>
                <a:gd name="T5" fmla="*/ 14 h 14"/>
                <a:gd name="T6" fmla="*/ 7 w 8"/>
                <a:gd name="T7" fmla="*/ 12 h 14"/>
                <a:gd name="T8" fmla="*/ 7 w 8"/>
                <a:gd name="T9" fmla="*/ 12 h 14"/>
                <a:gd name="T10" fmla="*/ 8 w 8"/>
                <a:gd name="T11" fmla="*/ 10 h 14"/>
                <a:gd name="T12" fmla="*/ 7 w 8"/>
                <a:gd name="T13" fmla="*/ 4 h 14"/>
                <a:gd name="T14" fmla="*/ 7 w 8"/>
                <a:gd name="T15" fmla="*/ 2 h 14"/>
                <a:gd name="T16" fmla="*/ 5 w 8"/>
                <a:gd name="T17" fmla="*/ 2 h 14"/>
                <a:gd name="T18" fmla="*/ 5 w 8"/>
                <a:gd name="T19" fmla="*/ 2 h 14"/>
                <a:gd name="T20" fmla="*/ 5 w 8"/>
                <a:gd name="T21" fmla="*/ 2 h 14"/>
                <a:gd name="T22" fmla="*/ 3 w 8"/>
                <a:gd name="T23" fmla="*/ 0 h 14"/>
                <a:gd name="T24" fmla="*/ 2 w 8"/>
                <a:gd name="T25" fmla="*/ 0 h 14"/>
                <a:gd name="T26" fmla="*/ 0 w 8"/>
                <a:gd name="T27" fmla="*/ 10 h 14"/>
                <a:gd name="T28" fmla="*/ 0 w 8"/>
                <a:gd name="T2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4">
                  <a:moveTo>
                    <a:pt x="0" y="12"/>
                  </a:moveTo>
                  <a:lnTo>
                    <a:pt x="2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8" name="Freeform 561"/>
            <p:cNvSpPr>
              <a:spLocks/>
            </p:cNvSpPr>
            <p:nvPr/>
          </p:nvSpPr>
          <p:spPr bwMode="auto">
            <a:xfrm>
              <a:off x="8188889" y="6092973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9" name="Freeform 562"/>
            <p:cNvSpPr>
              <a:spLocks/>
            </p:cNvSpPr>
            <p:nvPr/>
          </p:nvSpPr>
          <p:spPr bwMode="auto">
            <a:xfrm>
              <a:off x="8170748" y="6089950"/>
              <a:ext cx="18142" cy="13606"/>
            </a:xfrm>
            <a:custGeom>
              <a:avLst/>
              <a:gdLst>
                <a:gd name="T0" fmla="*/ 0 w 12"/>
                <a:gd name="T1" fmla="*/ 7 h 9"/>
                <a:gd name="T2" fmla="*/ 0 w 12"/>
                <a:gd name="T3" fmla="*/ 9 h 9"/>
                <a:gd name="T4" fmla="*/ 4 w 12"/>
                <a:gd name="T5" fmla="*/ 9 h 9"/>
                <a:gd name="T6" fmla="*/ 5 w 12"/>
                <a:gd name="T7" fmla="*/ 7 h 9"/>
                <a:gd name="T8" fmla="*/ 10 w 12"/>
                <a:gd name="T9" fmla="*/ 4 h 9"/>
                <a:gd name="T10" fmla="*/ 12 w 12"/>
                <a:gd name="T11" fmla="*/ 4 h 9"/>
                <a:gd name="T12" fmla="*/ 12 w 12"/>
                <a:gd name="T13" fmla="*/ 4 h 9"/>
                <a:gd name="T14" fmla="*/ 12 w 12"/>
                <a:gd name="T15" fmla="*/ 2 h 9"/>
                <a:gd name="T16" fmla="*/ 10 w 12"/>
                <a:gd name="T17" fmla="*/ 2 h 9"/>
                <a:gd name="T18" fmla="*/ 7 w 12"/>
                <a:gd name="T19" fmla="*/ 0 h 9"/>
                <a:gd name="T20" fmla="*/ 7 w 12"/>
                <a:gd name="T21" fmla="*/ 0 h 9"/>
                <a:gd name="T22" fmla="*/ 2 w 12"/>
                <a:gd name="T23" fmla="*/ 0 h 9"/>
                <a:gd name="T24" fmla="*/ 2 w 12"/>
                <a:gd name="T25" fmla="*/ 0 h 9"/>
                <a:gd name="T26" fmla="*/ 0 w 12"/>
                <a:gd name="T27" fmla="*/ 0 h 9"/>
                <a:gd name="T28" fmla="*/ 0 w 12"/>
                <a:gd name="T29" fmla="*/ 2 h 9"/>
                <a:gd name="T30" fmla="*/ 0 w 12"/>
                <a:gd name="T31" fmla="*/ 2 h 9"/>
                <a:gd name="T32" fmla="*/ 0 w 12"/>
                <a:gd name="T33" fmla="*/ 5 h 9"/>
                <a:gd name="T34" fmla="*/ 0 w 12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0" name="Freeform 563"/>
            <p:cNvSpPr>
              <a:spLocks/>
            </p:cNvSpPr>
            <p:nvPr/>
          </p:nvSpPr>
          <p:spPr bwMode="auto">
            <a:xfrm>
              <a:off x="8170748" y="6186706"/>
              <a:ext cx="18142" cy="19653"/>
            </a:xfrm>
            <a:custGeom>
              <a:avLst/>
              <a:gdLst>
                <a:gd name="T0" fmla="*/ 0 w 12"/>
                <a:gd name="T1" fmla="*/ 7 h 13"/>
                <a:gd name="T2" fmla="*/ 7 w 12"/>
                <a:gd name="T3" fmla="*/ 13 h 13"/>
                <a:gd name="T4" fmla="*/ 7 w 12"/>
                <a:gd name="T5" fmla="*/ 13 h 13"/>
                <a:gd name="T6" fmla="*/ 9 w 12"/>
                <a:gd name="T7" fmla="*/ 13 h 13"/>
                <a:gd name="T8" fmla="*/ 10 w 12"/>
                <a:gd name="T9" fmla="*/ 13 h 13"/>
                <a:gd name="T10" fmla="*/ 10 w 12"/>
                <a:gd name="T11" fmla="*/ 13 h 13"/>
                <a:gd name="T12" fmla="*/ 12 w 12"/>
                <a:gd name="T13" fmla="*/ 7 h 13"/>
                <a:gd name="T14" fmla="*/ 12 w 12"/>
                <a:gd name="T15" fmla="*/ 7 h 13"/>
                <a:gd name="T16" fmla="*/ 10 w 12"/>
                <a:gd name="T17" fmla="*/ 5 h 13"/>
                <a:gd name="T18" fmla="*/ 7 w 12"/>
                <a:gd name="T19" fmla="*/ 5 h 13"/>
                <a:gd name="T20" fmla="*/ 4 w 12"/>
                <a:gd name="T21" fmla="*/ 0 h 13"/>
                <a:gd name="T22" fmla="*/ 2 w 12"/>
                <a:gd name="T23" fmla="*/ 2 h 13"/>
                <a:gd name="T24" fmla="*/ 2 w 12"/>
                <a:gd name="T25" fmla="*/ 2 h 13"/>
                <a:gd name="T26" fmla="*/ 0 w 12"/>
                <a:gd name="T27" fmla="*/ 3 h 13"/>
                <a:gd name="T28" fmla="*/ 0 w 12"/>
                <a:gd name="T29" fmla="*/ 3 h 13"/>
                <a:gd name="T30" fmla="*/ 0 w 12"/>
                <a:gd name="T3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7" y="5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1" name="Freeform 564"/>
            <p:cNvSpPr>
              <a:spLocks/>
            </p:cNvSpPr>
            <p:nvPr/>
          </p:nvSpPr>
          <p:spPr bwMode="auto">
            <a:xfrm>
              <a:off x="8125391" y="6209381"/>
              <a:ext cx="13607" cy="7559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 h 5"/>
                <a:gd name="T4" fmla="*/ 2 w 9"/>
                <a:gd name="T5" fmla="*/ 2 h 5"/>
                <a:gd name="T6" fmla="*/ 5 w 9"/>
                <a:gd name="T7" fmla="*/ 5 h 5"/>
                <a:gd name="T8" fmla="*/ 5 w 9"/>
                <a:gd name="T9" fmla="*/ 5 h 5"/>
                <a:gd name="T10" fmla="*/ 7 w 9"/>
                <a:gd name="T11" fmla="*/ 5 h 5"/>
                <a:gd name="T12" fmla="*/ 9 w 9"/>
                <a:gd name="T13" fmla="*/ 5 h 5"/>
                <a:gd name="T14" fmla="*/ 9 w 9"/>
                <a:gd name="T15" fmla="*/ 5 h 5"/>
                <a:gd name="T16" fmla="*/ 9 w 9"/>
                <a:gd name="T17" fmla="*/ 5 h 5"/>
                <a:gd name="T18" fmla="*/ 9 w 9"/>
                <a:gd name="T19" fmla="*/ 3 h 5"/>
                <a:gd name="T20" fmla="*/ 7 w 9"/>
                <a:gd name="T21" fmla="*/ 2 h 5"/>
                <a:gd name="T22" fmla="*/ 2 w 9"/>
                <a:gd name="T23" fmla="*/ 0 h 5"/>
                <a:gd name="T24" fmla="*/ 0 w 9"/>
                <a:gd name="T25" fmla="*/ 0 h 5"/>
                <a:gd name="T26" fmla="*/ 0 w 9"/>
                <a:gd name="T27" fmla="*/ 0 h 5"/>
                <a:gd name="T28" fmla="*/ 0 w 9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2" name="Freeform 565"/>
            <p:cNvSpPr>
              <a:spLocks/>
            </p:cNvSpPr>
            <p:nvPr/>
          </p:nvSpPr>
          <p:spPr bwMode="auto">
            <a:xfrm>
              <a:off x="8184353" y="5934232"/>
              <a:ext cx="9071" cy="10582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5 w 6"/>
                <a:gd name="T5" fmla="*/ 7 h 7"/>
                <a:gd name="T6" fmla="*/ 6 w 6"/>
                <a:gd name="T7" fmla="*/ 7 h 7"/>
                <a:gd name="T8" fmla="*/ 6 w 6"/>
                <a:gd name="T9" fmla="*/ 7 h 7"/>
                <a:gd name="T10" fmla="*/ 6 w 6"/>
                <a:gd name="T11" fmla="*/ 7 h 7"/>
                <a:gd name="T12" fmla="*/ 6 w 6"/>
                <a:gd name="T13" fmla="*/ 3 h 7"/>
                <a:gd name="T14" fmla="*/ 6 w 6"/>
                <a:gd name="T15" fmla="*/ 2 h 7"/>
                <a:gd name="T16" fmla="*/ 6 w 6"/>
                <a:gd name="T17" fmla="*/ 2 h 7"/>
                <a:gd name="T18" fmla="*/ 5 w 6"/>
                <a:gd name="T19" fmla="*/ 2 h 7"/>
                <a:gd name="T20" fmla="*/ 3 w 6"/>
                <a:gd name="T21" fmla="*/ 0 h 7"/>
                <a:gd name="T22" fmla="*/ 0 w 6"/>
                <a:gd name="T23" fmla="*/ 2 h 7"/>
                <a:gd name="T24" fmla="*/ 0 w 6"/>
                <a:gd name="T25" fmla="*/ 2 h 7"/>
                <a:gd name="T26" fmla="*/ 0 w 6"/>
                <a:gd name="T27" fmla="*/ 2 h 7"/>
                <a:gd name="T28" fmla="*/ 3 w 6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3" name="Freeform 566"/>
            <p:cNvSpPr>
              <a:spLocks/>
            </p:cNvSpPr>
            <p:nvPr/>
          </p:nvSpPr>
          <p:spPr bwMode="auto">
            <a:xfrm>
              <a:off x="8358212" y="6153446"/>
              <a:ext cx="46867" cy="36283"/>
            </a:xfrm>
            <a:custGeom>
              <a:avLst/>
              <a:gdLst>
                <a:gd name="T0" fmla="*/ 0 w 31"/>
                <a:gd name="T1" fmla="*/ 15 h 24"/>
                <a:gd name="T2" fmla="*/ 0 w 31"/>
                <a:gd name="T3" fmla="*/ 20 h 24"/>
                <a:gd name="T4" fmla="*/ 0 w 31"/>
                <a:gd name="T5" fmla="*/ 20 h 24"/>
                <a:gd name="T6" fmla="*/ 3 w 31"/>
                <a:gd name="T7" fmla="*/ 22 h 24"/>
                <a:gd name="T8" fmla="*/ 3 w 31"/>
                <a:gd name="T9" fmla="*/ 24 h 24"/>
                <a:gd name="T10" fmla="*/ 5 w 31"/>
                <a:gd name="T11" fmla="*/ 24 h 24"/>
                <a:gd name="T12" fmla="*/ 5 w 31"/>
                <a:gd name="T13" fmla="*/ 22 h 24"/>
                <a:gd name="T14" fmla="*/ 5 w 31"/>
                <a:gd name="T15" fmla="*/ 22 h 24"/>
                <a:gd name="T16" fmla="*/ 5 w 31"/>
                <a:gd name="T17" fmla="*/ 20 h 24"/>
                <a:gd name="T18" fmla="*/ 5 w 31"/>
                <a:gd name="T19" fmla="*/ 17 h 24"/>
                <a:gd name="T20" fmla="*/ 5 w 31"/>
                <a:gd name="T21" fmla="*/ 17 h 24"/>
                <a:gd name="T22" fmla="*/ 5 w 31"/>
                <a:gd name="T23" fmla="*/ 15 h 24"/>
                <a:gd name="T24" fmla="*/ 8 w 31"/>
                <a:gd name="T25" fmla="*/ 14 h 24"/>
                <a:gd name="T26" fmla="*/ 20 w 31"/>
                <a:gd name="T27" fmla="*/ 9 h 24"/>
                <a:gd name="T28" fmla="*/ 28 w 31"/>
                <a:gd name="T29" fmla="*/ 5 h 24"/>
                <a:gd name="T30" fmla="*/ 31 w 31"/>
                <a:gd name="T31" fmla="*/ 3 h 24"/>
                <a:gd name="T32" fmla="*/ 31 w 31"/>
                <a:gd name="T33" fmla="*/ 3 h 24"/>
                <a:gd name="T34" fmla="*/ 31 w 31"/>
                <a:gd name="T35" fmla="*/ 2 h 24"/>
                <a:gd name="T36" fmla="*/ 30 w 31"/>
                <a:gd name="T37" fmla="*/ 2 h 24"/>
                <a:gd name="T38" fmla="*/ 30 w 31"/>
                <a:gd name="T39" fmla="*/ 0 h 24"/>
                <a:gd name="T40" fmla="*/ 26 w 31"/>
                <a:gd name="T41" fmla="*/ 0 h 24"/>
                <a:gd name="T42" fmla="*/ 18 w 31"/>
                <a:gd name="T43" fmla="*/ 2 h 24"/>
                <a:gd name="T44" fmla="*/ 16 w 31"/>
                <a:gd name="T45" fmla="*/ 3 h 24"/>
                <a:gd name="T46" fmla="*/ 15 w 31"/>
                <a:gd name="T47" fmla="*/ 3 h 24"/>
                <a:gd name="T48" fmla="*/ 8 w 31"/>
                <a:gd name="T49" fmla="*/ 9 h 24"/>
                <a:gd name="T50" fmla="*/ 0 w 31"/>
                <a:gd name="T51" fmla="*/ 15 h 24"/>
                <a:gd name="T52" fmla="*/ 0 w 31"/>
                <a:gd name="T5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24">
                  <a:moveTo>
                    <a:pt x="0" y="15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8" y="14"/>
                  </a:lnTo>
                  <a:lnTo>
                    <a:pt x="20" y="9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8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4" name="Freeform 567"/>
            <p:cNvSpPr>
              <a:spLocks/>
            </p:cNvSpPr>
            <p:nvPr/>
          </p:nvSpPr>
          <p:spPr bwMode="auto">
            <a:xfrm>
              <a:off x="8244825" y="6055177"/>
              <a:ext cx="39307" cy="27213"/>
            </a:xfrm>
            <a:custGeom>
              <a:avLst/>
              <a:gdLst>
                <a:gd name="T0" fmla="*/ 26 w 26"/>
                <a:gd name="T1" fmla="*/ 0 h 18"/>
                <a:gd name="T2" fmla="*/ 26 w 26"/>
                <a:gd name="T3" fmla="*/ 0 h 18"/>
                <a:gd name="T4" fmla="*/ 23 w 26"/>
                <a:gd name="T5" fmla="*/ 0 h 18"/>
                <a:gd name="T6" fmla="*/ 6 w 26"/>
                <a:gd name="T7" fmla="*/ 5 h 18"/>
                <a:gd name="T8" fmla="*/ 6 w 26"/>
                <a:gd name="T9" fmla="*/ 7 h 18"/>
                <a:gd name="T10" fmla="*/ 5 w 26"/>
                <a:gd name="T11" fmla="*/ 8 h 18"/>
                <a:gd name="T12" fmla="*/ 0 w 26"/>
                <a:gd name="T13" fmla="*/ 15 h 18"/>
                <a:gd name="T14" fmla="*/ 0 w 26"/>
                <a:gd name="T15" fmla="*/ 17 h 18"/>
                <a:gd name="T16" fmla="*/ 0 w 26"/>
                <a:gd name="T17" fmla="*/ 17 h 18"/>
                <a:gd name="T18" fmla="*/ 0 w 26"/>
                <a:gd name="T19" fmla="*/ 18 h 18"/>
                <a:gd name="T20" fmla="*/ 0 w 26"/>
                <a:gd name="T21" fmla="*/ 18 h 18"/>
                <a:gd name="T22" fmla="*/ 1 w 26"/>
                <a:gd name="T23" fmla="*/ 18 h 18"/>
                <a:gd name="T24" fmla="*/ 6 w 26"/>
                <a:gd name="T25" fmla="*/ 17 h 18"/>
                <a:gd name="T26" fmla="*/ 16 w 26"/>
                <a:gd name="T27" fmla="*/ 12 h 18"/>
                <a:gd name="T28" fmla="*/ 21 w 26"/>
                <a:gd name="T29" fmla="*/ 8 h 18"/>
                <a:gd name="T30" fmla="*/ 23 w 26"/>
                <a:gd name="T31" fmla="*/ 7 h 18"/>
                <a:gd name="T32" fmla="*/ 23 w 26"/>
                <a:gd name="T33" fmla="*/ 7 h 18"/>
                <a:gd name="T34" fmla="*/ 26 w 26"/>
                <a:gd name="T35" fmla="*/ 2 h 18"/>
                <a:gd name="T36" fmla="*/ 26 w 26"/>
                <a:gd name="T37" fmla="*/ 0 h 18"/>
                <a:gd name="T38" fmla="*/ 26 w 26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lnTo>
                    <a:pt x="26" y="0"/>
                  </a:lnTo>
                  <a:lnTo>
                    <a:pt x="23" y="0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6" y="17"/>
                  </a:lnTo>
                  <a:lnTo>
                    <a:pt x="16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5" name="Freeform 568"/>
            <p:cNvSpPr>
              <a:spLocks/>
            </p:cNvSpPr>
            <p:nvPr/>
          </p:nvSpPr>
          <p:spPr bwMode="auto">
            <a:xfrm>
              <a:off x="8287157" y="6198798"/>
              <a:ext cx="22677" cy="18142"/>
            </a:xfrm>
            <a:custGeom>
              <a:avLst/>
              <a:gdLst>
                <a:gd name="T0" fmla="*/ 15 w 15"/>
                <a:gd name="T1" fmla="*/ 5 h 12"/>
                <a:gd name="T2" fmla="*/ 13 w 15"/>
                <a:gd name="T3" fmla="*/ 4 h 12"/>
                <a:gd name="T4" fmla="*/ 12 w 15"/>
                <a:gd name="T5" fmla="*/ 2 h 12"/>
                <a:gd name="T6" fmla="*/ 10 w 15"/>
                <a:gd name="T7" fmla="*/ 0 h 12"/>
                <a:gd name="T8" fmla="*/ 10 w 15"/>
                <a:gd name="T9" fmla="*/ 0 h 12"/>
                <a:gd name="T10" fmla="*/ 8 w 15"/>
                <a:gd name="T11" fmla="*/ 0 h 12"/>
                <a:gd name="T12" fmla="*/ 8 w 15"/>
                <a:gd name="T13" fmla="*/ 0 h 12"/>
                <a:gd name="T14" fmla="*/ 0 w 15"/>
                <a:gd name="T15" fmla="*/ 5 h 12"/>
                <a:gd name="T16" fmla="*/ 0 w 15"/>
                <a:gd name="T17" fmla="*/ 5 h 12"/>
                <a:gd name="T18" fmla="*/ 0 w 15"/>
                <a:gd name="T19" fmla="*/ 9 h 12"/>
                <a:gd name="T20" fmla="*/ 2 w 15"/>
                <a:gd name="T21" fmla="*/ 12 h 12"/>
                <a:gd name="T22" fmla="*/ 2 w 15"/>
                <a:gd name="T23" fmla="*/ 12 h 12"/>
                <a:gd name="T24" fmla="*/ 2 w 15"/>
                <a:gd name="T25" fmla="*/ 12 h 12"/>
                <a:gd name="T26" fmla="*/ 3 w 15"/>
                <a:gd name="T27" fmla="*/ 12 h 12"/>
                <a:gd name="T28" fmla="*/ 3 w 15"/>
                <a:gd name="T29" fmla="*/ 12 h 12"/>
                <a:gd name="T30" fmla="*/ 7 w 15"/>
                <a:gd name="T31" fmla="*/ 12 h 12"/>
                <a:gd name="T32" fmla="*/ 7 w 15"/>
                <a:gd name="T33" fmla="*/ 12 h 12"/>
                <a:gd name="T34" fmla="*/ 7 w 15"/>
                <a:gd name="T35" fmla="*/ 12 h 12"/>
                <a:gd name="T36" fmla="*/ 10 w 15"/>
                <a:gd name="T37" fmla="*/ 7 h 12"/>
                <a:gd name="T38" fmla="*/ 15 w 15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6" name="Freeform 569"/>
            <p:cNvSpPr>
              <a:spLocks/>
            </p:cNvSpPr>
            <p:nvPr/>
          </p:nvSpPr>
          <p:spPr bwMode="auto">
            <a:xfrm>
              <a:off x="8306811" y="6035524"/>
              <a:ext cx="55937" cy="22677"/>
            </a:xfrm>
            <a:custGeom>
              <a:avLst/>
              <a:gdLst>
                <a:gd name="T0" fmla="*/ 2 w 37"/>
                <a:gd name="T1" fmla="*/ 11 h 15"/>
                <a:gd name="T2" fmla="*/ 4 w 37"/>
                <a:gd name="T3" fmla="*/ 11 h 15"/>
                <a:gd name="T4" fmla="*/ 4 w 37"/>
                <a:gd name="T5" fmla="*/ 11 h 15"/>
                <a:gd name="T6" fmla="*/ 5 w 37"/>
                <a:gd name="T7" fmla="*/ 11 h 15"/>
                <a:gd name="T8" fmla="*/ 5 w 37"/>
                <a:gd name="T9" fmla="*/ 10 h 15"/>
                <a:gd name="T10" fmla="*/ 10 w 37"/>
                <a:gd name="T11" fmla="*/ 8 h 15"/>
                <a:gd name="T12" fmla="*/ 12 w 37"/>
                <a:gd name="T13" fmla="*/ 8 h 15"/>
                <a:gd name="T14" fmla="*/ 14 w 37"/>
                <a:gd name="T15" fmla="*/ 10 h 15"/>
                <a:gd name="T16" fmla="*/ 15 w 37"/>
                <a:gd name="T17" fmla="*/ 11 h 15"/>
                <a:gd name="T18" fmla="*/ 17 w 37"/>
                <a:gd name="T19" fmla="*/ 11 h 15"/>
                <a:gd name="T20" fmla="*/ 17 w 37"/>
                <a:gd name="T21" fmla="*/ 13 h 15"/>
                <a:gd name="T22" fmla="*/ 17 w 37"/>
                <a:gd name="T23" fmla="*/ 13 h 15"/>
                <a:gd name="T24" fmla="*/ 17 w 37"/>
                <a:gd name="T25" fmla="*/ 15 h 15"/>
                <a:gd name="T26" fmla="*/ 20 w 37"/>
                <a:gd name="T27" fmla="*/ 15 h 15"/>
                <a:gd name="T28" fmla="*/ 24 w 37"/>
                <a:gd name="T29" fmla="*/ 13 h 15"/>
                <a:gd name="T30" fmla="*/ 24 w 37"/>
                <a:gd name="T31" fmla="*/ 13 h 15"/>
                <a:gd name="T32" fmla="*/ 37 w 37"/>
                <a:gd name="T33" fmla="*/ 3 h 15"/>
                <a:gd name="T34" fmla="*/ 37 w 37"/>
                <a:gd name="T35" fmla="*/ 0 h 15"/>
                <a:gd name="T36" fmla="*/ 35 w 37"/>
                <a:gd name="T37" fmla="*/ 1 h 15"/>
                <a:gd name="T38" fmla="*/ 20 w 37"/>
                <a:gd name="T39" fmla="*/ 0 h 15"/>
                <a:gd name="T40" fmla="*/ 19 w 37"/>
                <a:gd name="T41" fmla="*/ 0 h 15"/>
                <a:gd name="T42" fmla="*/ 14 w 37"/>
                <a:gd name="T43" fmla="*/ 0 h 15"/>
                <a:gd name="T44" fmla="*/ 12 w 37"/>
                <a:gd name="T45" fmla="*/ 0 h 15"/>
                <a:gd name="T46" fmla="*/ 12 w 37"/>
                <a:gd name="T47" fmla="*/ 0 h 15"/>
                <a:gd name="T48" fmla="*/ 7 w 37"/>
                <a:gd name="T49" fmla="*/ 1 h 15"/>
                <a:gd name="T50" fmla="*/ 7 w 37"/>
                <a:gd name="T51" fmla="*/ 1 h 15"/>
                <a:gd name="T52" fmla="*/ 2 w 37"/>
                <a:gd name="T53" fmla="*/ 5 h 15"/>
                <a:gd name="T54" fmla="*/ 2 w 37"/>
                <a:gd name="T55" fmla="*/ 6 h 15"/>
                <a:gd name="T56" fmla="*/ 0 w 37"/>
                <a:gd name="T57" fmla="*/ 8 h 15"/>
                <a:gd name="T58" fmla="*/ 2 w 37"/>
                <a:gd name="T59" fmla="*/ 8 h 15"/>
                <a:gd name="T60" fmla="*/ 2 w 37"/>
                <a:gd name="T6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15">
                  <a:moveTo>
                    <a:pt x="2" y="11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7" name="Freeform 570"/>
            <p:cNvSpPr>
              <a:spLocks/>
            </p:cNvSpPr>
            <p:nvPr/>
          </p:nvSpPr>
          <p:spPr bwMode="auto">
            <a:xfrm>
              <a:off x="8358213" y="6141349"/>
              <a:ext cx="12094" cy="12094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8 h 8"/>
                <a:gd name="T4" fmla="*/ 0 w 8"/>
                <a:gd name="T5" fmla="*/ 8 h 8"/>
                <a:gd name="T6" fmla="*/ 3 w 8"/>
                <a:gd name="T7" fmla="*/ 8 h 8"/>
                <a:gd name="T8" fmla="*/ 3 w 8"/>
                <a:gd name="T9" fmla="*/ 8 h 8"/>
                <a:gd name="T10" fmla="*/ 8 w 8"/>
                <a:gd name="T11" fmla="*/ 5 h 8"/>
                <a:gd name="T12" fmla="*/ 8 w 8"/>
                <a:gd name="T13" fmla="*/ 1 h 8"/>
                <a:gd name="T14" fmla="*/ 8 w 8"/>
                <a:gd name="T15" fmla="*/ 1 h 8"/>
                <a:gd name="T16" fmla="*/ 6 w 8"/>
                <a:gd name="T17" fmla="*/ 0 h 8"/>
                <a:gd name="T18" fmla="*/ 5 w 8"/>
                <a:gd name="T19" fmla="*/ 0 h 8"/>
                <a:gd name="T20" fmla="*/ 0 w 8"/>
                <a:gd name="T21" fmla="*/ 0 h 8"/>
                <a:gd name="T22" fmla="*/ 0 w 8"/>
                <a:gd name="T23" fmla="*/ 6 h 8"/>
                <a:gd name="T24" fmla="*/ 0 w 8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8" y="5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8" name="Freeform 571"/>
            <p:cNvSpPr>
              <a:spLocks/>
            </p:cNvSpPr>
            <p:nvPr/>
          </p:nvSpPr>
          <p:spPr bwMode="auto">
            <a:xfrm>
              <a:off x="8223660" y="6161003"/>
              <a:ext cx="37796" cy="25700"/>
            </a:xfrm>
            <a:custGeom>
              <a:avLst/>
              <a:gdLst>
                <a:gd name="T0" fmla="*/ 0 w 25"/>
                <a:gd name="T1" fmla="*/ 17 h 17"/>
                <a:gd name="T2" fmla="*/ 2 w 25"/>
                <a:gd name="T3" fmla="*/ 17 h 17"/>
                <a:gd name="T4" fmla="*/ 5 w 25"/>
                <a:gd name="T5" fmla="*/ 17 h 17"/>
                <a:gd name="T6" fmla="*/ 10 w 25"/>
                <a:gd name="T7" fmla="*/ 15 h 17"/>
                <a:gd name="T8" fmla="*/ 12 w 25"/>
                <a:gd name="T9" fmla="*/ 14 h 17"/>
                <a:gd name="T10" fmla="*/ 12 w 25"/>
                <a:gd name="T11" fmla="*/ 12 h 17"/>
                <a:gd name="T12" fmla="*/ 14 w 25"/>
                <a:gd name="T13" fmla="*/ 12 h 17"/>
                <a:gd name="T14" fmla="*/ 14 w 25"/>
                <a:gd name="T15" fmla="*/ 10 h 17"/>
                <a:gd name="T16" fmla="*/ 14 w 25"/>
                <a:gd name="T17" fmla="*/ 10 h 17"/>
                <a:gd name="T18" fmla="*/ 14 w 25"/>
                <a:gd name="T19" fmla="*/ 9 h 17"/>
                <a:gd name="T20" fmla="*/ 19 w 25"/>
                <a:gd name="T21" fmla="*/ 7 h 17"/>
                <a:gd name="T22" fmla="*/ 20 w 25"/>
                <a:gd name="T23" fmla="*/ 5 h 17"/>
                <a:gd name="T24" fmla="*/ 22 w 25"/>
                <a:gd name="T25" fmla="*/ 4 h 17"/>
                <a:gd name="T26" fmla="*/ 24 w 25"/>
                <a:gd name="T27" fmla="*/ 4 h 17"/>
                <a:gd name="T28" fmla="*/ 25 w 25"/>
                <a:gd name="T29" fmla="*/ 4 h 17"/>
                <a:gd name="T30" fmla="*/ 25 w 25"/>
                <a:gd name="T31" fmla="*/ 4 h 17"/>
                <a:gd name="T32" fmla="*/ 19 w 25"/>
                <a:gd name="T33" fmla="*/ 0 h 17"/>
                <a:gd name="T34" fmla="*/ 15 w 25"/>
                <a:gd name="T35" fmla="*/ 2 h 17"/>
                <a:gd name="T36" fmla="*/ 0 w 25"/>
                <a:gd name="T37" fmla="*/ 15 h 17"/>
                <a:gd name="T38" fmla="*/ 0 w 25"/>
                <a:gd name="T39" fmla="*/ 15 h 17"/>
                <a:gd name="T40" fmla="*/ 0 w 25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lnTo>
                    <a:pt x="2" y="17"/>
                  </a:lnTo>
                  <a:lnTo>
                    <a:pt x="5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9" name="Freeform 572"/>
            <p:cNvSpPr>
              <a:spLocks/>
            </p:cNvSpPr>
            <p:nvPr/>
          </p:nvSpPr>
          <p:spPr bwMode="auto">
            <a:xfrm>
              <a:off x="8184353" y="5707458"/>
              <a:ext cx="37796" cy="22677"/>
            </a:xfrm>
            <a:custGeom>
              <a:avLst/>
              <a:gdLst>
                <a:gd name="T0" fmla="*/ 15 w 25"/>
                <a:gd name="T1" fmla="*/ 11 h 15"/>
                <a:gd name="T2" fmla="*/ 21 w 25"/>
                <a:gd name="T3" fmla="*/ 10 h 15"/>
                <a:gd name="T4" fmla="*/ 23 w 25"/>
                <a:gd name="T5" fmla="*/ 10 h 15"/>
                <a:gd name="T6" fmla="*/ 23 w 25"/>
                <a:gd name="T7" fmla="*/ 10 h 15"/>
                <a:gd name="T8" fmla="*/ 25 w 25"/>
                <a:gd name="T9" fmla="*/ 8 h 15"/>
                <a:gd name="T10" fmla="*/ 25 w 25"/>
                <a:gd name="T11" fmla="*/ 6 h 15"/>
                <a:gd name="T12" fmla="*/ 21 w 25"/>
                <a:gd name="T13" fmla="*/ 1 h 15"/>
                <a:gd name="T14" fmla="*/ 20 w 25"/>
                <a:gd name="T15" fmla="*/ 0 h 15"/>
                <a:gd name="T16" fmla="*/ 18 w 25"/>
                <a:gd name="T17" fmla="*/ 0 h 15"/>
                <a:gd name="T18" fmla="*/ 18 w 25"/>
                <a:gd name="T19" fmla="*/ 0 h 15"/>
                <a:gd name="T20" fmla="*/ 8 w 25"/>
                <a:gd name="T21" fmla="*/ 3 h 15"/>
                <a:gd name="T22" fmla="*/ 3 w 25"/>
                <a:gd name="T23" fmla="*/ 6 h 15"/>
                <a:gd name="T24" fmla="*/ 1 w 25"/>
                <a:gd name="T25" fmla="*/ 8 h 15"/>
                <a:gd name="T26" fmla="*/ 0 w 25"/>
                <a:gd name="T27" fmla="*/ 8 h 15"/>
                <a:gd name="T28" fmla="*/ 0 w 25"/>
                <a:gd name="T29" fmla="*/ 11 h 15"/>
                <a:gd name="T30" fmla="*/ 0 w 25"/>
                <a:gd name="T31" fmla="*/ 11 h 15"/>
                <a:gd name="T32" fmla="*/ 1 w 25"/>
                <a:gd name="T33" fmla="*/ 13 h 15"/>
                <a:gd name="T34" fmla="*/ 5 w 25"/>
                <a:gd name="T35" fmla="*/ 15 h 15"/>
                <a:gd name="T36" fmla="*/ 5 w 25"/>
                <a:gd name="T37" fmla="*/ 15 h 15"/>
                <a:gd name="T38" fmla="*/ 11 w 25"/>
                <a:gd name="T39" fmla="*/ 13 h 15"/>
                <a:gd name="T40" fmla="*/ 15 w 25"/>
                <a:gd name="T4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5">
                  <a:moveTo>
                    <a:pt x="15" y="11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3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3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0" name="Freeform 573"/>
            <p:cNvSpPr>
              <a:spLocks/>
            </p:cNvSpPr>
            <p:nvPr/>
          </p:nvSpPr>
          <p:spPr bwMode="auto">
            <a:xfrm>
              <a:off x="8256920" y="5938765"/>
              <a:ext cx="10583" cy="6047"/>
            </a:xfrm>
            <a:custGeom>
              <a:avLst/>
              <a:gdLst>
                <a:gd name="T0" fmla="*/ 0 w 7"/>
                <a:gd name="T1" fmla="*/ 0 h 4"/>
                <a:gd name="T2" fmla="*/ 2 w 7"/>
                <a:gd name="T3" fmla="*/ 2 h 4"/>
                <a:gd name="T4" fmla="*/ 2 w 7"/>
                <a:gd name="T5" fmla="*/ 2 h 4"/>
                <a:gd name="T6" fmla="*/ 2 w 7"/>
                <a:gd name="T7" fmla="*/ 2 h 4"/>
                <a:gd name="T8" fmla="*/ 5 w 7"/>
                <a:gd name="T9" fmla="*/ 4 h 4"/>
                <a:gd name="T10" fmla="*/ 5 w 7"/>
                <a:gd name="T11" fmla="*/ 2 h 4"/>
                <a:gd name="T12" fmla="*/ 7 w 7"/>
                <a:gd name="T13" fmla="*/ 2 h 4"/>
                <a:gd name="T14" fmla="*/ 7 w 7"/>
                <a:gd name="T15" fmla="*/ 0 h 4"/>
                <a:gd name="T16" fmla="*/ 2 w 7"/>
                <a:gd name="T17" fmla="*/ 0 h 4"/>
                <a:gd name="T18" fmla="*/ 0 w 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1" name="Freeform 574"/>
            <p:cNvSpPr>
              <a:spLocks/>
            </p:cNvSpPr>
            <p:nvPr/>
          </p:nvSpPr>
          <p:spPr bwMode="auto">
            <a:xfrm>
              <a:off x="8226684" y="6236595"/>
              <a:ext cx="15119" cy="7559"/>
            </a:xfrm>
            <a:custGeom>
              <a:avLst/>
              <a:gdLst>
                <a:gd name="T0" fmla="*/ 0 w 10"/>
                <a:gd name="T1" fmla="*/ 4 h 5"/>
                <a:gd name="T2" fmla="*/ 2 w 10"/>
                <a:gd name="T3" fmla="*/ 5 h 5"/>
                <a:gd name="T4" fmla="*/ 3 w 10"/>
                <a:gd name="T5" fmla="*/ 5 h 5"/>
                <a:gd name="T6" fmla="*/ 5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10 w 10"/>
                <a:gd name="T13" fmla="*/ 4 h 5"/>
                <a:gd name="T14" fmla="*/ 10 w 10"/>
                <a:gd name="T15" fmla="*/ 4 h 5"/>
                <a:gd name="T16" fmla="*/ 7 w 10"/>
                <a:gd name="T17" fmla="*/ 2 h 5"/>
                <a:gd name="T18" fmla="*/ 5 w 10"/>
                <a:gd name="T19" fmla="*/ 2 h 5"/>
                <a:gd name="T20" fmla="*/ 3 w 10"/>
                <a:gd name="T21" fmla="*/ 0 h 5"/>
                <a:gd name="T22" fmla="*/ 3 w 10"/>
                <a:gd name="T23" fmla="*/ 0 h 5"/>
                <a:gd name="T24" fmla="*/ 0 w 10"/>
                <a:gd name="T25" fmla="*/ 4 h 5"/>
                <a:gd name="T26" fmla="*/ 0 w 10"/>
                <a:gd name="T27" fmla="*/ 4 h 5"/>
                <a:gd name="T28" fmla="*/ 0 w 10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2" name="Freeform 575"/>
            <p:cNvSpPr>
              <a:spLocks/>
            </p:cNvSpPr>
            <p:nvPr/>
          </p:nvSpPr>
          <p:spPr bwMode="auto">
            <a:xfrm>
              <a:off x="8211567" y="5823870"/>
              <a:ext cx="87685" cy="54426"/>
            </a:xfrm>
            <a:custGeom>
              <a:avLst/>
              <a:gdLst>
                <a:gd name="T0" fmla="*/ 42 w 58"/>
                <a:gd name="T1" fmla="*/ 36 h 36"/>
                <a:gd name="T2" fmla="*/ 52 w 58"/>
                <a:gd name="T3" fmla="*/ 35 h 36"/>
                <a:gd name="T4" fmla="*/ 57 w 58"/>
                <a:gd name="T5" fmla="*/ 31 h 36"/>
                <a:gd name="T6" fmla="*/ 58 w 58"/>
                <a:gd name="T7" fmla="*/ 30 h 36"/>
                <a:gd name="T8" fmla="*/ 57 w 58"/>
                <a:gd name="T9" fmla="*/ 26 h 36"/>
                <a:gd name="T10" fmla="*/ 42 w 58"/>
                <a:gd name="T11" fmla="*/ 10 h 36"/>
                <a:gd name="T12" fmla="*/ 38 w 58"/>
                <a:gd name="T13" fmla="*/ 8 h 36"/>
                <a:gd name="T14" fmla="*/ 38 w 58"/>
                <a:gd name="T15" fmla="*/ 6 h 36"/>
                <a:gd name="T16" fmla="*/ 42 w 58"/>
                <a:gd name="T17" fmla="*/ 3 h 36"/>
                <a:gd name="T18" fmla="*/ 42 w 58"/>
                <a:gd name="T19" fmla="*/ 3 h 36"/>
                <a:gd name="T20" fmla="*/ 35 w 58"/>
                <a:gd name="T21" fmla="*/ 0 h 36"/>
                <a:gd name="T22" fmla="*/ 27 w 58"/>
                <a:gd name="T23" fmla="*/ 0 h 36"/>
                <a:gd name="T24" fmla="*/ 23 w 58"/>
                <a:gd name="T25" fmla="*/ 0 h 36"/>
                <a:gd name="T26" fmla="*/ 23 w 58"/>
                <a:gd name="T27" fmla="*/ 3 h 36"/>
                <a:gd name="T28" fmla="*/ 23 w 58"/>
                <a:gd name="T29" fmla="*/ 5 h 36"/>
                <a:gd name="T30" fmla="*/ 15 w 58"/>
                <a:gd name="T31" fmla="*/ 10 h 36"/>
                <a:gd name="T32" fmla="*/ 7 w 58"/>
                <a:gd name="T33" fmla="*/ 11 h 36"/>
                <a:gd name="T34" fmla="*/ 7 w 58"/>
                <a:gd name="T35" fmla="*/ 10 h 36"/>
                <a:gd name="T36" fmla="*/ 5 w 58"/>
                <a:gd name="T37" fmla="*/ 10 h 36"/>
                <a:gd name="T38" fmla="*/ 2 w 58"/>
                <a:gd name="T39" fmla="*/ 13 h 36"/>
                <a:gd name="T40" fmla="*/ 0 w 58"/>
                <a:gd name="T41" fmla="*/ 20 h 36"/>
                <a:gd name="T42" fmla="*/ 2 w 58"/>
                <a:gd name="T43" fmla="*/ 21 h 36"/>
                <a:gd name="T44" fmla="*/ 10 w 58"/>
                <a:gd name="T45" fmla="*/ 26 h 36"/>
                <a:gd name="T46" fmla="*/ 17 w 58"/>
                <a:gd name="T47" fmla="*/ 28 h 36"/>
                <a:gd name="T48" fmla="*/ 20 w 58"/>
                <a:gd name="T49" fmla="*/ 25 h 36"/>
                <a:gd name="T50" fmla="*/ 23 w 58"/>
                <a:gd name="T51" fmla="*/ 18 h 36"/>
                <a:gd name="T52" fmla="*/ 25 w 58"/>
                <a:gd name="T53" fmla="*/ 16 h 36"/>
                <a:gd name="T54" fmla="*/ 30 w 58"/>
                <a:gd name="T55" fmla="*/ 15 h 36"/>
                <a:gd name="T56" fmla="*/ 30 w 58"/>
                <a:gd name="T57" fmla="*/ 15 h 36"/>
                <a:gd name="T58" fmla="*/ 33 w 58"/>
                <a:gd name="T59" fmla="*/ 16 h 36"/>
                <a:gd name="T60" fmla="*/ 32 w 58"/>
                <a:gd name="T61" fmla="*/ 20 h 36"/>
                <a:gd name="T62" fmla="*/ 23 w 58"/>
                <a:gd name="T63" fmla="*/ 26 h 36"/>
                <a:gd name="T64" fmla="*/ 22 w 58"/>
                <a:gd name="T65" fmla="*/ 28 h 36"/>
                <a:gd name="T66" fmla="*/ 25 w 58"/>
                <a:gd name="T67" fmla="*/ 33 h 36"/>
                <a:gd name="T68" fmla="*/ 37 w 58"/>
                <a:gd name="T6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" h="36">
                  <a:moveTo>
                    <a:pt x="37" y="36"/>
                  </a:moveTo>
                  <a:lnTo>
                    <a:pt x="42" y="36"/>
                  </a:lnTo>
                  <a:lnTo>
                    <a:pt x="47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7" y="31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45" y="13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6"/>
                  </a:lnTo>
                  <a:lnTo>
                    <a:pt x="15" y="10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7" y="28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2" y="20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3" y="31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3" name="Freeform 576"/>
            <p:cNvSpPr>
              <a:spLocks/>
            </p:cNvSpPr>
            <p:nvPr/>
          </p:nvSpPr>
          <p:spPr bwMode="auto">
            <a:xfrm>
              <a:off x="8216101" y="5931208"/>
              <a:ext cx="40820" cy="63496"/>
            </a:xfrm>
            <a:custGeom>
              <a:avLst/>
              <a:gdLst>
                <a:gd name="T0" fmla="*/ 0 w 27"/>
                <a:gd name="T1" fmla="*/ 7 h 42"/>
                <a:gd name="T2" fmla="*/ 2 w 27"/>
                <a:gd name="T3" fmla="*/ 7 h 42"/>
                <a:gd name="T4" fmla="*/ 4 w 27"/>
                <a:gd name="T5" fmla="*/ 10 h 42"/>
                <a:gd name="T6" fmla="*/ 5 w 27"/>
                <a:gd name="T7" fmla="*/ 12 h 42"/>
                <a:gd name="T8" fmla="*/ 5 w 27"/>
                <a:gd name="T9" fmla="*/ 12 h 42"/>
                <a:gd name="T10" fmla="*/ 7 w 27"/>
                <a:gd name="T11" fmla="*/ 12 h 42"/>
                <a:gd name="T12" fmla="*/ 7 w 27"/>
                <a:gd name="T13" fmla="*/ 14 h 42"/>
                <a:gd name="T14" fmla="*/ 10 w 27"/>
                <a:gd name="T15" fmla="*/ 14 h 42"/>
                <a:gd name="T16" fmla="*/ 10 w 27"/>
                <a:gd name="T17" fmla="*/ 14 h 42"/>
                <a:gd name="T18" fmla="*/ 14 w 27"/>
                <a:gd name="T19" fmla="*/ 20 h 42"/>
                <a:gd name="T20" fmla="*/ 14 w 27"/>
                <a:gd name="T21" fmla="*/ 20 h 42"/>
                <a:gd name="T22" fmla="*/ 14 w 27"/>
                <a:gd name="T23" fmla="*/ 24 h 42"/>
                <a:gd name="T24" fmla="*/ 14 w 27"/>
                <a:gd name="T25" fmla="*/ 24 h 42"/>
                <a:gd name="T26" fmla="*/ 10 w 27"/>
                <a:gd name="T27" fmla="*/ 29 h 42"/>
                <a:gd name="T28" fmla="*/ 9 w 27"/>
                <a:gd name="T29" fmla="*/ 29 h 42"/>
                <a:gd name="T30" fmla="*/ 9 w 27"/>
                <a:gd name="T31" fmla="*/ 30 h 42"/>
                <a:gd name="T32" fmla="*/ 5 w 27"/>
                <a:gd name="T33" fmla="*/ 32 h 42"/>
                <a:gd name="T34" fmla="*/ 5 w 27"/>
                <a:gd name="T35" fmla="*/ 32 h 42"/>
                <a:gd name="T36" fmla="*/ 5 w 27"/>
                <a:gd name="T37" fmla="*/ 34 h 42"/>
                <a:gd name="T38" fmla="*/ 5 w 27"/>
                <a:gd name="T39" fmla="*/ 34 h 42"/>
                <a:gd name="T40" fmla="*/ 5 w 27"/>
                <a:gd name="T41" fmla="*/ 34 h 42"/>
                <a:gd name="T42" fmla="*/ 10 w 27"/>
                <a:gd name="T43" fmla="*/ 39 h 42"/>
                <a:gd name="T44" fmla="*/ 14 w 27"/>
                <a:gd name="T45" fmla="*/ 40 h 42"/>
                <a:gd name="T46" fmla="*/ 14 w 27"/>
                <a:gd name="T47" fmla="*/ 40 h 42"/>
                <a:gd name="T48" fmla="*/ 15 w 27"/>
                <a:gd name="T49" fmla="*/ 40 h 42"/>
                <a:gd name="T50" fmla="*/ 17 w 27"/>
                <a:gd name="T51" fmla="*/ 42 h 42"/>
                <a:gd name="T52" fmla="*/ 19 w 27"/>
                <a:gd name="T53" fmla="*/ 40 h 42"/>
                <a:gd name="T54" fmla="*/ 27 w 27"/>
                <a:gd name="T55" fmla="*/ 27 h 42"/>
                <a:gd name="T56" fmla="*/ 27 w 27"/>
                <a:gd name="T57" fmla="*/ 25 h 42"/>
                <a:gd name="T58" fmla="*/ 27 w 27"/>
                <a:gd name="T59" fmla="*/ 24 h 42"/>
                <a:gd name="T60" fmla="*/ 25 w 27"/>
                <a:gd name="T61" fmla="*/ 20 h 42"/>
                <a:gd name="T62" fmla="*/ 24 w 27"/>
                <a:gd name="T63" fmla="*/ 17 h 42"/>
                <a:gd name="T64" fmla="*/ 24 w 27"/>
                <a:gd name="T65" fmla="*/ 17 h 42"/>
                <a:gd name="T66" fmla="*/ 25 w 27"/>
                <a:gd name="T67" fmla="*/ 7 h 42"/>
                <a:gd name="T68" fmla="*/ 25 w 27"/>
                <a:gd name="T69" fmla="*/ 5 h 42"/>
                <a:gd name="T70" fmla="*/ 25 w 27"/>
                <a:gd name="T71" fmla="*/ 5 h 42"/>
                <a:gd name="T72" fmla="*/ 25 w 27"/>
                <a:gd name="T73" fmla="*/ 5 h 42"/>
                <a:gd name="T74" fmla="*/ 25 w 27"/>
                <a:gd name="T75" fmla="*/ 5 h 42"/>
                <a:gd name="T76" fmla="*/ 25 w 27"/>
                <a:gd name="T77" fmla="*/ 4 h 42"/>
                <a:gd name="T78" fmla="*/ 25 w 27"/>
                <a:gd name="T79" fmla="*/ 4 h 42"/>
                <a:gd name="T80" fmla="*/ 24 w 27"/>
                <a:gd name="T81" fmla="*/ 4 h 42"/>
                <a:gd name="T82" fmla="*/ 17 w 27"/>
                <a:gd name="T83" fmla="*/ 0 h 42"/>
                <a:gd name="T84" fmla="*/ 14 w 27"/>
                <a:gd name="T85" fmla="*/ 0 h 42"/>
                <a:gd name="T86" fmla="*/ 5 w 27"/>
                <a:gd name="T87" fmla="*/ 2 h 42"/>
                <a:gd name="T88" fmla="*/ 4 w 27"/>
                <a:gd name="T89" fmla="*/ 2 h 42"/>
                <a:gd name="T90" fmla="*/ 4 w 27"/>
                <a:gd name="T91" fmla="*/ 4 h 42"/>
                <a:gd name="T92" fmla="*/ 2 w 27"/>
                <a:gd name="T93" fmla="*/ 4 h 42"/>
                <a:gd name="T94" fmla="*/ 2 w 27"/>
                <a:gd name="T95" fmla="*/ 4 h 42"/>
                <a:gd name="T96" fmla="*/ 0 w 27"/>
                <a:gd name="T9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42">
                  <a:moveTo>
                    <a:pt x="0" y="7"/>
                  </a:moveTo>
                  <a:lnTo>
                    <a:pt x="2" y="7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0" y="39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2"/>
                  </a:lnTo>
                  <a:lnTo>
                    <a:pt x="19" y="4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5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4" name="Freeform 577"/>
            <p:cNvSpPr>
              <a:spLocks/>
            </p:cNvSpPr>
            <p:nvPr/>
          </p:nvSpPr>
          <p:spPr bwMode="auto">
            <a:xfrm>
              <a:off x="6664976" y="2568929"/>
              <a:ext cx="18142" cy="24189"/>
            </a:xfrm>
            <a:custGeom>
              <a:avLst/>
              <a:gdLst>
                <a:gd name="T0" fmla="*/ 8 w 12"/>
                <a:gd name="T1" fmla="*/ 0 h 16"/>
                <a:gd name="T2" fmla="*/ 8 w 12"/>
                <a:gd name="T3" fmla="*/ 0 h 16"/>
                <a:gd name="T4" fmla="*/ 7 w 12"/>
                <a:gd name="T5" fmla="*/ 0 h 16"/>
                <a:gd name="T6" fmla="*/ 5 w 12"/>
                <a:gd name="T7" fmla="*/ 0 h 16"/>
                <a:gd name="T8" fmla="*/ 3 w 12"/>
                <a:gd name="T9" fmla="*/ 1 h 16"/>
                <a:gd name="T10" fmla="*/ 3 w 12"/>
                <a:gd name="T11" fmla="*/ 1 h 16"/>
                <a:gd name="T12" fmla="*/ 2 w 12"/>
                <a:gd name="T13" fmla="*/ 3 h 16"/>
                <a:gd name="T14" fmla="*/ 2 w 12"/>
                <a:gd name="T15" fmla="*/ 5 h 16"/>
                <a:gd name="T16" fmla="*/ 2 w 12"/>
                <a:gd name="T17" fmla="*/ 5 h 16"/>
                <a:gd name="T18" fmla="*/ 2 w 12"/>
                <a:gd name="T19" fmla="*/ 6 h 16"/>
                <a:gd name="T20" fmla="*/ 2 w 12"/>
                <a:gd name="T21" fmla="*/ 8 h 16"/>
                <a:gd name="T22" fmla="*/ 2 w 12"/>
                <a:gd name="T23" fmla="*/ 11 h 16"/>
                <a:gd name="T24" fmla="*/ 2 w 12"/>
                <a:gd name="T25" fmla="*/ 13 h 16"/>
                <a:gd name="T26" fmla="*/ 0 w 12"/>
                <a:gd name="T27" fmla="*/ 15 h 16"/>
                <a:gd name="T28" fmla="*/ 0 w 12"/>
                <a:gd name="T29" fmla="*/ 15 h 16"/>
                <a:gd name="T30" fmla="*/ 2 w 12"/>
                <a:gd name="T31" fmla="*/ 16 h 16"/>
                <a:gd name="T32" fmla="*/ 2 w 12"/>
                <a:gd name="T33" fmla="*/ 15 h 16"/>
                <a:gd name="T34" fmla="*/ 3 w 12"/>
                <a:gd name="T35" fmla="*/ 15 h 16"/>
                <a:gd name="T36" fmla="*/ 5 w 12"/>
                <a:gd name="T37" fmla="*/ 13 h 16"/>
                <a:gd name="T38" fmla="*/ 12 w 12"/>
                <a:gd name="T39" fmla="*/ 8 h 16"/>
                <a:gd name="T40" fmla="*/ 10 w 12"/>
                <a:gd name="T41" fmla="*/ 6 h 16"/>
                <a:gd name="T42" fmla="*/ 10 w 12"/>
                <a:gd name="T43" fmla="*/ 1 h 16"/>
                <a:gd name="T44" fmla="*/ 10 w 12"/>
                <a:gd name="T45" fmla="*/ 1 h 16"/>
                <a:gd name="T46" fmla="*/ 10 w 12"/>
                <a:gd name="T47" fmla="*/ 0 h 16"/>
                <a:gd name="T48" fmla="*/ 8 w 12"/>
                <a:gd name="T4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6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5" name="Freeform 578"/>
            <p:cNvSpPr>
              <a:spLocks/>
            </p:cNvSpPr>
            <p:nvPr/>
          </p:nvSpPr>
          <p:spPr bwMode="auto">
            <a:xfrm>
              <a:off x="5854644" y="2328552"/>
              <a:ext cx="22677" cy="60473"/>
            </a:xfrm>
            <a:custGeom>
              <a:avLst/>
              <a:gdLst>
                <a:gd name="T0" fmla="*/ 12 w 15"/>
                <a:gd name="T1" fmla="*/ 4 h 40"/>
                <a:gd name="T2" fmla="*/ 12 w 15"/>
                <a:gd name="T3" fmla="*/ 4 h 40"/>
                <a:gd name="T4" fmla="*/ 10 w 15"/>
                <a:gd name="T5" fmla="*/ 2 h 40"/>
                <a:gd name="T6" fmla="*/ 10 w 15"/>
                <a:gd name="T7" fmla="*/ 2 h 40"/>
                <a:gd name="T8" fmla="*/ 9 w 15"/>
                <a:gd name="T9" fmla="*/ 2 h 40"/>
                <a:gd name="T10" fmla="*/ 9 w 15"/>
                <a:gd name="T11" fmla="*/ 2 h 40"/>
                <a:gd name="T12" fmla="*/ 9 w 15"/>
                <a:gd name="T13" fmla="*/ 0 h 40"/>
                <a:gd name="T14" fmla="*/ 7 w 15"/>
                <a:gd name="T15" fmla="*/ 0 h 40"/>
                <a:gd name="T16" fmla="*/ 7 w 15"/>
                <a:gd name="T17" fmla="*/ 2 h 40"/>
                <a:gd name="T18" fmla="*/ 2 w 15"/>
                <a:gd name="T19" fmla="*/ 9 h 40"/>
                <a:gd name="T20" fmla="*/ 2 w 15"/>
                <a:gd name="T21" fmla="*/ 10 h 40"/>
                <a:gd name="T22" fmla="*/ 0 w 15"/>
                <a:gd name="T23" fmla="*/ 10 h 40"/>
                <a:gd name="T24" fmla="*/ 0 w 15"/>
                <a:gd name="T25" fmla="*/ 12 h 40"/>
                <a:gd name="T26" fmla="*/ 2 w 15"/>
                <a:gd name="T27" fmla="*/ 14 h 40"/>
                <a:gd name="T28" fmla="*/ 4 w 15"/>
                <a:gd name="T29" fmla="*/ 17 h 40"/>
                <a:gd name="T30" fmla="*/ 5 w 15"/>
                <a:gd name="T31" fmla="*/ 19 h 40"/>
                <a:gd name="T32" fmla="*/ 7 w 15"/>
                <a:gd name="T33" fmla="*/ 25 h 40"/>
                <a:gd name="T34" fmla="*/ 7 w 15"/>
                <a:gd name="T35" fmla="*/ 25 h 40"/>
                <a:gd name="T36" fmla="*/ 7 w 15"/>
                <a:gd name="T37" fmla="*/ 27 h 40"/>
                <a:gd name="T38" fmla="*/ 10 w 15"/>
                <a:gd name="T39" fmla="*/ 34 h 40"/>
                <a:gd name="T40" fmla="*/ 12 w 15"/>
                <a:gd name="T41" fmla="*/ 39 h 40"/>
                <a:gd name="T42" fmla="*/ 12 w 15"/>
                <a:gd name="T43" fmla="*/ 40 h 40"/>
                <a:gd name="T44" fmla="*/ 14 w 15"/>
                <a:gd name="T45" fmla="*/ 40 h 40"/>
                <a:gd name="T46" fmla="*/ 14 w 15"/>
                <a:gd name="T47" fmla="*/ 40 h 40"/>
                <a:gd name="T48" fmla="*/ 15 w 15"/>
                <a:gd name="T49" fmla="*/ 37 h 40"/>
                <a:gd name="T50" fmla="*/ 15 w 15"/>
                <a:gd name="T51" fmla="*/ 37 h 40"/>
                <a:gd name="T52" fmla="*/ 15 w 15"/>
                <a:gd name="T53" fmla="*/ 32 h 40"/>
                <a:gd name="T54" fmla="*/ 15 w 15"/>
                <a:gd name="T55" fmla="*/ 32 h 40"/>
                <a:gd name="T56" fmla="*/ 15 w 15"/>
                <a:gd name="T57" fmla="*/ 30 h 40"/>
                <a:gd name="T58" fmla="*/ 15 w 15"/>
                <a:gd name="T59" fmla="*/ 22 h 40"/>
                <a:gd name="T60" fmla="*/ 14 w 15"/>
                <a:gd name="T61" fmla="*/ 19 h 40"/>
                <a:gd name="T62" fmla="*/ 12 w 15"/>
                <a:gd name="T63" fmla="*/ 17 h 40"/>
                <a:gd name="T64" fmla="*/ 12 w 15"/>
                <a:gd name="T65" fmla="*/ 14 h 40"/>
                <a:gd name="T66" fmla="*/ 12 w 15"/>
                <a:gd name="T67" fmla="*/ 10 h 40"/>
                <a:gd name="T68" fmla="*/ 12 w 15"/>
                <a:gd name="T69" fmla="*/ 5 h 40"/>
                <a:gd name="T70" fmla="*/ 12 w 15"/>
                <a:gd name="T71" fmla="*/ 5 h 40"/>
                <a:gd name="T72" fmla="*/ 12 w 15"/>
                <a:gd name="T73" fmla="*/ 5 h 40"/>
                <a:gd name="T74" fmla="*/ 12 w 15"/>
                <a:gd name="T7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40">
                  <a:moveTo>
                    <a:pt x="12" y="4"/>
                  </a:move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2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10" y="34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6" name="Freeform 579"/>
            <p:cNvSpPr>
              <a:spLocks/>
            </p:cNvSpPr>
            <p:nvPr/>
          </p:nvSpPr>
          <p:spPr bwMode="auto">
            <a:xfrm>
              <a:off x="5860691" y="2389025"/>
              <a:ext cx="15119" cy="25700"/>
            </a:xfrm>
            <a:custGeom>
              <a:avLst/>
              <a:gdLst>
                <a:gd name="T0" fmla="*/ 0 w 10"/>
                <a:gd name="T1" fmla="*/ 9 h 17"/>
                <a:gd name="T2" fmla="*/ 5 w 10"/>
                <a:gd name="T3" fmla="*/ 17 h 17"/>
                <a:gd name="T4" fmla="*/ 6 w 10"/>
                <a:gd name="T5" fmla="*/ 17 h 17"/>
                <a:gd name="T6" fmla="*/ 6 w 10"/>
                <a:gd name="T7" fmla="*/ 17 h 17"/>
                <a:gd name="T8" fmla="*/ 10 w 10"/>
                <a:gd name="T9" fmla="*/ 12 h 17"/>
                <a:gd name="T10" fmla="*/ 8 w 10"/>
                <a:gd name="T11" fmla="*/ 7 h 17"/>
                <a:gd name="T12" fmla="*/ 8 w 10"/>
                <a:gd name="T13" fmla="*/ 7 h 17"/>
                <a:gd name="T14" fmla="*/ 6 w 10"/>
                <a:gd name="T15" fmla="*/ 5 h 17"/>
                <a:gd name="T16" fmla="*/ 6 w 10"/>
                <a:gd name="T17" fmla="*/ 4 h 17"/>
                <a:gd name="T18" fmla="*/ 5 w 10"/>
                <a:gd name="T19" fmla="*/ 2 h 17"/>
                <a:gd name="T20" fmla="*/ 3 w 10"/>
                <a:gd name="T21" fmla="*/ 0 h 17"/>
                <a:gd name="T22" fmla="*/ 1 w 10"/>
                <a:gd name="T23" fmla="*/ 0 h 17"/>
                <a:gd name="T24" fmla="*/ 0 w 10"/>
                <a:gd name="T25" fmla="*/ 0 h 17"/>
                <a:gd name="T26" fmla="*/ 0 w 10"/>
                <a:gd name="T27" fmla="*/ 7 h 17"/>
                <a:gd name="T28" fmla="*/ 0 w 10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0" y="9"/>
                  </a:move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10" y="12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7" name="Freeform 580"/>
            <p:cNvSpPr>
              <a:spLocks/>
            </p:cNvSpPr>
            <p:nvPr/>
          </p:nvSpPr>
          <p:spPr bwMode="auto">
            <a:xfrm>
              <a:off x="5872786" y="2331576"/>
              <a:ext cx="19654" cy="45355"/>
            </a:xfrm>
            <a:custGeom>
              <a:avLst/>
              <a:gdLst>
                <a:gd name="T0" fmla="*/ 13 w 13"/>
                <a:gd name="T1" fmla="*/ 18 h 30"/>
                <a:gd name="T2" fmla="*/ 12 w 13"/>
                <a:gd name="T3" fmla="*/ 10 h 30"/>
                <a:gd name="T4" fmla="*/ 10 w 13"/>
                <a:gd name="T5" fmla="*/ 7 h 30"/>
                <a:gd name="T6" fmla="*/ 8 w 13"/>
                <a:gd name="T7" fmla="*/ 7 h 30"/>
                <a:gd name="T8" fmla="*/ 8 w 13"/>
                <a:gd name="T9" fmla="*/ 3 h 30"/>
                <a:gd name="T10" fmla="*/ 7 w 13"/>
                <a:gd name="T11" fmla="*/ 0 h 30"/>
                <a:gd name="T12" fmla="*/ 7 w 13"/>
                <a:gd name="T13" fmla="*/ 0 h 30"/>
                <a:gd name="T14" fmla="*/ 3 w 13"/>
                <a:gd name="T15" fmla="*/ 0 h 30"/>
                <a:gd name="T16" fmla="*/ 2 w 13"/>
                <a:gd name="T17" fmla="*/ 2 h 30"/>
                <a:gd name="T18" fmla="*/ 0 w 13"/>
                <a:gd name="T19" fmla="*/ 2 h 30"/>
                <a:gd name="T20" fmla="*/ 0 w 13"/>
                <a:gd name="T21" fmla="*/ 7 h 30"/>
                <a:gd name="T22" fmla="*/ 0 w 13"/>
                <a:gd name="T23" fmla="*/ 10 h 30"/>
                <a:gd name="T24" fmla="*/ 0 w 13"/>
                <a:gd name="T25" fmla="*/ 12 h 30"/>
                <a:gd name="T26" fmla="*/ 2 w 13"/>
                <a:gd name="T27" fmla="*/ 15 h 30"/>
                <a:gd name="T28" fmla="*/ 2 w 13"/>
                <a:gd name="T29" fmla="*/ 15 h 30"/>
                <a:gd name="T30" fmla="*/ 5 w 13"/>
                <a:gd name="T31" fmla="*/ 25 h 30"/>
                <a:gd name="T32" fmla="*/ 7 w 13"/>
                <a:gd name="T33" fmla="*/ 28 h 30"/>
                <a:gd name="T34" fmla="*/ 8 w 13"/>
                <a:gd name="T35" fmla="*/ 30 h 30"/>
                <a:gd name="T36" fmla="*/ 12 w 13"/>
                <a:gd name="T37" fmla="*/ 23 h 30"/>
                <a:gd name="T38" fmla="*/ 13 w 13"/>
                <a:gd name="T3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0">
                  <a:moveTo>
                    <a:pt x="13" y="18"/>
                  </a:moveTo>
                  <a:lnTo>
                    <a:pt x="12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25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12" y="23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8" name="Freeform 581"/>
            <p:cNvSpPr>
              <a:spLocks/>
            </p:cNvSpPr>
            <p:nvPr/>
          </p:nvSpPr>
          <p:spPr bwMode="auto">
            <a:xfrm>
              <a:off x="5842550" y="2343669"/>
              <a:ext cx="19654" cy="22677"/>
            </a:xfrm>
            <a:custGeom>
              <a:avLst/>
              <a:gdLst>
                <a:gd name="T0" fmla="*/ 8 w 13"/>
                <a:gd name="T1" fmla="*/ 4 h 15"/>
                <a:gd name="T2" fmla="*/ 3 w 13"/>
                <a:gd name="T3" fmla="*/ 4 h 15"/>
                <a:gd name="T4" fmla="*/ 3 w 13"/>
                <a:gd name="T5" fmla="*/ 4 h 15"/>
                <a:gd name="T6" fmla="*/ 3 w 13"/>
                <a:gd name="T7" fmla="*/ 2 h 15"/>
                <a:gd name="T8" fmla="*/ 2 w 13"/>
                <a:gd name="T9" fmla="*/ 2 h 15"/>
                <a:gd name="T10" fmla="*/ 2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2 h 15"/>
                <a:gd name="T18" fmla="*/ 0 w 13"/>
                <a:gd name="T19" fmla="*/ 2 h 15"/>
                <a:gd name="T20" fmla="*/ 0 w 13"/>
                <a:gd name="T21" fmla="*/ 4 h 15"/>
                <a:gd name="T22" fmla="*/ 0 w 13"/>
                <a:gd name="T23" fmla="*/ 9 h 15"/>
                <a:gd name="T24" fmla="*/ 0 w 13"/>
                <a:gd name="T25" fmla="*/ 9 h 15"/>
                <a:gd name="T26" fmla="*/ 0 w 13"/>
                <a:gd name="T27" fmla="*/ 10 h 15"/>
                <a:gd name="T28" fmla="*/ 5 w 13"/>
                <a:gd name="T29" fmla="*/ 15 h 15"/>
                <a:gd name="T30" fmla="*/ 5 w 13"/>
                <a:gd name="T31" fmla="*/ 15 h 15"/>
                <a:gd name="T32" fmla="*/ 7 w 13"/>
                <a:gd name="T33" fmla="*/ 15 h 15"/>
                <a:gd name="T34" fmla="*/ 12 w 13"/>
                <a:gd name="T35" fmla="*/ 15 h 15"/>
                <a:gd name="T36" fmla="*/ 13 w 13"/>
                <a:gd name="T37" fmla="*/ 14 h 15"/>
                <a:gd name="T38" fmla="*/ 13 w 13"/>
                <a:gd name="T39" fmla="*/ 12 h 15"/>
                <a:gd name="T40" fmla="*/ 13 w 13"/>
                <a:gd name="T41" fmla="*/ 12 h 15"/>
                <a:gd name="T42" fmla="*/ 13 w 13"/>
                <a:gd name="T43" fmla="*/ 10 h 15"/>
                <a:gd name="T44" fmla="*/ 8 w 13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5">
                  <a:moveTo>
                    <a:pt x="8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9" name="Freeform 582"/>
            <p:cNvSpPr>
              <a:spLocks/>
            </p:cNvSpPr>
            <p:nvPr/>
          </p:nvSpPr>
          <p:spPr bwMode="auto">
            <a:xfrm>
              <a:off x="5839527" y="2422285"/>
              <a:ext cx="13607" cy="37795"/>
            </a:xfrm>
            <a:custGeom>
              <a:avLst/>
              <a:gdLst>
                <a:gd name="T0" fmla="*/ 2 w 9"/>
                <a:gd name="T1" fmla="*/ 2 h 25"/>
                <a:gd name="T2" fmla="*/ 0 w 9"/>
                <a:gd name="T3" fmla="*/ 3 h 25"/>
                <a:gd name="T4" fmla="*/ 0 w 9"/>
                <a:gd name="T5" fmla="*/ 17 h 25"/>
                <a:gd name="T6" fmla="*/ 4 w 9"/>
                <a:gd name="T7" fmla="*/ 23 h 25"/>
                <a:gd name="T8" fmla="*/ 5 w 9"/>
                <a:gd name="T9" fmla="*/ 25 h 25"/>
                <a:gd name="T10" fmla="*/ 5 w 9"/>
                <a:gd name="T11" fmla="*/ 25 h 25"/>
                <a:gd name="T12" fmla="*/ 7 w 9"/>
                <a:gd name="T13" fmla="*/ 25 h 25"/>
                <a:gd name="T14" fmla="*/ 7 w 9"/>
                <a:gd name="T15" fmla="*/ 25 h 25"/>
                <a:gd name="T16" fmla="*/ 7 w 9"/>
                <a:gd name="T17" fmla="*/ 22 h 25"/>
                <a:gd name="T18" fmla="*/ 9 w 9"/>
                <a:gd name="T19" fmla="*/ 10 h 25"/>
                <a:gd name="T20" fmla="*/ 9 w 9"/>
                <a:gd name="T21" fmla="*/ 8 h 25"/>
                <a:gd name="T22" fmla="*/ 5 w 9"/>
                <a:gd name="T23" fmla="*/ 0 h 25"/>
                <a:gd name="T24" fmla="*/ 5 w 9"/>
                <a:gd name="T25" fmla="*/ 0 h 25"/>
                <a:gd name="T26" fmla="*/ 4 w 9"/>
                <a:gd name="T27" fmla="*/ 0 h 25"/>
                <a:gd name="T28" fmla="*/ 4 w 9"/>
                <a:gd name="T29" fmla="*/ 0 h 25"/>
                <a:gd name="T30" fmla="*/ 2 w 9"/>
                <a:gd name="T31" fmla="*/ 2 h 25"/>
                <a:gd name="T32" fmla="*/ 2 w 9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5">
                  <a:moveTo>
                    <a:pt x="2" y="2"/>
                  </a:moveTo>
                  <a:lnTo>
                    <a:pt x="0" y="3"/>
                  </a:lnTo>
                  <a:lnTo>
                    <a:pt x="0" y="17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0" name="Freeform 583"/>
            <p:cNvSpPr>
              <a:spLocks/>
            </p:cNvSpPr>
            <p:nvPr/>
          </p:nvSpPr>
          <p:spPr bwMode="auto">
            <a:xfrm>
              <a:off x="6577291" y="2928743"/>
              <a:ext cx="4536" cy="6047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4 h 4"/>
                <a:gd name="T4" fmla="*/ 3 w 3"/>
                <a:gd name="T5" fmla="*/ 4 h 4"/>
                <a:gd name="T6" fmla="*/ 3 w 3"/>
                <a:gd name="T7" fmla="*/ 4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1" name="Freeform 584"/>
            <p:cNvSpPr>
              <a:spLocks/>
            </p:cNvSpPr>
            <p:nvPr/>
          </p:nvSpPr>
          <p:spPr bwMode="auto">
            <a:xfrm>
              <a:off x="6574268" y="2697434"/>
              <a:ext cx="10583" cy="7559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2 h 5"/>
                <a:gd name="T4" fmla="*/ 3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3 h 5"/>
                <a:gd name="T14" fmla="*/ 2 w 7"/>
                <a:gd name="T15" fmla="*/ 5 h 5"/>
                <a:gd name="T16" fmla="*/ 3 w 7"/>
                <a:gd name="T17" fmla="*/ 5 h 5"/>
                <a:gd name="T18" fmla="*/ 5 w 7"/>
                <a:gd name="T19" fmla="*/ 5 h 5"/>
                <a:gd name="T20" fmla="*/ 7 w 7"/>
                <a:gd name="T21" fmla="*/ 3 h 5"/>
                <a:gd name="T22" fmla="*/ 7 w 7"/>
                <a:gd name="T23" fmla="*/ 2 h 5"/>
                <a:gd name="T24" fmla="*/ 7 w 7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2" name="Freeform 585"/>
            <p:cNvSpPr>
              <a:spLocks/>
            </p:cNvSpPr>
            <p:nvPr/>
          </p:nvSpPr>
          <p:spPr bwMode="auto">
            <a:xfrm>
              <a:off x="6563684" y="2723136"/>
              <a:ext cx="13607" cy="16629"/>
            </a:xfrm>
            <a:custGeom>
              <a:avLst/>
              <a:gdLst>
                <a:gd name="T0" fmla="*/ 4 w 9"/>
                <a:gd name="T1" fmla="*/ 0 h 11"/>
                <a:gd name="T2" fmla="*/ 2 w 9"/>
                <a:gd name="T3" fmla="*/ 1 h 11"/>
                <a:gd name="T4" fmla="*/ 0 w 9"/>
                <a:gd name="T5" fmla="*/ 1 h 11"/>
                <a:gd name="T6" fmla="*/ 0 w 9"/>
                <a:gd name="T7" fmla="*/ 8 h 11"/>
                <a:gd name="T8" fmla="*/ 0 w 9"/>
                <a:gd name="T9" fmla="*/ 10 h 11"/>
                <a:gd name="T10" fmla="*/ 4 w 9"/>
                <a:gd name="T11" fmla="*/ 11 h 11"/>
                <a:gd name="T12" fmla="*/ 7 w 9"/>
                <a:gd name="T13" fmla="*/ 10 h 11"/>
                <a:gd name="T14" fmla="*/ 7 w 9"/>
                <a:gd name="T15" fmla="*/ 8 h 11"/>
                <a:gd name="T16" fmla="*/ 9 w 9"/>
                <a:gd name="T17" fmla="*/ 8 h 11"/>
                <a:gd name="T18" fmla="*/ 9 w 9"/>
                <a:gd name="T19" fmla="*/ 8 h 11"/>
                <a:gd name="T20" fmla="*/ 9 w 9"/>
                <a:gd name="T21" fmla="*/ 6 h 11"/>
                <a:gd name="T22" fmla="*/ 9 w 9"/>
                <a:gd name="T23" fmla="*/ 6 h 11"/>
                <a:gd name="T24" fmla="*/ 9 w 9"/>
                <a:gd name="T25" fmla="*/ 3 h 11"/>
                <a:gd name="T26" fmla="*/ 9 w 9"/>
                <a:gd name="T27" fmla="*/ 1 h 11"/>
                <a:gd name="T28" fmla="*/ 9 w 9"/>
                <a:gd name="T29" fmla="*/ 0 h 11"/>
                <a:gd name="T30" fmla="*/ 9 w 9"/>
                <a:gd name="T31" fmla="*/ 0 h 11"/>
                <a:gd name="T32" fmla="*/ 4 w 9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3" name="Freeform 586"/>
            <p:cNvSpPr>
              <a:spLocks/>
            </p:cNvSpPr>
            <p:nvPr/>
          </p:nvSpPr>
          <p:spPr bwMode="auto">
            <a:xfrm>
              <a:off x="6566707" y="2747322"/>
              <a:ext cx="7560" cy="6047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4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0 h 4"/>
                <a:gd name="T10" fmla="*/ 2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2 h 4"/>
                <a:gd name="T18" fmla="*/ 0 w 5"/>
                <a:gd name="T19" fmla="*/ 2 h 4"/>
                <a:gd name="T20" fmla="*/ 0 w 5"/>
                <a:gd name="T21" fmla="*/ 2 h 4"/>
                <a:gd name="T22" fmla="*/ 2 w 5"/>
                <a:gd name="T23" fmla="*/ 4 h 4"/>
                <a:gd name="T24" fmla="*/ 3 w 5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4" name="Freeform 587"/>
            <p:cNvSpPr>
              <a:spLocks/>
            </p:cNvSpPr>
            <p:nvPr/>
          </p:nvSpPr>
          <p:spPr bwMode="auto">
            <a:xfrm>
              <a:off x="6601481" y="2624868"/>
              <a:ext cx="6047" cy="4535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2 w 4"/>
                <a:gd name="T9" fmla="*/ 3 h 3"/>
                <a:gd name="T10" fmla="*/ 4 w 4"/>
                <a:gd name="T11" fmla="*/ 3 h 3"/>
                <a:gd name="T12" fmla="*/ 4 w 4"/>
                <a:gd name="T13" fmla="*/ 3 h 3"/>
                <a:gd name="T14" fmla="*/ 4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0 h 3"/>
                <a:gd name="T22" fmla="*/ 0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5" name="Freeform 588"/>
            <p:cNvSpPr>
              <a:spLocks/>
            </p:cNvSpPr>
            <p:nvPr/>
          </p:nvSpPr>
          <p:spPr bwMode="auto">
            <a:xfrm>
              <a:off x="6566707" y="2757906"/>
              <a:ext cx="3024" cy="12094"/>
            </a:xfrm>
            <a:custGeom>
              <a:avLst/>
              <a:gdLst>
                <a:gd name="T0" fmla="*/ 0 w 2"/>
                <a:gd name="T1" fmla="*/ 5 h 8"/>
                <a:gd name="T2" fmla="*/ 0 w 2"/>
                <a:gd name="T3" fmla="*/ 7 h 8"/>
                <a:gd name="T4" fmla="*/ 0 w 2"/>
                <a:gd name="T5" fmla="*/ 7 h 8"/>
                <a:gd name="T6" fmla="*/ 2 w 2"/>
                <a:gd name="T7" fmla="*/ 7 h 8"/>
                <a:gd name="T8" fmla="*/ 2 w 2"/>
                <a:gd name="T9" fmla="*/ 8 h 8"/>
                <a:gd name="T10" fmla="*/ 2 w 2"/>
                <a:gd name="T11" fmla="*/ 7 h 8"/>
                <a:gd name="T12" fmla="*/ 2 w 2"/>
                <a:gd name="T13" fmla="*/ 5 h 8"/>
                <a:gd name="T14" fmla="*/ 2 w 2"/>
                <a:gd name="T15" fmla="*/ 5 h 8"/>
                <a:gd name="T16" fmla="*/ 2 w 2"/>
                <a:gd name="T17" fmla="*/ 3 h 8"/>
                <a:gd name="T18" fmla="*/ 2 w 2"/>
                <a:gd name="T19" fmla="*/ 2 h 8"/>
                <a:gd name="T20" fmla="*/ 2 w 2"/>
                <a:gd name="T21" fmla="*/ 0 h 8"/>
                <a:gd name="T22" fmla="*/ 2 w 2"/>
                <a:gd name="T23" fmla="*/ 0 h 8"/>
                <a:gd name="T24" fmla="*/ 2 w 2"/>
                <a:gd name="T25" fmla="*/ 0 h 8"/>
                <a:gd name="T26" fmla="*/ 0 w 2"/>
                <a:gd name="T27" fmla="*/ 0 h 8"/>
                <a:gd name="T28" fmla="*/ 0 w 2"/>
                <a:gd name="T29" fmla="*/ 5 h 8"/>
                <a:gd name="T30" fmla="*/ 0 w 2"/>
                <a:gd name="T3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6" name="Freeform 589"/>
            <p:cNvSpPr>
              <a:spLocks/>
            </p:cNvSpPr>
            <p:nvPr/>
          </p:nvSpPr>
          <p:spPr bwMode="auto">
            <a:xfrm>
              <a:off x="6574268" y="2909087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2 w 3"/>
                <a:gd name="T7" fmla="*/ 5 h 5"/>
                <a:gd name="T8" fmla="*/ 3 w 3"/>
                <a:gd name="T9" fmla="*/ 3 h 5"/>
                <a:gd name="T10" fmla="*/ 2 w 3"/>
                <a:gd name="T11" fmla="*/ 2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7" name="Freeform 590"/>
            <p:cNvSpPr>
              <a:spLocks/>
            </p:cNvSpPr>
            <p:nvPr/>
          </p:nvSpPr>
          <p:spPr bwMode="auto">
            <a:xfrm>
              <a:off x="6578803" y="2916647"/>
              <a:ext cx="10583" cy="15119"/>
            </a:xfrm>
            <a:custGeom>
              <a:avLst/>
              <a:gdLst>
                <a:gd name="T0" fmla="*/ 4 w 7"/>
                <a:gd name="T1" fmla="*/ 8 h 10"/>
                <a:gd name="T2" fmla="*/ 5 w 7"/>
                <a:gd name="T3" fmla="*/ 10 h 10"/>
                <a:gd name="T4" fmla="*/ 7 w 7"/>
                <a:gd name="T5" fmla="*/ 8 h 10"/>
                <a:gd name="T6" fmla="*/ 7 w 7"/>
                <a:gd name="T7" fmla="*/ 7 h 10"/>
                <a:gd name="T8" fmla="*/ 7 w 7"/>
                <a:gd name="T9" fmla="*/ 7 h 10"/>
                <a:gd name="T10" fmla="*/ 7 w 7"/>
                <a:gd name="T11" fmla="*/ 5 h 10"/>
                <a:gd name="T12" fmla="*/ 5 w 7"/>
                <a:gd name="T13" fmla="*/ 3 h 10"/>
                <a:gd name="T14" fmla="*/ 0 w 7"/>
                <a:gd name="T15" fmla="*/ 0 h 10"/>
                <a:gd name="T16" fmla="*/ 0 w 7"/>
                <a:gd name="T17" fmla="*/ 2 h 10"/>
                <a:gd name="T18" fmla="*/ 0 w 7"/>
                <a:gd name="T19" fmla="*/ 2 h 10"/>
                <a:gd name="T20" fmla="*/ 0 w 7"/>
                <a:gd name="T21" fmla="*/ 2 h 10"/>
                <a:gd name="T22" fmla="*/ 0 w 7"/>
                <a:gd name="T23" fmla="*/ 2 h 10"/>
                <a:gd name="T24" fmla="*/ 0 w 7"/>
                <a:gd name="T25" fmla="*/ 3 h 10"/>
                <a:gd name="T26" fmla="*/ 4 w 7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8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8" name="Freeform 591"/>
            <p:cNvSpPr>
              <a:spLocks/>
            </p:cNvSpPr>
            <p:nvPr/>
          </p:nvSpPr>
          <p:spPr bwMode="auto">
            <a:xfrm>
              <a:off x="6601481" y="2608238"/>
              <a:ext cx="10583" cy="16629"/>
            </a:xfrm>
            <a:custGeom>
              <a:avLst/>
              <a:gdLst>
                <a:gd name="T0" fmla="*/ 7 w 7"/>
                <a:gd name="T1" fmla="*/ 4 h 11"/>
                <a:gd name="T2" fmla="*/ 7 w 7"/>
                <a:gd name="T3" fmla="*/ 2 h 11"/>
                <a:gd name="T4" fmla="*/ 2 w 7"/>
                <a:gd name="T5" fmla="*/ 0 h 11"/>
                <a:gd name="T6" fmla="*/ 2 w 7"/>
                <a:gd name="T7" fmla="*/ 0 h 11"/>
                <a:gd name="T8" fmla="*/ 0 w 7"/>
                <a:gd name="T9" fmla="*/ 2 h 11"/>
                <a:gd name="T10" fmla="*/ 0 w 7"/>
                <a:gd name="T11" fmla="*/ 4 h 11"/>
                <a:gd name="T12" fmla="*/ 0 w 7"/>
                <a:gd name="T13" fmla="*/ 9 h 11"/>
                <a:gd name="T14" fmla="*/ 2 w 7"/>
                <a:gd name="T15" fmla="*/ 9 h 11"/>
                <a:gd name="T16" fmla="*/ 2 w 7"/>
                <a:gd name="T17" fmla="*/ 9 h 11"/>
                <a:gd name="T18" fmla="*/ 4 w 7"/>
                <a:gd name="T19" fmla="*/ 11 h 11"/>
                <a:gd name="T20" fmla="*/ 4 w 7"/>
                <a:gd name="T21" fmla="*/ 11 h 11"/>
                <a:gd name="T22" fmla="*/ 5 w 7"/>
                <a:gd name="T23" fmla="*/ 11 h 11"/>
                <a:gd name="T24" fmla="*/ 5 w 7"/>
                <a:gd name="T25" fmla="*/ 11 h 11"/>
                <a:gd name="T26" fmla="*/ 7 w 7"/>
                <a:gd name="T27" fmla="*/ 6 h 11"/>
                <a:gd name="T28" fmla="*/ 7 w 7"/>
                <a:gd name="T29" fmla="*/ 6 h 11"/>
                <a:gd name="T30" fmla="*/ 7 w 7"/>
                <a:gd name="T3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lnTo>
                    <a:pt x="7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9" name="Freeform 592"/>
            <p:cNvSpPr>
              <a:spLocks/>
            </p:cNvSpPr>
            <p:nvPr/>
          </p:nvSpPr>
          <p:spPr bwMode="auto">
            <a:xfrm>
              <a:off x="6637763" y="2584049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1 w 3"/>
                <a:gd name="T13" fmla="*/ 3 h 3"/>
                <a:gd name="T14" fmla="*/ 3 w 3"/>
                <a:gd name="T15" fmla="*/ 3 h 3"/>
                <a:gd name="T16" fmla="*/ 3 w 3"/>
                <a:gd name="T17" fmla="*/ 3 h 3"/>
                <a:gd name="T18" fmla="*/ 3 w 3"/>
                <a:gd name="T19" fmla="*/ 1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0" name="Freeform 593"/>
            <p:cNvSpPr>
              <a:spLocks/>
            </p:cNvSpPr>
            <p:nvPr/>
          </p:nvSpPr>
          <p:spPr bwMode="auto">
            <a:xfrm>
              <a:off x="6692189" y="2543230"/>
              <a:ext cx="7560" cy="4535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2 w 5"/>
                <a:gd name="T9" fmla="*/ 2 h 3"/>
                <a:gd name="T10" fmla="*/ 4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5 w 5"/>
                <a:gd name="T17" fmla="*/ 2 h 3"/>
                <a:gd name="T18" fmla="*/ 4 w 5"/>
                <a:gd name="T19" fmla="*/ 2 h 3"/>
                <a:gd name="T20" fmla="*/ 4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1" name="Freeform 594"/>
            <p:cNvSpPr>
              <a:spLocks/>
            </p:cNvSpPr>
            <p:nvPr/>
          </p:nvSpPr>
          <p:spPr bwMode="auto">
            <a:xfrm>
              <a:off x="6631717" y="2588585"/>
              <a:ext cx="6047" cy="4535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2 h 3"/>
                <a:gd name="T12" fmla="*/ 2 w 4"/>
                <a:gd name="T13" fmla="*/ 3 h 3"/>
                <a:gd name="T14" fmla="*/ 2 w 4"/>
                <a:gd name="T15" fmla="*/ 3 h 3"/>
                <a:gd name="T16" fmla="*/ 4 w 4"/>
                <a:gd name="T17" fmla="*/ 3 h 3"/>
                <a:gd name="T18" fmla="*/ 4 w 4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2" name="Freeform 595"/>
            <p:cNvSpPr>
              <a:spLocks/>
            </p:cNvSpPr>
            <p:nvPr/>
          </p:nvSpPr>
          <p:spPr bwMode="auto">
            <a:xfrm>
              <a:off x="6698238" y="2538693"/>
              <a:ext cx="4536" cy="7559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1 h 5"/>
                <a:gd name="T4" fmla="*/ 1 w 3"/>
                <a:gd name="T5" fmla="*/ 0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1 h 5"/>
                <a:gd name="T14" fmla="*/ 0 w 3"/>
                <a:gd name="T15" fmla="*/ 1 h 5"/>
                <a:gd name="T16" fmla="*/ 1 w 3"/>
                <a:gd name="T17" fmla="*/ 1 h 5"/>
                <a:gd name="T18" fmla="*/ 3 w 3"/>
                <a:gd name="T19" fmla="*/ 3 h 5"/>
                <a:gd name="T20" fmla="*/ 3 w 3"/>
                <a:gd name="T21" fmla="*/ 5 h 5"/>
                <a:gd name="T22" fmla="*/ 3 w 3"/>
                <a:gd name="T23" fmla="*/ 3 h 5"/>
                <a:gd name="T24" fmla="*/ 3 w 3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3" name="Freeform 596"/>
            <p:cNvSpPr>
              <a:spLocks/>
            </p:cNvSpPr>
            <p:nvPr/>
          </p:nvSpPr>
          <p:spPr bwMode="auto">
            <a:xfrm>
              <a:off x="6702772" y="2535670"/>
              <a:ext cx="7560" cy="7559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2 w 5"/>
                <a:gd name="T13" fmla="*/ 5 h 5"/>
                <a:gd name="T14" fmla="*/ 3 w 5"/>
                <a:gd name="T15" fmla="*/ 5 h 5"/>
                <a:gd name="T16" fmla="*/ 3 w 5"/>
                <a:gd name="T17" fmla="*/ 5 h 5"/>
                <a:gd name="T18" fmla="*/ 5 w 5"/>
                <a:gd name="T19" fmla="*/ 5 h 5"/>
                <a:gd name="T20" fmla="*/ 5 w 5"/>
                <a:gd name="T21" fmla="*/ 3 h 5"/>
                <a:gd name="T22" fmla="*/ 5 w 5"/>
                <a:gd name="T23" fmla="*/ 3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4" name="Freeform 597"/>
            <p:cNvSpPr>
              <a:spLocks/>
            </p:cNvSpPr>
            <p:nvPr/>
          </p:nvSpPr>
          <p:spPr bwMode="auto">
            <a:xfrm>
              <a:off x="6677072" y="2561372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4 w 4"/>
                <a:gd name="T5" fmla="*/ 0 h 3"/>
                <a:gd name="T6" fmla="*/ 2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1 h 3"/>
                <a:gd name="T14" fmla="*/ 0 w 4"/>
                <a:gd name="T15" fmla="*/ 1 h 3"/>
                <a:gd name="T16" fmla="*/ 2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  <a:gd name="T28" fmla="*/ 4 w 4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5" name="Freeform 598"/>
            <p:cNvSpPr>
              <a:spLocks/>
            </p:cNvSpPr>
            <p:nvPr/>
          </p:nvSpPr>
          <p:spPr bwMode="auto">
            <a:xfrm>
              <a:off x="6684629" y="2547765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4 w 5"/>
                <a:gd name="T5" fmla="*/ 0 h 5"/>
                <a:gd name="T6" fmla="*/ 2 w 5"/>
                <a:gd name="T7" fmla="*/ 2 h 5"/>
                <a:gd name="T8" fmla="*/ 2 w 5"/>
                <a:gd name="T9" fmla="*/ 2 h 5"/>
                <a:gd name="T10" fmla="*/ 0 w 5"/>
                <a:gd name="T11" fmla="*/ 4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2 w 5"/>
                <a:gd name="T19" fmla="*/ 5 h 5"/>
                <a:gd name="T20" fmla="*/ 4 w 5"/>
                <a:gd name="T21" fmla="*/ 5 h 5"/>
                <a:gd name="T22" fmla="*/ 4 w 5"/>
                <a:gd name="T23" fmla="*/ 4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6" name="Freeform 599"/>
            <p:cNvSpPr>
              <a:spLocks/>
            </p:cNvSpPr>
            <p:nvPr/>
          </p:nvSpPr>
          <p:spPr bwMode="auto">
            <a:xfrm>
              <a:off x="6657418" y="2573466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2 h 5"/>
                <a:gd name="T4" fmla="*/ 2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3 h 5"/>
                <a:gd name="T12" fmla="*/ 0 w 3"/>
                <a:gd name="T13" fmla="*/ 5 h 5"/>
                <a:gd name="T14" fmla="*/ 0 w 3"/>
                <a:gd name="T15" fmla="*/ 5 h 5"/>
                <a:gd name="T16" fmla="*/ 2 w 3"/>
                <a:gd name="T17" fmla="*/ 5 h 5"/>
                <a:gd name="T18" fmla="*/ 2 w 3"/>
                <a:gd name="T19" fmla="*/ 3 h 5"/>
                <a:gd name="T20" fmla="*/ 2 w 3"/>
                <a:gd name="T21" fmla="*/ 3 h 5"/>
                <a:gd name="T22" fmla="*/ 3 w 3"/>
                <a:gd name="T23" fmla="*/ 2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7" name="Freeform 600"/>
            <p:cNvSpPr>
              <a:spLocks/>
            </p:cNvSpPr>
            <p:nvPr/>
          </p:nvSpPr>
          <p:spPr bwMode="auto">
            <a:xfrm>
              <a:off x="6645323" y="2581025"/>
              <a:ext cx="19654" cy="15119"/>
            </a:xfrm>
            <a:custGeom>
              <a:avLst/>
              <a:gdLst>
                <a:gd name="T0" fmla="*/ 13 w 13"/>
                <a:gd name="T1" fmla="*/ 3 h 10"/>
                <a:gd name="T2" fmla="*/ 11 w 13"/>
                <a:gd name="T3" fmla="*/ 3 h 10"/>
                <a:gd name="T4" fmla="*/ 6 w 13"/>
                <a:gd name="T5" fmla="*/ 2 h 10"/>
                <a:gd name="T6" fmla="*/ 5 w 13"/>
                <a:gd name="T7" fmla="*/ 0 h 10"/>
                <a:gd name="T8" fmla="*/ 3 w 13"/>
                <a:gd name="T9" fmla="*/ 0 h 10"/>
                <a:gd name="T10" fmla="*/ 3 w 13"/>
                <a:gd name="T11" fmla="*/ 2 h 10"/>
                <a:gd name="T12" fmla="*/ 1 w 13"/>
                <a:gd name="T13" fmla="*/ 2 h 10"/>
                <a:gd name="T14" fmla="*/ 0 w 13"/>
                <a:gd name="T15" fmla="*/ 3 h 10"/>
                <a:gd name="T16" fmla="*/ 0 w 13"/>
                <a:gd name="T17" fmla="*/ 7 h 10"/>
                <a:gd name="T18" fmla="*/ 0 w 13"/>
                <a:gd name="T19" fmla="*/ 7 h 10"/>
                <a:gd name="T20" fmla="*/ 0 w 13"/>
                <a:gd name="T21" fmla="*/ 8 h 10"/>
                <a:gd name="T22" fmla="*/ 0 w 13"/>
                <a:gd name="T23" fmla="*/ 8 h 10"/>
                <a:gd name="T24" fmla="*/ 0 w 13"/>
                <a:gd name="T25" fmla="*/ 10 h 10"/>
                <a:gd name="T26" fmla="*/ 1 w 13"/>
                <a:gd name="T27" fmla="*/ 10 h 10"/>
                <a:gd name="T28" fmla="*/ 3 w 13"/>
                <a:gd name="T29" fmla="*/ 10 h 10"/>
                <a:gd name="T30" fmla="*/ 6 w 13"/>
                <a:gd name="T31" fmla="*/ 10 h 10"/>
                <a:gd name="T32" fmla="*/ 10 w 13"/>
                <a:gd name="T33" fmla="*/ 10 h 10"/>
                <a:gd name="T34" fmla="*/ 10 w 13"/>
                <a:gd name="T35" fmla="*/ 10 h 10"/>
                <a:gd name="T36" fmla="*/ 10 w 13"/>
                <a:gd name="T37" fmla="*/ 10 h 10"/>
                <a:gd name="T38" fmla="*/ 11 w 13"/>
                <a:gd name="T39" fmla="*/ 10 h 10"/>
                <a:gd name="T40" fmla="*/ 11 w 13"/>
                <a:gd name="T41" fmla="*/ 8 h 10"/>
                <a:gd name="T42" fmla="*/ 13 w 13"/>
                <a:gd name="T43" fmla="*/ 5 h 10"/>
                <a:gd name="T44" fmla="*/ 13 w 13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lnTo>
                    <a:pt x="11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8" name="Freeform 601"/>
            <p:cNvSpPr>
              <a:spLocks/>
            </p:cNvSpPr>
            <p:nvPr/>
          </p:nvSpPr>
          <p:spPr bwMode="auto">
            <a:xfrm>
              <a:off x="6566707" y="2878851"/>
              <a:ext cx="7560" cy="10582"/>
            </a:xfrm>
            <a:custGeom>
              <a:avLst/>
              <a:gdLst>
                <a:gd name="T0" fmla="*/ 5 w 5"/>
                <a:gd name="T1" fmla="*/ 3 h 7"/>
                <a:gd name="T2" fmla="*/ 3 w 5"/>
                <a:gd name="T3" fmla="*/ 3 h 7"/>
                <a:gd name="T4" fmla="*/ 3 w 5"/>
                <a:gd name="T5" fmla="*/ 0 h 7"/>
                <a:gd name="T6" fmla="*/ 3 w 5"/>
                <a:gd name="T7" fmla="*/ 0 h 7"/>
                <a:gd name="T8" fmla="*/ 2 w 5"/>
                <a:gd name="T9" fmla="*/ 0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5 h 7"/>
                <a:gd name="T20" fmla="*/ 0 w 5"/>
                <a:gd name="T21" fmla="*/ 7 h 7"/>
                <a:gd name="T22" fmla="*/ 0 w 5"/>
                <a:gd name="T23" fmla="*/ 7 h 7"/>
                <a:gd name="T24" fmla="*/ 2 w 5"/>
                <a:gd name="T25" fmla="*/ 7 h 7"/>
                <a:gd name="T26" fmla="*/ 3 w 5"/>
                <a:gd name="T27" fmla="*/ 7 h 7"/>
                <a:gd name="T28" fmla="*/ 3 w 5"/>
                <a:gd name="T29" fmla="*/ 5 h 7"/>
                <a:gd name="T30" fmla="*/ 3 w 5"/>
                <a:gd name="T31" fmla="*/ 5 h 7"/>
                <a:gd name="T32" fmla="*/ 3 w 5"/>
                <a:gd name="T33" fmla="*/ 5 h 7"/>
                <a:gd name="T34" fmla="*/ 5 w 5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9" name="Freeform 602"/>
            <p:cNvSpPr>
              <a:spLocks/>
            </p:cNvSpPr>
            <p:nvPr/>
          </p:nvSpPr>
          <p:spPr bwMode="auto">
            <a:xfrm>
              <a:off x="6646836" y="2570443"/>
              <a:ext cx="6047" cy="6047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2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4 h 4"/>
                <a:gd name="T14" fmla="*/ 0 w 4"/>
                <a:gd name="T15" fmla="*/ 4 h 4"/>
                <a:gd name="T16" fmla="*/ 2 w 4"/>
                <a:gd name="T17" fmla="*/ 4 h 4"/>
                <a:gd name="T18" fmla="*/ 4 w 4"/>
                <a:gd name="T19" fmla="*/ 4 h 4"/>
                <a:gd name="T20" fmla="*/ 4 w 4"/>
                <a:gd name="T21" fmla="*/ 4 h 4"/>
                <a:gd name="T22" fmla="*/ 4 w 4"/>
                <a:gd name="T23" fmla="*/ 4 h 4"/>
                <a:gd name="T24" fmla="*/ 4 w 4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0" name="Freeform 603"/>
            <p:cNvSpPr>
              <a:spLocks/>
            </p:cNvSpPr>
            <p:nvPr/>
          </p:nvSpPr>
          <p:spPr bwMode="auto">
            <a:xfrm>
              <a:off x="6566707" y="2883388"/>
              <a:ext cx="22677" cy="22677"/>
            </a:xfrm>
            <a:custGeom>
              <a:avLst/>
              <a:gdLst>
                <a:gd name="T0" fmla="*/ 5 w 15"/>
                <a:gd name="T1" fmla="*/ 15 h 15"/>
                <a:gd name="T2" fmla="*/ 7 w 15"/>
                <a:gd name="T3" fmla="*/ 15 h 15"/>
                <a:gd name="T4" fmla="*/ 7 w 15"/>
                <a:gd name="T5" fmla="*/ 15 h 15"/>
                <a:gd name="T6" fmla="*/ 10 w 15"/>
                <a:gd name="T7" fmla="*/ 14 h 15"/>
                <a:gd name="T8" fmla="*/ 15 w 15"/>
                <a:gd name="T9" fmla="*/ 7 h 15"/>
                <a:gd name="T10" fmla="*/ 15 w 15"/>
                <a:gd name="T11" fmla="*/ 7 h 15"/>
                <a:gd name="T12" fmla="*/ 15 w 15"/>
                <a:gd name="T13" fmla="*/ 5 h 15"/>
                <a:gd name="T14" fmla="*/ 15 w 15"/>
                <a:gd name="T15" fmla="*/ 2 h 15"/>
                <a:gd name="T16" fmla="*/ 15 w 15"/>
                <a:gd name="T17" fmla="*/ 0 h 15"/>
                <a:gd name="T18" fmla="*/ 13 w 15"/>
                <a:gd name="T19" fmla="*/ 0 h 15"/>
                <a:gd name="T20" fmla="*/ 10 w 15"/>
                <a:gd name="T21" fmla="*/ 0 h 15"/>
                <a:gd name="T22" fmla="*/ 10 w 15"/>
                <a:gd name="T23" fmla="*/ 0 h 15"/>
                <a:gd name="T24" fmla="*/ 7 w 15"/>
                <a:gd name="T25" fmla="*/ 2 h 15"/>
                <a:gd name="T26" fmla="*/ 5 w 15"/>
                <a:gd name="T27" fmla="*/ 2 h 15"/>
                <a:gd name="T28" fmla="*/ 2 w 15"/>
                <a:gd name="T29" fmla="*/ 5 h 15"/>
                <a:gd name="T30" fmla="*/ 0 w 15"/>
                <a:gd name="T31" fmla="*/ 5 h 15"/>
                <a:gd name="T32" fmla="*/ 0 w 15"/>
                <a:gd name="T33" fmla="*/ 5 h 15"/>
                <a:gd name="T34" fmla="*/ 0 w 15"/>
                <a:gd name="T35" fmla="*/ 5 h 15"/>
                <a:gd name="T36" fmla="*/ 5 w 15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5">
                  <a:moveTo>
                    <a:pt x="5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10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1" name="Freeform 604"/>
            <p:cNvSpPr>
              <a:spLocks/>
            </p:cNvSpPr>
            <p:nvPr/>
          </p:nvSpPr>
          <p:spPr bwMode="auto">
            <a:xfrm>
              <a:off x="6503212" y="3776870"/>
              <a:ext cx="6047" cy="3024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4 w 4"/>
                <a:gd name="T13" fmla="*/ 2 h 2"/>
                <a:gd name="T14" fmla="*/ 4 w 4"/>
                <a:gd name="T15" fmla="*/ 0 h 2"/>
                <a:gd name="T16" fmla="*/ 2 w 4"/>
                <a:gd name="T17" fmla="*/ 0 h 2"/>
                <a:gd name="T18" fmla="*/ 2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2" name="Freeform 605"/>
            <p:cNvSpPr>
              <a:spLocks/>
            </p:cNvSpPr>
            <p:nvPr/>
          </p:nvSpPr>
          <p:spPr bwMode="auto">
            <a:xfrm>
              <a:off x="6486583" y="3779894"/>
              <a:ext cx="9071" cy="7559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3" name="Freeform 606"/>
            <p:cNvSpPr>
              <a:spLocks/>
            </p:cNvSpPr>
            <p:nvPr/>
          </p:nvSpPr>
          <p:spPr bwMode="auto">
            <a:xfrm>
              <a:off x="6486583" y="3779894"/>
              <a:ext cx="9071" cy="7559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4" name="Freeform 607"/>
            <p:cNvSpPr>
              <a:spLocks/>
            </p:cNvSpPr>
            <p:nvPr/>
          </p:nvSpPr>
          <p:spPr bwMode="auto">
            <a:xfrm>
              <a:off x="6438206" y="3787453"/>
              <a:ext cx="18142" cy="4535"/>
            </a:xfrm>
            <a:custGeom>
              <a:avLst/>
              <a:gdLst>
                <a:gd name="T0" fmla="*/ 12 w 12"/>
                <a:gd name="T1" fmla="*/ 0 h 3"/>
                <a:gd name="T2" fmla="*/ 12 w 12"/>
                <a:gd name="T3" fmla="*/ 0 h 3"/>
                <a:gd name="T4" fmla="*/ 10 w 12"/>
                <a:gd name="T5" fmla="*/ 0 h 3"/>
                <a:gd name="T6" fmla="*/ 3 w 12"/>
                <a:gd name="T7" fmla="*/ 0 h 3"/>
                <a:gd name="T8" fmla="*/ 1 w 12"/>
                <a:gd name="T9" fmla="*/ 0 h 3"/>
                <a:gd name="T10" fmla="*/ 1 w 12"/>
                <a:gd name="T11" fmla="*/ 0 h 3"/>
                <a:gd name="T12" fmla="*/ 0 w 12"/>
                <a:gd name="T13" fmla="*/ 1 h 3"/>
                <a:gd name="T14" fmla="*/ 0 w 12"/>
                <a:gd name="T15" fmla="*/ 1 h 3"/>
                <a:gd name="T16" fmla="*/ 0 w 12"/>
                <a:gd name="T17" fmla="*/ 3 h 3"/>
                <a:gd name="T18" fmla="*/ 1 w 12"/>
                <a:gd name="T19" fmla="*/ 3 h 3"/>
                <a:gd name="T20" fmla="*/ 8 w 12"/>
                <a:gd name="T21" fmla="*/ 1 h 3"/>
                <a:gd name="T22" fmla="*/ 12 w 12"/>
                <a:gd name="T23" fmla="*/ 1 h 3"/>
                <a:gd name="T24" fmla="*/ 12 w 12"/>
                <a:gd name="T25" fmla="*/ 1 h 3"/>
                <a:gd name="T26" fmla="*/ 12 w 12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5" name="Freeform 609"/>
            <p:cNvSpPr>
              <a:spLocks/>
            </p:cNvSpPr>
            <p:nvPr/>
          </p:nvSpPr>
          <p:spPr bwMode="auto">
            <a:xfrm>
              <a:off x="6556127" y="2890948"/>
              <a:ext cx="15119" cy="33260"/>
            </a:xfrm>
            <a:custGeom>
              <a:avLst/>
              <a:gdLst>
                <a:gd name="T0" fmla="*/ 2 w 10"/>
                <a:gd name="T1" fmla="*/ 17 h 22"/>
                <a:gd name="T2" fmla="*/ 2 w 10"/>
                <a:gd name="T3" fmla="*/ 19 h 22"/>
                <a:gd name="T4" fmla="*/ 4 w 10"/>
                <a:gd name="T5" fmla="*/ 20 h 22"/>
                <a:gd name="T6" fmla="*/ 4 w 10"/>
                <a:gd name="T7" fmla="*/ 22 h 22"/>
                <a:gd name="T8" fmla="*/ 5 w 10"/>
                <a:gd name="T9" fmla="*/ 22 h 22"/>
                <a:gd name="T10" fmla="*/ 5 w 10"/>
                <a:gd name="T11" fmla="*/ 22 h 22"/>
                <a:gd name="T12" fmla="*/ 7 w 10"/>
                <a:gd name="T13" fmla="*/ 22 h 22"/>
                <a:gd name="T14" fmla="*/ 9 w 10"/>
                <a:gd name="T15" fmla="*/ 20 h 22"/>
                <a:gd name="T16" fmla="*/ 10 w 10"/>
                <a:gd name="T17" fmla="*/ 19 h 22"/>
                <a:gd name="T18" fmla="*/ 10 w 10"/>
                <a:gd name="T19" fmla="*/ 17 h 22"/>
                <a:gd name="T20" fmla="*/ 10 w 10"/>
                <a:gd name="T21" fmla="*/ 17 h 22"/>
                <a:gd name="T22" fmla="*/ 10 w 10"/>
                <a:gd name="T23" fmla="*/ 15 h 22"/>
                <a:gd name="T24" fmla="*/ 10 w 10"/>
                <a:gd name="T25" fmla="*/ 14 h 22"/>
                <a:gd name="T26" fmla="*/ 10 w 10"/>
                <a:gd name="T27" fmla="*/ 10 h 22"/>
                <a:gd name="T28" fmla="*/ 10 w 10"/>
                <a:gd name="T29" fmla="*/ 10 h 22"/>
                <a:gd name="T30" fmla="*/ 10 w 10"/>
                <a:gd name="T31" fmla="*/ 7 h 22"/>
                <a:gd name="T32" fmla="*/ 9 w 10"/>
                <a:gd name="T33" fmla="*/ 5 h 22"/>
                <a:gd name="T34" fmla="*/ 9 w 10"/>
                <a:gd name="T35" fmla="*/ 5 h 22"/>
                <a:gd name="T36" fmla="*/ 7 w 10"/>
                <a:gd name="T37" fmla="*/ 4 h 22"/>
                <a:gd name="T38" fmla="*/ 7 w 10"/>
                <a:gd name="T39" fmla="*/ 2 h 22"/>
                <a:gd name="T40" fmla="*/ 7 w 10"/>
                <a:gd name="T41" fmla="*/ 2 h 22"/>
                <a:gd name="T42" fmla="*/ 7 w 10"/>
                <a:gd name="T43" fmla="*/ 2 h 22"/>
                <a:gd name="T44" fmla="*/ 5 w 10"/>
                <a:gd name="T45" fmla="*/ 2 h 22"/>
                <a:gd name="T46" fmla="*/ 4 w 10"/>
                <a:gd name="T47" fmla="*/ 0 h 22"/>
                <a:gd name="T48" fmla="*/ 4 w 10"/>
                <a:gd name="T49" fmla="*/ 0 h 22"/>
                <a:gd name="T50" fmla="*/ 4 w 10"/>
                <a:gd name="T51" fmla="*/ 2 h 22"/>
                <a:gd name="T52" fmla="*/ 0 w 10"/>
                <a:gd name="T53" fmla="*/ 7 h 22"/>
                <a:gd name="T54" fmla="*/ 0 w 10"/>
                <a:gd name="T55" fmla="*/ 9 h 22"/>
                <a:gd name="T56" fmla="*/ 0 w 10"/>
                <a:gd name="T57" fmla="*/ 17 h 22"/>
                <a:gd name="T58" fmla="*/ 2 w 10"/>
                <a:gd name="T5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22">
                  <a:moveTo>
                    <a:pt x="2" y="17"/>
                  </a:moveTo>
                  <a:lnTo>
                    <a:pt x="2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6" name="Freeform 610"/>
            <p:cNvSpPr>
              <a:spLocks/>
            </p:cNvSpPr>
            <p:nvPr/>
          </p:nvSpPr>
          <p:spPr bwMode="auto">
            <a:xfrm>
              <a:off x="6525891" y="3772336"/>
              <a:ext cx="18142" cy="1512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0 w 12"/>
                <a:gd name="T5" fmla="*/ 1 h 1"/>
                <a:gd name="T6" fmla="*/ 2 w 12"/>
                <a:gd name="T7" fmla="*/ 1 h 1"/>
                <a:gd name="T8" fmla="*/ 2 w 12"/>
                <a:gd name="T9" fmla="*/ 1 h 1"/>
                <a:gd name="T10" fmla="*/ 7 w 12"/>
                <a:gd name="T11" fmla="*/ 1 h 1"/>
                <a:gd name="T12" fmla="*/ 10 w 12"/>
                <a:gd name="T13" fmla="*/ 1 h 1"/>
                <a:gd name="T14" fmla="*/ 12 w 12"/>
                <a:gd name="T15" fmla="*/ 1 h 1"/>
                <a:gd name="T16" fmla="*/ 12 w 12"/>
                <a:gd name="T17" fmla="*/ 1 h 1"/>
                <a:gd name="T18" fmla="*/ 12 w 12"/>
                <a:gd name="T19" fmla="*/ 1 h 1"/>
                <a:gd name="T20" fmla="*/ 12 w 12"/>
                <a:gd name="T21" fmla="*/ 1 h 1"/>
                <a:gd name="T22" fmla="*/ 10 w 12"/>
                <a:gd name="T23" fmla="*/ 1 h 1"/>
                <a:gd name="T24" fmla="*/ 10 w 12"/>
                <a:gd name="T25" fmla="*/ 0 h 1"/>
                <a:gd name="T26" fmla="*/ 4 w 12"/>
                <a:gd name="T27" fmla="*/ 0 h 1"/>
                <a:gd name="T28" fmla="*/ 4 w 12"/>
                <a:gd name="T29" fmla="*/ 0 h 1"/>
                <a:gd name="T30" fmla="*/ 0 w 12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7" name="Freeform 611"/>
            <p:cNvSpPr>
              <a:spLocks/>
            </p:cNvSpPr>
            <p:nvPr/>
          </p:nvSpPr>
          <p:spPr bwMode="auto">
            <a:xfrm>
              <a:off x="6356567" y="3784430"/>
              <a:ext cx="37796" cy="4535"/>
            </a:xfrm>
            <a:custGeom>
              <a:avLst/>
              <a:gdLst>
                <a:gd name="T0" fmla="*/ 25 w 25"/>
                <a:gd name="T1" fmla="*/ 0 h 3"/>
                <a:gd name="T2" fmla="*/ 24 w 25"/>
                <a:gd name="T3" fmla="*/ 0 h 3"/>
                <a:gd name="T4" fmla="*/ 24 w 25"/>
                <a:gd name="T5" fmla="*/ 0 h 3"/>
                <a:gd name="T6" fmla="*/ 5 w 25"/>
                <a:gd name="T7" fmla="*/ 0 h 3"/>
                <a:gd name="T8" fmla="*/ 4 w 25"/>
                <a:gd name="T9" fmla="*/ 0 h 3"/>
                <a:gd name="T10" fmla="*/ 2 w 25"/>
                <a:gd name="T11" fmla="*/ 2 h 3"/>
                <a:gd name="T12" fmla="*/ 2 w 25"/>
                <a:gd name="T13" fmla="*/ 2 h 3"/>
                <a:gd name="T14" fmla="*/ 0 w 25"/>
                <a:gd name="T15" fmla="*/ 2 h 3"/>
                <a:gd name="T16" fmla="*/ 0 w 25"/>
                <a:gd name="T17" fmla="*/ 3 h 3"/>
                <a:gd name="T18" fmla="*/ 2 w 25"/>
                <a:gd name="T19" fmla="*/ 3 h 3"/>
                <a:gd name="T20" fmla="*/ 2 w 25"/>
                <a:gd name="T21" fmla="*/ 3 h 3"/>
                <a:gd name="T22" fmla="*/ 4 w 25"/>
                <a:gd name="T23" fmla="*/ 3 h 3"/>
                <a:gd name="T24" fmla="*/ 12 w 25"/>
                <a:gd name="T25" fmla="*/ 3 h 3"/>
                <a:gd name="T26" fmla="*/ 24 w 25"/>
                <a:gd name="T27" fmla="*/ 0 h 3"/>
                <a:gd name="T28" fmla="*/ 24 w 25"/>
                <a:gd name="T29" fmla="*/ 0 h 3"/>
                <a:gd name="T30" fmla="*/ 25 w 25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">
                  <a:moveTo>
                    <a:pt x="25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12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8" name="Freeform 612"/>
            <p:cNvSpPr>
              <a:spLocks/>
            </p:cNvSpPr>
            <p:nvPr/>
          </p:nvSpPr>
          <p:spPr bwMode="auto">
            <a:xfrm>
              <a:off x="6309701" y="3807107"/>
              <a:ext cx="19654" cy="25700"/>
            </a:xfrm>
            <a:custGeom>
              <a:avLst/>
              <a:gdLst>
                <a:gd name="T0" fmla="*/ 13 w 13"/>
                <a:gd name="T1" fmla="*/ 5 h 17"/>
                <a:gd name="T2" fmla="*/ 13 w 13"/>
                <a:gd name="T3" fmla="*/ 0 h 17"/>
                <a:gd name="T4" fmla="*/ 13 w 13"/>
                <a:gd name="T5" fmla="*/ 0 h 17"/>
                <a:gd name="T6" fmla="*/ 13 w 13"/>
                <a:gd name="T7" fmla="*/ 0 h 17"/>
                <a:gd name="T8" fmla="*/ 11 w 13"/>
                <a:gd name="T9" fmla="*/ 0 h 17"/>
                <a:gd name="T10" fmla="*/ 3 w 13"/>
                <a:gd name="T11" fmla="*/ 7 h 17"/>
                <a:gd name="T12" fmla="*/ 3 w 13"/>
                <a:gd name="T13" fmla="*/ 9 h 17"/>
                <a:gd name="T14" fmla="*/ 1 w 13"/>
                <a:gd name="T15" fmla="*/ 10 h 17"/>
                <a:gd name="T16" fmla="*/ 1 w 13"/>
                <a:gd name="T17" fmla="*/ 10 h 17"/>
                <a:gd name="T18" fmla="*/ 1 w 13"/>
                <a:gd name="T19" fmla="*/ 12 h 17"/>
                <a:gd name="T20" fmla="*/ 0 w 13"/>
                <a:gd name="T21" fmla="*/ 14 h 17"/>
                <a:gd name="T22" fmla="*/ 0 w 13"/>
                <a:gd name="T23" fmla="*/ 15 h 17"/>
                <a:gd name="T24" fmla="*/ 1 w 13"/>
                <a:gd name="T25" fmla="*/ 15 h 17"/>
                <a:gd name="T26" fmla="*/ 1 w 13"/>
                <a:gd name="T27" fmla="*/ 15 h 17"/>
                <a:gd name="T28" fmla="*/ 1 w 13"/>
                <a:gd name="T29" fmla="*/ 17 h 17"/>
                <a:gd name="T30" fmla="*/ 3 w 13"/>
                <a:gd name="T31" fmla="*/ 17 h 17"/>
                <a:gd name="T32" fmla="*/ 3 w 13"/>
                <a:gd name="T33" fmla="*/ 17 h 17"/>
                <a:gd name="T34" fmla="*/ 5 w 13"/>
                <a:gd name="T35" fmla="*/ 15 h 17"/>
                <a:gd name="T36" fmla="*/ 10 w 13"/>
                <a:gd name="T37" fmla="*/ 14 h 17"/>
                <a:gd name="T38" fmla="*/ 10 w 13"/>
                <a:gd name="T39" fmla="*/ 12 h 17"/>
                <a:gd name="T40" fmla="*/ 13 w 13"/>
                <a:gd name="T41" fmla="*/ 9 h 17"/>
                <a:gd name="T42" fmla="*/ 13 w 13"/>
                <a:gd name="T43" fmla="*/ 9 h 17"/>
                <a:gd name="T44" fmla="*/ 13 w 13"/>
                <a:gd name="T4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5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9" name="Freeform 613"/>
            <p:cNvSpPr>
              <a:spLocks/>
            </p:cNvSpPr>
            <p:nvPr/>
          </p:nvSpPr>
          <p:spPr bwMode="auto">
            <a:xfrm>
              <a:off x="6397387" y="3781407"/>
              <a:ext cx="27213" cy="7559"/>
            </a:xfrm>
            <a:custGeom>
              <a:avLst/>
              <a:gdLst>
                <a:gd name="T0" fmla="*/ 18 w 18"/>
                <a:gd name="T1" fmla="*/ 4 h 5"/>
                <a:gd name="T2" fmla="*/ 17 w 18"/>
                <a:gd name="T3" fmla="*/ 4 h 5"/>
                <a:gd name="T4" fmla="*/ 15 w 18"/>
                <a:gd name="T5" fmla="*/ 4 h 5"/>
                <a:gd name="T6" fmla="*/ 10 w 18"/>
                <a:gd name="T7" fmla="*/ 2 h 5"/>
                <a:gd name="T8" fmla="*/ 5 w 18"/>
                <a:gd name="T9" fmla="*/ 2 h 5"/>
                <a:gd name="T10" fmla="*/ 5 w 18"/>
                <a:gd name="T11" fmla="*/ 2 h 5"/>
                <a:gd name="T12" fmla="*/ 3 w 18"/>
                <a:gd name="T13" fmla="*/ 0 h 5"/>
                <a:gd name="T14" fmla="*/ 2 w 18"/>
                <a:gd name="T15" fmla="*/ 0 h 5"/>
                <a:gd name="T16" fmla="*/ 2 w 18"/>
                <a:gd name="T17" fmla="*/ 0 h 5"/>
                <a:gd name="T18" fmla="*/ 0 w 18"/>
                <a:gd name="T19" fmla="*/ 2 h 5"/>
                <a:gd name="T20" fmla="*/ 0 w 18"/>
                <a:gd name="T21" fmla="*/ 2 h 5"/>
                <a:gd name="T22" fmla="*/ 0 w 18"/>
                <a:gd name="T23" fmla="*/ 4 h 5"/>
                <a:gd name="T24" fmla="*/ 0 w 18"/>
                <a:gd name="T25" fmla="*/ 4 h 5"/>
                <a:gd name="T26" fmla="*/ 2 w 18"/>
                <a:gd name="T27" fmla="*/ 4 h 5"/>
                <a:gd name="T28" fmla="*/ 2 w 18"/>
                <a:gd name="T29" fmla="*/ 5 h 5"/>
                <a:gd name="T30" fmla="*/ 10 w 18"/>
                <a:gd name="T31" fmla="*/ 5 h 5"/>
                <a:gd name="T32" fmla="*/ 13 w 18"/>
                <a:gd name="T33" fmla="*/ 5 h 5"/>
                <a:gd name="T34" fmla="*/ 17 w 18"/>
                <a:gd name="T35" fmla="*/ 5 h 5"/>
                <a:gd name="T36" fmla="*/ 18 w 18"/>
                <a:gd name="T37" fmla="*/ 4 h 5"/>
                <a:gd name="T38" fmla="*/ 18 w 18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0" name="Freeform 614"/>
            <p:cNvSpPr>
              <a:spLocks/>
            </p:cNvSpPr>
            <p:nvPr/>
          </p:nvSpPr>
          <p:spPr bwMode="auto">
            <a:xfrm>
              <a:off x="6329354" y="3795013"/>
              <a:ext cx="22677" cy="10582"/>
            </a:xfrm>
            <a:custGeom>
              <a:avLst/>
              <a:gdLst>
                <a:gd name="T0" fmla="*/ 15 w 15"/>
                <a:gd name="T1" fmla="*/ 0 h 7"/>
                <a:gd name="T2" fmla="*/ 13 w 15"/>
                <a:gd name="T3" fmla="*/ 0 h 7"/>
                <a:gd name="T4" fmla="*/ 13 w 15"/>
                <a:gd name="T5" fmla="*/ 0 h 7"/>
                <a:gd name="T6" fmla="*/ 12 w 15"/>
                <a:gd name="T7" fmla="*/ 0 h 7"/>
                <a:gd name="T8" fmla="*/ 8 w 15"/>
                <a:gd name="T9" fmla="*/ 0 h 7"/>
                <a:gd name="T10" fmla="*/ 7 w 15"/>
                <a:gd name="T11" fmla="*/ 2 h 7"/>
                <a:gd name="T12" fmla="*/ 3 w 15"/>
                <a:gd name="T13" fmla="*/ 3 h 7"/>
                <a:gd name="T14" fmla="*/ 2 w 15"/>
                <a:gd name="T15" fmla="*/ 5 h 7"/>
                <a:gd name="T16" fmla="*/ 0 w 15"/>
                <a:gd name="T17" fmla="*/ 5 h 7"/>
                <a:gd name="T18" fmla="*/ 0 w 15"/>
                <a:gd name="T19" fmla="*/ 5 h 7"/>
                <a:gd name="T20" fmla="*/ 2 w 15"/>
                <a:gd name="T21" fmla="*/ 7 h 7"/>
                <a:gd name="T22" fmla="*/ 3 w 15"/>
                <a:gd name="T23" fmla="*/ 7 h 7"/>
                <a:gd name="T24" fmla="*/ 5 w 15"/>
                <a:gd name="T25" fmla="*/ 5 h 7"/>
                <a:gd name="T26" fmla="*/ 8 w 15"/>
                <a:gd name="T27" fmla="*/ 2 h 7"/>
                <a:gd name="T28" fmla="*/ 8 w 15"/>
                <a:gd name="T29" fmla="*/ 2 h 7"/>
                <a:gd name="T30" fmla="*/ 13 w 15"/>
                <a:gd name="T31" fmla="*/ 0 h 7"/>
                <a:gd name="T32" fmla="*/ 13 w 15"/>
                <a:gd name="T33" fmla="*/ 2 h 7"/>
                <a:gd name="T34" fmla="*/ 15 w 15"/>
                <a:gd name="T35" fmla="*/ 2 h 7"/>
                <a:gd name="T36" fmla="*/ 15 w 15"/>
                <a:gd name="T37" fmla="*/ 0 h 7"/>
                <a:gd name="T38" fmla="*/ 15 w 15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1" name="Freeform 615"/>
            <p:cNvSpPr>
              <a:spLocks/>
            </p:cNvSpPr>
            <p:nvPr/>
          </p:nvSpPr>
          <p:spPr bwMode="auto">
            <a:xfrm>
              <a:off x="6528914" y="2966537"/>
              <a:ext cx="12094" cy="37795"/>
            </a:xfrm>
            <a:custGeom>
              <a:avLst/>
              <a:gdLst>
                <a:gd name="T0" fmla="*/ 8 w 8"/>
                <a:gd name="T1" fmla="*/ 10 h 25"/>
                <a:gd name="T2" fmla="*/ 8 w 8"/>
                <a:gd name="T3" fmla="*/ 4 h 25"/>
                <a:gd name="T4" fmla="*/ 8 w 8"/>
                <a:gd name="T5" fmla="*/ 2 h 25"/>
                <a:gd name="T6" fmla="*/ 7 w 8"/>
                <a:gd name="T7" fmla="*/ 0 h 25"/>
                <a:gd name="T8" fmla="*/ 7 w 8"/>
                <a:gd name="T9" fmla="*/ 0 h 25"/>
                <a:gd name="T10" fmla="*/ 7 w 8"/>
                <a:gd name="T11" fmla="*/ 0 h 25"/>
                <a:gd name="T12" fmla="*/ 2 w 8"/>
                <a:gd name="T13" fmla="*/ 12 h 25"/>
                <a:gd name="T14" fmla="*/ 0 w 8"/>
                <a:gd name="T15" fmla="*/ 17 h 25"/>
                <a:gd name="T16" fmla="*/ 0 w 8"/>
                <a:gd name="T17" fmla="*/ 19 h 25"/>
                <a:gd name="T18" fmla="*/ 0 w 8"/>
                <a:gd name="T19" fmla="*/ 19 h 25"/>
                <a:gd name="T20" fmla="*/ 0 w 8"/>
                <a:gd name="T21" fmla="*/ 24 h 25"/>
                <a:gd name="T22" fmla="*/ 0 w 8"/>
                <a:gd name="T23" fmla="*/ 24 h 25"/>
                <a:gd name="T24" fmla="*/ 0 w 8"/>
                <a:gd name="T25" fmla="*/ 24 h 25"/>
                <a:gd name="T26" fmla="*/ 3 w 8"/>
                <a:gd name="T27" fmla="*/ 25 h 25"/>
                <a:gd name="T28" fmla="*/ 5 w 8"/>
                <a:gd name="T29" fmla="*/ 25 h 25"/>
                <a:gd name="T30" fmla="*/ 7 w 8"/>
                <a:gd name="T31" fmla="*/ 19 h 25"/>
                <a:gd name="T32" fmla="*/ 7 w 8"/>
                <a:gd name="T33" fmla="*/ 19 h 25"/>
                <a:gd name="T34" fmla="*/ 8 w 8"/>
                <a:gd name="T35" fmla="*/ 17 h 25"/>
                <a:gd name="T36" fmla="*/ 8 w 8"/>
                <a:gd name="T37" fmla="*/ 15 h 25"/>
                <a:gd name="T38" fmla="*/ 8 w 8"/>
                <a:gd name="T39" fmla="*/ 14 h 25"/>
                <a:gd name="T40" fmla="*/ 8 w 8"/>
                <a:gd name="T4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25">
                  <a:moveTo>
                    <a:pt x="8" y="10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2" name="Freeform 616"/>
            <p:cNvSpPr>
              <a:spLocks/>
            </p:cNvSpPr>
            <p:nvPr/>
          </p:nvSpPr>
          <p:spPr bwMode="auto">
            <a:xfrm>
              <a:off x="6506235" y="3773848"/>
              <a:ext cx="15119" cy="3024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3 w 10"/>
                <a:gd name="T7" fmla="*/ 0 h 2"/>
                <a:gd name="T8" fmla="*/ 0 w 10"/>
                <a:gd name="T9" fmla="*/ 0 h 2"/>
                <a:gd name="T10" fmla="*/ 0 w 10"/>
                <a:gd name="T11" fmla="*/ 0 h 2"/>
                <a:gd name="T12" fmla="*/ 0 w 10"/>
                <a:gd name="T13" fmla="*/ 0 h 2"/>
                <a:gd name="T14" fmla="*/ 0 w 10"/>
                <a:gd name="T15" fmla="*/ 0 h 2"/>
                <a:gd name="T16" fmla="*/ 0 w 10"/>
                <a:gd name="T17" fmla="*/ 0 h 2"/>
                <a:gd name="T18" fmla="*/ 2 w 10"/>
                <a:gd name="T19" fmla="*/ 0 h 2"/>
                <a:gd name="T20" fmla="*/ 3 w 10"/>
                <a:gd name="T21" fmla="*/ 0 h 2"/>
                <a:gd name="T22" fmla="*/ 5 w 10"/>
                <a:gd name="T23" fmla="*/ 0 h 2"/>
                <a:gd name="T24" fmla="*/ 7 w 10"/>
                <a:gd name="T25" fmla="*/ 0 h 2"/>
                <a:gd name="T26" fmla="*/ 10 w 10"/>
                <a:gd name="T27" fmla="*/ 2 h 2"/>
                <a:gd name="T28" fmla="*/ 10 w 10"/>
                <a:gd name="T29" fmla="*/ 2 h 2"/>
                <a:gd name="T30" fmla="*/ 10 w 10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3" name="Freeform 617"/>
            <p:cNvSpPr>
              <a:spLocks/>
            </p:cNvSpPr>
            <p:nvPr/>
          </p:nvSpPr>
          <p:spPr bwMode="auto">
            <a:xfrm>
              <a:off x="6556127" y="2773026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4 w 5"/>
                <a:gd name="T5" fmla="*/ 2 h 7"/>
                <a:gd name="T6" fmla="*/ 4 w 5"/>
                <a:gd name="T7" fmla="*/ 2 h 7"/>
                <a:gd name="T8" fmla="*/ 4 w 5"/>
                <a:gd name="T9" fmla="*/ 2 h 7"/>
                <a:gd name="T10" fmla="*/ 4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2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4" name="Freeform 618"/>
            <p:cNvSpPr>
              <a:spLocks/>
            </p:cNvSpPr>
            <p:nvPr/>
          </p:nvSpPr>
          <p:spPr bwMode="auto">
            <a:xfrm>
              <a:off x="6710332" y="2535670"/>
              <a:ext cx="4536" cy="4535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2 w 3"/>
                <a:gd name="T11" fmla="*/ 2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5" name="Freeform 619"/>
            <p:cNvSpPr>
              <a:spLocks/>
            </p:cNvSpPr>
            <p:nvPr/>
          </p:nvSpPr>
          <p:spPr bwMode="auto">
            <a:xfrm>
              <a:off x="6556127" y="2807798"/>
              <a:ext cx="15119" cy="25700"/>
            </a:xfrm>
            <a:custGeom>
              <a:avLst/>
              <a:gdLst>
                <a:gd name="T0" fmla="*/ 5 w 10"/>
                <a:gd name="T1" fmla="*/ 17 h 17"/>
                <a:gd name="T2" fmla="*/ 7 w 10"/>
                <a:gd name="T3" fmla="*/ 17 h 17"/>
                <a:gd name="T4" fmla="*/ 9 w 10"/>
                <a:gd name="T5" fmla="*/ 15 h 17"/>
                <a:gd name="T6" fmla="*/ 9 w 10"/>
                <a:gd name="T7" fmla="*/ 15 h 17"/>
                <a:gd name="T8" fmla="*/ 9 w 10"/>
                <a:gd name="T9" fmla="*/ 15 h 17"/>
                <a:gd name="T10" fmla="*/ 10 w 10"/>
                <a:gd name="T11" fmla="*/ 12 h 17"/>
                <a:gd name="T12" fmla="*/ 10 w 10"/>
                <a:gd name="T13" fmla="*/ 10 h 17"/>
                <a:gd name="T14" fmla="*/ 9 w 10"/>
                <a:gd name="T15" fmla="*/ 9 h 17"/>
                <a:gd name="T16" fmla="*/ 9 w 10"/>
                <a:gd name="T17" fmla="*/ 9 h 17"/>
                <a:gd name="T18" fmla="*/ 9 w 10"/>
                <a:gd name="T19" fmla="*/ 9 h 17"/>
                <a:gd name="T20" fmla="*/ 7 w 10"/>
                <a:gd name="T21" fmla="*/ 5 h 17"/>
                <a:gd name="T22" fmla="*/ 5 w 10"/>
                <a:gd name="T23" fmla="*/ 4 h 17"/>
                <a:gd name="T24" fmla="*/ 2 w 10"/>
                <a:gd name="T25" fmla="*/ 2 h 17"/>
                <a:gd name="T26" fmla="*/ 2 w 10"/>
                <a:gd name="T27" fmla="*/ 0 h 17"/>
                <a:gd name="T28" fmla="*/ 0 w 10"/>
                <a:gd name="T29" fmla="*/ 0 h 17"/>
                <a:gd name="T30" fmla="*/ 0 w 10"/>
                <a:gd name="T31" fmla="*/ 2 h 17"/>
                <a:gd name="T32" fmla="*/ 2 w 10"/>
                <a:gd name="T33" fmla="*/ 4 h 17"/>
                <a:gd name="T34" fmla="*/ 2 w 10"/>
                <a:gd name="T35" fmla="*/ 5 h 17"/>
                <a:gd name="T36" fmla="*/ 2 w 10"/>
                <a:gd name="T37" fmla="*/ 7 h 17"/>
                <a:gd name="T38" fmla="*/ 5 w 10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lnTo>
                    <a:pt x="7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6" name="Freeform 620"/>
            <p:cNvSpPr>
              <a:spLocks/>
            </p:cNvSpPr>
            <p:nvPr/>
          </p:nvSpPr>
          <p:spPr bwMode="auto">
            <a:xfrm>
              <a:off x="6556127" y="2871295"/>
              <a:ext cx="7560" cy="18142"/>
            </a:xfrm>
            <a:custGeom>
              <a:avLst/>
              <a:gdLst>
                <a:gd name="T0" fmla="*/ 5 w 5"/>
                <a:gd name="T1" fmla="*/ 5 h 12"/>
                <a:gd name="T2" fmla="*/ 4 w 5"/>
                <a:gd name="T3" fmla="*/ 5 h 12"/>
                <a:gd name="T4" fmla="*/ 4 w 5"/>
                <a:gd name="T5" fmla="*/ 3 h 12"/>
                <a:gd name="T6" fmla="*/ 2 w 5"/>
                <a:gd name="T7" fmla="*/ 0 h 12"/>
                <a:gd name="T8" fmla="*/ 2 w 5"/>
                <a:gd name="T9" fmla="*/ 0 h 12"/>
                <a:gd name="T10" fmla="*/ 0 w 5"/>
                <a:gd name="T11" fmla="*/ 5 h 12"/>
                <a:gd name="T12" fmla="*/ 0 w 5"/>
                <a:gd name="T13" fmla="*/ 7 h 12"/>
                <a:gd name="T14" fmla="*/ 0 w 5"/>
                <a:gd name="T15" fmla="*/ 7 h 12"/>
                <a:gd name="T16" fmla="*/ 0 w 5"/>
                <a:gd name="T17" fmla="*/ 8 h 12"/>
                <a:gd name="T18" fmla="*/ 0 w 5"/>
                <a:gd name="T19" fmla="*/ 10 h 12"/>
                <a:gd name="T20" fmla="*/ 0 w 5"/>
                <a:gd name="T21" fmla="*/ 10 h 12"/>
                <a:gd name="T22" fmla="*/ 4 w 5"/>
                <a:gd name="T23" fmla="*/ 12 h 12"/>
                <a:gd name="T24" fmla="*/ 4 w 5"/>
                <a:gd name="T25" fmla="*/ 12 h 12"/>
                <a:gd name="T26" fmla="*/ 5 w 5"/>
                <a:gd name="T27" fmla="*/ 8 h 12"/>
                <a:gd name="T28" fmla="*/ 5 w 5"/>
                <a:gd name="T29" fmla="*/ 7 h 12"/>
                <a:gd name="T30" fmla="*/ 5 w 5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2">
                  <a:moveTo>
                    <a:pt x="5" y="5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7" name="Freeform 621"/>
            <p:cNvSpPr>
              <a:spLocks/>
            </p:cNvSpPr>
            <p:nvPr/>
          </p:nvSpPr>
          <p:spPr bwMode="auto">
            <a:xfrm>
              <a:off x="6556127" y="2783609"/>
              <a:ext cx="15119" cy="24189"/>
            </a:xfrm>
            <a:custGeom>
              <a:avLst/>
              <a:gdLst>
                <a:gd name="T0" fmla="*/ 5 w 10"/>
                <a:gd name="T1" fmla="*/ 3 h 16"/>
                <a:gd name="T2" fmla="*/ 4 w 10"/>
                <a:gd name="T3" fmla="*/ 1 h 16"/>
                <a:gd name="T4" fmla="*/ 2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1 h 16"/>
                <a:gd name="T12" fmla="*/ 2 w 10"/>
                <a:gd name="T13" fmla="*/ 5 h 16"/>
                <a:gd name="T14" fmla="*/ 2 w 10"/>
                <a:gd name="T15" fmla="*/ 5 h 16"/>
                <a:gd name="T16" fmla="*/ 2 w 10"/>
                <a:gd name="T17" fmla="*/ 6 h 16"/>
                <a:gd name="T18" fmla="*/ 4 w 10"/>
                <a:gd name="T19" fmla="*/ 10 h 16"/>
                <a:gd name="T20" fmla="*/ 5 w 10"/>
                <a:gd name="T21" fmla="*/ 11 h 16"/>
                <a:gd name="T22" fmla="*/ 7 w 10"/>
                <a:gd name="T23" fmla="*/ 13 h 16"/>
                <a:gd name="T24" fmla="*/ 7 w 10"/>
                <a:gd name="T25" fmla="*/ 13 h 16"/>
                <a:gd name="T26" fmla="*/ 10 w 10"/>
                <a:gd name="T27" fmla="*/ 16 h 16"/>
                <a:gd name="T28" fmla="*/ 10 w 10"/>
                <a:gd name="T29" fmla="*/ 16 h 16"/>
                <a:gd name="T30" fmla="*/ 10 w 10"/>
                <a:gd name="T31" fmla="*/ 16 h 16"/>
                <a:gd name="T32" fmla="*/ 10 w 10"/>
                <a:gd name="T33" fmla="*/ 16 h 16"/>
                <a:gd name="T34" fmla="*/ 10 w 10"/>
                <a:gd name="T35" fmla="*/ 13 h 16"/>
                <a:gd name="T36" fmla="*/ 10 w 10"/>
                <a:gd name="T37" fmla="*/ 13 h 16"/>
                <a:gd name="T38" fmla="*/ 5 w 10"/>
                <a:gd name="T39" fmla="*/ 3 h 16"/>
                <a:gd name="T40" fmla="*/ 5 w 10"/>
                <a:gd name="T4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6">
                  <a:moveTo>
                    <a:pt x="5" y="3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8" name="Freeform 622"/>
            <p:cNvSpPr>
              <a:spLocks/>
            </p:cNvSpPr>
            <p:nvPr/>
          </p:nvSpPr>
          <p:spPr bwMode="auto">
            <a:xfrm>
              <a:off x="6556127" y="2800239"/>
              <a:ext cx="18142" cy="18142"/>
            </a:xfrm>
            <a:custGeom>
              <a:avLst/>
              <a:gdLst>
                <a:gd name="T0" fmla="*/ 10 w 12"/>
                <a:gd name="T1" fmla="*/ 12 h 12"/>
                <a:gd name="T2" fmla="*/ 10 w 12"/>
                <a:gd name="T3" fmla="*/ 12 h 12"/>
                <a:gd name="T4" fmla="*/ 12 w 12"/>
                <a:gd name="T5" fmla="*/ 12 h 12"/>
                <a:gd name="T6" fmla="*/ 12 w 12"/>
                <a:gd name="T7" fmla="*/ 10 h 12"/>
                <a:gd name="T8" fmla="*/ 12 w 12"/>
                <a:gd name="T9" fmla="*/ 10 h 12"/>
                <a:gd name="T10" fmla="*/ 12 w 12"/>
                <a:gd name="T11" fmla="*/ 9 h 12"/>
                <a:gd name="T12" fmla="*/ 12 w 12"/>
                <a:gd name="T13" fmla="*/ 9 h 12"/>
                <a:gd name="T14" fmla="*/ 10 w 12"/>
                <a:gd name="T15" fmla="*/ 7 h 12"/>
                <a:gd name="T16" fmla="*/ 9 w 12"/>
                <a:gd name="T17" fmla="*/ 5 h 12"/>
                <a:gd name="T18" fmla="*/ 9 w 12"/>
                <a:gd name="T19" fmla="*/ 5 h 12"/>
                <a:gd name="T20" fmla="*/ 5 w 12"/>
                <a:gd name="T21" fmla="*/ 2 h 12"/>
                <a:gd name="T22" fmla="*/ 2 w 12"/>
                <a:gd name="T23" fmla="*/ 0 h 12"/>
                <a:gd name="T24" fmla="*/ 0 w 12"/>
                <a:gd name="T25" fmla="*/ 0 h 12"/>
                <a:gd name="T26" fmla="*/ 0 w 12"/>
                <a:gd name="T27" fmla="*/ 0 h 12"/>
                <a:gd name="T28" fmla="*/ 2 w 12"/>
                <a:gd name="T29" fmla="*/ 2 h 12"/>
                <a:gd name="T30" fmla="*/ 4 w 12"/>
                <a:gd name="T31" fmla="*/ 5 h 12"/>
                <a:gd name="T32" fmla="*/ 4 w 12"/>
                <a:gd name="T33" fmla="*/ 7 h 12"/>
                <a:gd name="T34" fmla="*/ 9 w 12"/>
                <a:gd name="T35" fmla="*/ 12 h 12"/>
                <a:gd name="T36" fmla="*/ 10 w 12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10" y="12"/>
                  </a:move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9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9" name="Freeform 623"/>
            <p:cNvSpPr>
              <a:spLocks/>
            </p:cNvSpPr>
            <p:nvPr/>
          </p:nvSpPr>
          <p:spPr bwMode="auto">
            <a:xfrm>
              <a:off x="6541008" y="2904554"/>
              <a:ext cx="18142" cy="39307"/>
            </a:xfrm>
            <a:custGeom>
              <a:avLst/>
              <a:gdLst>
                <a:gd name="T0" fmla="*/ 4 w 12"/>
                <a:gd name="T1" fmla="*/ 0 h 26"/>
                <a:gd name="T2" fmla="*/ 4 w 12"/>
                <a:gd name="T3" fmla="*/ 0 h 26"/>
                <a:gd name="T4" fmla="*/ 4 w 12"/>
                <a:gd name="T5" fmla="*/ 0 h 26"/>
                <a:gd name="T6" fmla="*/ 0 w 12"/>
                <a:gd name="T7" fmla="*/ 6 h 26"/>
                <a:gd name="T8" fmla="*/ 0 w 12"/>
                <a:gd name="T9" fmla="*/ 6 h 26"/>
                <a:gd name="T10" fmla="*/ 0 w 12"/>
                <a:gd name="T11" fmla="*/ 8 h 26"/>
                <a:gd name="T12" fmla="*/ 0 w 12"/>
                <a:gd name="T13" fmla="*/ 20 h 26"/>
                <a:gd name="T14" fmla="*/ 0 w 12"/>
                <a:gd name="T15" fmla="*/ 23 h 26"/>
                <a:gd name="T16" fmla="*/ 0 w 12"/>
                <a:gd name="T17" fmla="*/ 26 h 26"/>
                <a:gd name="T18" fmla="*/ 2 w 12"/>
                <a:gd name="T19" fmla="*/ 25 h 26"/>
                <a:gd name="T20" fmla="*/ 2 w 12"/>
                <a:gd name="T21" fmla="*/ 25 h 26"/>
                <a:gd name="T22" fmla="*/ 2 w 12"/>
                <a:gd name="T23" fmla="*/ 23 h 26"/>
                <a:gd name="T24" fmla="*/ 4 w 12"/>
                <a:gd name="T25" fmla="*/ 23 h 26"/>
                <a:gd name="T26" fmla="*/ 4 w 12"/>
                <a:gd name="T27" fmla="*/ 21 h 26"/>
                <a:gd name="T28" fmla="*/ 4 w 12"/>
                <a:gd name="T29" fmla="*/ 18 h 26"/>
                <a:gd name="T30" fmla="*/ 2 w 12"/>
                <a:gd name="T31" fmla="*/ 20 h 26"/>
                <a:gd name="T32" fmla="*/ 2 w 12"/>
                <a:gd name="T33" fmla="*/ 20 h 26"/>
                <a:gd name="T34" fmla="*/ 2 w 12"/>
                <a:gd name="T35" fmla="*/ 20 h 26"/>
                <a:gd name="T36" fmla="*/ 2 w 12"/>
                <a:gd name="T37" fmla="*/ 18 h 26"/>
                <a:gd name="T38" fmla="*/ 4 w 12"/>
                <a:gd name="T39" fmla="*/ 13 h 26"/>
                <a:gd name="T40" fmla="*/ 5 w 12"/>
                <a:gd name="T41" fmla="*/ 11 h 26"/>
                <a:gd name="T42" fmla="*/ 7 w 12"/>
                <a:gd name="T43" fmla="*/ 11 h 26"/>
                <a:gd name="T44" fmla="*/ 7 w 12"/>
                <a:gd name="T45" fmla="*/ 11 h 26"/>
                <a:gd name="T46" fmla="*/ 10 w 12"/>
                <a:gd name="T47" fmla="*/ 11 h 26"/>
                <a:gd name="T48" fmla="*/ 10 w 12"/>
                <a:gd name="T49" fmla="*/ 13 h 26"/>
                <a:gd name="T50" fmla="*/ 10 w 12"/>
                <a:gd name="T51" fmla="*/ 13 h 26"/>
                <a:gd name="T52" fmla="*/ 10 w 12"/>
                <a:gd name="T53" fmla="*/ 16 h 26"/>
                <a:gd name="T54" fmla="*/ 7 w 12"/>
                <a:gd name="T55" fmla="*/ 18 h 26"/>
                <a:gd name="T56" fmla="*/ 7 w 12"/>
                <a:gd name="T57" fmla="*/ 18 h 26"/>
                <a:gd name="T58" fmla="*/ 7 w 12"/>
                <a:gd name="T59" fmla="*/ 18 h 26"/>
                <a:gd name="T60" fmla="*/ 9 w 12"/>
                <a:gd name="T61" fmla="*/ 18 h 26"/>
                <a:gd name="T62" fmla="*/ 9 w 12"/>
                <a:gd name="T63" fmla="*/ 18 h 26"/>
                <a:gd name="T64" fmla="*/ 10 w 12"/>
                <a:gd name="T65" fmla="*/ 18 h 26"/>
                <a:gd name="T66" fmla="*/ 12 w 12"/>
                <a:gd name="T67" fmla="*/ 16 h 26"/>
                <a:gd name="T68" fmla="*/ 10 w 12"/>
                <a:gd name="T69" fmla="*/ 13 h 26"/>
                <a:gd name="T70" fmla="*/ 10 w 12"/>
                <a:gd name="T71" fmla="*/ 13 h 26"/>
                <a:gd name="T72" fmla="*/ 10 w 12"/>
                <a:gd name="T73" fmla="*/ 10 h 26"/>
                <a:gd name="T74" fmla="*/ 9 w 12"/>
                <a:gd name="T75" fmla="*/ 6 h 26"/>
                <a:gd name="T76" fmla="*/ 9 w 12"/>
                <a:gd name="T77" fmla="*/ 5 h 26"/>
                <a:gd name="T78" fmla="*/ 5 w 12"/>
                <a:gd name="T79" fmla="*/ 0 h 26"/>
                <a:gd name="T80" fmla="*/ 4 w 12"/>
                <a:gd name="T8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2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9" y="6"/>
                  </a:lnTo>
                  <a:lnTo>
                    <a:pt x="9" y="5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0" name="Freeform 624"/>
            <p:cNvSpPr>
              <a:spLocks/>
            </p:cNvSpPr>
            <p:nvPr/>
          </p:nvSpPr>
          <p:spPr bwMode="auto">
            <a:xfrm>
              <a:off x="6547055" y="2883389"/>
              <a:ext cx="9071" cy="7559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2 h 5"/>
                <a:gd name="T4" fmla="*/ 1 w 6"/>
                <a:gd name="T5" fmla="*/ 4 h 5"/>
                <a:gd name="T6" fmla="*/ 1 w 6"/>
                <a:gd name="T7" fmla="*/ 4 h 5"/>
                <a:gd name="T8" fmla="*/ 3 w 6"/>
                <a:gd name="T9" fmla="*/ 5 h 5"/>
                <a:gd name="T10" fmla="*/ 5 w 6"/>
                <a:gd name="T11" fmla="*/ 4 h 5"/>
                <a:gd name="T12" fmla="*/ 6 w 6"/>
                <a:gd name="T13" fmla="*/ 4 h 5"/>
                <a:gd name="T14" fmla="*/ 5 w 6"/>
                <a:gd name="T15" fmla="*/ 2 h 5"/>
                <a:gd name="T16" fmla="*/ 5 w 6"/>
                <a:gd name="T17" fmla="*/ 2 h 5"/>
                <a:gd name="T18" fmla="*/ 5 w 6"/>
                <a:gd name="T19" fmla="*/ 0 h 5"/>
                <a:gd name="T20" fmla="*/ 3 w 6"/>
                <a:gd name="T21" fmla="*/ 0 h 5"/>
                <a:gd name="T22" fmla="*/ 1 w 6"/>
                <a:gd name="T23" fmla="*/ 2 h 5"/>
                <a:gd name="T24" fmla="*/ 0 w 6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1" name="Freeform 625"/>
            <p:cNvSpPr>
              <a:spLocks/>
            </p:cNvSpPr>
            <p:nvPr/>
          </p:nvSpPr>
          <p:spPr bwMode="auto">
            <a:xfrm>
              <a:off x="6551591" y="2732207"/>
              <a:ext cx="4536" cy="13606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2 h 9"/>
                <a:gd name="T6" fmla="*/ 2 w 3"/>
                <a:gd name="T7" fmla="*/ 0 h 9"/>
                <a:gd name="T8" fmla="*/ 2 w 3"/>
                <a:gd name="T9" fmla="*/ 2 h 9"/>
                <a:gd name="T10" fmla="*/ 0 w 3"/>
                <a:gd name="T11" fmla="*/ 2 h 9"/>
                <a:gd name="T12" fmla="*/ 0 w 3"/>
                <a:gd name="T13" fmla="*/ 2 h 9"/>
                <a:gd name="T14" fmla="*/ 0 w 3"/>
                <a:gd name="T15" fmla="*/ 5 h 9"/>
                <a:gd name="T16" fmla="*/ 0 w 3"/>
                <a:gd name="T17" fmla="*/ 5 h 9"/>
                <a:gd name="T18" fmla="*/ 0 w 3"/>
                <a:gd name="T19" fmla="*/ 7 h 9"/>
                <a:gd name="T20" fmla="*/ 0 w 3"/>
                <a:gd name="T21" fmla="*/ 7 h 9"/>
                <a:gd name="T22" fmla="*/ 2 w 3"/>
                <a:gd name="T23" fmla="*/ 9 h 9"/>
                <a:gd name="T24" fmla="*/ 2 w 3"/>
                <a:gd name="T25" fmla="*/ 9 h 9"/>
                <a:gd name="T26" fmla="*/ 3 w 3"/>
                <a:gd name="T27" fmla="*/ 9 h 9"/>
                <a:gd name="T28" fmla="*/ 3 w 3"/>
                <a:gd name="T29" fmla="*/ 9 h 9"/>
                <a:gd name="T30" fmla="*/ 3 w 3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2" name="Freeform 626"/>
            <p:cNvSpPr>
              <a:spLocks/>
            </p:cNvSpPr>
            <p:nvPr/>
          </p:nvSpPr>
          <p:spPr bwMode="auto">
            <a:xfrm>
              <a:off x="6547055" y="2822916"/>
              <a:ext cx="12094" cy="37795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3" name="Freeform 627"/>
            <p:cNvSpPr>
              <a:spLocks/>
            </p:cNvSpPr>
            <p:nvPr/>
          </p:nvSpPr>
          <p:spPr bwMode="auto">
            <a:xfrm>
              <a:off x="6547055" y="2822916"/>
              <a:ext cx="12094" cy="37795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4" name="Freeform 628"/>
            <p:cNvSpPr>
              <a:spLocks/>
            </p:cNvSpPr>
            <p:nvPr/>
          </p:nvSpPr>
          <p:spPr bwMode="auto">
            <a:xfrm>
              <a:off x="6541008" y="2992240"/>
              <a:ext cx="7560" cy="12094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5 h 8"/>
                <a:gd name="T4" fmla="*/ 0 w 5"/>
                <a:gd name="T5" fmla="*/ 7 h 8"/>
                <a:gd name="T6" fmla="*/ 0 w 5"/>
                <a:gd name="T7" fmla="*/ 7 h 8"/>
                <a:gd name="T8" fmla="*/ 4 w 5"/>
                <a:gd name="T9" fmla="*/ 8 h 8"/>
                <a:gd name="T10" fmla="*/ 4 w 5"/>
                <a:gd name="T11" fmla="*/ 7 h 8"/>
                <a:gd name="T12" fmla="*/ 4 w 5"/>
                <a:gd name="T13" fmla="*/ 7 h 8"/>
                <a:gd name="T14" fmla="*/ 4 w 5"/>
                <a:gd name="T15" fmla="*/ 5 h 8"/>
                <a:gd name="T16" fmla="*/ 5 w 5"/>
                <a:gd name="T17" fmla="*/ 5 h 8"/>
                <a:gd name="T18" fmla="*/ 5 w 5"/>
                <a:gd name="T19" fmla="*/ 3 h 8"/>
                <a:gd name="T20" fmla="*/ 4 w 5"/>
                <a:gd name="T21" fmla="*/ 2 h 8"/>
                <a:gd name="T22" fmla="*/ 4 w 5"/>
                <a:gd name="T23" fmla="*/ 2 h 8"/>
                <a:gd name="T24" fmla="*/ 4 w 5"/>
                <a:gd name="T25" fmla="*/ 2 h 8"/>
                <a:gd name="T26" fmla="*/ 4 w 5"/>
                <a:gd name="T27" fmla="*/ 0 h 8"/>
                <a:gd name="T28" fmla="*/ 4 w 5"/>
                <a:gd name="T29" fmla="*/ 0 h 8"/>
                <a:gd name="T30" fmla="*/ 4 w 5"/>
                <a:gd name="T31" fmla="*/ 0 h 8"/>
                <a:gd name="T32" fmla="*/ 2 w 5"/>
                <a:gd name="T33" fmla="*/ 0 h 8"/>
                <a:gd name="T34" fmla="*/ 2 w 5"/>
                <a:gd name="T35" fmla="*/ 0 h 8"/>
                <a:gd name="T36" fmla="*/ 0 w 5"/>
                <a:gd name="T3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5" name="Freeform 629"/>
            <p:cNvSpPr>
              <a:spLocks/>
            </p:cNvSpPr>
            <p:nvPr/>
          </p:nvSpPr>
          <p:spPr bwMode="auto">
            <a:xfrm>
              <a:off x="6468442" y="5515458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3 w 3"/>
                <a:gd name="T7" fmla="*/ 2 h 5"/>
                <a:gd name="T8" fmla="*/ 3 w 3"/>
                <a:gd name="T9" fmla="*/ 0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2 w 3"/>
                <a:gd name="T17" fmla="*/ 0 h 5"/>
                <a:gd name="T18" fmla="*/ 0 w 3"/>
                <a:gd name="T19" fmla="*/ 5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6" name="Freeform 630"/>
            <p:cNvSpPr>
              <a:spLocks/>
            </p:cNvSpPr>
            <p:nvPr/>
          </p:nvSpPr>
          <p:spPr bwMode="auto">
            <a:xfrm>
              <a:off x="6318771" y="5507899"/>
              <a:ext cx="176882" cy="323529"/>
            </a:xfrm>
            <a:custGeom>
              <a:avLst/>
              <a:gdLst>
                <a:gd name="T0" fmla="*/ 0 w 117"/>
                <a:gd name="T1" fmla="*/ 179 h 214"/>
                <a:gd name="T2" fmla="*/ 9 w 117"/>
                <a:gd name="T3" fmla="*/ 148 h 214"/>
                <a:gd name="T4" fmla="*/ 10 w 117"/>
                <a:gd name="T5" fmla="*/ 143 h 214"/>
                <a:gd name="T6" fmla="*/ 10 w 117"/>
                <a:gd name="T7" fmla="*/ 140 h 214"/>
                <a:gd name="T8" fmla="*/ 12 w 117"/>
                <a:gd name="T9" fmla="*/ 128 h 214"/>
                <a:gd name="T10" fmla="*/ 14 w 117"/>
                <a:gd name="T11" fmla="*/ 132 h 214"/>
                <a:gd name="T12" fmla="*/ 17 w 117"/>
                <a:gd name="T13" fmla="*/ 135 h 214"/>
                <a:gd name="T14" fmla="*/ 19 w 117"/>
                <a:gd name="T15" fmla="*/ 128 h 214"/>
                <a:gd name="T16" fmla="*/ 20 w 117"/>
                <a:gd name="T17" fmla="*/ 122 h 214"/>
                <a:gd name="T18" fmla="*/ 19 w 117"/>
                <a:gd name="T19" fmla="*/ 117 h 214"/>
                <a:gd name="T20" fmla="*/ 14 w 117"/>
                <a:gd name="T21" fmla="*/ 115 h 214"/>
                <a:gd name="T22" fmla="*/ 10 w 117"/>
                <a:gd name="T23" fmla="*/ 115 h 214"/>
                <a:gd name="T24" fmla="*/ 12 w 117"/>
                <a:gd name="T25" fmla="*/ 107 h 214"/>
                <a:gd name="T26" fmla="*/ 20 w 117"/>
                <a:gd name="T27" fmla="*/ 82 h 214"/>
                <a:gd name="T28" fmla="*/ 12 w 117"/>
                <a:gd name="T29" fmla="*/ 52 h 214"/>
                <a:gd name="T30" fmla="*/ 7 w 117"/>
                <a:gd name="T31" fmla="*/ 50 h 214"/>
                <a:gd name="T32" fmla="*/ 5 w 117"/>
                <a:gd name="T33" fmla="*/ 40 h 214"/>
                <a:gd name="T34" fmla="*/ 12 w 117"/>
                <a:gd name="T35" fmla="*/ 20 h 214"/>
                <a:gd name="T36" fmla="*/ 15 w 117"/>
                <a:gd name="T37" fmla="*/ 28 h 214"/>
                <a:gd name="T38" fmla="*/ 27 w 117"/>
                <a:gd name="T39" fmla="*/ 32 h 214"/>
                <a:gd name="T40" fmla="*/ 35 w 117"/>
                <a:gd name="T41" fmla="*/ 32 h 214"/>
                <a:gd name="T42" fmla="*/ 52 w 117"/>
                <a:gd name="T43" fmla="*/ 27 h 214"/>
                <a:gd name="T44" fmla="*/ 69 w 117"/>
                <a:gd name="T45" fmla="*/ 12 h 214"/>
                <a:gd name="T46" fmla="*/ 89 w 117"/>
                <a:gd name="T47" fmla="*/ 7 h 214"/>
                <a:gd name="T48" fmla="*/ 104 w 117"/>
                <a:gd name="T49" fmla="*/ 13 h 214"/>
                <a:gd name="T50" fmla="*/ 101 w 117"/>
                <a:gd name="T51" fmla="*/ 33 h 214"/>
                <a:gd name="T52" fmla="*/ 106 w 117"/>
                <a:gd name="T53" fmla="*/ 37 h 214"/>
                <a:gd name="T54" fmla="*/ 107 w 117"/>
                <a:gd name="T55" fmla="*/ 35 h 214"/>
                <a:gd name="T56" fmla="*/ 111 w 117"/>
                <a:gd name="T57" fmla="*/ 42 h 214"/>
                <a:gd name="T58" fmla="*/ 117 w 117"/>
                <a:gd name="T59" fmla="*/ 73 h 214"/>
                <a:gd name="T60" fmla="*/ 112 w 117"/>
                <a:gd name="T61" fmla="*/ 83 h 214"/>
                <a:gd name="T62" fmla="*/ 111 w 117"/>
                <a:gd name="T63" fmla="*/ 85 h 214"/>
                <a:gd name="T64" fmla="*/ 107 w 117"/>
                <a:gd name="T65" fmla="*/ 88 h 214"/>
                <a:gd name="T66" fmla="*/ 101 w 117"/>
                <a:gd name="T67" fmla="*/ 95 h 214"/>
                <a:gd name="T68" fmla="*/ 99 w 117"/>
                <a:gd name="T69" fmla="*/ 102 h 214"/>
                <a:gd name="T70" fmla="*/ 102 w 117"/>
                <a:gd name="T71" fmla="*/ 125 h 214"/>
                <a:gd name="T72" fmla="*/ 97 w 117"/>
                <a:gd name="T73" fmla="*/ 143 h 214"/>
                <a:gd name="T74" fmla="*/ 89 w 117"/>
                <a:gd name="T75" fmla="*/ 177 h 214"/>
                <a:gd name="T76" fmla="*/ 84 w 117"/>
                <a:gd name="T77" fmla="*/ 194 h 214"/>
                <a:gd name="T78" fmla="*/ 80 w 117"/>
                <a:gd name="T79" fmla="*/ 199 h 214"/>
                <a:gd name="T80" fmla="*/ 70 w 117"/>
                <a:gd name="T81" fmla="*/ 192 h 214"/>
                <a:gd name="T82" fmla="*/ 45 w 117"/>
                <a:gd name="T83" fmla="*/ 179 h 214"/>
                <a:gd name="T84" fmla="*/ 44 w 117"/>
                <a:gd name="T85" fmla="*/ 195 h 214"/>
                <a:gd name="T86" fmla="*/ 45 w 117"/>
                <a:gd name="T87" fmla="*/ 199 h 214"/>
                <a:gd name="T88" fmla="*/ 34 w 117"/>
                <a:gd name="T89" fmla="*/ 210 h 214"/>
                <a:gd name="T90" fmla="*/ 29 w 117"/>
                <a:gd name="T91" fmla="*/ 214 h 214"/>
                <a:gd name="T92" fmla="*/ 24 w 117"/>
                <a:gd name="T93" fmla="*/ 209 h 214"/>
                <a:gd name="T94" fmla="*/ 10 w 117"/>
                <a:gd name="T95" fmla="*/ 197 h 214"/>
                <a:gd name="T96" fmla="*/ 10 w 117"/>
                <a:gd name="T97" fmla="*/ 194 h 214"/>
                <a:gd name="T98" fmla="*/ 5 w 117"/>
                <a:gd name="T99" fmla="*/ 19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214">
                  <a:moveTo>
                    <a:pt x="5" y="190"/>
                  </a:moveTo>
                  <a:lnTo>
                    <a:pt x="5" y="187"/>
                  </a:lnTo>
                  <a:lnTo>
                    <a:pt x="2" y="180"/>
                  </a:lnTo>
                  <a:lnTo>
                    <a:pt x="0" y="179"/>
                  </a:lnTo>
                  <a:lnTo>
                    <a:pt x="0" y="162"/>
                  </a:lnTo>
                  <a:lnTo>
                    <a:pt x="4" y="155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0"/>
                  </a:lnTo>
                  <a:lnTo>
                    <a:pt x="9" y="140"/>
                  </a:lnTo>
                  <a:lnTo>
                    <a:pt x="10" y="135"/>
                  </a:lnTo>
                  <a:lnTo>
                    <a:pt x="10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27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2" y="115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0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0" y="110"/>
                  </a:lnTo>
                  <a:lnTo>
                    <a:pt x="12" y="107"/>
                  </a:lnTo>
                  <a:lnTo>
                    <a:pt x="12" y="105"/>
                  </a:lnTo>
                  <a:lnTo>
                    <a:pt x="17" y="93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15" y="6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3"/>
                  </a:lnTo>
                  <a:lnTo>
                    <a:pt x="35" y="32"/>
                  </a:lnTo>
                  <a:lnTo>
                    <a:pt x="37" y="32"/>
                  </a:lnTo>
                  <a:lnTo>
                    <a:pt x="49" y="27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65" y="13"/>
                  </a:lnTo>
                  <a:lnTo>
                    <a:pt x="67" y="12"/>
                  </a:lnTo>
                  <a:lnTo>
                    <a:pt x="69" y="12"/>
                  </a:lnTo>
                  <a:lnTo>
                    <a:pt x="80" y="2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7" y="10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6" y="17"/>
                  </a:lnTo>
                  <a:lnTo>
                    <a:pt x="109" y="28"/>
                  </a:lnTo>
                  <a:lnTo>
                    <a:pt x="106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1" y="42"/>
                  </a:lnTo>
                  <a:lnTo>
                    <a:pt x="111" y="50"/>
                  </a:lnTo>
                  <a:lnTo>
                    <a:pt x="112" y="57"/>
                  </a:lnTo>
                  <a:lnTo>
                    <a:pt x="116" y="68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6" y="78"/>
                  </a:lnTo>
                  <a:lnTo>
                    <a:pt x="114" y="80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07" y="88"/>
                  </a:lnTo>
                  <a:lnTo>
                    <a:pt x="104" y="90"/>
                  </a:lnTo>
                  <a:lnTo>
                    <a:pt x="104" y="92"/>
                  </a:lnTo>
                  <a:lnTo>
                    <a:pt x="102" y="93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101" y="105"/>
                  </a:lnTo>
                  <a:lnTo>
                    <a:pt x="102" y="107"/>
                  </a:lnTo>
                  <a:lnTo>
                    <a:pt x="104" y="117"/>
                  </a:lnTo>
                  <a:lnTo>
                    <a:pt x="102" y="125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3"/>
                  </a:lnTo>
                  <a:lnTo>
                    <a:pt x="97" y="145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89" y="177"/>
                  </a:lnTo>
                  <a:lnTo>
                    <a:pt x="84" y="189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4" y="195"/>
                  </a:lnTo>
                  <a:lnTo>
                    <a:pt x="82" y="195"/>
                  </a:lnTo>
                  <a:lnTo>
                    <a:pt x="82" y="197"/>
                  </a:lnTo>
                  <a:lnTo>
                    <a:pt x="80" y="199"/>
                  </a:lnTo>
                  <a:lnTo>
                    <a:pt x="74" y="197"/>
                  </a:lnTo>
                  <a:lnTo>
                    <a:pt x="72" y="195"/>
                  </a:lnTo>
                  <a:lnTo>
                    <a:pt x="70" y="194"/>
                  </a:lnTo>
                  <a:lnTo>
                    <a:pt x="70" y="192"/>
                  </a:lnTo>
                  <a:lnTo>
                    <a:pt x="67" y="190"/>
                  </a:lnTo>
                  <a:lnTo>
                    <a:pt x="65" y="187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5" y="180"/>
                  </a:lnTo>
                  <a:lnTo>
                    <a:pt x="44" y="192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4" y="200"/>
                  </a:lnTo>
                  <a:lnTo>
                    <a:pt x="44" y="202"/>
                  </a:lnTo>
                  <a:lnTo>
                    <a:pt x="40" y="205"/>
                  </a:lnTo>
                  <a:lnTo>
                    <a:pt x="34" y="210"/>
                  </a:lnTo>
                  <a:lnTo>
                    <a:pt x="32" y="210"/>
                  </a:lnTo>
                  <a:lnTo>
                    <a:pt x="29" y="212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15" y="209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5" y="190"/>
                  </a:lnTo>
                  <a:lnTo>
                    <a:pt x="5" y="190"/>
                  </a:lnTo>
                  <a:close/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7" name="Freeform 631"/>
            <p:cNvSpPr>
              <a:spLocks/>
            </p:cNvSpPr>
            <p:nvPr/>
          </p:nvSpPr>
          <p:spPr bwMode="auto">
            <a:xfrm>
              <a:off x="6311212" y="5787585"/>
              <a:ext cx="15119" cy="22677"/>
            </a:xfrm>
            <a:custGeom>
              <a:avLst/>
              <a:gdLst>
                <a:gd name="T0" fmla="*/ 10 w 10"/>
                <a:gd name="T1" fmla="*/ 7 h 15"/>
                <a:gd name="T2" fmla="*/ 10 w 10"/>
                <a:gd name="T3" fmla="*/ 7 h 15"/>
                <a:gd name="T4" fmla="*/ 9 w 10"/>
                <a:gd name="T5" fmla="*/ 7 h 15"/>
                <a:gd name="T6" fmla="*/ 9 w 10"/>
                <a:gd name="T7" fmla="*/ 9 h 15"/>
                <a:gd name="T8" fmla="*/ 9 w 10"/>
                <a:gd name="T9" fmla="*/ 9 h 15"/>
                <a:gd name="T10" fmla="*/ 7 w 10"/>
                <a:gd name="T11" fmla="*/ 14 h 15"/>
                <a:gd name="T12" fmla="*/ 5 w 10"/>
                <a:gd name="T13" fmla="*/ 15 h 15"/>
                <a:gd name="T14" fmla="*/ 5 w 10"/>
                <a:gd name="T15" fmla="*/ 15 h 15"/>
                <a:gd name="T16" fmla="*/ 4 w 10"/>
                <a:gd name="T17" fmla="*/ 15 h 15"/>
                <a:gd name="T18" fmla="*/ 4 w 10"/>
                <a:gd name="T19" fmla="*/ 15 h 15"/>
                <a:gd name="T20" fmla="*/ 0 w 10"/>
                <a:gd name="T21" fmla="*/ 9 h 15"/>
                <a:gd name="T22" fmla="*/ 0 w 10"/>
                <a:gd name="T23" fmla="*/ 9 h 15"/>
                <a:gd name="T24" fmla="*/ 0 w 10"/>
                <a:gd name="T25" fmla="*/ 5 h 15"/>
                <a:gd name="T26" fmla="*/ 0 w 10"/>
                <a:gd name="T27" fmla="*/ 4 h 15"/>
                <a:gd name="T28" fmla="*/ 2 w 10"/>
                <a:gd name="T29" fmla="*/ 2 h 15"/>
                <a:gd name="T30" fmla="*/ 2 w 10"/>
                <a:gd name="T31" fmla="*/ 0 h 15"/>
                <a:gd name="T32" fmla="*/ 5 w 10"/>
                <a:gd name="T33" fmla="*/ 2 h 15"/>
                <a:gd name="T34" fmla="*/ 7 w 10"/>
                <a:gd name="T35" fmla="*/ 2 h 15"/>
                <a:gd name="T36" fmla="*/ 10 w 10"/>
                <a:gd name="T3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7"/>
                  </a:moveTo>
                  <a:lnTo>
                    <a:pt x="10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8" name="Freeform 632"/>
            <p:cNvSpPr>
              <a:spLocks/>
            </p:cNvSpPr>
            <p:nvPr/>
          </p:nvSpPr>
          <p:spPr bwMode="auto">
            <a:xfrm>
              <a:off x="6463905" y="5510925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3 w 3"/>
                <a:gd name="T5" fmla="*/ 5 h 5"/>
                <a:gd name="T6" fmla="*/ 3 w 3"/>
                <a:gd name="T7" fmla="*/ 5 h 5"/>
                <a:gd name="T8" fmla="*/ 3 w 3"/>
                <a:gd name="T9" fmla="*/ 3 h 5"/>
                <a:gd name="T10" fmla="*/ 3 w 3"/>
                <a:gd name="T11" fmla="*/ 1 h 5"/>
                <a:gd name="T12" fmla="*/ 3 w 3"/>
                <a:gd name="T13" fmla="*/ 0 h 5"/>
                <a:gd name="T14" fmla="*/ 1 w 3"/>
                <a:gd name="T15" fmla="*/ 0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9" name="Freeform 633"/>
            <p:cNvSpPr>
              <a:spLocks/>
            </p:cNvSpPr>
            <p:nvPr/>
          </p:nvSpPr>
          <p:spPr bwMode="auto">
            <a:xfrm>
              <a:off x="6397387" y="5270544"/>
              <a:ext cx="105827" cy="222236"/>
            </a:xfrm>
            <a:custGeom>
              <a:avLst/>
              <a:gdLst>
                <a:gd name="T0" fmla="*/ 69 w 70"/>
                <a:gd name="T1" fmla="*/ 40 h 147"/>
                <a:gd name="T2" fmla="*/ 67 w 70"/>
                <a:gd name="T3" fmla="*/ 37 h 147"/>
                <a:gd name="T4" fmla="*/ 67 w 70"/>
                <a:gd name="T5" fmla="*/ 37 h 147"/>
                <a:gd name="T6" fmla="*/ 69 w 70"/>
                <a:gd name="T7" fmla="*/ 38 h 147"/>
                <a:gd name="T8" fmla="*/ 70 w 70"/>
                <a:gd name="T9" fmla="*/ 43 h 147"/>
                <a:gd name="T10" fmla="*/ 69 w 70"/>
                <a:gd name="T11" fmla="*/ 68 h 147"/>
                <a:gd name="T12" fmla="*/ 65 w 70"/>
                <a:gd name="T13" fmla="*/ 84 h 147"/>
                <a:gd name="T14" fmla="*/ 55 w 70"/>
                <a:gd name="T15" fmla="*/ 95 h 147"/>
                <a:gd name="T16" fmla="*/ 52 w 70"/>
                <a:gd name="T17" fmla="*/ 102 h 147"/>
                <a:gd name="T18" fmla="*/ 52 w 70"/>
                <a:gd name="T19" fmla="*/ 105 h 147"/>
                <a:gd name="T20" fmla="*/ 52 w 70"/>
                <a:gd name="T21" fmla="*/ 114 h 147"/>
                <a:gd name="T22" fmla="*/ 49 w 70"/>
                <a:gd name="T23" fmla="*/ 124 h 147"/>
                <a:gd name="T24" fmla="*/ 45 w 70"/>
                <a:gd name="T25" fmla="*/ 129 h 147"/>
                <a:gd name="T26" fmla="*/ 44 w 70"/>
                <a:gd name="T27" fmla="*/ 132 h 147"/>
                <a:gd name="T28" fmla="*/ 39 w 70"/>
                <a:gd name="T29" fmla="*/ 134 h 147"/>
                <a:gd name="T30" fmla="*/ 35 w 70"/>
                <a:gd name="T31" fmla="*/ 144 h 147"/>
                <a:gd name="T32" fmla="*/ 37 w 70"/>
                <a:gd name="T33" fmla="*/ 142 h 147"/>
                <a:gd name="T34" fmla="*/ 37 w 70"/>
                <a:gd name="T35" fmla="*/ 144 h 147"/>
                <a:gd name="T36" fmla="*/ 33 w 70"/>
                <a:gd name="T37" fmla="*/ 147 h 147"/>
                <a:gd name="T38" fmla="*/ 32 w 70"/>
                <a:gd name="T39" fmla="*/ 147 h 147"/>
                <a:gd name="T40" fmla="*/ 28 w 70"/>
                <a:gd name="T41" fmla="*/ 145 h 147"/>
                <a:gd name="T42" fmla="*/ 28 w 70"/>
                <a:gd name="T43" fmla="*/ 140 h 147"/>
                <a:gd name="T44" fmla="*/ 22 w 70"/>
                <a:gd name="T45" fmla="*/ 137 h 147"/>
                <a:gd name="T46" fmla="*/ 20 w 70"/>
                <a:gd name="T47" fmla="*/ 135 h 147"/>
                <a:gd name="T48" fmla="*/ 12 w 70"/>
                <a:gd name="T49" fmla="*/ 129 h 147"/>
                <a:gd name="T50" fmla="*/ 2 w 70"/>
                <a:gd name="T51" fmla="*/ 107 h 147"/>
                <a:gd name="T52" fmla="*/ 10 w 70"/>
                <a:gd name="T53" fmla="*/ 82 h 147"/>
                <a:gd name="T54" fmla="*/ 2 w 70"/>
                <a:gd name="T55" fmla="*/ 72 h 147"/>
                <a:gd name="T56" fmla="*/ 0 w 70"/>
                <a:gd name="T57" fmla="*/ 63 h 147"/>
                <a:gd name="T58" fmla="*/ 10 w 70"/>
                <a:gd name="T59" fmla="*/ 38 h 147"/>
                <a:gd name="T60" fmla="*/ 15 w 70"/>
                <a:gd name="T61" fmla="*/ 35 h 147"/>
                <a:gd name="T62" fmla="*/ 44 w 70"/>
                <a:gd name="T63" fmla="*/ 23 h 147"/>
                <a:gd name="T64" fmla="*/ 52 w 70"/>
                <a:gd name="T65" fmla="*/ 25 h 147"/>
                <a:gd name="T66" fmla="*/ 54 w 70"/>
                <a:gd name="T67" fmla="*/ 27 h 147"/>
                <a:gd name="T68" fmla="*/ 55 w 70"/>
                <a:gd name="T69" fmla="*/ 30 h 147"/>
                <a:gd name="T70" fmla="*/ 57 w 70"/>
                <a:gd name="T71" fmla="*/ 28 h 147"/>
                <a:gd name="T72" fmla="*/ 60 w 70"/>
                <a:gd name="T73" fmla="*/ 23 h 147"/>
                <a:gd name="T74" fmla="*/ 62 w 70"/>
                <a:gd name="T75" fmla="*/ 2 h 147"/>
                <a:gd name="T76" fmla="*/ 64 w 70"/>
                <a:gd name="T77" fmla="*/ 2 h 147"/>
                <a:gd name="T78" fmla="*/ 65 w 70"/>
                <a:gd name="T79" fmla="*/ 0 h 147"/>
                <a:gd name="T80" fmla="*/ 70 w 70"/>
                <a:gd name="T81" fmla="*/ 3 h 147"/>
                <a:gd name="T82" fmla="*/ 70 w 70"/>
                <a:gd name="T83" fmla="*/ 18 h 147"/>
                <a:gd name="T84" fmla="*/ 70 w 70"/>
                <a:gd name="T85" fmla="*/ 20 h 147"/>
                <a:gd name="T86" fmla="*/ 69 w 70"/>
                <a:gd name="T87" fmla="*/ 23 h 147"/>
                <a:gd name="T88" fmla="*/ 65 w 70"/>
                <a:gd name="T89" fmla="*/ 30 h 147"/>
                <a:gd name="T90" fmla="*/ 65 w 70"/>
                <a:gd name="T91" fmla="*/ 33 h 147"/>
                <a:gd name="T92" fmla="*/ 67 w 70"/>
                <a:gd name="T93" fmla="*/ 40 h 147"/>
                <a:gd name="T94" fmla="*/ 69 w 70"/>
                <a:gd name="T95" fmla="*/ 42 h 147"/>
                <a:gd name="T96" fmla="*/ 69 w 70"/>
                <a:gd name="T97" fmla="*/ 42 h 147"/>
                <a:gd name="T98" fmla="*/ 69 w 70"/>
                <a:gd name="T99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" h="147">
                  <a:moveTo>
                    <a:pt x="69" y="40"/>
                  </a:move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5" y="35"/>
                  </a:lnTo>
                  <a:lnTo>
                    <a:pt x="69" y="38"/>
                  </a:lnTo>
                  <a:lnTo>
                    <a:pt x="69" y="42"/>
                  </a:lnTo>
                  <a:lnTo>
                    <a:pt x="70" y="43"/>
                  </a:lnTo>
                  <a:lnTo>
                    <a:pt x="70" y="43"/>
                  </a:lnTo>
                  <a:lnTo>
                    <a:pt x="69" y="68"/>
                  </a:lnTo>
                  <a:lnTo>
                    <a:pt x="67" y="82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55" y="95"/>
                  </a:lnTo>
                  <a:lnTo>
                    <a:pt x="54" y="97"/>
                  </a:lnTo>
                  <a:lnTo>
                    <a:pt x="52" y="102"/>
                  </a:lnTo>
                  <a:lnTo>
                    <a:pt x="52" y="104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14"/>
                  </a:lnTo>
                  <a:lnTo>
                    <a:pt x="50" y="119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5" y="129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4"/>
                  </a:lnTo>
                  <a:lnTo>
                    <a:pt x="39" y="134"/>
                  </a:lnTo>
                  <a:lnTo>
                    <a:pt x="35" y="142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5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7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4"/>
                  </a:lnTo>
                  <a:lnTo>
                    <a:pt x="12" y="129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5" y="94"/>
                  </a:lnTo>
                  <a:lnTo>
                    <a:pt x="10" y="82"/>
                  </a:lnTo>
                  <a:lnTo>
                    <a:pt x="3" y="74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5"/>
                  </a:lnTo>
                  <a:lnTo>
                    <a:pt x="22" y="32"/>
                  </a:lnTo>
                  <a:lnTo>
                    <a:pt x="44" y="23"/>
                  </a:lnTo>
                  <a:lnTo>
                    <a:pt x="47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7" y="28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59" y="15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9" y="2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7" y="27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9" y="4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0" name="Freeform 634"/>
            <p:cNvSpPr>
              <a:spLocks/>
            </p:cNvSpPr>
            <p:nvPr/>
          </p:nvSpPr>
          <p:spPr bwMode="auto">
            <a:xfrm>
              <a:off x="6563684" y="5308341"/>
              <a:ext cx="37796" cy="12094"/>
            </a:xfrm>
            <a:custGeom>
              <a:avLst/>
              <a:gdLst>
                <a:gd name="T0" fmla="*/ 0 w 25"/>
                <a:gd name="T1" fmla="*/ 3 h 8"/>
                <a:gd name="T2" fmla="*/ 2 w 25"/>
                <a:gd name="T3" fmla="*/ 7 h 8"/>
                <a:gd name="T4" fmla="*/ 2 w 25"/>
                <a:gd name="T5" fmla="*/ 7 h 8"/>
                <a:gd name="T6" fmla="*/ 2 w 25"/>
                <a:gd name="T7" fmla="*/ 7 h 8"/>
                <a:gd name="T8" fmla="*/ 4 w 25"/>
                <a:gd name="T9" fmla="*/ 8 h 8"/>
                <a:gd name="T10" fmla="*/ 4 w 25"/>
                <a:gd name="T11" fmla="*/ 8 h 8"/>
                <a:gd name="T12" fmla="*/ 4 w 25"/>
                <a:gd name="T13" fmla="*/ 8 h 8"/>
                <a:gd name="T14" fmla="*/ 9 w 25"/>
                <a:gd name="T15" fmla="*/ 8 h 8"/>
                <a:gd name="T16" fmla="*/ 17 w 25"/>
                <a:gd name="T17" fmla="*/ 7 h 8"/>
                <a:gd name="T18" fmla="*/ 22 w 25"/>
                <a:gd name="T19" fmla="*/ 7 h 8"/>
                <a:gd name="T20" fmla="*/ 25 w 25"/>
                <a:gd name="T21" fmla="*/ 0 h 8"/>
                <a:gd name="T22" fmla="*/ 20 w 25"/>
                <a:gd name="T23" fmla="*/ 2 h 8"/>
                <a:gd name="T24" fmla="*/ 9 w 25"/>
                <a:gd name="T25" fmla="*/ 2 h 8"/>
                <a:gd name="T26" fmla="*/ 9 w 25"/>
                <a:gd name="T27" fmla="*/ 2 h 8"/>
                <a:gd name="T28" fmla="*/ 9 w 25"/>
                <a:gd name="T29" fmla="*/ 2 h 8"/>
                <a:gd name="T30" fmla="*/ 7 w 25"/>
                <a:gd name="T31" fmla="*/ 0 h 8"/>
                <a:gd name="T32" fmla="*/ 4 w 25"/>
                <a:gd name="T33" fmla="*/ 0 h 8"/>
                <a:gd name="T34" fmla="*/ 2 w 25"/>
                <a:gd name="T35" fmla="*/ 0 h 8"/>
                <a:gd name="T36" fmla="*/ 2 w 25"/>
                <a:gd name="T37" fmla="*/ 2 h 8"/>
                <a:gd name="T38" fmla="*/ 2 w 25"/>
                <a:gd name="T39" fmla="*/ 2 h 8"/>
                <a:gd name="T40" fmla="*/ 0 w 25"/>
                <a:gd name="T41" fmla="*/ 3 h 8"/>
                <a:gd name="T42" fmla="*/ 0 w 25"/>
                <a:gd name="T43" fmla="*/ 3 h 8"/>
                <a:gd name="T44" fmla="*/ 0 w 25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9" y="8"/>
                  </a:lnTo>
                  <a:lnTo>
                    <a:pt x="17" y="7"/>
                  </a:lnTo>
                  <a:lnTo>
                    <a:pt x="22" y="7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1" name="Freeform 635"/>
            <p:cNvSpPr>
              <a:spLocks/>
            </p:cNvSpPr>
            <p:nvPr/>
          </p:nvSpPr>
          <p:spPr bwMode="auto">
            <a:xfrm>
              <a:off x="6539497" y="5267521"/>
              <a:ext cx="4536" cy="10582"/>
            </a:xfrm>
            <a:custGeom>
              <a:avLst/>
              <a:gdLst>
                <a:gd name="T0" fmla="*/ 0 w 3"/>
                <a:gd name="T1" fmla="*/ 5 h 7"/>
                <a:gd name="T2" fmla="*/ 0 w 3"/>
                <a:gd name="T3" fmla="*/ 5 h 7"/>
                <a:gd name="T4" fmla="*/ 0 w 3"/>
                <a:gd name="T5" fmla="*/ 7 h 7"/>
                <a:gd name="T6" fmla="*/ 1 w 3"/>
                <a:gd name="T7" fmla="*/ 7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4 h 7"/>
                <a:gd name="T14" fmla="*/ 3 w 3"/>
                <a:gd name="T15" fmla="*/ 2 h 7"/>
                <a:gd name="T16" fmla="*/ 3 w 3"/>
                <a:gd name="T17" fmla="*/ 0 h 7"/>
                <a:gd name="T18" fmla="*/ 3 w 3"/>
                <a:gd name="T19" fmla="*/ 0 h 7"/>
                <a:gd name="T20" fmla="*/ 1 w 3"/>
                <a:gd name="T21" fmla="*/ 0 h 7"/>
                <a:gd name="T22" fmla="*/ 1 w 3"/>
                <a:gd name="T23" fmla="*/ 2 h 7"/>
                <a:gd name="T24" fmla="*/ 0 w 3"/>
                <a:gd name="T25" fmla="*/ 4 h 7"/>
                <a:gd name="T26" fmla="*/ 0 w 3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2" name="Freeform 636"/>
            <p:cNvSpPr>
              <a:spLocks/>
            </p:cNvSpPr>
            <p:nvPr/>
          </p:nvSpPr>
          <p:spPr bwMode="auto">
            <a:xfrm>
              <a:off x="5555305" y="5684782"/>
              <a:ext cx="12094" cy="12094"/>
            </a:xfrm>
            <a:custGeom>
              <a:avLst/>
              <a:gdLst>
                <a:gd name="T0" fmla="*/ 0 w 8"/>
                <a:gd name="T1" fmla="*/ 8 h 8"/>
                <a:gd name="T2" fmla="*/ 1 w 8"/>
                <a:gd name="T3" fmla="*/ 8 h 8"/>
                <a:gd name="T4" fmla="*/ 6 w 8"/>
                <a:gd name="T5" fmla="*/ 6 h 8"/>
                <a:gd name="T6" fmla="*/ 8 w 8"/>
                <a:gd name="T7" fmla="*/ 6 h 8"/>
                <a:gd name="T8" fmla="*/ 6 w 8"/>
                <a:gd name="T9" fmla="*/ 0 h 8"/>
                <a:gd name="T10" fmla="*/ 6 w 8"/>
                <a:gd name="T11" fmla="*/ 0 h 8"/>
                <a:gd name="T12" fmla="*/ 1 w 8"/>
                <a:gd name="T13" fmla="*/ 1 h 8"/>
                <a:gd name="T14" fmla="*/ 1 w 8"/>
                <a:gd name="T15" fmla="*/ 3 h 8"/>
                <a:gd name="T16" fmla="*/ 0 w 8"/>
                <a:gd name="T17" fmla="*/ 8 h 8"/>
                <a:gd name="T18" fmla="*/ 0 w 8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1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3" name="Freeform 637"/>
            <p:cNvSpPr>
              <a:spLocks/>
            </p:cNvSpPr>
            <p:nvPr/>
          </p:nvSpPr>
          <p:spPr bwMode="auto">
            <a:xfrm>
              <a:off x="5544724" y="5636403"/>
              <a:ext cx="48378" cy="30236"/>
            </a:xfrm>
            <a:custGeom>
              <a:avLst/>
              <a:gdLst>
                <a:gd name="T0" fmla="*/ 0 w 32"/>
                <a:gd name="T1" fmla="*/ 17 h 20"/>
                <a:gd name="T2" fmla="*/ 2 w 32"/>
                <a:gd name="T3" fmla="*/ 18 h 20"/>
                <a:gd name="T4" fmla="*/ 2 w 32"/>
                <a:gd name="T5" fmla="*/ 18 h 20"/>
                <a:gd name="T6" fmla="*/ 13 w 32"/>
                <a:gd name="T7" fmla="*/ 20 h 20"/>
                <a:gd name="T8" fmla="*/ 20 w 32"/>
                <a:gd name="T9" fmla="*/ 18 h 20"/>
                <a:gd name="T10" fmla="*/ 20 w 32"/>
                <a:gd name="T11" fmla="*/ 18 h 20"/>
                <a:gd name="T12" fmla="*/ 22 w 32"/>
                <a:gd name="T13" fmla="*/ 17 h 20"/>
                <a:gd name="T14" fmla="*/ 23 w 32"/>
                <a:gd name="T15" fmla="*/ 17 h 20"/>
                <a:gd name="T16" fmla="*/ 28 w 32"/>
                <a:gd name="T17" fmla="*/ 13 h 20"/>
                <a:gd name="T18" fmla="*/ 30 w 32"/>
                <a:gd name="T19" fmla="*/ 10 h 20"/>
                <a:gd name="T20" fmla="*/ 32 w 32"/>
                <a:gd name="T21" fmla="*/ 5 h 20"/>
                <a:gd name="T22" fmla="*/ 30 w 32"/>
                <a:gd name="T23" fmla="*/ 3 h 20"/>
                <a:gd name="T24" fmla="*/ 28 w 32"/>
                <a:gd name="T25" fmla="*/ 2 h 20"/>
                <a:gd name="T26" fmla="*/ 28 w 32"/>
                <a:gd name="T27" fmla="*/ 2 h 20"/>
                <a:gd name="T28" fmla="*/ 27 w 32"/>
                <a:gd name="T29" fmla="*/ 0 h 20"/>
                <a:gd name="T30" fmla="*/ 20 w 32"/>
                <a:gd name="T31" fmla="*/ 2 h 20"/>
                <a:gd name="T32" fmla="*/ 13 w 32"/>
                <a:gd name="T33" fmla="*/ 2 h 20"/>
                <a:gd name="T34" fmla="*/ 13 w 32"/>
                <a:gd name="T35" fmla="*/ 2 h 20"/>
                <a:gd name="T36" fmla="*/ 10 w 32"/>
                <a:gd name="T37" fmla="*/ 3 h 20"/>
                <a:gd name="T38" fmla="*/ 8 w 32"/>
                <a:gd name="T39" fmla="*/ 3 h 20"/>
                <a:gd name="T40" fmla="*/ 2 w 32"/>
                <a:gd name="T41" fmla="*/ 10 h 20"/>
                <a:gd name="T42" fmla="*/ 0 w 32"/>
                <a:gd name="T43" fmla="*/ 15 h 20"/>
                <a:gd name="T44" fmla="*/ 0 w 32"/>
                <a:gd name="T45" fmla="*/ 17 h 20"/>
                <a:gd name="T46" fmla="*/ 0 w 32"/>
                <a:gd name="T4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0">
                  <a:moveTo>
                    <a:pt x="0" y="17"/>
                  </a:moveTo>
                  <a:lnTo>
                    <a:pt x="2" y="18"/>
                  </a:lnTo>
                  <a:lnTo>
                    <a:pt x="2" y="18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8" y="13"/>
                  </a:lnTo>
                  <a:lnTo>
                    <a:pt x="30" y="10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4" name="Freeform 638"/>
            <p:cNvSpPr>
              <a:spLocks/>
            </p:cNvSpPr>
            <p:nvPr/>
          </p:nvSpPr>
          <p:spPr bwMode="auto">
            <a:xfrm>
              <a:off x="6336915" y="5515458"/>
              <a:ext cx="15119" cy="15119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10 h 10"/>
                <a:gd name="T4" fmla="*/ 2 w 10"/>
                <a:gd name="T5" fmla="*/ 10 h 10"/>
                <a:gd name="T6" fmla="*/ 2 w 10"/>
                <a:gd name="T7" fmla="*/ 10 h 10"/>
                <a:gd name="T8" fmla="*/ 10 w 10"/>
                <a:gd name="T9" fmla="*/ 5 h 10"/>
                <a:gd name="T10" fmla="*/ 10 w 10"/>
                <a:gd name="T11" fmla="*/ 2 h 10"/>
                <a:gd name="T12" fmla="*/ 10 w 10"/>
                <a:gd name="T13" fmla="*/ 2 h 10"/>
                <a:gd name="T14" fmla="*/ 10 w 10"/>
                <a:gd name="T15" fmla="*/ 0 h 10"/>
                <a:gd name="T16" fmla="*/ 8 w 10"/>
                <a:gd name="T17" fmla="*/ 0 h 10"/>
                <a:gd name="T18" fmla="*/ 8 w 10"/>
                <a:gd name="T19" fmla="*/ 0 h 10"/>
                <a:gd name="T20" fmla="*/ 5 w 10"/>
                <a:gd name="T21" fmla="*/ 0 h 10"/>
                <a:gd name="T22" fmla="*/ 5 w 10"/>
                <a:gd name="T23" fmla="*/ 0 h 10"/>
                <a:gd name="T24" fmla="*/ 0 w 10"/>
                <a:gd name="T25" fmla="*/ 7 h 10"/>
                <a:gd name="T26" fmla="*/ 0 w 10"/>
                <a:gd name="T27" fmla="*/ 8 h 10"/>
                <a:gd name="T28" fmla="*/ 0 w 10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5" name="Freeform 639"/>
            <p:cNvSpPr>
              <a:spLocks/>
            </p:cNvSpPr>
            <p:nvPr/>
          </p:nvSpPr>
          <p:spPr bwMode="auto">
            <a:xfrm>
              <a:off x="5853135" y="5568374"/>
              <a:ext cx="49890" cy="45355"/>
            </a:xfrm>
            <a:custGeom>
              <a:avLst/>
              <a:gdLst>
                <a:gd name="T0" fmla="*/ 0 w 33"/>
                <a:gd name="T1" fmla="*/ 3 h 30"/>
                <a:gd name="T2" fmla="*/ 0 w 33"/>
                <a:gd name="T3" fmla="*/ 12 h 30"/>
                <a:gd name="T4" fmla="*/ 0 w 33"/>
                <a:gd name="T5" fmla="*/ 12 h 30"/>
                <a:gd name="T6" fmla="*/ 5 w 33"/>
                <a:gd name="T7" fmla="*/ 13 h 30"/>
                <a:gd name="T8" fmla="*/ 6 w 33"/>
                <a:gd name="T9" fmla="*/ 13 h 30"/>
                <a:gd name="T10" fmla="*/ 6 w 33"/>
                <a:gd name="T11" fmla="*/ 12 h 30"/>
                <a:gd name="T12" fmla="*/ 8 w 33"/>
                <a:gd name="T13" fmla="*/ 12 h 30"/>
                <a:gd name="T14" fmla="*/ 8 w 33"/>
                <a:gd name="T15" fmla="*/ 12 h 30"/>
                <a:gd name="T16" fmla="*/ 10 w 33"/>
                <a:gd name="T17" fmla="*/ 13 h 30"/>
                <a:gd name="T18" fmla="*/ 15 w 33"/>
                <a:gd name="T19" fmla="*/ 15 h 30"/>
                <a:gd name="T20" fmla="*/ 16 w 33"/>
                <a:gd name="T21" fmla="*/ 18 h 30"/>
                <a:gd name="T22" fmla="*/ 21 w 33"/>
                <a:gd name="T23" fmla="*/ 23 h 30"/>
                <a:gd name="T24" fmla="*/ 23 w 33"/>
                <a:gd name="T25" fmla="*/ 27 h 30"/>
                <a:gd name="T26" fmla="*/ 26 w 33"/>
                <a:gd name="T27" fmla="*/ 28 h 30"/>
                <a:gd name="T28" fmla="*/ 28 w 33"/>
                <a:gd name="T29" fmla="*/ 30 h 30"/>
                <a:gd name="T30" fmla="*/ 30 w 33"/>
                <a:gd name="T31" fmla="*/ 30 h 30"/>
                <a:gd name="T32" fmla="*/ 31 w 33"/>
                <a:gd name="T33" fmla="*/ 28 h 30"/>
                <a:gd name="T34" fmla="*/ 31 w 33"/>
                <a:gd name="T35" fmla="*/ 25 h 30"/>
                <a:gd name="T36" fmla="*/ 33 w 33"/>
                <a:gd name="T37" fmla="*/ 23 h 30"/>
                <a:gd name="T38" fmla="*/ 31 w 33"/>
                <a:gd name="T39" fmla="*/ 13 h 30"/>
                <a:gd name="T40" fmla="*/ 31 w 33"/>
                <a:gd name="T41" fmla="*/ 12 h 30"/>
                <a:gd name="T42" fmla="*/ 28 w 33"/>
                <a:gd name="T43" fmla="*/ 8 h 30"/>
                <a:gd name="T44" fmla="*/ 28 w 33"/>
                <a:gd name="T45" fmla="*/ 8 h 30"/>
                <a:gd name="T46" fmla="*/ 28 w 33"/>
                <a:gd name="T47" fmla="*/ 8 h 30"/>
                <a:gd name="T48" fmla="*/ 26 w 33"/>
                <a:gd name="T49" fmla="*/ 7 h 30"/>
                <a:gd name="T50" fmla="*/ 23 w 33"/>
                <a:gd name="T51" fmla="*/ 5 h 30"/>
                <a:gd name="T52" fmla="*/ 20 w 33"/>
                <a:gd name="T53" fmla="*/ 3 h 30"/>
                <a:gd name="T54" fmla="*/ 5 w 33"/>
                <a:gd name="T55" fmla="*/ 0 h 30"/>
                <a:gd name="T56" fmla="*/ 3 w 33"/>
                <a:gd name="T57" fmla="*/ 0 h 30"/>
                <a:gd name="T58" fmla="*/ 1 w 33"/>
                <a:gd name="T59" fmla="*/ 2 h 30"/>
                <a:gd name="T60" fmla="*/ 1 w 33"/>
                <a:gd name="T61" fmla="*/ 2 h 30"/>
                <a:gd name="T62" fmla="*/ 0 w 33"/>
                <a:gd name="T63" fmla="*/ 2 h 30"/>
                <a:gd name="T64" fmla="*/ 0 w 33"/>
                <a:gd name="T65" fmla="*/ 3 h 30"/>
                <a:gd name="T66" fmla="*/ 0 w 33"/>
                <a:gd name="T6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30">
                  <a:moveTo>
                    <a:pt x="0" y="3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3"/>
                  </a:lnTo>
                  <a:lnTo>
                    <a:pt x="15" y="15"/>
                  </a:lnTo>
                  <a:lnTo>
                    <a:pt x="16" y="18"/>
                  </a:lnTo>
                  <a:lnTo>
                    <a:pt x="21" y="23"/>
                  </a:lnTo>
                  <a:lnTo>
                    <a:pt x="23" y="27"/>
                  </a:lnTo>
                  <a:lnTo>
                    <a:pt x="26" y="28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6" name="Freeform 640"/>
            <p:cNvSpPr>
              <a:spLocks/>
            </p:cNvSpPr>
            <p:nvPr/>
          </p:nvSpPr>
          <p:spPr bwMode="auto">
            <a:xfrm>
              <a:off x="6299120" y="5778514"/>
              <a:ext cx="10583" cy="12094"/>
            </a:xfrm>
            <a:custGeom>
              <a:avLst/>
              <a:gdLst>
                <a:gd name="T0" fmla="*/ 0 w 7"/>
                <a:gd name="T1" fmla="*/ 3 h 8"/>
                <a:gd name="T2" fmla="*/ 2 w 7"/>
                <a:gd name="T3" fmla="*/ 6 h 8"/>
                <a:gd name="T4" fmla="*/ 3 w 7"/>
                <a:gd name="T5" fmla="*/ 8 h 8"/>
                <a:gd name="T6" fmla="*/ 3 w 7"/>
                <a:gd name="T7" fmla="*/ 8 h 8"/>
                <a:gd name="T8" fmla="*/ 5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5 w 7"/>
                <a:gd name="T15" fmla="*/ 6 h 8"/>
                <a:gd name="T16" fmla="*/ 7 w 7"/>
                <a:gd name="T17" fmla="*/ 1 h 8"/>
                <a:gd name="T18" fmla="*/ 7 w 7"/>
                <a:gd name="T19" fmla="*/ 0 h 8"/>
                <a:gd name="T20" fmla="*/ 2 w 7"/>
                <a:gd name="T21" fmla="*/ 1 h 8"/>
                <a:gd name="T22" fmla="*/ 0 w 7"/>
                <a:gd name="T23" fmla="*/ 1 h 8"/>
                <a:gd name="T24" fmla="*/ 0 w 7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1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7" name="Freeform 641"/>
            <p:cNvSpPr>
              <a:spLocks/>
            </p:cNvSpPr>
            <p:nvPr/>
          </p:nvSpPr>
          <p:spPr bwMode="auto">
            <a:xfrm>
              <a:off x="5683811" y="5565348"/>
              <a:ext cx="123969" cy="90709"/>
            </a:xfrm>
            <a:custGeom>
              <a:avLst/>
              <a:gdLst>
                <a:gd name="T0" fmla="*/ 2 w 82"/>
                <a:gd name="T1" fmla="*/ 25 h 60"/>
                <a:gd name="T2" fmla="*/ 3 w 82"/>
                <a:gd name="T3" fmla="*/ 27 h 60"/>
                <a:gd name="T4" fmla="*/ 8 w 82"/>
                <a:gd name="T5" fmla="*/ 34 h 60"/>
                <a:gd name="T6" fmla="*/ 12 w 82"/>
                <a:gd name="T7" fmla="*/ 34 h 60"/>
                <a:gd name="T8" fmla="*/ 12 w 82"/>
                <a:gd name="T9" fmla="*/ 32 h 60"/>
                <a:gd name="T10" fmla="*/ 18 w 82"/>
                <a:gd name="T11" fmla="*/ 29 h 60"/>
                <a:gd name="T12" fmla="*/ 22 w 82"/>
                <a:gd name="T13" fmla="*/ 27 h 60"/>
                <a:gd name="T14" fmla="*/ 25 w 82"/>
                <a:gd name="T15" fmla="*/ 30 h 60"/>
                <a:gd name="T16" fmla="*/ 28 w 82"/>
                <a:gd name="T17" fmla="*/ 34 h 60"/>
                <a:gd name="T18" fmla="*/ 27 w 82"/>
                <a:gd name="T19" fmla="*/ 40 h 60"/>
                <a:gd name="T20" fmla="*/ 27 w 82"/>
                <a:gd name="T21" fmla="*/ 44 h 60"/>
                <a:gd name="T22" fmla="*/ 27 w 82"/>
                <a:gd name="T23" fmla="*/ 45 h 60"/>
                <a:gd name="T24" fmla="*/ 28 w 82"/>
                <a:gd name="T25" fmla="*/ 49 h 60"/>
                <a:gd name="T26" fmla="*/ 32 w 82"/>
                <a:gd name="T27" fmla="*/ 49 h 60"/>
                <a:gd name="T28" fmla="*/ 37 w 82"/>
                <a:gd name="T29" fmla="*/ 50 h 60"/>
                <a:gd name="T30" fmla="*/ 40 w 82"/>
                <a:gd name="T31" fmla="*/ 50 h 60"/>
                <a:gd name="T32" fmla="*/ 42 w 82"/>
                <a:gd name="T33" fmla="*/ 52 h 60"/>
                <a:gd name="T34" fmla="*/ 43 w 82"/>
                <a:gd name="T35" fmla="*/ 59 h 60"/>
                <a:gd name="T36" fmla="*/ 45 w 82"/>
                <a:gd name="T37" fmla="*/ 60 h 60"/>
                <a:gd name="T38" fmla="*/ 55 w 82"/>
                <a:gd name="T39" fmla="*/ 57 h 60"/>
                <a:gd name="T40" fmla="*/ 58 w 82"/>
                <a:gd name="T41" fmla="*/ 55 h 60"/>
                <a:gd name="T42" fmla="*/ 63 w 82"/>
                <a:gd name="T43" fmla="*/ 47 h 60"/>
                <a:gd name="T44" fmla="*/ 65 w 82"/>
                <a:gd name="T45" fmla="*/ 44 h 60"/>
                <a:gd name="T46" fmla="*/ 67 w 82"/>
                <a:gd name="T47" fmla="*/ 42 h 60"/>
                <a:gd name="T48" fmla="*/ 70 w 82"/>
                <a:gd name="T49" fmla="*/ 40 h 60"/>
                <a:gd name="T50" fmla="*/ 78 w 82"/>
                <a:gd name="T51" fmla="*/ 34 h 60"/>
                <a:gd name="T52" fmla="*/ 82 w 82"/>
                <a:gd name="T53" fmla="*/ 27 h 60"/>
                <a:gd name="T54" fmla="*/ 82 w 82"/>
                <a:gd name="T55" fmla="*/ 25 h 60"/>
                <a:gd name="T56" fmla="*/ 77 w 82"/>
                <a:gd name="T57" fmla="*/ 20 h 60"/>
                <a:gd name="T58" fmla="*/ 75 w 82"/>
                <a:gd name="T59" fmla="*/ 19 h 60"/>
                <a:gd name="T60" fmla="*/ 73 w 82"/>
                <a:gd name="T61" fmla="*/ 20 h 60"/>
                <a:gd name="T62" fmla="*/ 68 w 82"/>
                <a:gd name="T63" fmla="*/ 22 h 60"/>
                <a:gd name="T64" fmla="*/ 67 w 82"/>
                <a:gd name="T65" fmla="*/ 20 h 60"/>
                <a:gd name="T66" fmla="*/ 62 w 82"/>
                <a:gd name="T67" fmla="*/ 19 h 60"/>
                <a:gd name="T68" fmla="*/ 60 w 82"/>
                <a:gd name="T69" fmla="*/ 17 h 60"/>
                <a:gd name="T70" fmla="*/ 60 w 82"/>
                <a:gd name="T71" fmla="*/ 14 h 60"/>
                <a:gd name="T72" fmla="*/ 60 w 82"/>
                <a:gd name="T73" fmla="*/ 4 h 60"/>
                <a:gd name="T74" fmla="*/ 65 w 82"/>
                <a:gd name="T75" fmla="*/ 4 h 60"/>
                <a:gd name="T76" fmla="*/ 68 w 82"/>
                <a:gd name="T77" fmla="*/ 2 h 60"/>
                <a:gd name="T78" fmla="*/ 67 w 82"/>
                <a:gd name="T79" fmla="*/ 0 h 60"/>
                <a:gd name="T80" fmla="*/ 55 w 82"/>
                <a:gd name="T81" fmla="*/ 0 h 60"/>
                <a:gd name="T82" fmla="*/ 50 w 82"/>
                <a:gd name="T83" fmla="*/ 0 h 60"/>
                <a:gd name="T84" fmla="*/ 33 w 82"/>
                <a:gd name="T85" fmla="*/ 5 h 60"/>
                <a:gd name="T86" fmla="*/ 27 w 82"/>
                <a:gd name="T87" fmla="*/ 9 h 60"/>
                <a:gd name="T88" fmla="*/ 10 w 82"/>
                <a:gd name="T89" fmla="*/ 17 h 60"/>
                <a:gd name="T90" fmla="*/ 5 w 82"/>
                <a:gd name="T91" fmla="*/ 19 h 60"/>
                <a:gd name="T92" fmla="*/ 3 w 82"/>
                <a:gd name="T93" fmla="*/ 19 h 60"/>
                <a:gd name="T94" fmla="*/ 2 w 82"/>
                <a:gd name="T95" fmla="*/ 19 h 60"/>
                <a:gd name="T96" fmla="*/ 2 w 82"/>
                <a:gd name="T97" fmla="*/ 20 h 60"/>
                <a:gd name="T98" fmla="*/ 0 w 82"/>
                <a:gd name="T99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2" h="60">
                  <a:moveTo>
                    <a:pt x="0" y="22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5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3" y="29"/>
                  </a:lnTo>
                  <a:lnTo>
                    <a:pt x="25" y="30"/>
                  </a:lnTo>
                  <a:lnTo>
                    <a:pt x="27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28" y="49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5" y="49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8" y="55"/>
                  </a:lnTo>
                  <a:lnTo>
                    <a:pt x="63" y="50"/>
                  </a:lnTo>
                  <a:lnTo>
                    <a:pt x="63" y="47"/>
                  </a:lnTo>
                  <a:lnTo>
                    <a:pt x="65" y="45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3" y="39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77" y="20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20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5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8" y="7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9"/>
                  </a:lnTo>
                  <a:lnTo>
                    <a:pt x="20" y="12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8" name="Freeform 642"/>
            <p:cNvSpPr>
              <a:spLocks/>
            </p:cNvSpPr>
            <p:nvPr/>
          </p:nvSpPr>
          <p:spPr bwMode="auto">
            <a:xfrm>
              <a:off x="6525893" y="6439177"/>
              <a:ext cx="18142" cy="7559"/>
            </a:xfrm>
            <a:custGeom>
              <a:avLst/>
              <a:gdLst>
                <a:gd name="T0" fmla="*/ 12 w 12"/>
                <a:gd name="T1" fmla="*/ 1 h 5"/>
                <a:gd name="T2" fmla="*/ 10 w 12"/>
                <a:gd name="T3" fmla="*/ 1 h 5"/>
                <a:gd name="T4" fmla="*/ 10 w 12"/>
                <a:gd name="T5" fmla="*/ 1 h 5"/>
                <a:gd name="T6" fmla="*/ 2 w 12"/>
                <a:gd name="T7" fmla="*/ 0 h 5"/>
                <a:gd name="T8" fmla="*/ 2 w 12"/>
                <a:gd name="T9" fmla="*/ 0 h 5"/>
                <a:gd name="T10" fmla="*/ 2 w 12"/>
                <a:gd name="T11" fmla="*/ 0 h 5"/>
                <a:gd name="T12" fmla="*/ 2 w 12"/>
                <a:gd name="T13" fmla="*/ 0 h 5"/>
                <a:gd name="T14" fmla="*/ 0 w 12"/>
                <a:gd name="T15" fmla="*/ 1 h 5"/>
                <a:gd name="T16" fmla="*/ 0 w 12"/>
                <a:gd name="T17" fmla="*/ 1 h 5"/>
                <a:gd name="T18" fmla="*/ 2 w 12"/>
                <a:gd name="T19" fmla="*/ 1 h 5"/>
                <a:gd name="T20" fmla="*/ 4 w 12"/>
                <a:gd name="T21" fmla="*/ 3 h 5"/>
                <a:gd name="T22" fmla="*/ 5 w 12"/>
                <a:gd name="T23" fmla="*/ 5 h 5"/>
                <a:gd name="T24" fmla="*/ 5 w 12"/>
                <a:gd name="T25" fmla="*/ 5 h 5"/>
                <a:gd name="T26" fmla="*/ 10 w 12"/>
                <a:gd name="T27" fmla="*/ 3 h 5"/>
                <a:gd name="T28" fmla="*/ 12 w 12"/>
                <a:gd name="T29" fmla="*/ 1 h 5"/>
                <a:gd name="T30" fmla="*/ 12 w 12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12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9" name="Freeform 643"/>
            <p:cNvSpPr>
              <a:spLocks/>
            </p:cNvSpPr>
            <p:nvPr/>
          </p:nvSpPr>
          <p:spPr bwMode="auto">
            <a:xfrm>
              <a:off x="6544038" y="6421036"/>
              <a:ext cx="25701" cy="19653"/>
            </a:xfrm>
            <a:custGeom>
              <a:avLst/>
              <a:gdLst>
                <a:gd name="T0" fmla="*/ 17 w 17"/>
                <a:gd name="T1" fmla="*/ 3 h 13"/>
                <a:gd name="T2" fmla="*/ 15 w 17"/>
                <a:gd name="T3" fmla="*/ 2 h 13"/>
                <a:gd name="T4" fmla="*/ 13 w 17"/>
                <a:gd name="T5" fmla="*/ 2 h 13"/>
                <a:gd name="T6" fmla="*/ 12 w 17"/>
                <a:gd name="T7" fmla="*/ 0 h 13"/>
                <a:gd name="T8" fmla="*/ 12 w 17"/>
                <a:gd name="T9" fmla="*/ 0 h 13"/>
                <a:gd name="T10" fmla="*/ 12 w 17"/>
                <a:gd name="T11" fmla="*/ 0 h 13"/>
                <a:gd name="T12" fmla="*/ 5 w 17"/>
                <a:gd name="T13" fmla="*/ 7 h 13"/>
                <a:gd name="T14" fmla="*/ 2 w 17"/>
                <a:gd name="T15" fmla="*/ 10 h 13"/>
                <a:gd name="T16" fmla="*/ 2 w 17"/>
                <a:gd name="T17" fmla="*/ 12 h 13"/>
                <a:gd name="T18" fmla="*/ 0 w 17"/>
                <a:gd name="T19" fmla="*/ 12 h 13"/>
                <a:gd name="T20" fmla="*/ 2 w 17"/>
                <a:gd name="T21" fmla="*/ 13 h 13"/>
                <a:gd name="T22" fmla="*/ 2 w 17"/>
                <a:gd name="T23" fmla="*/ 13 h 13"/>
                <a:gd name="T24" fmla="*/ 2 w 17"/>
                <a:gd name="T25" fmla="*/ 13 h 13"/>
                <a:gd name="T26" fmla="*/ 5 w 17"/>
                <a:gd name="T27" fmla="*/ 12 h 13"/>
                <a:gd name="T28" fmla="*/ 5 w 17"/>
                <a:gd name="T29" fmla="*/ 12 h 13"/>
                <a:gd name="T30" fmla="*/ 8 w 17"/>
                <a:gd name="T31" fmla="*/ 10 h 13"/>
                <a:gd name="T32" fmla="*/ 13 w 17"/>
                <a:gd name="T33" fmla="*/ 8 h 13"/>
                <a:gd name="T34" fmla="*/ 13 w 17"/>
                <a:gd name="T35" fmla="*/ 8 h 13"/>
                <a:gd name="T36" fmla="*/ 15 w 17"/>
                <a:gd name="T37" fmla="*/ 7 h 13"/>
                <a:gd name="T38" fmla="*/ 17 w 17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">
                  <a:moveTo>
                    <a:pt x="17" y="3"/>
                  </a:move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0" name="Freeform 644"/>
            <p:cNvSpPr>
              <a:spLocks/>
            </p:cNvSpPr>
            <p:nvPr/>
          </p:nvSpPr>
          <p:spPr bwMode="auto">
            <a:xfrm>
              <a:off x="6642305" y="3652902"/>
              <a:ext cx="4536" cy="13606"/>
            </a:xfrm>
            <a:custGeom>
              <a:avLst/>
              <a:gdLst>
                <a:gd name="T0" fmla="*/ 0 w 3"/>
                <a:gd name="T1" fmla="*/ 5 h 9"/>
                <a:gd name="T2" fmla="*/ 2 w 3"/>
                <a:gd name="T3" fmla="*/ 7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3 w 3"/>
                <a:gd name="T11" fmla="*/ 9 h 9"/>
                <a:gd name="T12" fmla="*/ 3 w 3"/>
                <a:gd name="T13" fmla="*/ 9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5 h 9"/>
                <a:gd name="T20" fmla="*/ 3 w 3"/>
                <a:gd name="T21" fmla="*/ 2 h 9"/>
                <a:gd name="T22" fmla="*/ 2 w 3"/>
                <a:gd name="T23" fmla="*/ 2 h 9"/>
                <a:gd name="T24" fmla="*/ 3 w 3"/>
                <a:gd name="T25" fmla="*/ 2 h 9"/>
                <a:gd name="T26" fmla="*/ 3 w 3"/>
                <a:gd name="T27" fmla="*/ 0 h 9"/>
                <a:gd name="T28" fmla="*/ 3 w 3"/>
                <a:gd name="T29" fmla="*/ 0 h 9"/>
                <a:gd name="T30" fmla="*/ 3 w 3"/>
                <a:gd name="T31" fmla="*/ 0 h 9"/>
                <a:gd name="T32" fmla="*/ 3 w 3"/>
                <a:gd name="T33" fmla="*/ 0 h 9"/>
                <a:gd name="T34" fmla="*/ 2 w 3"/>
                <a:gd name="T35" fmla="*/ 2 h 9"/>
                <a:gd name="T36" fmla="*/ 2 w 3"/>
                <a:gd name="T37" fmla="*/ 2 h 9"/>
                <a:gd name="T38" fmla="*/ 0 w 3"/>
                <a:gd name="T39" fmla="*/ 4 h 9"/>
                <a:gd name="T40" fmla="*/ 0 w 3"/>
                <a:gd name="T41" fmla="*/ 4 h 9"/>
                <a:gd name="T42" fmla="*/ 0 w 3"/>
                <a:gd name="T4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0" y="5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1" name="Freeform 645"/>
            <p:cNvSpPr>
              <a:spLocks/>
            </p:cNvSpPr>
            <p:nvPr/>
          </p:nvSpPr>
          <p:spPr bwMode="auto">
            <a:xfrm>
              <a:off x="7755003" y="1463794"/>
              <a:ext cx="18142" cy="15119"/>
            </a:xfrm>
            <a:custGeom>
              <a:avLst/>
              <a:gdLst>
                <a:gd name="T0" fmla="*/ 12 w 12"/>
                <a:gd name="T1" fmla="*/ 5 h 10"/>
                <a:gd name="T2" fmla="*/ 10 w 12"/>
                <a:gd name="T3" fmla="*/ 2 h 10"/>
                <a:gd name="T4" fmla="*/ 7 w 12"/>
                <a:gd name="T5" fmla="*/ 0 h 10"/>
                <a:gd name="T6" fmla="*/ 5 w 12"/>
                <a:gd name="T7" fmla="*/ 0 h 10"/>
                <a:gd name="T8" fmla="*/ 3 w 12"/>
                <a:gd name="T9" fmla="*/ 0 h 10"/>
                <a:gd name="T10" fmla="*/ 3 w 12"/>
                <a:gd name="T11" fmla="*/ 0 h 10"/>
                <a:gd name="T12" fmla="*/ 2 w 12"/>
                <a:gd name="T13" fmla="*/ 2 h 10"/>
                <a:gd name="T14" fmla="*/ 2 w 12"/>
                <a:gd name="T15" fmla="*/ 2 h 10"/>
                <a:gd name="T16" fmla="*/ 0 w 12"/>
                <a:gd name="T17" fmla="*/ 3 h 10"/>
                <a:gd name="T18" fmla="*/ 0 w 12"/>
                <a:gd name="T19" fmla="*/ 3 h 10"/>
                <a:gd name="T20" fmla="*/ 2 w 12"/>
                <a:gd name="T21" fmla="*/ 7 h 10"/>
                <a:gd name="T22" fmla="*/ 5 w 12"/>
                <a:gd name="T23" fmla="*/ 10 h 10"/>
                <a:gd name="T24" fmla="*/ 7 w 12"/>
                <a:gd name="T25" fmla="*/ 10 h 10"/>
                <a:gd name="T26" fmla="*/ 7 w 12"/>
                <a:gd name="T27" fmla="*/ 10 h 10"/>
                <a:gd name="T28" fmla="*/ 7 w 12"/>
                <a:gd name="T29" fmla="*/ 10 h 10"/>
                <a:gd name="T30" fmla="*/ 10 w 12"/>
                <a:gd name="T31" fmla="*/ 8 h 10"/>
                <a:gd name="T32" fmla="*/ 12 w 12"/>
                <a:gd name="T33" fmla="*/ 7 h 10"/>
                <a:gd name="T34" fmla="*/ 12 w 12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2" y="7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2" name="Freeform 646"/>
            <p:cNvSpPr>
              <a:spLocks/>
            </p:cNvSpPr>
            <p:nvPr/>
          </p:nvSpPr>
          <p:spPr bwMode="auto">
            <a:xfrm>
              <a:off x="7758026" y="1456234"/>
              <a:ext cx="9071" cy="4535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0 h 3"/>
                <a:gd name="T4" fmla="*/ 1 w 6"/>
                <a:gd name="T5" fmla="*/ 0 h 3"/>
                <a:gd name="T6" fmla="*/ 1 w 6"/>
                <a:gd name="T7" fmla="*/ 0 h 3"/>
                <a:gd name="T8" fmla="*/ 0 w 6"/>
                <a:gd name="T9" fmla="*/ 2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5 w 6"/>
                <a:gd name="T21" fmla="*/ 3 h 3"/>
                <a:gd name="T22" fmla="*/ 5 w 6"/>
                <a:gd name="T23" fmla="*/ 3 h 3"/>
                <a:gd name="T24" fmla="*/ 6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3" name="Freeform 647"/>
            <p:cNvSpPr>
              <a:spLocks/>
            </p:cNvSpPr>
            <p:nvPr/>
          </p:nvSpPr>
          <p:spPr bwMode="auto">
            <a:xfrm>
              <a:off x="7705112" y="1534850"/>
              <a:ext cx="0" cy="4535"/>
            </a:xfrm>
            <a:custGeom>
              <a:avLst/>
              <a:gdLst>
                <a:gd name="T0" fmla="*/ 0 h 3"/>
                <a:gd name="T1" fmla="*/ 0 h 3"/>
                <a:gd name="T2" fmla="*/ 0 h 3"/>
                <a:gd name="T3" fmla="*/ 0 h 3"/>
                <a:gd name="T4" fmla="*/ 1 h 3"/>
                <a:gd name="T5" fmla="*/ 1 h 3"/>
                <a:gd name="T6" fmla="*/ 1 h 3"/>
                <a:gd name="T7" fmla="*/ 3 h 3"/>
                <a:gd name="T8" fmla="*/ 1 h 3"/>
                <a:gd name="T9" fmla="*/ 1 h 3"/>
                <a:gd name="T10" fmla="*/ 1 h 3"/>
                <a:gd name="T11" fmla="*/ 0 h 3"/>
                <a:gd name="T12" fmla="*/ 0 h 3"/>
                <a:gd name="T1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4" name="Freeform 648"/>
            <p:cNvSpPr>
              <a:spLocks/>
            </p:cNvSpPr>
            <p:nvPr/>
          </p:nvSpPr>
          <p:spPr bwMode="auto">
            <a:xfrm>
              <a:off x="7788262" y="1463794"/>
              <a:ext cx="7560" cy="4535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1 w 5"/>
                <a:gd name="T13" fmla="*/ 2 h 3"/>
                <a:gd name="T14" fmla="*/ 3 w 5"/>
                <a:gd name="T15" fmla="*/ 3 h 3"/>
                <a:gd name="T16" fmla="*/ 3 w 5"/>
                <a:gd name="T17" fmla="*/ 3 h 3"/>
                <a:gd name="T18" fmla="*/ 3 w 5"/>
                <a:gd name="T19" fmla="*/ 2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1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5" name="Freeform 649"/>
            <p:cNvSpPr>
              <a:spLocks/>
            </p:cNvSpPr>
            <p:nvPr/>
          </p:nvSpPr>
          <p:spPr bwMode="auto">
            <a:xfrm>
              <a:off x="7689994" y="1557526"/>
              <a:ext cx="31749" cy="16629"/>
            </a:xfrm>
            <a:custGeom>
              <a:avLst/>
              <a:gdLst>
                <a:gd name="T0" fmla="*/ 0 w 21"/>
                <a:gd name="T1" fmla="*/ 5 h 11"/>
                <a:gd name="T2" fmla="*/ 1 w 21"/>
                <a:gd name="T3" fmla="*/ 6 h 11"/>
                <a:gd name="T4" fmla="*/ 1 w 21"/>
                <a:gd name="T5" fmla="*/ 8 h 11"/>
                <a:gd name="T6" fmla="*/ 3 w 21"/>
                <a:gd name="T7" fmla="*/ 8 h 11"/>
                <a:gd name="T8" fmla="*/ 8 w 21"/>
                <a:gd name="T9" fmla="*/ 10 h 11"/>
                <a:gd name="T10" fmla="*/ 13 w 21"/>
                <a:gd name="T11" fmla="*/ 11 h 11"/>
                <a:gd name="T12" fmla="*/ 15 w 21"/>
                <a:gd name="T13" fmla="*/ 11 h 11"/>
                <a:gd name="T14" fmla="*/ 16 w 21"/>
                <a:gd name="T15" fmla="*/ 10 h 11"/>
                <a:gd name="T16" fmla="*/ 20 w 21"/>
                <a:gd name="T17" fmla="*/ 11 h 11"/>
                <a:gd name="T18" fmla="*/ 20 w 21"/>
                <a:gd name="T19" fmla="*/ 11 h 11"/>
                <a:gd name="T20" fmla="*/ 21 w 21"/>
                <a:gd name="T21" fmla="*/ 10 h 11"/>
                <a:gd name="T22" fmla="*/ 21 w 21"/>
                <a:gd name="T23" fmla="*/ 10 h 11"/>
                <a:gd name="T24" fmla="*/ 21 w 21"/>
                <a:gd name="T25" fmla="*/ 10 h 11"/>
                <a:gd name="T26" fmla="*/ 20 w 21"/>
                <a:gd name="T27" fmla="*/ 8 h 11"/>
                <a:gd name="T28" fmla="*/ 20 w 21"/>
                <a:gd name="T29" fmla="*/ 8 h 11"/>
                <a:gd name="T30" fmla="*/ 18 w 21"/>
                <a:gd name="T31" fmla="*/ 5 h 11"/>
                <a:gd name="T32" fmla="*/ 16 w 21"/>
                <a:gd name="T33" fmla="*/ 5 h 11"/>
                <a:gd name="T34" fmla="*/ 10 w 21"/>
                <a:gd name="T35" fmla="*/ 1 h 11"/>
                <a:gd name="T36" fmla="*/ 6 w 21"/>
                <a:gd name="T37" fmla="*/ 0 h 11"/>
                <a:gd name="T38" fmla="*/ 3 w 21"/>
                <a:gd name="T39" fmla="*/ 0 h 11"/>
                <a:gd name="T40" fmla="*/ 3 w 21"/>
                <a:gd name="T41" fmla="*/ 0 h 11"/>
                <a:gd name="T42" fmla="*/ 0 w 21"/>
                <a:gd name="T43" fmla="*/ 3 h 11"/>
                <a:gd name="T44" fmla="*/ 0 w 21"/>
                <a:gd name="T45" fmla="*/ 3 h 11"/>
                <a:gd name="T46" fmla="*/ 0 w 21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1">
                  <a:moveTo>
                    <a:pt x="0" y="5"/>
                  </a:moveTo>
                  <a:lnTo>
                    <a:pt x="1" y="6"/>
                  </a:lnTo>
                  <a:lnTo>
                    <a:pt x="1" y="8"/>
                  </a:lnTo>
                  <a:lnTo>
                    <a:pt x="3" y="8"/>
                  </a:lnTo>
                  <a:lnTo>
                    <a:pt x="8" y="10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6" name="Freeform 650"/>
            <p:cNvSpPr>
              <a:spLocks/>
            </p:cNvSpPr>
            <p:nvPr/>
          </p:nvSpPr>
          <p:spPr bwMode="auto">
            <a:xfrm>
              <a:off x="7714183" y="1491007"/>
              <a:ext cx="6047" cy="3024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2 w 4"/>
                <a:gd name="T13" fmla="*/ 2 h 2"/>
                <a:gd name="T14" fmla="*/ 4 w 4"/>
                <a:gd name="T15" fmla="*/ 2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7" name="Freeform 651"/>
            <p:cNvSpPr>
              <a:spLocks/>
            </p:cNvSpPr>
            <p:nvPr/>
          </p:nvSpPr>
          <p:spPr bwMode="auto">
            <a:xfrm>
              <a:off x="7747443" y="1504614"/>
              <a:ext cx="22677" cy="30236"/>
            </a:xfrm>
            <a:custGeom>
              <a:avLst/>
              <a:gdLst>
                <a:gd name="T0" fmla="*/ 5 w 15"/>
                <a:gd name="T1" fmla="*/ 0 h 20"/>
                <a:gd name="T2" fmla="*/ 2 w 15"/>
                <a:gd name="T3" fmla="*/ 0 h 20"/>
                <a:gd name="T4" fmla="*/ 2 w 15"/>
                <a:gd name="T5" fmla="*/ 0 h 20"/>
                <a:gd name="T6" fmla="*/ 0 w 15"/>
                <a:gd name="T7" fmla="*/ 0 h 20"/>
                <a:gd name="T8" fmla="*/ 0 w 15"/>
                <a:gd name="T9" fmla="*/ 5 h 20"/>
                <a:gd name="T10" fmla="*/ 0 w 15"/>
                <a:gd name="T11" fmla="*/ 5 h 20"/>
                <a:gd name="T12" fmla="*/ 2 w 15"/>
                <a:gd name="T13" fmla="*/ 16 h 20"/>
                <a:gd name="T14" fmla="*/ 2 w 15"/>
                <a:gd name="T15" fmla="*/ 18 h 20"/>
                <a:gd name="T16" fmla="*/ 3 w 15"/>
                <a:gd name="T17" fmla="*/ 18 h 20"/>
                <a:gd name="T18" fmla="*/ 3 w 15"/>
                <a:gd name="T19" fmla="*/ 20 h 20"/>
                <a:gd name="T20" fmla="*/ 5 w 15"/>
                <a:gd name="T21" fmla="*/ 20 h 20"/>
                <a:gd name="T22" fmla="*/ 5 w 15"/>
                <a:gd name="T23" fmla="*/ 20 h 20"/>
                <a:gd name="T24" fmla="*/ 5 w 15"/>
                <a:gd name="T25" fmla="*/ 20 h 20"/>
                <a:gd name="T26" fmla="*/ 7 w 15"/>
                <a:gd name="T27" fmla="*/ 20 h 20"/>
                <a:gd name="T28" fmla="*/ 8 w 15"/>
                <a:gd name="T29" fmla="*/ 20 h 20"/>
                <a:gd name="T30" fmla="*/ 8 w 15"/>
                <a:gd name="T31" fmla="*/ 20 h 20"/>
                <a:gd name="T32" fmla="*/ 10 w 15"/>
                <a:gd name="T33" fmla="*/ 20 h 20"/>
                <a:gd name="T34" fmla="*/ 10 w 15"/>
                <a:gd name="T35" fmla="*/ 20 h 20"/>
                <a:gd name="T36" fmla="*/ 15 w 15"/>
                <a:gd name="T37" fmla="*/ 13 h 20"/>
                <a:gd name="T38" fmla="*/ 15 w 15"/>
                <a:gd name="T39" fmla="*/ 13 h 20"/>
                <a:gd name="T40" fmla="*/ 15 w 15"/>
                <a:gd name="T41" fmla="*/ 11 h 20"/>
                <a:gd name="T42" fmla="*/ 15 w 15"/>
                <a:gd name="T43" fmla="*/ 10 h 20"/>
                <a:gd name="T44" fmla="*/ 15 w 15"/>
                <a:gd name="T45" fmla="*/ 10 h 20"/>
                <a:gd name="T46" fmla="*/ 12 w 15"/>
                <a:gd name="T47" fmla="*/ 5 h 20"/>
                <a:gd name="T48" fmla="*/ 12 w 15"/>
                <a:gd name="T49" fmla="*/ 5 h 20"/>
                <a:gd name="T50" fmla="*/ 5 w 15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0">
                  <a:moveTo>
                    <a:pt x="5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8" name="Freeform 652"/>
            <p:cNvSpPr>
              <a:spLocks/>
            </p:cNvSpPr>
            <p:nvPr/>
          </p:nvSpPr>
          <p:spPr bwMode="auto">
            <a:xfrm>
              <a:off x="7789774" y="1451697"/>
              <a:ext cx="7560" cy="9071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2 w 5"/>
                <a:gd name="T7" fmla="*/ 0 h 6"/>
                <a:gd name="T8" fmla="*/ 2 w 5"/>
                <a:gd name="T9" fmla="*/ 0 h 6"/>
                <a:gd name="T10" fmla="*/ 0 w 5"/>
                <a:gd name="T11" fmla="*/ 3 h 6"/>
                <a:gd name="T12" fmla="*/ 0 w 5"/>
                <a:gd name="T13" fmla="*/ 3 h 6"/>
                <a:gd name="T14" fmla="*/ 0 w 5"/>
                <a:gd name="T15" fmla="*/ 3 h 6"/>
                <a:gd name="T16" fmla="*/ 0 w 5"/>
                <a:gd name="T17" fmla="*/ 5 h 6"/>
                <a:gd name="T18" fmla="*/ 0 w 5"/>
                <a:gd name="T19" fmla="*/ 5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6 h 6"/>
                <a:gd name="T26" fmla="*/ 4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1 h 6"/>
                <a:gd name="T34" fmla="*/ 5 w 5"/>
                <a:gd name="T35" fmla="*/ 0 h 6"/>
                <a:gd name="T36" fmla="*/ 5 w 5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9" name="Freeform 653"/>
            <p:cNvSpPr>
              <a:spLocks/>
            </p:cNvSpPr>
            <p:nvPr/>
          </p:nvSpPr>
          <p:spPr bwMode="auto">
            <a:xfrm>
              <a:off x="7712670" y="1504614"/>
              <a:ext cx="1513" cy="151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0" name="Freeform 654"/>
            <p:cNvSpPr>
              <a:spLocks/>
            </p:cNvSpPr>
            <p:nvPr/>
          </p:nvSpPr>
          <p:spPr bwMode="auto">
            <a:xfrm>
              <a:off x="7712670" y="1521243"/>
              <a:ext cx="37796" cy="48378"/>
            </a:xfrm>
            <a:custGeom>
              <a:avLst/>
              <a:gdLst>
                <a:gd name="T0" fmla="*/ 21 w 25"/>
                <a:gd name="T1" fmla="*/ 4 h 32"/>
                <a:gd name="T2" fmla="*/ 20 w 25"/>
                <a:gd name="T3" fmla="*/ 0 h 32"/>
                <a:gd name="T4" fmla="*/ 18 w 25"/>
                <a:gd name="T5" fmla="*/ 0 h 32"/>
                <a:gd name="T6" fmla="*/ 18 w 25"/>
                <a:gd name="T7" fmla="*/ 0 h 32"/>
                <a:gd name="T8" fmla="*/ 16 w 25"/>
                <a:gd name="T9" fmla="*/ 0 h 32"/>
                <a:gd name="T10" fmla="*/ 15 w 25"/>
                <a:gd name="T11" fmla="*/ 0 h 32"/>
                <a:gd name="T12" fmla="*/ 15 w 25"/>
                <a:gd name="T13" fmla="*/ 0 h 32"/>
                <a:gd name="T14" fmla="*/ 15 w 25"/>
                <a:gd name="T15" fmla="*/ 2 h 32"/>
                <a:gd name="T16" fmla="*/ 16 w 25"/>
                <a:gd name="T17" fmla="*/ 2 h 32"/>
                <a:gd name="T18" fmla="*/ 16 w 25"/>
                <a:gd name="T19" fmla="*/ 4 h 32"/>
                <a:gd name="T20" fmla="*/ 18 w 25"/>
                <a:gd name="T21" fmla="*/ 5 h 32"/>
                <a:gd name="T22" fmla="*/ 18 w 25"/>
                <a:gd name="T23" fmla="*/ 7 h 32"/>
                <a:gd name="T24" fmla="*/ 11 w 25"/>
                <a:gd name="T25" fmla="*/ 9 h 32"/>
                <a:gd name="T26" fmla="*/ 11 w 25"/>
                <a:gd name="T27" fmla="*/ 9 h 32"/>
                <a:gd name="T28" fmla="*/ 10 w 25"/>
                <a:gd name="T29" fmla="*/ 7 h 32"/>
                <a:gd name="T30" fmla="*/ 10 w 25"/>
                <a:gd name="T31" fmla="*/ 7 h 32"/>
                <a:gd name="T32" fmla="*/ 10 w 25"/>
                <a:gd name="T33" fmla="*/ 7 h 32"/>
                <a:gd name="T34" fmla="*/ 6 w 25"/>
                <a:gd name="T35" fmla="*/ 10 h 32"/>
                <a:gd name="T36" fmla="*/ 5 w 25"/>
                <a:gd name="T37" fmla="*/ 12 h 32"/>
                <a:gd name="T38" fmla="*/ 1 w 25"/>
                <a:gd name="T39" fmla="*/ 15 h 32"/>
                <a:gd name="T40" fmla="*/ 0 w 25"/>
                <a:gd name="T41" fmla="*/ 20 h 32"/>
                <a:gd name="T42" fmla="*/ 1 w 25"/>
                <a:gd name="T43" fmla="*/ 24 h 32"/>
                <a:gd name="T44" fmla="*/ 8 w 25"/>
                <a:gd name="T45" fmla="*/ 32 h 32"/>
                <a:gd name="T46" fmla="*/ 8 w 25"/>
                <a:gd name="T47" fmla="*/ 32 h 32"/>
                <a:gd name="T48" fmla="*/ 10 w 25"/>
                <a:gd name="T49" fmla="*/ 32 h 32"/>
                <a:gd name="T50" fmla="*/ 11 w 25"/>
                <a:gd name="T51" fmla="*/ 32 h 32"/>
                <a:gd name="T52" fmla="*/ 13 w 25"/>
                <a:gd name="T53" fmla="*/ 32 h 32"/>
                <a:gd name="T54" fmla="*/ 15 w 25"/>
                <a:gd name="T55" fmla="*/ 29 h 32"/>
                <a:gd name="T56" fmla="*/ 21 w 25"/>
                <a:gd name="T57" fmla="*/ 22 h 32"/>
                <a:gd name="T58" fmla="*/ 25 w 25"/>
                <a:gd name="T59" fmla="*/ 17 h 32"/>
                <a:gd name="T60" fmla="*/ 25 w 25"/>
                <a:gd name="T61" fmla="*/ 15 h 32"/>
                <a:gd name="T62" fmla="*/ 25 w 25"/>
                <a:gd name="T63" fmla="*/ 14 h 32"/>
                <a:gd name="T64" fmla="*/ 25 w 25"/>
                <a:gd name="T65" fmla="*/ 10 h 32"/>
                <a:gd name="T66" fmla="*/ 21 w 25"/>
                <a:gd name="T6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2">
                  <a:moveTo>
                    <a:pt x="21" y="4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29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1" name="Freeform 655"/>
            <p:cNvSpPr>
              <a:spLocks/>
            </p:cNvSpPr>
            <p:nvPr/>
          </p:nvSpPr>
          <p:spPr bwMode="auto">
            <a:xfrm>
              <a:off x="7818498" y="1441117"/>
              <a:ext cx="42330" cy="30236"/>
            </a:xfrm>
            <a:custGeom>
              <a:avLst/>
              <a:gdLst>
                <a:gd name="T0" fmla="*/ 28 w 28"/>
                <a:gd name="T1" fmla="*/ 10 h 20"/>
                <a:gd name="T2" fmla="*/ 28 w 28"/>
                <a:gd name="T3" fmla="*/ 8 h 20"/>
                <a:gd name="T4" fmla="*/ 28 w 28"/>
                <a:gd name="T5" fmla="*/ 8 h 20"/>
                <a:gd name="T6" fmla="*/ 28 w 28"/>
                <a:gd name="T7" fmla="*/ 8 h 20"/>
                <a:gd name="T8" fmla="*/ 26 w 28"/>
                <a:gd name="T9" fmla="*/ 8 h 20"/>
                <a:gd name="T10" fmla="*/ 26 w 28"/>
                <a:gd name="T11" fmla="*/ 10 h 20"/>
                <a:gd name="T12" fmla="*/ 25 w 28"/>
                <a:gd name="T13" fmla="*/ 10 h 20"/>
                <a:gd name="T14" fmla="*/ 25 w 28"/>
                <a:gd name="T15" fmla="*/ 12 h 20"/>
                <a:gd name="T16" fmla="*/ 20 w 28"/>
                <a:gd name="T17" fmla="*/ 8 h 20"/>
                <a:gd name="T18" fmla="*/ 18 w 28"/>
                <a:gd name="T19" fmla="*/ 5 h 20"/>
                <a:gd name="T20" fmla="*/ 13 w 28"/>
                <a:gd name="T21" fmla="*/ 2 h 20"/>
                <a:gd name="T22" fmla="*/ 8 w 28"/>
                <a:gd name="T23" fmla="*/ 0 h 20"/>
                <a:gd name="T24" fmla="*/ 8 w 28"/>
                <a:gd name="T25" fmla="*/ 2 h 20"/>
                <a:gd name="T26" fmla="*/ 1 w 28"/>
                <a:gd name="T27" fmla="*/ 8 h 20"/>
                <a:gd name="T28" fmla="*/ 0 w 28"/>
                <a:gd name="T29" fmla="*/ 12 h 20"/>
                <a:gd name="T30" fmla="*/ 0 w 28"/>
                <a:gd name="T31" fmla="*/ 13 h 20"/>
                <a:gd name="T32" fmla="*/ 1 w 28"/>
                <a:gd name="T33" fmla="*/ 13 h 20"/>
                <a:gd name="T34" fmla="*/ 8 w 28"/>
                <a:gd name="T35" fmla="*/ 20 h 20"/>
                <a:gd name="T36" fmla="*/ 10 w 28"/>
                <a:gd name="T37" fmla="*/ 20 h 20"/>
                <a:gd name="T38" fmla="*/ 11 w 28"/>
                <a:gd name="T39" fmla="*/ 20 h 20"/>
                <a:gd name="T40" fmla="*/ 25 w 28"/>
                <a:gd name="T41" fmla="*/ 15 h 20"/>
                <a:gd name="T42" fmla="*/ 28 w 28"/>
                <a:gd name="T43" fmla="*/ 12 h 20"/>
                <a:gd name="T44" fmla="*/ 28 w 28"/>
                <a:gd name="T45" fmla="*/ 12 h 20"/>
                <a:gd name="T46" fmla="*/ 28 w 28"/>
                <a:gd name="T47" fmla="*/ 12 h 20"/>
                <a:gd name="T48" fmla="*/ 28 w 28"/>
                <a:gd name="T49" fmla="*/ 10 h 20"/>
                <a:gd name="T50" fmla="*/ 28 w 28"/>
                <a:gd name="T5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0">
                  <a:moveTo>
                    <a:pt x="28" y="10"/>
                  </a:move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3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25" y="15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2" name="Freeform 656"/>
            <p:cNvSpPr>
              <a:spLocks/>
            </p:cNvSpPr>
            <p:nvPr/>
          </p:nvSpPr>
          <p:spPr bwMode="auto">
            <a:xfrm>
              <a:off x="7803380" y="1459257"/>
              <a:ext cx="7560" cy="7559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1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5 h 5"/>
                <a:gd name="T16" fmla="*/ 3 w 5"/>
                <a:gd name="T17" fmla="*/ 3 h 5"/>
                <a:gd name="T18" fmla="*/ 5 w 5"/>
                <a:gd name="T19" fmla="*/ 1 h 5"/>
                <a:gd name="T20" fmla="*/ 5 w 5"/>
                <a:gd name="T21" fmla="*/ 1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3" name="Freeform 657"/>
            <p:cNvSpPr>
              <a:spLocks/>
            </p:cNvSpPr>
            <p:nvPr/>
          </p:nvSpPr>
          <p:spPr bwMode="auto">
            <a:xfrm>
              <a:off x="7845711" y="1501589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0 h 5"/>
                <a:gd name="T4" fmla="*/ 2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0 w 3"/>
                <a:gd name="T11" fmla="*/ 3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4" name="Freeform 658"/>
            <p:cNvSpPr>
              <a:spLocks/>
            </p:cNvSpPr>
            <p:nvPr/>
          </p:nvSpPr>
          <p:spPr bwMode="auto">
            <a:xfrm>
              <a:off x="7668829" y="1489493"/>
              <a:ext cx="68032" cy="57449"/>
            </a:xfrm>
            <a:custGeom>
              <a:avLst/>
              <a:gdLst>
                <a:gd name="T0" fmla="*/ 45 w 45"/>
                <a:gd name="T1" fmla="*/ 1 h 38"/>
                <a:gd name="T2" fmla="*/ 42 w 45"/>
                <a:gd name="T3" fmla="*/ 0 h 38"/>
                <a:gd name="T4" fmla="*/ 42 w 45"/>
                <a:gd name="T5" fmla="*/ 0 h 38"/>
                <a:gd name="T6" fmla="*/ 37 w 45"/>
                <a:gd name="T7" fmla="*/ 6 h 38"/>
                <a:gd name="T8" fmla="*/ 32 w 45"/>
                <a:gd name="T9" fmla="*/ 18 h 38"/>
                <a:gd name="T10" fmla="*/ 24 w 45"/>
                <a:gd name="T11" fmla="*/ 20 h 38"/>
                <a:gd name="T12" fmla="*/ 22 w 45"/>
                <a:gd name="T13" fmla="*/ 18 h 38"/>
                <a:gd name="T14" fmla="*/ 22 w 45"/>
                <a:gd name="T15" fmla="*/ 16 h 38"/>
                <a:gd name="T16" fmla="*/ 19 w 45"/>
                <a:gd name="T17" fmla="*/ 15 h 38"/>
                <a:gd name="T18" fmla="*/ 14 w 45"/>
                <a:gd name="T19" fmla="*/ 15 h 38"/>
                <a:gd name="T20" fmla="*/ 12 w 45"/>
                <a:gd name="T21" fmla="*/ 16 h 38"/>
                <a:gd name="T22" fmla="*/ 12 w 45"/>
                <a:gd name="T23" fmla="*/ 20 h 38"/>
                <a:gd name="T24" fmla="*/ 7 w 45"/>
                <a:gd name="T25" fmla="*/ 21 h 38"/>
                <a:gd name="T26" fmla="*/ 5 w 45"/>
                <a:gd name="T27" fmla="*/ 20 h 38"/>
                <a:gd name="T28" fmla="*/ 0 w 45"/>
                <a:gd name="T29" fmla="*/ 20 h 38"/>
                <a:gd name="T30" fmla="*/ 0 w 45"/>
                <a:gd name="T31" fmla="*/ 20 h 38"/>
                <a:gd name="T32" fmla="*/ 2 w 45"/>
                <a:gd name="T33" fmla="*/ 25 h 38"/>
                <a:gd name="T34" fmla="*/ 5 w 45"/>
                <a:gd name="T35" fmla="*/ 25 h 38"/>
                <a:gd name="T36" fmla="*/ 9 w 45"/>
                <a:gd name="T37" fmla="*/ 23 h 38"/>
                <a:gd name="T38" fmla="*/ 12 w 45"/>
                <a:gd name="T39" fmla="*/ 23 h 38"/>
                <a:gd name="T40" fmla="*/ 9 w 45"/>
                <a:gd name="T41" fmla="*/ 30 h 38"/>
                <a:gd name="T42" fmla="*/ 7 w 45"/>
                <a:gd name="T43" fmla="*/ 31 h 38"/>
                <a:gd name="T44" fmla="*/ 7 w 45"/>
                <a:gd name="T45" fmla="*/ 33 h 38"/>
                <a:gd name="T46" fmla="*/ 7 w 45"/>
                <a:gd name="T47" fmla="*/ 36 h 38"/>
                <a:gd name="T48" fmla="*/ 7 w 45"/>
                <a:gd name="T49" fmla="*/ 38 h 38"/>
                <a:gd name="T50" fmla="*/ 15 w 45"/>
                <a:gd name="T51" fmla="*/ 33 h 38"/>
                <a:gd name="T52" fmla="*/ 20 w 45"/>
                <a:gd name="T53" fmla="*/ 31 h 38"/>
                <a:gd name="T54" fmla="*/ 20 w 45"/>
                <a:gd name="T55" fmla="*/ 28 h 38"/>
                <a:gd name="T56" fmla="*/ 22 w 45"/>
                <a:gd name="T57" fmla="*/ 26 h 38"/>
                <a:gd name="T58" fmla="*/ 24 w 45"/>
                <a:gd name="T59" fmla="*/ 28 h 38"/>
                <a:gd name="T60" fmla="*/ 25 w 45"/>
                <a:gd name="T61" fmla="*/ 30 h 38"/>
                <a:gd name="T62" fmla="*/ 27 w 45"/>
                <a:gd name="T63" fmla="*/ 31 h 38"/>
                <a:gd name="T64" fmla="*/ 30 w 45"/>
                <a:gd name="T65" fmla="*/ 30 h 38"/>
                <a:gd name="T66" fmla="*/ 45 w 45"/>
                <a:gd name="T67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8">
                  <a:moveTo>
                    <a:pt x="45" y="5"/>
                  </a:moveTo>
                  <a:lnTo>
                    <a:pt x="45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6"/>
                  </a:lnTo>
                  <a:lnTo>
                    <a:pt x="35" y="11"/>
                  </a:lnTo>
                  <a:lnTo>
                    <a:pt x="32" y="18"/>
                  </a:lnTo>
                  <a:lnTo>
                    <a:pt x="27" y="20"/>
                  </a:lnTo>
                  <a:lnTo>
                    <a:pt x="24" y="20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5"/>
                  </a:lnTo>
                  <a:lnTo>
                    <a:pt x="15" y="33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2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5" y="25"/>
                  </a:lnTo>
                  <a:lnTo>
                    <a:pt x="4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5" name="Freeform 659"/>
            <p:cNvSpPr>
              <a:spLocks/>
            </p:cNvSpPr>
            <p:nvPr/>
          </p:nvSpPr>
          <p:spPr bwMode="auto">
            <a:xfrm>
              <a:off x="7234936" y="2003510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2 h 3"/>
                <a:gd name="T16" fmla="*/ 2 w 5"/>
                <a:gd name="T17" fmla="*/ 3 h 3"/>
                <a:gd name="T18" fmla="*/ 2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  <a:gd name="T28" fmla="*/ 5 w 5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6" name="Freeform 660"/>
            <p:cNvSpPr>
              <a:spLocks/>
            </p:cNvSpPr>
            <p:nvPr/>
          </p:nvSpPr>
          <p:spPr bwMode="auto">
            <a:xfrm>
              <a:off x="7250056" y="1991416"/>
              <a:ext cx="18142" cy="19653"/>
            </a:xfrm>
            <a:custGeom>
              <a:avLst/>
              <a:gdLst>
                <a:gd name="T0" fmla="*/ 5 w 12"/>
                <a:gd name="T1" fmla="*/ 13 h 13"/>
                <a:gd name="T2" fmla="*/ 9 w 12"/>
                <a:gd name="T3" fmla="*/ 11 h 13"/>
                <a:gd name="T4" fmla="*/ 10 w 12"/>
                <a:gd name="T5" fmla="*/ 3 h 13"/>
                <a:gd name="T6" fmla="*/ 12 w 12"/>
                <a:gd name="T7" fmla="*/ 1 h 13"/>
                <a:gd name="T8" fmla="*/ 12 w 12"/>
                <a:gd name="T9" fmla="*/ 0 h 13"/>
                <a:gd name="T10" fmla="*/ 12 w 12"/>
                <a:gd name="T11" fmla="*/ 0 h 13"/>
                <a:gd name="T12" fmla="*/ 10 w 12"/>
                <a:gd name="T13" fmla="*/ 0 h 13"/>
                <a:gd name="T14" fmla="*/ 10 w 12"/>
                <a:gd name="T15" fmla="*/ 0 h 13"/>
                <a:gd name="T16" fmla="*/ 3 w 12"/>
                <a:gd name="T17" fmla="*/ 3 h 13"/>
                <a:gd name="T18" fmla="*/ 0 w 12"/>
                <a:gd name="T19" fmla="*/ 6 h 13"/>
                <a:gd name="T20" fmla="*/ 0 w 12"/>
                <a:gd name="T21" fmla="*/ 8 h 13"/>
                <a:gd name="T22" fmla="*/ 5 w 12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9" y="11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7" name="Freeform 661"/>
            <p:cNvSpPr>
              <a:spLocks/>
            </p:cNvSpPr>
            <p:nvPr/>
          </p:nvSpPr>
          <p:spPr bwMode="auto">
            <a:xfrm>
              <a:off x="7310528" y="1885588"/>
              <a:ext cx="21166" cy="7559"/>
            </a:xfrm>
            <a:custGeom>
              <a:avLst/>
              <a:gdLst>
                <a:gd name="T0" fmla="*/ 0 w 14"/>
                <a:gd name="T1" fmla="*/ 3 h 5"/>
                <a:gd name="T2" fmla="*/ 0 w 14"/>
                <a:gd name="T3" fmla="*/ 3 h 5"/>
                <a:gd name="T4" fmla="*/ 2 w 14"/>
                <a:gd name="T5" fmla="*/ 5 h 5"/>
                <a:gd name="T6" fmla="*/ 2 w 14"/>
                <a:gd name="T7" fmla="*/ 5 h 5"/>
                <a:gd name="T8" fmla="*/ 4 w 14"/>
                <a:gd name="T9" fmla="*/ 5 h 5"/>
                <a:gd name="T10" fmla="*/ 7 w 14"/>
                <a:gd name="T11" fmla="*/ 5 h 5"/>
                <a:gd name="T12" fmla="*/ 10 w 14"/>
                <a:gd name="T13" fmla="*/ 5 h 5"/>
                <a:gd name="T14" fmla="*/ 10 w 14"/>
                <a:gd name="T15" fmla="*/ 5 h 5"/>
                <a:gd name="T16" fmla="*/ 12 w 14"/>
                <a:gd name="T17" fmla="*/ 5 h 5"/>
                <a:gd name="T18" fmla="*/ 14 w 14"/>
                <a:gd name="T19" fmla="*/ 5 h 5"/>
                <a:gd name="T20" fmla="*/ 5 w 14"/>
                <a:gd name="T21" fmla="*/ 1 h 5"/>
                <a:gd name="T22" fmla="*/ 4 w 14"/>
                <a:gd name="T23" fmla="*/ 0 h 5"/>
                <a:gd name="T24" fmla="*/ 2 w 14"/>
                <a:gd name="T25" fmla="*/ 0 h 5"/>
                <a:gd name="T26" fmla="*/ 2 w 14"/>
                <a:gd name="T27" fmla="*/ 1 h 5"/>
                <a:gd name="T28" fmla="*/ 0 w 14"/>
                <a:gd name="T29" fmla="*/ 3 h 5"/>
                <a:gd name="T30" fmla="*/ 0 w 14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">
                  <a:moveTo>
                    <a:pt x="0" y="3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8" name="Freeform 662"/>
            <p:cNvSpPr>
              <a:spLocks/>
            </p:cNvSpPr>
            <p:nvPr/>
          </p:nvSpPr>
          <p:spPr bwMode="auto">
            <a:xfrm>
              <a:off x="7212260" y="2033746"/>
              <a:ext cx="10583" cy="3024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5 w 7"/>
                <a:gd name="T5" fmla="*/ 0 h 2"/>
                <a:gd name="T6" fmla="*/ 2 w 7"/>
                <a:gd name="T7" fmla="*/ 0 h 2"/>
                <a:gd name="T8" fmla="*/ 2 w 7"/>
                <a:gd name="T9" fmla="*/ 0 h 2"/>
                <a:gd name="T10" fmla="*/ 0 w 7"/>
                <a:gd name="T11" fmla="*/ 0 h 2"/>
                <a:gd name="T12" fmla="*/ 0 w 7"/>
                <a:gd name="T13" fmla="*/ 2 h 2"/>
                <a:gd name="T14" fmla="*/ 0 w 7"/>
                <a:gd name="T15" fmla="*/ 2 h 2"/>
                <a:gd name="T16" fmla="*/ 0 w 7"/>
                <a:gd name="T17" fmla="*/ 2 h 2"/>
                <a:gd name="T18" fmla="*/ 5 w 7"/>
                <a:gd name="T19" fmla="*/ 2 h 2"/>
                <a:gd name="T20" fmla="*/ 7 w 7"/>
                <a:gd name="T21" fmla="*/ 2 h 2"/>
                <a:gd name="T22" fmla="*/ 7 w 7"/>
                <a:gd name="T23" fmla="*/ 2 h 2"/>
                <a:gd name="T24" fmla="*/ 7 w 7"/>
                <a:gd name="T25" fmla="*/ 0 h 2"/>
                <a:gd name="T26" fmla="*/ 7 w 7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9" name="Freeform 663"/>
            <p:cNvSpPr>
              <a:spLocks/>
            </p:cNvSpPr>
            <p:nvPr/>
          </p:nvSpPr>
          <p:spPr bwMode="auto">
            <a:xfrm>
              <a:off x="7656734" y="1557525"/>
              <a:ext cx="7560" cy="16629"/>
            </a:xfrm>
            <a:custGeom>
              <a:avLst/>
              <a:gdLst>
                <a:gd name="T0" fmla="*/ 5 w 5"/>
                <a:gd name="T1" fmla="*/ 3 h 11"/>
                <a:gd name="T2" fmla="*/ 5 w 5"/>
                <a:gd name="T3" fmla="*/ 3 h 11"/>
                <a:gd name="T4" fmla="*/ 2 w 5"/>
                <a:gd name="T5" fmla="*/ 0 h 11"/>
                <a:gd name="T6" fmla="*/ 2 w 5"/>
                <a:gd name="T7" fmla="*/ 0 h 11"/>
                <a:gd name="T8" fmla="*/ 2 w 5"/>
                <a:gd name="T9" fmla="*/ 0 h 11"/>
                <a:gd name="T10" fmla="*/ 0 w 5"/>
                <a:gd name="T11" fmla="*/ 0 h 11"/>
                <a:gd name="T12" fmla="*/ 0 w 5"/>
                <a:gd name="T13" fmla="*/ 5 h 11"/>
                <a:gd name="T14" fmla="*/ 0 w 5"/>
                <a:gd name="T15" fmla="*/ 5 h 11"/>
                <a:gd name="T16" fmla="*/ 0 w 5"/>
                <a:gd name="T17" fmla="*/ 8 h 11"/>
                <a:gd name="T18" fmla="*/ 0 w 5"/>
                <a:gd name="T19" fmla="*/ 8 h 11"/>
                <a:gd name="T20" fmla="*/ 2 w 5"/>
                <a:gd name="T21" fmla="*/ 10 h 11"/>
                <a:gd name="T22" fmla="*/ 2 w 5"/>
                <a:gd name="T23" fmla="*/ 11 h 11"/>
                <a:gd name="T24" fmla="*/ 2 w 5"/>
                <a:gd name="T25" fmla="*/ 11 h 11"/>
                <a:gd name="T26" fmla="*/ 3 w 5"/>
                <a:gd name="T27" fmla="*/ 10 h 11"/>
                <a:gd name="T28" fmla="*/ 5 w 5"/>
                <a:gd name="T29" fmla="*/ 5 h 11"/>
                <a:gd name="T30" fmla="*/ 5 w 5"/>
                <a:gd name="T31" fmla="*/ 5 h 11"/>
                <a:gd name="T32" fmla="*/ 5 w 5"/>
                <a:gd name="T33" fmla="*/ 3 h 11"/>
                <a:gd name="T34" fmla="*/ 5 w 5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1">
                  <a:moveTo>
                    <a:pt x="5" y="3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0" name="Freeform 664"/>
            <p:cNvSpPr>
              <a:spLocks/>
            </p:cNvSpPr>
            <p:nvPr/>
          </p:nvSpPr>
          <p:spPr bwMode="auto">
            <a:xfrm>
              <a:off x="7207723" y="2041304"/>
              <a:ext cx="9071" cy="4535"/>
            </a:xfrm>
            <a:custGeom>
              <a:avLst/>
              <a:gdLst>
                <a:gd name="T0" fmla="*/ 1 w 6"/>
                <a:gd name="T1" fmla="*/ 0 h 3"/>
                <a:gd name="T2" fmla="*/ 1 w 6"/>
                <a:gd name="T3" fmla="*/ 0 h 3"/>
                <a:gd name="T4" fmla="*/ 0 w 6"/>
                <a:gd name="T5" fmla="*/ 0 h 3"/>
                <a:gd name="T6" fmla="*/ 0 w 6"/>
                <a:gd name="T7" fmla="*/ 2 h 3"/>
                <a:gd name="T8" fmla="*/ 0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3 w 6"/>
                <a:gd name="T15" fmla="*/ 2 h 3"/>
                <a:gd name="T16" fmla="*/ 5 w 6"/>
                <a:gd name="T17" fmla="*/ 2 h 3"/>
                <a:gd name="T18" fmla="*/ 5 w 6"/>
                <a:gd name="T19" fmla="*/ 2 h 3"/>
                <a:gd name="T20" fmla="*/ 6 w 6"/>
                <a:gd name="T21" fmla="*/ 2 h 3"/>
                <a:gd name="T22" fmla="*/ 6 w 6"/>
                <a:gd name="T23" fmla="*/ 0 h 3"/>
                <a:gd name="T24" fmla="*/ 5 w 6"/>
                <a:gd name="T25" fmla="*/ 0 h 3"/>
                <a:gd name="T26" fmla="*/ 5 w 6"/>
                <a:gd name="T27" fmla="*/ 0 h 3"/>
                <a:gd name="T28" fmla="*/ 5 w 6"/>
                <a:gd name="T29" fmla="*/ 0 h 3"/>
                <a:gd name="T30" fmla="*/ 1 w 6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1" name="Freeform 665"/>
            <p:cNvSpPr>
              <a:spLocks/>
            </p:cNvSpPr>
            <p:nvPr/>
          </p:nvSpPr>
          <p:spPr bwMode="auto">
            <a:xfrm>
              <a:off x="7302969" y="1852329"/>
              <a:ext cx="6047" cy="30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2 w 4"/>
                <a:gd name="T7" fmla="*/ 2 h 2"/>
                <a:gd name="T8" fmla="*/ 2 w 4"/>
                <a:gd name="T9" fmla="*/ 2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2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0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2" name="Freeform 666"/>
            <p:cNvSpPr>
              <a:spLocks/>
            </p:cNvSpPr>
            <p:nvPr/>
          </p:nvSpPr>
          <p:spPr bwMode="auto">
            <a:xfrm>
              <a:off x="7309015" y="1840234"/>
              <a:ext cx="7560" cy="9071"/>
            </a:xfrm>
            <a:custGeom>
              <a:avLst/>
              <a:gdLst>
                <a:gd name="T0" fmla="*/ 0 w 5"/>
                <a:gd name="T1" fmla="*/ 5 h 6"/>
                <a:gd name="T2" fmla="*/ 1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3 h 6"/>
                <a:gd name="T14" fmla="*/ 5 w 5"/>
                <a:gd name="T15" fmla="*/ 1 h 6"/>
                <a:gd name="T16" fmla="*/ 5 w 5"/>
                <a:gd name="T17" fmla="*/ 1 h 6"/>
                <a:gd name="T18" fmla="*/ 3 w 5"/>
                <a:gd name="T19" fmla="*/ 0 h 6"/>
                <a:gd name="T20" fmla="*/ 3 w 5"/>
                <a:gd name="T21" fmla="*/ 0 h 6"/>
                <a:gd name="T22" fmla="*/ 3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0 w 5"/>
                <a:gd name="T31" fmla="*/ 5 h 6"/>
                <a:gd name="T32" fmla="*/ 0 w 5"/>
                <a:gd name="T33" fmla="*/ 5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3" name="Freeform 667"/>
            <p:cNvSpPr>
              <a:spLocks/>
            </p:cNvSpPr>
            <p:nvPr/>
          </p:nvSpPr>
          <p:spPr bwMode="auto">
            <a:xfrm>
              <a:off x="7290875" y="1950596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4" name="Freeform 668"/>
            <p:cNvSpPr>
              <a:spLocks/>
            </p:cNvSpPr>
            <p:nvPr/>
          </p:nvSpPr>
          <p:spPr bwMode="auto">
            <a:xfrm>
              <a:off x="7265172" y="1955132"/>
              <a:ext cx="10583" cy="10582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  <a:gd name="T4" fmla="*/ 5 w 7"/>
                <a:gd name="T5" fmla="*/ 5 h 7"/>
                <a:gd name="T6" fmla="*/ 5 w 7"/>
                <a:gd name="T7" fmla="*/ 5 h 7"/>
                <a:gd name="T8" fmla="*/ 5 w 7"/>
                <a:gd name="T9" fmla="*/ 5 h 7"/>
                <a:gd name="T10" fmla="*/ 5 w 7"/>
                <a:gd name="T11" fmla="*/ 4 h 7"/>
                <a:gd name="T12" fmla="*/ 7 w 7"/>
                <a:gd name="T13" fmla="*/ 4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0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4 w 7"/>
                <a:gd name="T27" fmla="*/ 2 h 7"/>
                <a:gd name="T28" fmla="*/ 4 w 7"/>
                <a:gd name="T29" fmla="*/ 4 h 7"/>
                <a:gd name="T30" fmla="*/ 2 w 7"/>
                <a:gd name="T31" fmla="*/ 5 h 7"/>
                <a:gd name="T32" fmla="*/ 0 w 7"/>
                <a:gd name="T33" fmla="*/ 7 h 7"/>
                <a:gd name="T34" fmla="*/ 2 w 7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5" name="Freeform 669"/>
            <p:cNvSpPr>
              <a:spLocks/>
            </p:cNvSpPr>
            <p:nvPr/>
          </p:nvSpPr>
          <p:spPr bwMode="auto">
            <a:xfrm>
              <a:off x="7271221" y="1985369"/>
              <a:ext cx="12094" cy="7559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3 w 8"/>
                <a:gd name="T9" fmla="*/ 4 h 5"/>
                <a:gd name="T10" fmla="*/ 5 w 8"/>
                <a:gd name="T11" fmla="*/ 2 h 5"/>
                <a:gd name="T12" fmla="*/ 6 w 8"/>
                <a:gd name="T13" fmla="*/ 2 h 5"/>
                <a:gd name="T14" fmla="*/ 8 w 8"/>
                <a:gd name="T15" fmla="*/ 2 h 5"/>
                <a:gd name="T16" fmla="*/ 8 w 8"/>
                <a:gd name="T17" fmla="*/ 2 h 5"/>
                <a:gd name="T18" fmla="*/ 8 w 8"/>
                <a:gd name="T19" fmla="*/ 2 h 5"/>
                <a:gd name="T20" fmla="*/ 8 w 8"/>
                <a:gd name="T21" fmla="*/ 2 h 5"/>
                <a:gd name="T22" fmla="*/ 8 w 8"/>
                <a:gd name="T23" fmla="*/ 0 h 5"/>
                <a:gd name="T24" fmla="*/ 6 w 8"/>
                <a:gd name="T25" fmla="*/ 0 h 5"/>
                <a:gd name="T26" fmla="*/ 3 w 8"/>
                <a:gd name="T27" fmla="*/ 2 h 5"/>
                <a:gd name="T28" fmla="*/ 1 w 8"/>
                <a:gd name="T29" fmla="*/ 2 h 5"/>
                <a:gd name="T30" fmla="*/ 1 w 8"/>
                <a:gd name="T31" fmla="*/ 2 h 5"/>
                <a:gd name="T32" fmla="*/ 0 w 8"/>
                <a:gd name="T33" fmla="*/ 4 h 5"/>
                <a:gd name="T34" fmla="*/ 0 w 8"/>
                <a:gd name="T35" fmla="*/ 4 h 5"/>
                <a:gd name="T36" fmla="*/ 0 w 8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6" name="Freeform 670"/>
            <p:cNvSpPr>
              <a:spLocks/>
            </p:cNvSpPr>
            <p:nvPr/>
          </p:nvSpPr>
          <p:spPr bwMode="auto">
            <a:xfrm>
              <a:off x="7585678" y="1566595"/>
              <a:ext cx="4536" cy="13606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0 h 9"/>
                <a:gd name="T6" fmla="*/ 2 w 3"/>
                <a:gd name="T7" fmla="*/ 0 h 9"/>
                <a:gd name="T8" fmla="*/ 0 w 3"/>
                <a:gd name="T9" fmla="*/ 2 h 9"/>
                <a:gd name="T10" fmla="*/ 0 w 3"/>
                <a:gd name="T11" fmla="*/ 2 h 9"/>
                <a:gd name="T12" fmla="*/ 2 w 3"/>
                <a:gd name="T13" fmla="*/ 7 h 9"/>
                <a:gd name="T14" fmla="*/ 2 w 3"/>
                <a:gd name="T15" fmla="*/ 9 h 9"/>
                <a:gd name="T16" fmla="*/ 2 w 3"/>
                <a:gd name="T17" fmla="*/ 9 h 9"/>
                <a:gd name="T18" fmla="*/ 3 w 3"/>
                <a:gd name="T19" fmla="*/ 7 h 9"/>
                <a:gd name="T20" fmla="*/ 3 w 3"/>
                <a:gd name="T21" fmla="*/ 5 h 9"/>
                <a:gd name="T22" fmla="*/ 3 w 3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7" name="Freeform 671"/>
            <p:cNvSpPr>
              <a:spLocks/>
            </p:cNvSpPr>
            <p:nvPr/>
          </p:nvSpPr>
          <p:spPr bwMode="auto">
            <a:xfrm>
              <a:off x="7634057" y="1602878"/>
              <a:ext cx="4536" cy="4535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3 h 3"/>
                <a:gd name="T10" fmla="*/ 1 w 3"/>
                <a:gd name="T11" fmla="*/ 3 h 3"/>
                <a:gd name="T12" fmla="*/ 1 w 3"/>
                <a:gd name="T13" fmla="*/ 3 h 3"/>
                <a:gd name="T14" fmla="*/ 3 w 3"/>
                <a:gd name="T15" fmla="*/ 1 h 3"/>
                <a:gd name="T16" fmla="*/ 3 w 3"/>
                <a:gd name="T17" fmla="*/ 1 h 3"/>
                <a:gd name="T18" fmla="*/ 3 w 3"/>
                <a:gd name="T19" fmla="*/ 1 h 3"/>
                <a:gd name="T20" fmla="*/ 3 w 3"/>
                <a:gd name="T21" fmla="*/ 0 h 3"/>
                <a:gd name="T22" fmla="*/ 1 w 3"/>
                <a:gd name="T23" fmla="*/ 0 h 3"/>
                <a:gd name="T24" fmla="*/ 1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8" name="Freeform 672"/>
            <p:cNvSpPr>
              <a:spLocks/>
            </p:cNvSpPr>
            <p:nvPr/>
          </p:nvSpPr>
          <p:spPr bwMode="auto">
            <a:xfrm>
              <a:off x="7605332" y="1625557"/>
              <a:ext cx="7560" cy="15119"/>
            </a:xfrm>
            <a:custGeom>
              <a:avLst/>
              <a:gdLst>
                <a:gd name="T0" fmla="*/ 0 w 5"/>
                <a:gd name="T1" fmla="*/ 8 h 10"/>
                <a:gd name="T2" fmla="*/ 0 w 5"/>
                <a:gd name="T3" fmla="*/ 10 h 10"/>
                <a:gd name="T4" fmla="*/ 0 w 5"/>
                <a:gd name="T5" fmla="*/ 10 h 10"/>
                <a:gd name="T6" fmla="*/ 2 w 5"/>
                <a:gd name="T7" fmla="*/ 10 h 10"/>
                <a:gd name="T8" fmla="*/ 4 w 5"/>
                <a:gd name="T9" fmla="*/ 8 h 10"/>
                <a:gd name="T10" fmla="*/ 5 w 5"/>
                <a:gd name="T11" fmla="*/ 8 h 10"/>
                <a:gd name="T12" fmla="*/ 5 w 5"/>
                <a:gd name="T13" fmla="*/ 6 h 10"/>
                <a:gd name="T14" fmla="*/ 5 w 5"/>
                <a:gd name="T15" fmla="*/ 0 h 10"/>
                <a:gd name="T16" fmla="*/ 5 w 5"/>
                <a:gd name="T17" fmla="*/ 0 h 10"/>
                <a:gd name="T18" fmla="*/ 5 w 5"/>
                <a:gd name="T19" fmla="*/ 0 h 10"/>
                <a:gd name="T20" fmla="*/ 2 w 5"/>
                <a:gd name="T21" fmla="*/ 0 h 10"/>
                <a:gd name="T22" fmla="*/ 0 w 5"/>
                <a:gd name="T23" fmla="*/ 0 h 10"/>
                <a:gd name="T24" fmla="*/ 0 w 5"/>
                <a:gd name="T25" fmla="*/ 0 h 10"/>
                <a:gd name="T26" fmla="*/ 0 w 5"/>
                <a:gd name="T27" fmla="*/ 1 h 10"/>
                <a:gd name="T28" fmla="*/ 0 w 5"/>
                <a:gd name="T29" fmla="*/ 3 h 10"/>
                <a:gd name="T30" fmla="*/ 0 w 5"/>
                <a:gd name="T31" fmla="*/ 5 h 10"/>
                <a:gd name="T32" fmla="*/ 0 w 5"/>
                <a:gd name="T33" fmla="*/ 5 h 10"/>
                <a:gd name="T34" fmla="*/ 0 w 5"/>
                <a:gd name="T35" fmla="*/ 8 h 10"/>
                <a:gd name="T36" fmla="*/ 0 w 5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9" name="Freeform 673"/>
            <p:cNvSpPr>
              <a:spLocks/>
            </p:cNvSpPr>
            <p:nvPr/>
          </p:nvSpPr>
          <p:spPr bwMode="auto">
            <a:xfrm>
              <a:off x="7643127" y="1557525"/>
              <a:ext cx="3024" cy="7559"/>
            </a:xfrm>
            <a:custGeom>
              <a:avLst/>
              <a:gdLst>
                <a:gd name="T0" fmla="*/ 2 w 2"/>
                <a:gd name="T1" fmla="*/ 3 h 5"/>
                <a:gd name="T2" fmla="*/ 2 w 2"/>
                <a:gd name="T3" fmla="*/ 1 h 5"/>
                <a:gd name="T4" fmla="*/ 2 w 2"/>
                <a:gd name="T5" fmla="*/ 1 h 5"/>
                <a:gd name="T6" fmla="*/ 2 w 2"/>
                <a:gd name="T7" fmla="*/ 0 h 5"/>
                <a:gd name="T8" fmla="*/ 0 w 2"/>
                <a:gd name="T9" fmla="*/ 3 h 5"/>
                <a:gd name="T10" fmla="*/ 0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0" name="Freeform 674"/>
            <p:cNvSpPr>
              <a:spLocks/>
            </p:cNvSpPr>
            <p:nvPr/>
          </p:nvSpPr>
          <p:spPr bwMode="auto">
            <a:xfrm>
              <a:off x="7612891" y="1604391"/>
              <a:ext cx="18142" cy="15119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4 h 10"/>
                <a:gd name="T4" fmla="*/ 9 w 12"/>
                <a:gd name="T5" fmla="*/ 4 h 10"/>
                <a:gd name="T6" fmla="*/ 9 w 12"/>
                <a:gd name="T7" fmla="*/ 5 h 10"/>
                <a:gd name="T8" fmla="*/ 7 w 12"/>
                <a:gd name="T9" fmla="*/ 5 h 10"/>
                <a:gd name="T10" fmla="*/ 7 w 12"/>
                <a:gd name="T11" fmla="*/ 5 h 10"/>
                <a:gd name="T12" fmla="*/ 7 w 12"/>
                <a:gd name="T13" fmla="*/ 4 h 10"/>
                <a:gd name="T14" fmla="*/ 5 w 12"/>
                <a:gd name="T15" fmla="*/ 4 h 10"/>
                <a:gd name="T16" fmla="*/ 5 w 12"/>
                <a:gd name="T17" fmla="*/ 2 h 10"/>
                <a:gd name="T18" fmla="*/ 5 w 12"/>
                <a:gd name="T19" fmla="*/ 2 h 10"/>
                <a:gd name="T20" fmla="*/ 4 w 12"/>
                <a:gd name="T21" fmla="*/ 0 h 10"/>
                <a:gd name="T22" fmla="*/ 4 w 12"/>
                <a:gd name="T23" fmla="*/ 0 h 10"/>
                <a:gd name="T24" fmla="*/ 2 w 12"/>
                <a:gd name="T25" fmla="*/ 0 h 10"/>
                <a:gd name="T26" fmla="*/ 2 w 12"/>
                <a:gd name="T27" fmla="*/ 0 h 10"/>
                <a:gd name="T28" fmla="*/ 2 w 12"/>
                <a:gd name="T29" fmla="*/ 0 h 10"/>
                <a:gd name="T30" fmla="*/ 2 w 12"/>
                <a:gd name="T31" fmla="*/ 2 h 10"/>
                <a:gd name="T32" fmla="*/ 0 w 12"/>
                <a:gd name="T33" fmla="*/ 2 h 10"/>
                <a:gd name="T34" fmla="*/ 0 w 12"/>
                <a:gd name="T35" fmla="*/ 4 h 10"/>
                <a:gd name="T36" fmla="*/ 0 w 12"/>
                <a:gd name="T37" fmla="*/ 5 h 10"/>
                <a:gd name="T38" fmla="*/ 0 w 12"/>
                <a:gd name="T39" fmla="*/ 5 h 10"/>
                <a:gd name="T40" fmla="*/ 0 w 12"/>
                <a:gd name="T41" fmla="*/ 7 h 10"/>
                <a:gd name="T42" fmla="*/ 2 w 12"/>
                <a:gd name="T43" fmla="*/ 10 h 10"/>
                <a:gd name="T44" fmla="*/ 4 w 12"/>
                <a:gd name="T45" fmla="*/ 10 h 10"/>
                <a:gd name="T46" fmla="*/ 5 w 12"/>
                <a:gd name="T47" fmla="*/ 10 h 10"/>
                <a:gd name="T48" fmla="*/ 5 w 12"/>
                <a:gd name="T49" fmla="*/ 10 h 10"/>
                <a:gd name="T50" fmla="*/ 7 w 12"/>
                <a:gd name="T51" fmla="*/ 9 h 10"/>
                <a:gd name="T52" fmla="*/ 12 w 12"/>
                <a:gd name="T5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1" name="Freeform 675"/>
            <p:cNvSpPr>
              <a:spLocks/>
            </p:cNvSpPr>
            <p:nvPr/>
          </p:nvSpPr>
          <p:spPr bwMode="auto">
            <a:xfrm>
              <a:off x="7608357" y="1611950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4 h 5"/>
                <a:gd name="T10" fmla="*/ 0 w 2"/>
                <a:gd name="T11" fmla="*/ 4 h 5"/>
                <a:gd name="T12" fmla="*/ 2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2" name="Freeform 676"/>
            <p:cNvSpPr>
              <a:spLocks/>
            </p:cNvSpPr>
            <p:nvPr/>
          </p:nvSpPr>
          <p:spPr bwMode="auto">
            <a:xfrm>
              <a:off x="7623475" y="1602878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3 h 3"/>
                <a:gd name="T16" fmla="*/ 2 w 3"/>
                <a:gd name="T17" fmla="*/ 3 h 3"/>
                <a:gd name="T18" fmla="*/ 2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1 h 3"/>
                <a:gd name="T26" fmla="*/ 3 w 3"/>
                <a:gd name="T27" fmla="*/ 1 h 3"/>
                <a:gd name="T28" fmla="*/ 3 w 3"/>
                <a:gd name="T29" fmla="*/ 1 h 3"/>
                <a:gd name="T30" fmla="*/ 3 w 3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3" name="Freeform 677"/>
            <p:cNvSpPr>
              <a:spLocks/>
            </p:cNvSpPr>
            <p:nvPr/>
          </p:nvSpPr>
          <p:spPr bwMode="auto">
            <a:xfrm>
              <a:off x="7596262" y="1580202"/>
              <a:ext cx="22677" cy="24189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4" name="Freeform 678"/>
            <p:cNvSpPr>
              <a:spLocks/>
            </p:cNvSpPr>
            <p:nvPr/>
          </p:nvSpPr>
          <p:spPr bwMode="auto">
            <a:xfrm>
              <a:off x="7596262" y="1580202"/>
              <a:ext cx="22677" cy="24189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5" name="Freeform 679"/>
            <p:cNvSpPr>
              <a:spLocks/>
            </p:cNvSpPr>
            <p:nvPr/>
          </p:nvSpPr>
          <p:spPr bwMode="auto">
            <a:xfrm>
              <a:off x="7615914" y="15922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6" name="Freeform 680"/>
            <p:cNvSpPr>
              <a:spLocks/>
            </p:cNvSpPr>
            <p:nvPr/>
          </p:nvSpPr>
          <p:spPr bwMode="auto">
            <a:xfrm>
              <a:off x="7615914" y="15922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7" name="Freeform 681"/>
            <p:cNvSpPr>
              <a:spLocks/>
            </p:cNvSpPr>
            <p:nvPr/>
          </p:nvSpPr>
          <p:spPr bwMode="auto">
            <a:xfrm>
              <a:off x="7615914" y="1589274"/>
              <a:ext cx="7560" cy="13606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8" name="Freeform 682"/>
            <p:cNvSpPr>
              <a:spLocks/>
            </p:cNvSpPr>
            <p:nvPr/>
          </p:nvSpPr>
          <p:spPr bwMode="auto">
            <a:xfrm>
              <a:off x="7615914" y="1589274"/>
              <a:ext cx="7560" cy="13606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9" name="Line 683"/>
            <p:cNvSpPr>
              <a:spLocks noChangeShapeType="1"/>
            </p:cNvSpPr>
            <p:nvPr/>
          </p:nvSpPr>
          <p:spPr bwMode="auto">
            <a:xfrm>
              <a:off x="7615914" y="159229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0" name="Line 684"/>
            <p:cNvSpPr>
              <a:spLocks noChangeShapeType="1"/>
            </p:cNvSpPr>
            <p:nvPr/>
          </p:nvSpPr>
          <p:spPr bwMode="auto">
            <a:xfrm>
              <a:off x="7615914" y="159229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1" name="Freeform 685"/>
            <p:cNvSpPr>
              <a:spLocks/>
            </p:cNvSpPr>
            <p:nvPr/>
          </p:nvSpPr>
          <p:spPr bwMode="auto">
            <a:xfrm>
              <a:off x="7242497" y="1998975"/>
              <a:ext cx="3024" cy="151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2" name="Freeform 686"/>
            <p:cNvSpPr>
              <a:spLocks/>
            </p:cNvSpPr>
            <p:nvPr/>
          </p:nvSpPr>
          <p:spPr bwMode="auto">
            <a:xfrm>
              <a:off x="6584856" y="2800237"/>
              <a:ext cx="24189" cy="33260"/>
            </a:xfrm>
            <a:custGeom>
              <a:avLst/>
              <a:gdLst>
                <a:gd name="T0" fmla="*/ 0 w 16"/>
                <a:gd name="T1" fmla="*/ 12 h 22"/>
                <a:gd name="T2" fmla="*/ 3 w 16"/>
                <a:gd name="T3" fmla="*/ 20 h 22"/>
                <a:gd name="T4" fmla="*/ 3 w 16"/>
                <a:gd name="T5" fmla="*/ 20 h 22"/>
                <a:gd name="T6" fmla="*/ 3 w 16"/>
                <a:gd name="T7" fmla="*/ 22 h 22"/>
                <a:gd name="T8" fmla="*/ 5 w 16"/>
                <a:gd name="T9" fmla="*/ 22 h 22"/>
                <a:gd name="T10" fmla="*/ 5 w 16"/>
                <a:gd name="T11" fmla="*/ 22 h 22"/>
                <a:gd name="T12" fmla="*/ 6 w 16"/>
                <a:gd name="T13" fmla="*/ 22 h 22"/>
                <a:gd name="T14" fmla="*/ 8 w 16"/>
                <a:gd name="T15" fmla="*/ 22 h 22"/>
                <a:gd name="T16" fmla="*/ 10 w 16"/>
                <a:gd name="T17" fmla="*/ 22 h 22"/>
                <a:gd name="T18" fmla="*/ 11 w 16"/>
                <a:gd name="T19" fmla="*/ 20 h 22"/>
                <a:gd name="T20" fmla="*/ 13 w 16"/>
                <a:gd name="T21" fmla="*/ 20 h 22"/>
                <a:gd name="T22" fmla="*/ 16 w 16"/>
                <a:gd name="T23" fmla="*/ 5 h 22"/>
                <a:gd name="T24" fmla="*/ 16 w 16"/>
                <a:gd name="T25" fmla="*/ 2 h 22"/>
                <a:gd name="T26" fmla="*/ 16 w 16"/>
                <a:gd name="T27" fmla="*/ 2 h 22"/>
                <a:gd name="T28" fmla="*/ 16 w 16"/>
                <a:gd name="T29" fmla="*/ 0 h 22"/>
                <a:gd name="T30" fmla="*/ 16 w 16"/>
                <a:gd name="T31" fmla="*/ 0 h 22"/>
                <a:gd name="T32" fmla="*/ 15 w 16"/>
                <a:gd name="T33" fmla="*/ 0 h 22"/>
                <a:gd name="T34" fmla="*/ 13 w 16"/>
                <a:gd name="T35" fmla="*/ 0 h 22"/>
                <a:gd name="T36" fmla="*/ 13 w 16"/>
                <a:gd name="T37" fmla="*/ 0 h 22"/>
                <a:gd name="T38" fmla="*/ 11 w 16"/>
                <a:gd name="T39" fmla="*/ 0 h 22"/>
                <a:gd name="T40" fmla="*/ 11 w 16"/>
                <a:gd name="T41" fmla="*/ 2 h 22"/>
                <a:gd name="T42" fmla="*/ 11 w 16"/>
                <a:gd name="T43" fmla="*/ 4 h 22"/>
                <a:gd name="T44" fmla="*/ 11 w 16"/>
                <a:gd name="T45" fmla="*/ 5 h 22"/>
                <a:gd name="T46" fmla="*/ 10 w 16"/>
                <a:gd name="T47" fmla="*/ 5 h 22"/>
                <a:gd name="T48" fmla="*/ 10 w 16"/>
                <a:gd name="T49" fmla="*/ 5 h 22"/>
                <a:gd name="T50" fmla="*/ 8 w 16"/>
                <a:gd name="T51" fmla="*/ 7 h 22"/>
                <a:gd name="T52" fmla="*/ 1 w 16"/>
                <a:gd name="T53" fmla="*/ 10 h 22"/>
                <a:gd name="T54" fmla="*/ 0 w 16"/>
                <a:gd name="T5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2">
                  <a:moveTo>
                    <a:pt x="0" y="12"/>
                  </a:moveTo>
                  <a:lnTo>
                    <a:pt x="3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7"/>
                  </a:lnTo>
                  <a:lnTo>
                    <a:pt x="1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3" name="Freeform 687"/>
            <p:cNvSpPr>
              <a:spLocks/>
            </p:cNvSpPr>
            <p:nvPr/>
          </p:nvSpPr>
          <p:spPr bwMode="auto">
            <a:xfrm>
              <a:off x="6596950" y="2898503"/>
              <a:ext cx="10583" cy="6047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2 w 7"/>
                <a:gd name="T5" fmla="*/ 4 h 4"/>
                <a:gd name="T6" fmla="*/ 5 w 7"/>
                <a:gd name="T7" fmla="*/ 2 h 4"/>
                <a:gd name="T8" fmla="*/ 7 w 7"/>
                <a:gd name="T9" fmla="*/ 2 h 4"/>
                <a:gd name="T10" fmla="*/ 7 w 7"/>
                <a:gd name="T11" fmla="*/ 2 h 4"/>
                <a:gd name="T12" fmla="*/ 5 w 7"/>
                <a:gd name="T13" fmla="*/ 2 h 4"/>
                <a:gd name="T14" fmla="*/ 5 w 7"/>
                <a:gd name="T15" fmla="*/ 0 h 4"/>
                <a:gd name="T16" fmla="*/ 5 w 7"/>
                <a:gd name="T17" fmla="*/ 0 h 4"/>
                <a:gd name="T18" fmla="*/ 3 w 7"/>
                <a:gd name="T19" fmla="*/ 0 h 4"/>
                <a:gd name="T20" fmla="*/ 2 w 7"/>
                <a:gd name="T21" fmla="*/ 2 h 4"/>
                <a:gd name="T22" fmla="*/ 0 w 7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4" name="Freeform 688"/>
            <p:cNvSpPr>
              <a:spLocks/>
            </p:cNvSpPr>
            <p:nvPr/>
          </p:nvSpPr>
          <p:spPr bwMode="auto">
            <a:xfrm>
              <a:off x="6554617" y="3010378"/>
              <a:ext cx="12094" cy="10582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3 h 7"/>
                <a:gd name="T4" fmla="*/ 8 w 8"/>
                <a:gd name="T5" fmla="*/ 3 h 7"/>
                <a:gd name="T6" fmla="*/ 6 w 8"/>
                <a:gd name="T7" fmla="*/ 2 h 7"/>
                <a:gd name="T8" fmla="*/ 6 w 8"/>
                <a:gd name="T9" fmla="*/ 2 h 7"/>
                <a:gd name="T10" fmla="*/ 5 w 8"/>
                <a:gd name="T11" fmla="*/ 2 h 7"/>
                <a:gd name="T12" fmla="*/ 1 w 8"/>
                <a:gd name="T13" fmla="*/ 0 h 7"/>
                <a:gd name="T14" fmla="*/ 0 w 8"/>
                <a:gd name="T15" fmla="*/ 0 h 7"/>
                <a:gd name="T16" fmla="*/ 0 w 8"/>
                <a:gd name="T17" fmla="*/ 2 h 7"/>
                <a:gd name="T18" fmla="*/ 6 w 8"/>
                <a:gd name="T19" fmla="*/ 7 h 7"/>
                <a:gd name="T20" fmla="*/ 6 w 8"/>
                <a:gd name="T21" fmla="*/ 7 h 7"/>
                <a:gd name="T22" fmla="*/ 6 w 8"/>
                <a:gd name="T23" fmla="*/ 7 h 7"/>
                <a:gd name="T24" fmla="*/ 8 w 8"/>
                <a:gd name="T25" fmla="*/ 7 h 7"/>
                <a:gd name="T26" fmla="*/ 8 w 8"/>
                <a:gd name="T27" fmla="*/ 7 h 7"/>
                <a:gd name="T28" fmla="*/ 8 w 8"/>
                <a:gd name="T29" fmla="*/ 7 h 7"/>
                <a:gd name="T30" fmla="*/ 8 w 8"/>
                <a:gd name="T31" fmla="*/ 5 h 7"/>
                <a:gd name="T32" fmla="*/ 8 w 8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5" name="Freeform 689"/>
            <p:cNvSpPr>
              <a:spLocks/>
            </p:cNvSpPr>
            <p:nvPr/>
          </p:nvSpPr>
          <p:spPr bwMode="auto">
            <a:xfrm>
              <a:off x="6609043" y="2875827"/>
              <a:ext cx="7560" cy="13606"/>
            </a:xfrm>
            <a:custGeom>
              <a:avLst/>
              <a:gdLst>
                <a:gd name="T0" fmla="*/ 0 w 5"/>
                <a:gd name="T1" fmla="*/ 9 h 9"/>
                <a:gd name="T2" fmla="*/ 0 w 5"/>
                <a:gd name="T3" fmla="*/ 9 h 9"/>
                <a:gd name="T4" fmla="*/ 4 w 5"/>
                <a:gd name="T5" fmla="*/ 7 h 9"/>
                <a:gd name="T6" fmla="*/ 4 w 5"/>
                <a:gd name="T7" fmla="*/ 5 h 9"/>
                <a:gd name="T8" fmla="*/ 5 w 5"/>
                <a:gd name="T9" fmla="*/ 5 h 9"/>
                <a:gd name="T10" fmla="*/ 5 w 5"/>
                <a:gd name="T11" fmla="*/ 4 h 9"/>
                <a:gd name="T12" fmla="*/ 5 w 5"/>
                <a:gd name="T13" fmla="*/ 4 h 9"/>
                <a:gd name="T14" fmla="*/ 5 w 5"/>
                <a:gd name="T15" fmla="*/ 2 h 9"/>
                <a:gd name="T16" fmla="*/ 5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4 w 5"/>
                <a:gd name="T23" fmla="*/ 0 h 9"/>
                <a:gd name="T24" fmla="*/ 2 w 5"/>
                <a:gd name="T25" fmla="*/ 0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  <a:gd name="T32" fmla="*/ 0 w 5"/>
                <a:gd name="T33" fmla="*/ 2 h 9"/>
                <a:gd name="T34" fmla="*/ 0 w 5"/>
                <a:gd name="T35" fmla="*/ 4 h 9"/>
                <a:gd name="T36" fmla="*/ 0 w 5"/>
                <a:gd name="T37" fmla="*/ 4 h 9"/>
                <a:gd name="T38" fmla="*/ 0 w 5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0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6" name="Freeform 690"/>
            <p:cNvSpPr>
              <a:spLocks/>
            </p:cNvSpPr>
            <p:nvPr/>
          </p:nvSpPr>
          <p:spPr bwMode="auto">
            <a:xfrm>
              <a:off x="6569737" y="3004332"/>
              <a:ext cx="4536" cy="9071"/>
            </a:xfrm>
            <a:custGeom>
              <a:avLst/>
              <a:gdLst>
                <a:gd name="T0" fmla="*/ 3 w 3"/>
                <a:gd name="T1" fmla="*/ 2 h 6"/>
                <a:gd name="T2" fmla="*/ 3 w 3"/>
                <a:gd name="T3" fmla="*/ 0 h 6"/>
                <a:gd name="T4" fmla="*/ 3 w 3"/>
                <a:gd name="T5" fmla="*/ 0 h 6"/>
                <a:gd name="T6" fmla="*/ 1 w 3"/>
                <a:gd name="T7" fmla="*/ 0 h 6"/>
                <a:gd name="T8" fmla="*/ 0 w 3"/>
                <a:gd name="T9" fmla="*/ 2 h 6"/>
                <a:gd name="T10" fmla="*/ 0 w 3"/>
                <a:gd name="T11" fmla="*/ 2 h 6"/>
                <a:gd name="T12" fmla="*/ 0 w 3"/>
                <a:gd name="T13" fmla="*/ 4 h 6"/>
                <a:gd name="T14" fmla="*/ 0 w 3"/>
                <a:gd name="T15" fmla="*/ 4 h 6"/>
                <a:gd name="T16" fmla="*/ 0 w 3"/>
                <a:gd name="T17" fmla="*/ 6 h 6"/>
                <a:gd name="T18" fmla="*/ 0 w 3"/>
                <a:gd name="T19" fmla="*/ 6 h 6"/>
                <a:gd name="T20" fmla="*/ 1 w 3"/>
                <a:gd name="T21" fmla="*/ 6 h 6"/>
                <a:gd name="T22" fmla="*/ 3 w 3"/>
                <a:gd name="T23" fmla="*/ 4 h 6"/>
                <a:gd name="T24" fmla="*/ 3 w 3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7" name="Freeform 691"/>
            <p:cNvSpPr>
              <a:spLocks/>
            </p:cNvSpPr>
            <p:nvPr/>
          </p:nvSpPr>
          <p:spPr bwMode="auto">
            <a:xfrm>
              <a:off x="6593926" y="2671733"/>
              <a:ext cx="6047" cy="6047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4 w 4"/>
                <a:gd name="T15" fmla="*/ 2 h 4"/>
                <a:gd name="T16" fmla="*/ 4 w 4"/>
                <a:gd name="T17" fmla="*/ 2 h 4"/>
                <a:gd name="T18" fmla="*/ 2 w 4"/>
                <a:gd name="T19" fmla="*/ 0 h 4"/>
                <a:gd name="T20" fmla="*/ 2 w 4"/>
                <a:gd name="T21" fmla="*/ 0 h 4"/>
                <a:gd name="T22" fmla="*/ 0 w 4"/>
                <a:gd name="T23" fmla="*/ 0 h 4"/>
                <a:gd name="T24" fmla="*/ 0 w 4"/>
                <a:gd name="T25" fmla="*/ 0 h 4"/>
                <a:gd name="T26" fmla="*/ 0 w 4"/>
                <a:gd name="T27" fmla="*/ 2 h 4"/>
                <a:gd name="T28" fmla="*/ 0 w 4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8" name="Freeform 692"/>
            <p:cNvSpPr>
              <a:spLocks/>
            </p:cNvSpPr>
            <p:nvPr/>
          </p:nvSpPr>
          <p:spPr bwMode="auto">
            <a:xfrm>
              <a:off x="6589390" y="2667196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2 w 5"/>
                <a:gd name="T7" fmla="*/ 2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0 h 2"/>
                <a:gd name="T16" fmla="*/ 5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9" name="Freeform 693"/>
            <p:cNvSpPr>
              <a:spLocks/>
            </p:cNvSpPr>
            <p:nvPr/>
          </p:nvSpPr>
          <p:spPr bwMode="auto">
            <a:xfrm>
              <a:off x="6766272" y="2550788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3 h 3"/>
                <a:gd name="T6" fmla="*/ 3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1 w 5"/>
                <a:gd name="T19" fmla="*/ 0 h 3"/>
                <a:gd name="T20" fmla="*/ 0 w 5"/>
                <a:gd name="T21" fmla="*/ 0 h 3"/>
                <a:gd name="T22" fmla="*/ 0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0" name="Freeform 694"/>
            <p:cNvSpPr>
              <a:spLocks/>
            </p:cNvSpPr>
            <p:nvPr/>
          </p:nvSpPr>
          <p:spPr bwMode="auto">
            <a:xfrm>
              <a:off x="6615091" y="2632425"/>
              <a:ext cx="4536" cy="453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1 h 3"/>
                <a:gd name="T14" fmla="*/ 0 w 3"/>
                <a:gd name="T15" fmla="*/ 0 h 3"/>
                <a:gd name="T16" fmla="*/ 0 w 3"/>
                <a:gd name="T17" fmla="*/ 1 h 3"/>
                <a:gd name="T18" fmla="*/ 0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1" name="Freeform 695"/>
            <p:cNvSpPr>
              <a:spLocks/>
            </p:cNvSpPr>
            <p:nvPr/>
          </p:nvSpPr>
          <p:spPr bwMode="auto">
            <a:xfrm>
              <a:off x="6589390" y="2682314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2 w 5"/>
                <a:gd name="T15" fmla="*/ 0 h 3"/>
                <a:gd name="T16" fmla="*/ 2 w 5"/>
                <a:gd name="T17" fmla="*/ 0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2 h 3"/>
                <a:gd name="T24" fmla="*/ 0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2" name="Freeform 696"/>
            <p:cNvSpPr>
              <a:spLocks/>
            </p:cNvSpPr>
            <p:nvPr/>
          </p:nvSpPr>
          <p:spPr bwMode="auto">
            <a:xfrm>
              <a:off x="6586367" y="3772333"/>
              <a:ext cx="10583" cy="4535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1 h 3"/>
                <a:gd name="T6" fmla="*/ 2 w 7"/>
                <a:gd name="T7" fmla="*/ 1 h 3"/>
                <a:gd name="T8" fmla="*/ 2 w 7"/>
                <a:gd name="T9" fmla="*/ 1 h 3"/>
                <a:gd name="T10" fmla="*/ 2 w 7"/>
                <a:gd name="T11" fmla="*/ 1 h 3"/>
                <a:gd name="T12" fmla="*/ 4 w 7"/>
                <a:gd name="T13" fmla="*/ 1 h 3"/>
                <a:gd name="T14" fmla="*/ 7 w 7"/>
                <a:gd name="T15" fmla="*/ 3 h 3"/>
                <a:gd name="T16" fmla="*/ 5 w 7"/>
                <a:gd name="T17" fmla="*/ 1 h 3"/>
                <a:gd name="T18" fmla="*/ 4 w 7"/>
                <a:gd name="T19" fmla="*/ 1 h 3"/>
                <a:gd name="T20" fmla="*/ 4 w 7"/>
                <a:gd name="T21" fmla="*/ 0 h 3"/>
                <a:gd name="T22" fmla="*/ 2 w 7"/>
                <a:gd name="T23" fmla="*/ 0 h 3"/>
                <a:gd name="T24" fmla="*/ 2 w 7"/>
                <a:gd name="T25" fmla="*/ 0 h 3"/>
                <a:gd name="T26" fmla="*/ 0 w 7"/>
                <a:gd name="T27" fmla="*/ 0 h 3"/>
                <a:gd name="T28" fmla="*/ 0 w 7"/>
                <a:gd name="T29" fmla="*/ 1 h 3"/>
                <a:gd name="T30" fmla="*/ 0 w 7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3" name="Freeform 697"/>
            <p:cNvSpPr>
              <a:spLocks/>
            </p:cNvSpPr>
            <p:nvPr/>
          </p:nvSpPr>
          <p:spPr bwMode="auto">
            <a:xfrm>
              <a:off x="6894777" y="3327859"/>
              <a:ext cx="22677" cy="12094"/>
            </a:xfrm>
            <a:custGeom>
              <a:avLst/>
              <a:gdLst>
                <a:gd name="T0" fmla="*/ 15 w 15"/>
                <a:gd name="T1" fmla="*/ 2 h 8"/>
                <a:gd name="T2" fmla="*/ 15 w 15"/>
                <a:gd name="T3" fmla="*/ 0 h 8"/>
                <a:gd name="T4" fmla="*/ 13 w 15"/>
                <a:gd name="T5" fmla="*/ 0 h 8"/>
                <a:gd name="T6" fmla="*/ 13 w 15"/>
                <a:gd name="T7" fmla="*/ 0 h 8"/>
                <a:gd name="T8" fmla="*/ 12 w 15"/>
                <a:gd name="T9" fmla="*/ 0 h 8"/>
                <a:gd name="T10" fmla="*/ 3 w 15"/>
                <a:gd name="T11" fmla="*/ 2 h 8"/>
                <a:gd name="T12" fmla="*/ 2 w 15"/>
                <a:gd name="T13" fmla="*/ 2 h 8"/>
                <a:gd name="T14" fmla="*/ 2 w 15"/>
                <a:gd name="T15" fmla="*/ 2 h 8"/>
                <a:gd name="T16" fmla="*/ 0 w 15"/>
                <a:gd name="T17" fmla="*/ 3 h 8"/>
                <a:gd name="T18" fmla="*/ 0 w 15"/>
                <a:gd name="T19" fmla="*/ 5 h 8"/>
                <a:gd name="T20" fmla="*/ 0 w 15"/>
                <a:gd name="T21" fmla="*/ 5 h 8"/>
                <a:gd name="T22" fmla="*/ 3 w 15"/>
                <a:gd name="T23" fmla="*/ 8 h 8"/>
                <a:gd name="T24" fmla="*/ 5 w 15"/>
                <a:gd name="T25" fmla="*/ 8 h 8"/>
                <a:gd name="T26" fmla="*/ 5 w 15"/>
                <a:gd name="T27" fmla="*/ 8 h 8"/>
                <a:gd name="T28" fmla="*/ 7 w 15"/>
                <a:gd name="T29" fmla="*/ 8 h 8"/>
                <a:gd name="T30" fmla="*/ 8 w 15"/>
                <a:gd name="T31" fmla="*/ 7 h 8"/>
                <a:gd name="T32" fmla="*/ 8 w 15"/>
                <a:gd name="T33" fmla="*/ 7 h 8"/>
                <a:gd name="T34" fmla="*/ 10 w 15"/>
                <a:gd name="T35" fmla="*/ 7 h 8"/>
                <a:gd name="T36" fmla="*/ 10 w 15"/>
                <a:gd name="T37" fmla="*/ 5 h 8"/>
                <a:gd name="T38" fmla="*/ 10 w 15"/>
                <a:gd name="T39" fmla="*/ 5 h 8"/>
                <a:gd name="T40" fmla="*/ 10 w 15"/>
                <a:gd name="T41" fmla="*/ 3 h 8"/>
                <a:gd name="T42" fmla="*/ 10 w 15"/>
                <a:gd name="T43" fmla="*/ 3 h 8"/>
                <a:gd name="T44" fmla="*/ 10 w 15"/>
                <a:gd name="T45" fmla="*/ 3 h 8"/>
                <a:gd name="T46" fmla="*/ 12 w 15"/>
                <a:gd name="T47" fmla="*/ 3 h 8"/>
                <a:gd name="T48" fmla="*/ 15 w 15"/>
                <a:gd name="T49" fmla="*/ 2 h 8"/>
                <a:gd name="T50" fmla="*/ 15 w 15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8">
                  <a:moveTo>
                    <a:pt x="15" y="2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4" name="Freeform 698"/>
            <p:cNvSpPr>
              <a:spLocks/>
            </p:cNvSpPr>
            <p:nvPr/>
          </p:nvSpPr>
          <p:spPr bwMode="auto">
            <a:xfrm>
              <a:off x="6872100" y="3504742"/>
              <a:ext cx="133039" cy="15571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5" name="Freeform 699"/>
            <p:cNvSpPr>
              <a:spLocks/>
            </p:cNvSpPr>
            <p:nvPr/>
          </p:nvSpPr>
          <p:spPr bwMode="auto">
            <a:xfrm>
              <a:off x="6872100" y="3504742"/>
              <a:ext cx="133039" cy="15571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6" name="Freeform 700"/>
            <p:cNvSpPr>
              <a:spLocks/>
            </p:cNvSpPr>
            <p:nvPr/>
          </p:nvSpPr>
          <p:spPr bwMode="auto">
            <a:xfrm>
              <a:off x="6584853" y="2995261"/>
              <a:ext cx="9071" cy="7559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1 h 5"/>
                <a:gd name="T4" fmla="*/ 0 w 6"/>
                <a:gd name="T5" fmla="*/ 1 h 5"/>
                <a:gd name="T6" fmla="*/ 0 w 6"/>
                <a:gd name="T7" fmla="*/ 5 h 5"/>
                <a:gd name="T8" fmla="*/ 0 w 6"/>
                <a:gd name="T9" fmla="*/ 5 h 5"/>
                <a:gd name="T10" fmla="*/ 0 w 6"/>
                <a:gd name="T11" fmla="*/ 5 h 5"/>
                <a:gd name="T12" fmla="*/ 0 w 6"/>
                <a:gd name="T13" fmla="*/ 5 h 5"/>
                <a:gd name="T14" fmla="*/ 1 w 6"/>
                <a:gd name="T15" fmla="*/ 5 h 5"/>
                <a:gd name="T16" fmla="*/ 3 w 6"/>
                <a:gd name="T17" fmla="*/ 5 h 5"/>
                <a:gd name="T18" fmla="*/ 3 w 6"/>
                <a:gd name="T19" fmla="*/ 5 h 5"/>
                <a:gd name="T20" fmla="*/ 5 w 6"/>
                <a:gd name="T21" fmla="*/ 5 h 5"/>
                <a:gd name="T22" fmla="*/ 6 w 6"/>
                <a:gd name="T23" fmla="*/ 5 h 5"/>
                <a:gd name="T24" fmla="*/ 6 w 6"/>
                <a:gd name="T25" fmla="*/ 3 h 5"/>
                <a:gd name="T26" fmla="*/ 6 w 6"/>
                <a:gd name="T27" fmla="*/ 3 h 5"/>
                <a:gd name="T28" fmla="*/ 6 w 6"/>
                <a:gd name="T29" fmla="*/ 1 h 5"/>
                <a:gd name="T30" fmla="*/ 6 w 6"/>
                <a:gd name="T31" fmla="*/ 1 h 5"/>
                <a:gd name="T32" fmla="*/ 5 w 6"/>
                <a:gd name="T33" fmla="*/ 0 h 5"/>
                <a:gd name="T34" fmla="*/ 5 w 6"/>
                <a:gd name="T35" fmla="*/ 0 h 5"/>
                <a:gd name="T36" fmla="*/ 5 w 6"/>
                <a:gd name="T37" fmla="*/ 0 h 5"/>
                <a:gd name="T38" fmla="*/ 3 w 6"/>
                <a:gd name="T39" fmla="*/ 0 h 5"/>
                <a:gd name="T40" fmla="*/ 1 w 6"/>
                <a:gd name="T41" fmla="*/ 0 h 5"/>
                <a:gd name="T42" fmla="*/ 0 w 6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7" name="Freeform 701"/>
            <p:cNvSpPr>
              <a:spLocks/>
            </p:cNvSpPr>
            <p:nvPr/>
          </p:nvSpPr>
          <p:spPr bwMode="auto">
            <a:xfrm>
              <a:off x="6929549" y="3081433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1 h 3"/>
                <a:gd name="T16" fmla="*/ 2 w 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8" name="Freeform 702"/>
            <p:cNvSpPr>
              <a:spLocks/>
            </p:cNvSpPr>
            <p:nvPr/>
          </p:nvSpPr>
          <p:spPr bwMode="auto">
            <a:xfrm>
              <a:off x="6925013" y="3078410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9" name="Rectangle 703"/>
            <p:cNvSpPr>
              <a:spLocks noChangeArrowheads="1"/>
            </p:cNvSpPr>
            <p:nvPr/>
          </p:nvSpPr>
          <p:spPr bwMode="auto">
            <a:xfrm>
              <a:off x="6890242" y="3613592"/>
              <a:ext cx="1513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0" name="Freeform 704"/>
            <p:cNvSpPr>
              <a:spLocks/>
            </p:cNvSpPr>
            <p:nvPr/>
          </p:nvSpPr>
          <p:spPr bwMode="auto">
            <a:xfrm>
              <a:off x="6890242" y="3613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1" name="Freeform 705"/>
            <p:cNvSpPr>
              <a:spLocks/>
            </p:cNvSpPr>
            <p:nvPr/>
          </p:nvSpPr>
          <p:spPr bwMode="auto">
            <a:xfrm>
              <a:off x="6554620" y="3772333"/>
              <a:ext cx="12094" cy="4535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1 w 8"/>
                <a:gd name="T5" fmla="*/ 3 h 3"/>
                <a:gd name="T6" fmla="*/ 1 w 8"/>
                <a:gd name="T7" fmla="*/ 3 h 3"/>
                <a:gd name="T8" fmla="*/ 1 w 8"/>
                <a:gd name="T9" fmla="*/ 3 h 3"/>
                <a:gd name="T10" fmla="*/ 1 w 8"/>
                <a:gd name="T11" fmla="*/ 1 h 3"/>
                <a:gd name="T12" fmla="*/ 1 w 8"/>
                <a:gd name="T13" fmla="*/ 1 h 3"/>
                <a:gd name="T14" fmla="*/ 3 w 8"/>
                <a:gd name="T15" fmla="*/ 1 h 3"/>
                <a:gd name="T16" fmla="*/ 6 w 8"/>
                <a:gd name="T17" fmla="*/ 1 h 3"/>
                <a:gd name="T18" fmla="*/ 8 w 8"/>
                <a:gd name="T19" fmla="*/ 1 h 3"/>
                <a:gd name="T20" fmla="*/ 8 w 8"/>
                <a:gd name="T21" fmla="*/ 1 h 3"/>
                <a:gd name="T22" fmla="*/ 8 w 8"/>
                <a:gd name="T23" fmla="*/ 3 h 3"/>
                <a:gd name="T24" fmla="*/ 8 w 8"/>
                <a:gd name="T25" fmla="*/ 1 h 3"/>
                <a:gd name="T26" fmla="*/ 8 w 8"/>
                <a:gd name="T27" fmla="*/ 1 h 3"/>
                <a:gd name="T28" fmla="*/ 3 w 8"/>
                <a:gd name="T29" fmla="*/ 0 h 3"/>
                <a:gd name="T30" fmla="*/ 1 w 8"/>
                <a:gd name="T31" fmla="*/ 0 h 3"/>
                <a:gd name="T32" fmla="*/ 1 w 8"/>
                <a:gd name="T33" fmla="*/ 0 h 3"/>
                <a:gd name="T34" fmla="*/ 0 w 8"/>
                <a:gd name="T35" fmla="*/ 0 h 3"/>
                <a:gd name="T36" fmla="*/ 0 w 8"/>
                <a:gd name="T37" fmla="*/ 1 h 3"/>
                <a:gd name="T38" fmla="*/ 0 w 8"/>
                <a:gd name="T39" fmla="*/ 1 h 3"/>
                <a:gd name="T40" fmla="*/ 0 w 8"/>
                <a:gd name="T41" fmla="*/ 1 h 3"/>
                <a:gd name="T42" fmla="*/ 0 w 8"/>
                <a:gd name="T4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2" name="Freeform 706"/>
            <p:cNvSpPr>
              <a:spLocks/>
            </p:cNvSpPr>
            <p:nvPr/>
          </p:nvSpPr>
          <p:spPr bwMode="auto">
            <a:xfrm>
              <a:off x="6569738" y="3772333"/>
              <a:ext cx="15119" cy="1512"/>
            </a:xfrm>
            <a:custGeom>
              <a:avLst/>
              <a:gdLst>
                <a:gd name="T0" fmla="*/ 0 w 10"/>
                <a:gd name="T1" fmla="*/ 1 h 1"/>
                <a:gd name="T2" fmla="*/ 1 w 10"/>
                <a:gd name="T3" fmla="*/ 1 h 1"/>
                <a:gd name="T4" fmla="*/ 6 w 10"/>
                <a:gd name="T5" fmla="*/ 1 h 1"/>
                <a:gd name="T6" fmla="*/ 8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3 w 10"/>
                <a:gd name="T13" fmla="*/ 0 h 1"/>
                <a:gd name="T14" fmla="*/ 1 w 10"/>
                <a:gd name="T15" fmla="*/ 0 h 1"/>
                <a:gd name="T16" fmla="*/ 1 w 10"/>
                <a:gd name="T17" fmla="*/ 0 h 1"/>
                <a:gd name="T18" fmla="*/ 0 w 10"/>
                <a:gd name="T19" fmla="*/ 1 h 1"/>
                <a:gd name="T20" fmla="*/ 0 w 10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3" name="Freeform 707"/>
            <p:cNvSpPr>
              <a:spLocks/>
            </p:cNvSpPr>
            <p:nvPr/>
          </p:nvSpPr>
          <p:spPr bwMode="auto">
            <a:xfrm>
              <a:off x="7026306" y="2434377"/>
              <a:ext cx="12094" cy="7559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1 w 8"/>
                <a:gd name="T9" fmla="*/ 4 h 5"/>
                <a:gd name="T10" fmla="*/ 5 w 8"/>
                <a:gd name="T11" fmla="*/ 2 h 5"/>
                <a:gd name="T12" fmla="*/ 6 w 8"/>
                <a:gd name="T13" fmla="*/ 0 h 5"/>
                <a:gd name="T14" fmla="*/ 8 w 8"/>
                <a:gd name="T15" fmla="*/ 2 h 5"/>
                <a:gd name="T16" fmla="*/ 8 w 8"/>
                <a:gd name="T17" fmla="*/ 0 h 5"/>
                <a:gd name="T18" fmla="*/ 8 w 8"/>
                <a:gd name="T19" fmla="*/ 0 h 5"/>
                <a:gd name="T20" fmla="*/ 8 w 8"/>
                <a:gd name="T21" fmla="*/ 0 h 5"/>
                <a:gd name="T22" fmla="*/ 1 w 8"/>
                <a:gd name="T23" fmla="*/ 0 h 5"/>
                <a:gd name="T24" fmla="*/ 0 w 8"/>
                <a:gd name="T25" fmla="*/ 2 h 5"/>
                <a:gd name="T26" fmla="*/ 0 w 8"/>
                <a:gd name="T27" fmla="*/ 4 h 5"/>
                <a:gd name="T28" fmla="*/ 0 w 8"/>
                <a:gd name="T29" fmla="*/ 4 h 5"/>
                <a:gd name="T30" fmla="*/ 0 w 8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4" name="Freeform 708"/>
            <p:cNvSpPr>
              <a:spLocks/>
            </p:cNvSpPr>
            <p:nvPr/>
          </p:nvSpPr>
          <p:spPr bwMode="auto">
            <a:xfrm>
              <a:off x="6929551" y="3085970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2 h 3"/>
                <a:gd name="T16" fmla="*/ 2 w 2"/>
                <a:gd name="T17" fmla="*/ 0 h 3"/>
                <a:gd name="T18" fmla="*/ 2 w 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5" name="Freeform 709"/>
            <p:cNvSpPr>
              <a:spLocks/>
            </p:cNvSpPr>
            <p:nvPr/>
          </p:nvSpPr>
          <p:spPr bwMode="auto">
            <a:xfrm>
              <a:off x="6717896" y="2525086"/>
              <a:ext cx="3024" cy="10582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2 h 7"/>
                <a:gd name="T6" fmla="*/ 0 w 2"/>
                <a:gd name="T7" fmla="*/ 2 h 7"/>
                <a:gd name="T8" fmla="*/ 0 w 2"/>
                <a:gd name="T9" fmla="*/ 5 h 7"/>
                <a:gd name="T10" fmla="*/ 0 w 2"/>
                <a:gd name="T11" fmla="*/ 7 h 7"/>
                <a:gd name="T12" fmla="*/ 0 w 2"/>
                <a:gd name="T13" fmla="*/ 7 h 7"/>
                <a:gd name="T14" fmla="*/ 0 w 2"/>
                <a:gd name="T15" fmla="*/ 5 h 7"/>
                <a:gd name="T16" fmla="*/ 2 w 2"/>
                <a:gd name="T17" fmla="*/ 5 h 7"/>
                <a:gd name="T18" fmla="*/ 2 w 2"/>
                <a:gd name="T19" fmla="*/ 4 h 7"/>
                <a:gd name="T20" fmla="*/ 2 w 2"/>
                <a:gd name="T21" fmla="*/ 4 h 7"/>
                <a:gd name="T22" fmla="*/ 2 w 2"/>
                <a:gd name="T23" fmla="*/ 2 h 7"/>
                <a:gd name="T24" fmla="*/ 2 w 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6" name="Freeform 710"/>
            <p:cNvSpPr>
              <a:spLocks/>
            </p:cNvSpPr>
            <p:nvPr/>
          </p:nvSpPr>
          <p:spPr bwMode="auto">
            <a:xfrm>
              <a:off x="7653711" y="1604391"/>
              <a:ext cx="7560" cy="6047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4 h 4"/>
                <a:gd name="T4" fmla="*/ 2 w 5"/>
                <a:gd name="T5" fmla="*/ 4 h 4"/>
                <a:gd name="T6" fmla="*/ 4 w 5"/>
                <a:gd name="T7" fmla="*/ 4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2 h 4"/>
                <a:gd name="T16" fmla="*/ 4 w 5"/>
                <a:gd name="T17" fmla="*/ 2 h 4"/>
                <a:gd name="T18" fmla="*/ 4 w 5"/>
                <a:gd name="T19" fmla="*/ 0 h 4"/>
                <a:gd name="T20" fmla="*/ 4 w 5"/>
                <a:gd name="T21" fmla="*/ 0 h 4"/>
                <a:gd name="T22" fmla="*/ 2 w 5"/>
                <a:gd name="T23" fmla="*/ 0 h 4"/>
                <a:gd name="T24" fmla="*/ 2 w 5"/>
                <a:gd name="T25" fmla="*/ 0 h 4"/>
                <a:gd name="T26" fmla="*/ 0 w 5"/>
                <a:gd name="T27" fmla="*/ 0 h 4"/>
                <a:gd name="T28" fmla="*/ 0 w 5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7" name="Freeform 711"/>
            <p:cNvSpPr>
              <a:spLocks/>
            </p:cNvSpPr>
            <p:nvPr/>
          </p:nvSpPr>
          <p:spPr bwMode="auto">
            <a:xfrm>
              <a:off x="7826059" y="1562063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2 h 3"/>
                <a:gd name="T14" fmla="*/ 0 w 3"/>
                <a:gd name="T15" fmla="*/ 2 h 3"/>
                <a:gd name="T16" fmla="*/ 0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3 w 3"/>
                <a:gd name="T23" fmla="*/ 2 h 3"/>
                <a:gd name="T24" fmla="*/ 3 w 3"/>
                <a:gd name="T25" fmla="*/ 2 h 3"/>
                <a:gd name="T26" fmla="*/ 3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8" name="Freeform 712"/>
            <p:cNvSpPr>
              <a:spLocks/>
            </p:cNvSpPr>
            <p:nvPr/>
          </p:nvSpPr>
          <p:spPr bwMode="auto">
            <a:xfrm>
              <a:off x="7656734" y="1617997"/>
              <a:ext cx="4536" cy="1512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3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0 w 3"/>
                <a:gd name="T21" fmla="*/ 0 h 1"/>
                <a:gd name="T22" fmla="*/ 0 w 3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9" name="Freeform 713"/>
            <p:cNvSpPr>
              <a:spLocks/>
            </p:cNvSpPr>
            <p:nvPr/>
          </p:nvSpPr>
          <p:spPr bwMode="auto">
            <a:xfrm>
              <a:off x="7378560" y="1875007"/>
              <a:ext cx="6047" cy="4535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4 w 4"/>
                <a:gd name="T5" fmla="*/ 3 h 3"/>
                <a:gd name="T6" fmla="*/ 4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4 w 4"/>
                <a:gd name="T13" fmla="*/ 2 h 3"/>
                <a:gd name="T14" fmla="*/ 4 w 4"/>
                <a:gd name="T15" fmla="*/ 2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2 w 4"/>
                <a:gd name="T23" fmla="*/ 0 h 3"/>
                <a:gd name="T24" fmla="*/ 0 w 4"/>
                <a:gd name="T25" fmla="*/ 2 h 3"/>
                <a:gd name="T26" fmla="*/ 0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0" name="Freeform 714"/>
            <p:cNvSpPr>
              <a:spLocks/>
            </p:cNvSpPr>
            <p:nvPr/>
          </p:nvSpPr>
          <p:spPr bwMode="auto">
            <a:xfrm>
              <a:off x="7340763" y="1879542"/>
              <a:ext cx="22677" cy="6047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2 h 4"/>
                <a:gd name="T4" fmla="*/ 4 w 15"/>
                <a:gd name="T5" fmla="*/ 4 h 4"/>
                <a:gd name="T6" fmla="*/ 12 w 15"/>
                <a:gd name="T7" fmla="*/ 4 h 4"/>
                <a:gd name="T8" fmla="*/ 14 w 15"/>
                <a:gd name="T9" fmla="*/ 4 h 4"/>
                <a:gd name="T10" fmla="*/ 15 w 15"/>
                <a:gd name="T11" fmla="*/ 4 h 4"/>
                <a:gd name="T12" fmla="*/ 15 w 15"/>
                <a:gd name="T13" fmla="*/ 2 h 4"/>
                <a:gd name="T14" fmla="*/ 15 w 15"/>
                <a:gd name="T15" fmla="*/ 2 h 4"/>
                <a:gd name="T16" fmla="*/ 14 w 15"/>
                <a:gd name="T17" fmla="*/ 2 h 4"/>
                <a:gd name="T18" fmla="*/ 14 w 15"/>
                <a:gd name="T19" fmla="*/ 0 h 4"/>
                <a:gd name="T20" fmla="*/ 14 w 15"/>
                <a:gd name="T21" fmla="*/ 0 h 4"/>
                <a:gd name="T22" fmla="*/ 9 w 15"/>
                <a:gd name="T23" fmla="*/ 0 h 4"/>
                <a:gd name="T24" fmla="*/ 5 w 15"/>
                <a:gd name="T25" fmla="*/ 0 h 4"/>
                <a:gd name="T26" fmla="*/ 2 w 15"/>
                <a:gd name="T27" fmla="*/ 0 h 4"/>
                <a:gd name="T28" fmla="*/ 2 w 15"/>
                <a:gd name="T29" fmla="*/ 0 h 4"/>
                <a:gd name="T30" fmla="*/ 0 w 15"/>
                <a:gd name="T31" fmla="*/ 0 h 4"/>
                <a:gd name="T32" fmla="*/ 0 w 15"/>
                <a:gd name="T33" fmla="*/ 2 h 4"/>
                <a:gd name="T34" fmla="*/ 0 w 15"/>
                <a:gd name="T35" fmla="*/ 2 h 4"/>
                <a:gd name="T36" fmla="*/ 0 w 15"/>
                <a:gd name="T3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1" name="Freeform 715"/>
            <p:cNvSpPr>
              <a:spLocks/>
            </p:cNvSpPr>
            <p:nvPr/>
          </p:nvSpPr>
          <p:spPr bwMode="auto">
            <a:xfrm>
              <a:off x="7113992" y="2212142"/>
              <a:ext cx="7560" cy="13606"/>
            </a:xfrm>
            <a:custGeom>
              <a:avLst/>
              <a:gdLst>
                <a:gd name="T0" fmla="*/ 5 w 5"/>
                <a:gd name="T1" fmla="*/ 0 h 9"/>
                <a:gd name="T2" fmla="*/ 3 w 5"/>
                <a:gd name="T3" fmla="*/ 4 h 9"/>
                <a:gd name="T4" fmla="*/ 2 w 5"/>
                <a:gd name="T5" fmla="*/ 4 h 9"/>
                <a:gd name="T6" fmla="*/ 0 w 5"/>
                <a:gd name="T7" fmla="*/ 6 h 9"/>
                <a:gd name="T8" fmla="*/ 0 w 5"/>
                <a:gd name="T9" fmla="*/ 7 h 9"/>
                <a:gd name="T10" fmla="*/ 2 w 5"/>
                <a:gd name="T11" fmla="*/ 7 h 9"/>
                <a:gd name="T12" fmla="*/ 2 w 5"/>
                <a:gd name="T13" fmla="*/ 9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4 h 9"/>
                <a:gd name="T22" fmla="*/ 5 w 5"/>
                <a:gd name="T23" fmla="*/ 2 h 9"/>
                <a:gd name="T24" fmla="*/ 5 w 5"/>
                <a:gd name="T25" fmla="*/ 0 h 9"/>
                <a:gd name="T26" fmla="*/ 5 w 5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2" name="Freeform 716"/>
            <p:cNvSpPr>
              <a:spLocks/>
            </p:cNvSpPr>
            <p:nvPr/>
          </p:nvSpPr>
          <p:spPr bwMode="auto">
            <a:xfrm>
              <a:off x="7103408" y="2177370"/>
              <a:ext cx="15119" cy="15119"/>
            </a:xfrm>
            <a:custGeom>
              <a:avLst/>
              <a:gdLst>
                <a:gd name="T0" fmla="*/ 10 w 10"/>
                <a:gd name="T1" fmla="*/ 2 h 10"/>
                <a:gd name="T2" fmla="*/ 7 w 10"/>
                <a:gd name="T3" fmla="*/ 2 h 10"/>
                <a:gd name="T4" fmla="*/ 5 w 10"/>
                <a:gd name="T5" fmla="*/ 0 h 10"/>
                <a:gd name="T6" fmla="*/ 4 w 10"/>
                <a:gd name="T7" fmla="*/ 2 h 10"/>
                <a:gd name="T8" fmla="*/ 4 w 10"/>
                <a:gd name="T9" fmla="*/ 3 h 10"/>
                <a:gd name="T10" fmla="*/ 2 w 10"/>
                <a:gd name="T11" fmla="*/ 3 h 10"/>
                <a:gd name="T12" fmla="*/ 2 w 10"/>
                <a:gd name="T13" fmla="*/ 5 h 10"/>
                <a:gd name="T14" fmla="*/ 2 w 10"/>
                <a:gd name="T15" fmla="*/ 5 h 10"/>
                <a:gd name="T16" fmla="*/ 0 w 10"/>
                <a:gd name="T17" fmla="*/ 7 h 10"/>
                <a:gd name="T18" fmla="*/ 0 w 10"/>
                <a:gd name="T19" fmla="*/ 8 h 10"/>
                <a:gd name="T20" fmla="*/ 0 w 10"/>
                <a:gd name="T21" fmla="*/ 8 h 10"/>
                <a:gd name="T22" fmla="*/ 0 w 10"/>
                <a:gd name="T23" fmla="*/ 10 h 10"/>
                <a:gd name="T24" fmla="*/ 2 w 10"/>
                <a:gd name="T25" fmla="*/ 10 h 10"/>
                <a:gd name="T26" fmla="*/ 7 w 10"/>
                <a:gd name="T27" fmla="*/ 10 h 10"/>
                <a:gd name="T28" fmla="*/ 9 w 10"/>
                <a:gd name="T29" fmla="*/ 8 h 10"/>
                <a:gd name="T30" fmla="*/ 10 w 10"/>
                <a:gd name="T31" fmla="*/ 3 h 10"/>
                <a:gd name="T32" fmla="*/ 10 w 10"/>
                <a:gd name="T33" fmla="*/ 3 h 10"/>
                <a:gd name="T34" fmla="*/ 10 w 10"/>
                <a:gd name="T35" fmla="*/ 3 h 10"/>
                <a:gd name="T36" fmla="*/ 10 w 10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0" y="2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3" name="Freeform 717"/>
            <p:cNvSpPr>
              <a:spLocks/>
            </p:cNvSpPr>
            <p:nvPr/>
          </p:nvSpPr>
          <p:spPr bwMode="auto">
            <a:xfrm>
              <a:off x="7121552" y="2181906"/>
              <a:ext cx="3024" cy="604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4" name="Freeform 718"/>
            <p:cNvSpPr>
              <a:spLocks/>
            </p:cNvSpPr>
            <p:nvPr/>
          </p:nvSpPr>
          <p:spPr bwMode="auto">
            <a:xfrm>
              <a:off x="7091315" y="2255985"/>
              <a:ext cx="18142" cy="18142"/>
            </a:xfrm>
            <a:custGeom>
              <a:avLst/>
              <a:gdLst>
                <a:gd name="T0" fmla="*/ 7 w 12"/>
                <a:gd name="T1" fmla="*/ 2 h 12"/>
                <a:gd name="T2" fmla="*/ 2 w 12"/>
                <a:gd name="T3" fmla="*/ 8 h 12"/>
                <a:gd name="T4" fmla="*/ 0 w 12"/>
                <a:gd name="T5" fmla="*/ 8 h 12"/>
                <a:gd name="T6" fmla="*/ 0 w 12"/>
                <a:gd name="T7" fmla="*/ 10 h 12"/>
                <a:gd name="T8" fmla="*/ 0 w 12"/>
                <a:gd name="T9" fmla="*/ 12 h 12"/>
                <a:gd name="T10" fmla="*/ 0 w 12"/>
                <a:gd name="T11" fmla="*/ 12 h 12"/>
                <a:gd name="T12" fmla="*/ 2 w 12"/>
                <a:gd name="T13" fmla="*/ 12 h 12"/>
                <a:gd name="T14" fmla="*/ 5 w 12"/>
                <a:gd name="T15" fmla="*/ 10 h 12"/>
                <a:gd name="T16" fmla="*/ 10 w 12"/>
                <a:gd name="T17" fmla="*/ 7 h 12"/>
                <a:gd name="T18" fmla="*/ 10 w 12"/>
                <a:gd name="T19" fmla="*/ 7 h 12"/>
                <a:gd name="T20" fmla="*/ 10 w 12"/>
                <a:gd name="T21" fmla="*/ 5 h 12"/>
                <a:gd name="T22" fmla="*/ 12 w 12"/>
                <a:gd name="T23" fmla="*/ 2 h 12"/>
                <a:gd name="T24" fmla="*/ 12 w 12"/>
                <a:gd name="T25" fmla="*/ 2 h 12"/>
                <a:gd name="T26" fmla="*/ 12 w 12"/>
                <a:gd name="T27" fmla="*/ 0 h 12"/>
                <a:gd name="T28" fmla="*/ 12 w 12"/>
                <a:gd name="T29" fmla="*/ 0 h 12"/>
                <a:gd name="T30" fmla="*/ 12 w 12"/>
                <a:gd name="T31" fmla="*/ 0 h 12"/>
                <a:gd name="T32" fmla="*/ 12 w 12"/>
                <a:gd name="T33" fmla="*/ 0 h 12"/>
                <a:gd name="T34" fmla="*/ 10 w 12"/>
                <a:gd name="T35" fmla="*/ 0 h 12"/>
                <a:gd name="T36" fmla="*/ 8 w 12"/>
                <a:gd name="T37" fmla="*/ 0 h 12"/>
                <a:gd name="T38" fmla="*/ 8 w 12"/>
                <a:gd name="T39" fmla="*/ 2 h 12"/>
                <a:gd name="T40" fmla="*/ 7 w 12"/>
                <a:gd name="T4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5" name="Freeform 719"/>
            <p:cNvSpPr>
              <a:spLocks/>
            </p:cNvSpPr>
            <p:nvPr/>
          </p:nvSpPr>
          <p:spPr bwMode="auto">
            <a:xfrm>
              <a:off x="7124575" y="2189464"/>
              <a:ext cx="1513" cy="6047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4 h 4"/>
                <a:gd name="T12" fmla="*/ 0 w 1"/>
                <a:gd name="T13" fmla="*/ 4 h 4"/>
                <a:gd name="T14" fmla="*/ 0 w 1"/>
                <a:gd name="T15" fmla="*/ 4 h 4"/>
                <a:gd name="T16" fmla="*/ 1 w 1"/>
                <a:gd name="T17" fmla="*/ 4 h 4"/>
                <a:gd name="T18" fmla="*/ 1 w 1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6" name="Freeform 720"/>
            <p:cNvSpPr>
              <a:spLocks/>
            </p:cNvSpPr>
            <p:nvPr/>
          </p:nvSpPr>
          <p:spPr bwMode="auto">
            <a:xfrm>
              <a:off x="7050496" y="2311923"/>
              <a:ext cx="10583" cy="12094"/>
            </a:xfrm>
            <a:custGeom>
              <a:avLst/>
              <a:gdLst>
                <a:gd name="T0" fmla="*/ 7 w 7"/>
                <a:gd name="T1" fmla="*/ 3 h 8"/>
                <a:gd name="T2" fmla="*/ 7 w 7"/>
                <a:gd name="T3" fmla="*/ 1 h 8"/>
                <a:gd name="T4" fmla="*/ 5 w 7"/>
                <a:gd name="T5" fmla="*/ 0 h 8"/>
                <a:gd name="T6" fmla="*/ 5 w 7"/>
                <a:gd name="T7" fmla="*/ 0 h 8"/>
                <a:gd name="T8" fmla="*/ 4 w 7"/>
                <a:gd name="T9" fmla="*/ 0 h 8"/>
                <a:gd name="T10" fmla="*/ 2 w 7"/>
                <a:gd name="T11" fmla="*/ 1 h 8"/>
                <a:gd name="T12" fmla="*/ 0 w 7"/>
                <a:gd name="T13" fmla="*/ 1 h 8"/>
                <a:gd name="T14" fmla="*/ 0 w 7"/>
                <a:gd name="T15" fmla="*/ 1 h 8"/>
                <a:gd name="T16" fmla="*/ 0 w 7"/>
                <a:gd name="T17" fmla="*/ 3 h 8"/>
                <a:gd name="T18" fmla="*/ 0 w 7"/>
                <a:gd name="T19" fmla="*/ 3 h 8"/>
                <a:gd name="T20" fmla="*/ 5 w 7"/>
                <a:gd name="T21" fmla="*/ 8 h 8"/>
                <a:gd name="T22" fmla="*/ 5 w 7"/>
                <a:gd name="T23" fmla="*/ 8 h 8"/>
                <a:gd name="T24" fmla="*/ 5 w 7"/>
                <a:gd name="T25" fmla="*/ 8 h 8"/>
                <a:gd name="T26" fmla="*/ 5 w 7"/>
                <a:gd name="T27" fmla="*/ 6 h 8"/>
                <a:gd name="T28" fmla="*/ 7 w 7"/>
                <a:gd name="T29" fmla="*/ 6 h 8"/>
                <a:gd name="T30" fmla="*/ 7 w 7"/>
                <a:gd name="T31" fmla="*/ 3 h 8"/>
                <a:gd name="T32" fmla="*/ 7 w 7"/>
                <a:gd name="T33" fmla="*/ 3 h 8"/>
                <a:gd name="T34" fmla="*/ 7 w 7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7" name="Freeform 721"/>
            <p:cNvSpPr>
              <a:spLocks/>
            </p:cNvSpPr>
            <p:nvPr/>
          </p:nvSpPr>
          <p:spPr bwMode="auto">
            <a:xfrm>
              <a:off x="7035377" y="2278662"/>
              <a:ext cx="25701" cy="15119"/>
            </a:xfrm>
            <a:custGeom>
              <a:avLst/>
              <a:gdLst>
                <a:gd name="T0" fmla="*/ 17 w 17"/>
                <a:gd name="T1" fmla="*/ 5 h 10"/>
                <a:gd name="T2" fmla="*/ 12 w 17"/>
                <a:gd name="T3" fmla="*/ 0 h 10"/>
                <a:gd name="T4" fmla="*/ 12 w 17"/>
                <a:gd name="T5" fmla="*/ 0 h 10"/>
                <a:gd name="T6" fmla="*/ 4 w 17"/>
                <a:gd name="T7" fmla="*/ 5 h 10"/>
                <a:gd name="T8" fmla="*/ 0 w 17"/>
                <a:gd name="T9" fmla="*/ 7 h 10"/>
                <a:gd name="T10" fmla="*/ 0 w 17"/>
                <a:gd name="T11" fmla="*/ 7 h 10"/>
                <a:gd name="T12" fmla="*/ 0 w 17"/>
                <a:gd name="T13" fmla="*/ 7 h 10"/>
                <a:gd name="T14" fmla="*/ 0 w 17"/>
                <a:gd name="T15" fmla="*/ 7 h 10"/>
                <a:gd name="T16" fmla="*/ 2 w 17"/>
                <a:gd name="T17" fmla="*/ 7 h 10"/>
                <a:gd name="T18" fmla="*/ 5 w 17"/>
                <a:gd name="T19" fmla="*/ 5 h 10"/>
                <a:gd name="T20" fmla="*/ 9 w 17"/>
                <a:gd name="T21" fmla="*/ 8 h 10"/>
                <a:gd name="T22" fmla="*/ 10 w 17"/>
                <a:gd name="T23" fmla="*/ 10 h 10"/>
                <a:gd name="T24" fmla="*/ 12 w 17"/>
                <a:gd name="T25" fmla="*/ 10 h 10"/>
                <a:gd name="T26" fmla="*/ 12 w 17"/>
                <a:gd name="T27" fmla="*/ 10 h 10"/>
                <a:gd name="T28" fmla="*/ 14 w 17"/>
                <a:gd name="T29" fmla="*/ 8 h 10"/>
                <a:gd name="T30" fmla="*/ 15 w 17"/>
                <a:gd name="T31" fmla="*/ 8 h 10"/>
                <a:gd name="T32" fmla="*/ 15 w 17"/>
                <a:gd name="T33" fmla="*/ 8 h 10"/>
                <a:gd name="T34" fmla="*/ 17 w 17"/>
                <a:gd name="T35" fmla="*/ 7 h 10"/>
                <a:gd name="T36" fmla="*/ 17 w 17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7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8" name="Freeform 722"/>
            <p:cNvSpPr>
              <a:spLocks/>
            </p:cNvSpPr>
            <p:nvPr/>
          </p:nvSpPr>
          <p:spPr bwMode="auto">
            <a:xfrm>
              <a:off x="7182024" y="2083638"/>
              <a:ext cx="3024" cy="755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2 h 5"/>
                <a:gd name="T4" fmla="*/ 0 w 2"/>
                <a:gd name="T5" fmla="*/ 2 h 5"/>
                <a:gd name="T6" fmla="*/ 0 w 2"/>
                <a:gd name="T7" fmla="*/ 4 h 5"/>
                <a:gd name="T8" fmla="*/ 0 w 2"/>
                <a:gd name="T9" fmla="*/ 5 h 5"/>
                <a:gd name="T10" fmla="*/ 0 w 2"/>
                <a:gd name="T11" fmla="*/ 5 h 5"/>
                <a:gd name="T12" fmla="*/ 0 w 2"/>
                <a:gd name="T13" fmla="*/ 5 h 5"/>
                <a:gd name="T14" fmla="*/ 0 w 2"/>
                <a:gd name="T15" fmla="*/ 5 h 5"/>
                <a:gd name="T16" fmla="*/ 0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9" name="Freeform 723"/>
            <p:cNvSpPr>
              <a:spLocks/>
            </p:cNvSpPr>
            <p:nvPr/>
          </p:nvSpPr>
          <p:spPr bwMode="auto">
            <a:xfrm>
              <a:off x="7061079" y="2320992"/>
              <a:ext cx="4536" cy="1058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0" name="Freeform 724"/>
            <p:cNvSpPr>
              <a:spLocks/>
            </p:cNvSpPr>
            <p:nvPr/>
          </p:nvSpPr>
          <p:spPr bwMode="auto">
            <a:xfrm>
              <a:off x="7061079" y="2320992"/>
              <a:ext cx="4536" cy="1058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1" name="Freeform 725"/>
            <p:cNvSpPr>
              <a:spLocks/>
            </p:cNvSpPr>
            <p:nvPr/>
          </p:nvSpPr>
          <p:spPr bwMode="auto">
            <a:xfrm>
              <a:off x="7080732" y="2259008"/>
              <a:ext cx="15119" cy="9071"/>
            </a:xfrm>
            <a:custGeom>
              <a:avLst/>
              <a:gdLst>
                <a:gd name="T0" fmla="*/ 10 w 10"/>
                <a:gd name="T1" fmla="*/ 0 h 6"/>
                <a:gd name="T2" fmla="*/ 5 w 10"/>
                <a:gd name="T3" fmla="*/ 0 h 6"/>
                <a:gd name="T4" fmla="*/ 2 w 10"/>
                <a:gd name="T5" fmla="*/ 1 h 6"/>
                <a:gd name="T6" fmla="*/ 0 w 10"/>
                <a:gd name="T7" fmla="*/ 3 h 6"/>
                <a:gd name="T8" fmla="*/ 0 w 10"/>
                <a:gd name="T9" fmla="*/ 5 h 6"/>
                <a:gd name="T10" fmla="*/ 0 w 10"/>
                <a:gd name="T11" fmla="*/ 5 h 6"/>
                <a:gd name="T12" fmla="*/ 2 w 10"/>
                <a:gd name="T13" fmla="*/ 6 h 6"/>
                <a:gd name="T14" fmla="*/ 2 w 10"/>
                <a:gd name="T15" fmla="*/ 6 h 6"/>
                <a:gd name="T16" fmla="*/ 2 w 10"/>
                <a:gd name="T17" fmla="*/ 6 h 6"/>
                <a:gd name="T18" fmla="*/ 4 w 10"/>
                <a:gd name="T19" fmla="*/ 6 h 6"/>
                <a:gd name="T20" fmla="*/ 4 w 10"/>
                <a:gd name="T21" fmla="*/ 5 h 6"/>
                <a:gd name="T22" fmla="*/ 4 w 10"/>
                <a:gd name="T23" fmla="*/ 5 h 6"/>
                <a:gd name="T24" fmla="*/ 4 w 10"/>
                <a:gd name="T25" fmla="*/ 5 h 6"/>
                <a:gd name="T26" fmla="*/ 5 w 10"/>
                <a:gd name="T27" fmla="*/ 3 h 6"/>
                <a:gd name="T28" fmla="*/ 7 w 10"/>
                <a:gd name="T29" fmla="*/ 3 h 6"/>
                <a:gd name="T30" fmla="*/ 9 w 10"/>
                <a:gd name="T31" fmla="*/ 3 h 6"/>
                <a:gd name="T32" fmla="*/ 10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2" name="Freeform 726"/>
            <p:cNvSpPr>
              <a:spLocks/>
            </p:cNvSpPr>
            <p:nvPr/>
          </p:nvSpPr>
          <p:spPr bwMode="auto">
            <a:xfrm>
              <a:off x="7186559" y="2086661"/>
              <a:ext cx="6047" cy="755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3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5 h 5"/>
                <a:gd name="T20" fmla="*/ 0 w 4"/>
                <a:gd name="T21" fmla="*/ 5 h 5"/>
                <a:gd name="T22" fmla="*/ 4 w 4"/>
                <a:gd name="T23" fmla="*/ 3 h 5"/>
                <a:gd name="T24" fmla="*/ 4 w 4"/>
                <a:gd name="T25" fmla="*/ 2 h 5"/>
                <a:gd name="T26" fmla="*/ 4 w 4"/>
                <a:gd name="T27" fmla="*/ 2 h 5"/>
                <a:gd name="T28" fmla="*/ 4 w 4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3" name="Freeform 727"/>
            <p:cNvSpPr>
              <a:spLocks/>
            </p:cNvSpPr>
            <p:nvPr/>
          </p:nvSpPr>
          <p:spPr bwMode="auto">
            <a:xfrm>
              <a:off x="7177487" y="2068519"/>
              <a:ext cx="4536" cy="6047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0 w 3"/>
                <a:gd name="T13" fmla="*/ 4 h 4"/>
                <a:gd name="T14" fmla="*/ 1 w 3"/>
                <a:gd name="T15" fmla="*/ 4 h 4"/>
                <a:gd name="T16" fmla="*/ 1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  <a:gd name="T24" fmla="*/ 1 w 3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4" name="Freeform 728"/>
            <p:cNvSpPr>
              <a:spLocks/>
            </p:cNvSpPr>
            <p:nvPr/>
          </p:nvSpPr>
          <p:spPr bwMode="auto">
            <a:xfrm>
              <a:off x="7177487" y="2083638"/>
              <a:ext cx="4536" cy="6047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2 h 4"/>
                <a:gd name="T4" fmla="*/ 1 w 3"/>
                <a:gd name="T5" fmla="*/ 2 h 4"/>
                <a:gd name="T6" fmla="*/ 1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1 w 3"/>
                <a:gd name="T13" fmla="*/ 4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0 w 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5" name="Freeform 729"/>
            <p:cNvSpPr>
              <a:spLocks/>
            </p:cNvSpPr>
            <p:nvPr/>
          </p:nvSpPr>
          <p:spPr bwMode="auto">
            <a:xfrm>
              <a:off x="7166906" y="2104802"/>
              <a:ext cx="10583" cy="9071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1 h 6"/>
                <a:gd name="T4" fmla="*/ 7 w 7"/>
                <a:gd name="T5" fmla="*/ 0 h 6"/>
                <a:gd name="T6" fmla="*/ 5 w 7"/>
                <a:gd name="T7" fmla="*/ 0 h 6"/>
                <a:gd name="T8" fmla="*/ 3 w 7"/>
                <a:gd name="T9" fmla="*/ 1 h 6"/>
                <a:gd name="T10" fmla="*/ 3 w 7"/>
                <a:gd name="T11" fmla="*/ 1 h 6"/>
                <a:gd name="T12" fmla="*/ 2 w 7"/>
                <a:gd name="T13" fmla="*/ 1 h 6"/>
                <a:gd name="T14" fmla="*/ 0 w 7"/>
                <a:gd name="T15" fmla="*/ 3 h 6"/>
                <a:gd name="T16" fmla="*/ 0 w 7"/>
                <a:gd name="T17" fmla="*/ 3 h 6"/>
                <a:gd name="T18" fmla="*/ 2 w 7"/>
                <a:gd name="T19" fmla="*/ 6 h 6"/>
                <a:gd name="T20" fmla="*/ 3 w 7"/>
                <a:gd name="T21" fmla="*/ 6 h 6"/>
                <a:gd name="T22" fmla="*/ 3 w 7"/>
                <a:gd name="T23" fmla="*/ 6 h 6"/>
                <a:gd name="T24" fmla="*/ 7 w 7"/>
                <a:gd name="T25" fmla="*/ 5 h 6"/>
                <a:gd name="T26" fmla="*/ 7 w 7"/>
                <a:gd name="T27" fmla="*/ 3 h 6"/>
                <a:gd name="T28" fmla="*/ 7 w 7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6" name="Freeform 730"/>
            <p:cNvSpPr>
              <a:spLocks/>
            </p:cNvSpPr>
            <p:nvPr/>
          </p:nvSpPr>
          <p:spPr bwMode="auto">
            <a:xfrm>
              <a:off x="7179001" y="1912802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4 w 7"/>
                <a:gd name="T7" fmla="*/ 2 h 5"/>
                <a:gd name="T8" fmla="*/ 0 w 7"/>
                <a:gd name="T9" fmla="*/ 3 h 5"/>
                <a:gd name="T10" fmla="*/ 0 w 7"/>
                <a:gd name="T11" fmla="*/ 5 h 5"/>
                <a:gd name="T12" fmla="*/ 0 w 7"/>
                <a:gd name="T13" fmla="*/ 5 h 5"/>
                <a:gd name="T14" fmla="*/ 2 w 7"/>
                <a:gd name="T15" fmla="*/ 5 h 5"/>
                <a:gd name="T16" fmla="*/ 5 w 7"/>
                <a:gd name="T17" fmla="*/ 3 h 5"/>
                <a:gd name="T18" fmla="*/ 7 w 7"/>
                <a:gd name="T19" fmla="*/ 2 h 5"/>
                <a:gd name="T20" fmla="*/ 7 w 7"/>
                <a:gd name="T21" fmla="*/ 0 h 5"/>
                <a:gd name="T22" fmla="*/ 7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7" name="Freeform 731"/>
            <p:cNvSpPr>
              <a:spLocks/>
            </p:cNvSpPr>
            <p:nvPr/>
          </p:nvSpPr>
          <p:spPr bwMode="auto">
            <a:xfrm>
              <a:off x="7035377" y="2271103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8" name="Freeform 732"/>
            <p:cNvSpPr>
              <a:spLocks/>
            </p:cNvSpPr>
            <p:nvPr/>
          </p:nvSpPr>
          <p:spPr bwMode="auto">
            <a:xfrm>
              <a:off x="7144228" y="2113874"/>
              <a:ext cx="18142" cy="25700"/>
            </a:xfrm>
            <a:custGeom>
              <a:avLst/>
              <a:gdLst>
                <a:gd name="T0" fmla="*/ 12 w 12"/>
                <a:gd name="T1" fmla="*/ 10 h 17"/>
                <a:gd name="T2" fmla="*/ 10 w 12"/>
                <a:gd name="T3" fmla="*/ 2 h 17"/>
                <a:gd name="T4" fmla="*/ 10 w 12"/>
                <a:gd name="T5" fmla="*/ 0 h 17"/>
                <a:gd name="T6" fmla="*/ 10 w 12"/>
                <a:gd name="T7" fmla="*/ 0 h 17"/>
                <a:gd name="T8" fmla="*/ 7 w 12"/>
                <a:gd name="T9" fmla="*/ 2 h 17"/>
                <a:gd name="T10" fmla="*/ 7 w 12"/>
                <a:gd name="T11" fmla="*/ 2 h 17"/>
                <a:gd name="T12" fmla="*/ 5 w 12"/>
                <a:gd name="T13" fmla="*/ 4 h 17"/>
                <a:gd name="T14" fmla="*/ 0 w 12"/>
                <a:gd name="T15" fmla="*/ 10 h 17"/>
                <a:gd name="T16" fmla="*/ 0 w 12"/>
                <a:gd name="T17" fmla="*/ 12 h 17"/>
                <a:gd name="T18" fmla="*/ 0 w 12"/>
                <a:gd name="T19" fmla="*/ 17 h 17"/>
                <a:gd name="T20" fmla="*/ 5 w 12"/>
                <a:gd name="T21" fmla="*/ 15 h 17"/>
                <a:gd name="T22" fmla="*/ 7 w 12"/>
                <a:gd name="T23" fmla="*/ 14 h 17"/>
                <a:gd name="T24" fmla="*/ 12 w 12"/>
                <a:gd name="T25" fmla="*/ 12 h 17"/>
                <a:gd name="T26" fmla="*/ 12 w 12"/>
                <a:gd name="T27" fmla="*/ 10 h 17"/>
                <a:gd name="T28" fmla="*/ 12 w 12"/>
                <a:gd name="T2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7">
                  <a:moveTo>
                    <a:pt x="12" y="10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9" name="Freeform 733"/>
            <p:cNvSpPr>
              <a:spLocks/>
            </p:cNvSpPr>
            <p:nvPr/>
          </p:nvSpPr>
          <p:spPr bwMode="auto">
            <a:xfrm>
              <a:off x="7166906" y="2060960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0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4 h 5"/>
                <a:gd name="T14" fmla="*/ 0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0" name="Freeform 734"/>
            <p:cNvSpPr>
              <a:spLocks/>
            </p:cNvSpPr>
            <p:nvPr/>
          </p:nvSpPr>
          <p:spPr bwMode="auto">
            <a:xfrm>
              <a:off x="7133646" y="2181906"/>
              <a:ext cx="7560" cy="7559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2 h 5"/>
                <a:gd name="T4" fmla="*/ 2 w 5"/>
                <a:gd name="T5" fmla="*/ 2 h 5"/>
                <a:gd name="T6" fmla="*/ 0 w 5"/>
                <a:gd name="T7" fmla="*/ 4 h 5"/>
                <a:gd name="T8" fmla="*/ 0 w 5"/>
                <a:gd name="T9" fmla="*/ 4 h 5"/>
                <a:gd name="T10" fmla="*/ 0 w 5"/>
                <a:gd name="T11" fmla="*/ 4 h 5"/>
                <a:gd name="T12" fmla="*/ 0 w 5"/>
                <a:gd name="T13" fmla="*/ 5 h 5"/>
                <a:gd name="T14" fmla="*/ 2 w 5"/>
                <a:gd name="T15" fmla="*/ 5 h 5"/>
                <a:gd name="T16" fmla="*/ 2 w 5"/>
                <a:gd name="T17" fmla="*/ 5 h 5"/>
                <a:gd name="T18" fmla="*/ 4 w 5"/>
                <a:gd name="T19" fmla="*/ 2 h 5"/>
                <a:gd name="T20" fmla="*/ 5 w 5"/>
                <a:gd name="T21" fmla="*/ 2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1" name="Freeform 735"/>
            <p:cNvSpPr>
              <a:spLocks/>
            </p:cNvSpPr>
            <p:nvPr/>
          </p:nvSpPr>
          <p:spPr bwMode="auto">
            <a:xfrm>
              <a:off x="7144228" y="2139575"/>
              <a:ext cx="30236" cy="19653"/>
            </a:xfrm>
            <a:custGeom>
              <a:avLst/>
              <a:gdLst>
                <a:gd name="T0" fmla="*/ 20 w 20"/>
                <a:gd name="T1" fmla="*/ 2 h 13"/>
                <a:gd name="T2" fmla="*/ 10 w 20"/>
                <a:gd name="T3" fmla="*/ 0 h 13"/>
                <a:gd name="T4" fmla="*/ 8 w 20"/>
                <a:gd name="T5" fmla="*/ 2 h 13"/>
                <a:gd name="T6" fmla="*/ 8 w 20"/>
                <a:gd name="T7" fmla="*/ 2 h 13"/>
                <a:gd name="T8" fmla="*/ 7 w 20"/>
                <a:gd name="T9" fmla="*/ 2 h 13"/>
                <a:gd name="T10" fmla="*/ 7 w 20"/>
                <a:gd name="T11" fmla="*/ 2 h 13"/>
                <a:gd name="T12" fmla="*/ 5 w 20"/>
                <a:gd name="T13" fmla="*/ 3 h 13"/>
                <a:gd name="T14" fmla="*/ 5 w 20"/>
                <a:gd name="T15" fmla="*/ 3 h 13"/>
                <a:gd name="T16" fmla="*/ 3 w 20"/>
                <a:gd name="T17" fmla="*/ 3 h 13"/>
                <a:gd name="T18" fmla="*/ 3 w 20"/>
                <a:gd name="T19" fmla="*/ 5 h 13"/>
                <a:gd name="T20" fmla="*/ 2 w 20"/>
                <a:gd name="T21" fmla="*/ 8 h 13"/>
                <a:gd name="T22" fmla="*/ 0 w 20"/>
                <a:gd name="T23" fmla="*/ 12 h 13"/>
                <a:gd name="T24" fmla="*/ 2 w 20"/>
                <a:gd name="T25" fmla="*/ 13 h 13"/>
                <a:gd name="T26" fmla="*/ 2 w 20"/>
                <a:gd name="T27" fmla="*/ 13 h 13"/>
                <a:gd name="T28" fmla="*/ 3 w 20"/>
                <a:gd name="T29" fmla="*/ 13 h 13"/>
                <a:gd name="T30" fmla="*/ 5 w 20"/>
                <a:gd name="T31" fmla="*/ 13 h 13"/>
                <a:gd name="T32" fmla="*/ 7 w 20"/>
                <a:gd name="T33" fmla="*/ 12 h 13"/>
                <a:gd name="T34" fmla="*/ 7 w 20"/>
                <a:gd name="T35" fmla="*/ 10 h 13"/>
                <a:gd name="T36" fmla="*/ 8 w 20"/>
                <a:gd name="T37" fmla="*/ 10 h 13"/>
                <a:gd name="T38" fmla="*/ 12 w 20"/>
                <a:gd name="T39" fmla="*/ 7 h 13"/>
                <a:gd name="T40" fmla="*/ 13 w 20"/>
                <a:gd name="T41" fmla="*/ 7 h 13"/>
                <a:gd name="T42" fmla="*/ 15 w 20"/>
                <a:gd name="T43" fmla="*/ 5 h 13"/>
                <a:gd name="T44" fmla="*/ 17 w 20"/>
                <a:gd name="T45" fmla="*/ 3 h 13"/>
                <a:gd name="T46" fmla="*/ 20 w 20"/>
                <a:gd name="T47" fmla="*/ 3 h 13"/>
                <a:gd name="T48" fmla="*/ 20 w 20"/>
                <a:gd name="T49" fmla="*/ 3 h 13"/>
                <a:gd name="T50" fmla="*/ 20 w 20"/>
                <a:gd name="T51" fmla="*/ 3 h 13"/>
                <a:gd name="T52" fmla="*/ 20 w 20"/>
                <a:gd name="T53" fmla="*/ 2 h 13"/>
                <a:gd name="T54" fmla="*/ 20 w 20"/>
                <a:gd name="T55" fmla="*/ 2 h 13"/>
                <a:gd name="T56" fmla="*/ 20 w 20"/>
                <a:gd name="T5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13">
                  <a:moveTo>
                    <a:pt x="20" y="2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2" name="Freeform 736"/>
            <p:cNvSpPr>
              <a:spLocks/>
            </p:cNvSpPr>
            <p:nvPr/>
          </p:nvSpPr>
          <p:spPr bwMode="auto">
            <a:xfrm>
              <a:off x="7106433" y="2251449"/>
              <a:ext cx="19654" cy="19653"/>
            </a:xfrm>
            <a:custGeom>
              <a:avLst/>
              <a:gdLst>
                <a:gd name="T0" fmla="*/ 0 w 13"/>
                <a:gd name="T1" fmla="*/ 10 h 13"/>
                <a:gd name="T2" fmla="*/ 2 w 13"/>
                <a:gd name="T3" fmla="*/ 11 h 13"/>
                <a:gd name="T4" fmla="*/ 5 w 13"/>
                <a:gd name="T5" fmla="*/ 13 h 13"/>
                <a:gd name="T6" fmla="*/ 5 w 13"/>
                <a:gd name="T7" fmla="*/ 13 h 13"/>
                <a:gd name="T8" fmla="*/ 7 w 13"/>
                <a:gd name="T9" fmla="*/ 13 h 13"/>
                <a:gd name="T10" fmla="*/ 8 w 13"/>
                <a:gd name="T11" fmla="*/ 13 h 13"/>
                <a:gd name="T12" fmla="*/ 10 w 13"/>
                <a:gd name="T13" fmla="*/ 11 h 13"/>
                <a:gd name="T14" fmla="*/ 12 w 13"/>
                <a:gd name="T15" fmla="*/ 11 h 13"/>
                <a:gd name="T16" fmla="*/ 12 w 13"/>
                <a:gd name="T17" fmla="*/ 11 h 13"/>
                <a:gd name="T18" fmla="*/ 13 w 13"/>
                <a:gd name="T19" fmla="*/ 10 h 13"/>
                <a:gd name="T20" fmla="*/ 13 w 13"/>
                <a:gd name="T21" fmla="*/ 10 h 13"/>
                <a:gd name="T22" fmla="*/ 13 w 13"/>
                <a:gd name="T23" fmla="*/ 8 h 13"/>
                <a:gd name="T24" fmla="*/ 12 w 13"/>
                <a:gd name="T25" fmla="*/ 3 h 13"/>
                <a:gd name="T26" fmla="*/ 12 w 13"/>
                <a:gd name="T27" fmla="*/ 3 h 13"/>
                <a:gd name="T28" fmla="*/ 10 w 13"/>
                <a:gd name="T29" fmla="*/ 0 h 13"/>
                <a:gd name="T30" fmla="*/ 10 w 13"/>
                <a:gd name="T31" fmla="*/ 0 h 13"/>
                <a:gd name="T32" fmla="*/ 10 w 13"/>
                <a:gd name="T33" fmla="*/ 0 h 13"/>
                <a:gd name="T34" fmla="*/ 7 w 13"/>
                <a:gd name="T35" fmla="*/ 1 h 13"/>
                <a:gd name="T36" fmla="*/ 5 w 13"/>
                <a:gd name="T37" fmla="*/ 1 h 13"/>
                <a:gd name="T38" fmla="*/ 5 w 13"/>
                <a:gd name="T39" fmla="*/ 1 h 13"/>
                <a:gd name="T40" fmla="*/ 0 w 13"/>
                <a:gd name="T41" fmla="*/ 10 h 13"/>
                <a:gd name="T42" fmla="*/ 0 w 13"/>
                <a:gd name="T4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0" y="10"/>
                  </a:moveTo>
                  <a:lnTo>
                    <a:pt x="2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3" name="Freeform 737"/>
            <p:cNvSpPr>
              <a:spLocks/>
            </p:cNvSpPr>
            <p:nvPr/>
          </p:nvSpPr>
          <p:spPr bwMode="auto">
            <a:xfrm>
              <a:off x="7113992" y="2200047"/>
              <a:ext cx="27213" cy="48378"/>
            </a:xfrm>
            <a:custGeom>
              <a:avLst/>
              <a:gdLst>
                <a:gd name="T0" fmla="*/ 13 w 18"/>
                <a:gd name="T1" fmla="*/ 0 h 32"/>
                <a:gd name="T2" fmla="*/ 12 w 18"/>
                <a:gd name="T3" fmla="*/ 0 h 32"/>
                <a:gd name="T4" fmla="*/ 12 w 18"/>
                <a:gd name="T5" fmla="*/ 0 h 32"/>
                <a:gd name="T6" fmla="*/ 12 w 18"/>
                <a:gd name="T7" fmla="*/ 0 h 32"/>
                <a:gd name="T8" fmla="*/ 12 w 18"/>
                <a:gd name="T9" fmla="*/ 0 h 32"/>
                <a:gd name="T10" fmla="*/ 10 w 18"/>
                <a:gd name="T11" fmla="*/ 3 h 32"/>
                <a:gd name="T12" fmla="*/ 3 w 18"/>
                <a:gd name="T13" fmla="*/ 20 h 32"/>
                <a:gd name="T14" fmla="*/ 3 w 18"/>
                <a:gd name="T15" fmla="*/ 22 h 32"/>
                <a:gd name="T16" fmla="*/ 0 w 18"/>
                <a:gd name="T17" fmla="*/ 30 h 32"/>
                <a:gd name="T18" fmla="*/ 0 w 18"/>
                <a:gd name="T19" fmla="*/ 32 h 32"/>
                <a:gd name="T20" fmla="*/ 0 w 18"/>
                <a:gd name="T21" fmla="*/ 32 h 32"/>
                <a:gd name="T22" fmla="*/ 0 w 18"/>
                <a:gd name="T23" fmla="*/ 32 h 32"/>
                <a:gd name="T24" fmla="*/ 3 w 18"/>
                <a:gd name="T25" fmla="*/ 30 h 32"/>
                <a:gd name="T26" fmla="*/ 3 w 18"/>
                <a:gd name="T27" fmla="*/ 30 h 32"/>
                <a:gd name="T28" fmla="*/ 5 w 18"/>
                <a:gd name="T29" fmla="*/ 29 h 32"/>
                <a:gd name="T30" fmla="*/ 7 w 18"/>
                <a:gd name="T31" fmla="*/ 27 h 32"/>
                <a:gd name="T32" fmla="*/ 8 w 18"/>
                <a:gd name="T33" fmla="*/ 27 h 32"/>
                <a:gd name="T34" fmla="*/ 8 w 18"/>
                <a:gd name="T35" fmla="*/ 27 h 32"/>
                <a:gd name="T36" fmla="*/ 17 w 18"/>
                <a:gd name="T37" fmla="*/ 20 h 32"/>
                <a:gd name="T38" fmla="*/ 18 w 18"/>
                <a:gd name="T39" fmla="*/ 17 h 32"/>
                <a:gd name="T40" fmla="*/ 18 w 18"/>
                <a:gd name="T41" fmla="*/ 10 h 32"/>
                <a:gd name="T42" fmla="*/ 17 w 18"/>
                <a:gd name="T43" fmla="*/ 10 h 32"/>
                <a:gd name="T44" fmla="*/ 15 w 18"/>
                <a:gd name="T45" fmla="*/ 7 h 32"/>
                <a:gd name="T46" fmla="*/ 13 w 18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32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5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4" name="Freeform 738"/>
            <p:cNvSpPr>
              <a:spLocks/>
            </p:cNvSpPr>
            <p:nvPr/>
          </p:nvSpPr>
          <p:spPr bwMode="auto">
            <a:xfrm>
              <a:off x="6819188" y="2449497"/>
              <a:ext cx="24189" cy="22677"/>
            </a:xfrm>
            <a:custGeom>
              <a:avLst/>
              <a:gdLst>
                <a:gd name="T0" fmla="*/ 16 w 16"/>
                <a:gd name="T1" fmla="*/ 9 h 15"/>
                <a:gd name="T2" fmla="*/ 13 w 16"/>
                <a:gd name="T3" fmla="*/ 2 h 15"/>
                <a:gd name="T4" fmla="*/ 13 w 16"/>
                <a:gd name="T5" fmla="*/ 2 h 15"/>
                <a:gd name="T6" fmla="*/ 10 w 16"/>
                <a:gd name="T7" fmla="*/ 0 h 15"/>
                <a:gd name="T8" fmla="*/ 3 w 16"/>
                <a:gd name="T9" fmla="*/ 4 h 15"/>
                <a:gd name="T10" fmla="*/ 1 w 16"/>
                <a:gd name="T11" fmla="*/ 4 h 15"/>
                <a:gd name="T12" fmla="*/ 0 w 16"/>
                <a:gd name="T13" fmla="*/ 5 h 15"/>
                <a:gd name="T14" fmla="*/ 0 w 16"/>
                <a:gd name="T15" fmla="*/ 5 h 15"/>
                <a:gd name="T16" fmla="*/ 0 w 16"/>
                <a:gd name="T17" fmla="*/ 7 h 15"/>
                <a:gd name="T18" fmla="*/ 0 w 16"/>
                <a:gd name="T19" fmla="*/ 7 h 15"/>
                <a:gd name="T20" fmla="*/ 0 w 16"/>
                <a:gd name="T21" fmla="*/ 9 h 15"/>
                <a:gd name="T22" fmla="*/ 0 w 16"/>
                <a:gd name="T23" fmla="*/ 9 h 15"/>
                <a:gd name="T24" fmla="*/ 6 w 16"/>
                <a:gd name="T25" fmla="*/ 15 h 15"/>
                <a:gd name="T26" fmla="*/ 11 w 16"/>
                <a:gd name="T27" fmla="*/ 15 h 15"/>
                <a:gd name="T28" fmla="*/ 11 w 16"/>
                <a:gd name="T29" fmla="*/ 14 h 15"/>
                <a:gd name="T30" fmla="*/ 13 w 16"/>
                <a:gd name="T31" fmla="*/ 14 h 15"/>
                <a:gd name="T32" fmla="*/ 15 w 16"/>
                <a:gd name="T33" fmla="*/ 12 h 15"/>
                <a:gd name="T34" fmla="*/ 15 w 16"/>
                <a:gd name="T35" fmla="*/ 12 h 15"/>
                <a:gd name="T36" fmla="*/ 16 w 16"/>
                <a:gd name="T37" fmla="*/ 10 h 15"/>
                <a:gd name="T38" fmla="*/ 16 w 16"/>
                <a:gd name="T39" fmla="*/ 9 h 15"/>
                <a:gd name="T40" fmla="*/ 16 w 16"/>
                <a:gd name="T4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5">
                  <a:moveTo>
                    <a:pt x="16" y="9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5" name="Freeform 739"/>
            <p:cNvSpPr>
              <a:spLocks/>
            </p:cNvSpPr>
            <p:nvPr/>
          </p:nvSpPr>
          <p:spPr bwMode="auto">
            <a:xfrm>
              <a:off x="6683122" y="2568931"/>
              <a:ext cx="19654" cy="7559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0 h 5"/>
                <a:gd name="T4" fmla="*/ 1 w 13"/>
                <a:gd name="T5" fmla="*/ 3 h 5"/>
                <a:gd name="T6" fmla="*/ 3 w 13"/>
                <a:gd name="T7" fmla="*/ 3 h 5"/>
                <a:gd name="T8" fmla="*/ 3 w 13"/>
                <a:gd name="T9" fmla="*/ 5 h 5"/>
                <a:gd name="T10" fmla="*/ 8 w 13"/>
                <a:gd name="T11" fmla="*/ 5 h 5"/>
                <a:gd name="T12" fmla="*/ 10 w 13"/>
                <a:gd name="T13" fmla="*/ 5 h 5"/>
                <a:gd name="T14" fmla="*/ 11 w 13"/>
                <a:gd name="T15" fmla="*/ 5 h 5"/>
                <a:gd name="T16" fmla="*/ 11 w 13"/>
                <a:gd name="T17" fmla="*/ 5 h 5"/>
                <a:gd name="T18" fmla="*/ 13 w 13"/>
                <a:gd name="T19" fmla="*/ 5 h 5"/>
                <a:gd name="T20" fmla="*/ 13 w 13"/>
                <a:gd name="T21" fmla="*/ 5 h 5"/>
                <a:gd name="T22" fmla="*/ 13 w 13"/>
                <a:gd name="T23" fmla="*/ 3 h 5"/>
                <a:gd name="T24" fmla="*/ 13 w 13"/>
                <a:gd name="T25" fmla="*/ 3 h 5"/>
                <a:gd name="T26" fmla="*/ 8 w 13"/>
                <a:gd name="T27" fmla="*/ 1 h 5"/>
                <a:gd name="T28" fmla="*/ 6 w 13"/>
                <a:gd name="T29" fmla="*/ 0 h 5"/>
                <a:gd name="T30" fmla="*/ 0 w 1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6" name="Freeform 740"/>
            <p:cNvSpPr>
              <a:spLocks/>
            </p:cNvSpPr>
            <p:nvPr/>
          </p:nvSpPr>
          <p:spPr bwMode="auto">
            <a:xfrm>
              <a:off x="6782902" y="2494849"/>
              <a:ext cx="21166" cy="22677"/>
            </a:xfrm>
            <a:custGeom>
              <a:avLst/>
              <a:gdLst>
                <a:gd name="T0" fmla="*/ 14 w 14"/>
                <a:gd name="T1" fmla="*/ 0 h 15"/>
                <a:gd name="T2" fmla="*/ 12 w 14"/>
                <a:gd name="T3" fmla="*/ 0 h 15"/>
                <a:gd name="T4" fmla="*/ 2 w 14"/>
                <a:gd name="T5" fmla="*/ 4 h 15"/>
                <a:gd name="T6" fmla="*/ 0 w 14"/>
                <a:gd name="T7" fmla="*/ 9 h 15"/>
                <a:gd name="T8" fmla="*/ 0 w 14"/>
                <a:gd name="T9" fmla="*/ 9 h 15"/>
                <a:gd name="T10" fmla="*/ 0 w 14"/>
                <a:gd name="T11" fmla="*/ 10 h 15"/>
                <a:gd name="T12" fmla="*/ 0 w 14"/>
                <a:gd name="T13" fmla="*/ 10 h 15"/>
                <a:gd name="T14" fmla="*/ 2 w 14"/>
                <a:gd name="T15" fmla="*/ 12 h 15"/>
                <a:gd name="T16" fmla="*/ 5 w 14"/>
                <a:gd name="T17" fmla="*/ 15 h 15"/>
                <a:gd name="T18" fmla="*/ 5 w 14"/>
                <a:gd name="T19" fmla="*/ 15 h 15"/>
                <a:gd name="T20" fmla="*/ 7 w 14"/>
                <a:gd name="T21" fmla="*/ 15 h 15"/>
                <a:gd name="T22" fmla="*/ 7 w 14"/>
                <a:gd name="T23" fmla="*/ 15 h 15"/>
                <a:gd name="T24" fmla="*/ 12 w 14"/>
                <a:gd name="T25" fmla="*/ 12 h 15"/>
                <a:gd name="T26" fmla="*/ 14 w 14"/>
                <a:gd name="T27" fmla="*/ 9 h 15"/>
                <a:gd name="T28" fmla="*/ 12 w 14"/>
                <a:gd name="T29" fmla="*/ 5 h 15"/>
                <a:gd name="T30" fmla="*/ 14 w 14"/>
                <a:gd name="T31" fmla="*/ 2 h 15"/>
                <a:gd name="T32" fmla="*/ 14 w 14"/>
                <a:gd name="T33" fmla="*/ 2 h 15"/>
                <a:gd name="T34" fmla="*/ 14 w 14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2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2" y="12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7" name="Freeform 741"/>
            <p:cNvSpPr>
              <a:spLocks/>
            </p:cNvSpPr>
            <p:nvPr/>
          </p:nvSpPr>
          <p:spPr bwMode="auto">
            <a:xfrm>
              <a:off x="6811626" y="2494849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0 w 5"/>
                <a:gd name="T11" fmla="*/ 0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3 w 5"/>
                <a:gd name="T19" fmla="*/ 2 h 2"/>
                <a:gd name="T20" fmla="*/ 3 w 5"/>
                <a:gd name="T21" fmla="*/ 2 h 2"/>
                <a:gd name="T22" fmla="*/ 3 w 5"/>
                <a:gd name="T23" fmla="*/ 2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8" name="Freeform 742"/>
            <p:cNvSpPr>
              <a:spLocks/>
            </p:cNvSpPr>
            <p:nvPr/>
          </p:nvSpPr>
          <p:spPr bwMode="auto">
            <a:xfrm>
              <a:off x="6805580" y="2493340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1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1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3 h 3"/>
                <a:gd name="T18" fmla="*/ 2 w 4"/>
                <a:gd name="T19" fmla="*/ 3 h 3"/>
                <a:gd name="T20" fmla="*/ 2 w 4"/>
                <a:gd name="T21" fmla="*/ 3 h 3"/>
                <a:gd name="T22" fmla="*/ 4 w 4"/>
                <a:gd name="T23" fmla="*/ 3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9" name="Freeform 743"/>
            <p:cNvSpPr>
              <a:spLocks/>
            </p:cNvSpPr>
            <p:nvPr/>
          </p:nvSpPr>
          <p:spPr bwMode="auto">
            <a:xfrm>
              <a:off x="6804068" y="2500898"/>
              <a:ext cx="15119" cy="9071"/>
            </a:xfrm>
            <a:custGeom>
              <a:avLst/>
              <a:gdLst>
                <a:gd name="T0" fmla="*/ 3 w 10"/>
                <a:gd name="T1" fmla="*/ 0 h 6"/>
                <a:gd name="T2" fmla="*/ 1 w 10"/>
                <a:gd name="T3" fmla="*/ 0 h 6"/>
                <a:gd name="T4" fmla="*/ 1 w 10"/>
                <a:gd name="T5" fmla="*/ 0 h 6"/>
                <a:gd name="T6" fmla="*/ 0 w 10"/>
                <a:gd name="T7" fmla="*/ 1 h 6"/>
                <a:gd name="T8" fmla="*/ 0 w 10"/>
                <a:gd name="T9" fmla="*/ 3 h 6"/>
                <a:gd name="T10" fmla="*/ 0 w 10"/>
                <a:gd name="T11" fmla="*/ 3 h 6"/>
                <a:gd name="T12" fmla="*/ 3 w 10"/>
                <a:gd name="T13" fmla="*/ 5 h 6"/>
                <a:gd name="T14" fmla="*/ 3 w 10"/>
                <a:gd name="T15" fmla="*/ 6 h 6"/>
                <a:gd name="T16" fmla="*/ 5 w 10"/>
                <a:gd name="T17" fmla="*/ 6 h 6"/>
                <a:gd name="T18" fmla="*/ 6 w 10"/>
                <a:gd name="T19" fmla="*/ 5 h 6"/>
                <a:gd name="T20" fmla="*/ 8 w 10"/>
                <a:gd name="T21" fmla="*/ 5 h 6"/>
                <a:gd name="T22" fmla="*/ 10 w 10"/>
                <a:gd name="T23" fmla="*/ 3 h 6"/>
                <a:gd name="T24" fmla="*/ 10 w 10"/>
                <a:gd name="T25" fmla="*/ 1 h 6"/>
                <a:gd name="T26" fmla="*/ 10 w 10"/>
                <a:gd name="T27" fmla="*/ 1 h 6"/>
                <a:gd name="T28" fmla="*/ 10 w 10"/>
                <a:gd name="T29" fmla="*/ 1 h 6"/>
                <a:gd name="T30" fmla="*/ 8 w 10"/>
                <a:gd name="T31" fmla="*/ 0 h 6"/>
                <a:gd name="T32" fmla="*/ 3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0" name="Freeform 744"/>
            <p:cNvSpPr>
              <a:spLocks/>
            </p:cNvSpPr>
            <p:nvPr/>
          </p:nvSpPr>
          <p:spPr bwMode="auto">
            <a:xfrm>
              <a:off x="6692192" y="2561372"/>
              <a:ext cx="18142" cy="1512"/>
            </a:xfrm>
            <a:custGeom>
              <a:avLst/>
              <a:gdLst>
                <a:gd name="T0" fmla="*/ 5 w 12"/>
                <a:gd name="T1" fmla="*/ 1 h 1"/>
                <a:gd name="T2" fmla="*/ 5 w 12"/>
                <a:gd name="T3" fmla="*/ 1 h 1"/>
                <a:gd name="T4" fmla="*/ 9 w 12"/>
                <a:gd name="T5" fmla="*/ 1 h 1"/>
                <a:gd name="T6" fmla="*/ 10 w 12"/>
                <a:gd name="T7" fmla="*/ 1 h 1"/>
                <a:gd name="T8" fmla="*/ 12 w 12"/>
                <a:gd name="T9" fmla="*/ 1 h 1"/>
                <a:gd name="T10" fmla="*/ 7 w 12"/>
                <a:gd name="T11" fmla="*/ 0 h 1"/>
                <a:gd name="T12" fmla="*/ 2 w 12"/>
                <a:gd name="T13" fmla="*/ 0 h 1"/>
                <a:gd name="T14" fmla="*/ 0 w 12"/>
                <a:gd name="T15" fmla="*/ 0 h 1"/>
                <a:gd name="T16" fmla="*/ 0 w 12"/>
                <a:gd name="T17" fmla="*/ 1 h 1"/>
                <a:gd name="T18" fmla="*/ 5 w 1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">
                  <a:moveTo>
                    <a:pt x="5" y="1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1" name="Freeform 745"/>
            <p:cNvSpPr>
              <a:spLocks/>
            </p:cNvSpPr>
            <p:nvPr/>
          </p:nvSpPr>
          <p:spPr bwMode="auto">
            <a:xfrm>
              <a:off x="6720914" y="2540206"/>
              <a:ext cx="7560" cy="7559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2 h 5"/>
                <a:gd name="T4" fmla="*/ 5 w 5"/>
                <a:gd name="T5" fmla="*/ 0 h 5"/>
                <a:gd name="T6" fmla="*/ 3 w 5"/>
                <a:gd name="T7" fmla="*/ 2 h 5"/>
                <a:gd name="T8" fmla="*/ 0 w 5"/>
                <a:gd name="T9" fmla="*/ 4 h 5"/>
                <a:gd name="T10" fmla="*/ 0 w 5"/>
                <a:gd name="T11" fmla="*/ 5 h 5"/>
                <a:gd name="T12" fmla="*/ 0 w 5"/>
                <a:gd name="T13" fmla="*/ 5 h 5"/>
                <a:gd name="T14" fmla="*/ 5 w 5"/>
                <a:gd name="T15" fmla="*/ 5 h 5"/>
                <a:gd name="T16" fmla="*/ 5 w 5"/>
                <a:gd name="T17" fmla="*/ 5 h 5"/>
                <a:gd name="T18" fmla="*/ 5 w 5"/>
                <a:gd name="T19" fmla="*/ 4 h 5"/>
                <a:gd name="T20" fmla="*/ 5 w 5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2" name="Freeform 746"/>
            <p:cNvSpPr>
              <a:spLocks/>
            </p:cNvSpPr>
            <p:nvPr/>
          </p:nvSpPr>
          <p:spPr bwMode="auto">
            <a:xfrm>
              <a:off x="6729990" y="2535669"/>
              <a:ext cx="18142" cy="10582"/>
            </a:xfrm>
            <a:custGeom>
              <a:avLst/>
              <a:gdLst>
                <a:gd name="T0" fmla="*/ 2 w 12"/>
                <a:gd name="T1" fmla="*/ 0 h 7"/>
                <a:gd name="T2" fmla="*/ 2 w 12"/>
                <a:gd name="T3" fmla="*/ 2 h 7"/>
                <a:gd name="T4" fmla="*/ 0 w 12"/>
                <a:gd name="T5" fmla="*/ 5 h 7"/>
                <a:gd name="T6" fmla="*/ 0 w 12"/>
                <a:gd name="T7" fmla="*/ 5 h 7"/>
                <a:gd name="T8" fmla="*/ 0 w 12"/>
                <a:gd name="T9" fmla="*/ 7 h 7"/>
                <a:gd name="T10" fmla="*/ 0 w 12"/>
                <a:gd name="T11" fmla="*/ 7 h 7"/>
                <a:gd name="T12" fmla="*/ 9 w 12"/>
                <a:gd name="T13" fmla="*/ 7 h 7"/>
                <a:gd name="T14" fmla="*/ 10 w 12"/>
                <a:gd name="T15" fmla="*/ 7 h 7"/>
                <a:gd name="T16" fmla="*/ 10 w 12"/>
                <a:gd name="T17" fmla="*/ 5 h 7"/>
                <a:gd name="T18" fmla="*/ 12 w 12"/>
                <a:gd name="T19" fmla="*/ 5 h 7"/>
                <a:gd name="T20" fmla="*/ 12 w 12"/>
                <a:gd name="T21" fmla="*/ 3 h 7"/>
                <a:gd name="T22" fmla="*/ 12 w 12"/>
                <a:gd name="T23" fmla="*/ 2 h 7"/>
                <a:gd name="T24" fmla="*/ 10 w 12"/>
                <a:gd name="T25" fmla="*/ 2 h 7"/>
                <a:gd name="T26" fmla="*/ 10 w 12"/>
                <a:gd name="T27" fmla="*/ 2 h 7"/>
                <a:gd name="T28" fmla="*/ 2 w 1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3" name="Freeform 747"/>
            <p:cNvSpPr>
              <a:spLocks/>
            </p:cNvSpPr>
            <p:nvPr/>
          </p:nvSpPr>
          <p:spPr bwMode="auto">
            <a:xfrm>
              <a:off x="6743592" y="2523577"/>
              <a:ext cx="9071" cy="9071"/>
            </a:xfrm>
            <a:custGeom>
              <a:avLst/>
              <a:gdLst>
                <a:gd name="T0" fmla="*/ 6 w 6"/>
                <a:gd name="T1" fmla="*/ 0 h 6"/>
                <a:gd name="T2" fmla="*/ 5 w 6"/>
                <a:gd name="T3" fmla="*/ 0 h 6"/>
                <a:gd name="T4" fmla="*/ 5 w 6"/>
                <a:gd name="T5" fmla="*/ 0 h 6"/>
                <a:gd name="T6" fmla="*/ 5 w 6"/>
                <a:gd name="T7" fmla="*/ 0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3 h 6"/>
                <a:gd name="T16" fmla="*/ 1 w 6"/>
                <a:gd name="T17" fmla="*/ 5 h 6"/>
                <a:gd name="T18" fmla="*/ 1 w 6"/>
                <a:gd name="T19" fmla="*/ 6 h 6"/>
                <a:gd name="T20" fmla="*/ 3 w 6"/>
                <a:gd name="T21" fmla="*/ 6 h 6"/>
                <a:gd name="T22" fmla="*/ 3 w 6"/>
                <a:gd name="T23" fmla="*/ 6 h 6"/>
                <a:gd name="T24" fmla="*/ 6 w 6"/>
                <a:gd name="T25" fmla="*/ 3 h 6"/>
                <a:gd name="T26" fmla="*/ 6 w 6"/>
                <a:gd name="T27" fmla="*/ 1 h 6"/>
                <a:gd name="T28" fmla="*/ 6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4" name="Freeform 748"/>
            <p:cNvSpPr>
              <a:spLocks/>
            </p:cNvSpPr>
            <p:nvPr/>
          </p:nvSpPr>
          <p:spPr bwMode="auto">
            <a:xfrm>
              <a:off x="6965828" y="2387511"/>
              <a:ext cx="4536" cy="4535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1 w 3"/>
                <a:gd name="T21" fmla="*/ 3 h 3"/>
                <a:gd name="T22" fmla="*/ 1 w 3"/>
                <a:gd name="T23" fmla="*/ 3 h 3"/>
                <a:gd name="T24" fmla="*/ 3 w 3"/>
                <a:gd name="T25" fmla="*/ 1 h 3"/>
                <a:gd name="T26" fmla="*/ 3 w 3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5" name="Freeform 749"/>
            <p:cNvSpPr>
              <a:spLocks/>
            </p:cNvSpPr>
            <p:nvPr/>
          </p:nvSpPr>
          <p:spPr bwMode="auto">
            <a:xfrm>
              <a:off x="6823720" y="2482756"/>
              <a:ext cx="15119" cy="12094"/>
            </a:xfrm>
            <a:custGeom>
              <a:avLst/>
              <a:gdLst>
                <a:gd name="T0" fmla="*/ 0 w 10"/>
                <a:gd name="T1" fmla="*/ 7 h 8"/>
                <a:gd name="T2" fmla="*/ 0 w 10"/>
                <a:gd name="T3" fmla="*/ 8 h 8"/>
                <a:gd name="T4" fmla="*/ 5 w 10"/>
                <a:gd name="T5" fmla="*/ 8 h 8"/>
                <a:gd name="T6" fmla="*/ 7 w 10"/>
                <a:gd name="T7" fmla="*/ 8 h 8"/>
                <a:gd name="T8" fmla="*/ 8 w 10"/>
                <a:gd name="T9" fmla="*/ 8 h 8"/>
                <a:gd name="T10" fmla="*/ 8 w 10"/>
                <a:gd name="T11" fmla="*/ 8 h 8"/>
                <a:gd name="T12" fmla="*/ 10 w 10"/>
                <a:gd name="T13" fmla="*/ 8 h 8"/>
                <a:gd name="T14" fmla="*/ 10 w 10"/>
                <a:gd name="T15" fmla="*/ 8 h 8"/>
                <a:gd name="T16" fmla="*/ 10 w 10"/>
                <a:gd name="T17" fmla="*/ 5 h 8"/>
                <a:gd name="T18" fmla="*/ 10 w 10"/>
                <a:gd name="T19" fmla="*/ 5 h 8"/>
                <a:gd name="T20" fmla="*/ 8 w 10"/>
                <a:gd name="T21" fmla="*/ 2 h 8"/>
                <a:gd name="T22" fmla="*/ 8 w 10"/>
                <a:gd name="T23" fmla="*/ 2 h 8"/>
                <a:gd name="T24" fmla="*/ 8 w 10"/>
                <a:gd name="T25" fmla="*/ 2 h 8"/>
                <a:gd name="T26" fmla="*/ 7 w 10"/>
                <a:gd name="T27" fmla="*/ 0 h 8"/>
                <a:gd name="T28" fmla="*/ 7 w 10"/>
                <a:gd name="T29" fmla="*/ 0 h 8"/>
                <a:gd name="T30" fmla="*/ 7 w 10"/>
                <a:gd name="T31" fmla="*/ 0 h 8"/>
                <a:gd name="T32" fmla="*/ 5 w 10"/>
                <a:gd name="T33" fmla="*/ 2 h 8"/>
                <a:gd name="T34" fmla="*/ 0 w 10"/>
                <a:gd name="T35" fmla="*/ 5 h 8"/>
                <a:gd name="T36" fmla="*/ 0 w 10"/>
                <a:gd name="T37" fmla="*/ 5 h 8"/>
                <a:gd name="T38" fmla="*/ 0 w 10"/>
                <a:gd name="T3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8">
                  <a:moveTo>
                    <a:pt x="0" y="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6" name="Freeform 750"/>
            <p:cNvSpPr>
              <a:spLocks/>
            </p:cNvSpPr>
            <p:nvPr/>
          </p:nvSpPr>
          <p:spPr bwMode="auto">
            <a:xfrm>
              <a:off x="6856980" y="2467639"/>
              <a:ext cx="15119" cy="10582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7 h 7"/>
                <a:gd name="T4" fmla="*/ 3 w 10"/>
                <a:gd name="T5" fmla="*/ 7 h 7"/>
                <a:gd name="T6" fmla="*/ 7 w 10"/>
                <a:gd name="T7" fmla="*/ 7 h 7"/>
                <a:gd name="T8" fmla="*/ 10 w 10"/>
                <a:gd name="T9" fmla="*/ 7 h 7"/>
                <a:gd name="T10" fmla="*/ 10 w 10"/>
                <a:gd name="T11" fmla="*/ 7 h 7"/>
                <a:gd name="T12" fmla="*/ 10 w 10"/>
                <a:gd name="T13" fmla="*/ 7 h 7"/>
                <a:gd name="T14" fmla="*/ 10 w 10"/>
                <a:gd name="T15" fmla="*/ 5 h 7"/>
                <a:gd name="T16" fmla="*/ 10 w 10"/>
                <a:gd name="T17" fmla="*/ 5 h 7"/>
                <a:gd name="T18" fmla="*/ 10 w 10"/>
                <a:gd name="T19" fmla="*/ 3 h 7"/>
                <a:gd name="T20" fmla="*/ 10 w 10"/>
                <a:gd name="T21" fmla="*/ 2 h 7"/>
                <a:gd name="T22" fmla="*/ 8 w 10"/>
                <a:gd name="T23" fmla="*/ 2 h 7"/>
                <a:gd name="T24" fmla="*/ 8 w 10"/>
                <a:gd name="T25" fmla="*/ 2 h 7"/>
                <a:gd name="T26" fmla="*/ 5 w 10"/>
                <a:gd name="T27" fmla="*/ 0 h 7"/>
                <a:gd name="T28" fmla="*/ 5 w 10"/>
                <a:gd name="T29" fmla="*/ 0 h 7"/>
                <a:gd name="T30" fmla="*/ 5 w 10"/>
                <a:gd name="T31" fmla="*/ 0 h 7"/>
                <a:gd name="T32" fmla="*/ 3 w 10"/>
                <a:gd name="T33" fmla="*/ 2 h 7"/>
                <a:gd name="T34" fmla="*/ 3 w 10"/>
                <a:gd name="T35" fmla="*/ 2 h 7"/>
                <a:gd name="T36" fmla="*/ 2 w 10"/>
                <a:gd name="T37" fmla="*/ 3 h 7"/>
                <a:gd name="T38" fmla="*/ 0 w 10"/>
                <a:gd name="T39" fmla="*/ 5 h 7"/>
                <a:gd name="T40" fmla="*/ 2 w 10"/>
                <a:gd name="T41" fmla="*/ 5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7" name="Freeform 751"/>
            <p:cNvSpPr>
              <a:spLocks/>
            </p:cNvSpPr>
            <p:nvPr/>
          </p:nvSpPr>
          <p:spPr bwMode="auto">
            <a:xfrm>
              <a:off x="7027815" y="2271103"/>
              <a:ext cx="25701" cy="18142"/>
            </a:xfrm>
            <a:custGeom>
              <a:avLst/>
              <a:gdLst>
                <a:gd name="T0" fmla="*/ 17 w 17"/>
                <a:gd name="T1" fmla="*/ 2 h 12"/>
                <a:gd name="T2" fmla="*/ 17 w 17"/>
                <a:gd name="T3" fmla="*/ 2 h 12"/>
                <a:gd name="T4" fmla="*/ 15 w 17"/>
                <a:gd name="T5" fmla="*/ 0 h 12"/>
                <a:gd name="T6" fmla="*/ 15 w 17"/>
                <a:gd name="T7" fmla="*/ 0 h 12"/>
                <a:gd name="T8" fmla="*/ 14 w 17"/>
                <a:gd name="T9" fmla="*/ 2 h 12"/>
                <a:gd name="T10" fmla="*/ 15 w 17"/>
                <a:gd name="T11" fmla="*/ 2 h 12"/>
                <a:gd name="T12" fmla="*/ 14 w 17"/>
                <a:gd name="T13" fmla="*/ 2 h 12"/>
                <a:gd name="T14" fmla="*/ 14 w 17"/>
                <a:gd name="T15" fmla="*/ 3 h 12"/>
                <a:gd name="T16" fmla="*/ 12 w 17"/>
                <a:gd name="T17" fmla="*/ 3 h 12"/>
                <a:gd name="T18" fmla="*/ 12 w 17"/>
                <a:gd name="T19" fmla="*/ 3 h 12"/>
                <a:gd name="T20" fmla="*/ 7 w 17"/>
                <a:gd name="T21" fmla="*/ 5 h 12"/>
                <a:gd name="T22" fmla="*/ 5 w 17"/>
                <a:gd name="T23" fmla="*/ 7 h 12"/>
                <a:gd name="T24" fmla="*/ 5 w 17"/>
                <a:gd name="T25" fmla="*/ 5 h 12"/>
                <a:gd name="T26" fmla="*/ 4 w 17"/>
                <a:gd name="T27" fmla="*/ 5 h 12"/>
                <a:gd name="T28" fmla="*/ 4 w 17"/>
                <a:gd name="T29" fmla="*/ 5 h 12"/>
                <a:gd name="T30" fmla="*/ 2 w 17"/>
                <a:gd name="T31" fmla="*/ 7 h 12"/>
                <a:gd name="T32" fmla="*/ 0 w 17"/>
                <a:gd name="T33" fmla="*/ 10 h 12"/>
                <a:gd name="T34" fmla="*/ 2 w 17"/>
                <a:gd name="T35" fmla="*/ 12 h 12"/>
                <a:gd name="T36" fmla="*/ 2 w 17"/>
                <a:gd name="T37" fmla="*/ 12 h 12"/>
                <a:gd name="T38" fmla="*/ 4 w 17"/>
                <a:gd name="T39" fmla="*/ 10 h 12"/>
                <a:gd name="T40" fmla="*/ 12 w 17"/>
                <a:gd name="T41" fmla="*/ 7 h 12"/>
                <a:gd name="T42" fmla="*/ 15 w 17"/>
                <a:gd name="T43" fmla="*/ 3 h 12"/>
                <a:gd name="T44" fmla="*/ 15 w 17"/>
                <a:gd name="T45" fmla="*/ 3 h 12"/>
                <a:gd name="T46" fmla="*/ 17 w 17"/>
                <a:gd name="T47" fmla="*/ 3 h 12"/>
                <a:gd name="T48" fmla="*/ 17 w 17"/>
                <a:gd name="T49" fmla="*/ 3 h 12"/>
                <a:gd name="T50" fmla="*/ 17 w 17"/>
                <a:gd name="T51" fmla="*/ 2 h 12"/>
                <a:gd name="T52" fmla="*/ 17 w 17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12" y="7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8" name="Freeform 752"/>
            <p:cNvSpPr>
              <a:spLocks/>
            </p:cNvSpPr>
            <p:nvPr/>
          </p:nvSpPr>
          <p:spPr bwMode="auto">
            <a:xfrm>
              <a:off x="6958272" y="2389025"/>
              <a:ext cx="4536" cy="6047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0 h 4"/>
                <a:gd name="T4" fmla="*/ 3 w 3"/>
                <a:gd name="T5" fmla="*/ 0 h 4"/>
                <a:gd name="T6" fmla="*/ 0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3 w 3"/>
                <a:gd name="T13" fmla="*/ 4 h 4"/>
                <a:gd name="T14" fmla="*/ 3 w 3"/>
                <a:gd name="T15" fmla="*/ 4 h 4"/>
                <a:gd name="T16" fmla="*/ 3 w 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9" name="Freeform 753"/>
            <p:cNvSpPr>
              <a:spLocks/>
            </p:cNvSpPr>
            <p:nvPr/>
          </p:nvSpPr>
          <p:spPr bwMode="auto">
            <a:xfrm>
              <a:off x="6838842" y="2485780"/>
              <a:ext cx="7560" cy="9071"/>
            </a:xfrm>
            <a:custGeom>
              <a:avLst/>
              <a:gdLst>
                <a:gd name="T0" fmla="*/ 3 w 5"/>
                <a:gd name="T1" fmla="*/ 5 h 6"/>
                <a:gd name="T2" fmla="*/ 2 w 5"/>
                <a:gd name="T3" fmla="*/ 1 h 6"/>
                <a:gd name="T4" fmla="*/ 2 w 5"/>
                <a:gd name="T5" fmla="*/ 0 h 6"/>
                <a:gd name="T6" fmla="*/ 2 w 5"/>
                <a:gd name="T7" fmla="*/ 0 h 6"/>
                <a:gd name="T8" fmla="*/ 0 w 5"/>
                <a:gd name="T9" fmla="*/ 0 h 6"/>
                <a:gd name="T10" fmla="*/ 0 w 5"/>
                <a:gd name="T11" fmla="*/ 1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5 h 6"/>
                <a:gd name="T18" fmla="*/ 0 w 5"/>
                <a:gd name="T19" fmla="*/ 6 h 6"/>
                <a:gd name="T20" fmla="*/ 0 w 5"/>
                <a:gd name="T21" fmla="*/ 6 h 6"/>
                <a:gd name="T22" fmla="*/ 2 w 5"/>
                <a:gd name="T23" fmla="*/ 6 h 6"/>
                <a:gd name="T24" fmla="*/ 3 w 5"/>
                <a:gd name="T25" fmla="*/ 6 h 6"/>
                <a:gd name="T26" fmla="*/ 3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6 h 6"/>
                <a:gd name="T34" fmla="*/ 3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0" name="Freeform 754"/>
            <p:cNvSpPr>
              <a:spLocks/>
            </p:cNvSpPr>
            <p:nvPr/>
          </p:nvSpPr>
          <p:spPr bwMode="auto">
            <a:xfrm>
              <a:off x="6905361" y="2432868"/>
              <a:ext cx="0" cy="151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1" name="Freeform 755"/>
            <p:cNvSpPr>
              <a:spLocks/>
            </p:cNvSpPr>
            <p:nvPr/>
          </p:nvSpPr>
          <p:spPr bwMode="auto">
            <a:xfrm>
              <a:off x="6902338" y="2434379"/>
              <a:ext cx="7560" cy="6047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2 w 5"/>
                <a:gd name="T5" fmla="*/ 2 h 4"/>
                <a:gd name="T6" fmla="*/ 0 w 5"/>
                <a:gd name="T7" fmla="*/ 4 h 4"/>
                <a:gd name="T8" fmla="*/ 0 w 5"/>
                <a:gd name="T9" fmla="*/ 4 h 4"/>
                <a:gd name="T10" fmla="*/ 0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3 w 5"/>
                <a:gd name="T17" fmla="*/ 4 h 4"/>
                <a:gd name="T18" fmla="*/ 5 w 5"/>
                <a:gd name="T19" fmla="*/ 4 h 4"/>
                <a:gd name="T20" fmla="*/ 5 w 5"/>
                <a:gd name="T21" fmla="*/ 4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2" name="Freeform 756"/>
            <p:cNvSpPr>
              <a:spLocks/>
            </p:cNvSpPr>
            <p:nvPr/>
          </p:nvSpPr>
          <p:spPr bwMode="auto">
            <a:xfrm>
              <a:off x="6843377" y="2479734"/>
              <a:ext cx="18142" cy="18142"/>
            </a:xfrm>
            <a:custGeom>
              <a:avLst/>
              <a:gdLst>
                <a:gd name="T0" fmla="*/ 2 w 12"/>
                <a:gd name="T1" fmla="*/ 2 h 12"/>
                <a:gd name="T2" fmla="*/ 0 w 12"/>
                <a:gd name="T3" fmla="*/ 4 h 12"/>
                <a:gd name="T4" fmla="*/ 4 w 12"/>
                <a:gd name="T5" fmla="*/ 10 h 12"/>
                <a:gd name="T6" fmla="*/ 4 w 12"/>
                <a:gd name="T7" fmla="*/ 10 h 12"/>
                <a:gd name="T8" fmla="*/ 4 w 12"/>
                <a:gd name="T9" fmla="*/ 10 h 12"/>
                <a:gd name="T10" fmla="*/ 4 w 12"/>
                <a:gd name="T11" fmla="*/ 12 h 12"/>
                <a:gd name="T12" fmla="*/ 5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11 w 12"/>
                <a:gd name="T19" fmla="*/ 12 h 12"/>
                <a:gd name="T20" fmla="*/ 12 w 12"/>
                <a:gd name="T21" fmla="*/ 12 h 12"/>
                <a:gd name="T22" fmla="*/ 12 w 12"/>
                <a:gd name="T23" fmla="*/ 12 h 12"/>
                <a:gd name="T24" fmla="*/ 12 w 12"/>
                <a:gd name="T25" fmla="*/ 10 h 12"/>
                <a:gd name="T26" fmla="*/ 12 w 12"/>
                <a:gd name="T27" fmla="*/ 10 h 12"/>
                <a:gd name="T28" fmla="*/ 12 w 12"/>
                <a:gd name="T29" fmla="*/ 9 h 12"/>
                <a:gd name="T30" fmla="*/ 12 w 12"/>
                <a:gd name="T31" fmla="*/ 9 h 12"/>
                <a:gd name="T32" fmla="*/ 9 w 12"/>
                <a:gd name="T33" fmla="*/ 2 h 12"/>
                <a:gd name="T34" fmla="*/ 9 w 12"/>
                <a:gd name="T35" fmla="*/ 0 h 12"/>
                <a:gd name="T36" fmla="*/ 9 w 12"/>
                <a:gd name="T37" fmla="*/ 0 h 12"/>
                <a:gd name="T38" fmla="*/ 2 w 12"/>
                <a:gd name="T3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2" y="2"/>
                  </a:moveTo>
                  <a:lnTo>
                    <a:pt x="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3" name="Freeform 757"/>
            <p:cNvSpPr>
              <a:spLocks/>
            </p:cNvSpPr>
            <p:nvPr/>
          </p:nvSpPr>
          <p:spPr bwMode="auto">
            <a:xfrm>
              <a:off x="6850933" y="2434379"/>
              <a:ext cx="58962" cy="28724"/>
            </a:xfrm>
            <a:custGeom>
              <a:avLst/>
              <a:gdLst>
                <a:gd name="T0" fmla="*/ 34 w 39"/>
                <a:gd name="T1" fmla="*/ 7 h 19"/>
                <a:gd name="T2" fmla="*/ 32 w 39"/>
                <a:gd name="T3" fmla="*/ 7 h 19"/>
                <a:gd name="T4" fmla="*/ 32 w 39"/>
                <a:gd name="T5" fmla="*/ 7 h 19"/>
                <a:gd name="T6" fmla="*/ 31 w 39"/>
                <a:gd name="T7" fmla="*/ 7 h 19"/>
                <a:gd name="T8" fmla="*/ 31 w 39"/>
                <a:gd name="T9" fmla="*/ 7 h 19"/>
                <a:gd name="T10" fmla="*/ 31 w 39"/>
                <a:gd name="T11" fmla="*/ 7 h 19"/>
                <a:gd name="T12" fmla="*/ 31 w 39"/>
                <a:gd name="T13" fmla="*/ 4 h 19"/>
                <a:gd name="T14" fmla="*/ 31 w 39"/>
                <a:gd name="T15" fmla="*/ 4 h 19"/>
                <a:gd name="T16" fmla="*/ 31 w 39"/>
                <a:gd name="T17" fmla="*/ 0 h 19"/>
                <a:gd name="T18" fmla="*/ 31 w 39"/>
                <a:gd name="T19" fmla="*/ 0 h 19"/>
                <a:gd name="T20" fmla="*/ 24 w 39"/>
                <a:gd name="T21" fmla="*/ 2 h 19"/>
                <a:gd name="T22" fmla="*/ 16 w 39"/>
                <a:gd name="T23" fmla="*/ 2 h 19"/>
                <a:gd name="T24" fmla="*/ 9 w 39"/>
                <a:gd name="T25" fmla="*/ 7 h 19"/>
                <a:gd name="T26" fmla="*/ 6 w 39"/>
                <a:gd name="T27" fmla="*/ 9 h 19"/>
                <a:gd name="T28" fmla="*/ 4 w 39"/>
                <a:gd name="T29" fmla="*/ 9 h 19"/>
                <a:gd name="T30" fmla="*/ 2 w 39"/>
                <a:gd name="T31" fmla="*/ 10 h 19"/>
                <a:gd name="T32" fmla="*/ 0 w 39"/>
                <a:gd name="T33" fmla="*/ 10 h 19"/>
                <a:gd name="T34" fmla="*/ 0 w 39"/>
                <a:gd name="T35" fmla="*/ 12 h 19"/>
                <a:gd name="T36" fmla="*/ 0 w 39"/>
                <a:gd name="T37" fmla="*/ 14 h 19"/>
                <a:gd name="T38" fmla="*/ 0 w 39"/>
                <a:gd name="T39" fmla="*/ 15 h 19"/>
                <a:gd name="T40" fmla="*/ 0 w 39"/>
                <a:gd name="T41" fmla="*/ 15 h 19"/>
                <a:gd name="T42" fmla="*/ 0 w 39"/>
                <a:gd name="T43" fmla="*/ 15 h 19"/>
                <a:gd name="T44" fmla="*/ 6 w 39"/>
                <a:gd name="T45" fmla="*/ 17 h 19"/>
                <a:gd name="T46" fmla="*/ 7 w 39"/>
                <a:gd name="T47" fmla="*/ 19 h 19"/>
                <a:gd name="T48" fmla="*/ 9 w 39"/>
                <a:gd name="T49" fmla="*/ 19 h 19"/>
                <a:gd name="T50" fmla="*/ 24 w 39"/>
                <a:gd name="T51" fmla="*/ 15 h 19"/>
                <a:gd name="T52" fmla="*/ 27 w 39"/>
                <a:gd name="T53" fmla="*/ 15 h 19"/>
                <a:gd name="T54" fmla="*/ 29 w 39"/>
                <a:gd name="T55" fmla="*/ 15 h 19"/>
                <a:gd name="T56" fmla="*/ 32 w 39"/>
                <a:gd name="T57" fmla="*/ 14 h 19"/>
                <a:gd name="T58" fmla="*/ 34 w 39"/>
                <a:gd name="T59" fmla="*/ 14 h 19"/>
                <a:gd name="T60" fmla="*/ 36 w 39"/>
                <a:gd name="T61" fmla="*/ 12 h 19"/>
                <a:gd name="T62" fmla="*/ 37 w 39"/>
                <a:gd name="T63" fmla="*/ 12 h 19"/>
                <a:gd name="T64" fmla="*/ 37 w 39"/>
                <a:gd name="T65" fmla="*/ 10 h 19"/>
                <a:gd name="T66" fmla="*/ 39 w 39"/>
                <a:gd name="T67" fmla="*/ 10 h 19"/>
                <a:gd name="T68" fmla="*/ 36 w 39"/>
                <a:gd name="T69" fmla="*/ 7 h 19"/>
                <a:gd name="T70" fmla="*/ 36 w 39"/>
                <a:gd name="T71" fmla="*/ 7 h 19"/>
                <a:gd name="T72" fmla="*/ 34 w 39"/>
                <a:gd name="T73" fmla="*/ 7 h 19"/>
                <a:gd name="T74" fmla="*/ 34 w 39"/>
                <a:gd name="T75" fmla="*/ 7 h 19"/>
                <a:gd name="T76" fmla="*/ 34 w 39"/>
                <a:gd name="T7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" h="19">
                  <a:moveTo>
                    <a:pt x="34" y="7"/>
                  </a:moveTo>
                  <a:lnTo>
                    <a:pt x="32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4" name="Freeform 758"/>
            <p:cNvSpPr>
              <a:spLocks/>
            </p:cNvSpPr>
            <p:nvPr/>
          </p:nvSpPr>
          <p:spPr bwMode="auto">
            <a:xfrm>
              <a:off x="6856982" y="2411701"/>
              <a:ext cx="34772" cy="18142"/>
            </a:xfrm>
            <a:custGeom>
              <a:avLst/>
              <a:gdLst>
                <a:gd name="T0" fmla="*/ 23 w 23"/>
                <a:gd name="T1" fmla="*/ 0 h 12"/>
                <a:gd name="T2" fmla="*/ 23 w 23"/>
                <a:gd name="T3" fmla="*/ 0 h 12"/>
                <a:gd name="T4" fmla="*/ 20 w 23"/>
                <a:gd name="T5" fmla="*/ 0 h 12"/>
                <a:gd name="T6" fmla="*/ 20 w 23"/>
                <a:gd name="T7" fmla="*/ 2 h 12"/>
                <a:gd name="T8" fmla="*/ 17 w 23"/>
                <a:gd name="T9" fmla="*/ 4 h 12"/>
                <a:gd name="T10" fmla="*/ 17 w 23"/>
                <a:gd name="T11" fmla="*/ 5 h 12"/>
                <a:gd name="T12" fmla="*/ 10 w 23"/>
                <a:gd name="T13" fmla="*/ 7 h 12"/>
                <a:gd name="T14" fmla="*/ 8 w 23"/>
                <a:gd name="T15" fmla="*/ 9 h 12"/>
                <a:gd name="T16" fmla="*/ 5 w 23"/>
                <a:gd name="T17" fmla="*/ 9 h 12"/>
                <a:gd name="T18" fmla="*/ 5 w 23"/>
                <a:gd name="T19" fmla="*/ 9 h 12"/>
                <a:gd name="T20" fmla="*/ 3 w 23"/>
                <a:gd name="T21" fmla="*/ 9 h 12"/>
                <a:gd name="T22" fmla="*/ 2 w 23"/>
                <a:gd name="T23" fmla="*/ 9 h 12"/>
                <a:gd name="T24" fmla="*/ 0 w 23"/>
                <a:gd name="T25" fmla="*/ 9 h 12"/>
                <a:gd name="T26" fmla="*/ 0 w 23"/>
                <a:gd name="T27" fmla="*/ 9 h 12"/>
                <a:gd name="T28" fmla="*/ 2 w 23"/>
                <a:gd name="T29" fmla="*/ 10 h 12"/>
                <a:gd name="T30" fmla="*/ 2 w 23"/>
                <a:gd name="T31" fmla="*/ 10 h 12"/>
                <a:gd name="T32" fmla="*/ 10 w 23"/>
                <a:gd name="T33" fmla="*/ 12 h 12"/>
                <a:gd name="T34" fmla="*/ 15 w 23"/>
                <a:gd name="T35" fmla="*/ 12 h 12"/>
                <a:gd name="T36" fmla="*/ 18 w 23"/>
                <a:gd name="T37" fmla="*/ 12 h 12"/>
                <a:gd name="T38" fmla="*/ 20 w 23"/>
                <a:gd name="T39" fmla="*/ 10 h 12"/>
                <a:gd name="T40" fmla="*/ 22 w 23"/>
                <a:gd name="T41" fmla="*/ 10 h 12"/>
                <a:gd name="T42" fmla="*/ 22 w 23"/>
                <a:gd name="T43" fmla="*/ 10 h 12"/>
                <a:gd name="T44" fmla="*/ 23 w 23"/>
                <a:gd name="T45" fmla="*/ 9 h 12"/>
                <a:gd name="T46" fmla="*/ 23 w 23"/>
                <a:gd name="T47" fmla="*/ 9 h 12"/>
                <a:gd name="T48" fmla="*/ 23 w 23"/>
                <a:gd name="T4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lnTo>
                    <a:pt x="23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0" y="7"/>
                  </a:lnTo>
                  <a:lnTo>
                    <a:pt x="8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12"/>
                  </a:lnTo>
                  <a:lnTo>
                    <a:pt x="15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5" name="Line 759"/>
            <p:cNvSpPr>
              <a:spLocks noChangeShapeType="1"/>
            </p:cNvSpPr>
            <p:nvPr/>
          </p:nvSpPr>
          <p:spPr bwMode="auto">
            <a:xfrm>
              <a:off x="7491945" y="166335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6" name="Line 760"/>
            <p:cNvSpPr>
              <a:spLocks noChangeShapeType="1"/>
            </p:cNvSpPr>
            <p:nvPr/>
          </p:nvSpPr>
          <p:spPr bwMode="auto">
            <a:xfrm>
              <a:off x="7491945" y="166335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7" name="Freeform 761"/>
            <p:cNvSpPr>
              <a:spLocks/>
            </p:cNvSpPr>
            <p:nvPr/>
          </p:nvSpPr>
          <p:spPr bwMode="auto">
            <a:xfrm>
              <a:off x="7479851" y="1627068"/>
              <a:ext cx="52914" cy="4837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8" name="Freeform 762"/>
            <p:cNvSpPr>
              <a:spLocks/>
            </p:cNvSpPr>
            <p:nvPr/>
          </p:nvSpPr>
          <p:spPr bwMode="auto">
            <a:xfrm>
              <a:off x="7479851" y="1627068"/>
              <a:ext cx="52914" cy="4837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9" name="Freeform 763"/>
            <p:cNvSpPr>
              <a:spLocks/>
            </p:cNvSpPr>
            <p:nvPr/>
          </p:nvSpPr>
          <p:spPr bwMode="auto">
            <a:xfrm>
              <a:off x="7540323" y="1572642"/>
              <a:ext cx="3024" cy="15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0" name="Freeform 764"/>
            <p:cNvSpPr>
              <a:spLocks/>
            </p:cNvSpPr>
            <p:nvPr/>
          </p:nvSpPr>
          <p:spPr bwMode="auto">
            <a:xfrm>
              <a:off x="7529741" y="1592299"/>
              <a:ext cx="3024" cy="453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0 w 2"/>
                <a:gd name="T13" fmla="*/ 0 h 3"/>
                <a:gd name="T14" fmla="*/ 0 w 2"/>
                <a:gd name="T15" fmla="*/ 0 h 3"/>
                <a:gd name="T16" fmla="*/ 0 w 2"/>
                <a:gd name="T17" fmla="*/ 0 h 3"/>
                <a:gd name="T18" fmla="*/ 0 w 2"/>
                <a:gd name="T19" fmla="*/ 2 h 3"/>
                <a:gd name="T20" fmla="*/ 0 w 2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1" name="Freeform 765"/>
            <p:cNvSpPr>
              <a:spLocks/>
            </p:cNvSpPr>
            <p:nvPr/>
          </p:nvSpPr>
          <p:spPr bwMode="auto">
            <a:xfrm>
              <a:off x="7544858" y="1587761"/>
              <a:ext cx="15119" cy="9071"/>
            </a:xfrm>
            <a:custGeom>
              <a:avLst/>
              <a:gdLst>
                <a:gd name="T0" fmla="*/ 4 w 10"/>
                <a:gd name="T1" fmla="*/ 0 h 6"/>
                <a:gd name="T2" fmla="*/ 4 w 10"/>
                <a:gd name="T3" fmla="*/ 0 h 6"/>
                <a:gd name="T4" fmla="*/ 4 w 10"/>
                <a:gd name="T5" fmla="*/ 0 h 6"/>
                <a:gd name="T6" fmla="*/ 2 w 10"/>
                <a:gd name="T7" fmla="*/ 0 h 6"/>
                <a:gd name="T8" fmla="*/ 2 w 10"/>
                <a:gd name="T9" fmla="*/ 0 h 6"/>
                <a:gd name="T10" fmla="*/ 0 w 10"/>
                <a:gd name="T11" fmla="*/ 3 h 6"/>
                <a:gd name="T12" fmla="*/ 0 w 10"/>
                <a:gd name="T13" fmla="*/ 3 h 6"/>
                <a:gd name="T14" fmla="*/ 0 w 10"/>
                <a:gd name="T15" fmla="*/ 3 h 6"/>
                <a:gd name="T16" fmla="*/ 0 w 10"/>
                <a:gd name="T17" fmla="*/ 5 h 6"/>
                <a:gd name="T18" fmla="*/ 2 w 10"/>
                <a:gd name="T19" fmla="*/ 5 h 6"/>
                <a:gd name="T20" fmla="*/ 4 w 10"/>
                <a:gd name="T21" fmla="*/ 5 h 6"/>
                <a:gd name="T22" fmla="*/ 7 w 10"/>
                <a:gd name="T23" fmla="*/ 6 h 6"/>
                <a:gd name="T24" fmla="*/ 9 w 10"/>
                <a:gd name="T25" fmla="*/ 6 h 6"/>
                <a:gd name="T26" fmla="*/ 9 w 10"/>
                <a:gd name="T27" fmla="*/ 6 h 6"/>
                <a:gd name="T28" fmla="*/ 10 w 10"/>
                <a:gd name="T29" fmla="*/ 6 h 6"/>
                <a:gd name="T30" fmla="*/ 10 w 10"/>
                <a:gd name="T31" fmla="*/ 5 h 6"/>
                <a:gd name="T32" fmla="*/ 10 w 10"/>
                <a:gd name="T33" fmla="*/ 5 h 6"/>
                <a:gd name="T34" fmla="*/ 9 w 10"/>
                <a:gd name="T35" fmla="*/ 5 h 6"/>
                <a:gd name="T36" fmla="*/ 9 w 10"/>
                <a:gd name="T37" fmla="*/ 3 h 6"/>
                <a:gd name="T38" fmla="*/ 4 w 10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2" name="Freeform 766"/>
            <p:cNvSpPr>
              <a:spLocks/>
            </p:cNvSpPr>
            <p:nvPr/>
          </p:nvSpPr>
          <p:spPr bwMode="auto">
            <a:xfrm>
              <a:off x="7532764" y="1574155"/>
              <a:ext cx="10583" cy="21166"/>
            </a:xfrm>
            <a:custGeom>
              <a:avLst/>
              <a:gdLst>
                <a:gd name="T0" fmla="*/ 5 w 7"/>
                <a:gd name="T1" fmla="*/ 0 h 14"/>
                <a:gd name="T2" fmla="*/ 3 w 7"/>
                <a:gd name="T3" fmla="*/ 2 h 14"/>
                <a:gd name="T4" fmla="*/ 0 w 7"/>
                <a:gd name="T5" fmla="*/ 7 h 14"/>
                <a:gd name="T6" fmla="*/ 0 w 7"/>
                <a:gd name="T7" fmla="*/ 10 h 14"/>
                <a:gd name="T8" fmla="*/ 2 w 7"/>
                <a:gd name="T9" fmla="*/ 14 h 14"/>
                <a:gd name="T10" fmla="*/ 2 w 7"/>
                <a:gd name="T11" fmla="*/ 14 h 14"/>
                <a:gd name="T12" fmla="*/ 3 w 7"/>
                <a:gd name="T13" fmla="*/ 14 h 14"/>
                <a:gd name="T14" fmla="*/ 3 w 7"/>
                <a:gd name="T15" fmla="*/ 14 h 14"/>
                <a:gd name="T16" fmla="*/ 5 w 7"/>
                <a:gd name="T17" fmla="*/ 14 h 14"/>
                <a:gd name="T18" fmla="*/ 5 w 7"/>
                <a:gd name="T19" fmla="*/ 12 h 14"/>
                <a:gd name="T20" fmla="*/ 5 w 7"/>
                <a:gd name="T21" fmla="*/ 12 h 14"/>
                <a:gd name="T22" fmla="*/ 5 w 7"/>
                <a:gd name="T23" fmla="*/ 12 h 14"/>
                <a:gd name="T24" fmla="*/ 7 w 7"/>
                <a:gd name="T25" fmla="*/ 9 h 14"/>
                <a:gd name="T26" fmla="*/ 7 w 7"/>
                <a:gd name="T27" fmla="*/ 9 h 14"/>
                <a:gd name="T28" fmla="*/ 7 w 7"/>
                <a:gd name="T29" fmla="*/ 2 h 14"/>
                <a:gd name="T30" fmla="*/ 5 w 7"/>
                <a:gd name="T31" fmla="*/ 0 h 14"/>
                <a:gd name="T32" fmla="*/ 5 w 7"/>
                <a:gd name="T33" fmla="*/ 0 h 14"/>
                <a:gd name="T34" fmla="*/ 5 w 7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lnTo>
                    <a:pt x="3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3" name="Freeform 767"/>
            <p:cNvSpPr>
              <a:spLocks/>
            </p:cNvSpPr>
            <p:nvPr/>
          </p:nvSpPr>
          <p:spPr bwMode="auto">
            <a:xfrm>
              <a:off x="7514621" y="1596831"/>
              <a:ext cx="48378" cy="43842"/>
            </a:xfrm>
            <a:custGeom>
              <a:avLst/>
              <a:gdLst>
                <a:gd name="T0" fmla="*/ 20 w 32"/>
                <a:gd name="T1" fmla="*/ 9 h 29"/>
                <a:gd name="T2" fmla="*/ 19 w 32"/>
                <a:gd name="T3" fmla="*/ 7 h 29"/>
                <a:gd name="T4" fmla="*/ 19 w 32"/>
                <a:gd name="T5" fmla="*/ 7 h 29"/>
                <a:gd name="T6" fmla="*/ 19 w 32"/>
                <a:gd name="T7" fmla="*/ 5 h 29"/>
                <a:gd name="T8" fmla="*/ 19 w 32"/>
                <a:gd name="T9" fmla="*/ 5 h 29"/>
                <a:gd name="T10" fmla="*/ 19 w 32"/>
                <a:gd name="T11" fmla="*/ 4 h 29"/>
                <a:gd name="T12" fmla="*/ 19 w 32"/>
                <a:gd name="T13" fmla="*/ 2 h 29"/>
                <a:gd name="T14" fmla="*/ 17 w 32"/>
                <a:gd name="T15" fmla="*/ 0 h 29"/>
                <a:gd name="T16" fmla="*/ 17 w 32"/>
                <a:gd name="T17" fmla="*/ 0 h 29"/>
                <a:gd name="T18" fmla="*/ 17 w 32"/>
                <a:gd name="T19" fmla="*/ 0 h 29"/>
                <a:gd name="T20" fmla="*/ 15 w 32"/>
                <a:gd name="T21" fmla="*/ 2 h 29"/>
                <a:gd name="T22" fmla="*/ 15 w 32"/>
                <a:gd name="T23" fmla="*/ 2 h 29"/>
                <a:gd name="T24" fmla="*/ 14 w 32"/>
                <a:gd name="T25" fmla="*/ 4 h 29"/>
                <a:gd name="T26" fmla="*/ 12 w 32"/>
                <a:gd name="T27" fmla="*/ 7 h 29"/>
                <a:gd name="T28" fmla="*/ 10 w 32"/>
                <a:gd name="T29" fmla="*/ 7 h 29"/>
                <a:gd name="T30" fmla="*/ 9 w 32"/>
                <a:gd name="T31" fmla="*/ 7 h 29"/>
                <a:gd name="T32" fmla="*/ 5 w 32"/>
                <a:gd name="T33" fmla="*/ 7 h 29"/>
                <a:gd name="T34" fmla="*/ 5 w 32"/>
                <a:gd name="T35" fmla="*/ 9 h 29"/>
                <a:gd name="T36" fmla="*/ 4 w 32"/>
                <a:gd name="T37" fmla="*/ 9 h 29"/>
                <a:gd name="T38" fmla="*/ 0 w 32"/>
                <a:gd name="T39" fmla="*/ 14 h 29"/>
                <a:gd name="T40" fmla="*/ 0 w 32"/>
                <a:gd name="T41" fmla="*/ 15 h 29"/>
                <a:gd name="T42" fmla="*/ 0 w 32"/>
                <a:gd name="T43" fmla="*/ 15 h 29"/>
                <a:gd name="T44" fmla="*/ 2 w 32"/>
                <a:gd name="T45" fmla="*/ 15 h 29"/>
                <a:gd name="T46" fmla="*/ 2 w 32"/>
                <a:gd name="T47" fmla="*/ 17 h 29"/>
                <a:gd name="T48" fmla="*/ 2 w 32"/>
                <a:gd name="T49" fmla="*/ 17 h 29"/>
                <a:gd name="T50" fmla="*/ 5 w 32"/>
                <a:gd name="T51" fmla="*/ 19 h 29"/>
                <a:gd name="T52" fmla="*/ 7 w 32"/>
                <a:gd name="T53" fmla="*/ 20 h 29"/>
                <a:gd name="T54" fmla="*/ 9 w 32"/>
                <a:gd name="T55" fmla="*/ 22 h 29"/>
                <a:gd name="T56" fmla="*/ 10 w 32"/>
                <a:gd name="T57" fmla="*/ 24 h 29"/>
                <a:gd name="T58" fmla="*/ 12 w 32"/>
                <a:gd name="T59" fmla="*/ 25 h 29"/>
                <a:gd name="T60" fmla="*/ 12 w 32"/>
                <a:gd name="T61" fmla="*/ 27 h 29"/>
                <a:gd name="T62" fmla="*/ 12 w 32"/>
                <a:gd name="T63" fmla="*/ 29 h 29"/>
                <a:gd name="T64" fmla="*/ 12 w 32"/>
                <a:gd name="T65" fmla="*/ 29 h 29"/>
                <a:gd name="T66" fmla="*/ 14 w 32"/>
                <a:gd name="T67" fmla="*/ 29 h 29"/>
                <a:gd name="T68" fmla="*/ 14 w 32"/>
                <a:gd name="T69" fmla="*/ 29 h 29"/>
                <a:gd name="T70" fmla="*/ 15 w 32"/>
                <a:gd name="T71" fmla="*/ 29 h 29"/>
                <a:gd name="T72" fmla="*/ 19 w 32"/>
                <a:gd name="T73" fmla="*/ 27 h 29"/>
                <a:gd name="T74" fmla="*/ 20 w 32"/>
                <a:gd name="T75" fmla="*/ 27 h 29"/>
                <a:gd name="T76" fmla="*/ 22 w 32"/>
                <a:gd name="T77" fmla="*/ 25 h 29"/>
                <a:gd name="T78" fmla="*/ 24 w 32"/>
                <a:gd name="T79" fmla="*/ 24 h 29"/>
                <a:gd name="T80" fmla="*/ 25 w 32"/>
                <a:gd name="T81" fmla="*/ 19 h 29"/>
                <a:gd name="T82" fmla="*/ 32 w 32"/>
                <a:gd name="T83" fmla="*/ 12 h 29"/>
                <a:gd name="T84" fmla="*/ 32 w 32"/>
                <a:gd name="T85" fmla="*/ 12 h 29"/>
                <a:gd name="T86" fmla="*/ 32 w 32"/>
                <a:gd name="T87" fmla="*/ 10 h 29"/>
                <a:gd name="T88" fmla="*/ 32 w 32"/>
                <a:gd name="T89" fmla="*/ 9 h 29"/>
                <a:gd name="T90" fmla="*/ 32 w 32"/>
                <a:gd name="T91" fmla="*/ 9 h 29"/>
                <a:gd name="T92" fmla="*/ 30 w 32"/>
                <a:gd name="T93" fmla="*/ 9 h 29"/>
                <a:gd name="T94" fmla="*/ 30 w 32"/>
                <a:gd name="T95" fmla="*/ 7 h 29"/>
                <a:gd name="T96" fmla="*/ 27 w 32"/>
                <a:gd name="T97" fmla="*/ 5 h 29"/>
                <a:gd name="T98" fmla="*/ 27 w 32"/>
                <a:gd name="T99" fmla="*/ 5 h 29"/>
                <a:gd name="T100" fmla="*/ 27 w 32"/>
                <a:gd name="T101" fmla="*/ 5 h 29"/>
                <a:gd name="T102" fmla="*/ 25 w 32"/>
                <a:gd name="T103" fmla="*/ 5 h 29"/>
                <a:gd name="T104" fmla="*/ 25 w 32"/>
                <a:gd name="T105" fmla="*/ 5 h 29"/>
                <a:gd name="T106" fmla="*/ 24 w 32"/>
                <a:gd name="T107" fmla="*/ 7 h 29"/>
                <a:gd name="T108" fmla="*/ 24 w 32"/>
                <a:gd name="T109" fmla="*/ 7 h 29"/>
                <a:gd name="T110" fmla="*/ 24 w 32"/>
                <a:gd name="T111" fmla="*/ 9 h 29"/>
                <a:gd name="T112" fmla="*/ 24 w 32"/>
                <a:gd name="T113" fmla="*/ 9 h 29"/>
                <a:gd name="T114" fmla="*/ 24 w 32"/>
                <a:gd name="T115" fmla="*/ 10 h 29"/>
                <a:gd name="T116" fmla="*/ 24 w 32"/>
                <a:gd name="T117" fmla="*/ 10 h 29"/>
                <a:gd name="T118" fmla="*/ 22 w 32"/>
                <a:gd name="T119" fmla="*/ 10 h 29"/>
                <a:gd name="T120" fmla="*/ 20 w 32"/>
                <a:gd name="T12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29">
                  <a:moveTo>
                    <a:pt x="20" y="9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5" y="19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4" name="Freeform 768"/>
            <p:cNvSpPr>
              <a:spLocks/>
            </p:cNvSpPr>
            <p:nvPr/>
          </p:nvSpPr>
          <p:spPr bwMode="auto">
            <a:xfrm>
              <a:off x="7547882" y="1599855"/>
              <a:ext cx="3024" cy="302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5" name="Freeform 769"/>
            <p:cNvSpPr>
              <a:spLocks/>
            </p:cNvSpPr>
            <p:nvPr/>
          </p:nvSpPr>
          <p:spPr bwMode="auto">
            <a:xfrm>
              <a:off x="7520669" y="1592299"/>
              <a:ext cx="1513" cy="4535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0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6" name="Freeform 770"/>
            <p:cNvSpPr>
              <a:spLocks/>
            </p:cNvSpPr>
            <p:nvPr/>
          </p:nvSpPr>
          <p:spPr bwMode="auto">
            <a:xfrm>
              <a:off x="7179001" y="2106314"/>
              <a:ext cx="13607" cy="7559"/>
            </a:xfrm>
            <a:custGeom>
              <a:avLst/>
              <a:gdLst>
                <a:gd name="T0" fmla="*/ 2 w 9"/>
                <a:gd name="T1" fmla="*/ 5 h 5"/>
                <a:gd name="T2" fmla="*/ 7 w 9"/>
                <a:gd name="T3" fmla="*/ 2 h 5"/>
                <a:gd name="T4" fmla="*/ 9 w 9"/>
                <a:gd name="T5" fmla="*/ 2 h 5"/>
                <a:gd name="T6" fmla="*/ 9 w 9"/>
                <a:gd name="T7" fmla="*/ 0 h 5"/>
                <a:gd name="T8" fmla="*/ 7 w 9"/>
                <a:gd name="T9" fmla="*/ 0 h 5"/>
                <a:gd name="T10" fmla="*/ 5 w 9"/>
                <a:gd name="T11" fmla="*/ 0 h 5"/>
                <a:gd name="T12" fmla="*/ 2 w 9"/>
                <a:gd name="T13" fmla="*/ 2 h 5"/>
                <a:gd name="T14" fmla="*/ 2 w 9"/>
                <a:gd name="T15" fmla="*/ 2 h 5"/>
                <a:gd name="T16" fmla="*/ 0 w 9"/>
                <a:gd name="T17" fmla="*/ 4 h 5"/>
                <a:gd name="T18" fmla="*/ 0 w 9"/>
                <a:gd name="T19" fmla="*/ 5 h 5"/>
                <a:gd name="T20" fmla="*/ 0 w 9"/>
                <a:gd name="T21" fmla="*/ 5 h 5"/>
                <a:gd name="T22" fmla="*/ 2 w 9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2" y="5"/>
                  </a:move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7" name="Freeform 771"/>
            <p:cNvSpPr>
              <a:spLocks/>
            </p:cNvSpPr>
            <p:nvPr/>
          </p:nvSpPr>
          <p:spPr bwMode="auto">
            <a:xfrm>
              <a:off x="7520669" y="1581715"/>
              <a:ext cx="4536" cy="755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1 w 3"/>
                <a:gd name="T7" fmla="*/ 0 h 5"/>
                <a:gd name="T8" fmla="*/ 1 w 3"/>
                <a:gd name="T9" fmla="*/ 2 h 5"/>
                <a:gd name="T10" fmla="*/ 0 w 3"/>
                <a:gd name="T11" fmla="*/ 4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4 h 5"/>
                <a:gd name="T24" fmla="*/ 3 w 3"/>
                <a:gd name="T25" fmla="*/ 4 h 5"/>
                <a:gd name="T26" fmla="*/ 3 w 3"/>
                <a:gd name="T27" fmla="*/ 2 h 5"/>
                <a:gd name="T28" fmla="*/ 3 w 3"/>
                <a:gd name="T29" fmla="*/ 2 h 5"/>
                <a:gd name="T30" fmla="*/ 3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8" name="Freeform 772"/>
            <p:cNvSpPr>
              <a:spLocks/>
            </p:cNvSpPr>
            <p:nvPr/>
          </p:nvSpPr>
          <p:spPr bwMode="auto">
            <a:xfrm>
              <a:off x="7528229" y="1584738"/>
              <a:ext cx="4536" cy="3024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2 h 2"/>
                <a:gd name="T10" fmla="*/ 1 w 3"/>
                <a:gd name="T11" fmla="*/ 2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9" name="Freeform 773"/>
            <p:cNvSpPr>
              <a:spLocks/>
            </p:cNvSpPr>
            <p:nvPr/>
          </p:nvSpPr>
          <p:spPr bwMode="auto">
            <a:xfrm>
              <a:off x="7550907" y="1610438"/>
              <a:ext cx="22677" cy="22677"/>
            </a:xfrm>
            <a:custGeom>
              <a:avLst/>
              <a:gdLst>
                <a:gd name="T0" fmla="*/ 0 w 15"/>
                <a:gd name="T1" fmla="*/ 15 h 15"/>
                <a:gd name="T2" fmla="*/ 1 w 15"/>
                <a:gd name="T3" fmla="*/ 15 h 15"/>
                <a:gd name="T4" fmla="*/ 1 w 15"/>
                <a:gd name="T5" fmla="*/ 15 h 15"/>
                <a:gd name="T6" fmla="*/ 10 w 15"/>
                <a:gd name="T7" fmla="*/ 13 h 15"/>
                <a:gd name="T8" fmla="*/ 11 w 15"/>
                <a:gd name="T9" fmla="*/ 13 h 15"/>
                <a:gd name="T10" fmla="*/ 15 w 15"/>
                <a:gd name="T11" fmla="*/ 5 h 15"/>
                <a:gd name="T12" fmla="*/ 15 w 15"/>
                <a:gd name="T13" fmla="*/ 5 h 15"/>
                <a:gd name="T14" fmla="*/ 15 w 15"/>
                <a:gd name="T15" fmla="*/ 3 h 15"/>
                <a:gd name="T16" fmla="*/ 13 w 15"/>
                <a:gd name="T17" fmla="*/ 1 h 15"/>
                <a:gd name="T18" fmla="*/ 13 w 15"/>
                <a:gd name="T19" fmla="*/ 1 h 15"/>
                <a:gd name="T20" fmla="*/ 11 w 15"/>
                <a:gd name="T21" fmla="*/ 1 h 15"/>
                <a:gd name="T22" fmla="*/ 11 w 15"/>
                <a:gd name="T23" fmla="*/ 0 h 15"/>
                <a:gd name="T24" fmla="*/ 11 w 15"/>
                <a:gd name="T25" fmla="*/ 0 h 15"/>
                <a:gd name="T26" fmla="*/ 3 w 15"/>
                <a:gd name="T27" fmla="*/ 11 h 15"/>
                <a:gd name="T28" fmla="*/ 3 w 15"/>
                <a:gd name="T29" fmla="*/ 11 h 15"/>
                <a:gd name="T30" fmla="*/ 0 w 15"/>
                <a:gd name="T31" fmla="*/ 15 h 15"/>
                <a:gd name="T32" fmla="*/ 0 w 15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0" name="Freeform 774"/>
            <p:cNvSpPr>
              <a:spLocks/>
            </p:cNvSpPr>
            <p:nvPr/>
          </p:nvSpPr>
          <p:spPr bwMode="auto">
            <a:xfrm>
              <a:off x="7445080" y="1732896"/>
              <a:ext cx="9071" cy="18142"/>
            </a:xfrm>
            <a:custGeom>
              <a:avLst/>
              <a:gdLst>
                <a:gd name="T0" fmla="*/ 1 w 6"/>
                <a:gd name="T1" fmla="*/ 10 h 12"/>
                <a:gd name="T2" fmla="*/ 5 w 6"/>
                <a:gd name="T3" fmla="*/ 5 h 12"/>
                <a:gd name="T4" fmla="*/ 6 w 6"/>
                <a:gd name="T5" fmla="*/ 5 h 12"/>
                <a:gd name="T6" fmla="*/ 6 w 6"/>
                <a:gd name="T7" fmla="*/ 2 h 12"/>
                <a:gd name="T8" fmla="*/ 6 w 6"/>
                <a:gd name="T9" fmla="*/ 0 h 12"/>
                <a:gd name="T10" fmla="*/ 6 w 6"/>
                <a:gd name="T11" fmla="*/ 2 h 12"/>
                <a:gd name="T12" fmla="*/ 3 w 6"/>
                <a:gd name="T13" fmla="*/ 4 h 12"/>
                <a:gd name="T14" fmla="*/ 1 w 6"/>
                <a:gd name="T15" fmla="*/ 4 h 12"/>
                <a:gd name="T16" fmla="*/ 1 w 6"/>
                <a:gd name="T17" fmla="*/ 5 h 12"/>
                <a:gd name="T18" fmla="*/ 0 w 6"/>
                <a:gd name="T19" fmla="*/ 7 h 12"/>
                <a:gd name="T20" fmla="*/ 0 w 6"/>
                <a:gd name="T21" fmla="*/ 7 h 12"/>
                <a:gd name="T22" fmla="*/ 0 w 6"/>
                <a:gd name="T23" fmla="*/ 10 h 12"/>
                <a:gd name="T24" fmla="*/ 0 w 6"/>
                <a:gd name="T25" fmla="*/ 10 h 12"/>
                <a:gd name="T26" fmla="*/ 0 w 6"/>
                <a:gd name="T27" fmla="*/ 12 h 12"/>
                <a:gd name="T28" fmla="*/ 1 w 6"/>
                <a:gd name="T2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2">
                  <a:moveTo>
                    <a:pt x="1" y="10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1" name="Freeform 775"/>
            <p:cNvSpPr>
              <a:spLocks/>
            </p:cNvSpPr>
            <p:nvPr/>
          </p:nvSpPr>
          <p:spPr bwMode="auto">
            <a:xfrm>
              <a:off x="7429960" y="1758596"/>
              <a:ext cx="16630" cy="18142"/>
            </a:xfrm>
            <a:custGeom>
              <a:avLst/>
              <a:gdLst>
                <a:gd name="T0" fmla="*/ 3 w 11"/>
                <a:gd name="T1" fmla="*/ 5 h 12"/>
                <a:gd name="T2" fmla="*/ 3 w 11"/>
                <a:gd name="T3" fmla="*/ 5 h 12"/>
                <a:gd name="T4" fmla="*/ 3 w 11"/>
                <a:gd name="T5" fmla="*/ 7 h 12"/>
                <a:gd name="T6" fmla="*/ 3 w 11"/>
                <a:gd name="T7" fmla="*/ 12 h 12"/>
                <a:gd name="T8" fmla="*/ 5 w 11"/>
                <a:gd name="T9" fmla="*/ 12 h 12"/>
                <a:gd name="T10" fmla="*/ 5 w 11"/>
                <a:gd name="T11" fmla="*/ 12 h 12"/>
                <a:gd name="T12" fmla="*/ 5 w 11"/>
                <a:gd name="T13" fmla="*/ 12 h 12"/>
                <a:gd name="T14" fmla="*/ 6 w 11"/>
                <a:gd name="T15" fmla="*/ 12 h 12"/>
                <a:gd name="T16" fmla="*/ 8 w 11"/>
                <a:gd name="T17" fmla="*/ 10 h 12"/>
                <a:gd name="T18" fmla="*/ 11 w 11"/>
                <a:gd name="T19" fmla="*/ 7 h 12"/>
                <a:gd name="T20" fmla="*/ 11 w 11"/>
                <a:gd name="T21" fmla="*/ 7 h 12"/>
                <a:gd name="T22" fmla="*/ 11 w 11"/>
                <a:gd name="T23" fmla="*/ 5 h 12"/>
                <a:gd name="T24" fmla="*/ 11 w 11"/>
                <a:gd name="T25" fmla="*/ 5 h 12"/>
                <a:gd name="T26" fmla="*/ 11 w 11"/>
                <a:gd name="T27" fmla="*/ 5 h 12"/>
                <a:gd name="T28" fmla="*/ 10 w 11"/>
                <a:gd name="T29" fmla="*/ 2 h 12"/>
                <a:gd name="T30" fmla="*/ 8 w 11"/>
                <a:gd name="T31" fmla="*/ 0 h 12"/>
                <a:gd name="T32" fmla="*/ 8 w 11"/>
                <a:gd name="T33" fmla="*/ 0 h 12"/>
                <a:gd name="T34" fmla="*/ 1 w 11"/>
                <a:gd name="T35" fmla="*/ 0 h 12"/>
                <a:gd name="T36" fmla="*/ 0 w 11"/>
                <a:gd name="T37" fmla="*/ 0 h 12"/>
                <a:gd name="T38" fmla="*/ 0 w 11"/>
                <a:gd name="T39" fmla="*/ 2 h 12"/>
                <a:gd name="T40" fmla="*/ 0 w 11"/>
                <a:gd name="T41" fmla="*/ 2 h 12"/>
                <a:gd name="T42" fmla="*/ 0 w 11"/>
                <a:gd name="T43" fmla="*/ 2 h 12"/>
                <a:gd name="T44" fmla="*/ 1 w 11"/>
                <a:gd name="T45" fmla="*/ 3 h 12"/>
                <a:gd name="T46" fmla="*/ 3 w 11"/>
                <a:gd name="T4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2">
                  <a:moveTo>
                    <a:pt x="3" y="5"/>
                  </a:moveTo>
                  <a:lnTo>
                    <a:pt x="3" y="5"/>
                  </a:lnTo>
                  <a:lnTo>
                    <a:pt x="3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2" name="Freeform 776"/>
            <p:cNvSpPr>
              <a:spLocks/>
            </p:cNvSpPr>
            <p:nvPr/>
          </p:nvSpPr>
          <p:spPr bwMode="auto">
            <a:xfrm>
              <a:off x="7377047" y="1808486"/>
              <a:ext cx="19654" cy="21166"/>
            </a:xfrm>
            <a:custGeom>
              <a:avLst/>
              <a:gdLst>
                <a:gd name="T0" fmla="*/ 3 w 13"/>
                <a:gd name="T1" fmla="*/ 14 h 14"/>
                <a:gd name="T2" fmla="*/ 6 w 13"/>
                <a:gd name="T3" fmla="*/ 12 h 14"/>
                <a:gd name="T4" fmla="*/ 8 w 13"/>
                <a:gd name="T5" fmla="*/ 12 h 14"/>
                <a:gd name="T6" fmla="*/ 10 w 13"/>
                <a:gd name="T7" fmla="*/ 12 h 14"/>
                <a:gd name="T8" fmla="*/ 10 w 13"/>
                <a:gd name="T9" fmla="*/ 12 h 14"/>
                <a:gd name="T10" fmla="*/ 13 w 13"/>
                <a:gd name="T11" fmla="*/ 7 h 14"/>
                <a:gd name="T12" fmla="*/ 13 w 13"/>
                <a:gd name="T13" fmla="*/ 7 h 14"/>
                <a:gd name="T14" fmla="*/ 11 w 13"/>
                <a:gd name="T15" fmla="*/ 2 h 14"/>
                <a:gd name="T16" fmla="*/ 11 w 13"/>
                <a:gd name="T17" fmla="*/ 2 h 14"/>
                <a:gd name="T18" fmla="*/ 10 w 13"/>
                <a:gd name="T19" fmla="*/ 2 h 14"/>
                <a:gd name="T20" fmla="*/ 10 w 13"/>
                <a:gd name="T21" fmla="*/ 2 h 14"/>
                <a:gd name="T22" fmla="*/ 8 w 13"/>
                <a:gd name="T23" fmla="*/ 0 h 14"/>
                <a:gd name="T24" fmla="*/ 5 w 13"/>
                <a:gd name="T25" fmla="*/ 2 h 14"/>
                <a:gd name="T26" fmla="*/ 5 w 13"/>
                <a:gd name="T27" fmla="*/ 2 h 14"/>
                <a:gd name="T28" fmla="*/ 3 w 13"/>
                <a:gd name="T29" fmla="*/ 4 h 14"/>
                <a:gd name="T30" fmla="*/ 1 w 13"/>
                <a:gd name="T31" fmla="*/ 5 h 14"/>
                <a:gd name="T32" fmla="*/ 1 w 13"/>
                <a:gd name="T33" fmla="*/ 5 h 14"/>
                <a:gd name="T34" fmla="*/ 0 w 13"/>
                <a:gd name="T35" fmla="*/ 12 h 14"/>
                <a:gd name="T36" fmla="*/ 0 w 13"/>
                <a:gd name="T37" fmla="*/ 14 h 14"/>
                <a:gd name="T38" fmla="*/ 0 w 13"/>
                <a:gd name="T39" fmla="*/ 14 h 14"/>
                <a:gd name="T40" fmla="*/ 0 w 13"/>
                <a:gd name="T41" fmla="*/ 14 h 14"/>
                <a:gd name="T42" fmla="*/ 3 w 13"/>
                <a:gd name="T4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3" y="14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3" name="Freeform 777"/>
            <p:cNvSpPr>
              <a:spLocks/>
            </p:cNvSpPr>
            <p:nvPr/>
          </p:nvSpPr>
          <p:spPr bwMode="auto">
            <a:xfrm>
              <a:off x="7371001" y="1834188"/>
              <a:ext cx="7560" cy="3024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4 w 5"/>
                <a:gd name="T11" fmla="*/ 2 h 2"/>
                <a:gd name="T12" fmla="*/ 4 w 5"/>
                <a:gd name="T13" fmla="*/ 0 h 2"/>
                <a:gd name="T14" fmla="*/ 2 w 5"/>
                <a:gd name="T15" fmla="*/ 0 h 2"/>
                <a:gd name="T16" fmla="*/ 2 w 5"/>
                <a:gd name="T17" fmla="*/ 2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4" name="Freeform 778"/>
            <p:cNvSpPr>
              <a:spLocks/>
            </p:cNvSpPr>
            <p:nvPr/>
          </p:nvSpPr>
          <p:spPr bwMode="auto">
            <a:xfrm>
              <a:off x="7355880" y="1862911"/>
              <a:ext cx="3024" cy="453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2 w 2"/>
                <a:gd name="T11" fmla="*/ 0 h 3"/>
                <a:gd name="T12" fmla="*/ 2 w 2"/>
                <a:gd name="T13" fmla="*/ 0 h 3"/>
                <a:gd name="T14" fmla="*/ 0 w 2"/>
                <a:gd name="T15" fmla="*/ 1 h 3"/>
                <a:gd name="T16" fmla="*/ 0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5" name="Freeform 779"/>
            <p:cNvSpPr>
              <a:spLocks/>
            </p:cNvSpPr>
            <p:nvPr/>
          </p:nvSpPr>
          <p:spPr bwMode="auto">
            <a:xfrm>
              <a:off x="7522181" y="1649748"/>
              <a:ext cx="7560" cy="13606"/>
            </a:xfrm>
            <a:custGeom>
              <a:avLst/>
              <a:gdLst>
                <a:gd name="T0" fmla="*/ 0 w 5"/>
                <a:gd name="T1" fmla="*/ 9 h 9"/>
                <a:gd name="T2" fmla="*/ 2 w 5"/>
                <a:gd name="T3" fmla="*/ 9 h 9"/>
                <a:gd name="T4" fmla="*/ 2 w 5"/>
                <a:gd name="T5" fmla="*/ 9 h 9"/>
                <a:gd name="T6" fmla="*/ 2 w 5"/>
                <a:gd name="T7" fmla="*/ 9 h 9"/>
                <a:gd name="T8" fmla="*/ 5 w 5"/>
                <a:gd name="T9" fmla="*/ 2 h 9"/>
                <a:gd name="T10" fmla="*/ 5 w 5"/>
                <a:gd name="T11" fmla="*/ 0 h 9"/>
                <a:gd name="T12" fmla="*/ 5 w 5"/>
                <a:gd name="T13" fmla="*/ 0 h 9"/>
                <a:gd name="T14" fmla="*/ 2 w 5"/>
                <a:gd name="T15" fmla="*/ 2 h 9"/>
                <a:gd name="T16" fmla="*/ 2 w 5"/>
                <a:gd name="T17" fmla="*/ 4 h 9"/>
                <a:gd name="T18" fmla="*/ 2 w 5"/>
                <a:gd name="T19" fmla="*/ 4 h 9"/>
                <a:gd name="T20" fmla="*/ 2 w 5"/>
                <a:gd name="T21" fmla="*/ 4 h 9"/>
                <a:gd name="T22" fmla="*/ 2 w 5"/>
                <a:gd name="T23" fmla="*/ 7 h 9"/>
                <a:gd name="T24" fmla="*/ 2 w 5"/>
                <a:gd name="T25" fmla="*/ 7 h 9"/>
                <a:gd name="T26" fmla="*/ 0 w 5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6" name="Freeform 780"/>
            <p:cNvSpPr>
              <a:spLocks/>
            </p:cNvSpPr>
            <p:nvPr/>
          </p:nvSpPr>
          <p:spPr bwMode="auto">
            <a:xfrm>
              <a:off x="7555442" y="1572642"/>
              <a:ext cx="27213" cy="31748"/>
            </a:xfrm>
            <a:custGeom>
              <a:avLst/>
              <a:gdLst>
                <a:gd name="T0" fmla="*/ 18 w 18"/>
                <a:gd name="T1" fmla="*/ 15 h 21"/>
                <a:gd name="T2" fmla="*/ 17 w 18"/>
                <a:gd name="T3" fmla="*/ 15 h 21"/>
                <a:gd name="T4" fmla="*/ 13 w 18"/>
                <a:gd name="T5" fmla="*/ 13 h 21"/>
                <a:gd name="T6" fmla="*/ 8 w 18"/>
                <a:gd name="T7" fmla="*/ 8 h 21"/>
                <a:gd name="T8" fmla="*/ 8 w 18"/>
                <a:gd name="T9" fmla="*/ 6 h 21"/>
                <a:gd name="T10" fmla="*/ 5 w 18"/>
                <a:gd name="T11" fmla="*/ 0 h 21"/>
                <a:gd name="T12" fmla="*/ 5 w 18"/>
                <a:gd name="T13" fmla="*/ 0 h 21"/>
                <a:gd name="T14" fmla="*/ 2 w 18"/>
                <a:gd name="T15" fmla="*/ 1 h 21"/>
                <a:gd name="T16" fmla="*/ 2 w 18"/>
                <a:gd name="T17" fmla="*/ 1 h 21"/>
                <a:gd name="T18" fmla="*/ 0 w 18"/>
                <a:gd name="T19" fmla="*/ 3 h 21"/>
                <a:gd name="T20" fmla="*/ 0 w 18"/>
                <a:gd name="T21" fmla="*/ 3 h 21"/>
                <a:gd name="T22" fmla="*/ 0 w 18"/>
                <a:gd name="T23" fmla="*/ 5 h 21"/>
                <a:gd name="T24" fmla="*/ 0 w 18"/>
                <a:gd name="T25" fmla="*/ 5 h 21"/>
                <a:gd name="T26" fmla="*/ 3 w 18"/>
                <a:gd name="T27" fmla="*/ 6 h 21"/>
                <a:gd name="T28" fmla="*/ 3 w 18"/>
                <a:gd name="T29" fmla="*/ 6 h 21"/>
                <a:gd name="T30" fmla="*/ 3 w 18"/>
                <a:gd name="T31" fmla="*/ 6 h 21"/>
                <a:gd name="T32" fmla="*/ 5 w 18"/>
                <a:gd name="T33" fmla="*/ 8 h 21"/>
                <a:gd name="T34" fmla="*/ 5 w 18"/>
                <a:gd name="T35" fmla="*/ 10 h 21"/>
                <a:gd name="T36" fmla="*/ 5 w 18"/>
                <a:gd name="T37" fmla="*/ 10 h 21"/>
                <a:gd name="T38" fmla="*/ 7 w 18"/>
                <a:gd name="T39" fmla="*/ 13 h 21"/>
                <a:gd name="T40" fmla="*/ 7 w 18"/>
                <a:gd name="T41" fmla="*/ 13 h 21"/>
                <a:gd name="T42" fmla="*/ 7 w 18"/>
                <a:gd name="T43" fmla="*/ 15 h 21"/>
                <a:gd name="T44" fmla="*/ 7 w 18"/>
                <a:gd name="T45" fmla="*/ 15 h 21"/>
                <a:gd name="T46" fmla="*/ 7 w 18"/>
                <a:gd name="T47" fmla="*/ 15 h 21"/>
                <a:gd name="T48" fmla="*/ 7 w 18"/>
                <a:gd name="T49" fmla="*/ 16 h 21"/>
                <a:gd name="T50" fmla="*/ 7 w 18"/>
                <a:gd name="T51" fmla="*/ 18 h 21"/>
                <a:gd name="T52" fmla="*/ 7 w 18"/>
                <a:gd name="T53" fmla="*/ 20 h 21"/>
                <a:gd name="T54" fmla="*/ 7 w 18"/>
                <a:gd name="T55" fmla="*/ 20 h 21"/>
                <a:gd name="T56" fmla="*/ 8 w 18"/>
                <a:gd name="T57" fmla="*/ 20 h 21"/>
                <a:gd name="T58" fmla="*/ 8 w 18"/>
                <a:gd name="T59" fmla="*/ 20 h 21"/>
                <a:gd name="T60" fmla="*/ 12 w 18"/>
                <a:gd name="T61" fmla="*/ 21 h 21"/>
                <a:gd name="T62" fmla="*/ 13 w 18"/>
                <a:gd name="T63" fmla="*/ 21 h 21"/>
                <a:gd name="T64" fmla="*/ 15 w 18"/>
                <a:gd name="T65" fmla="*/ 20 h 21"/>
                <a:gd name="T66" fmla="*/ 15 w 18"/>
                <a:gd name="T67" fmla="*/ 20 h 21"/>
                <a:gd name="T68" fmla="*/ 18 w 18"/>
                <a:gd name="T69" fmla="*/ 16 h 21"/>
                <a:gd name="T70" fmla="*/ 18 w 18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" h="21">
                  <a:moveTo>
                    <a:pt x="18" y="15"/>
                  </a:moveTo>
                  <a:lnTo>
                    <a:pt x="17" y="15"/>
                  </a:lnTo>
                  <a:lnTo>
                    <a:pt x="13" y="13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7" name="Freeform 781"/>
            <p:cNvSpPr>
              <a:spLocks/>
            </p:cNvSpPr>
            <p:nvPr/>
          </p:nvSpPr>
          <p:spPr bwMode="auto">
            <a:xfrm>
              <a:off x="7566024" y="1574155"/>
              <a:ext cx="1513" cy="6047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4 h 4"/>
                <a:gd name="T14" fmla="*/ 1 w 1"/>
                <a:gd name="T15" fmla="*/ 4 h 4"/>
                <a:gd name="T16" fmla="*/ 1 w 1"/>
                <a:gd name="T17" fmla="*/ 2 h 4"/>
                <a:gd name="T18" fmla="*/ 1 w 1"/>
                <a:gd name="T19" fmla="*/ 2 h 4"/>
                <a:gd name="T20" fmla="*/ 1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8" name="Freeform 782"/>
            <p:cNvSpPr>
              <a:spLocks/>
            </p:cNvSpPr>
            <p:nvPr/>
          </p:nvSpPr>
          <p:spPr bwMode="auto">
            <a:xfrm>
              <a:off x="7575095" y="1584737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2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2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9" name="Freeform 783"/>
            <p:cNvSpPr>
              <a:spLocks/>
            </p:cNvSpPr>
            <p:nvPr/>
          </p:nvSpPr>
          <p:spPr bwMode="auto">
            <a:xfrm>
              <a:off x="7507062" y="1602878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0" name="Freeform 784"/>
            <p:cNvSpPr>
              <a:spLocks/>
            </p:cNvSpPr>
            <p:nvPr/>
          </p:nvSpPr>
          <p:spPr bwMode="auto">
            <a:xfrm>
              <a:off x="7513111" y="1592296"/>
              <a:ext cx="16630" cy="19653"/>
            </a:xfrm>
            <a:custGeom>
              <a:avLst/>
              <a:gdLst>
                <a:gd name="T0" fmla="*/ 10 w 11"/>
                <a:gd name="T1" fmla="*/ 2 h 13"/>
                <a:gd name="T2" fmla="*/ 8 w 11"/>
                <a:gd name="T3" fmla="*/ 2 h 13"/>
                <a:gd name="T4" fmla="*/ 8 w 11"/>
                <a:gd name="T5" fmla="*/ 2 h 13"/>
                <a:gd name="T6" fmla="*/ 6 w 11"/>
                <a:gd name="T7" fmla="*/ 3 h 13"/>
                <a:gd name="T8" fmla="*/ 5 w 11"/>
                <a:gd name="T9" fmla="*/ 5 h 13"/>
                <a:gd name="T10" fmla="*/ 5 w 11"/>
                <a:gd name="T11" fmla="*/ 7 h 13"/>
                <a:gd name="T12" fmla="*/ 5 w 11"/>
                <a:gd name="T13" fmla="*/ 5 h 13"/>
                <a:gd name="T14" fmla="*/ 5 w 11"/>
                <a:gd name="T15" fmla="*/ 5 h 13"/>
                <a:gd name="T16" fmla="*/ 5 w 11"/>
                <a:gd name="T17" fmla="*/ 3 h 13"/>
                <a:gd name="T18" fmla="*/ 5 w 11"/>
                <a:gd name="T19" fmla="*/ 3 h 13"/>
                <a:gd name="T20" fmla="*/ 5 w 11"/>
                <a:gd name="T21" fmla="*/ 2 h 13"/>
                <a:gd name="T22" fmla="*/ 3 w 11"/>
                <a:gd name="T23" fmla="*/ 0 h 13"/>
                <a:gd name="T24" fmla="*/ 3 w 11"/>
                <a:gd name="T25" fmla="*/ 0 h 13"/>
                <a:gd name="T26" fmla="*/ 1 w 11"/>
                <a:gd name="T27" fmla="*/ 0 h 13"/>
                <a:gd name="T28" fmla="*/ 0 w 11"/>
                <a:gd name="T29" fmla="*/ 8 h 13"/>
                <a:gd name="T30" fmla="*/ 0 w 11"/>
                <a:gd name="T31" fmla="*/ 8 h 13"/>
                <a:gd name="T32" fmla="*/ 1 w 11"/>
                <a:gd name="T33" fmla="*/ 12 h 13"/>
                <a:gd name="T34" fmla="*/ 1 w 11"/>
                <a:gd name="T35" fmla="*/ 12 h 13"/>
                <a:gd name="T36" fmla="*/ 1 w 11"/>
                <a:gd name="T37" fmla="*/ 13 h 13"/>
                <a:gd name="T38" fmla="*/ 1 w 11"/>
                <a:gd name="T39" fmla="*/ 13 h 13"/>
                <a:gd name="T40" fmla="*/ 3 w 11"/>
                <a:gd name="T41" fmla="*/ 13 h 13"/>
                <a:gd name="T42" fmla="*/ 10 w 11"/>
                <a:gd name="T43" fmla="*/ 7 h 13"/>
                <a:gd name="T44" fmla="*/ 11 w 11"/>
                <a:gd name="T45" fmla="*/ 7 h 13"/>
                <a:gd name="T46" fmla="*/ 11 w 11"/>
                <a:gd name="T47" fmla="*/ 5 h 13"/>
                <a:gd name="T48" fmla="*/ 11 w 11"/>
                <a:gd name="T49" fmla="*/ 5 h 13"/>
                <a:gd name="T50" fmla="*/ 10 w 11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13">
                  <a:moveTo>
                    <a:pt x="10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1" name="Freeform 785"/>
            <p:cNvSpPr>
              <a:spLocks/>
            </p:cNvSpPr>
            <p:nvPr/>
          </p:nvSpPr>
          <p:spPr bwMode="auto">
            <a:xfrm>
              <a:off x="7505552" y="1630088"/>
              <a:ext cx="4536" cy="4535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1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2" name="Freeform 786"/>
            <p:cNvSpPr>
              <a:spLocks/>
            </p:cNvSpPr>
            <p:nvPr/>
          </p:nvSpPr>
          <p:spPr bwMode="auto">
            <a:xfrm>
              <a:off x="7271218" y="1832672"/>
              <a:ext cx="9071" cy="9071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3 h 6"/>
                <a:gd name="T4" fmla="*/ 5 w 6"/>
                <a:gd name="T5" fmla="*/ 1 h 6"/>
                <a:gd name="T6" fmla="*/ 5 w 6"/>
                <a:gd name="T7" fmla="*/ 1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1 h 6"/>
                <a:gd name="T16" fmla="*/ 0 w 6"/>
                <a:gd name="T17" fmla="*/ 1 h 6"/>
                <a:gd name="T18" fmla="*/ 0 w 6"/>
                <a:gd name="T19" fmla="*/ 1 h 6"/>
                <a:gd name="T20" fmla="*/ 1 w 6"/>
                <a:gd name="T21" fmla="*/ 5 h 6"/>
                <a:gd name="T22" fmla="*/ 3 w 6"/>
                <a:gd name="T23" fmla="*/ 6 h 6"/>
                <a:gd name="T24" fmla="*/ 3 w 6"/>
                <a:gd name="T25" fmla="*/ 6 h 6"/>
                <a:gd name="T26" fmla="*/ 5 w 6"/>
                <a:gd name="T27" fmla="*/ 6 h 6"/>
                <a:gd name="T28" fmla="*/ 5 w 6"/>
                <a:gd name="T29" fmla="*/ 6 h 6"/>
                <a:gd name="T30" fmla="*/ 5 w 6"/>
                <a:gd name="T31" fmla="*/ 6 h 6"/>
                <a:gd name="T32" fmla="*/ 5 w 6"/>
                <a:gd name="T33" fmla="*/ 5 h 6"/>
                <a:gd name="T34" fmla="*/ 6 w 6"/>
                <a:gd name="T35" fmla="*/ 5 h 6"/>
                <a:gd name="T36" fmla="*/ 6 w 6"/>
                <a:gd name="T37" fmla="*/ 3 h 6"/>
                <a:gd name="T38" fmla="*/ 6 w 6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3" name="Freeform 787"/>
            <p:cNvSpPr>
              <a:spLocks/>
            </p:cNvSpPr>
            <p:nvPr/>
          </p:nvSpPr>
          <p:spPr bwMode="auto">
            <a:xfrm>
              <a:off x="7197142" y="1855350"/>
              <a:ext cx="22677" cy="39307"/>
            </a:xfrm>
            <a:custGeom>
              <a:avLst/>
              <a:gdLst>
                <a:gd name="T0" fmla="*/ 15 w 15"/>
                <a:gd name="T1" fmla="*/ 3 h 26"/>
                <a:gd name="T2" fmla="*/ 15 w 15"/>
                <a:gd name="T3" fmla="*/ 3 h 26"/>
                <a:gd name="T4" fmla="*/ 12 w 15"/>
                <a:gd name="T5" fmla="*/ 0 h 26"/>
                <a:gd name="T6" fmla="*/ 12 w 15"/>
                <a:gd name="T7" fmla="*/ 0 h 26"/>
                <a:gd name="T8" fmla="*/ 7 w 15"/>
                <a:gd name="T9" fmla="*/ 10 h 26"/>
                <a:gd name="T10" fmla="*/ 0 w 15"/>
                <a:gd name="T11" fmla="*/ 25 h 26"/>
                <a:gd name="T12" fmla="*/ 0 w 15"/>
                <a:gd name="T13" fmla="*/ 26 h 26"/>
                <a:gd name="T14" fmla="*/ 0 w 15"/>
                <a:gd name="T15" fmla="*/ 26 h 26"/>
                <a:gd name="T16" fmla="*/ 2 w 15"/>
                <a:gd name="T17" fmla="*/ 26 h 26"/>
                <a:gd name="T18" fmla="*/ 8 w 15"/>
                <a:gd name="T19" fmla="*/ 21 h 26"/>
                <a:gd name="T20" fmla="*/ 13 w 15"/>
                <a:gd name="T21" fmla="*/ 15 h 26"/>
                <a:gd name="T22" fmla="*/ 13 w 15"/>
                <a:gd name="T23" fmla="*/ 15 h 26"/>
                <a:gd name="T24" fmla="*/ 13 w 15"/>
                <a:gd name="T25" fmla="*/ 13 h 26"/>
                <a:gd name="T26" fmla="*/ 13 w 15"/>
                <a:gd name="T27" fmla="*/ 8 h 26"/>
                <a:gd name="T28" fmla="*/ 13 w 15"/>
                <a:gd name="T29" fmla="*/ 8 h 26"/>
                <a:gd name="T30" fmla="*/ 12 w 15"/>
                <a:gd name="T31" fmla="*/ 8 h 26"/>
                <a:gd name="T32" fmla="*/ 12 w 15"/>
                <a:gd name="T33" fmla="*/ 10 h 26"/>
                <a:gd name="T34" fmla="*/ 12 w 15"/>
                <a:gd name="T35" fmla="*/ 10 h 26"/>
                <a:gd name="T36" fmla="*/ 10 w 15"/>
                <a:gd name="T37" fmla="*/ 8 h 26"/>
                <a:gd name="T38" fmla="*/ 10 w 15"/>
                <a:gd name="T39" fmla="*/ 8 h 26"/>
                <a:gd name="T40" fmla="*/ 10 w 15"/>
                <a:gd name="T41" fmla="*/ 8 h 26"/>
                <a:gd name="T42" fmla="*/ 13 w 15"/>
                <a:gd name="T43" fmla="*/ 5 h 26"/>
                <a:gd name="T44" fmla="*/ 15 w 15"/>
                <a:gd name="T45" fmla="*/ 3 h 26"/>
                <a:gd name="T46" fmla="*/ 15 w 15"/>
                <a:gd name="T47" fmla="*/ 3 h 26"/>
                <a:gd name="T48" fmla="*/ 15 w 15"/>
                <a:gd name="T49" fmla="*/ 3 h 26"/>
                <a:gd name="T50" fmla="*/ 15 w 15"/>
                <a:gd name="T5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6">
                  <a:moveTo>
                    <a:pt x="15" y="3"/>
                  </a:moveTo>
                  <a:lnTo>
                    <a:pt x="15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0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8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4" name="Freeform 788"/>
            <p:cNvSpPr>
              <a:spLocks/>
            </p:cNvSpPr>
            <p:nvPr/>
          </p:nvSpPr>
          <p:spPr bwMode="auto">
            <a:xfrm>
              <a:off x="7313552" y="1763131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5" name="Freeform 789"/>
            <p:cNvSpPr>
              <a:spLocks/>
            </p:cNvSpPr>
            <p:nvPr/>
          </p:nvSpPr>
          <p:spPr bwMode="auto">
            <a:xfrm>
              <a:off x="7290874" y="1740453"/>
              <a:ext cx="52914" cy="58960"/>
            </a:xfrm>
            <a:custGeom>
              <a:avLst/>
              <a:gdLst>
                <a:gd name="T0" fmla="*/ 33 w 35"/>
                <a:gd name="T1" fmla="*/ 9 h 39"/>
                <a:gd name="T2" fmla="*/ 28 w 35"/>
                <a:gd name="T3" fmla="*/ 0 h 39"/>
                <a:gd name="T4" fmla="*/ 25 w 35"/>
                <a:gd name="T5" fmla="*/ 0 h 39"/>
                <a:gd name="T6" fmla="*/ 23 w 35"/>
                <a:gd name="T7" fmla="*/ 2 h 39"/>
                <a:gd name="T8" fmla="*/ 23 w 35"/>
                <a:gd name="T9" fmla="*/ 4 h 39"/>
                <a:gd name="T10" fmla="*/ 23 w 35"/>
                <a:gd name="T11" fmla="*/ 5 h 39"/>
                <a:gd name="T12" fmla="*/ 18 w 35"/>
                <a:gd name="T13" fmla="*/ 22 h 39"/>
                <a:gd name="T14" fmla="*/ 18 w 35"/>
                <a:gd name="T15" fmla="*/ 22 h 39"/>
                <a:gd name="T16" fmla="*/ 12 w 35"/>
                <a:gd name="T17" fmla="*/ 15 h 39"/>
                <a:gd name="T18" fmla="*/ 10 w 35"/>
                <a:gd name="T19" fmla="*/ 15 h 39"/>
                <a:gd name="T20" fmla="*/ 7 w 35"/>
                <a:gd name="T21" fmla="*/ 17 h 39"/>
                <a:gd name="T22" fmla="*/ 5 w 35"/>
                <a:gd name="T23" fmla="*/ 19 h 39"/>
                <a:gd name="T24" fmla="*/ 0 w 35"/>
                <a:gd name="T25" fmla="*/ 27 h 39"/>
                <a:gd name="T26" fmla="*/ 2 w 35"/>
                <a:gd name="T27" fmla="*/ 34 h 39"/>
                <a:gd name="T28" fmla="*/ 2 w 35"/>
                <a:gd name="T29" fmla="*/ 34 h 39"/>
                <a:gd name="T30" fmla="*/ 3 w 35"/>
                <a:gd name="T31" fmla="*/ 35 h 39"/>
                <a:gd name="T32" fmla="*/ 18 w 35"/>
                <a:gd name="T33" fmla="*/ 29 h 39"/>
                <a:gd name="T34" fmla="*/ 23 w 35"/>
                <a:gd name="T35" fmla="*/ 25 h 39"/>
                <a:gd name="T36" fmla="*/ 23 w 35"/>
                <a:gd name="T37" fmla="*/ 24 h 39"/>
                <a:gd name="T38" fmla="*/ 22 w 35"/>
                <a:gd name="T39" fmla="*/ 22 h 39"/>
                <a:gd name="T40" fmla="*/ 22 w 35"/>
                <a:gd name="T41" fmla="*/ 22 h 39"/>
                <a:gd name="T42" fmla="*/ 23 w 35"/>
                <a:gd name="T43" fmla="*/ 22 h 39"/>
                <a:gd name="T44" fmla="*/ 27 w 35"/>
                <a:gd name="T45" fmla="*/ 29 h 39"/>
                <a:gd name="T46" fmla="*/ 23 w 35"/>
                <a:gd name="T47" fmla="*/ 30 h 39"/>
                <a:gd name="T48" fmla="*/ 15 w 35"/>
                <a:gd name="T49" fmla="*/ 32 h 39"/>
                <a:gd name="T50" fmla="*/ 15 w 35"/>
                <a:gd name="T51" fmla="*/ 34 h 39"/>
                <a:gd name="T52" fmla="*/ 15 w 35"/>
                <a:gd name="T53" fmla="*/ 35 h 39"/>
                <a:gd name="T54" fmla="*/ 15 w 35"/>
                <a:gd name="T55" fmla="*/ 37 h 39"/>
                <a:gd name="T56" fmla="*/ 17 w 35"/>
                <a:gd name="T57" fmla="*/ 39 h 39"/>
                <a:gd name="T58" fmla="*/ 23 w 35"/>
                <a:gd name="T59" fmla="*/ 39 h 39"/>
                <a:gd name="T60" fmla="*/ 33 w 35"/>
                <a:gd name="T61" fmla="*/ 32 h 39"/>
                <a:gd name="T62" fmla="*/ 35 w 35"/>
                <a:gd name="T63" fmla="*/ 30 h 39"/>
                <a:gd name="T64" fmla="*/ 35 w 35"/>
                <a:gd name="T65" fmla="*/ 29 h 39"/>
                <a:gd name="T66" fmla="*/ 35 w 35"/>
                <a:gd name="T67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9">
                  <a:moveTo>
                    <a:pt x="35" y="15"/>
                  </a:moveTo>
                  <a:lnTo>
                    <a:pt x="33" y="9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1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8" y="34"/>
                  </a:lnTo>
                  <a:lnTo>
                    <a:pt x="18" y="29"/>
                  </a:lnTo>
                  <a:lnTo>
                    <a:pt x="22" y="29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7" y="24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3" y="30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32" y="34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6" name="Freeform 790"/>
            <p:cNvSpPr>
              <a:spLocks/>
            </p:cNvSpPr>
            <p:nvPr/>
          </p:nvSpPr>
          <p:spPr bwMode="auto">
            <a:xfrm>
              <a:off x="7260638" y="1829650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5 h 7"/>
                <a:gd name="T14" fmla="*/ 3 w 5"/>
                <a:gd name="T15" fmla="*/ 7 h 7"/>
                <a:gd name="T16" fmla="*/ 3 w 5"/>
                <a:gd name="T17" fmla="*/ 7 h 7"/>
                <a:gd name="T18" fmla="*/ 3 w 5"/>
                <a:gd name="T19" fmla="*/ 7 h 7"/>
                <a:gd name="T20" fmla="*/ 3 w 5"/>
                <a:gd name="T21" fmla="*/ 7 h 7"/>
                <a:gd name="T22" fmla="*/ 3 w 5"/>
                <a:gd name="T23" fmla="*/ 5 h 7"/>
                <a:gd name="T24" fmla="*/ 5 w 5"/>
                <a:gd name="T25" fmla="*/ 5 h 7"/>
                <a:gd name="T26" fmla="*/ 5 w 5"/>
                <a:gd name="T27" fmla="*/ 3 h 7"/>
                <a:gd name="T28" fmla="*/ 5 w 5"/>
                <a:gd name="T29" fmla="*/ 3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7" name="Freeform 791"/>
            <p:cNvSpPr>
              <a:spLocks/>
            </p:cNvSpPr>
            <p:nvPr/>
          </p:nvSpPr>
          <p:spPr bwMode="auto">
            <a:xfrm>
              <a:off x="7174470" y="2116895"/>
              <a:ext cx="7560" cy="4535"/>
            </a:xfrm>
            <a:custGeom>
              <a:avLst/>
              <a:gdLst>
                <a:gd name="T0" fmla="*/ 2 w 5"/>
                <a:gd name="T1" fmla="*/ 2 h 3"/>
                <a:gd name="T2" fmla="*/ 2 w 5"/>
                <a:gd name="T3" fmla="*/ 2 h 3"/>
                <a:gd name="T4" fmla="*/ 0 w 5"/>
                <a:gd name="T5" fmla="*/ 3 h 3"/>
                <a:gd name="T6" fmla="*/ 0 w 5"/>
                <a:gd name="T7" fmla="*/ 3 h 3"/>
                <a:gd name="T8" fmla="*/ 2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3 w 5"/>
                <a:gd name="T15" fmla="*/ 2 h 3"/>
                <a:gd name="T16" fmla="*/ 3 w 5"/>
                <a:gd name="T17" fmla="*/ 0 h 3"/>
                <a:gd name="T18" fmla="*/ 5 w 5"/>
                <a:gd name="T19" fmla="*/ 0 h 3"/>
                <a:gd name="T20" fmla="*/ 3 w 5"/>
                <a:gd name="T21" fmla="*/ 0 h 3"/>
                <a:gd name="T22" fmla="*/ 3 w 5"/>
                <a:gd name="T23" fmla="*/ 0 h 3"/>
                <a:gd name="T24" fmla="*/ 3 w 5"/>
                <a:gd name="T25" fmla="*/ 0 h 3"/>
                <a:gd name="T26" fmla="*/ 2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8" name="Freeform 792"/>
            <p:cNvSpPr>
              <a:spLocks/>
            </p:cNvSpPr>
            <p:nvPr/>
          </p:nvSpPr>
          <p:spPr bwMode="auto">
            <a:xfrm>
              <a:off x="7219826" y="1849302"/>
              <a:ext cx="15119" cy="22677"/>
            </a:xfrm>
            <a:custGeom>
              <a:avLst/>
              <a:gdLst>
                <a:gd name="T0" fmla="*/ 10 w 10"/>
                <a:gd name="T1" fmla="*/ 4 h 15"/>
                <a:gd name="T2" fmla="*/ 8 w 10"/>
                <a:gd name="T3" fmla="*/ 2 h 15"/>
                <a:gd name="T4" fmla="*/ 8 w 10"/>
                <a:gd name="T5" fmla="*/ 2 h 15"/>
                <a:gd name="T6" fmla="*/ 7 w 10"/>
                <a:gd name="T7" fmla="*/ 0 h 15"/>
                <a:gd name="T8" fmla="*/ 5 w 10"/>
                <a:gd name="T9" fmla="*/ 2 h 15"/>
                <a:gd name="T10" fmla="*/ 5 w 10"/>
                <a:gd name="T11" fmla="*/ 2 h 15"/>
                <a:gd name="T12" fmla="*/ 5 w 10"/>
                <a:gd name="T13" fmla="*/ 2 h 15"/>
                <a:gd name="T14" fmla="*/ 0 w 10"/>
                <a:gd name="T15" fmla="*/ 10 h 15"/>
                <a:gd name="T16" fmla="*/ 0 w 10"/>
                <a:gd name="T17" fmla="*/ 10 h 15"/>
                <a:gd name="T18" fmla="*/ 0 w 10"/>
                <a:gd name="T19" fmla="*/ 12 h 15"/>
                <a:gd name="T20" fmla="*/ 0 w 10"/>
                <a:gd name="T21" fmla="*/ 14 h 15"/>
                <a:gd name="T22" fmla="*/ 0 w 10"/>
                <a:gd name="T23" fmla="*/ 14 h 15"/>
                <a:gd name="T24" fmla="*/ 2 w 10"/>
                <a:gd name="T25" fmla="*/ 15 h 15"/>
                <a:gd name="T26" fmla="*/ 3 w 10"/>
                <a:gd name="T27" fmla="*/ 15 h 15"/>
                <a:gd name="T28" fmla="*/ 5 w 10"/>
                <a:gd name="T29" fmla="*/ 14 h 15"/>
                <a:gd name="T30" fmla="*/ 8 w 10"/>
                <a:gd name="T31" fmla="*/ 12 h 15"/>
                <a:gd name="T32" fmla="*/ 10 w 10"/>
                <a:gd name="T33" fmla="*/ 5 h 15"/>
                <a:gd name="T34" fmla="*/ 10 w 10"/>
                <a:gd name="T35" fmla="*/ 4 h 15"/>
                <a:gd name="T36" fmla="*/ 10 w 10"/>
                <a:gd name="T3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4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8" y="12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9" name="Freeform 793"/>
            <p:cNvSpPr>
              <a:spLocks/>
            </p:cNvSpPr>
            <p:nvPr/>
          </p:nvSpPr>
          <p:spPr bwMode="auto">
            <a:xfrm>
              <a:off x="7234948" y="1834186"/>
              <a:ext cx="37796" cy="33260"/>
            </a:xfrm>
            <a:custGeom>
              <a:avLst/>
              <a:gdLst>
                <a:gd name="T0" fmla="*/ 24 w 25"/>
                <a:gd name="T1" fmla="*/ 4 h 22"/>
                <a:gd name="T2" fmla="*/ 22 w 25"/>
                <a:gd name="T3" fmla="*/ 4 h 22"/>
                <a:gd name="T4" fmla="*/ 22 w 25"/>
                <a:gd name="T5" fmla="*/ 4 h 22"/>
                <a:gd name="T6" fmla="*/ 22 w 25"/>
                <a:gd name="T7" fmla="*/ 5 h 22"/>
                <a:gd name="T8" fmla="*/ 22 w 25"/>
                <a:gd name="T9" fmla="*/ 5 h 22"/>
                <a:gd name="T10" fmla="*/ 20 w 25"/>
                <a:gd name="T11" fmla="*/ 5 h 22"/>
                <a:gd name="T12" fmla="*/ 20 w 25"/>
                <a:gd name="T13" fmla="*/ 5 h 22"/>
                <a:gd name="T14" fmla="*/ 17 w 25"/>
                <a:gd name="T15" fmla="*/ 4 h 22"/>
                <a:gd name="T16" fmla="*/ 17 w 25"/>
                <a:gd name="T17" fmla="*/ 4 h 22"/>
                <a:gd name="T18" fmla="*/ 15 w 25"/>
                <a:gd name="T19" fmla="*/ 2 h 22"/>
                <a:gd name="T20" fmla="*/ 10 w 25"/>
                <a:gd name="T21" fmla="*/ 0 h 22"/>
                <a:gd name="T22" fmla="*/ 10 w 25"/>
                <a:gd name="T23" fmla="*/ 0 h 22"/>
                <a:gd name="T24" fmla="*/ 7 w 25"/>
                <a:gd name="T25" fmla="*/ 2 h 22"/>
                <a:gd name="T26" fmla="*/ 5 w 25"/>
                <a:gd name="T27" fmla="*/ 4 h 22"/>
                <a:gd name="T28" fmla="*/ 0 w 25"/>
                <a:gd name="T29" fmla="*/ 19 h 22"/>
                <a:gd name="T30" fmla="*/ 0 w 25"/>
                <a:gd name="T31" fmla="*/ 20 h 22"/>
                <a:gd name="T32" fmla="*/ 0 w 25"/>
                <a:gd name="T33" fmla="*/ 20 h 22"/>
                <a:gd name="T34" fmla="*/ 0 w 25"/>
                <a:gd name="T35" fmla="*/ 20 h 22"/>
                <a:gd name="T36" fmla="*/ 2 w 25"/>
                <a:gd name="T37" fmla="*/ 22 h 22"/>
                <a:gd name="T38" fmla="*/ 2 w 25"/>
                <a:gd name="T39" fmla="*/ 22 h 22"/>
                <a:gd name="T40" fmla="*/ 2 w 25"/>
                <a:gd name="T41" fmla="*/ 22 h 22"/>
                <a:gd name="T42" fmla="*/ 8 w 25"/>
                <a:gd name="T43" fmla="*/ 20 h 22"/>
                <a:gd name="T44" fmla="*/ 8 w 25"/>
                <a:gd name="T45" fmla="*/ 20 h 22"/>
                <a:gd name="T46" fmla="*/ 13 w 25"/>
                <a:gd name="T47" fmla="*/ 17 h 22"/>
                <a:gd name="T48" fmla="*/ 25 w 25"/>
                <a:gd name="T49" fmla="*/ 7 h 22"/>
                <a:gd name="T50" fmla="*/ 25 w 25"/>
                <a:gd name="T51" fmla="*/ 5 h 22"/>
                <a:gd name="T52" fmla="*/ 25 w 25"/>
                <a:gd name="T53" fmla="*/ 5 h 22"/>
                <a:gd name="T54" fmla="*/ 25 w 25"/>
                <a:gd name="T55" fmla="*/ 5 h 22"/>
                <a:gd name="T56" fmla="*/ 24 w 25"/>
                <a:gd name="T57" fmla="*/ 4 h 22"/>
                <a:gd name="T58" fmla="*/ 24 w 25"/>
                <a:gd name="T5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2">
                  <a:moveTo>
                    <a:pt x="24" y="4"/>
                  </a:move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3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0" name="Freeform 794"/>
            <p:cNvSpPr>
              <a:spLocks/>
            </p:cNvSpPr>
            <p:nvPr/>
          </p:nvSpPr>
          <p:spPr bwMode="auto">
            <a:xfrm>
              <a:off x="7316585" y="1748010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2 h 7"/>
                <a:gd name="T4" fmla="*/ 1 w 5"/>
                <a:gd name="T5" fmla="*/ 0 h 7"/>
                <a:gd name="T6" fmla="*/ 1 w 5"/>
                <a:gd name="T7" fmla="*/ 0 h 7"/>
                <a:gd name="T8" fmla="*/ 1 w 5"/>
                <a:gd name="T9" fmla="*/ 2 h 7"/>
                <a:gd name="T10" fmla="*/ 1 w 5"/>
                <a:gd name="T11" fmla="*/ 2 h 7"/>
                <a:gd name="T12" fmla="*/ 0 w 5"/>
                <a:gd name="T13" fmla="*/ 5 h 7"/>
                <a:gd name="T14" fmla="*/ 0 w 5"/>
                <a:gd name="T15" fmla="*/ 5 h 7"/>
                <a:gd name="T16" fmla="*/ 1 w 5"/>
                <a:gd name="T17" fmla="*/ 5 h 7"/>
                <a:gd name="T18" fmla="*/ 1 w 5"/>
                <a:gd name="T19" fmla="*/ 7 h 7"/>
                <a:gd name="T20" fmla="*/ 3 w 5"/>
                <a:gd name="T21" fmla="*/ 7 h 7"/>
                <a:gd name="T22" fmla="*/ 5 w 5"/>
                <a:gd name="T23" fmla="*/ 7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1" name="Freeform 795"/>
            <p:cNvSpPr>
              <a:spLocks/>
            </p:cNvSpPr>
            <p:nvPr/>
          </p:nvSpPr>
          <p:spPr bwMode="auto">
            <a:xfrm>
              <a:off x="7275766" y="1816043"/>
              <a:ext cx="52914" cy="39307"/>
            </a:xfrm>
            <a:custGeom>
              <a:avLst/>
              <a:gdLst>
                <a:gd name="T0" fmla="*/ 8 w 35"/>
                <a:gd name="T1" fmla="*/ 6 h 26"/>
                <a:gd name="T2" fmla="*/ 8 w 35"/>
                <a:gd name="T3" fmla="*/ 6 h 26"/>
                <a:gd name="T4" fmla="*/ 5 w 35"/>
                <a:gd name="T5" fmla="*/ 12 h 26"/>
                <a:gd name="T6" fmla="*/ 2 w 35"/>
                <a:gd name="T7" fmla="*/ 21 h 26"/>
                <a:gd name="T8" fmla="*/ 0 w 35"/>
                <a:gd name="T9" fmla="*/ 21 h 26"/>
                <a:gd name="T10" fmla="*/ 0 w 35"/>
                <a:gd name="T11" fmla="*/ 24 h 26"/>
                <a:gd name="T12" fmla="*/ 0 w 35"/>
                <a:gd name="T13" fmla="*/ 26 h 26"/>
                <a:gd name="T14" fmla="*/ 0 w 35"/>
                <a:gd name="T15" fmla="*/ 26 h 26"/>
                <a:gd name="T16" fmla="*/ 3 w 35"/>
                <a:gd name="T17" fmla="*/ 26 h 26"/>
                <a:gd name="T18" fmla="*/ 12 w 35"/>
                <a:gd name="T19" fmla="*/ 22 h 26"/>
                <a:gd name="T20" fmla="*/ 20 w 35"/>
                <a:gd name="T21" fmla="*/ 17 h 26"/>
                <a:gd name="T22" fmla="*/ 22 w 35"/>
                <a:gd name="T23" fmla="*/ 17 h 26"/>
                <a:gd name="T24" fmla="*/ 30 w 35"/>
                <a:gd name="T25" fmla="*/ 9 h 26"/>
                <a:gd name="T26" fmla="*/ 30 w 35"/>
                <a:gd name="T27" fmla="*/ 9 h 26"/>
                <a:gd name="T28" fmla="*/ 33 w 35"/>
                <a:gd name="T29" fmla="*/ 4 h 26"/>
                <a:gd name="T30" fmla="*/ 35 w 35"/>
                <a:gd name="T31" fmla="*/ 2 h 26"/>
                <a:gd name="T32" fmla="*/ 35 w 35"/>
                <a:gd name="T33" fmla="*/ 0 h 26"/>
                <a:gd name="T34" fmla="*/ 17 w 35"/>
                <a:gd name="T35" fmla="*/ 2 h 26"/>
                <a:gd name="T36" fmla="*/ 17 w 35"/>
                <a:gd name="T37" fmla="*/ 2 h 26"/>
                <a:gd name="T38" fmla="*/ 8 w 35"/>
                <a:gd name="T3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6">
                  <a:moveTo>
                    <a:pt x="8" y="6"/>
                  </a:moveTo>
                  <a:lnTo>
                    <a:pt x="8" y="6"/>
                  </a:lnTo>
                  <a:lnTo>
                    <a:pt x="5" y="1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12" y="22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3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2" name="Freeform 796"/>
            <p:cNvSpPr>
              <a:spLocks/>
            </p:cNvSpPr>
            <p:nvPr/>
          </p:nvSpPr>
          <p:spPr bwMode="auto">
            <a:xfrm>
              <a:off x="7324145" y="1879538"/>
              <a:ext cx="7560" cy="7559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4 h 5"/>
                <a:gd name="T4" fmla="*/ 3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4 h 5"/>
                <a:gd name="T18" fmla="*/ 0 w 5"/>
                <a:gd name="T19" fmla="*/ 4 h 5"/>
                <a:gd name="T20" fmla="*/ 1 w 5"/>
                <a:gd name="T21" fmla="*/ 5 h 5"/>
                <a:gd name="T22" fmla="*/ 1 w 5"/>
                <a:gd name="T23" fmla="*/ 5 h 5"/>
                <a:gd name="T24" fmla="*/ 3 w 5"/>
                <a:gd name="T25" fmla="*/ 5 h 5"/>
                <a:gd name="T26" fmla="*/ 3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3" name="Freeform 797"/>
            <p:cNvSpPr>
              <a:spLocks/>
            </p:cNvSpPr>
            <p:nvPr/>
          </p:nvSpPr>
          <p:spPr bwMode="auto">
            <a:xfrm>
              <a:off x="7416366" y="1664863"/>
              <a:ext cx="68032" cy="81638"/>
            </a:xfrm>
            <a:custGeom>
              <a:avLst/>
              <a:gdLst>
                <a:gd name="T0" fmla="*/ 37 w 45"/>
                <a:gd name="T1" fmla="*/ 0 h 54"/>
                <a:gd name="T2" fmla="*/ 20 w 45"/>
                <a:gd name="T3" fmla="*/ 5 h 54"/>
                <a:gd name="T4" fmla="*/ 15 w 45"/>
                <a:gd name="T5" fmla="*/ 9 h 54"/>
                <a:gd name="T6" fmla="*/ 17 w 45"/>
                <a:gd name="T7" fmla="*/ 14 h 54"/>
                <a:gd name="T8" fmla="*/ 22 w 45"/>
                <a:gd name="T9" fmla="*/ 15 h 54"/>
                <a:gd name="T10" fmla="*/ 24 w 45"/>
                <a:gd name="T11" fmla="*/ 15 h 54"/>
                <a:gd name="T12" fmla="*/ 25 w 45"/>
                <a:gd name="T13" fmla="*/ 15 h 54"/>
                <a:gd name="T14" fmla="*/ 24 w 45"/>
                <a:gd name="T15" fmla="*/ 15 h 54"/>
                <a:gd name="T16" fmla="*/ 19 w 45"/>
                <a:gd name="T17" fmla="*/ 17 h 54"/>
                <a:gd name="T18" fmla="*/ 7 w 45"/>
                <a:gd name="T19" fmla="*/ 19 h 54"/>
                <a:gd name="T20" fmla="*/ 5 w 45"/>
                <a:gd name="T21" fmla="*/ 20 h 54"/>
                <a:gd name="T22" fmla="*/ 5 w 45"/>
                <a:gd name="T23" fmla="*/ 37 h 54"/>
                <a:gd name="T24" fmla="*/ 9 w 45"/>
                <a:gd name="T25" fmla="*/ 40 h 54"/>
                <a:gd name="T26" fmla="*/ 10 w 45"/>
                <a:gd name="T27" fmla="*/ 42 h 54"/>
                <a:gd name="T28" fmla="*/ 9 w 45"/>
                <a:gd name="T29" fmla="*/ 42 h 54"/>
                <a:gd name="T30" fmla="*/ 2 w 45"/>
                <a:gd name="T31" fmla="*/ 44 h 54"/>
                <a:gd name="T32" fmla="*/ 0 w 45"/>
                <a:gd name="T33" fmla="*/ 44 h 54"/>
                <a:gd name="T34" fmla="*/ 0 w 45"/>
                <a:gd name="T35" fmla="*/ 45 h 54"/>
                <a:gd name="T36" fmla="*/ 0 w 45"/>
                <a:gd name="T37" fmla="*/ 49 h 54"/>
                <a:gd name="T38" fmla="*/ 4 w 45"/>
                <a:gd name="T39" fmla="*/ 49 h 54"/>
                <a:gd name="T40" fmla="*/ 9 w 45"/>
                <a:gd name="T41" fmla="*/ 47 h 54"/>
                <a:gd name="T42" fmla="*/ 10 w 45"/>
                <a:gd name="T43" fmla="*/ 47 h 54"/>
                <a:gd name="T44" fmla="*/ 12 w 45"/>
                <a:gd name="T45" fmla="*/ 49 h 54"/>
                <a:gd name="T46" fmla="*/ 10 w 45"/>
                <a:gd name="T47" fmla="*/ 49 h 54"/>
                <a:gd name="T48" fmla="*/ 9 w 45"/>
                <a:gd name="T49" fmla="*/ 52 h 54"/>
                <a:gd name="T50" fmla="*/ 9 w 45"/>
                <a:gd name="T51" fmla="*/ 52 h 54"/>
                <a:gd name="T52" fmla="*/ 9 w 45"/>
                <a:gd name="T53" fmla="*/ 54 h 54"/>
                <a:gd name="T54" fmla="*/ 10 w 45"/>
                <a:gd name="T55" fmla="*/ 54 h 54"/>
                <a:gd name="T56" fmla="*/ 14 w 45"/>
                <a:gd name="T57" fmla="*/ 52 h 54"/>
                <a:gd name="T58" fmla="*/ 14 w 45"/>
                <a:gd name="T59" fmla="*/ 50 h 54"/>
                <a:gd name="T60" fmla="*/ 14 w 45"/>
                <a:gd name="T61" fmla="*/ 50 h 54"/>
                <a:gd name="T62" fmla="*/ 22 w 45"/>
                <a:gd name="T63" fmla="*/ 39 h 54"/>
                <a:gd name="T64" fmla="*/ 35 w 45"/>
                <a:gd name="T65" fmla="*/ 40 h 54"/>
                <a:gd name="T66" fmla="*/ 37 w 45"/>
                <a:gd name="T67" fmla="*/ 40 h 54"/>
                <a:gd name="T68" fmla="*/ 40 w 45"/>
                <a:gd name="T69" fmla="*/ 37 h 54"/>
                <a:gd name="T70" fmla="*/ 40 w 45"/>
                <a:gd name="T71" fmla="*/ 37 h 54"/>
                <a:gd name="T72" fmla="*/ 39 w 45"/>
                <a:gd name="T73" fmla="*/ 35 h 54"/>
                <a:gd name="T74" fmla="*/ 39 w 45"/>
                <a:gd name="T75" fmla="*/ 25 h 54"/>
                <a:gd name="T76" fmla="*/ 44 w 45"/>
                <a:gd name="T77" fmla="*/ 24 h 54"/>
                <a:gd name="T78" fmla="*/ 44 w 45"/>
                <a:gd name="T79" fmla="*/ 22 h 54"/>
                <a:gd name="T80" fmla="*/ 44 w 45"/>
                <a:gd name="T81" fmla="*/ 17 h 54"/>
                <a:gd name="T82" fmla="*/ 44 w 45"/>
                <a:gd name="T8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" h="54">
                  <a:moveTo>
                    <a:pt x="37" y="2"/>
                  </a:moveTo>
                  <a:lnTo>
                    <a:pt x="37" y="0"/>
                  </a:lnTo>
                  <a:lnTo>
                    <a:pt x="32" y="0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7"/>
                  </a:lnTo>
                  <a:lnTo>
                    <a:pt x="9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7" y="44"/>
                  </a:lnTo>
                  <a:lnTo>
                    <a:pt x="22" y="39"/>
                  </a:lnTo>
                  <a:lnTo>
                    <a:pt x="24" y="40"/>
                  </a:lnTo>
                  <a:lnTo>
                    <a:pt x="35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4" y="17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4" name="Freeform 798"/>
            <p:cNvSpPr>
              <a:spLocks/>
            </p:cNvSpPr>
            <p:nvPr/>
          </p:nvSpPr>
          <p:spPr bwMode="auto">
            <a:xfrm>
              <a:off x="7482885" y="1652769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1 w 3"/>
                <a:gd name="T9" fmla="*/ 0 h 5"/>
                <a:gd name="T10" fmla="*/ 0 w 3"/>
                <a:gd name="T11" fmla="*/ 2 h 5"/>
                <a:gd name="T12" fmla="*/ 1 w 3"/>
                <a:gd name="T13" fmla="*/ 2 h 5"/>
                <a:gd name="T14" fmla="*/ 0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1 w 3"/>
                <a:gd name="T21" fmla="*/ 5 h 5"/>
                <a:gd name="T22" fmla="*/ 3 w 3"/>
                <a:gd name="T23" fmla="*/ 3 h 5"/>
                <a:gd name="T24" fmla="*/ 3 w 3"/>
                <a:gd name="T25" fmla="*/ 3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5" name="Freeform 799"/>
            <p:cNvSpPr>
              <a:spLocks/>
            </p:cNvSpPr>
            <p:nvPr/>
          </p:nvSpPr>
          <p:spPr bwMode="auto">
            <a:xfrm>
              <a:off x="7414854" y="1766154"/>
              <a:ext cx="16630" cy="18142"/>
            </a:xfrm>
            <a:custGeom>
              <a:avLst/>
              <a:gdLst>
                <a:gd name="T0" fmla="*/ 0 w 11"/>
                <a:gd name="T1" fmla="*/ 12 h 12"/>
                <a:gd name="T2" fmla="*/ 3 w 11"/>
                <a:gd name="T3" fmla="*/ 12 h 12"/>
                <a:gd name="T4" fmla="*/ 10 w 11"/>
                <a:gd name="T5" fmla="*/ 12 h 12"/>
                <a:gd name="T6" fmla="*/ 10 w 11"/>
                <a:gd name="T7" fmla="*/ 10 h 12"/>
                <a:gd name="T8" fmla="*/ 11 w 11"/>
                <a:gd name="T9" fmla="*/ 10 h 12"/>
                <a:gd name="T10" fmla="*/ 11 w 11"/>
                <a:gd name="T11" fmla="*/ 8 h 12"/>
                <a:gd name="T12" fmla="*/ 11 w 11"/>
                <a:gd name="T13" fmla="*/ 8 h 12"/>
                <a:gd name="T14" fmla="*/ 8 w 11"/>
                <a:gd name="T15" fmla="*/ 0 h 12"/>
                <a:gd name="T16" fmla="*/ 8 w 11"/>
                <a:gd name="T17" fmla="*/ 0 h 12"/>
                <a:gd name="T18" fmla="*/ 6 w 11"/>
                <a:gd name="T19" fmla="*/ 0 h 12"/>
                <a:gd name="T20" fmla="*/ 6 w 11"/>
                <a:gd name="T21" fmla="*/ 2 h 12"/>
                <a:gd name="T22" fmla="*/ 1 w 11"/>
                <a:gd name="T23" fmla="*/ 8 h 12"/>
                <a:gd name="T24" fmla="*/ 1 w 11"/>
                <a:gd name="T25" fmla="*/ 8 h 12"/>
                <a:gd name="T26" fmla="*/ 0 w 11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3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6" name="Freeform 800"/>
            <p:cNvSpPr>
              <a:spLocks/>
            </p:cNvSpPr>
            <p:nvPr/>
          </p:nvSpPr>
          <p:spPr bwMode="auto">
            <a:xfrm>
              <a:off x="7487421" y="1642184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2 w 3"/>
                <a:gd name="T15" fmla="*/ 4 h 4"/>
                <a:gd name="T16" fmla="*/ 2 w 3"/>
                <a:gd name="T17" fmla="*/ 4 h 4"/>
                <a:gd name="T18" fmla="*/ 3 w 3"/>
                <a:gd name="T19" fmla="*/ 4 h 4"/>
                <a:gd name="T20" fmla="*/ 3 w 3"/>
                <a:gd name="T21" fmla="*/ 4 h 4"/>
                <a:gd name="T22" fmla="*/ 3 w 3"/>
                <a:gd name="T23" fmla="*/ 4 h 4"/>
                <a:gd name="T24" fmla="*/ 3 w 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7" name="Freeform 801"/>
            <p:cNvSpPr>
              <a:spLocks/>
            </p:cNvSpPr>
            <p:nvPr/>
          </p:nvSpPr>
          <p:spPr bwMode="auto">
            <a:xfrm>
              <a:off x="7407295" y="1751034"/>
              <a:ext cx="7560" cy="4535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1 w 5"/>
                <a:gd name="T5" fmla="*/ 0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0 w 5"/>
                <a:gd name="T15" fmla="*/ 2 h 3"/>
                <a:gd name="T16" fmla="*/ 0 w 5"/>
                <a:gd name="T17" fmla="*/ 2 h 3"/>
                <a:gd name="T18" fmla="*/ 1 w 5"/>
                <a:gd name="T19" fmla="*/ 3 h 3"/>
                <a:gd name="T20" fmla="*/ 1 w 5"/>
                <a:gd name="T21" fmla="*/ 3 h 3"/>
                <a:gd name="T22" fmla="*/ 1 w 5"/>
                <a:gd name="T23" fmla="*/ 3 h 3"/>
                <a:gd name="T24" fmla="*/ 5 w 5"/>
                <a:gd name="T25" fmla="*/ 2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8" name="Freeform 802"/>
            <p:cNvSpPr>
              <a:spLocks/>
            </p:cNvSpPr>
            <p:nvPr/>
          </p:nvSpPr>
          <p:spPr bwMode="auto">
            <a:xfrm>
              <a:off x="7389153" y="1746500"/>
              <a:ext cx="18142" cy="16629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5 h 11"/>
                <a:gd name="T4" fmla="*/ 10 w 12"/>
                <a:gd name="T5" fmla="*/ 3 h 11"/>
                <a:gd name="T6" fmla="*/ 10 w 12"/>
                <a:gd name="T7" fmla="*/ 3 h 11"/>
                <a:gd name="T8" fmla="*/ 10 w 12"/>
                <a:gd name="T9" fmla="*/ 3 h 11"/>
                <a:gd name="T10" fmla="*/ 3 w 12"/>
                <a:gd name="T11" fmla="*/ 0 h 11"/>
                <a:gd name="T12" fmla="*/ 3 w 12"/>
                <a:gd name="T13" fmla="*/ 0 h 11"/>
                <a:gd name="T14" fmla="*/ 2 w 12"/>
                <a:gd name="T15" fmla="*/ 0 h 11"/>
                <a:gd name="T16" fmla="*/ 2 w 12"/>
                <a:gd name="T17" fmla="*/ 0 h 11"/>
                <a:gd name="T18" fmla="*/ 2 w 12"/>
                <a:gd name="T19" fmla="*/ 0 h 11"/>
                <a:gd name="T20" fmla="*/ 0 w 12"/>
                <a:gd name="T21" fmla="*/ 1 h 11"/>
                <a:gd name="T22" fmla="*/ 0 w 12"/>
                <a:gd name="T23" fmla="*/ 1 h 11"/>
                <a:gd name="T24" fmla="*/ 0 w 12"/>
                <a:gd name="T25" fmla="*/ 3 h 11"/>
                <a:gd name="T26" fmla="*/ 0 w 12"/>
                <a:gd name="T27" fmla="*/ 3 h 11"/>
                <a:gd name="T28" fmla="*/ 3 w 12"/>
                <a:gd name="T29" fmla="*/ 8 h 11"/>
                <a:gd name="T30" fmla="*/ 5 w 12"/>
                <a:gd name="T31" fmla="*/ 10 h 11"/>
                <a:gd name="T32" fmla="*/ 7 w 12"/>
                <a:gd name="T33" fmla="*/ 10 h 11"/>
                <a:gd name="T34" fmla="*/ 8 w 12"/>
                <a:gd name="T35" fmla="*/ 11 h 11"/>
                <a:gd name="T36" fmla="*/ 8 w 12"/>
                <a:gd name="T37" fmla="*/ 11 h 11"/>
                <a:gd name="T38" fmla="*/ 10 w 12"/>
                <a:gd name="T39" fmla="*/ 10 h 11"/>
                <a:gd name="T40" fmla="*/ 10 w 12"/>
                <a:gd name="T41" fmla="*/ 10 h 11"/>
                <a:gd name="T42" fmla="*/ 12 w 12"/>
                <a:gd name="T43" fmla="*/ 6 h 11"/>
                <a:gd name="T44" fmla="*/ 12 w 12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9" name="Freeform 803"/>
            <p:cNvSpPr>
              <a:spLocks/>
            </p:cNvSpPr>
            <p:nvPr/>
          </p:nvSpPr>
          <p:spPr bwMode="auto">
            <a:xfrm>
              <a:off x="7346821" y="1701145"/>
              <a:ext cx="39307" cy="60473"/>
            </a:xfrm>
            <a:custGeom>
              <a:avLst/>
              <a:gdLst>
                <a:gd name="T0" fmla="*/ 26 w 26"/>
                <a:gd name="T1" fmla="*/ 3 h 40"/>
                <a:gd name="T2" fmla="*/ 26 w 26"/>
                <a:gd name="T3" fmla="*/ 0 h 40"/>
                <a:gd name="T4" fmla="*/ 25 w 26"/>
                <a:gd name="T5" fmla="*/ 0 h 40"/>
                <a:gd name="T6" fmla="*/ 21 w 26"/>
                <a:gd name="T7" fmla="*/ 3 h 40"/>
                <a:gd name="T8" fmla="*/ 16 w 26"/>
                <a:gd name="T9" fmla="*/ 5 h 40"/>
                <a:gd name="T10" fmla="*/ 16 w 26"/>
                <a:gd name="T11" fmla="*/ 6 h 40"/>
                <a:gd name="T12" fmla="*/ 16 w 26"/>
                <a:gd name="T13" fmla="*/ 8 h 40"/>
                <a:gd name="T14" fmla="*/ 16 w 26"/>
                <a:gd name="T15" fmla="*/ 10 h 40"/>
                <a:gd name="T16" fmla="*/ 15 w 26"/>
                <a:gd name="T17" fmla="*/ 13 h 40"/>
                <a:gd name="T18" fmla="*/ 13 w 26"/>
                <a:gd name="T19" fmla="*/ 15 h 40"/>
                <a:gd name="T20" fmla="*/ 13 w 26"/>
                <a:gd name="T21" fmla="*/ 15 h 40"/>
                <a:gd name="T22" fmla="*/ 11 w 26"/>
                <a:gd name="T23" fmla="*/ 15 h 40"/>
                <a:gd name="T24" fmla="*/ 10 w 26"/>
                <a:gd name="T25" fmla="*/ 15 h 40"/>
                <a:gd name="T26" fmla="*/ 8 w 26"/>
                <a:gd name="T27" fmla="*/ 16 h 40"/>
                <a:gd name="T28" fmla="*/ 8 w 26"/>
                <a:gd name="T29" fmla="*/ 16 h 40"/>
                <a:gd name="T30" fmla="*/ 6 w 26"/>
                <a:gd name="T31" fmla="*/ 18 h 40"/>
                <a:gd name="T32" fmla="*/ 1 w 26"/>
                <a:gd name="T33" fmla="*/ 28 h 40"/>
                <a:gd name="T34" fmla="*/ 1 w 26"/>
                <a:gd name="T35" fmla="*/ 30 h 40"/>
                <a:gd name="T36" fmla="*/ 0 w 26"/>
                <a:gd name="T37" fmla="*/ 30 h 40"/>
                <a:gd name="T38" fmla="*/ 0 w 26"/>
                <a:gd name="T39" fmla="*/ 35 h 40"/>
                <a:gd name="T40" fmla="*/ 0 w 26"/>
                <a:gd name="T41" fmla="*/ 36 h 40"/>
                <a:gd name="T42" fmla="*/ 0 w 26"/>
                <a:gd name="T43" fmla="*/ 36 h 40"/>
                <a:gd name="T44" fmla="*/ 0 w 26"/>
                <a:gd name="T45" fmla="*/ 38 h 40"/>
                <a:gd name="T46" fmla="*/ 1 w 26"/>
                <a:gd name="T47" fmla="*/ 40 h 40"/>
                <a:gd name="T48" fmla="*/ 1 w 26"/>
                <a:gd name="T49" fmla="*/ 40 h 40"/>
                <a:gd name="T50" fmla="*/ 1 w 26"/>
                <a:gd name="T51" fmla="*/ 38 h 40"/>
                <a:gd name="T52" fmla="*/ 3 w 26"/>
                <a:gd name="T53" fmla="*/ 36 h 40"/>
                <a:gd name="T54" fmla="*/ 3 w 26"/>
                <a:gd name="T55" fmla="*/ 36 h 40"/>
                <a:gd name="T56" fmla="*/ 5 w 26"/>
                <a:gd name="T57" fmla="*/ 31 h 40"/>
                <a:gd name="T58" fmla="*/ 8 w 26"/>
                <a:gd name="T59" fmla="*/ 30 h 40"/>
                <a:gd name="T60" fmla="*/ 11 w 26"/>
                <a:gd name="T61" fmla="*/ 28 h 40"/>
                <a:gd name="T62" fmla="*/ 15 w 26"/>
                <a:gd name="T63" fmla="*/ 26 h 40"/>
                <a:gd name="T64" fmla="*/ 16 w 26"/>
                <a:gd name="T65" fmla="*/ 25 h 40"/>
                <a:gd name="T66" fmla="*/ 16 w 26"/>
                <a:gd name="T67" fmla="*/ 25 h 40"/>
                <a:gd name="T68" fmla="*/ 16 w 26"/>
                <a:gd name="T69" fmla="*/ 25 h 40"/>
                <a:gd name="T70" fmla="*/ 16 w 26"/>
                <a:gd name="T71" fmla="*/ 23 h 40"/>
                <a:gd name="T72" fmla="*/ 16 w 26"/>
                <a:gd name="T73" fmla="*/ 23 h 40"/>
                <a:gd name="T74" fmla="*/ 18 w 26"/>
                <a:gd name="T75" fmla="*/ 20 h 40"/>
                <a:gd name="T76" fmla="*/ 20 w 26"/>
                <a:gd name="T77" fmla="*/ 18 h 40"/>
                <a:gd name="T78" fmla="*/ 21 w 26"/>
                <a:gd name="T79" fmla="*/ 16 h 40"/>
                <a:gd name="T80" fmla="*/ 21 w 26"/>
                <a:gd name="T81" fmla="*/ 16 h 40"/>
                <a:gd name="T82" fmla="*/ 23 w 26"/>
                <a:gd name="T83" fmla="*/ 15 h 40"/>
                <a:gd name="T84" fmla="*/ 23 w 26"/>
                <a:gd name="T85" fmla="*/ 15 h 40"/>
                <a:gd name="T86" fmla="*/ 23 w 26"/>
                <a:gd name="T87" fmla="*/ 15 h 40"/>
                <a:gd name="T88" fmla="*/ 26 w 26"/>
                <a:gd name="T89" fmla="*/ 5 h 40"/>
                <a:gd name="T90" fmla="*/ 26 w 26"/>
                <a:gd name="T91" fmla="*/ 3 h 40"/>
                <a:gd name="T92" fmla="*/ 26 w 26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40">
                  <a:moveTo>
                    <a:pt x="26" y="3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1"/>
                  </a:lnTo>
                  <a:lnTo>
                    <a:pt x="8" y="30"/>
                  </a:lnTo>
                  <a:lnTo>
                    <a:pt x="11" y="28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0" name="Freeform 804"/>
            <p:cNvSpPr>
              <a:spLocks/>
            </p:cNvSpPr>
            <p:nvPr/>
          </p:nvSpPr>
          <p:spPr bwMode="auto">
            <a:xfrm>
              <a:off x="7399736" y="1743477"/>
              <a:ext cx="4536" cy="3024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0 w 3"/>
                <a:gd name="T9" fmla="*/ 0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3 w 3"/>
                <a:gd name="T21" fmla="*/ 2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1" name="Freeform 805"/>
            <p:cNvSpPr>
              <a:spLocks/>
            </p:cNvSpPr>
            <p:nvPr/>
          </p:nvSpPr>
          <p:spPr bwMode="auto">
            <a:xfrm>
              <a:off x="7318093" y="1748011"/>
              <a:ext cx="86174" cy="96756"/>
            </a:xfrm>
            <a:custGeom>
              <a:avLst/>
              <a:gdLst>
                <a:gd name="T0" fmla="*/ 40 w 57"/>
                <a:gd name="T1" fmla="*/ 14 h 64"/>
                <a:gd name="T2" fmla="*/ 40 w 57"/>
                <a:gd name="T3" fmla="*/ 17 h 64"/>
                <a:gd name="T4" fmla="*/ 35 w 57"/>
                <a:gd name="T5" fmla="*/ 27 h 64"/>
                <a:gd name="T6" fmla="*/ 30 w 57"/>
                <a:gd name="T7" fmla="*/ 32 h 64"/>
                <a:gd name="T8" fmla="*/ 30 w 57"/>
                <a:gd name="T9" fmla="*/ 34 h 64"/>
                <a:gd name="T10" fmla="*/ 30 w 57"/>
                <a:gd name="T11" fmla="*/ 35 h 64"/>
                <a:gd name="T12" fmla="*/ 30 w 57"/>
                <a:gd name="T13" fmla="*/ 39 h 64"/>
                <a:gd name="T14" fmla="*/ 27 w 57"/>
                <a:gd name="T15" fmla="*/ 40 h 64"/>
                <a:gd name="T16" fmla="*/ 29 w 57"/>
                <a:gd name="T17" fmla="*/ 32 h 64"/>
                <a:gd name="T18" fmla="*/ 32 w 57"/>
                <a:gd name="T19" fmla="*/ 29 h 64"/>
                <a:gd name="T20" fmla="*/ 35 w 57"/>
                <a:gd name="T21" fmla="*/ 25 h 64"/>
                <a:gd name="T22" fmla="*/ 35 w 57"/>
                <a:gd name="T23" fmla="*/ 24 h 64"/>
                <a:gd name="T24" fmla="*/ 37 w 57"/>
                <a:gd name="T25" fmla="*/ 19 h 64"/>
                <a:gd name="T26" fmla="*/ 34 w 57"/>
                <a:gd name="T27" fmla="*/ 17 h 64"/>
                <a:gd name="T28" fmla="*/ 35 w 57"/>
                <a:gd name="T29" fmla="*/ 7 h 64"/>
                <a:gd name="T30" fmla="*/ 35 w 57"/>
                <a:gd name="T31" fmla="*/ 0 h 64"/>
                <a:gd name="T32" fmla="*/ 29 w 57"/>
                <a:gd name="T33" fmla="*/ 0 h 64"/>
                <a:gd name="T34" fmla="*/ 27 w 57"/>
                <a:gd name="T35" fmla="*/ 2 h 64"/>
                <a:gd name="T36" fmla="*/ 20 w 57"/>
                <a:gd name="T37" fmla="*/ 14 h 64"/>
                <a:gd name="T38" fmla="*/ 19 w 57"/>
                <a:gd name="T39" fmla="*/ 19 h 64"/>
                <a:gd name="T40" fmla="*/ 22 w 57"/>
                <a:gd name="T41" fmla="*/ 20 h 64"/>
                <a:gd name="T42" fmla="*/ 25 w 57"/>
                <a:gd name="T43" fmla="*/ 20 h 64"/>
                <a:gd name="T44" fmla="*/ 27 w 57"/>
                <a:gd name="T45" fmla="*/ 24 h 64"/>
                <a:gd name="T46" fmla="*/ 25 w 57"/>
                <a:gd name="T47" fmla="*/ 24 h 64"/>
                <a:gd name="T48" fmla="*/ 24 w 57"/>
                <a:gd name="T49" fmla="*/ 20 h 64"/>
                <a:gd name="T50" fmla="*/ 19 w 57"/>
                <a:gd name="T51" fmla="*/ 22 h 64"/>
                <a:gd name="T52" fmla="*/ 19 w 57"/>
                <a:gd name="T53" fmla="*/ 25 h 64"/>
                <a:gd name="T54" fmla="*/ 17 w 57"/>
                <a:gd name="T55" fmla="*/ 34 h 64"/>
                <a:gd name="T56" fmla="*/ 15 w 57"/>
                <a:gd name="T57" fmla="*/ 34 h 64"/>
                <a:gd name="T58" fmla="*/ 10 w 57"/>
                <a:gd name="T59" fmla="*/ 35 h 64"/>
                <a:gd name="T60" fmla="*/ 9 w 57"/>
                <a:gd name="T61" fmla="*/ 40 h 64"/>
                <a:gd name="T62" fmla="*/ 4 w 57"/>
                <a:gd name="T63" fmla="*/ 52 h 64"/>
                <a:gd name="T64" fmla="*/ 0 w 57"/>
                <a:gd name="T65" fmla="*/ 62 h 64"/>
                <a:gd name="T66" fmla="*/ 0 w 57"/>
                <a:gd name="T67" fmla="*/ 64 h 64"/>
                <a:gd name="T68" fmla="*/ 9 w 57"/>
                <a:gd name="T69" fmla="*/ 57 h 64"/>
                <a:gd name="T70" fmla="*/ 14 w 57"/>
                <a:gd name="T71" fmla="*/ 51 h 64"/>
                <a:gd name="T72" fmla="*/ 20 w 57"/>
                <a:gd name="T73" fmla="*/ 45 h 64"/>
                <a:gd name="T74" fmla="*/ 20 w 57"/>
                <a:gd name="T75" fmla="*/ 42 h 64"/>
                <a:gd name="T76" fmla="*/ 22 w 57"/>
                <a:gd name="T77" fmla="*/ 44 h 64"/>
                <a:gd name="T78" fmla="*/ 19 w 57"/>
                <a:gd name="T79" fmla="*/ 51 h 64"/>
                <a:gd name="T80" fmla="*/ 12 w 57"/>
                <a:gd name="T81" fmla="*/ 56 h 64"/>
                <a:gd name="T82" fmla="*/ 12 w 57"/>
                <a:gd name="T83" fmla="*/ 57 h 64"/>
                <a:gd name="T84" fmla="*/ 15 w 57"/>
                <a:gd name="T85" fmla="*/ 57 h 64"/>
                <a:gd name="T86" fmla="*/ 20 w 57"/>
                <a:gd name="T87" fmla="*/ 61 h 64"/>
                <a:gd name="T88" fmla="*/ 27 w 57"/>
                <a:gd name="T89" fmla="*/ 51 h 64"/>
                <a:gd name="T90" fmla="*/ 30 w 57"/>
                <a:gd name="T91" fmla="*/ 52 h 64"/>
                <a:gd name="T92" fmla="*/ 32 w 57"/>
                <a:gd name="T93" fmla="*/ 56 h 64"/>
                <a:gd name="T94" fmla="*/ 34 w 57"/>
                <a:gd name="T95" fmla="*/ 54 h 64"/>
                <a:gd name="T96" fmla="*/ 39 w 57"/>
                <a:gd name="T97" fmla="*/ 44 h 64"/>
                <a:gd name="T98" fmla="*/ 49 w 57"/>
                <a:gd name="T99" fmla="*/ 39 h 64"/>
                <a:gd name="T100" fmla="*/ 50 w 57"/>
                <a:gd name="T101" fmla="*/ 40 h 64"/>
                <a:gd name="T102" fmla="*/ 52 w 57"/>
                <a:gd name="T103" fmla="*/ 40 h 64"/>
                <a:gd name="T104" fmla="*/ 55 w 57"/>
                <a:gd name="T105" fmla="*/ 30 h 64"/>
                <a:gd name="T106" fmla="*/ 52 w 57"/>
                <a:gd name="T107" fmla="*/ 12 h 64"/>
                <a:gd name="T108" fmla="*/ 45 w 57"/>
                <a:gd name="T109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" h="64">
                  <a:moveTo>
                    <a:pt x="45" y="10"/>
                  </a:moveTo>
                  <a:lnTo>
                    <a:pt x="44" y="12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2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9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12" y="44"/>
                  </a:lnTo>
                  <a:lnTo>
                    <a:pt x="10" y="45"/>
                  </a:lnTo>
                  <a:lnTo>
                    <a:pt x="4" y="5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20" y="45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0" y="45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61"/>
                  </a:lnTo>
                  <a:lnTo>
                    <a:pt x="25" y="56"/>
                  </a:lnTo>
                  <a:lnTo>
                    <a:pt x="25" y="54"/>
                  </a:lnTo>
                  <a:lnTo>
                    <a:pt x="27" y="51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7" y="47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4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39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2" name="Freeform 806"/>
            <p:cNvSpPr>
              <a:spLocks/>
            </p:cNvSpPr>
            <p:nvPr/>
          </p:nvSpPr>
          <p:spPr bwMode="auto">
            <a:xfrm>
              <a:off x="7419377" y="5273567"/>
              <a:ext cx="196536" cy="234332"/>
            </a:xfrm>
            <a:custGeom>
              <a:avLst/>
              <a:gdLst>
                <a:gd name="T0" fmla="*/ 110 w 130"/>
                <a:gd name="T1" fmla="*/ 88 h 155"/>
                <a:gd name="T2" fmla="*/ 113 w 130"/>
                <a:gd name="T3" fmla="*/ 82 h 155"/>
                <a:gd name="T4" fmla="*/ 107 w 130"/>
                <a:gd name="T5" fmla="*/ 75 h 155"/>
                <a:gd name="T6" fmla="*/ 115 w 130"/>
                <a:gd name="T7" fmla="*/ 72 h 155"/>
                <a:gd name="T8" fmla="*/ 123 w 130"/>
                <a:gd name="T9" fmla="*/ 72 h 155"/>
                <a:gd name="T10" fmla="*/ 127 w 130"/>
                <a:gd name="T11" fmla="*/ 66 h 155"/>
                <a:gd name="T12" fmla="*/ 130 w 130"/>
                <a:gd name="T13" fmla="*/ 58 h 155"/>
                <a:gd name="T14" fmla="*/ 123 w 130"/>
                <a:gd name="T15" fmla="*/ 55 h 155"/>
                <a:gd name="T16" fmla="*/ 110 w 130"/>
                <a:gd name="T17" fmla="*/ 48 h 155"/>
                <a:gd name="T18" fmla="*/ 103 w 130"/>
                <a:gd name="T19" fmla="*/ 43 h 155"/>
                <a:gd name="T20" fmla="*/ 97 w 130"/>
                <a:gd name="T21" fmla="*/ 41 h 155"/>
                <a:gd name="T22" fmla="*/ 93 w 130"/>
                <a:gd name="T23" fmla="*/ 41 h 155"/>
                <a:gd name="T24" fmla="*/ 90 w 130"/>
                <a:gd name="T25" fmla="*/ 38 h 155"/>
                <a:gd name="T26" fmla="*/ 88 w 130"/>
                <a:gd name="T27" fmla="*/ 33 h 155"/>
                <a:gd name="T28" fmla="*/ 83 w 130"/>
                <a:gd name="T29" fmla="*/ 35 h 155"/>
                <a:gd name="T30" fmla="*/ 80 w 130"/>
                <a:gd name="T31" fmla="*/ 30 h 155"/>
                <a:gd name="T32" fmla="*/ 70 w 130"/>
                <a:gd name="T33" fmla="*/ 16 h 155"/>
                <a:gd name="T34" fmla="*/ 60 w 130"/>
                <a:gd name="T35" fmla="*/ 13 h 155"/>
                <a:gd name="T36" fmla="*/ 53 w 130"/>
                <a:gd name="T37" fmla="*/ 8 h 155"/>
                <a:gd name="T38" fmla="*/ 42 w 130"/>
                <a:gd name="T39" fmla="*/ 0 h 155"/>
                <a:gd name="T40" fmla="*/ 35 w 130"/>
                <a:gd name="T41" fmla="*/ 5 h 155"/>
                <a:gd name="T42" fmla="*/ 35 w 130"/>
                <a:gd name="T43" fmla="*/ 10 h 155"/>
                <a:gd name="T44" fmla="*/ 38 w 130"/>
                <a:gd name="T45" fmla="*/ 10 h 155"/>
                <a:gd name="T46" fmla="*/ 43 w 130"/>
                <a:gd name="T47" fmla="*/ 23 h 155"/>
                <a:gd name="T48" fmla="*/ 42 w 130"/>
                <a:gd name="T49" fmla="*/ 28 h 155"/>
                <a:gd name="T50" fmla="*/ 37 w 130"/>
                <a:gd name="T51" fmla="*/ 25 h 155"/>
                <a:gd name="T52" fmla="*/ 32 w 130"/>
                <a:gd name="T53" fmla="*/ 18 h 155"/>
                <a:gd name="T54" fmla="*/ 27 w 130"/>
                <a:gd name="T55" fmla="*/ 18 h 155"/>
                <a:gd name="T56" fmla="*/ 17 w 130"/>
                <a:gd name="T57" fmla="*/ 30 h 155"/>
                <a:gd name="T58" fmla="*/ 13 w 130"/>
                <a:gd name="T59" fmla="*/ 40 h 155"/>
                <a:gd name="T60" fmla="*/ 13 w 130"/>
                <a:gd name="T61" fmla="*/ 46 h 155"/>
                <a:gd name="T62" fmla="*/ 8 w 130"/>
                <a:gd name="T63" fmla="*/ 48 h 155"/>
                <a:gd name="T64" fmla="*/ 3 w 130"/>
                <a:gd name="T65" fmla="*/ 50 h 155"/>
                <a:gd name="T66" fmla="*/ 2 w 130"/>
                <a:gd name="T67" fmla="*/ 72 h 155"/>
                <a:gd name="T68" fmla="*/ 5 w 130"/>
                <a:gd name="T69" fmla="*/ 75 h 155"/>
                <a:gd name="T70" fmla="*/ 7 w 130"/>
                <a:gd name="T71" fmla="*/ 80 h 155"/>
                <a:gd name="T72" fmla="*/ 7 w 130"/>
                <a:gd name="T73" fmla="*/ 83 h 155"/>
                <a:gd name="T74" fmla="*/ 0 w 130"/>
                <a:gd name="T75" fmla="*/ 90 h 155"/>
                <a:gd name="T76" fmla="*/ 7 w 130"/>
                <a:gd name="T77" fmla="*/ 102 h 155"/>
                <a:gd name="T78" fmla="*/ 7 w 130"/>
                <a:gd name="T79" fmla="*/ 107 h 155"/>
                <a:gd name="T80" fmla="*/ 23 w 130"/>
                <a:gd name="T81" fmla="*/ 117 h 155"/>
                <a:gd name="T82" fmla="*/ 28 w 130"/>
                <a:gd name="T83" fmla="*/ 117 h 155"/>
                <a:gd name="T84" fmla="*/ 40 w 130"/>
                <a:gd name="T85" fmla="*/ 130 h 155"/>
                <a:gd name="T86" fmla="*/ 45 w 130"/>
                <a:gd name="T87" fmla="*/ 143 h 155"/>
                <a:gd name="T88" fmla="*/ 48 w 130"/>
                <a:gd name="T89" fmla="*/ 148 h 155"/>
                <a:gd name="T90" fmla="*/ 62 w 130"/>
                <a:gd name="T91" fmla="*/ 153 h 155"/>
                <a:gd name="T92" fmla="*/ 62 w 130"/>
                <a:gd name="T93" fmla="*/ 135 h 155"/>
                <a:gd name="T94" fmla="*/ 62 w 130"/>
                <a:gd name="T95" fmla="*/ 117 h 155"/>
                <a:gd name="T96" fmla="*/ 78 w 130"/>
                <a:gd name="T97" fmla="*/ 90 h 155"/>
                <a:gd name="T98" fmla="*/ 85 w 130"/>
                <a:gd name="T99" fmla="*/ 83 h 155"/>
                <a:gd name="T100" fmla="*/ 88 w 130"/>
                <a:gd name="T101" fmla="*/ 85 h 155"/>
                <a:gd name="T102" fmla="*/ 108 w 130"/>
                <a:gd name="T103" fmla="*/ 92 h 155"/>
                <a:gd name="T104" fmla="*/ 110 w 130"/>
                <a:gd name="T105" fmla="*/ 9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55">
                  <a:moveTo>
                    <a:pt x="110" y="92"/>
                  </a:moveTo>
                  <a:lnTo>
                    <a:pt x="110" y="90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7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2" y="80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5" y="72"/>
                  </a:lnTo>
                  <a:lnTo>
                    <a:pt x="118" y="73"/>
                  </a:lnTo>
                  <a:lnTo>
                    <a:pt x="122" y="73"/>
                  </a:lnTo>
                  <a:lnTo>
                    <a:pt x="122" y="72"/>
                  </a:lnTo>
                  <a:lnTo>
                    <a:pt x="123" y="72"/>
                  </a:lnTo>
                  <a:lnTo>
                    <a:pt x="125" y="70"/>
                  </a:lnTo>
                  <a:lnTo>
                    <a:pt x="125" y="68"/>
                  </a:lnTo>
                  <a:lnTo>
                    <a:pt x="125" y="66"/>
                  </a:lnTo>
                  <a:lnTo>
                    <a:pt x="127" y="66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30" y="60"/>
                  </a:lnTo>
                  <a:lnTo>
                    <a:pt x="130" y="58"/>
                  </a:lnTo>
                  <a:lnTo>
                    <a:pt x="128" y="58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3" y="55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0"/>
                  </a:lnTo>
                  <a:lnTo>
                    <a:pt x="110" y="48"/>
                  </a:lnTo>
                  <a:lnTo>
                    <a:pt x="108" y="48"/>
                  </a:lnTo>
                  <a:lnTo>
                    <a:pt x="107" y="46"/>
                  </a:lnTo>
                  <a:lnTo>
                    <a:pt x="105" y="45"/>
                  </a:lnTo>
                  <a:lnTo>
                    <a:pt x="103" y="43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2" y="41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2" y="35"/>
                  </a:lnTo>
                  <a:lnTo>
                    <a:pt x="82" y="33"/>
                  </a:lnTo>
                  <a:lnTo>
                    <a:pt x="80" y="30"/>
                  </a:lnTo>
                  <a:lnTo>
                    <a:pt x="78" y="30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5" y="15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5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0" y="25"/>
                  </a:lnTo>
                  <a:lnTo>
                    <a:pt x="18" y="26"/>
                  </a:lnTo>
                  <a:lnTo>
                    <a:pt x="17" y="30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0" y="65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5" y="85"/>
                  </a:lnTo>
                  <a:lnTo>
                    <a:pt x="5" y="8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100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7" y="107"/>
                  </a:lnTo>
                  <a:lnTo>
                    <a:pt x="10" y="108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33" y="125"/>
                  </a:lnTo>
                  <a:lnTo>
                    <a:pt x="37" y="128"/>
                  </a:lnTo>
                  <a:lnTo>
                    <a:pt x="40" y="130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5" y="145"/>
                  </a:lnTo>
                  <a:lnTo>
                    <a:pt x="47" y="147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58" y="155"/>
                  </a:lnTo>
                  <a:lnTo>
                    <a:pt x="60" y="155"/>
                  </a:lnTo>
                  <a:lnTo>
                    <a:pt x="62" y="153"/>
                  </a:lnTo>
                  <a:lnTo>
                    <a:pt x="62" y="152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2" y="135"/>
                  </a:lnTo>
                  <a:lnTo>
                    <a:pt x="55" y="125"/>
                  </a:lnTo>
                  <a:lnTo>
                    <a:pt x="55" y="125"/>
                  </a:lnTo>
                  <a:lnTo>
                    <a:pt x="57" y="123"/>
                  </a:lnTo>
                  <a:lnTo>
                    <a:pt x="62" y="117"/>
                  </a:lnTo>
                  <a:lnTo>
                    <a:pt x="73" y="100"/>
                  </a:lnTo>
                  <a:lnTo>
                    <a:pt x="75" y="95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87"/>
                  </a:lnTo>
                  <a:lnTo>
                    <a:pt x="82" y="85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7" y="82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100" y="95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3" name="Freeform 807"/>
            <p:cNvSpPr>
              <a:spLocks/>
            </p:cNvSpPr>
            <p:nvPr/>
          </p:nvSpPr>
          <p:spPr bwMode="auto">
            <a:xfrm>
              <a:off x="7461724" y="4909224"/>
              <a:ext cx="421798" cy="542741"/>
            </a:xfrm>
            <a:custGeom>
              <a:avLst/>
              <a:gdLst>
                <a:gd name="T0" fmla="*/ 237 w 279"/>
                <a:gd name="T1" fmla="*/ 197 h 359"/>
                <a:gd name="T2" fmla="*/ 254 w 279"/>
                <a:gd name="T3" fmla="*/ 171 h 359"/>
                <a:gd name="T4" fmla="*/ 239 w 279"/>
                <a:gd name="T5" fmla="*/ 154 h 359"/>
                <a:gd name="T6" fmla="*/ 254 w 279"/>
                <a:gd name="T7" fmla="*/ 149 h 359"/>
                <a:gd name="T8" fmla="*/ 249 w 279"/>
                <a:gd name="T9" fmla="*/ 141 h 359"/>
                <a:gd name="T10" fmla="*/ 236 w 279"/>
                <a:gd name="T11" fmla="*/ 132 h 359"/>
                <a:gd name="T12" fmla="*/ 217 w 279"/>
                <a:gd name="T13" fmla="*/ 154 h 359"/>
                <a:gd name="T14" fmla="*/ 199 w 279"/>
                <a:gd name="T15" fmla="*/ 139 h 359"/>
                <a:gd name="T16" fmla="*/ 182 w 279"/>
                <a:gd name="T17" fmla="*/ 134 h 359"/>
                <a:gd name="T18" fmla="*/ 169 w 279"/>
                <a:gd name="T19" fmla="*/ 129 h 359"/>
                <a:gd name="T20" fmla="*/ 174 w 279"/>
                <a:gd name="T21" fmla="*/ 119 h 359"/>
                <a:gd name="T22" fmla="*/ 166 w 279"/>
                <a:gd name="T23" fmla="*/ 109 h 359"/>
                <a:gd name="T24" fmla="*/ 159 w 279"/>
                <a:gd name="T25" fmla="*/ 87 h 359"/>
                <a:gd name="T26" fmla="*/ 129 w 279"/>
                <a:gd name="T27" fmla="*/ 49 h 359"/>
                <a:gd name="T28" fmla="*/ 122 w 279"/>
                <a:gd name="T29" fmla="*/ 40 h 359"/>
                <a:gd name="T30" fmla="*/ 110 w 279"/>
                <a:gd name="T31" fmla="*/ 25 h 359"/>
                <a:gd name="T32" fmla="*/ 94 w 279"/>
                <a:gd name="T33" fmla="*/ 7 h 359"/>
                <a:gd name="T34" fmla="*/ 45 w 279"/>
                <a:gd name="T35" fmla="*/ 4 h 359"/>
                <a:gd name="T36" fmla="*/ 22 w 279"/>
                <a:gd name="T37" fmla="*/ 19 h 359"/>
                <a:gd name="T38" fmla="*/ 4 w 279"/>
                <a:gd name="T39" fmla="*/ 30 h 359"/>
                <a:gd name="T40" fmla="*/ 7 w 279"/>
                <a:gd name="T41" fmla="*/ 59 h 359"/>
                <a:gd name="T42" fmla="*/ 19 w 279"/>
                <a:gd name="T43" fmla="*/ 61 h 359"/>
                <a:gd name="T44" fmla="*/ 12 w 279"/>
                <a:gd name="T45" fmla="*/ 64 h 359"/>
                <a:gd name="T46" fmla="*/ 39 w 279"/>
                <a:gd name="T47" fmla="*/ 89 h 359"/>
                <a:gd name="T48" fmla="*/ 24 w 279"/>
                <a:gd name="T49" fmla="*/ 89 h 359"/>
                <a:gd name="T50" fmla="*/ 19 w 279"/>
                <a:gd name="T51" fmla="*/ 119 h 359"/>
                <a:gd name="T52" fmla="*/ 32 w 279"/>
                <a:gd name="T53" fmla="*/ 136 h 359"/>
                <a:gd name="T54" fmla="*/ 50 w 279"/>
                <a:gd name="T55" fmla="*/ 196 h 359"/>
                <a:gd name="T56" fmla="*/ 32 w 279"/>
                <a:gd name="T57" fmla="*/ 202 h 359"/>
                <a:gd name="T58" fmla="*/ 44 w 279"/>
                <a:gd name="T59" fmla="*/ 227 h 359"/>
                <a:gd name="T60" fmla="*/ 30 w 279"/>
                <a:gd name="T61" fmla="*/ 241 h 359"/>
                <a:gd name="T62" fmla="*/ 40 w 279"/>
                <a:gd name="T63" fmla="*/ 256 h 359"/>
                <a:gd name="T64" fmla="*/ 59 w 279"/>
                <a:gd name="T65" fmla="*/ 276 h 359"/>
                <a:gd name="T66" fmla="*/ 67 w 279"/>
                <a:gd name="T67" fmla="*/ 282 h 359"/>
                <a:gd name="T68" fmla="*/ 89 w 279"/>
                <a:gd name="T69" fmla="*/ 292 h 359"/>
                <a:gd name="T70" fmla="*/ 105 w 279"/>
                <a:gd name="T71" fmla="*/ 306 h 359"/>
                <a:gd name="T72" fmla="*/ 112 w 279"/>
                <a:gd name="T73" fmla="*/ 296 h 359"/>
                <a:gd name="T74" fmla="*/ 120 w 279"/>
                <a:gd name="T75" fmla="*/ 291 h 359"/>
                <a:gd name="T76" fmla="*/ 124 w 279"/>
                <a:gd name="T77" fmla="*/ 284 h 359"/>
                <a:gd name="T78" fmla="*/ 120 w 279"/>
                <a:gd name="T79" fmla="*/ 276 h 359"/>
                <a:gd name="T80" fmla="*/ 127 w 279"/>
                <a:gd name="T81" fmla="*/ 271 h 359"/>
                <a:gd name="T82" fmla="*/ 137 w 279"/>
                <a:gd name="T83" fmla="*/ 269 h 359"/>
                <a:gd name="T84" fmla="*/ 136 w 279"/>
                <a:gd name="T85" fmla="*/ 276 h 359"/>
                <a:gd name="T86" fmla="*/ 144 w 279"/>
                <a:gd name="T87" fmla="*/ 279 h 359"/>
                <a:gd name="T88" fmla="*/ 156 w 279"/>
                <a:gd name="T89" fmla="*/ 279 h 359"/>
                <a:gd name="T90" fmla="*/ 161 w 279"/>
                <a:gd name="T91" fmla="*/ 287 h 359"/>
                <a:gd name="T92" fmla="*/ 167 w 279"/>
                <a:gd name="T93" fmla="*/ 299 h 359"/>
                <a:gd name="T94" fmla="*/ 172 w 279"/>
                <a:gd name="T95" fmla="*/ 309 h 359"/>
                <a:gd name="T96" fmla="*/ 176 w 279"/>
                <a:gd name="T97" fmla="*/ 314 h 359"/>
                <a:gd name="T98" fmla="*/ 186 w 279"/>
                <a:gd name="T99" fmla="*/ 316 h 359"/>
                <a:gd name="T100" fmla="*/ 196 w 279"/>
                <a:gd name="T101" fmla="*/ 318 h 359"/>
                <a:gd name="T102" fmla="*/ 196 w 279"/>
                <a:gd name="T103" fmla="*/ 324 h 359"/>
                <a:gd name="T104" fmla="*/ 194 w 279"/>
                <a:gd name="T105" fmla="*/ 334 h 359"/>
                <a:gd name="T106" fmla="*/ 187 w 279"/>
                <a:gd name="T107" fmla="*/ 341 h 359"/>
                <a:gd name="T108" fmla="*/ 184 w 279"/>
                <a:gd name="T109" fmla="*/ 348 h 359"/>
                <a:gd name="T110" fmla="*/ 182 w 279"/>
                <a:gd name="T111" fmla="*/ 353 h 359"/>
                <a:gd name="T112" fmla="*/ 212 w 279"/>
                <a:gd name="T113" fmla="*/ 353 h 359"/>
                <a:gd name="T114" fmla="*/ 249 w 279"/>
                <a:gd name="T115" fmla="*/ 333 h 359"/>
                <a:gd name="T116" fmla="*/ 254 w 279"/>
                <a:gd name="T117" fmla="*/ 299 h 359"/>
                <a:gd name="T118" fmla="*/ 262 w 279"/>
                <a:gd name="T119" fmla="*/ 25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59">
                  <a:moveTo>
                    <a:pt x="262" y="252"/>
                  </a:moveTo>
                  <a:lnTo>
                    <a:pt x="259" y="252"/>
                  </a:lnTo>
                  <a:lnTo>
                    <a:pt x="257" y="252"/>
                  </a:lnTo>
                  <a:lnTo>
                    <a:pt x="257" y="252"/>
                  </a:lnTo>
                  <a:lnTo>
                    <a:pt x="256" y="252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47" y="246"/>
                  </a:lnTo>
                  <a:lnTo>
                    <a:pt x="247" y="246"/>
                  </a:lnTo>
                  <a:lnTo>
                    <a:pt x="237" y="224"/>
                  </a:lnTo>
                  <a:lnTo>
                    <a:pt x="234" y="21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49" y="182"/>
                  </a:lnTo>
                  <a:lnTo>
                    <a:pt x="252" y="177"/>
                  </a:lnTo>
                  <a:lnTo>
                    <a:pt x="254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4" y="172"/>
                  </a:lnTo>
                  <a:lnTo>
                    <a:pt x="254" y="171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49" y="171"/>
                  </a:lnTo>
                  <a:lnTo>
                    <a:pt x="247" y="171"/>
                  </a:lnTo>
                  <a:lnTo>
                    <a:pt x="247" y="169"/>
                  </a:lnTo>
                  <a:lnTo>
                    <a:pt x="246" y="169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6"/>
                  </a:lnTo>
                  <a:lnTo>
                    <a:pt x="242" y="162"/>
                  </a:lnTo>
                  <a:lnTo>
                    <a:pt x="239" y="156"/>
                  </a:lnTo>
                  <a:lnTo>
                    <a:pt x="239" y="156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51" y="147"/>
                  </a:lnTo>
                  <a:lnTo>
                    <a:pt x="252" y="149"/>
                  </a:lnTo>
                  <a:lnTo>
                    <a:pt x="254" y="149"/>
                  </a:lnTo>
                  <a:lnTo>
                    <a:pt x="254" y="151"/>
                  </a:lnTo>
                  <a:lnTo>
                    <a:pt x="254" y="149"/>
                  </a:lnTo>
                  <a:lnTo>
                    <a:pt x="256" y="149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9" y="146"/>
                  </a:lnTo>
                  <a:lnTo>
                    <a:pt x="257" y="146"/>
                  </a:lnTo>
                  <a:lnTo>
                    <a:pt x="256" y="142"/>
                  </a:lnTo>
                  <a:lnTo>
                    <a:pt x="254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49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6" y="139"/>
                  </a:lnTo>
                  <a:lnTo>
                    <a:pt x="244" y="137"/>
                  </a:lnTo>
                  <a:lnTo>
                    <a:pt x="242" y="136"/>
                  </a:lnTo>
                  <a:lnTo>
                    <a:pt x="241" y="134"/>
                  </a:lnTo>
                  <a:lnTo>
                    <a:pt x="241" y="134"/>
                  </a:lnTo>
                  <a:lnTo>
                    <a:pt x="239" y="132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6" y="132"/>
                  </a:lnTo>
                  <a:lnTo>
                    <a:pt x="236" y="132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41"/>
                  </a:lnTo>
                  <a:lnTo>
                    <a:pt x="226" y="144"/>
                  </a:lnTo>
                  <a:lnTo>
                    <a:pt x="226" y="144"/>
                  </a:lnTo>
                  <a:lnTo>
                    <a:pt x="226" y="146"/>
                  </a:lnTo>
                  <a:lnTo>
                    <a:pt x="221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6" y="154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09" y="144"/>
                  </a:lnTo>
                  <a:lnTo>
                    <a:pt x="209" y="141"/>
                  </a:lnTo>
                  <a:lnTo>
                    <a:pt x="207" y="141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4" y="139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6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2" y="132"/>
                  </a:lnTo>
                  <a:lnTo>
                    <a:pt x="182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79" y="129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4" y="129"/>
                  </a:lnTo>
                  <a:lnTo>
                    <a:pt x="172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7" y="129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7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72" y="121"/>
                  </a:lnTo>
                  <a:lnTo>
                    <a:pt x="174" y="121"/>
                  </a:lnTo>
                  <a:lnTo>
                    <a:pt x="174" y="119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7" y="116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69" y="109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66" y="109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71" y="102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2" y="92"/>
                  </a:lnTo>
                  <a:lnTo>
                    <a:pt x="169" y="89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44" y="79"/>
                  </a:lnTo>
                  <a:lnTo>
                    <a:pt x="141" y="77"/>
                  </a:lnTo>
                  <a:lnTo>
                    <a:pt x="129" y="66"/>
                  </a:lnTo>
                  <a:lnTo>
                    <a:pt x="127" y="62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1"/>
                  </a:lnTo>
                  <a:lnTo>
                    <a:pt x="127" y="49"/>
                  </a:lnTo>
                  <a:lnTo>
                    <a:pt x="129" y="49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2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09" y="25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74" y="2"/>
                  </a:lnTo>
                  <a:lnTo>
                    <a:pt x="67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2" y="10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29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4" y="24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20" y="82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32" y="87"/>
                  </a:lnTo>
                  <a:lnTo>
                    <a:pt x="35" y="87"/>
                  </a:lnTo>
                  <a:lnTo>
                    <a:pt x="39" y="87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91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2" y="89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19" y="102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5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15" y="121"/>
                  </a:lnTo>
                  <a:lnTo>
                    <a:pt x="19" y="119"/>
                  </a:lnTo>
                  <a:lnTo>
                    <a:pt x="20" y="117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7" y="12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0" y="137"/>
                  </a:lnTo>
                  <a:lnTo>
                    <a:pt x="25" y="146"/>
                  </a:lnTo>
                  <a:lnTo>
                    <a:pt x="20" y="156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20" y="174"/>
                  </a:lnTo>
                  <a:lnTo>
                    <a:pt x="22" y="174"/>
                  </a:lnTo>
                  <a:lnTo>
                    <a:pt x="25" y="176"/>
                  </a:lnTo>
                  <a:lnTo>
                    <a:pt x="35" y="184"/>
                  </a:lnTo>
                  <a:lnTo>
                    <a:pt x="44" y="192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0" y="19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4" y="204"/>
                  </a:lnTo>
                  <a:lnTo>
                    <a:pt x="42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2" y="202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4"/>
                  </a:lnTo>
                  <a:lnTo>
                    <a:pt x="29" y="206"/>
                  </a:lnTo>
                  <a:lnTo>
                    <a:pt x="42" y="221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4" y="222"/>
                  </a:lnTo>
                  <a:lnTo>
                    <a:pt x="44" y="224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9"/>
                  </a:lnTo>
                  <a:lnTo>
                    <a:pt x="44" y="231"/>
                  </a:lnTo>
                  <a:lnTo>
                    <a:pt x="44" y="237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39" y="239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0" y="241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25" y="244"/>
                  </a:lnTo>
                  <a:lnTo>
                    <a:pt x="25" y="247"/>
                  </a:lnTo>
                  <a:lnTo>
                    <a:pt x="25" y="249"/>
                  </a:lnTo>
                  <a:lnTo>
                    <a:pt x="29" y="251"/>
                  </a:lnTo>
                  <a:lnTo>
                    <a:pt x="30" y="252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7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2" y="257"/>
                  </a:lnTo>
                  <a:lnTo>
                    <a:pt x="47" y="264"/>
                  </a:lnTo>
                  <a:lnTo>
                    <a:pt x="47" y="269"/>
                  </a:lnTo>
                  <a:lnTo>
                    <a:pt x="50" y="271"/>
                  </a:lnTo>
                  <a:lnTo>
                    <a:pt x="52" y="271"/>
                  </a:lnTo>
                  <a:lnTo>
                    <a:pt x="54" y="274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5" y="276"/>
                  </a:lnTo>
                  <a:lnTo>
                    <a:pt x="57" y="276"/>
                  </a:lnTo>
                  <a:lnTo>
                    <a:pt x="59" y="276"/>
                  </a:lnTo>
                  <a:lnTo>
                    <a:pt x="59" y="276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7"/>
                  </a:lnTo>
                  <a:lnTo>
                    <a:pt x="62" y="277"/>
                  </a:lnTo>
                  <a:lnTo>
                    <a:pt x="62" y="279"/>
                  </a:lnTo>
                  <a:lnTo>
                    <a:pt x="62" y="281"/>
                  </a:lnTo>
                  <a:lnTo>
                    <a:pt x="64" y="281"/>
                  </a:lnTo>
                  <a:lnTo>
                    <a:pt x="64" y="282"/>
                  </a:lnTo>
                  <a:lnTo>
                    <a:pt x="65" y="282"/>
                  </a:lnTo>
                  <a:lnTo>
                    <a:pt x="65" y="284"/>
                  </a:lnTo>
                  <a:lnTo>
                    <a:pt x="67" y="284"/>
                  </a:lnTo>
                  <a:lnTo>
                    <a:pt x="67" y="282"/>
                  </a:lnTo>
                  <a:lnTo>
                    <a:pt x="69" y="282"/>
                  </a:lnTo>
                  <a:lnTo>
                    <a:pt x="74" y="282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5" y="284"/>
                  </a:lnTo>
                  <a:lnTo>
                    <a:pt x="77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2" y="289"/>
                  </a:lnTo>
                  <a:lnTo>
                    <a:pt x="85" y="291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5" y="296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100" y="299"/>
                  </a:lnTo>
                  <a:lnTo>
                    <a:pt x="102" y="299"/>
                  </a:lnTo>
                  <a:lnTo>
                    <a:pt x="102" y="301"/>
                  </a:lnTo>
                  <a:lnTo>
                    <a:pt x="100" y="304"/>
                  </a:lnTo>
                  <a:lnTo>
                    <a:pt x="100" y="306"/>
                  </a:lnTo>
                  <a:lnTo>
                    <a:pt x="100" y="306"/>
                  </a:lnTo>
                  <a:lnTo>
                    <a:pt x="102" y="306"/>
                  </a:lnTo>
                  <a:lnTo>
                    <a:pt x="104" y="306"/>
                  </a:lnTo>
                  <a:lnTo>
                    <a:pt x="105" y="306"/>
                  </a:lnTo>
                  <a:lnTo>
                    <a:pt x="105" y="306"/>
                  </a:lnTo>
                  <a:lnTo>
                    <a:pt x="107" y="306"/>
                  </a:lnTo>
                  <a:lnTo>
                    <a:pt x="107" y="306"/>
                  </a:lnTo>
                  <a:lnTo>
                    <a:pt x="109" y="306"/>
                  </a:lnTo>
                  <a:lnTo>
                    <a:pt x="110" y="304"/>
                  </a:lnTo>
                  <a:lnTo>
                    <a:pt x="114" y="302"/>
                  </a:lnTo>
                  <a:lnTo>
                    <a:pt x="115" y="302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2" y="299"/>
                  </a:lnTo>
                  <a:lnTo>
                    <a:pt x="110" y="297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5" y="292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19" y="289"/>
                  </a:lnTo>
                  <a:lnTo>
                    <a:pt x="120" y="289"/>
                  </a:lnTo>
                  <a:lnTo>
                    <a:pt x="120" y="291"/>
                  </a:lnTo>
                  <a:lnTo>
                    <a:pt x="120" y="291"/>
                  </a:lnTo>
                  <a:lnTo>
                    <a:pt x="122" y="291"/>
                  </a:lnTo>
                  <a:lnTo>
                    <a:pt x="122" y="289"/>
                  </a:lnTo>
                  <a:lnTo>
                    <a:pt x="122" y="289"/>
                  </a:lnTo>
                  <a:lnTo>
                    <a:pt x="122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4" y="286"/>
                  </a:lnTo>
                  <a:lnTo>
                    <a:pt x="122" y="286"/>
                  </a:lnTo>
                  <a:lnTo>
                    <a:pt x="124" y="284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4" y="279"/>
                  </a:lnTo>
                  <a:lnTo>
                    <a:pt x="122" y="277"/>
                  </a:lnTo>
                  <a:lnTo>
                    <a:pt x="122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4"/>
                  </a:lnTo>
                  <a:lnTo>
                    <a:pt x="119" y="274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20" y="272"/>
                  </a:lnTo>
                  <a:lnTo>
                    <a:pt x="122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5" y="272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9" y="269"/>
                  </a:lnTo>
                  <a:lnTo>
                    <a:pt x="129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2" y="269"/>
                  </a:lnTo>
                  <a:lnTo>
                    <a:pt x="132" y="269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7" y="269"/>
                  </a:lnTo>
                  <a:lnTo>
                    <a:pt x="139" y="271"/>
                  </a:lnTo>
                  <a:lnTo>
                    <a:pt x="139" y="272"/>
                  </a:lnTo>
                  <a:lnTo>
                    <a:pt x="139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6" y="272"/>
                  </a:lnTo>
                  <a:lnTo>
                    <a:pt x="136" y="274"/>
                  </a:lnTo>
                  <a:lnTo>
                    <a:pt x="137" y="274"/>
                  </a:lnTo>
                  <a:lnTo>
                    <a:pt x="137" y="274"/>
                  </a:lnTo>
                  <a:lnTo>
                    <a:pt x="136" y="274"/>
                  </a:lnTo>
                  <a:lnTo>
                    <a:pt x="136" y="274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9" y="276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2" y="279"/>
                  </a:lnTo>
                  <a:lnTo>
                    <a:pt x="142" y="279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6" y="277"/>
                  </a:lnTo>
                  <a:lnTo>
                    <a:pt x="147" y="279"/>
                  </a:lnTo>
                  <a:lnTo>
                    <a:pt x="149" y="279"/>
                  </a:lnTo>
                  <a:lnTo>
                    <a:pt x="149" y="281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2" y="279"/>
                  </a:lnTo>
                  <a:lnTo>
                    <a:pt x="152" y="279"/>
                  </a:lnTo>
                  <a:lnTo>
                    <a:pt x="156" y="279"/>
                  </a:lnTo>
                  <a:lnTo>
                    <a:pt x="156" y="281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6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7" y="287"/>
                  </a:lnTo>
                  <a:lnTo>
                    <a:pt x="157" y="289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61" y="291"/>
                  </a:lnTo>
                  <a:lnTo>
                    <a:pt x="162" y="291"/>
                  </a:lnTo>
                  <a:lnTo>
                    <a:pt x="161" y="292"/>
                  </a:lnTo>
                  <a:lnTo>
                    <a:pt x="161" y="294"/>
                  </a:lnTo>
                  <a:lnTo>
                    <a:pt x="162" y="296"/>
                  </a:lnTo>
                  <a:lnTo>
                    <a:pt x="164" y="297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6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71" y="302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74" y="304"/>
                  </a:lnTo>
                  <a:lnTo>
                    <a:pt x="174" y="306"/>
                  </a:lnTo>
                  <a:lnTo>
                    <a:pt x="174" y="307"/>
                  </a:lnTo>
                  <a:lnTo>
                    <a:pt x="174" y="307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172" y="311"/>
                  </a:lnTo>
                  <a:lnTo>
                    <a:pt x="172" y="311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4" y="313"/>
                  </a:lnTo>
                  <a:lnTo>
                    <a:pt x="174" y="313"/>
                  </a:lnTo>
                  <a:lnTo>
                    <a:pt x="176" y="313"/>
                  </a:lnTo>
                  <a:lnTo>
                    <a:pt x="176" y="313"/>
                  </a:lnTo>
                  <a:lnTo>
                    <a:pt x="176" y="314"/>
                  </a:lnTo>
                  <a:lnTo>
                    <a:pt x="177" y="313"/>
                  </a:lnTo>
                  <a:lnTo>
                    <a:pt x="179" y="313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81" y="316"/>
                  </a:lnTo>
                  <a:lnTo>
                    <a:pt x="182" y="316"/>
                  </a:lnTo>
                  <a:lnTo>
                    <a:pt x="182" y="314"/>
                  </a:lnTo>
                  <a:lnTo>
                    <a:pt x="182" y="314"/>
                  </a:lnTo>
                  <a:lnTo>
                    <a:pt x="184" y="316"/>
                  </a:lnTo>
                  <a:lnTo>
                    <a:pt x="186" y="316"/>
                  </a:lnTo>
                  <a:lnTo>
                    <a:pt x="186" y="316"/>
                  </a:lnTo>
                  <a:lnTo>
                    <a:pt x="186" y="318"/>
                  </a:lnTo>
                  <a:lnTo>
                    <a:pt x="187" y="318"/>
                  </a:lnTo>
                  <a:lnTo>
                    <a:pt x="189" y="318"/>
                  </a:lnTo>
                  <a:lnTo>
                    <a:pt x="189" y="318"/>
                  </a:lnTo>
                  <a:lnTo>
                    <a:pt x="189" y="319"/>
                  </a:lnTo>
                  <a:lnTo>
                    <a:pt x="191" y="321"/>
                  </a:lnTo>
                  <a:lnTo>
                    <a:pt x="191" y="319"/>
                  </a:lnTo>
                  <a:lnTo>
                    <a:pt x="191" y="319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4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7" y="319"/>
                  </a:lnTo>
                  <a:lnTo>
                    <a:pt x="197" y="319"/>
                  </a:lnTo>
                  <a:lnTo>
                    <a:pt x="197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197" y="323"/>
                  </a:lnTo>
                  <a:lnTo>
                    <a:pt x="197" y="324"/>
                  </a:lnTo>
                  <a:lnTo>
                    <a:pt x="197" y="324"/>
                  </a:lnTo>
                  <a:lnTo>
                    <a:pt x="196" y="324"/>
                  </a:lnTo>
                  <a:lnTo>
                    <a:pt x="197" y="324"/>
                  </a:lnTo>
                  <a:lnTo>
                    <a:pt x="196" y="326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4" y="333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3"/>
                  </a:lnTo>
                  <a:lnTo>
                    <a:pt x="194" y="334"/>
                  </a:lnTo>
                  <a:lnTo>
                    <a:pt x="194" y="334"/>
                  </a:lnTo>
                  <a:lnTo>
                    <a:pt x="192" y="334"/>
                  </a:lnTo>
                  <a:lnTo>
                    <a:pt x="192" y="336"/>
                  </a:lnTo>
                  <a:lnTo>
                    <a:pt x="192" y="336"/>
                  </a:lnTo>
                  <a:lnTo>
                    <a:pt x="191" y="336"/>
                  </a:lnTo>
                  <a:lnTo>
                    <a:pt x="191" y="338"/>
                  </a:lnTo>
                  <a:lnTo>
                    <a:pt x="191" y="338"/>
                  </a:lnTo>
                  <a:lnTo>
                    <a:pt x="191" y="339"/>
                  </a:lnTo>
                  <a:lnTo>
                    <a:pt x="189" y="339"/>
                  </a:lnTo>
                  <a:lnTo>
                    <a:pt x="187" y="339"/>
                  </a:lnTo>
                  <a:lnTo>
                    <a:pt x="187" y="341"/>
                  </a:lnTo>
                  <a:lnTo>
                    <a:pt x="187" y="341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89" y="344"/>
                  </a:lnTo>
                  <a:lnTo>
                    <a:pt x="189" y="346"/>
                  </a:lnTo>
                  <a:lnTo>
                    <a:pt x="187" y="346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6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2" y="349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2" y="349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3"/>
                  </a:lnTo>
                  <a:lnTo>
                    <a:pt x="182" y="353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4" y="354"/>
                  </a:lnTo>
                  <a:lnTo>
                    <a:pt x="184" y="354"/>
                  </a:lnTo>
                  <a:lnTo>
                    <a:pt x="186" y="356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9"/>
                  </a:lnTo>
                  <a:lnTo>
                    <a:pt x="186" y="359"/>
                  </a:lnTo>
                  <a:lnTo>
                    <a:pt x="187" y="359"/>
                  </a:lnTo>
                  <a:lnTo>
                    <a:pt x="204" y="351"/>
                  </a:lnTo>
                  <a:lnTo>
                    <a:pt x="206" y="351"/>
                  </a:lnTo>
                  <a:lnTo>
                    <a:pt x="212" y="353"/>
                  </a:lnTo>
                  <a:lnTo>
                    <a:pt x="227" y="351"/>
                  </a:lnTo>
                  <a:lnTo>
                    <a:pt x="236" y="348"/>
                  </a:lnTo>
                  <a:lnTo>
                    <a:pt x="236" y="349"/>
                  </a:lnTo>
                  <a:lnTo>
                    <a:pt x="239" y="351"/>
                  </a:lnTo>
                  <a:lnTo>
                    <a:pt x="241" y="349"/>
                  </a:lnTo>
                  <a:lnTo>
                    <a:pt x="249" y="344"/>
                  </a:lnTo>
                  <a:lnTo>
                    <a:pt x="249" y="341"/>
                  </a:lnTo>
                  <a:lnTo>
                    <a:pt x="249" y="341"/>
                  </a:lnTo>
                  <a:lnTo>
                    <a:pt x="251" y="336"/>
                  </a:lnTo>
                  <a:lnTo>
                    <a:pt x="251" y="336"/>
                  </a:lnTo>
                  <a:lnTo>
                    <a:pt x="251" y="334"/>
                  </a:lnTo>
                  <a:lnTo>
                    <a:pt x="249" y="333"/>
                  </a:lnTo>
                  <a:lnTo>
                    <a:pt x="249" y="333"/>
                  </a:lnTo>
                  <a:lnTo>
                    <a:pt x="246" y="331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4"/>
                  </a:lnTo>
                  <a:lnTo>
                    <a:pt x="249" y="301"/>
                  </a:lnTo>
                  <a:lnTo>
                    <a:pt x="251" y="299"/>
                  </a:lnTo>
                  <a:lnTo>
                    <a:pt x="252" y="297"/>
                  </a:lnTo>
                  <a:lnTo>
                    <a:pt x="254" y="299"/>
                  </a:lnTo>
                  <a:lnTo>
                    <a:pt x="256" y="299"/>
                  </a:lnTo>
                  <a:lnTo>
                    <a:pt x="259" y="299"/>
                  </a:lnTo>
                  <a:lnTo>
                    <a:pt x="262" y="299"/>
                  </a:lnTo>
                  <a:lnTo>
                    <a:pt x="262" y="297"/>
                  </a:lnTo>
                  <a:lnTo>
                    <a:pt x="276" y="279"/>
                  </a:lnTo>
                  <a:lnTo>
                    <a:pt x="277" y="279"/>
                  </a:lnTo>
                  <a:lnTo>
                    <a:pt x="277" y="276"/>
                  </a:lnTo>
                  <a:lnTo>
                    <a:pt x="279" y="274"/>
                  </a:lnTo>
                  <a:lnTo>
                    <a:pt x="279" y="271"/>
                  </a:lnTo>
                  <a:lnTo>
                    <a:pt x="279" y="269"/>
                  </a:lnTo>
                  <a:lnTo>
                    <a:pt x="262" y="254"/>
                  </a:lnTo>
                  <a:lnTo>
                    <a:pt x="262" y="25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4" name="Freeform 808"/>
            <p:cNvSpPr>
              <a:spLocks/>
            </p:cNvSpPr>
            <p:nvPr/>
          </p:nvSpPr>
          <p:spPr bwMode="auto">
            <a:xfrm>
              <a:off x="7581146" y="5312876"/>
              <a:ext cx="181418" cy="195024"/>
            </a:xfrm>
            <a:custGeom>
              <a:avLst/>
              <a:gdLst>
                <a:gd name="T0" fmla="*/ 105 w 120"/>
                <a:gd name="T1" fmla="*/ 86 h 129"/>
                <a:gd name="T2" fmla="*/ 102 w 120"/>
                <a:gd name="T3" fmla="*/ 84 h 129"/>
                <a:gd name="T4" fmla="*/ 103 w 120"/>
                <a:gd name="T5" fmla="*/ 82 h 129"/>
                <a:gd name="T6" fmla="*/ 108 w 120"/>
                <a:gd name="T7" fmla="*/ 81 h 129"/>
                <a:gd name="T8" fmla="*/ 110 w 120"/>
                <a:gd name="T9" fmla="*/ 76 h 129"/>
                <a:gd name="T10" fmla="*/ 112 w 120"/>
                <a:gd name="T11" fmla="*/ 71 h 129"/>
                <a:gd name="T12" fmla="*/ 115 w 120"/>
                <a:gd name="T13" fmla="*/ 67 h 129"/>
                <a:gd name="T14" fmla="*/ 117 w 120"/>
                <a:gd name="T15" fmla="*/ 64 h 129"/>
                <a:gd name="T16" fmla="*/ 118 w 120"/>
                <a:gd name="T17" fmla="*/ 57 h 129"/>
                <a:gd name="T18" fmla="*/ 120 w 120"/>
                <a:gd name="T19" fmla="*/ 54 h 129"/>
                <a:gd name="T20" fmla="*/ 117 w 120"/>
                <a:gd name="T21" fmla="*/ 51 h 129"/>
                <a:gd name="T22" fmla="*/ 112 w 120"/>
                <a:gd name="T23" fmla="*/ 52 h 129"/>
                <a:gd name="T24" fmla="*/ 107 w 120"/>
                <a:gd name="T25" fmla="*/ 51 h 129"/>
                <a:gd name="T26" fmla="*/ 103 w 120"/>
                <a:gd name="T27" fmla="*/ 49 h 129"/>
                <a:gd name="T28" fmla="*/ 98 w 120"/>
                <a:gd name="T29" fmla="*/ 46 h 129"/>
                <a:gd name="T30" fmla="*/ 93 w 120"/>
                <a:gd name="T31" fmla="*/ 46 h 129"/>
                <a:gd name="T32" fmla="*/ 93 w 120"/>
                <a:gd name="T33" fmla="*/ 42 h 129"/>
                <a:gd name="T34" fmla="*/ 95 w 120"/>
                <a:gd name="T35" fmla="*/ 35 h 129"/>
                <a:gd name="T36" fmla="*/ 90 w 120"/>
                <a:gd name="T37" fmla="*/ 34 h 129"/>
                <a:gd name="T38" fmla="*/ 85 w 120"/>
                <a:gd name="T39" fmla="*/ 30 h 129"/>
                <a:gd name="T40" fmla="*/ 82 w 120"/>
                <a:gd name="T41" fmla="*/ 22 h 129"/>
                <a:gd name="T42" fmla="*/ 78 w 120"/>
                <a:gd name="T43" fmla="*/ 20 h 129"/>
                <a:gd name="T44" fmla="*/ 77 w 120"/>
                <a:gd name="T45" fmla="*/ 14 h 129"/>
                <a:gd name="T46" fmla="*/ 72 w 120"/>
                <a:gd name="T47" fmla="*/ 12 h 129"/>
                <a:gd name="T48" fmla="*/ 65 w 120"/>
                <a:gd name="T49" fmla="*/ 12 h 129"/>
                <a:gd name="T50" fmla="*/ 62 w 120"/>
                <a:gd name="T51" fmla="*/ 10 h 129"/>
                <a:gd name="T52" fmla="*/ 57 w 120"/>
                <a:gd name="T53" fmla="*/ 9 h 129"/>
                <a:gd name="T54" fmla="*/ 57 w 120"/>
                <a:gd name="T55" fmla="*/ 7 h 129"/>
                <a:gd name="T56" fmla="*/ 60 w 120"/>
                <a:gd name="T57" fmla="*/ 4 h 129"/>
                <a:gd name="T58" fmla="*/ 53 w 120"/>
                <a:gd name="T59" fmla="*/ 0 h 129"/>
                <a:gd name="T60" fmla="*/ 50 w 120"/>
                <a:gd name="T61" fmla="*/ 2 h 129"/>
                <a:gd name="T62" fmla="*/ 45 w 120"/>
                <a:gd name="T63" fmla="*/ 5 h 129"/>
                <a:gd name="T64" fmla="*/ 41 w 120"/>
                <a:gd name="T65" fmla="*/ 7 h 129"/>
                <a:gd name="T66" fmla="*/ 46 w 120"/>
                <a:gd name="T67" fmla="*/ 14 h 129"/>
                <a:gd name="T68" fmla="*/ 46 w 120"/>
                <a:gd name="T69" fmla="*/ 17 h 129"/>
                <a:gd name="T70" fmla="*/ 45 w 120"/>
                <a:gd name="T71" fmla="*/ 20 h 129"/>
                <a:gd name="T72" fmla="*/ 43 w 120"/>
                <a:gd name="T73" fmla="*/ 24 h 129"/>
                <a:gd name="T74" fmla="*/ 38 w 120"/>
                <a:gd name="T75" fmla="*/ 24 h 129"/>
                <a:gd name="T76" fmla="*/ 33 w 120"/>
                <a:gd name="T77" fmla="*/ 29 h 129"/>
                <a:gd name="T78" fmla="*/ 36 w 120"/>
                <a:gd name="T79" fmla="*/ 35 h 129"/>
                <a:gd name="T80" fmla="*/ 26 w 120"/>
                <a:gd name="T81" fmla="*/ 39 h 129"/>
                <a:gd name="T82" fmla="*/ 20 w 120"/>
                <a:gd name="T83" fmla="*/ 40 h 129"/>
                <a:gd name="T84" fmla="*/ 15 w 120"/>
                <a:gd name="T85" fmla="*/ 47 h 129"/>
                <a:gd name="T86" fmla="*/ 0 w 120"/>
                <a:gd name="T87" fmla="*/ 49 h 129"/>
                <a:gd name="T88" fmla="*/ 5 w 120"/>
                <a:gd name="T89" fmla="*/ 57 h 129"/>
                <a:gd name="T90" fmla="*/ 3 w 120"/>
                <a:gd name="T91" fmla="*/ 66 h 129"/>
                <a:gd name="T92" fmla="*/ 13 w 120"/>
                <a:gd name="T93" fmla="*/ 77 h 129"/>
                <a:gd name="T94" fmla="*/ 33 w 120"/>
                <a:gd name="T95" fmla="*/ 97 h 129"/>
                <a:gd name="T96" fmla="*/ 40 w 120"/>
                <a:gd name="T97" fmla="*/ 129 h 129"/>
                <a:gd name="T98" fmla="*/ 50 w 120"/>
                <a:gd name="T99" fmla="*/ 126 h 129"/>
                <a:gd name="T100" fmla="*/ 50 w 120"/>
                <a:gd name="T101" fmla="*/ 114 h 129"/>
                <a:gd name="T102" fmla="*/ 75 w 120"/>
                <a:gd name="T103" fmla="*/ 97 h 129"/>
                <a:gd name="T104" fmla="*/ 103 w 120"/>
                <a:gd name="T105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" h="129">
                  <a:moveTo>
                    <a:pt x="107" y="91"/>
                  </a:moveTo>
                  <a:lnTo>
                    <a:pt x="107" y="91"/>
                  </a:lnTo>
                  <a:lnTo>
                    <a:pt x="107" y="89"/>
                  </a:lnTo>
                  <a:lnTo>
                    <a:pt x="105" y="87"/>
                  </a:lnTo>
                  <a:lnTo>
                    <a:pt x="105" y="87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3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3" y="82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7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79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12" y="72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8" y="57"/>
                  </a:lnTo>
                  <a:lnTo>
                    <a:pt x="117" y="57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6"/>
                  </a:lnTo>
                  <a:lnTo>
                    <a:pt x="120" y="56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18" y="54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10" y="52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8" y="51"/>
                  </a:lnTo>
                  <a:lnTo>
                    <a:pt x="107" y="51"/>
                  </a:lnTo>
                  <a:lnTo>
                    <a:pt x="107" y="49"/>
                  </a:lnTo>
                  <a:lnTo>
                    <a:pt x="107" y="49"/>
                  </a:lnTo>
                  <a:lnTo>
                    <a:pt x="105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9"/>
                  </a:lnTo>
                  <a:lnTo>
                    <a:pt x="102" y="49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2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7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3" y="29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0" y="20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8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7" y="10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5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1" y="66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8" y="69"/>
                  </a:lnTo>
                  <a:lnTo>
                    <a:pt x="10" y="71"/>
                  </a:lnTo>
                  <a:lnTo>
                    <a:pt x="13" y="77"/>
                  </a:lnTo>
                  <a:lnTo>
                    <a:pt x="21" y="87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2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6" y="104"/>
                  </a:lnTo>
                  <a:lnTo>
                    <a:pt x="40" y="119"/>
                  </a:lnTo>
                  <a:lnTo>
                    <a:pt x="40" y="121"/>
                  </a:lnTo>
                  <a:lnTo>
                    <a:pt x="40" y="122"/>
                  </a:lnTo>
                  <a:lnTo>
                    <a:pt x="38" y="127"/>
                  </a:lnTo>
                  <a:lnTo>
                    <a:pt x="40" y="129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50" y="127"/>
                  </a:lnTo>
                  <a:lnTo>
                    <a:pt x="50" y="126"/>
                  </a:lnTo>
                  <a:lnTo>
                    <a:pt x="52" y="122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73" y="97"/>
                  </a:lnTo>
                  <a:lnTo>
                    <a:pt x="75" y="97"/>
                  </a:lnTo>
                  <a:lnTo>
                    <a:pt x="78" y="99"/>
                  </a:lnTo>
                  <a:lnTo>
                    <a:pt x="90" y="97"/>
                  </a:lnTo>
                  <a:lnTo>
                    <a:pt x="97" y="94"/>
                  </a:lnTo>
                  <a:lnTo>
                    <a:pt x="98" y="91"/>
                  </a:lnTo>
                  <a:lnTo>
                    <a:pt x="102" y="91"/>
                  </a:lnTo>
                  <a:lnTo>
                    <a:pt x="103" y="91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5" name="TextBox 924"/>
            <p:cNvSpPr txBox="1"/>
            <p:nvPr/>
          </p:nvSpPr>
          <p:spPr>
            <a:xfrm>
              <a:off x="6511409" y="4011628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Germany</a:t>
              </a:r>
            </a:p>
          </p:txBody>
        </p:sp>
        <p:sp>
          <p:nvSpPr>
            <p:cNvPr id="926" name="TextBox 925"/>
            <p:cNvSpPr txBox="1"/>
            <p:nvPr/>
          </p:nvSpPr>
          <p:spPr>
            <a:xfrm>
              <a:off x="5583216" y="4572739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France</a:t>
              </a:r>
            </a:p>
          </p:txBody>
        </p:sp>
        <p:sp>
          <p:nvSpPr>
            <p:cNvPr id="927" name="TextBox 926"/>
            <p:cNvSpPr txBox="1"/>
            <p:nvPr/>
          </p:nvSpPr>
          <p:spPr>
            <a:xfrm>
              <a:off x="4757982" y="5321452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Spain</a:t>
              </a:r>
            </a:p>
          </p:txBody>
        </p:sp>
        <p:sp>
          <p:nvSpPr>
            <p:cNvPr id="928" name="TextBox 927"/>
            <p:cNvSpPr txBox="1"/>
            <p:nvPr/>
          </p:nvSpPr>
          <p:spPr>
            <a:xfrm>
              <a:off x="6648925" y="5321452"/>
              <a:ext cx="430085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Italy</a:t>
              </a:r>
            </a:p>
          </p:txBody>
        </p:sp>
        <p:sp>
          <p:nvSpPr>
            <p:cNvPr id="929" name="TextBox 928"/>
            <p:cNvSpPr txBox="1"/>
            <p:nvPr/>
          </p:nvSpPr>
          <p:spPr>
            <a:xfrm>
              <a:off x="5070007" y="3431155"/>
              <a:ext cx="430085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Ireland</a:t>
              </a:r>
            </a:p>
          </p:txBody>
        </p:sp>
        <p:sp>
          <p:nvSpPr>
            <p:cNvPr id="930" name="TextBox 929"/>
            <p:cNvSpPr txBox="1"/>
            <p:nvPr/>
          </p:nvSpPr>
          <p:spPr>
            <a:xfrm>
              <a:off x="6277236" y="4850860"/>
              <a:ext cx="781461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Liechtenstein</a:t>
              </a:r>
            </a:p>
          </p:txBody>
        </p:sp>
        <p:sp>
          <p:nvSpPr>
            <p:cNvPr id="931" name="TextBox 930"/>
            <p:cNvSpPr txBox="1"/>
            <p:nvPr/>
          </p:nvSpPr>
          <p:spPr>
            <a:xfrm>
              <a:off x="6061745" y="3745811"/>
              <a:ext cx="671203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Netherlands</a:t>
              </a:r>
            </a:p>
          </p:txBody>
        </p:sp>
        <p:sp>
          <p:nvSpPr>
            <p:cNvPr id="932" name="TextBox 931"/>
            <p:cNvSpPr txBox="1"/>
            <p:nvPr/>
          </p:nvSpPr>
          <p:spPr>
            <a:xfrm>
              <a:off x="5871664" y="4089605"/>
              <a:ext cx="671203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Belgium </a:t>
              </a:r>
            </a:p>
          </p:txBody>
        </p:sp>
        <p:sp>
          <p:nvSpPr>
            <p:cNvPr id="933" name="TextBox 932"/>
            <p:cNvSpPr txBox="1"/>
            <p:nvPr/>
          </p:nvSpPr>
          <p:spPr>
            <a:xfrm>
              <a:off x="6453326" y="2761618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Norway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  <p:sp>
          <p:nvSpPr>
            <p:cNvPr id="934" name="TextBox 933"/>
            <p:cNvSpPr txBox="1"/>
            <p:nvPr/>
          </p:nvSpPr>
          <p:spPr>
            <a:xfrm>
              <a:off x="6960047" y="2955500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Sweden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  <p:sp>
          <p:nvSpPr>
            <p:cNvPr id="936" name="TextBox 935"/>
            <p:cNvSpPr txBox="1"/>
            <p:nvPr/>
          </p:nvSpPr>
          <p:spPr>
            <a:xfrm>
              <a:off x="6152242" y="3433000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Denmark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</p:grpSp>
      <p:graphicFrame>
        <p:nvGraphicFramePr>
          <p:cNvPr id="935" name="Table 9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8439305"/>
              </p:ext>
            </p:extLst>
          </p:nvPr>
        </p:nvGraphicFramePr>
        <p:xfrm>
          <a:off x="301185" y="1516335"/>
          <a:ext cx="3660005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98439"/>
                <a:gridCol w="2561566"/>
              </a:tblGrid>
              <a:tr h="370840">
                <a:tc gridSpan="2">
                  <a:txBody>
                    <a:bodyPr/>
                    <a:lstStyle/>
                    <a:p>
                      <a:r>
                        <a:rPr lang="en-GB" dirty="0" smtClean="0"/>
                        <a:t>Key</a:t>
                      </a:r>
                      <a:endParaRPr lang="en-GB" dirty="0"/>
                    </a:p>
                  </a:txBody>
                  <a:tcPr marL="36000" marR="36000" marT="36000" marB="36000">
                    <a:solidFill>
                      <a:schemeClr val="tx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Green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Easy</a:t>
                      </a:r>
                    </a:p>
                  </a:txBody>
                  <a:tcPr marL="36000" marR="36000" marT="36000" marB="36000">
                    <a:solidFill>
                      <a:srgbClr val="69BE28">
                        <a:alpha val="6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Amber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Medium</a:t>
                      </a:r>
                    </a:p>
                  </a:txBody>
                  <a:tcPr marL="36000" marR="36000" marT="36000" marB="36000">
                    <a:solidFill>
                      <a:schemeClr val="accent5">
                        <a:alpha val="50196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Red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Challenging</a:t>
                      </a:r>
                    </a:p>
                  </a:txBody>
                  <a:tcPr marL="36000" marR="36000" marT="36000" marB="36000">
                    <a:solidFill>
                      <a:srgbClr val="FF0000">
                        <a:alpha val="50196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Blue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Impossible</a:t>
                      </a:r>
                    </a:p>
                  </a:txBody>
                  <a:tcPr marL="36000" marR="36000" marT="36000" marB="36000">
                    <a:solidFill>
                      <a:schemeClr val="accent4">
                        <a:lumMod val="60000"/>
                        <a:lumOff val="40000"/>
                        <a:alpha val="50196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2507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3831839" y="1321683"/>
            <a:ext cx="7270319" cy="5823512"/>
            <a:chOff x="2339904" y="1093075"/>
            <a:chExt cx="6493421" cy="5201218"/>
          </a:xfrm>
          <a:solidFill>
            <a:schemeClr val="tx2"/>
          </a:solidFill>
        </p:grpSpPr>
        <p:sp>
          <p:nvSpPr>
            <p:cNvPr id="118" name="Freeform 6"/>
            <p:cNvSpPr>
              <a:spLocks/>
            </p:cNvSpPr>
            <p:nvPr/>
          </p:nvSpPr>
          <p:spPr bwMode="auto">
            <a:xfrm>
              <a:off x="3671264" y="3524902"/>
              <a:ext cx="1059958" cy="1061308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7"/>
            <p:cNvSpPr>
              <a:spLocks/>
            </p:cNvSpPr>
            <p:nvPr/>
          </p:nvSpPr>
          <p:spPr bwMode="auto">
            <a:xfrm>
              <a:off x="3671264" y="3524902"/>
              <a:ext cx="1059958" cy="1061308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8"/>
            <p:cNvSpPr>
              <a:spLocks/>
            </p:cNvSpPr>
            <p:nvPr/>
          </p:nvSpPr>
          <p:spPr bwMode="auto">
            <a:xfrm>
              <a:off x="5685858" y="4822505"/>
              <a:ext cx="622472" cy="680533"/>
            </a:xfrm>
            <a:custGeom>
              <a:avLst/>
              <a:gdLst>
                <a:gd name="T0" fmla="*/ 444 w 461"/>
                <a:gd name="T1" fmla="*/ 64 h 504"/>
                <a:gd name="T2" fmla="*/ 459 w 461"/>
                <a:gd name="T3" fmla="*/ 35 h 504"/>
                <a:gd name="T4" fmla="*/ 419 w 461"/>
                <a:gd name="T5" fmla="*/ 5 h 504"/>
                <a:gd name="T6" fmla="*/ 409 w 461"/>
                <a:gd name="T7" fmla="*/ 42 h 504"/>
                <a:gd name="T8" fmla="*/ 351 w 461"/>
                <a:gd name="T9" fmla="*/ 40 h 504"/>
                <a:gd name="T10" fmla="*/ 294 w 461"/>
                <a:gd name="T11" fmla="*/ 25 h 504"/>
                <a:gd name="T12" fmla="*/ 222 w 461"/>
                <a:gd name="T13" fmla="*/ 52 h 504"/>
                <a:gd name="T14" fmla="*/ 192 w 461"/>
                <a:gd name="T15" fmla="*/ 55 h 504"/>
                <a:gd name="T16" fmla="*/ 155 w 461"/>
                <a:gd name="T17" fmla="*/ 69 h 504"/>
                <a:gd name="T18" fmla="*/ 107 w 461"/>
                <a:gd name="T19" fmla="*/ 94 h 504"/>
                <a:gd name="T20" fmla="*/ 74 w 461"/>
                <a:gd name="T21" fmla="*/ 114 h 504"/>
                <a:gd name="T22" fmla="*/ 60 w 461"/>
                <a:gd name="T23" fmla="*/ 134 h 504"/>
                <a:gd name="T24" fmla="*/ 37 w 461"/>
                <a:gd name="T25" fmla="*/ 169 h 504"/>
                <a:gd name="T26" fmla="*/ 15 w 461"/>
                <a:gd name="T27" fmla="*/ 209 h 504"/>
                <a:gd name="T28" fmla="*/ 17 w 461"/>
                <a:gd name="T29" fmla="*/ 221 h 504"/>
                <a:gd name="T30" fmla="*/ 62 w 461"/>
                <a:gd name="T31" fmla="*/ 264 h 504"/>
                <a:gd name="T32" fmla="*/ 84 w 461"/>
                <a:gd name="T33" fmla="*/ 269 h 504"/>
                <a:gd name="T34" fmla="*/ 52 w 461"/>
                <a:gd name="T35" fmla="*/ 286 h 504"/>
                <a:gd name="T36" fmla="*/ 84 w 461"/>
                <a:gd name="T37" fmla="*/ 332 h 504"/>
                <a:gd name="T38" fmla="*/ 155 w 461"/>
                <a:gd name="T39" fmla="*/ 324 h 504"/>
                <a:gd name="T40" fmla="*/ 232 w 461"/>
                <a:gd name="T41" fmla="*/ 349 h 504"/>
                <a:gd name="T42" fmla="*/ 215 w 461"/>
                <a:gd name="T43" fmla="*/ 361 h 504"/>
                <a:gd name="T44" fmla="*/ 162 w 461"/>
                <a:gd name="T45" fmla="*/ 341 h 504"/>
                <a:gd name="T46" fmla="*/ 129 w 461"/>
                <a:gd name="T47" fmla="*/ 331 h 504"/>
                <a:gd name="T48" fmla="*/ 87 w 461"/>
                <a:gd name="T49" fmla="*/ 366 h 504"/>
                <a:gd name="T50" fmla="*/ 120 w 461"/>
                <a:gd name="T51" fmla="*/ 427 h 504"/>
                <a:gd name="T52" fmla="*/ 145 w 461"/>
                <a:gd name="T53" fmla="*/ 468 h 504"/>
                <a:gd name="T54" fmla="*/ 154 w 461"/>
                <a:gd name="T55" fmla="*/ 446 h 504"/>
                <a:gd name="T56" fmla="*/ 187 w 461"/>
                <a:gd name="T57" fmla="*/ 496 h 504"/>
                <a:gd name="T58" fmla="*/ 195 w 461"/>
                <a:gd name="T59" fmla="*/ 466 h 504"/>
                <a:gd name="T60" fmla="*/ 240 w 461"/>
                <a:gd name="T61" fmla="*/ 496 h 504"/>
                <a:gd name="T62" fmla="*/ 232 w 461"/>
                <a:gd name="T63" fmla="*/ 468 h 504"/>
                <a:gd name="T64" fmla="*/ 200 w 461"/>
                <a:gd name="T65" fmla="*/ 396 h 504"/>
                <a:gd name="T66" fmla="*/ 232 w 461"/>
                <a:gd name="T67" fmla="*/ 419 h 504"/>
                <a:gd name="T68" fmla="*/ 255 w 461"/>
                <a:gd name="T69" fmla="*/ 407 h 504"/>
                <a:gd name="T70" fmla="*/ 245 w 461"/>
                <a:gd name="T71" fmla="*/ 397 h 504"/>
                <a:gd name="T72" fmla="*/ 249 w 461"/>
                <a:gd name="T73" fmla="*/ 356 h 504"/>
                <a:gd name="T74" fmla="*/ 299 w 461"/>
                <a:gd name="T75" fmla="*/ 381 h 504"/>
                <a:gd name="T76" fmla="*/ 289 w 461"/>
                <a:gd name="T77" fmla="*/ 327 h 504"/>
                <a:gd name="T78" fmla="*/ 239 w 461"/>
                <a:gd name="T79" fmla="*/ 304 h 504"/>
                <a:gd name="T80" fmla="*/ 192 w 461"/>
                <a:gd name="T81" fmla="*/ 276 h 504"/>
                <a:gd name="T82" fmla="*/ 205 w 461"/>
                <a:gd name="T83" fmla="*/ 251 h 504"/>
                <a:gd name="T84" fmla="*/ 227 w 461"/>
                <a:gd name="T85" fmla="*/ 239 h 504"/>
                <a:gd name="T86" fmla="*/ 222 w 461"/>
                <a:gd name="T87" fmla="*/ 251 h 504"/>
                <a:gd name="T88" fmla="*/ 240 w 461"/>
                <a:gd name="T89" fmla="*/ 246 h 504"/>
                <a:gd name="T90" fmla="*/ 204 w 461"/>
                <a:gd name="T91" fmla="*/ 192 h 504"/>
                <a:gd name="T92" fmla="*/ 184 w 461"/>
                <a:gd name="T93" fmla="*/ 149 h 504"/>
                <a:gd name="T94" fmla="*/ 200 w 461"/>
                <a:gd name="T95" fmla="*/ 117 h 504"/>
                <a:gd name="T96" fmla="*/ 204 w 461"/>
                <a:gd name="T97" fmla="*/ 127 h 504"/>
                <a:gd name="T98" fmla="*/ 232 w 461"/>
                <a:gd name="T99" fmla="*/ 150 h 504"/>
                <a:gd name="T100" fmla="*/ 265 w 461"/>
                <a:gd name="T101" fmla="*/ 177 h 504"/>
                <a:gd name="T102" fmla="*/ 239 w 461"/>
                <a:gd name="T103" fmla="*/ 147 h 504"/>
                <a:gd name="T104" fmla="*/ 270 w 461"/>
                <a:gd name="T105" fmla="*/ 169 h 504"/>
                <a:gd name="T106" fmla="*/ 262 w 461"/>
                <a:gd name="T107" fmla="*/ 147 h 504"/>
                <a:gd name="T108" fmla="*/ 294 w 461"/>
                <a:gd name="T109" fmla="*/ 142 h 504"/>
                <a:gd name="T110" fmla="*/ 310 w 461"/>
                <a:gd name="T111" fmla="*/ 152 h 504"/>
                <a:gd name="T112" fmla="*/ 269 w 461"/>
                <a:gd name="T113" fmla="*/ 127 h 504"/>
                <a:gd name="T114" fmla="*/ 262 w 461"/>
                <a:gd name="T115" fmla="*/ 102 h 504"/>
                <a:gd name="T116" fmla="*/ 287 w 461"/>
                <a:gd name="T117" fmla="*/ 104 h 504"/>
                <a:gd name="T118" fmla="*/ 322 w 461"/>
                <a:gd name="T119" fmla="*/ 85 h 504"/>
                <a:gd name="T120" fmla="*/ 359 w 461"/>
                <a:gd name="T121" fmla="*/ 75 h 504"/>
                <a:gd name="T122" fmla="*/ 381 w 461"/>
                <a:gd name="T123" fmla="*/ 80 h 504"/>
                <a:gd name="T124" fmla="*/ 426 w 461"/>
                <a:gd name="T125" fmla="*/ 9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1" h="504">
                  <a:moveTo>
                    <a:pt x="426" y="92"/>
                  </a:moveTo>
                  <a:lnTo>
                    <a:pt x="427" y="92"/>
                  </a:lnTo>
                  <a:lnTo>
                    <a:pt x="427" y="92"/>
                  </a:lnTo>
                  <a:lnTo>
                    <a:pt x="429" y="92"/>
                  </a:lnTo>
                  <a:lnTo>
                    <a:pt x="429" y="90"/>
                  </a:lnTo>
                  <a:lnTo>
                    <a:pt x="429" y="90"/>
                  </a:lnTo>
                  <a:lnTo>
                    <a:pt x="434" y="80"/>
                  </a:lnTo>
                  <a:lnTo>
                    <a:pt x="434" y="79"/>
                  </a:lnTo>
                  <a:lnTo>
                    <a:pt x="437" y="77"/>
                  </a:lnTo>
                  <a:lnTo>
                    <a:pt x="444" y="72"/>
                  </a:lnTo>
                  <a:lnTo>
                    <a:pt x="444" y="70"/>
                  </a:lnTo>
                  <a:lnTo>
                    <a:pt x="446" y="65"/>
                  </a:lnTo>
                  <a:lnTo>
                    <a:pt x="446" y="65"/>
                  </a:lnTo>
                  <a:lnTo>
                    <a:pt x="446" y="64"/>
                  </a:lnTo>
                  <a:lnTo>
                    <a:pt x="444" y="64"/>
                  </a:lnTo>
                  <a:lnTo>
                    <a:pt x="444" y="64"/>
                  </a:lnTo>
                  <a:lnTo>
                    <a:pt x="442" y="64"/>
                  </a:lnTo>
                  <a:lnTo>
                    <a:pt x="442" y="64"/>
                  </a:lnTo>
                  <a:lnTo>
                    <a:pt x="442" y="62"/>
                  </a:lnTo>
                  <a:lnTo>
                    <a:pt x="441" y="62"/>
                  </a:lnTo>
                  <a:lnTo>
                    <a:pt x="441" y="59"/>
                  </a:lnTo>
                  <a:lnTo>
                    <a:pt x="439" y="50"/>
                  </a:lnTo>
                  <a:lnTo>
                    <a:pt x="441" y="47"/>
                  </a:lnTo>
                  <a:lnTo>
                    <a:pt x="442" y="44"/>
                  </a:lnTo>
                  <a:lnTo>
                    <a:pt x="451" y="37"/>
                  </a:lnTo>
                  <a:lnTo>
                    <a:pt x="456" y="35"/>
                  </a:lnTo>
                  <a:lnTo>
                    <a:pt x="457" y="35"/>
                  </a:lnTo>
                  <a:lnTo>
                    <a:pt x="457" y="35"/>
                  </a:lnTo>
                  <a:lnTo>
                    <a:pt x="459" y="35"/>
                  </a:lnTo>
                  <a:lnTo>
                    <a:pt x="459" y="35"/>
                  </a:lnTo>
                  <a:lnTo>
                    <a:pt x="461" y="34"/>
                  </a:lnTo>
                  <a:lnTo>
                    <a:pt x="461" y="32"/>
                  </a:lnTo>
                  <a:lnTo>
                    <a:pt x="461" y="32"/>
                  </a:lnTo>
                  <a:lnTo>
                    <a:pt x="461" y="27"/>
                  </a:lnTo>
                  <a:lnTo>
                    <a:pt x="456" y="12"/>
                  </a:lnTo>
                  <a:lnTo>
                    <a:pt x="456" y="10"/>
                  </a:lnTo>
                  <a:lnTo>
                    <a:pt x="449" y="5"/>
                  </a:lnTo>
                  <a:lnTo>
                    <a:pt x="439" y="2"/>
                  </a:lnTo>
                  <a:lnTo>
                    <a:pt x="429" y="0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24" y="0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9"/>
                  </a:lnTo>
                  <a:lnTo>
                    <a:pt x="421" y="10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2" y="10"/>
                  </a:lnTo>
                  <a:lnTo>
                    <a:pt x="424" y="10"/>
                  </a:lnTo>
                  <a:lnTo>
                    <a:pt x="424" y="10"/>
                  </a:lnTo>
                  <a:lnTo>
                    <a:pt x="427" y="19"/>
                  </a:lnTo>
                  <a:lnTo>
                    <a:pt x="427" y="20"/>
                  </a:lnTo>
                  <a:lnTo>
                    <a:pt x="429" y="27"/>
                  </a:lnTo>
                  <a:lnTo>
                    <a:pt x="429" y="29"/>
                  </a:lnTo>
                  <a:lnTo>
                    <a:pt x="426" y="35"/>
                  </a:lnTo>
                  <a:lnTo>
                    <a:pt x="416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397" y="42"/>
                  </a:lnTo>
                  <a:lnTo>
                    <a:pt x="382" y="45"/>
                  </a:lnTo>
                  <a:lnTo>
                    <a:pt x="376" y="47"/>
                  </a:lnTo>
                  <a:lnTo>
                    <a:pt x="372" y="49"/>
                  </a:lnTo>
                  <a:lnTo>
                    <a:pt x="371" y="50"/>
                  </a:lnTo>
                  <a:lnTo>
                    <a:pt x="367" y="50"/>
                  </a:lnTo>
                  <a:lnTo>
                    <a:pt x="367" y="50"/>
                  </a:lnTo>
                  <a:lnTo>
                    <a:pt x="364" y="50"/>
                  </a:lnTo>
                  <a:lnTo>
                    <a:pt x="364" y="49"/>
                  </a:lnTo>
                  <a:lnTo>
                    <a:pt x="362" y="47"/>
                  </a:lnTo>
                  <a:lnTo>
                    <a:pt x="362" y="47"/>
                  </a:lnTo>
                  <a:lnTo>
                    <a:pt x="359" y="44"/>
                  </a:lnTo>
                  <a:lnTo>
                    <a:pt x="356" y="42"/>
                  </a:lnTo>
                  <a:lnTo>
                    <a:pt x="351" y="40"/>
                  </a:lnTo>
                  <a:lnTo>
                    <a:pt x="351" y="40"/>
                  </a:lnTo>
                  <a:lnTo>
                    <a:pt x="347" y="40"/>
                  </a:lnTo>
                  <a:lnTo>
                    <a:pt x="342" y="39"/>
                  </a:lnTo>
                  <a:lnTo>
                    <a:pt x="334" y="37"/>
                  </a:lnTo>
                  <a:lnTo>
                    <a:pt x="334" y="39"/>
                  </a:lnTo>
                  <a:lnTo>
                    <a:pt x="334" y="40"/>
                  </a:lnTo>
                  <a:lnTo>
                    <a:pt x="321" y="37"/>
                  </a:lnTo>
                  <a:lnTo>
                    <a:pt x="319" y="35"/>
                  </a:lnTo>
                  <a:lnTo>
                    <a:pt x="319" y="35"/>
                  </a:lnTo>
                  <a:lnTo>
                    <a:pt x="315" y="32"/>
                  </a:lnTo>
                  <a:lnTo>
                    <a:pt x="315" y="32"/>
                  </a:lnTo>
                  <a:lnTo>
                    <a:pt x="315" y="30"/>
                  </a:lnTo>
                  <a:lnTo>
                    <a:pt x="309" y="27"/>
                  </a:lnTo>
                  <a:lnTo>
                    <a:pt x="295" y="25"/>
                  </a:lnTo>
                  <a:lnTo>
                    <a:pt x="294" y="25"/>
                  </a:lnTo>
                  <a:lnTo>
                    <a:pt x="284" y="27"/>
                  </a:lnTo>
                  <a:lnTo>
                    <a:pt x="282" y="29"/>
                  </a:lnTo>
                  <a:lnTo>
                    <a:pt x="282" y="30"/>
                  </a:lnTo>
                  <a:lnTo>
                    <a:pt x="282" y="30"/>
                  </a:lnTo>
                  <a:lnTo>
                    <a:pt x="282" y="32"/>
                  </a:lnTo>
                  <a:lnTo>
                    <a:pt x="270" y="37"/>
                  </a:lnTo>
                  <a:lnTo>
                    <a:pt x="262" y="40"/>
                  </a:lnTo>
                  <a:lnTo>
                    <a:pt x="254" y="44"/>
                  </a:lnTo>
                  <a:lnTo>
                    <a:pt x="245" y="44"/>
                  </a:lnTo>
                  <a:lnTo>
                    <a:pt x="230" y="44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5" y="52"/>
                  </a:lnTo>
                  <a:lnTo>
                    <a:pt x="207" y="50"/>
                  </a:lnTo>
                  <a:lnTo>
                    <a:pt x="204" y="50"/>
                  </a:lnTo>
                  <a:lnTo>
                    <a:pt x="202" y="50"/>
                  </a:lnTo>
                  <a:lnTo>
                    <a:pt x="195" y="50"/>
                  </a:lnTo>
                  <a:lnTo>
                    <a:pt x="195" y="50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9"/>
                  </a:lnTo>
                  <a:lnTo>
                    <a:pt x="192" y="62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9" y="69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2" y="72"/>
                  </a:lnTo>
                  <a:lnTo>
                    <a:pt x="165" y="70"/>
                  </a:lnTo>
                  <a:lnTo>
                    <a:pt x="162" y="69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5" y="69"/>
                  </a:lnTo>
                  <a:lnTo>
                    <a:pt x="152" y="69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4"/>
                  </a:lnTo>
                  <a:lnTo>
                    <a:pt x="134" y="75"/>
                  </a:lnTo>
                  <a:lnTo>
                    <a:pt x="134" y="77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25" y="90"/>
                  </a:lnTo>
                  <a:lnTo>
                    <a:pt x="112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09" y="95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7" y="94"/>
                  </a:lnTo>
                  <a:lnTo>
                    <a:pt x="97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7"/>
                  </a:lnTo>
                  <a:lnTo>
                    <a:pt x="92" y="97"/>
                  </a:lnTo>
                  <a:lnTo>
                    <a:pt x="80" y="99"/>
                  </a:lnTo>
                  <a:lnTo>
                    <a:pt x="69" y="99"/>
                  </a:lnTo>
                  <a:lnTo>
                    <a:pt x="69" y="104"/>
                  </a:lnTo>
                  <a:lnTo>
                    <a:pt x="72" y="110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20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5" y="137"/>
                  </a:lnTo>
                  <a:lnTo>
                    <a:pt x="50" y="154"/>
                  </a:lnTo>
                  <a:lnTo>
                    <a:pt x="50" y="159"/>
                  </a:lnTo>
                  <a:lnTo>
                    <a:pt x="48" y="164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5" y="169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7" y="170"/>
                  </a:lnTo>
                  <a:lnTo>
                    <a:pt x="37" y="170"/>
                  </a:lnTo>
                  <a:lnTo>
                    <a:pt x="37" y="169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0" y="170"/>
                  </a:lnTo>
                  <a:lnTo>
                    <a:pt x="30" y="170"/>
                  </a:lnTo>
                  <a:lnTo>
                    <a:pt x="30" y="172"/>
                  </a:lnTo>
                  <a:lnTo>
                    <a:pt x="22" y="177"/>
                  </a:lnTo>
                  <a:lnTo>
                    <a:pt x="22" y="179"/>
                  </a:lnTo>
                  <a:lnTo>
                    <a:pt x="25" y="186"/>
                  </a:lnTo>
                  <a:lnTo>
                    <a:pt x="28" y="191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2" y="202"/>
                  </a:lnTo>
                  <a:lnTo>
                    <a:pt x="15" y="209"/>
                  </a:lnTo>
                  <a:lnTo>
                    <a:pt x="13" y="209"/>
                  </a:lnTo>
                  <a:lnTo>
                    <a:pt x="8" y="209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2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6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2" y="217"/>
                  </a:lnTo>
                  <a:lnTo>
                    <a:pt x="13" y="221"/>
                  </a:lnTo>
                  <a:lnTo>
                    <a:pt x="13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27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23" y="242"/>
                  </a:lnTo>
                  <a:lnTo>
                    <a:pt x="35" y="249"/>
                  </a:lnTo>
                  <a:lnTo>
                    <a:pt x="38" y="252"/>
                  </a:lnTo>
                  <a:lnTo>
                    <a:pt x="48" y="261"/>
                  </a:lnTo>
                  <a:lnTo>
                    <a:pt x="57" y="261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7" y="264"/>
                  </a:lnTo>
                  <a:lnTo>
                    <a:pt x="72" y="267"/>
                  </a:lnTo>
                  <a:lnTo>
                    <a:pt x="75" y="266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80" y="264"/>
                  </a:lnTo>
                  <a:lnTo>
                    <a:pt x="82" y="266"/>
                  </a:lnTo>
                  <a:lnTo>
                    <a:pt x="82" y="267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4" y="271"/>
                  </a:lnTo>
                  <a:lnTo>
                    <a:pt x="82" y="274"/>
                  </a:lnTo>
                  <a:lnTo>
                    <a:pt x="79" y="281"/>
                  </a:lnTo>
                  <a:lnTo>
                    <a:pt x="79" y="281"/>
                  </a:lnTo>
                  <a:lnTo>
                    <a:pt x="75" y="279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4"/>
                  </a:lnTo>
                  <a:lnTo>
                    <a:pt x="70" y="272"/>
                  </a:lnTo>
                  <a:lnTo>
                    <a:pt x="67" y="274"/>
                  </a:lnTo>
                  <a:lnTo>
                    <a:pt x="59" y="276"/>
                  </a:lnTo>
                  <a:lnTo>
                    <a:pt x="54" y="282"/>
                  </a:lnTo>
                  <a:lnTo>
                    <a:pt x="52" y="286"/>
                  </a:lnTo>
                  <a:lnTo>
                    <a:pt x="52" y="287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9" y="291"/>
                  </a:lnTo>
                  <a:lnTo>
                    <a:pt x="65" y="292"/>
                  </a:lnTo>
                  <a:lnTo>
                    <a:pt x="72" y="297"/>
                  </a:lnTo>
                  <a:lnTo>
                    <a:pt x="80" y="311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80" y="326"/>
                  </a:lnTo>
                  <a:lnTo>
                    <a:pt x="80" y="327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1"/>
                  </a:lnTo>
                  <a:lnTo>
                    <a:pt x="87" y="329"/>
                  </a:lnTo>
                  <a:lnTo>
                    <a:pt x="97" y="324"/>
                  </a:lnTo>
                  <a:lnTo>
                    <a:pt x="100" y="322"/>
                  </a:lnTo>
                  <a:lnTo>
                    <a:pt x="102" y="322"/>
                  </a:lnTo>
                  <a:lnTo>
                    <a:pt x="107" y="326"/>
                  </a:lnTo>
                  <a:lnTo>
                    <a:pt x="119" y="326"/>
                  </a:lnTo>
                  <a:lnTo>
                    <a:pt x="134" y="322"/>
                  </a:lnTo>
                  <a:lnTo>
                    <a:pt x="142" y="321"/>
                  </a:lnTo>
                  <a:lnTo>
                    <a:pt x="144" y="321"/>
                  </a:lnTo>
                  <a:lnTo>
                    <a:pt x="149" y="321"/>
                  </a:lnTo>
                  <a:lnTo>
                    <a:pt x="155" y="324"/>
                  </a:lnTo>
                  <a:lnTo>
                    <a:pt x="172" y="326"/>
                  </a:lnTo>
                  <a:lnTo>
                    <a:pt x="174" y="322"/>
                  </a:lnTo>
                  <a:lnTo>
                    <a:pt x="185" y="326"/>
                  </a:lnTo>
                  <a:lnTo>
                    <a:pt x="202" y="332"/>
                  </a:lnTo>
                  <a:lnTo>
                    <a:pt x="205" y="336"/>
                  </a:lnTo>
                  <a:lnTo>
                    <a:pt x="212" y="339"/>
                  </a:lnTo>
                  <a:lnTo>
                    <a:pt x="215" y="339"/>
                  </a:lnTo>
                  <a:lnTo>
                    <a:pt x="217" y="337"/>
                  </a:lnTo>
                  <a:lnTo>
                    <a:pt x="219" y="336"/>
                  </a:lnTo>
                  <a:lnTo>
                    <a:pt x="227" y="336"/>
                  </a:lnTo>
                  <a:lnTo>
                    <a:pt x="234" y="341"/>
                  </a:lnTo>
                  <a:lnTo>
                    <a:pt x="235" y="344"/>
                  </a:lnTo>
                  <a:lnTo>
                    <a:pt x="235" y="346"/>
                  </a:lnTo>
                  <a:lnTo>
                    <a:pt x="235" y="346"/>
                  </a:lnTo>
                  <a:lnTo>
                    <a:pt x="232" y="349"/>
                  </a:lnTo>
                  <a:lnTo>
                    <a:pt x="230" y="349"/>
                  </a:lnTo>
                  <a:lnTo>
                    <a:pt x="229" y="349"/>
                  </a:lnTo>
                  <a:lnTo>
                    <a:pt x="227" y="351"/>
                  </a:lnTo>
                  <a:lnTo>
                    <a:pt x="225" y="349"/>
                  </a:lnTo>
                  <a:lnTo>
                    <a:pt x="219" y="349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14" y="354"/>
                  </a:lnTo>
                  <a:lnTo>
                    <a:pt x="215" y="356"/>
                  </a:lnTo>
                  <a:lnTo>
                    <a:pt x="217" y="357"/>
                  </a:lnTo>
                  <a:lnTo>
                    <a:pt x="219" y="357"/>
                  </a:lnTo>
                  <a:lnTo>
                    <a:pt x="217" y="359"/>
                  </a:lnTo>
                  <a:lnTo>
                    <a:pt x="217" y="359"/>
                  </a:lnTo>
                  <a:lnTo>
                    <a:pt x="217" y="361"/>
                  </a:lnTo>
                  <a:lnTo>
                    <a:pt x="215" y="361"/>
                  </a:lnTo>
                  <a:lnTo>
                    <a:pt x="214" y="362"/>
                  </a:lnTo>
                  <a:lnTo>
                    <a:pt x="212" y="362"/>
                  </a:lnTo>
                  <a:lnTo>
                    <a:pt x="210" y="362"/>
                  </a:lnTo>
                  <a:lnTo>
                    <a:pt x="209" y="362"/>
                  </a:lnTo>
                  <a:lnTo>
                    <a:pt x="205" y="359"/>
                  </a:lnTo>
                  <a:lnTo>
                    <a:pt x="202" y="356"/>
                  </a:lnTo>
                  <a:lnTo>
                    <a:pt x="200" y="352"/>
                  </a:lnTo>
                  <a:lnTo>
                    <a:pt x="192" y="349"/>
                  </a:lnTo>
                  <a:lnTo>
                    <a:pt x="182" y="344"/>
                  </a:lnTo>
                  <a:lnTo>
                    <a:pt x="182" y="344"/>
                  </a:lnTo>
                  <a:lnTo>
                    <a:pt x="180" y="344"/>
                  </a:lnTo>
                  <a:lnTo>
                    <a:pt x="179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62" y="341"/>
                  </a:lnTo>
                  <a:lnTo>
                    <a:pt x="162" y="341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49" y="332"/>
                  </a:lnTo>
                  <a:lnTo>
                    <a:pt x="147" y="332"/>
                  </a:lnTo>
                  <a:lnTo>
                    <a:pt x="147" y="331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37" y="327"/>
                  </a:lnTo>
                  <a:lnTo>
                    <a:pt x="134" y="329"/>
                  </a:lnTo>
                  <a:lnTo>
                    <a:pt x="132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6"/>
                  </a:lnTo>
                  <a:lnTo>
                    <a:pt x="125" y="339"/>
                  </a:lnTo>
                  <a:lnTo>
                    <a:pt x="122" y="342"/>
                  </a:lnTo>
                  <a:lnTo>
                    <a:pt x="122" y="342"/>
                  </a:lnTo>
                  <a:lnTo>
                    <a:pt x="120" y="344"/>
                  </a:lnTo>
                  <a:lnTo>
                    <a:pt x="117" y="344"/>
                  </a:lnTo>
                  <a:lnTo>
                    <a:pt x="117" y="346"/>
                  </a:lnTo>
                  <a:lnTo>
                    <a:pt x="112" y="344"/>
                  </a:lnTo>
                  <a:lnTo>
                    <a:pt x="100" y="347"/>
                  </a:lnTo>
                  <a:lnTo>
                    <a:pt x="97" y="357"/>
                  </a:lnTo>
                  <a:lnTo>
                    <a:pt x="95" y="359"/>
                  </a:lnTo>
                  <a:lnTo>
                    <a:pt x="87" y="366"/>
                  </a:lnTo>
                  <a:lnTo>
                    <a:pt x="87" y="366"/>
                  </a:lnTo>
                  <a:lnTo>
                    <a:pt x="85" y="366"/>
                  </a:lnTo>
                  <a:lnTo>
                    <a:pt x="90" y="377"/>
                  </a:lnTo>
                  <a:lnTo>
                    <a:pt x="104" y="391"/>
                  </a:lnTo>
                  <a:lnTo>
                    <a:pt x="114" y="401"/>
                  </a:lnTo>
                  <a:lnTo>
                    <a:pt x="117" y="401"/>
                  </a:lnTo>
                  <a:lnTo>
                    <a:pt x="119" y="404"/>
                  </a:lnTo>
                  <a:lnTo>
                    <a:pt x="122" y="409"/>
                  </a:lnTo>
                  <a:lnTo>
                    <a:pt x="124" y="414"/>
                  </a:lnTo>
                  <a:lnTo>
                    <a:pt x="125" y="419"/>
                  </a:lnTo>
                  <a:lnTo>
                    <a:pt x="125" y="422"/>
                  </a:lnTo>
                  <a:lnTo>
                    <a:pt x="125" y="422"/>
                  </a:lnTo>
                  <a:lnTo>
                    <a:pt x="124" y="424"/>
                  </a:lnTo>
                  <a:lnTo>
                    <a:pt x="124" y="426"/>
                  </a:lnTo>
                  <a:lnTo>
                    <a:pt x="120" y="427"/>
                  </a:lnTo>
                  <a:lnTo>
                    <a:pt x="119" y="429"/>
                  </a:lnTo>
                  <a:lnTo>
                    <a:pt x="117" y="431"/>
                  </a:lnTo>
                  <a:lnTo>
                    <a:pt x="117" y="432"/>
                  </a:lnTo>
                  <a:lnTo>
                    <a:pt x="117" y="432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5" y="437"/>
                  </a:lnTo>
                  <a:lnTo>
                    <a:pt x="117" y="444"/>
                  </a:lnTo>
                  <a:lnTo>
                    <a:pt x="125" y="464"/>
                  </a:lnTo>
                  <a:lnTo>
                    <a:pt x="127" y="468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4" y="471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4" y="468"/>
                  </a:lnTo>
                  <a:lnTo>
                    <a:pt x="144" y="466"/>
                  </a:lnTo>
                  <a:lnTo>
                    <a:pt x="144" y="466"/>
                  </a:lnTo>
                  <a:lnTo>
                    <a:pt x="144" y="463"/>
                  </a:lnTo>
                  <a:lnTo>
                    <a:pt x="144" y="463"/>
                  </a:lnTo>
                  <a:lnTo>
                    <a:pt x="144" y="461"/>
                  </a:lnTo>
                  <a:lnTo>
                    <a:pt x="144" y="453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5" y="449"/>
                  </a:lnTo>
                  <a:lnTo>
                    <a:pt x="147" y="449"/>
                  </a:lnTo>
                  <a:lnTo>
                    <a:pt x="150" y="448"/>
                  </a:lnTo>
                  <a:lnTo>
                    <a:pt x="152" y="446"/>
                  </a:lnTo>
                  <a:lnTo>
                    <a:pt x="154" y="446"/>
                  </a:lnTo>
                  <a:lnTo>
                    <a:pt x="154" y="446"/>
                  </a:lnTo>
                  <a:lnTo>
                    <a:pt x="157" y="446"/>
                  </a:lnTo>
                  <a:lnTo>
                    <a:pt x="160" y="448"/>
                  </a:lnTo>
                  <a:lnTo>
                    <a:pt x="172" y="469"/>
                  </a:lnTo>
                  <a:lnTo>
                    <a:pt x="174" y="474"/>
                  </a:lnTo>
                  <a:lnTo>
                    <a:pt x="177" y="483"/>
                  </a:lnTo>
                  <a:lnTo>
                    <a:pt x="179" y="491"/>
                  </a:lnTo>
                  <a:lnTo>
                    <a:pt x="179" y="496"/>
                  </a:lnTo>
                  <a:lnTo>
                    <a:pt x="180" y="498"/>
                  </a:lnTo>
                  <a:lnTo>
                    <a:pt x="184" y="498"/>
                  </a:lnTo>
                  <a:lnTo>
                    <a:pt x="185" y="498"/>
                  </a:lnTo>
                  <a:lnTo>
                    <a:pt x="185" y="499"/>
                  </a:lnTo>
                  <a:lnTo>
                    <a:pt x="187" y="504"/>
                  </a:lnTo>
                  <a:lnTo>
                    <a:pt x="187" y="503"/>
                  </a:lnTo>
                  <a:lnTo>
                    <a:pt x="187" y="499"/>
                  </a:lnTo>
                  <a:lnTo>
                    <a:pt x="187" y="496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3"/>
                  </a:lnTo>
                  <a:lnTo>
                    <a:pt x="185" y="493"/>
                  </a:lnTo>
                  <a:lnTo>
                    <a:pt x="185" y="491"/>
                  </a:lnTo>
                  <a:lnTo>
                    <a:pt x="185" y="491"/>
                  </a:lnTo>
                  <a:lnTo>
                    <a:pt x="185" y="486"/>
                  </a:lnTo>
                  <a:lnTo>
                    <a:pt x="185" y="486"/>
                  </a:lnTo>
                  <a:lnTo>
                    <a:pt x="185" y="484"/>
                  </a:lnTo>
                  <a:lnTo>
                    <a:pt x="187" y="478"/>
                  </a:lnTo>
                  <a:lnTo>
                    <a:pt x="192" y="469"/>
                  </a:lnTo>
                  <a:lnTo>
                    <a:pt x="194" y="468"/>
                  </a:lnTo>
                  <a:lnTo>
                    <a:pt x="194" y="468"/>
                  </a:lnTo>
                  <a:lnTo>
                    <a:pt x="195" y="466"/>
                  </a:lnTo>
                  <a:lnTo>
                    <a:pt x="197" y="466"/>
                  </a:lnTo>
                  <a:lnTo>
                    <a:pt x="204" y="464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12" y="476"/>
                  </a:lnTo>
                  <a:lnTo>
                    <a:pt x="220" y="486"/>
                  </a:lnTo>
                  <a:lnTo>
                    <a:pt x="232" y="498"/>
                  </a:lnTo>
                  <a:lnTo>
                    <a:pt x="232" y="498"/>
                  </a:lnTo>
                  <a:lnTo>
                    <a:pt x="235" y="499"/>
                  </a:lnTo>
                  <a:lnTo>
                    <a:pt x="239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6"/>
                  </a:lnTo>
                  <a:lnTo>
                    <a:pt x="235" y="489"/>
                  </a:lnTo>
                  <a:lnTo>
                    <a:pt x="234" y="486"/>
                  </a:lnTo>
                  <a:lnTo>
                    <a:pt x="232" y="486"/>
                  </a:lnTo>
                  <a:lnTo>
                    <a:pt x="230" y="486"/>
                  </a:lnTo>
                  <a:lnTo>
                    <a:pt x="227" y="481"/>
                  </a:lnTo>
                  <a:lnTo>
                    <a:pt x="227" y="479"/>
                  </a:lnTo>
                  <a:lnTo>
                    <a:pt x="225" y="478"/>
                  </a:lnTo>
                  <a:lnTo>
                    <a:pt x="225" y="473"/>
                  </a:lnTo>
                  <a:lnTo>
                    <a:pt x="225" y="471"/>
                  </a:lnTo>
                  <a:lnTo>
                    <a:pt x="225" y="471"/>
                  </a:lnTo>
                  <a:lnTo>
                    <a:pt x="229" y="471"/>
                  </a:lnTo>
                  <a:lnTo>
                    <a:pt x="229" y="471"/>
                  </a:lnTo>
                  <a:lnTo>
                    <a:pt x="230" y="469"/>
                  </a:lnTo>
                  <a:lnTo>
                    <a:pt x="232" y="468"/>
                  </a:lnTo>
                  <a:lnTo>
                    <a:pt x="232" y="468"/>
                  </a:lnTo>
                  <a:lnTo>
                    <a:pt x="227" y="458"/>
                  </a:lnTo>
                  <a:lnTo>
                    <a:pt x="224" y="453"/>
                  </a:lnTo>
                  <a:lnTo>
                    <a:pt x="224" y="453"/>
                  </a:lnTo>
                  <a:lnTo>
                    <a:pt x="224" y="449"/>
                  </a:lnTo>
                  <a:lnTo>
                    <a:pt x="224" y="448"/>
                  </a:lnTo>
                  <a:lnTo>
                    <a:pt x="224" y="444"/>
                  </a:lnTo>
                  <a:lnTo>
                    <a:pt x="215" y="429"/>
                  </a:lnTo>
                  <a:lnTo>
                    <a:pt x="207" y="414"/>
                  </a:lnTo>
                  <a:lnTo>
                    <a:pt x="205" y="412"/>
                  </a:lnTo>
                  <a:lnTo>
                    <a:pt x="204" y="411"/>
                  </a:lnTo>
                  <a:lnTo>
                    <a:pt x="202" y="404"/>
                  </a:lnTo>
                  <a:lnTo>
                    <a:pt x="200" y="402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4"/>
                  </a:lnTo>
                  <a:lnTo>
                    <a:pt x="202" y="394"/>
                  </a:lnTo>
                  <a:lnTo>
                    <a:pt x="204" y="394"/>
                  </a:lnTo>
                  <a:lnTo>
                    <a:pt x="204" y="394"/>
                  </a:lnTo>
                  <a:lnTo>
                    <a:pt x="215" y="397"/>
                  </a:lnTo>
                  <a:lnTo>
                    <a:pt x="219" y="401"/>
                  </a:lnTo>
                  <a:lnTo>
                    <a:pt x="230" y="406"/>
                  </a:lnTo>
                  <a:lnTo>
                    <a:pt x="232" y="407"/>
                  </a:lnTo>
                  <a:lnTo>
                    <a:pt x="232" y="409"/>
                  </a:lnTo>
                  <a:lnTo>
                    <a:pt x="229" y="411"/>
                  </a:lnTo>
                  <a:lnTo>
                    <a:pt x="229" y="411"/>
                  </a:lnTo>
                  <a:lnTo>
                    <a:pt x="227" y="414"/>
                  </a:lnTo>
                  <a:lnTo>
                    <a:pt x="232" y="419"/>
                  </a:lnTo>
                  <a:lnTo>
                    <a:pt x="232" y="419"/>
                  </a:lnTo>
                  <a:lnTo>
                    <a:pt x="234" y="419"/>
                  </a:lnTo>
                  <a:lnTo>
                    <a:pt x="235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7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9" y="411"/>
                  </a:lnTo>
                  <a:lnTo>
                    <a:pt x="242" y="409"/>
                  </a:lnTo>
                  <a:lnTo>
                    <a:pt x="247" y="407"/>
                  </a:lnTo>
                  <a:lnTo>
                    <a:pt x="247" y="407"/>
                  </a:lnTo>
                  <a:lnTo>
                    <a:pt x="252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59" y="406"/>
                  </a:lnTo>
                  <a:lnTo>
                    <a:pt x="260" y="404"/>
                  </a:lnTo>
                  <a:lnTo>
                    <a:pt x="260" y="402"/>
                  </a:lnTo>
                  <a:lnTo>
                    <a:pt x="259" y="402"/>
                  </a:lnTo>
                  <a:lnTo>
                    <a:pt x="254" y="399"/>
                  </a:lnTo>
                  <a:lnTo>
                    <a:pt x="254" y="399"/>
                  </a:lnTo>
                  <a:lnTo>
                    <a:pt x="252" y="391"/>
                  </a:lnTo>
                  <a:lnTo>
                    <a:pt x="245" y="391"/>
                  </a:lnTo>
                  <a:lnTo>
                    <a:pt x="247" y="392"/>
                  </a:lnTo>
                  <a:lnTo>
                    <a:pt x="247" y="394"/>
                  </a:lnTo>
                  <a:lnTo>
                    <a:pt x="247" y="396"/>
                  </a:lnTo>
                  <a:lnTo>
                    <a:pt x="247" y="396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37" y="392"/>
                  </a:lnTo>
                  <a:lnTo>
                    <a:pt x="234" y="391"/>
                  </a:lnTo>
                  <a:lnTo>
                    <a:pt x="232" y="389"/>
                  </a:lnTo>
                  <a:lnTo>
                    <a:pt x="232" y="377"/>
                  </a:lnTo>
                  <a:lnTo>
                    <a:pt x="225" y="371"/>
                  </a:lnTo>
                  <a:lnTo>
                    <a:pt x="222" y="371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19" y="366"/>
                  </a:lnTo>
                  <a:lnTo>
                    <a:pt x="220" y="362"/>
                  </a:lnTo>
                  <a:lnTo>
                    <a:pt x="222" y="362"/>
                  </a:lnTo>
                  <a:lnTo>
                    <a:pt x="232" y="359"/>
                  </a:lnTo>
                  <a:lnTo>
                    <a:pt x="249" y="356"/>
                  </a:lnTo>
                  <a:lnTo>
                    <a:pt x="250" y="354"/>
                  </a:lnTo>
                  <a:lnTo>
                    <a:pt x="254" y="352"/>
                  </a:lnTo>
                  <a:lnTo>
                    <a:pt x="254" y="352"/>
                  </a:lnTo>
                  <a:lnTo>
                    <a:pt x="257" y="351"/>
                  </a:lnTo>
                  <a:lnTo>
                    <a:pt x="262" y="349"/>
                  </a:lnTo>
                  <a:lnTo>
                    <a:pt x="262" y="351"/>
                  </a:lnTo>
                  <a:lnTo>
                    <a:pt x="264" y="351"/>
                  </a:lnTo>
                  <a:lnTo>
                    <a:pt x="289" y="377"/>
                  </a:lnTo>
                  <a:lnTo>
                    <a:pt x="290" y="382"/>
                  </a:lnTo>
                  <a:lnTo>
                    <a:pt x="290" y="382"/>
                  </a:lnTo>
                  <a:lnTo>
                    <a:pt x="294" y="382"/>
                  </a:lnTo>
                  <a:lnTo>
                    <a:pt x="294" y="382"/>
                  </a:lnTo>
                  <a:lnTo>
                    <a:pt x="297" y="382"/>
                  </a:lnTo>
                  <a:lnTo>
                    <a:pt x="299" y="382"/>
                  </a:lnTo>
                  <a:lnTo>
                    <a:pt x="299" y="381"/>
                  </a:lnTo>
                  <a:lnTo>
                    <a:pt x="300" y="372"/>
                  </a:lnTo>
                  <a:lnTo>
                    <a:pt x="300" y="371"/>
                  </a:lnTo>
                  <a:lnTo>
                    <a:pt x="297" y="361"/>
                  </a:lnTo>
                  <a:lnTo>
                    <a:pt x="294" y="354"/>
                  </a:lnTo>
                  <a:lnTo>
                    <a:pt x="290" y="342"/>
                  </a:lnTo>
                  <a:lnTo>
                    <a:pt x="290" y="342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7" y="339"/>
                  </a:lnTo>
                  <a:lnTo>
                    <a:pt x="297" y="337"/>
                  </a:lnTo>
                  <a:lnTo>
                    <a:pt x="297" y="334"/>
                  </a:lnTo>
                  <a:lnTo>
                    <a:pt x="297" y="334"/>
                  </a:lnTo>
                  <a:lnTo>
                    <a:pt x="289" y="327"/>
                  </a:lnTo>
                  <a:lnTo>
                    <a:pt x="285" y="326"/>
                  </a:lnTo>
                  <a:lnTo>
                    <a:pt x="280" y="324"/>
                  </a:lnTo>
                  <a:lnTo>
                    <a:pt x="277" y="322"/>
                  </a:lnTo>
                  <a:lnTo>
                    <a:pt x="272" y="322"/>
                  </a:lnTo>
                  <a:lnTo>
                    <a:pt x="270" y="322"/>
                  </a:lnTo>
                  <a:lnTo>
                    <a:pt x="269" y="322"/>
                  </a:lnTo>
                  <a:lnTo>
                    <a:pt x="267" y="321"/>
                  </a:lnTo>
                  <a:lnTo>
                    <a:pt x="267" y="321"/>
                  </a:lnTo>
                  <a:lnTo>
                    <a:pt x="265" y="321"/>
                  </a:lnTo>
                  <a:lnTo>
                    <a:pt x="265" y="319"/>
                  </a:lnTo>
                  <a:lnTo>
                    <a:pt x="257" y="307"/>
                  </a:lnTo>
                  <a:lnTo>
                    <a:pt x="250" y="307"/>
                  </a:lnTo>
                  <a:lnTo>
                    <a:pt x="247" y="307"/>
                  </a:lnTo>
                  <a:lnTo>
                    <a:pt x="239" y="304"/>
                  </a:lnTo>
                  <a:lnTo>
                    <a:pt x="239" y="304"/>
                  </a:lnTo>
                  <a:lnTo>
                    <a:pt x="240" y="301"/>
                  </a:lnTo>
                  <a:lnTo>
                    <a:pt x="232" y="294"/>
                  </a:lnTo>
                  <a:lnTo>
                    <a:pt x="214" y="287"/>
                  </a:lnTo>
                  <a:lnTo>
                    <a:pt x="199" y="284"/>
                  </a:lnTo>
                  <a:lnTo>
                    <a:pt x="187" y="281"/>
                  </a:lnTo>
                  <a:lnTo>
                    <a:pt x="185" y="281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5" y="276"/>
                  </a:lnTo>
                  <a:lnTo>
                    <a:pt x="189" y="274"/>
                  </a:lnTo>
                  <a:lnTo>
                    <a:pt x="189" y="274"/>
                  </a:lnTo>
                  <a:lnTo>
                    <a:pt x="190" y="274"/>
                  </a:lnTo>
                  <a:lnTo>
                    <a:pt x="192" y="274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4" y="276"/>
                  </a:lnTo>
                  <a:lnTo>
                    <a:pt x="197" y="277"/>
                  </a:lnTo>
                  <a:lnTo>
                    <a:pt x="199" y="277"/>
                  </a:lnTo>
                  <a:lnTo>
                    <a:pt x="199" y="276"/>
                  </a:lnTo>
                  <a:lnTo>
                    <a:pt x="202" y="276"/>
                  </a:lnTo>
                  <a:lnTo>
                    <a:pt x="204" y="274"/>
                  </a:lnTo>
                  <a:lnTo>
                    <a:pt x="214" y="269"/>
                  </a:lnTo>
                  <a:lnTo>
                    <a:pt x="219" y="262"/>
                  </a:lnTo>
                  <a:lnTo>
                    <a:pt x="214" y="254"/>
                  </a:lnTo>
                  <a:lnTo>
                    <a:pt x="214" y="254"/>
                  </a:lnTo>
                  <a:lnTo>
                    <a:pt x="209" y="249"/>
                  </a:lnTo>
                  <a:lnTo>
                    <a:pt x="207" y="249"/>
                  </a:lnTo>
                  <a:lnTo>
                    <a:pt x="207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4" y="247"/>
                  </a:lnTo>
                  <a:lnTo>
                    <a:pt x="202" y="246"/>
                  </a:lnTo>
                  <a:lnTo>
                    <a:pt x="202" y="246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1"/>
                  </a:lnTo>
                  <a:lnTo>
                    <a:pt x="202" y="239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4" y="232"/>
                  </a:lnTo>
                  <a:lnTo>
                    <a:pt x="215" y="232"/>
                  </a:lnTo>
                  <a:lnTo>
                    <a:pt x="224" y="236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32" y="247"/>
                  </a:lnTo>
                  <a:lnTo>
                    <a:pt x="232" y="247"/>
                  </a:lnTo>
                  <a:lnTo>
                    <a:pt x="230" y="249"/>
                  </a:lnTo>
                  <a:lnTo>
                    <a:pt x="230" y="251"/>
                  </a:lnTo>
                  <a:lnTo>
                    <a:pt x="229" y="252"/>
                  </a:lnTo>
                  <a:lnTo>
                    <a:pt x="229" y="252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4" y="251"/>
                  </a:lnTo>
                  <a:lnTo>
                    <a:pt x="224" y="249"/>
                  </a:lnTo>
                  <a:lnTo>
                    <a:pt x="222" y="251"/>
                  </a:lnTo>
                  <a:lnTo>
                    <a:pt x="222" y="251"/>
                  </a:lnTo>
                  <a:lnTo>
                    <a:pt x="220" y="252"/>
                  </a:lnTo>
                  <a:lnTo>
                    <a:pt x="219" y="254"/>
                  </a:lnTo>
                  <a:lnTo>
                    <a:pt x="219" y="256"/>
                  </a:lnTo>
                  <a:lnTo>
                    <a:pt x="220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5" y="256"/>
                  </a:lnTo>
                  <a:lnTo>
                    <a:pt x="230" y="254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9"/>
                  </a:lnTo>
                  <a:lnTo>
                    <a:pt x="240" y="247"/>
                  </a:lnTo>
                  <a:lnTo>
                    <a:pt x="240" y="247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39" y="242"/>
                  </a:lnTo>
                  <a:lnTo>
                    <a:pt x="235" y="236"/>
                  </a:lnTo>
                  <a:lnTo>
                    <a:pt x="234" y="234"/>
                  </a:lnTo>
                  <a:lnTo>
                    <a:pt x="234" y="232"/>
                  </a:lnTo>
                  <a:lnTo>
                    <a:pt x="224" y="224"/>
                  </a:lnTo>
                  <a:lnTo>
                    <a:pt x="215" y="216"/>
                  </a:lnTo>
                  <a:lnTo>
                    <a:pt x="215" y="216"/>
                  </a:lnTo>
                  <a:lnTo>
                    <a:pt x="210" y="212"/>
                  </a:lnTo>
                  <a:lnTo>
                    <a:pt x="209" y="211"/>
                  </a:lnTo>
                  <a:lnTo>
                    <a:pt x="209" y="211"/>
                  </a:lnTo>
                  <a:lnTo>
                    <a:pt x="209" y="209"/>
                  </a:lnTo>
                  <a:lnTo>
                    <a:pt x="205" y="202"/>
                  </a:lnTo>
                  <a:lnTo>
                    <a:pt x="204" y="194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2"/>
                  </a:lnTo>
                  <a:lnTo>
                    <a:pt x="199" y="189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85" y="175"/>
                  </a:lnTo>
                  <a:lnTo>
                    <a:pt x="185" y="174"/>
                  </a:lnTo>
                  <a:lnTo>
                    <a:pt x="184" y="172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80" y="162"/>
                  </a:lnTo>
                  <a:lnTo>
                    <a:pt x="180" y="160"/>
                  </a:lnTo>
                  <a:lnTo>
                    <a:pt x="180" y="160"/>
                  </a:lnTo>
                  <a:lnTo>
                    <a:pt x="180" y="159"/>
                  </a:lnTo>
                  <a:lnTo>
                    <a:pt x="184" y="149"/>
                  </a:lnTo>
                  <a:lnTo>
                    <a:pt x="184" y="147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4" y="137"/>
                  </a:lnTo>
                  <a:lnTo>
                    <a:pt x="182" y="132"/>
                  </a:lnTo>
                  <a:lnTo>
                    <a:pt x="182" y="130"/>
                  </a:lnTo>
                  <a:lnTo>
                    <a:pt x="187" y="125"/>
                  </a:lnTo>
                  <a:lnTo>
                    <a:pt x="189" y="125"/>
                  </a:lnTo>
                  <a:lnTo>
                    <a:pt x="189" y="125"/>
                  </a:lnTo>
                  <a:lnTo>
                    <a:pt x="190" y="125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17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4" y="114"/>
                  </a:lnTo>
                  <a:lnTo>
                    <a:pt x="204" y="115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9" y="122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5"/>
                  </a:lnTo>
                  <a:lnTo>
                    <a:pt x="207" y="125"/>
                  </a:lnTo>
                  <a:lnTo>
                    <a:pt x="205" y="125"/>
                  </a:lnTo>
                  <a:lnTo>
                    <a:pt x="204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30"/>
                  </a:lnTo>
                  <a:lnTo>
                    <a:pt x="204" y="137"/>
                  </a:lnTo>
                  <a:lnTo>
                    <a:pt x="214" y="142"/>
                  </a:lnTo>
                  <a:lnTo>
                    <a:pt x="215" y="144"/>
                  </a:lnTo>
                  <a:lnTo>
                    <a:pt x="222" y="147"/>
                  </a:lnTo>
                  <a:lnTo>
                    <a:pt x="225" y="149"/>
                  </a:lnTo>
                  <a:lnTo>
                    <a:pt x="229" y="149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4"/>
                  </a:lnTo>
                  <a:lnTo>
                    <a:pt x="235" y="155"/>
                  </a:lnTo>
                  <a:lnTo>
                    <a:pt x="235" y="155"/>
                  </a:lnTo>
                  <a:lnTo>
                    <a:pt x="235" y="160"/>
                  </a:lnTo>
                  <a:lnTo>
                    <a:pt x="235" y="160"/>
                  </a:lnTo>
                  <a:lnTo>
                    <a:pt x="240" y="172"/>
                  </a:lnTo>
                  <a:lnTo>
                    <a:pt x="244" y="174"/>
                  </a:lnTo>
                  <a:lnTo>
                    <a:pt x="255" y="179"/>
                  </a:lnTo>
                  <a:lnTo>
                    <a:pt x="259" y="179"/>
                  </a:lnTo>
                  <a:lnTo>
                    <a:pt x="262" y="179"/>
                  </a:lnTo>
                  <a:lnTo>
                    <a:pt x="264" y="179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55" y="170"/>
                  </a:lnTo>
                  <a:lnTo>
                    <a:pt x="249" y="169"/>
                  </a:lnTo>
                  <a:lnTo>
                    <a:pt x="249" y="169"/>
                  </a:lnTo>
                  <a:lnTo>
                    <a:pt x="247" y="169"/>
                  </a:lnTo>
                  <a:lnTo>
                    <a:pt x="247" y="167"/>
                  </a:lnTo>
                  <a:lnTo>
                    <a:pt x="239" y="159"/>
                  </a:lnTo>
                  <a:lnTo>
                    <a:pt x="235" y="154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7" y="149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57" y="149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4" y="155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70" y="169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84" y="174"/>
                  </a:lnTo>
                  <a:lnTo>
                    <a:pt x="284" y="174"/>
                  </a:lnTo>
                  <a:lnTo>
                    <a:pt x="285" y="169"/>
                  </a:lnTo>
                  <a:lnTo>
                    <a:pt x="284" y="167"/>
                  </a:lnTo>
                  <a:lnTo>
                    <a:pt x="282" y="160"/>
                  </a:lnTo>
                  <a:lnTo>
                    <a:pt x="282" y="157"/>
                  </a:lnTo>
                  <a:lnTo>
                    <a:pt x="277" y="155"/>
                  </a:lnTo>
                  <a:lnTo>
                    <a:pt x="270" y="154"/>
                  </a:lnTo>
                  <a:lnTo>
                    <a:pt x="269" y="152"/>
                  </a:lnTo>
                  <a:lnTo>
                    <a:pt x="267" y="154"/>
                  </a:lnTo>
                  <a:lnTo>
                    <a:pt x="267" y="152"/>
                  </a:lnTo>
                  <a:lnTo>
                    <a:pt x="264" y="149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60" y="145"/>
                  </a:lnTo>
                  <a:lnTo>
                    <a:pt x="260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2" y="140"/>
                  </a:lnTo>
                  <a:lnTo>
                    <a:pt x="262" y="139"/>
                  </a:lnTo>
                  <a:lnTo>
                    <a:pt x="264" y="139"/>
                  </a:lnTo>
                  <a:lnTo>
                    <a:pt x="270" y="137"/>
                  </a:lnTo>
                  <a:lnTo>
                    <a:pt x="272" y="135"/>
                  </a:lnTo>
                  <a:lnTo>
                    <a:pt x="275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94" y="142"/>
                  </a:lnTo>
                  <a:lnTo>
                    <a:pt x="294" y="144"/>
                  </a:lnTo>
                  <a:lnTo>
                    <a:pt x="304" y="154"/>
                  </a:lnTo>
                  <a:lnTo>
                    <a:pt x="304" y="155"/>
                  </a:lnTo>
                  <a:lnTo>
                    <a:pt x="304" y="155"/>
                  </a:lnTo>
                  <a:lnTo>
                    <a:pt x="304" y="157"/>
                  </a:lnTo>
                  <a:lnTo>
                    <a:pt x="304" y="157"/>
                  </a:lnTo>
                  <a:lnTo>
                    <a:pt x="305" y="157"/>
                  </a:lnTo>
                  <a:lnTo>
                    <a:pt x="305" y="157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312" y="155"/>
                  </a:lnTo>
                  <a:lnTo>
                    <a:pt x="312" y="154"/>
                  </a:lnTo>
                  <a:lnTo>
                    <a:pt x="312" y="154"/>
                  </a:lnTo>
                  <a:lnTo>
                    <a:pt x="310" y="154"/>
                  </a:lnTo>
                  <a:lnTo>
                    <a:pt x="310" y="152"/>
                  </a:lnTo>
                  <a:lnTo>
                    <a:pt x="299" y="140"/>
                  </a:lnTo>
                  <a:lnTo>
                    <a:pt x="299" y="140"/>
                  </a:lnTo>
                  <a:lnTo>
                    <a:pt x="299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87" y="135"/>
                  </a:lnTo>
                  <a:lnTo>
                    <a:pt x="279" y="135"/>
                  </a:lnTo>
                  <a:lnTo>
                    <a:pt x="277" y="135"/>
                  </a:lnTo>
                  <a:lnTo>
                    <a:pt x="274" y="134"/>
                  </a:lnTo>
                  <a:lnTo>
                    <a:pt x="274" y="132"/>
                  </a:lnTo>
                  <a:lnTo>
                    <a:pt x="272" y="132"/>
                  </a:lnTo>
                  <a:lnTo>
                    <a:pt x="269" y="129"/>
                  </a:lnTo>
                  <a:lnTo>
                    <a:pt x="269" y="127"/>
                  </a:lnTo>
                  <a:lnTo>
                    <a:pt x="269" y="127"/>
                  </a:lnTo>
                  <a:lnTo>
                    <a:pt x="269" y="125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70" y="119"/>
                  </a:lnTo>
                  <a:lnTo>
                    <a:pt x="265" y="115"/>
                  </a:lnTo>
                  <a:lnTo>
                    <a:pt x="259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59" y="105"/>
                  </a:lnTo>
                  <a:lnTo>
                    <a:pt x="260" y="104"/>
                  </a:lnTo>
                  <a:lnTo>
                    <a:pt x="260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7" y="99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7" y="102"/>
                  </a:lnTo>
                  <a:lnTo>
                    <a:pt x="279" y="104"/>
                  </a:lnTo>
                  <a:lnTo>
                    <a:pt x="280" y="104"/>
                  </a:lnTo>
                  <a:lnTo>
                    <a:pt x="284" y="104"/>
                  </a:lnTo>
                  <a:lnTo>
                    <a:pt x="285" y="104"/>
                  </a:lnTo>
                  <a:lnTo>
                    <a:pt x="285" y="104"/>
                  </a:lnTo>
                  <a:lnTo>
                    <a:pt x="287" y="104"/>
                  </a:lnTo>
                  <a:lnTo>
                    <a:pt x="290" y="102"/>
                  </a:lnTo>
                  <a:lnTo>
                    <a:pt x="292" y="102"/>
                  </a:lnTo>
                  <a:lnTo>
                    <a:pt x="300" y="94"/>
                  </a:lnTo>
                  <a:lnTo>
                    <a:pt x="302" y="92"/>
                  </a:lnTo>
                  <a:lnTo>
                    <a:pt x="302" y="90"/>
                  </a:lnTo>
                  <a:lnTo>
                    <a:pt x="302" y="89"/>
                  </a:lnTo>
                  <a:lnTo>
                    <a:pt x="302" y="89"/>
                  </a:lnTo>
                  <a:lnTo>
                    <a:pt x="304" y="87"/>
                  </a:lnTo>
                  <a:lnTo>
                    <a:pt x="307" y="82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15" y="80"/>
                  </a:lnTo>
                  <a:lnTo>
                    <a:pt x="319" y="80"/>
                  </a:lnTo>
                  <a:lnTo>
                    <a:pt x="319" y="80"/>
                  </a:lnTo>
                  <a:lnTo>
                    <a:pt x="322" y="85"/>
                  </a:lnTo>
                  <a:lnTo>
                    <a:pt x="324" y="89"/>
                  </a:lnTo>
                  <a:lnTo>
                    <a:pt x="324" y="89"/>
                  </a:lnTo>
                  <a:lnTo>
                    <a:pt x="329" y="89"/>
                  </a:lnTo>
                  <a:lnTo>
                    <a:pt x="331" y="89"/>
                  </a:lnTo>
                  <a:lnTo>
                    <a:pt x="336" y="89"/>
                  </a:lnTo>
                  <a:lnTo>
                    <a:pt x="336" y="89"/>
                  </a:lnTo>
                  <a:lnTo>
                    <a:pt x="337" y="87"/>
                  </a:lnTo>
                  <a:lnTo>
                    <a:pt x="346" y="80"/>
                  </a:lnTo>
                  <a:lnTo>
                    <a:pt x="351" y="74"/>
                  </a:lnTo>
                  <a:lnTo>
                    <a:pt x="352" y="74"/>
                  </a:lnTo>
                  <a:lnTo>
                    <a:pt x="359" y="72"/>
                  </a:lnTo>
                  <a:lnTo>
                    <a:pt x="359" y="72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7"/>
                  </a:lnTo>
                  <a:lnTo>
                    <a:pt x="359" y="77"/>
                  </a:lnTo>
                  <a:lnTo>
                    <a:pt x="359" y="79"/>
                  </a:lnTo>
                  <a:lnTo>
                    <a:pt x="361" y="79"/>
                  </a:lnTo>
                  <a:lnTo>
                    <a:pt x="366" y="79"/>
                  </a:lnTo>
                  <a:lnTo>
                    <a:pt x="366" y="79"/>
                  </a:lnTo>
                  <a:lnTo>
                    <a:pt x="367" y="79"/>
                  </a:lnTo>
                  <a:lnTo>
                    <a:pt x="371" y="77"/>
                  </a:lnTo>
                  <a:lnTo>
                    <a:pt x="372" y="77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81" y="80"/>
                  </a:lnTo>
                  <a:lnTo>
                    <a:pt x="389" y="84"/>
                  </a:lnTo>
                  <a:lnTo>
                    <a:pt x="402" y="84"/>
                  </a:lnTo>
                  <a:lnTo>
                    <a:pt x="407" y="84"/>
                  </a:lnTo>
                  <a:lnTo>
                    <a:pt x="414" y="82"/>
                  </a:lnTo>
                  <a:lnTo>
                    <a:pt x="424" y="84"/>
                  </a:lnTo>
                  <a:lnTo>
                    <a:pt x="424" y="84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4" y="94"/>
                  </a:lnTo>
                  <a:lnTo>
                    <a:pt x="426" y="92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5615645" y="4733388"/>
              <a:ext cx="170133" cy="371322"/>
            </a:xfrm>
            <a:custGeom>
              <a:avLst/>
              <a:gdLst>
                <a:gd name="T0" fmla="*/ 60 w 126"/>
                <a:gd name="T1" fmla="*/ 275 h 275"/>
                <a:gd name="T2" fmla="*/ 80 w 126"/>
                <a:gd name="T3" fmla="*/ 262 h 275"/>
                <a:gd name="T4" fmla="*/ 80 w 126"/>
                <a:gd name="T5" fmla="*/ 257 h 275"/>
                <a:gd name="T6" fmla="*/ 82 w 126"/>
                <a:gd name="T7" fmla="*/ 238 h 275"/>
                <a:gd name="T8" fmla="*/ 84 w 126"/>
                <a:gd name="T9" fmla="*/ 236 h 275"/>
                <a:gd name="T10" fmla="*/ 90 w 126"/>
                <a:gd name="T11" fmla="*/ 236 h 275"/>
                <a:gd name="T12" fmla="*/ 97 w 126"/>
                <a:gd name="T13" fmla="*/ 235 h 275"/>
                <a:gd name="T14" fmla="*/ 102 w 126"/>
                <a:gd name="T15" fmla="*/ 225 h 275"/>
                <a:gd name="T16" fmla="*/ 112 w 126"/>
                <a:gd name="T17" fmla="*/ 200 h 275"/>
                <a:gd name="T18" fmla="*/ 116 w 126"/>
                <a:gd name="T19" fmla="*/ 200 h 275"/>
                <a:gd name="T20" fmla="*/ 119 w 126"/>
                <a:gd name="T21" fmla="*/ 200 h 275"/>
                <a:gd name="T22" fmla="*/ 126 w 126"/>
                <a:gd name="T23" fmla="*/ 181 h 275"/>
                <a:gd name="T24" fmla="*/ 124 w 126"/>
                <a:gd name="T25" fmla="*/ 178 h 275"/>
                <a:gd name="T26" fmla="*/ 121 w 126"/>
                <a:gd name="T27" fmla="*/ 161 h 275"/>
                <a:gd name="T28" fmla="*/ 111 w 126"/>
                <a:gd name="T29" fmla="*/ 158 h 275"/>
                <a:gd name="T30" fmla="*/ 107 w 126"/>
                <a:gd name="T31" fmla="*/ 161 h 275"/>
                <a:gd name="T32" fmla="*/ 99 w 126"/>
                <a:gd name="T33" fmla="*/ 143 h 275"/>
                <a:gd name="T34" fmla="*/ 94 w 126"/>
                <a:gd name="T35" fmla="*/ 143 h 275"/>
                <a:gd name="T36" fmla="*/ 85 w 126"/>
                <a:gd name="T37" fmla="*/ 123 h 275"/>
                <a:gd name="T38" fmla="*/ 90 w 126"/>
                <a:gd name="T39" fmla="*/ 115 h 275"/>
                <a:gd name="T40" fmla="*/ 84 w 126"/>
                <a:gd name="T41" fmla="*/ 106 h 275"/>
                <a:gd name="T42" fmla="*/ 90 w 126"/>
                <a:gd name="T43" fmla="*/ 98 h 275"/>
                <a:gd name="T44" fmla="*/ 87 w 126"/>
                <a:gd name="T45" fmla="*/ 85 h 275"/>
                <a:gd name="T46" fmla="*/ 90 w 126"/>
                <a:gd name="T47" fmla="*/ 71 h 275"/>
                <a:gd name="T48" fmla="*/ 94 w 126"/>
                <a:gd name="T49" fmla="*/ 65 h 275"/>
                <a:gd name="T50" fmla="*/ 87 w 126"/>
                <a:gd name="T51" fmla="*/ 40 h 275"/>
                <a:gd name="T52" fmla="*/ 75 w 126"/>
                <a:gd name="T53" fmla="*/ 31 h 275"/>
                <a:gd name="T54" fmla="*/ 57 w 126"/>
                <a:gd name="T55" fmla="*/ 10 h 275"/>
                <a:gd name="T56" fmla="*/ 47 w 126"/>
                <a:gd name="T57" fmla="*/ 13 h 275"/>
                <a:gd name="T58" fmla="*/ 35 w 126"/>
                <a:gd name="T59" fmla="*/ 1 h 275"/>
                <a:gd name="T60" fmla="*/ 29 w 126"/>
                <a:gd name="T61" fmla="*/ 3 h 275"/>
                <a:gd name="T62" fmla="*/ 25 w 126"/>
                <a:gd name="T63" fmla="*/ 8 h 275"/>
                <a:gd name="T64" fmla="*/ 4 w 126"/>
                <a:gd name="T65" fmla="*/ 41 h 275"/>
                <a:gd name="T66" fmla="*/ 9 w 126"/>
                <a:gd name="T67" fmla="*/ 61 h 275"/>
                <a:gd name="T68" fmla="*/ 7 w 126"/>
                <a:gd name="T69" fmla="*/ 73 h 275"/>
                <a:gd name="T70" fmla="*/ 15 w 126"/>
                <a:gd name="T71" fmla="*/ 73 h 275"/>
                <a:gd name="T72" fmla="*/ 24 w 126"/>
                <a:gd name="T73" fmla="*/ 78 h 275"/>
                <a:gd name="T74" fmla="*/ 14 w 126"/>
                <a:gd name="T75" fmla="*/ 115 h 275"/>
                <a:gd name="T76" fmla="*/ 15 w 126"/>
                <a:gd name="T77" fmla="*/ 125 h 275"/>
                <a:gd name="T78" fmla="*/ 19 w 126"/>
                <a:gd name="T79" fmla="*/ 128 h 275"/>
                <a:gd name="T80" fmla="*/ 15 w 126"/>
                <a:gd name="T81" fmla="*/ 131 h 275"/>
                <a:gd name="T82" fmla="*/ 14 w 126"/>
                <a:gd name="T83" fmla="*/ 138 h 275"/>
                <a:gd name="T84" fmla="*/ 14 w 126"/>
                <a:gd name="T85" fmla="*/ 158 h 275"/>
                <a:gd name="T86" fmla="*/ 15 w 126"/>
                <a:gd name="T87" fmla="*/ 153 h 275"/>
                <a:gd name="T88" fmla="*/ 15 w 126"/>
                <a:gd name="T89" fmla="*/ 153 h 275"/>
                <a:gd name="T90" fmla="*/ 19 w 126"/>
                <a:gd name="T91" fmla="*/ 160 h 275"/>
                <a:gd name="T92" fmla="*/ 12 w 126"/>
                <a:gd name="T93" fmla="*/ 163 h 275"/>
                <a:gd name="T94" fmla="*/ 10 w 126"/>
                <a:gd name="T95" fmla="*/ 158 h 275"/>
                <a:gd name="T96" fmla="*/ 7 w 126"/>
                <a:gd name="T97" fmla="*/ 180 h 275"/>
                <a:gd name="T98" fmla="*/ 4 w 126"/>
                <a:gd name="T99" fmla="*/ 183 h 275"/>
                <a:gd name="T100" fmla="*/ 5 w 126"/>
                <a:gd name="T101" fmla="*/ 190 h 275"/>
                <a:gd name="T102" fmla="*/ 9 w 126"/>
                <a:gd name="T103" fmla="*/ 190 h 275"/>
                <a:gd name="T104" fmla="*/ 14 w 126"/>
                <a:gd name="T105" fmla="*/ 191 h 275"/>
                <a:gd name="T106" fmla="*/ 14 w 126"/>
                <a:gd name="T107" fmla="*/ 211 h 275"/>
                <a:gd name="T108" fmla="*/ 10 w 126"/>
                <a:gd name="T109" fmla="*/ 213 h 275"/>
                <a:gd name="T110" fmla="*/ 9 w 126"/>
                <a:gd name="T111" fmla="*/ 208 h 275"/>
                <a:gd name="T112" fmla="*/ 4 w 126"/>
                <a:gd name="T113" fmla="*/ 203 h 275"/>
                <a:gd name="T114" fmla="*/ 12 w 126"/>
                <a:gd name="T115" fmla="*/ 223 h 275"/>
                <a:gd name="T116" fmla="*/ 22 w 126"/>
                <a:gd name="T117" fmla="*/ 228 h 275"/>
                <a:gd name="T118" fmla="*/ 42 w 126"/>
                <a:gd name="T119" fmla="*/ 240 h 275"/>
                <a:gd name="T120" fmla="*/ 50 w 126"/>
                <a:gd name="T121" fmla="*/ 255 h 275"/>
                <a:gd name="T122" fmla="*/ 50 w 126"/>
                <a:gd name="T123" fmla="*/ 27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" h="275">
                  <a:moveTo>
                    <a:pt x="54" y="272"/>
                  </a:moveTo>
                  <a:lnTo>
                    <a:pt x="59" y="273"/>
                  </a:lnTo>
                  <a:lnTo>
                    <a:pt x="59" y="273"/>
                  </a:lnTo>
                  <a:lnTo>
                    <a:pt x="60" y="275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74" y="268"/>
                  </a:lnTo>
                  <a:lnTo>
                    <a:pt x="80" y="262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7"/>
                  </a:lnTo>
                  <a:lnTo>
                    <a:pt x="77" y="252"/>
                  </a:lnTo>
                  <a:lnTo>
                    <a:pt x="74" y="245"/>
                  </a:lnTo>
                  <a:lnTo>
                    <a:pt x="74" y="243"/>
                  </a:lnTo>
                  <a:lnTo>
                    <a:pt x="82" y="238"/>
                  </a:lnTo>
                  <a:lnTo>
                    <a:pt x="82" y="236"/>
                  </a:lnTo>
                  <a:lnTo>
                    <a:pt x="82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89" y="235"/>
                  </a:lnTo>
                  <a:lnTo>
                    <a:pt x="89" y="236"/>
                  </a:lnTo>
                  <a:lnTo>
                    <a:pt x="89" y="236"/>
                  </a:lnTo>
                  <a:lnTo>
                    <a:pt x="90" y="236"/>
                  </a:lnTo>
                  <a:lnTo>
                    <a:pt x="90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7" y="235"/>
                  </a:lnTo>
                  <a:lnTo>
                    <a:pt x="99" y="235"/>
                  </a:lnTo>
                  <a:lnTo>
                    <a:pt x="100" y="233"/>
                  </a:lnTo>
                  <a:lnTo>
                    <a:pt x="100" y="230"/>
                  </a:lnTo>
                  <a:lnTo>
                    <a:pt x="102" y="225"/>
                  </a:lnTo>
                  <a:lnTo>
                    <a:pt x="102" y="220"/>
                  </a:lnTo>
                  <a:lnTo>
                    <a:pt x="107" y="203"/>
                  </a:lnTo>
                  <a:lnTo>
                    <a:pt x="111" y="200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86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0"/>
                  </a:lnTo>
                  <a:lnTo>
                    <a:pt x="124" y="178"/>
                  </a:lnTo>
                  <a:lnTo>
                    <a:pt x="124" y="176"/>
                  </a:lnTo>
                  <a:lnTo>
                    <a:pt x="121" y="170"/>
                  </a:lnTo>
                  <a:lnTo>
                    <a:pt x="121" y="165"/>
                  </a:lnTo>
                  <a:lnTo>
                    <a:pt x="121" y="161"/>
                  </a:lnTo>
                  <a:lnTo>
                    <a:pt x="119" y="160"/>
                  </a:lnTo>
                  <a:lnTo>
                    <a:pt x="117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9" y="160"/>
                  </a:lnTo>
                  <a:lnTo>
                    <a:pt x="109" y="161"/>
                  </a:lnTo>
                  <a:lnTo>
                    <a:pt x="107" y="161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99" y="143"/>
                  </a:lnTo>
                  <a:lnTo>
                    <a:pt x="97" y="143"/>
                  </a:lnTo>
                  <a:lnTo>
                    <a:pt x="97" y="143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3"/>
                  </a:lnTo>
                  <a:lnTo>
                    <a:pt x="92" y="141"/>
                  </a:lnTo>
                  <a:lnTo>
                    <a:pt x="87" y="130"/>
                  </a:lnTo>
                  <a:lnTo>
                    <a:pt x="85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90" y="115"/>
                  </a:lnTo>
                  <a:lnTo>
                    <a:pt x="90" y="115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4" y="106"/>
                  </a:lnTo>
                  <a:lnTo>
                    <a:pt x="84" y="101"/>
                  </a:lnTo>
                  <a:lnTo>
                    <a:pt x="85" y="101"/>
                  </a:lnTo>
                  <a:lnTo>
                    <a:pt x="87" y="100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0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0" y="48"/>
                  </a:lnTo>
                  <a:lnTo>
                    <a:pt x="87" y="41"/>
                  </a:lnTo>
                  <a:lnTo>
                    <a:pt x="87" y="40"/>
                  </a:lnTo>
                  <a:lnTo>
                    <a:pt x="84" y="36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75" y="31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47" y="1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2" y="13"/>
                  </a:lnTo>
                  <a:lnTo>
                    <a:pt x="20" y="18"/>
                  </a:lnTo>
                  <a:lnTo>
                    <a:pt x="9" y="35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9" y="53"/>
                  </a:lnTo>
                  <a:lnTo>
                    <a:pt x="9" y="61"/>
                  </a:lnTo>
                  <a:lnTo>
                    <a:pt x="7" y="63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5" y="73"/>
                  </a:lnTo>
                  <a:lnTo>
                    <a:pt x="15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93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4" y="115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7" y="130"/>
                  </a:lnTo>
                  <a:lnTo>
                    <a:pt x="17" y="131"/>
                  </a:lnTo>
                  <a:lnTo>
                    <a:pt x="15" y="131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4" y="141"/>
                  </a:lnTo>
                  <a:lnTo>
                    <a:pt x="14" y="146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3"/>
                  </a:lnTo>
                  <a:lnTo>
                    <a:pt x="17" y="155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5" y="161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9" y="161"/>
                  </a:lnTo>
                  <a:lnTo>
                    <a:pt x="10" y="168"/>
                  </a:lnTo>
                  <a:lnTo>
                    <a:pt x="7" y="178"/>
                  </a:lnTo>
                  <a:lnTo>
                    <a:pt x="7" y="180"/>
                  </a:lnTo>
                  <a:lnTo>
                    <a:pt x="5" y="180"/>
                  </a:lnTo>
                  <a:lnTo>
                    <a:pt x="5" y="181"/>
                  </a:lnTo>
                  <a:lnTo>
                    <a:pt x="4" y="181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90"/>
                  </a:lnTo>
                  <a:lnTo>
                    <a:pt x="7" y="190"/>
                  </a:lnTo>
                  <a:lnTo>
                    <a:pt x="7" y="191"/>
                  </a:lnTo>
                  <a:lnTo>
                    <a:pt x="9" y="191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90"/>
                  </a:lnTo>
                  <a:lnTo>
                    <a:pt x="14" y="191"/>
                  </a:lnTo>
                  <a:lnTo>
                    <a:pt x="15" y="203"/>
                  </a:lnTo>
                  <a:lnTo>
                    <a:pt x="15" y="210"/>
                  </a:lnTo>
                  <a:lnTo>
                    <a:pt x="15" y="211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4" y="203"/>
                  </a:lnTo>
                  <a:lnTo>
                    <a:pt x="0" y="205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223"/>
                  </a:lnTo>
                  <a:lnTo>
                    <a:pt x="14" y="223"/>
                  </a:lnTo>
                  <a:lnTo>
                    <a:pt x="15" y="225"/>
                  </a:lnTo>
                  <a:lnTo>
                    <a:pt x="17" y="225"/>
                  </a:lnTo>
                  <a:lnTo>
                    <a:pt x="22" y="228"/>
                  </a:lnTo>
                  <a:lnTo>
                    <a:pt x="30" y="233"/>
                  </a:lnTo>
                  <a:lnTo>
                    <a:pt x="32" y="233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5" y="245"/>
                  </a:lnTo>
                  <a:lnTo>
                    <a:pt x="47" y="250"/>
                  </a:lnTo>
                  <a:lnTo>
                    <a:pt x="50" y="255"/>
                  </a:lnTo>
                  <a:lnTo>
                    <a:pt x="50" y="265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7281871" y="5535445"/>
              <a:ext cx="132326" cy="220093"/>
            </a:xfrm>
            <a:custGeom>
              <a:avLst/>
              <a:gdLst>
                <a:gd name="T0" fmla="*/ 16 w 98"/>
                <a:gd name="T1" fmla="*/ 160 h 163"/>
                <a:gd name="T2" fmla="*/ 21 w 98"/>
                <a:gd name="T3" fmla="*/ 161 h 163"/>
                <a:gd name="T4" fmla="*/ 30 w 98"/>
                <a:gd name="T5" fmla="*/ 156 h 163"/>
                <a:gd name="T6" fmla="*/ 31 w 98"/>
                <a:gd name="T7" fmla="*/ 148 h 163"/>
                <a:gd name="T8" fmla="*/ 36 w 98"/>
                <a:gd name="T9" fmla="*/ 141 h 163"/>
                <a:gd name="T10" fmla="*/ 63 w 98"/>
                <a:gd name="T11" fmla="*/ 106 h 163"/>
                <a:gd name="T12" fmla="*/ 65 w 98"/>
                <a:gd name="T13" fmla="*/ 103 h 163"/>
                <a:gd name="T14" fmla="*/ 56 w 98"/>
                <a:gd name="T15" fmla="*/ 100 h 163"/>
                <a:gd name="T16" fmla="*/ 55 w 98"/>
                <a:gd name="T17" fmla="*/ 100 h 163"/>
                <a:gd name="T18" fmla="*/ 56 w 98"/>
                <a:gd name="T19" fmla="*/ 93 h 163"/>
                <a:gd name="T20" fmla="*/ 61 w 98"/>
                <a:gd name="T21" fmla="*/ 83 h 163"/>
                <a:gd name="T22" fmla="*/ 66 w 98"/>
                <a:gd name="T23" fmla="*/ 80 h 163"/>
                <a:gd name="T24" fmla="*/ 85 w 98"/>
                <a:gd name="T25" fmla="*/ 76 h 163"/>
                <a:gd name="T26" fmla="*/ 85 w 98"/>
                <a:gd name="T27" fmla="*/ 73 h 163"/>
                <a:gd name="T28" fmla="*/ 81 w 98"/>
                <a:gd name="T29" fmla="*/ 71 h 163"/>
                <a:gd name="T30" fmla="*/ 76 w 98"/>
                <a:gd name="T31" fmla="*/ 71 h 163"/>
                <a:gd name="T32" fmla="*/ 78 w 98"/>
                <a:gd name="T33" fmla="*/ 66 h 163"/>
                <a:gd name="T34" fmla="*/ 83 w 98"/>
                <a:gd name="T35" fmla="*/ 58 h 163"/>
                <a:gd name="T36" fmla="*/ 88 w 98"/>
                <a:gd name="T37" fmla="*/ 55 h 163"/>
                <a:gd name="T38" fmla="*/ 91 w 98"/>
                <a:gd name="T39" fmla="*/ 53 h 163"/>
                <a:gd name="T40" fmla="*/ 88 w 98"/>
                <a:gd name="T41" fmla="*/ 26 h 163"/>
                <a:gd name="T42" fmla="*/ 85 w 98"/>
                <a:gd name="T43" fmla="*/ 20 h 163"/>
                <a:gd name="T44" fmla="*/ 76 w 98"/>
                <a:gd name="T45" fmla="*/ 6 h 163"/>
                <a:gd name="T46" fmla="*/ 68 w 98"/>
                <a:gd name="T47" fmla="*/ 0 h 163"/>
                <a:gd name="T48" fmla="*/ 65 w 98"/>
                <a:gd name="T49" fmla="*/ 0 h 163"/>
                <a:gd name="T50" fmla="*/ 65 w 98"/>
                <a:gd name="T51" fmla="*/ 3 h 163"/>
                <a:gd name="T52" fmla="*/ 63 w 98"/>
                <a:gd name="T53" fmla="*/ 5 h 163"/>
                <a:gd name="T54" fmla="*/ 45 w 98"/>
                <a:gd name="T55" fmla="*/ 10 h 163"/>
                <a:gd name="T56" fmla="*/ 41 w 98"/>
                <a:gd name="T57" fmla="*/ 20 h 163"/>
                <a:gd name="T58" fmla="*/ 23 w 98"/>
                <a:gd name="T59" fmla="*/ 45 h 163"/>
                <a:gd name="T60" fmla="*/ 21 w 98"/>
                <a:gd name="T61" fmla="*/ 48 h 163"/>
                <a:gd name="T62" fmla="*/ 25 w 98"/>
                <a:gd name="T63" fmla="*/ 68 h 163"/>
                <a:gd name="T64" fmla="*/ 23 w 98"/>
                <a:gd name="T65" fmla="*/ 81 h 163"/>
                <a:gd name="T66" fmla="*/ 13 w 98"/>
                <a:gd name="T67" fmla="*/ 108 h 163"/>
                <a:gd name="T68" fmla="*/ 13 w 98"/>
                <a:gd name="T69" fmla="*/ 113 h 163"/>
                <a:gd name="T70" fmla="*/ 11 w 98"/>
                <a:gd name="T71" fmla="*/ 121 h 163"/>
                <a:gd name="T72" fmla="*/ 8 w 98"/>
                <a:gd name="T73" fmla="*/ 125 h 163"/>
                <a:gd name="T74" fmla="*/ 8 w 98"/>
                <a:gd name="T75" fmla="*/ 128 h 163"/>
                <a:gd name="T76" fmla="*/ 6 w 98"/>
                <a:gd name="T77" fmla="*/ 138 h 163"/>
                <a:gd name="T78" fmla="*/ 5 w 98"/>
                <a:gd name="T79" fmla="*/ 145 h 163"/>
                <a:gd name="T80" fmla="*/ 5 w 98"/>
                <a:gd name="T81" fmla="*/ 151 h 163"/>
                <a:gd name="T82" fmla="*/ 3 w 98"/>
                <a:gd name="T83" fmla="*/ 158 h 163"/>
                <a:gd name="T84" fmla="*/ 15 w 98"/>
                <a:gd name="T85" fmla="*/ 1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" h="163">
                  <a:moveTo>
                    <a:pt x="15" y="158"/>
                  </a:moveTo>
                  <a:lnTo>
                    <a:pt x="16" y="158"/>
                  </a:lnTo>
                  <a:lnTo>
                    <a:pt x="16" y="160"/>
                  </a:lnTo>
                  <a:lnTo>
                    <a:pt x="18" y="161"/>
                  </a:lnTo>
                  <a:lnTo>
                    <a:pt x="20" y="161"/>
                  </a:lnTo>
                  <a:lnTo>
                    <a:pt x="21" y="161"/>
                  </a:lnTo>
                  <a:lnTo>
                    <a:pt x="25" y="160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1" y="156"/>
                  </a:lnTo>
                  <a:lnTo>
                    <a:pt x="31" y="153"/>
                  </a:lnTo>
                  <a:lnTo>
                    <a:pt x="31" y="148"/>
                  </a:lnTo>
                  <a:lnTo>
                    <a:pt x="31" y="146"/>
                  </a:lnTo>
                  <a:lnTo>
                    <a:pt x="33" y="140"/>
                  </a:lnTo>
                  <a:lnTo>
                    <a:pt x="36" y="141"/>
                  </a:lnTo>
                  <a:lnTo>
                    <a:pt x="40" y="136"/>
                  </a:lnTo>
                  <a:lnTo>
                    <a:pt x="50" y="128"/>
                  </a:lnTo>
                  <a:lnTo>
                    <a:pt x="63" y="106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1" y="101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8" y="88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6" y="80"/>
                  </a:lnTo>
                  <a:lnTo>
                    <a:pt x="75" y="78"/>
                  </a:lnTo>
                  <a:lnTo>
                    <a:pt x="80" y="76"/>
                  </a:lnTo>
                  <a:lnTo>
                    <a:pt x="85" y="7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8" y="66"/>
                  </a:lnTo>
                  <a:lnTo>
                    <a:pt x="78" y="63"/>
                  </a:lnTo>
                  <a:lnTo>
                    <a:pt x="80" y="61"/>
                  </a:lnTo>
                  <a:lnTo>
                    <a:pt x="83" y="58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8" y="38"/>
                  </a:lnTo>
                  <a:lnTo>
                    <a:pt x="95" y="36"/>
                  </a:lnTo>
                  <a:lnTo>
                    <a:pt x="88" y="26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0"/>
                  </a:lnTo>
                  <a:lnTo>
                    <a:pt x="78" y="16"/>
                  </a:lnTo>
                  <a:lnTo>
                    <a:pt x="73" y="11"/>
                  </a:lnTo>
                  <a:lnTo>
                    <a:pt x="76" y="6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0" y="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0" y="10"/>
                  </a:lnTo>
                  <a:lnTo>
                    <a:pt x="41" y="20"/>
                  </a:lnTo>
                  <a:lnTo>
                    <a:pt x="38" y="26"/>
                  </a:lnTo>
                  <a:lnTo>
                    <a:pt x="31" y="3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5" y="68"/>
                  </a:lnTo>
                  <a:lnTo>
                    <a:pt x="23" y="80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16" y="93"/>
                  </a:lnTo>
                  <a:lnTo>
                    <a:pt x="15" y="100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3" y="115"/>
                  </a:lnTo>
                  <a:lnTo>
                    <a:pt x="11" y="120"/>
                  </a:lnTo>
                  <a:lnTo>
                    <a:pt x="11" y="121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8" y="125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8"/>
                  </a:lnTo>
                  <a:lnTo>
                    <a:pt x="6" y="133"/>
                  </a:lnTo>
                  <a:lnTo>
                    <a:pt x="6" y="136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5" y="140"/>
                  </a:lnTo>
                  <a:lnTo>
                    <a:pt x="5" y="145"/>
                  </a:lnTo>
                  <a:lnTo>
                    <a:pt x="5" y="146"/>
                  </a:lnTo>
                  <a:lnTo>
                    <a:pt x="5" y="150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5" y="155"/>
                  </a:lnTo>
                  <a:lnTo>
                    <a:pt x="3" y="158"/>
                  </a:lnTo>
                  <a:lnTo>
                    <a:pt x="0" y="163"/>
                  </a:lnTo>
                  <a:lnTo>
                    <a:pt x="5" y="161"/>
                  </a:lnTo>
                  <a:lnTo>
                    <a:pt x="15" y="15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1"/>
            <p:cNvSpPr>
              <a:spLocks/>
            </p:cNvSpPr>
            <p:nvPr/>
          </p:nvSpPr>
          <p:spPr bwMode="auto">
            <a:xfrm>
              <a:off x="7225160" y="5951326"/>
              <a:ext cx="31056" cy="49959"/>
            </a:xfrm>
            <a:custGeom>
              <a:avLst/>
              <a:gdLst>
                <a:gd name="T0" fmla="*/ 12 w 23"/>
                <a:gd name="T1" fmla="*/ 29 h 37"/>
                <a:gd name="T2" fmla="*/ 12 w 23"/>
                <a:gd name="T3" fmla="*/ 27 h 37"/>
                <a:gd name="T4" fmla="*/ 12 w 23"/>
                <a:gd name="T5" fmla="*/ 27 h 37"/>
                <a:gd name="T6" fmla="*/ 12 w 23"/>
                <a:gd name="T7" fmla="*/ 24 h 37"/>
                <a:gd name="T8" fmla="*/ 12 w 23"/>
                <a:gd name="T9" fmla="*/ 22 h 37"/>
                <a:gd name="T10" fmla="*/ 12 w 23"/>
                <a:gd name="T11" fmla="*/ 19 h 37"/>
                <a:gd name="T12" fmla="*/ 18 w 23"/>
                <a:gd name="T13" fmla="*/ 10 h 37"/>
                <a:gd name="T14" fmla="*/ 22 w 23"/>
                <a:gd name="T15" fmla="*/ 5 h 37"/>
                <a:gd name="T16" fmla="*/ 23 w 23"/>
                <a:gd name="T17" fmla="*/ 4 h 37"/>
                <a:gd name="T18" fmla="*/ 23 w 23"/>
                <a:gd name="T19" fmla="*/ 2 h 37"/>
                <a:gd name="T20" fmla="*/ 17 w 23"/>
                <a:gd name="T21" fmla="*/ 0 h 37"/>
                <a:gd name="T22" fmla="*/ 17 w 23"/>
                <a:gd name="T23" fmla="*/ 2 h 37"/>
                <a:gd name="T24" fmla="*/ 15 w 23"/>
                <a:gd name="T25" fmla="*/ 4 h 37"/>
                <a:gd name="T26" fmla="*/ 13 w 23"/>
                <a:gd name="T27" fmla="*/ 7 h 37"/>
                <a:gd name="T28" fmla="*/ 12 w 23"/>
                <a:gd name="T29" fmla="*/ 10 h 37"/>
                <a:gd name="T30" fmla="*/ 3 w 23"/>
                <a:gd name="T31" fmla="*/ 24 h 37"/>
                <a:gd name="T32" fmla="*/ 0 w 23"/>
                <a:gd name="T33" fmla="*/ 27 h 37"/>
                <a:gd name="T34" fmla="*/ 0 w 23"/>
                <a:gd name="T35" fmla="*/ 27 h 37"/>
                <a:gd name="T36" fmla="*/ 5 w 23"/>
                <a:gd name="T37" fmla="*/ 37 h 37"/>
                <a:gd name="T38" fmla="*/ 10 w 23"/>
                <a:gd name="T39" fmla="*/ 32 h 37"/>
                <a:gd name="T40" fmla="*/ 12 w 23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37">
                  <a:moveTo>
                    <a:pt x="12" y="29"/>
                  </a:moveTo>
                  <a:lnTo>
                    <a:pt x="12" y="27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18" y="10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3" y="2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5" y="37"/>
                  </a:lnTo>
                  <a:lnTo>
                    <a:pt x="10" y="32"/>
                  </a:lnTo>
                  <a:lnTo>
                    <a:pt x="12" y="2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2"/>
            <p:cNvSpPr>
              <a:spLocks/>
            </p:cNvSpPr>
            <p:nvPr/>
          </p:nvSpPr>
          <p:spPr bwMode="auto">
            <a:xfrm>
              <a:off x="7231911" y="5724482"/>
              <a:ext cx="130976" cy="475293"/>
            </a:xfrm>
            <a:custGeom>
              <a:avLst/>
              <a:gdLst>
                <a:gd name="T0" fmla="*/ 87 w 97"/>
                <a:gd name="T1" fmla="*/ 283 h 352"/>
                <a:gd name="T2" fmla="*/ 85 w 97"/>
                <a:gd name="T3" fmla="*/ 267 h 352"/>
                <a:gd name="T4" fmla="*/ 83 w 97"/>
                <a:gd name="T5" fmla="*/ 263 h 352"/>
                <a:gd name="T6" fmla="*/ 85 w 97"/>
                <a:gd name="T7" fmla="*/ 243 h 352"/>
                <a:gd name="T8" fmla="*/ 92 w 97"/>
                <a:gd name="T9" fmla="*/ 215 h 352"/>
                <a:gd name="T10" fmla="*/ 93 w 97"/>
                <a:gd name="T11" fmla="*/ 213 h 352"/>
                <a:gd name="T12" fmla="*/ 95 w 97"/>
                <a:gd name="T13" fmla="*/ 210 h 352"/>
                <a:gd name="T14" fmla="*/ 95 w 97"/>
                <a:gd name="T15" fmla="*/ 192 h 352"/>
                <a:gd name="T16" fmla="*/ 90 w 97"/>
                <a:gd name="T17" fmla="*/ 185 h 352"/>
                <a:gd name="T18" fmla="*/ 90 w 97"/>
                <a:gd name="T19" fmla="*/ 182 h 352"/>
                <a:gd name="T20" fmla="*/ 92 w 97"/>
                <a:gd name="T21" fmla="*/ 173 h 352"/>
                <a:gd name="T22" fmla="*/ 93 w 97"/>
                <a:gd name="T23" fmla="*/ 168 h 352"/>
                <a:gd name="T24" fmla="*/ 92 w 97"/>
                <a:gd name="T25" fmla="*/ 162 h 352"/>
                <a:gd name="T26" fmla="*/ 85 w 97"/>
                <a:gd name="T27" fmla="*/ 162 h 352"/>
                <a:gd name="T28" fmla="*/ 78 w 97"/>
                <a:gd name="T29" fmla="*/ 170 h 352"/>
                <a:gd name="T30" fmla="*/ 72 w 97"/>
                <a:gd name="T31" fmla="*/ 177 h 352"/>
                <a:gd name="T32" fmla="*/ 52 w 97"/>
                <a:gd name="T33" fmla="*/ 183 h 352"/>
                <a:gd name="T34" fmla="*/ 48 w 97"/>
                <a:gd name="T35" fmla="*/ 182 h 352"/>
                <a:gd name="T36" fmla="*/ 47 w 97"/>
                <a:gd name="T37" fmla="*/ 180 h 352"/>
                <a:gd name="T38" fmla="*/ 48 w 97"/>
                <a:gd name="T39" fmla="*/ 175 h 352"/>
                <a:gd name="T40" fmla="*/ 50 w 97"/>
                <a:gd name="T41" fmla="*/ 168 h 352"/>
                <a:gd name="T42" fmla="*/ 48 w 97"/>
                <a:gd name="T43" fmla="*/ 162 h 352"/>
                <a:gd name="T44" fmla="*/ 50 w 97"/>
                <a:gd name="T45" fmla="*/ 157 h 352"/>
                <a:gd name="T46" fmla="*/ 60 w 97"/>
                <a:gd name="T47" fmla="*/ 145 h 352"/>
                <a:gd name="T48" fmla="*/ 67 w 97"/>
                <a:gd name="T49" fmla="*/ 142 h 352"/>
                <a:gd name="T50" fmla="*/ 57 w 97"/>
                <a:gd name="T51" fmla="*/ 137 h 352"/>
                <a:gd name="T52" fmla="*/ 47 w 97"/>
                <a:gd name="T53" fmla="*/ 140 h 352"/>
                <a:gd name="T54" fmla="*/ 45 w 97"/>
                <a:gd name="T55" fmla="*/ 137 h 352"/>
                <a:gd name="T56" fmla="*/ 47 w 97"/>
                <a:gd name="T57" fmla="*/ 120 h 352"/>
                <a:gd name="T58" fmla="*/ 42 w 97"/>
                <a:gd name="T59" fmla="*/ 108 h 352"/>
                <a:gd name="T60" fmla="*/ 42 w 97"/>
                <a:gd name="T61" fmla="*/ 92 h 352"/>
                <a:gd name="T62" fmla="*/ 45 w 97"/>
                <a:gd name="T63" fmla="*/ 78 h 352"/>
                <a:gd name="T64" fmla="*/ 72 w 97"/>
                <a:gd name="T65" fmla="*/ 73 h 352"/>
                <a:gd name="T66" fmla="*/ 83 w 97"/>
                <a:gd name="T67" fmla="*/ 73 h 352"/>
                <a:gd name="T68" fmla="*/ 83 w 97"/>
                <a:gd name="T69" fmla="*/ 50 h 352"/>
                <a:gd name="T70" fmla="*/ 83 w 97"/>
                <a:gd name="T71" fmla="*/ 40 h 352"/>
                <a:gd name="T72" fmla="*/ 78 w 97"/>
                <a:gd name="T73" fmla="*/ 20 h 352"/>
                <a:gd name="T74" fmla="*/ 78 w 97"/>
                <a:gd name="T75" fmla="*/ 5 h 352"/>
                <a:gd name="T76" fmla="*/ 73 w 97"/>
                <a:gd name="T77" fmla="*/ 1 h 352"/>
                <a:gd name="T78" fmla="*/ 68 w 97"/>
                <a:gd name="T79" fmla="*/ 8 h 352"/>
                <a:gd name="T80" fmla="*/ 67 w 97"/>
                <a:gd name="T81" fmla="*/ 16 h 352"/>
                <a:gd name="T82" fmla="*/ 58 w 97"/>
                <a:gd name="T83" fmla="*/ 21 h 352"/>
                <a:gd name="T84" fmla="*/ 53 w 97"/>
                <a:gd name="T85" fmla="*/ 20 h 352"/>
                <a:gd name="T86" fmla="*/ 42 w 97"/>
                <a:gd name="T87" fmla="*/ 21 h 352"/>
                <a:gd name="T88" fmla="*/ 37 w 97"/>
                <a:gd name="T89" fmla="*/ 25 h 352"/>
                <a:gd name="T90" fmla="*/ 38 w 97"/>
                <a:gd name="T91" fmla="*/ 45 h 352"/>
                <a:gd name="T92" fmla="*/ 37 w 97"/>
                <a:gd name="T93" fmla="*/ 47 h 352"/>
                <a:gd name="T94" fmla="*/ 32 w 97"/>
                <a:gd name="T95" fmla="*/ 48 h 352"/>
                <a:gd name="T96" fmla="*/ 30 w 97"/>
                <a:gd name="T97" fmla="*/ 73 h 352"/>
                <a:gd name="T98" fmla="*/ 28 w 97"/>
                <a:gd name="T99" fmla="*/ 105 h 352"/>
                <a:gd name="T100" fmla="*/ 23 w 97"/>
                <a:gd name="T101" fmla="*/ 133 h 352"/>
                <a:gd name="T102" fmla="*/ 13 w 97"/>
                <a:gd name="T103" fmla="*/ 163 h 352"/>
                <a:gd name="T104" fmla="*/ 18 w 97"/>
                <a:gd name="T105" fmla="*/ 170 h 352"/>
                <a:gd name="T106" fmla="*/ 13 w 97"/>
                <a:gd name="T107" fmla="*/ 178 h 352"/>
                <a:gd name="T108" fmla="*/ 7 w 97"/>
                <a:gd name="T109" fmla="*/ 192 h 352"/>
                <a:gd name="T110" fmla="*/ 7 w 97"/>
                <a:gd name="T111" fmla="*/ 197 h 352"/>
                <a:gd name="T112" fmla="*/ 10 w 97"/>
                <a:gd name="T113" fmla="*/ 222 h 352"/>
                <a:gd name="T114" fmla="*/ 35 w 97"/>
                <a:gd name="T115" fmla="*/ 267 h 352"/>
                <a:gd name="T116" fmla="*/ 57 w 97"/>
                <a:gd name="T117" fmla="*/ 309 h 352"/>
                <a:gd name="T118" fmla="*/ 73 w 97"/>
                <a:gd name="T119" fmla="*/ 339 h 352"/>
                <a:gd name="T120" fmla="*/ 72 w 97"/>
                <a:gd name="T121" fmla="*/ 342 h 352"/>
                <a:gd name="T122" fmla="*/ 82 w 97"/>
                <a:gd name="T123" fmla="*/ 34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352">
                  <a:moveTo>
                    <a:pt x="83" y="330"/>
                  </a:moveTo>
                  <a:lnTo>
                    <a:pt x="85" y="320"/>
                  </a:lnTo>
                  <a:lnTo>
                    <a:pt x="87" y="283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2"/>
                  </a:lnTo>
                  <a:lnTo>
                    <a:pt x="85" y="247"/>
                  </a:lnTo>
                  <a:lnTo>
                    <a:pt x="85" y="243"/>
                  </a:lnTo>
                  <a:lnTo>
                    <a:pt x="87" y="238"/>
                  </a:lnTo>
                  <a:lnTo>
                    <a:pt x="90" y="218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5" y="212"/>
                  </a:lnTo>
                  <a:lnTo>
                    <a:pt x="95" y="210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5" y="192"/>
                  </a:lnTo>
                  <a:lnTo>
                    <a:pt x="93" y="188"/>
                  </a:lnTo>
                  <a:lnTo>
                    <a:pt x="92" y="188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0" y="183"/>
                  </a:lnTo>
                  <a:lnTo>
                    <a:pt x="90" y="182"/>
                  </a:lnTo>
                  <a:lnTo>
                    <a:pt x="90" y="178"/>
                  </a:lnTo>
                  <a:lnTo>
                    <a:pt x="92" y="177"/>
                  </a:lnTo>
                  <a:lnTo>
                    <a:pt x="92" y="173"/>
                  </a:lnTo>
                  <a:lnTo>
                    <a:pt x="92" y="173"/>
                  </a:lnTo>
                  <a:lnTo>
                    <a:pt x="92" y="172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2" y="165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2"/>
                  </a:lnTo>
                  <a:lnTo>
                    <a:pt x="85" y="162"/>
                  </a:lnTo>
                  <a:lnTo>
                    <a:pt x="85" y="163"/>
                  </a:lnTo>
                  <a:lnTo>
                    <a:pt x="83" y="165"/>
                  </a:lnTo>
                  <a:lnTo>
                    <a:pt x="78" y="170"/>
                  </a:lnTo>
                  <a:lnTo>
                    <a:pt x="75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68" y="178"/>
                  </a:lnTo>
                  <a:lnTo>
                    <a:pt x="52" y="183"/>
                  </a:lnTo>
                  <a:lnTo>
                    <a:pt x="52" y="183"/>
                  </a:lnTo>
                  <a:lnTo>
                    <a:pt x="50" y="183"/>
                  </a:lnTo>
                  <a:lnTo>
                    <a:pt x="48" y="183"/>
                  </a:lnTo>
                  <a:lnTo>
                    <a:pt x="48" y="182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78"/>
                  </a:lnTo>
                  <a:lnTo>
                    <a:pt x="47" y="177"/>
                  </a:lnTo>
                  <a:lnTo>
                    <a:pt x="48" y="175"/>
                  </a:lnTo>
                  <a:lnTo>
                    <a:pt x="48" y="172"/>
                  </a:lnTo>
                  <a:lnTo>
                    <a:pt x="50" y="170"/>
                  </a:lnTo>
                  <a:lnTo>
                    <a:pt x="50" y="168"/>
                  </a:lnTo>
                  <a:lnTo>
                    <a:pt x="48" y="163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50" y="157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3" y="143"/>
                  </a:lnTo>
                  <a:lnTo>
                    <a:pt x="67" y="142"/>
                  </a:lnTo>
                  <a:lnTo>
                    <a:pt x="62" y="138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5" y="137"/>
                  </a:lnTo>
                  <a:lnTo>
                    <a:pt x="45" y="127"/>
                  </a:lnTo>
                  <a:lnTo>
                    <a:pt x="47" y="125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0" y="105"/>
                  </a:lnTo>
                  <a:lnTo>
                    <a:pt x="42" y="92"/>
                  </a:lnTo>
                  <a:lnTo>
                    <a:pt x="45" y="82"/>
                  </a:lnTo>
                  <a:lnTo>
                    <a:pt x="45" y="80"/>
                  </a:lnTo>
                  <a:lnTo>
                    <a:pt x="45" y="78"/>
                  </a:lnTo>
                  <a:lnTo>
                    <a:pt x="53" y="72"/>
                  </a:lnTo>
                  <a:lnTo>
                    <a:pt x="55" y="70"/>
                  </a:lnTo>
                  <a:lnTo>
                    <a:pt x="72" y="73"/>
                  </a:lnTo>
                  <a:lnTo>
                    <a:pt x="77" y="78"/>
                  </a:lnTo>
                  <a:lnTo>
                    <a:pt x="83" y="80"/>
                  </a:lnTo>
                  <a:lnTo>
                    <a:pt x="83" y="73"/>
                  </a:lnTo>
                  <a:lnTo>
                    <a:pt x="82" y="60"/>
                  </a:lnTo>
                  <a:lnTo>
                    <a:pt x="80" y="57"/>
                  </a:lnTo>
                  <a:lnTo>
                    <a:pt x="83" y="50"/>
                  </a:lnTo>
                  <a:lnTo>
                    <a:pt x="82" y="50"/>
                  </a:lnTo>
                  <a:lnTo>
                    <a:pt x="83" y="45"/>
                  </a:lnTo>
                  <a:lnTo>
                    <a:pt x="83" y="40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0"/>
                  </a:lnTo>
                  <a:lnTo>
                    <a:pt x="78" y="5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3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2" y="20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42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8"/>
                  </a:lnTo>
                  <a:lnTo>
                    <a:pt x="33" y="50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60"/>
                  </a:lnTo>
                  <a:lnTo>
                    <a:pt x="30" y="73"/>
                  </a:lnTo>
                  <a:lnTo>
                    <a:pt x="30" y="85"/>
                  </a:lnTo>
                  <a:lnTo>
                    <a:pt x="28" y="100"/>
                  </a:lnTo>
                  <a:lnTo>
                    <a:pt x="28" y="105"/>
                  </a:lnTo>
                  <a:lnTo>
                    <a:pt x="27" y="112"/>
                  </a:lnTo>
                  <a:lnTo>
                    <a:pt x="23" y="132"/>
                  </a:lnTo>
                  <a:lnTo>
                    <a:pt x="23" y="133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3" y="163"/>
                  </a:lnTo>
                  <a:lnTo>
                    <a:pt x="12" y="167"/>
                  </a:lnTo>
                  <a:lnTo>
                    <a:pt x="12" y="168"/>
                  </a:lnTo>
                  <a:lnTo>
                    <a:pt x="18" y="170"/>
                  </a:lnTo>
                  <a:lnTo>
                    <a:pt x="18" y="172"/>
                  </a:lnTo>
                  <a:lnTo>
                    <a:pt x="17" y="173"/>
                  </a:lnTo>
                  <a:lnTo>
                    <a:pt x="13" y="178"/>
                  </a:lnTo>
                  <a:lnTo>
                    <a:pt x="7" y="187"/>
                  </a:lnTo>
                  <a:lnTo>
                    <a:pt x="7" y="190"/>
                  </a:lnTo>
                  <a:lnTo>
                    <a:pt x="7" y="192"/>
                  </a:lnTo>
                  <a:lnTo>
                    <a:pt x="7" y="195"/>
                  </a:lnTo>
                  <a:lnTo>
                    <a:pt x="7" y="195"/>
                  </a:lnTo>
                  <a:lnTo>
                    <a:pt x="7" y="197"/>
                  </a:lnTo>
                  <a:lnTo>
                    <a:pt x="5" y="200"/>
                  </a:lnTo>
                  <a:lnTo>
                    <a:pt x="0" y="205"/>
                  </a:lnTo>
                  <a:lnTo>
                    <a:pt x="10" y="222"/>
                  </a:lnTo>
                  <a:lnTo>
                    <a:pt x="17" y="235"/>
                  </a:lnTo>
                  <a:lnTo>
                    <a:pt x="23" y="247"/>
                  </a:lnTo>
                  <a:lnTo>
                    <a:pt x="35" y="267"/>
                  </a:lnTo>
                  <a:lnTo>
                    <a:pt x="45" y="283"/>
                  </a:lnTo>
                  <a:lnTo>
                    <a:pt x="57" y="305"/>
                  </a:lnTo>
                  <a:lnTo>
                    <a:pt x="57" y="309"/>
                  </a:lnTo>
                  <a:lnTo>
                    <a:pt x="70" y="329"/>
                  </a:lnTo>
                  <a:lnTo>
                    <a:pt x="72" y="337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2" y="340"/>
                  </a:lnTo>
                  <a:lnTo>
                    <a:pt x="72" y="342"/>
                  </a:lnTo>
                  <a:lnTo>
                    <a:pt x="75" y="349"/>
                  </a:lnTo>
                  <a:lnTo>
                    <a:pt x="77" y="352"/>
                  </a:lnTo>
                  <a:lnTo>
                    <a:pt x="82" y="345"/>
                  </a:lnTo>
                  <a:lnTo>
                    <a:pt x="82" y="340"/>
                  </a:lnTo>
                  <a:lnTo>
                    <a:pt x="83" y="33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3"/>
            <p:cNvSpPr>
              <a:spLocks/>
            </p:cNvSpPr>
            <p:nvPr/>
          </p:nvSpPr>
          <p:spPr bwMode="auto">
            <a:xfrm>
              <a:off x="5309135" y="4406624"/>
              <a:ext cx="342967" cy="337566"/>
            </a:xfrm>
            <a:custGeom>
              <a:avLst/>
              <a:gdLst>
                <a:gd name="T0" fmla="*/ 126 w 254"/>
                <a:gd name="T1" fmla="*/ 216 h 250"/>
                <a:gd name="T2" fmla="*/ 134 w 254"/>
                <a:gd name="T3" fmla="*/ 223 h 250"/>
                <a:gd name="T4" fmla="*/ 164 w 254"/>
                <a:gd name="T5" fmla="*/ 245 h 250"/>
                <a:gd name="T6" fmla="*/ 169 w 254"/>
                <a:gd name="T7" fmla="*/ 245 h 250"/>
                <a:gd name="T8" fmla="*/ 174 w 254"/>
                <a:gd name="T9" fmla="*/ 250 h 250"/>
                <a:gd name="T10" fmla="*/ 181 w 254"/>
                <a:gd name="T11" fmla="*/ 243 h 250"/>
                <a:gd name="T12" fmla="*/ 181 w 254"/>
                <a:gd name="T13" fmla="*/ 237 h 250"/>
                <a:gd name="T14" fmla="*/ 177 w 254"/>
                <a:gd name="T15" fmla="*/ 232 h 250"/>
                <a:gd name="T16" fmla="*/ 177 w 254"/>
                <a:gd name="T17" fmla="*/ 210 h 250"/>
                <a:gd name="T18" fmla="*/ 184 w 254"/>
                <a:gd name="T19" fmla="*/ 206 h 250"/>
                <a:gd name="T20" fmla="*/ 187 w 254"/>
                <a:gd name="T21" fmla="*/ 203 h 250"/>
                <a:gd name="T22" fmla="*/ 187 w 254"/>
                <a:gd name="T23" fmla="*/ 196 h 250"/>
                <a:gd name="T24" fmla="*/ 201 w 254"/>
                <a:gd name="T25" fmla="*/ 178 h 250"/>
                <a:gd name="T26" fmla="*/ 209 w 254"/>
                <a:gd name="T27" fmla="*/ 180 h 250"/>
                <a:gd name="T28" fmla="*/ 214 w 254"/>
                <a:gd name="T29" fmla="*/ 190 h 250"/>
                <a:gd name="T30" fmla="*/ 217 w 254"/>
                <a:gd name="T31" fmla="*/ 185 h 250"/>
                <a:gd name="T32" fmla="*/ 212 w 254"/>
                <a:gd name="T33" fmla="*/ 170 h 250"/>
                <a:gd name="T34" fmla="*/ 209 w 254"/>
                <a:gd name="T35" fmla="*/ 170 h 250"/>
                <a:gd name="T36" fmla="*/ 211 w 254"/>
                <a:gd name="T37" fmla="*/ 161 h 250"/>
                <a:gd name="T38" fmla="*/ 231 w 254"/>
                <a:gd name="T39" fmla="*/ 161 h 250"/>
                <a:gd name="T40" fmla="*/ 241 w 254"/>
                <a:gd name="T41" fmla="*/ 158 h 250"/>
                <a:gd name="T42" fmla="*/ 246 w 254"/>
                <a:gd name="T43" fmla="*/ 150 h 250"/>
                <a:gd name="T44" fmla="*/ 246 w 254"/>
                <a:gd name="T45" fmla="*/ 143 h 250"/>
                <a:gd name="T46" fmla="*/ 231 w 254"/>
                <a:gd name="T47" fmla="*/ 125 h 250"/>
                <a:gd name="T48" fmla="*/ 232 w 254"/>
                <a:gd name="T49" fmla="*/ 120 h 250"/>
                <a:gd name="T50" fmla="*/ 244 w 254"/>
                <a:gd name="T51" fmla="*/ 123 h 250"/>
                <a:gd name="T52" fmla="*/ 254 w 254"/>
                <a:gd name="T53" fmla="*/ 118 h 250"/>
                <a:gd name="T54" fmla="*/ 246 w 254"/>
                <a:gd name="T55" fmla="*/ 111 h 250"/>
                <a:gd name="T56" fmla="*/ 221 w 254"/>
                <a:gd name="T57" fmla="*/ 90 h 250"/>
                <a:gd name="T58" fmla="*/ 234 w 254"/>
                <a:gd name="T59" fmla="*/ 55 h 250"/>
                <a:gd name="T60" fmla="*/ 237 w 254"/>
                <a:gd name="T61" fmla="*/ 38 h 250"/>
                <a:gd name="T62" fmla="*/ 224 w 254"/>
                <a:gd name="T63" fmla="*/ 35 h 250"/>
                <a:gd name="T64" fmla="*/ 216 w 254"/>
                <a:gd name="T65" fmla="*/ 41 h 250"/>
                <a:gd name="T66" fmla="*/ 202 w 254"/>
                <a:gd name="T67" fmla="*/ 40 h 250"/>
                <a:gd name="T68" fmla="*/ 197 w 254"/>
                <a:gd name="T69" fmla="*/ 33 h 250"/>
                <a:gd name="T70" fmla="*/ 201 w 254"/>
                <a:gd name="T71" fmla="*/ 28 h 250"/>
                <a:gd name="T72" fmla="*/ 184 w 254"/>
                <a:gd name="T73" fmla="*/ 20 h 250"/>
                <a:gd name="T74" fmla="*/ 162 w 254"/>
                <a:gd name="T75" fmla="*/ 15 h 250"/>
                <a:gd name="T76" fmla="*/ 124 w 254"/>
                <a:gd name="T77" fmla="*/ 15 h 250"/>
                <a:gd name="T78" fmla="*/ 99 w 254"/>
                <a:gd name="T79" fmla="*/ 11 h 250"/>
                <a:gd name="T80" fmla="*/ 79 w 254"/>
                <a:gd name="T81" fmla="*/ 0 h 250"/>
                <a:gd name="T82" fmla="*/ 72 w 254"/>
                <a:gd name="T83" fmla="*/ 6 h 250"/>
                <a:gd name="T84" fmla="*/ 59 w 254"/>
                <a:gd name="T85" fmla="*/ 3 h 250"/>
                <a:gd name="T86" fmla="*/ 50 w 254"/>
                <a:gd name="T87" fmla="*/ 6 h 250"/>
                <a:gd name="T88" fmla="*/ 37 w 254"/>
                <a:gd name="T89" fmla="*/ 21 h 250"/>
                <a:gd name="T90" fmla="*/ 24 w 254"/>
                <a:gd name="T91" fmla="*/ 6 h 250"/>
                <a:gd name="T92" fmla="*/ 12 w 254"/>
                <a:gd name="T93" fmla="*/ 1 h 250"/>
                <a:gd name="T94" fmla="*/ 5 w 254"/>
                <a:gd name="T95" fmla="*/ 5 h 250"/>
                <a:gd name="T96" fmla="*/ 0 w 254"/>
                <a:gd name="T97" fmla="*/ 38 h 250"/>
                <a:gd name="T98" fmla="*/ 12 w 254"/>
                <a:gd name="T99" fmla="*/ 46 h 250"/>
                <a:gd name="T100" fmla="*/ 24 w 254"/>
                <a:gd name="T101" fmla="*/ 66 h 250"/>
                <a:gd name="T102" fmla="*/ 24 w 254"/>
                <a:gd name="T103" fmla="*/ 95 h 250"/>
                <a:gd name="T104" fmla="*/ 59 w 254"/>
                <a:gd name="T105" fmla="*/ 128 h 250"/>
                <a:gd name="T106" fmla="*/ 82 w 254"/>
                <a:gd name="T107" fmla="*/ 160 h 250"/>
                <a:gd name="T108" fmla="*/ 106 w 254"/>
                <a:gd name="T109" fmla="*/ 191 h 250"/>
                <a:gd name="T110" fmla="*/ 121 w 254"/>
                <a:gd name="T111" fmla="*/ 206 h 250"/>
                <a:gd name="T112" fmla="*/ 122 w 254"/>
                <a:gd name="T113" fmla="*/ 21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" h="250">
                  <a:moveTo>
                    <a:pt x="122" y="216"/>
                  </a:moveTo>
                  <a:lnTo>
                    <a:pt x="122" y="215"/>
                  </a:lnTo>
                  <a:lnTo>
                    <a:pt x="124" y="215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9" y="216"/>
                  </a:lnTo>
                  <a:lnTo>
                    <a:pt x="129" y="218"/>
                  </a:lnTo>
                  <a:lnTo>
                    <a:pt x="132" y="221"/>
                  </a:lnTo>
                  <a:lnTo>
                    <a:pt x="132" y="221"/>
                  </a:lnTo>
                  <a:lnTo>
                    <a:pt x="134" y="223"/>
                  </a:lnTo>
                  <a:lnTo>
                    <a:pt x="142" y="230"/>
                  </a:lnTo>
                  <a:lnTo>
                    <a:pt x="162" y="245"/>
                  </a:lnTo>
                  <a:lnTo>
                    <a:pt x="162" y="245"/>
                  </a:lnTo>
                  <a:lnTo>
                    <a:pt x="164" y="245"/>
                  </a:lnTo>
                  <a:lnTo>
                    <a:pt x="164" y="245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7" y="243"/>
                  </a:lnTo>
                  <a:lnTo>
                    <a:pt x="167" y="245"/>
                  </a:lnTo>
                  <a:lnTo>
                    <a:pt x="169" y="245"/>
                  </a:lnTo>
                  <a:lnTo>
                    <a:pt x="171" y="245"/>
                  </a:lnTo>
                  <a:lnTo>
                    <a:pt x="171" y="247"/>
                  </a:lnTo>
                  <a:lnTo>
                    <a:pt x="172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9" y="247"/>
                  </a:lnTo>
                  <a:lnTo>
                    <a:pt x="179" y="245"/>
                  </a:lnTo>
                  <a:lnTo>
                    <a:pt x="181" y="245"/>
                  </a:lnTo>
                  <a:lnTo>
                    <a:pt x="181" y="243"/>
                  </a:lnTo>
                  <a:lnTo>
                    <a:pt x="181" y="243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1" y="240"/>
                  </a:lnTo>
                  <a:lnTo>
                    <a:pt x="181" y="238"/>
                  </a:lnTo>
                  <a:lnTo>
                    <a:pt x="181" y="237"/>
                  </a:lnTo>
                  <a:lnTo>
                    <a:pt x="181" y="237"/>
                  </a:lnTo>
                  <a:lnTo>
                    <a:pt x="179" y="235"/>
                  </a:lnTo>
                  <a:lnTo>
                    <a:pt x="179" y="235"/>
                  </a:lnTo>
                  <a:lnTo>
                    <a:pt x="177" y="235"/>
                  </a:lnTo>
                  <a:lnTo>
                    <a:pt x="177" y="232"/>
                  </a:lnTo>
                  <a:lnTo>
                    <a:pt x="176" y="232"/>
                  </a:lnTo>
                  <a:lnTo>
                    <a:pt x="174" y="225"/>
                  </a:lnTo>
                  <a:lnTo>
                    <a:pt x="176" y="213"/>
                  </a:lnTo>
                  <a:lnTo>
                    <a:pt x="177" y="213"/>
                  </a:lnTo>
                  <a:lnTo>
                    <a:pt x="177" y="210"/>
                  </a:lnTo>
                  <a:lnTo>
                    <a:pt x="177" y="210"/>
                  </a:lnTo>
                  <a:lnTo>
                    <a:pt x="179" y="208"/>
                  </a:lnTo>
                  <a:lnTo>
                    <a:pt x="181" y="208"/>
                  </a:lnTo>
                  <a:lnTo>
                    <a:pt x="182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200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7" y="196"/>
                  </a:lnTo>
                  <a:lnTo>
                    <a:pt x="191" y="190"/>
                  </a:lnTo>
                  <a:lnTo>
                    <a:pt x="192" y="186"/>
                  </a:lnTo>
                  <a:lnTo>
                    <a:pt x="194" y="185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1"/>
                  </a:lnTo>
                  <a:lnTo>
                    <a:pt x="211" y="185"/>
                  </a:lnTo>
                  <a:lnTo>
                    <a:pt x="212" y="190"/>
                  </a:lnTo>
                  <a:lnTo>
                    <a:pt x="214" y="190"/>
                  </a:lnTo>
                  <a:lnTo>
                    <a:pt x="216" y="190"/>
                  </a:lnTo>
                  <a:lnTo>
                    <a:pt x="216" y="188"/>
                  </a:lnTo>
                  <a:lnTo>
                    <a:pt x="216" y="186"/>
                  </a:lnTo>
                  <a:lnTo>
                    <a:pt x="217" y="186"/>
                  </a:lnTo>
                  <a:lnTo>
                    <a:pt x="217" y="185"/>
                  </a:lnTo>
                  <a:lnTo>
                    <a:pt x="217" y="183"/>
                  </a:lnTo>
                  <a:lnTo>
                    <a:pt x="217" y="180"/>
                  </a:lnTo>
                  <a:lnTo>
                    <a:pt x="214" y="175"/>
                  </a:lnTo>
                  <a:lnTo>
                    <a:pt x="212" y="171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68"/>
                  </a:lnTo>
                  <a:lnTo>
                    <a:pt x="209" y="165"/>
                  </a:lnTo>
                  <a:lnTo>
                    <a:pt x="209" y="165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2" y="160"/>
                  </a:lnTo>
                  <a:lnTo>
                    <a:pt x="216" y="160"/>
                  </a:lnTo>
                  <a:lnTo>
                    <a:pt x="219" y="161"/>
                  </a:lnTo>
                  <a:lnTo>
                    <a:pt x="227" y="163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2" y="160"/>
                  </a:lnTo>
                  <a:lnTo>
                    <a:pt x="239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4" y="160"/>
                  </a:lnTo>
                  <a:lnTo>
                    <a:pt x="244" y="158"/>
                  </a:lnTo>
                  <a:lnTo>
                    <a:pt x="244" y="158"/>
                  </a:lnTo>
                  <a:lnTo>
                    <a:pt x="246" y="156"/>
                  </a:lnTo>
                  <a:lnTo>
                    <a:pt x="246" y="150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3"/>
                  </a:lnTo>
                  <a:lnTo>
                    <a:pt x="246" y="141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4" y="140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4" y="121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44" y="123"/>
                  </a:lnTo>
                  <a:lnTo>
                    <a:pt x="246" y="123"/>
                  </a:lnTo>
                  <a:lnTo>
                    <a:pt x="247" y="123"/>
                  </a:lnTo>
                  <a:lnTo>
                    <a:pt x="247" y="123"/>
                  </a:lnTo>
                  <a:lnTo>
                    <a:pt x="252" y="118"/>
                  </a:lnTo>
                  <a:lnTo>
                    <a:pt x="254" y="118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2" y="115"/>
                  </a:lnTo>
                  <a:lnTo>
                    <a:pt x="251" y="115"/>
                  </a:lnTo>
                  <a:lnTo>
                    <a:pt x="246" y="111"/>
                  </a:lnTo>
                  <a:lnTo>
                    <a:pt x="237" y="103"/>
                  </a:lnTo>
                  <a:lnTo>
                    <a:pt x="227" y="95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0"/>
                  </a:lnTo>
                  <a:lnTo>
                    <a:pt x="221" y="90"/>
                  </a:lnTo>
                  <a:lnTo>
                    <a:pt x="222" y="75"/>
                  </a:lnTo>
                  <a:lnTo>
                    <a:pt x="227" y="65"/>
                  </a:lnTo>
                  <a:lnTo>
                    <a:pt x="232" y="56"/>
                  </a:lnTo>
                  <a:lnTo>
                    <a:pt x="234" y="55"/>
                  </a:lnTo>
                  <a:lnTo>
                    <a:pt x="234" y="55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41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4" y="36"/>
                  </a:lnTo>
                  <a:lnTo>
                    <a:pt x="232" y="36"/>
                  </a:lnTo>
                  <a:lnTo>
                    <a:pt x="226" y="35"/>
                  </a:lnTo>
                  <a:lnTo>
                    <a:pt x="224" y="35"/>
                  </a:lnTo>
                  <a:lnTo>
                    <a:pt x="222" y="36"/>
                  </a:lnTo>
                  <a:lnTo>
                    <a:pt x="221" y="38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04" y="41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194" y="25"/>
                  </a:lnTo>
                  <a:lnTo>
                    <a:pt x="187" y="20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177" y="20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64" y="15"/>
                  </a:lnTo>
                  <a:lnTo>
                    <a:pt x="162" y="15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44" y="20"/>
                  </a:lnTo>
                  <a:lnTo>
                    <a:pt x="131" y="16"/>
                  </a:lnTo>
                  <a:lnTo>
                    <a:pt x="124" y="15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4" y="11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6"/>
                  </a:lnTo>
                  <a:lnTo>
                    <a:pt x="44" y="15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9" y="81"/>
                  </a:lnTo>
                  <a:lnTo>
                    <a:pt x="27" y="85"/>
                  </a:lnTo>
                  <a:lnTo>
                    <a:pt x="24" y="95"/>
                  </a:lnTo>
                  <a:lnTo>
                    <a:pt x="37" y="105"/>
                  </a:lnTo>
                  <a:lnTo>
                    <a:pt x="47" y="111"/>
                  </a:lnTo>
                  <a:lnTo>
                    <a:pt x="49" y="113"/>
                  </a:lnTo>
                  <a:lnTo>
                    <a:pt x="55" y="123"/>
                  </a:lnTo>
                  <a:lnTo>
                    <a:pt x="59" y="128"/>
                  </a:lnTo>
                  <a:lnTo>
                    <a:pt x="67" y="140"/>
                  </a:lnTo>
                  <a:lnTo>
                    <a:pt x="76" y="151"/>
                  </a:lnTo>
                  <a:lnTo>
                    <a:pt x="76" y="153"/>
                  </a:lnTo>
                  <a:lnTo>
                    <a:pt x="82" y="158"/>
                  </a:lnTo>
                  <a:lnTo>
                    <a:pt x="82" y="160"/>
                  </a:lnTo>
                  <a:lnTo>
                    <a:pt x="96" y="170"/>
                  </a:lnTo>
                  <a:lnTo>
                    <a:pt x="96" y="178"/>
                  </a:lnTo>
                  <a:lnTo>
                    <a:pt x="96" y="180"/>
                  </a:lnTo>
                  <a:lnTo>
                    <a:pt x="97" y="183"/>
                  </a:lnTo>
                  <a:lnTo>
                    <a:pt x="106" y="191"/>
                  </a:lnTo>
                  <a:lnTo>
                    <a:pt x="114" y="198"/>
                  </a:lnTo>
                  <a:lnTo>
                    <a:pt x="116" y="200"/>
                  </a:lnTo>
                  <a:lnTo>
                    <a:pt x="119" y="201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1" y="211"/>
                  </a:lnTo>
                  <a:lnTo>
                    <a:pt x="114" y="215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2" y="2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4"/>
            <p:cNvSpPr>
              <a:spLocks/>
            </p:cNvSpPr>
            <p:nvPr/>
          </p:nvSpPr>
          <p:spPr bwMode="auto">
            <a:xfrm>
              <a:off x="7292673" y="5064203"/>
              <a:ext cx="610319" cy="750747"/>
            </a:xfrm>
            <a:custGeom>
              <a:avLst/>
              <a:gdLst>
                <a:gd name="T0" fmla="*/ 57 w 452"/>
                <a:gd name="T1" fmla="*/ 354 h 556"/>
                <a:gd name="T2" fmla="*/ 57 w 452"/>
                <a:gd name="T3" fmla="*/ 349 h 556"/>
                <a:gd name="T4" fmla="*/ 68 w 452"/>
                <a:gd name="T5" fmla="*/ 352 h 556"/>
                <a:gd name="T6" fmla="*/ 78 w 452"/>
                <a:gd name="T7" fmla="*/ 374 h 556"/>
                <a:gd name="T8" fmla="*/ 83 w 452"/>
                <a:gd name="T9" fmla="*/ 402 h 556"/>
                <a:gd name="T10" fmla="*/ 78 w 452"/>
                <a:gd name="T11" fmla="*/ 404 h 556"/>
                <a:gd name="T12" fmla="*/ 68 w 452"/>
                <a:gd name="T13" fmla="*/ 419 h 556"/>
                <a:gd name="T14" fmla="*/ 73 w 452"/>
                <a:gd name="T15" fmla="*/ 420 h 556"/>
                <a:gd name="T16" fmla="*/ 77 w 452"/>
                <a:gd name="T17" fmla="*/ 424 h 556"/>
                <a:gd name="T18" fmla="*/ 53 w 452"/>
                <a:gd name="T19" fmla="*/ 430 h 556"/>
                <a:gd name="T20" fmla="*/ 48 w 452"/>
                <a:gd name="T21" fmla="*/ 442 h 556"/>
                <a:gd name="T22" fmla="*/ 48 w 452"/>
                <a:gd name="T23" fmla="*/ 449 h 556"/>
                <a:gd name="T24" fmla="*/ 57 w 452"/>
                <a:gd name="T25" fmla="*/ 452 h 556"/>
                <a:gd name="T26" fmla="*/ 28 w 452"/>
                <a:gd name="T27" fmla="*/ 490 h 556"/>
                <a:gd name="T28" fmla="*/ 33 w 452"/>
                <a:gd name="T29" fmla="*/ 507 h 556"/>
                <a:gd name="T30" fmla="*/ 38 w 452"/>
                <a:gd name="T31" fmla="*/ 534 h 556"/>
                <a:gd name="T32" fmla="*/ 52 w 452"/>
                <a:gd name="T33" fmla="*/ 532 h 556"/>
                <a:gd name="T34" fmla="*/ 65 w 452"/>
                <a:gd name="T35" fmla="*/ 534 h 556"/>
                <a:gd name="T36" fmla="*/ 80 w 452"/>
                <a:gd name="T37" fmla="*/ 547 h 556"/>
                <a:gd name="T38" fmla="*/ 112 w 452"/>
                <a:gd name="T39" fmla="*/ 556 h 556"/>
                <a:gd name="T40" fmla="*/ 157 w 452"/>
                <a:gd name="T41" fmla="*/ 534 h 556"/>
                <a:gd name="T42" fmla="*/ 297 w 452"/>
                <a:gd name="T43" fmla="*/ 397 h 556"/>
                <a:gd name="T44" fmla="*/ 414 w 452"/>
                <a:gd name="T45" fmla="*/ 285 h 556"/>
                <a:gd name="T46" fmla="*/ 415 w 452"/>
                <a:gd name="T47" fmla="*/ 222 h 556"/>
                <a:gd name="T48" fmla="*/ 409 w 452"/>
                <a:gd name="T49" fmla="*/ 183 h 556"/>
                <a:gd name="T50" fmla="*/ 394 w 452"/>
                <a:gd name="T51" fmla="*/ 95 h 556"/>
                <a:gd name="T52" fmla="*/ 449 w 452"/>
                <a:gd name="T53" fmla="*/ 15 h 556"/>
                <a:gd name="T54" fmla="*/ 432 w 452"/>
                <a:gd name="T55" fmla="*/ 0 h 556"/>
                <a:gd name="T56" fmla="*/ 420 w 452"/>
                <a:gd name="T57" fmla="*/ 20 h 556"/>
                <a:gd name="T58" fmla="*/ 379 w 452"/>
                <a:gd name="T59" fmla="*/ 42 h 556"/>
                <a:gd name="T60" fmla="*/ 347 w 452"/>
                <a:gd name="T61" fmla="*/ 45 h 556"/>
                <a:gd name="T62" fmla="*/ 330 w 452"/>
                <a:gd name="T63" fmla="*/ 52 h 556"/>
                <a:gd name="T64" fmla="*/ 282 w 452"/>
                <a:gd name="T65" fmla="*/ 95 h 556"/>
                <a:gd name="T66" fmla="*/ 249 w 452"/>
                <a:gd name="T67" fmla="*/ 113 h 556"/>
                <a:gd name="T68" fmla="*/ 230 w 452"/>
                <a:gd name="T69" fmla="*/ 120 h 556"/>
                <a:gd name="T70" fmla="*/ 217 w 452"/>
                <a:gd name="T71" fmla="*/ 120 h 556"/>
                <a:gd name="T72" fmla="*/ 200 w 452"/>
                <a:gd name="T73" fmla="*/ 125 h 556"/>
                <a:gd name="T74" fmla="*/ 185 w 452"/>
                <a:gd name="T75" fmla="*/ 120 h 556"/>
                <a:gd name="T76" fmla="*/ 177 w 452"/>
                <a:gd name="T77" fmla="*/ 117 h 556"/>
                <a:gd name="T78" fmla="*/ 153 w 452"/>
                <a:gd name="T79" fmla="*/ 118 h 556"/>
                <a:gd name="T80" fmla="*/ 135 w 452"/>
                <a:gd name="T81" fmla="*/ 133 h 556"/>
                <a:gd name="T82" fmla="*/ 122 w 452"/>
                <a:gd name="T83" fmla="*/ 140 h 556"/>
                <a:gd name="T84" fmla="*/ 98 w 452"/>
                <a:gd name="T85" fmla="*/ 155 h 556"/>
                <a:gd name="T86" fmla="*/ 80 w 452"/>
                <a:gd name="T87" fmla="*/ 158 h 556"/>
                <a:gd name="T88" fmla="*/ 68 w 452"/>
                <a:gd name="T89" fmla="*/ 152 h 556"/>
                <a:gd name="T90" fmla="*/ 43 w 452"/>
                <a:gd name="T91" fmla="*/ 150 h 556"/>
                <a:gd name="T92" fmla="*/ 42 w 452"/>
                <a:gd name="T93" fmla="*/ 183 h 556"/>
                <a:gd name="T94" fmla="*/ 53 w 452"/>
                <a:gd name="T95" fmla="*/ 198 h 556"/>
                <a:gd name="T96" fmla="*/ 57 w 452"/>
                <a:gd name="T97" fmla="*/ 203 h 556"/>
                <a:gd name="T98" fmla="*/ 35 w 452"/>
                <a:gd name="T99" fmla="*/ 210 h 556"/>
                <a:gd name="T100" fmla="*/ 38 w 452"/>
                <a:gd name="T101" fmla="*/ 228 h 556"/>
                <a:gd name="T102" fmla="*/ 27 w 452"/>
                <a:gd name="T103" fmla="*/ 237 h 556"/>
                <a:gd name="T104" fmla="*/ 27 w 452"/>
                <a:gd name="T105" fmla="*/ 243 h 556"/>
                <a:gd name="T106" fmla="*/ 3 w 452"/>
                <a:gd name="T107" fmla="*/ 262 h 556"/>
                <a:gd name="T108" fmla="*/ 7 w 452"/>
                <a:gd name="T109" fmla="*/ 284 h 556"/>
                <a:gd name="T110" fmla="*/ 22 w 452"/>
                <a:gd name="T111" fmla="*/ 309 h 556"/>
                <a:gd name="T112" fmla="*/ 18 w 452"/>
                <a:gd name="T113" fmla="*/ 322 h 556"/>
                <a:gd name="T114" fmla="*/ 18 w 452"/>
                <a:gd name="T115" fmla="*/ 332 h 556"/>
                <a:gd name="T116" fmla="*/ 32 w 452"/>
                <a:gd name="T117" fmla="*/ 35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2" h="556">
                  <a:moveTo>
                    <a:pt x="37" y="359"/>
                  </a:moveTo>
                  <a:lnTo>
                    <a:pt x="52" y="355"/>
                  </a:lnTo>
                  <a:lnTo>
                    <a:pt x="55" y="355"/>
                  </a:lnTo>
                  <a:lnTo>
                    <a:pt x="55" y="354"/>
                  </a:lnTo>
                  <a:lnTo>
                    <a:pt x="57" y="354"/>
                  </a:lnTo>
                  <a:lnTo>
                    <a:pt x="57" y="354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7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60" y="349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5"/>
                  </a:lnTo>
                  <a:lnTo>
                    <a:pt x="65" y="360"/>
                  </a:lnTo>
                  <a:lnTo>
                    <a:pt x="70" y="365"/>
                  </a:lnTo>
                  <a:lnTo>
                    <a:pt x="77" y="369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0" y="375"/>
                  </a:lnTo>
                  <a:lnTo>
                    <a:pt x="87" y="385"/>
                  </a:lnTo>
                  <a:lnTo>
                    <a:pt x="90" y="387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0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5" y="407"/>
                  </a:lnTo>
                  <a:lnTo>
                    <a:pt x="72" y="410"/>
                  </a:lnTo>
                  <a:lnTo>
                    <a:pt x="70" y="412"/>
                  </a:lnTo>
                  <a:lnTo>
                    <a:pt x="70" y="415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20"/>
                  </a:lnTo>
                  <a:lnTo>
                    <a:pt x="72" y="422"/>
                  </a:lnTo>
                  <a:lnTo>
                    <a:pt x="72" y="422"/>
                  </a:lnTo>
                  <a:lnTo>
                    <a:pt x="73" y="420"/>
                  </a:lnTo>
                  <a:lnTo>
                    <a:pt x="75" y="420"/>
                  </a:lnTo>
                  <a:lnTo>
                    <a:pt x="75" y="420"/>
                  </a:lnTo>
                  <a:lnTo>
                    <a:pt x="77" y="422"/>
                  </a:lnTo>
                  <a:lnTo>
                    <a:pt x="77" y="424"/>
                  </a:lnTo>
                  <a:lnTo>
                    <a:pt x="77" y="424"/>
                  </a:lnTo>
                  <a:lnTo>
                    <a:pt x="77" y="425"/>
                  </a:lnTo>
                  <a:lnTo>
                    <a:pt x="72" y="425"/>
                  </a:lnTo>
                  <a:lnTo>
                    <a:pt x="67" y="427"/>
                  </a:lnTo>
                  <a:lnTo>
                    <a:pt x="58" y="429"/>
                  </a:lnTo>
                  <a:lnTo>
                    <a:pt x="53" y="430"/>
                  </a:lnTo>
                  <a:lnTo>
                    <a:pt x="53" y="430"/>
                  </a:lnTo>
                  <a:lnTo>
                    <a:pt x="53" y="432"/>
                  </a:lnTo>
                  <a:lnTo>
                    <a:pt x="50" y="437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50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53" y="450"/>
                  </a:lnTo>
                  <a:lnTo>
                    <a:pt x="57" y="452"/>
                  </a:lnTo>
                  <a:lnTo>
                    <a:pt x="57" y="452"/>
                  </a:lnTo>
                  <a:lnTo>
                    <a:pt x="57" y="454"/>
                  </a:lnTo>
                  <a:lnTo>
                    <a:pt x="55" y="455"/>
                  </a:lnTo>
                  <a:lnTo>
                    <a:pt x="42" y="477"/>
                  </a:lnTo>
                  <a:lnTo>
                    <a:pt x="32" y="485"/>
                  </a:lnTo>
                  <a:lnTo>
                    <a:pt x="28" y="490"/>
                  </a:lnTo>
                  <a:lnTo>
                    <a:pt x="30" y="489"/>
                  </a:lnTo>
                  <a:lnTo>
                    <a:pt x="32" y="490"/>
                  </a:lnTo>
                  <a:lnTo>
                    <a:pt x="33" y="494"/>
                  </a:lnTo>
                  <a:lnTo>
                    <a:pt x="33" y="499"/>
                  </a:lnTo>
                  <a:lnTo>
                    <a:pt x="33" y="507"/>
                  </a:lnTo>
                  <a:lnTo>
                    <a:pt x="33" y="509"/>
                  </a:lnTo>
                  <a:lnTo>
                    <a:pt x="33" y="519"/>
                  </a:lnTo>
                  <a:lnTo>
                    <a:pt x="33" y="522"/>
                  </a:lnTo>
                  <a:lnTo>
                    <a:pt x="38" y="529"/>
                  </a:lnTo>
                  <a:lnTo>
                    <a:pt x="38" y="534"/>
                  </a:lnTo>
                  <a:lnTo>
                    <a:pt x="37" y="539"/>
                  </a:lnTo>
                  <a:lnTo>
                    <a:pt x="38" y="539"/>
                  </a:lnTo>
                  <a:lnTo>
                    <a:pt x="40" y="541"/>
                  </a:lnTo>
                  <a:lnTo>
                    <a:pt x="42" y="541"/>
                  </a:lnTo>
                  <a:lnTo>
                    <a:pt x="5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3" y="534"/>
                  </a:lnTo>
                  <a:lnTo>
                    <a:pt x="65" y="534"/>
                  </a:lnTo>
                  <a:lnTo>
                    <a:pt x="70" y="537"/>
                  </a:lnTo>
                  <a:lnTo>
                    <a:pt x="75" y="544"/>
                  </a:lnTo>
                  <a:lnTo>
                    <a:pt x="77" y="549"/>
                  </a:lnTo>
                  <a:lnTo>
                    <a:pt x="78" y="547"/>
                  </a:lnTo>
                  <a:lnTo>
                    <a:pt x="80" y="547"/>
                  </a:lnTo>
                  <a:lnTo>
                    <a:pt x="85" y="546"/>
                  </a:lnTo>
                  <a:lnTo>
                    <a:pt x="97" y="549"/>
                  </a:lnTo>
                  <a:lnTo>
                    <a:pt x="98" y="552"/>
                  </a:lnTo>
                  <a:lnTo>
                    <a:pt x="103" y="556"/>
                  </a:lnTo>
                  <a:lnTo>
                    <a:pt x="112" y="556"/>
                  </a:lnTo>
                  <a:lnTo>
                    <a:pt x="123" y="554"/>
                  </a:lnTo>
                  <a:lnTo>
                    <a:pt x="130" y="554"/>
                  </a:lnTo>
                  <a:lnTo>
                    <a:pt x="138" y="554"/>
                  </a:lnTo>
                  <a:lnTo>
                    <a:pt x="142" y="551"/>
                  </a:lnTo>
                  <a:lnTo>
                    <a:pt x="157" y="534"/>
                  </a:lnTo>
                  <a:lnTo>
                    <a:pt x="183" y="507"/>
                  </a:lnTo>
                  <a:lnTo>
                    <a:pt x="210" y="480"/>
                  </a:lnTo>
                  <a:lnTo>
                    <a:pt x="235" y="457"/>
                  </a:lnTo>
                  <a:lnTo>
                    <a:pt x="270" y="422"/>
                  </a:lnTo>
                  <a:lnTo>
                    <a:pt x="297" y="397"/>
                  </a:lnTo>
                  <a:lnTo>
                    <a:pt x="312" y="382"/>
                  </a:lnTo>
                  <a:lnTo>
                    <a:pt x="337" y="360"/>
                  </a:lnTo>
                  <a:lnTo>
                    <a:pt x="360" y="337"/>
                  </a:lnTo>
                  <a:lnTo>
                    <a:pt x="389" y="310"/>
                  </a:lnTo>
                  <a:lnTo>
                    <a:pt x="414" y="285"/>
                  </a:lnTo>
                  <a:lnTo>
                    <a:pt x="415" y="279"/>
                  </a:lnTo>
                  <a:lnTo>
                    <a:pt x="417" y="267"/>
                  </a:lnTo>
                  <a:lnTo>
                    <a:pt x="422" y="248"/>
                  </a:lnTo>
                  <a:lnTo>
                    <a:pt x="422" y="247"/>
                  </a:lnTo>
                  <a:lnTo>
                    <a:pt x="415" y="222"/>
                  </a:lnTo>
                  <a:lnTo>
                    <a:pt x="414" y="218"/>
                  </a:lnTo>
                  <a:lnTo>
                    <a:pt x="412" y="213"/>
                  </a:lnTo>
                  <a:lnTo>
                    <a:pt x="412" y="212"/>
                  </a:lnTo>
                  <a:lnTo>
                    <a:pt x="412" y="208"/>
                  </a:lnTo>
                  <a:lnTo>
                    <a:pt x="409" y="183"/>
                  </a:lnTo>
                  <a:lnTo>
                    <a:pt x="414" y="170"/>
                  </a:lnTo>
                  <a:lnTo>
                    <a:pt x="409" y="150"/>
                  </a:lnTo>
                  <a:lnTo>
                    <a:pt x="395" y="133"/>
                  </a:lnTo>
                  <a:lnTo>
                    <a:pt x="390" y="107"/>
                  </a:lnTo>
                  <a:lnTo>
                    <a:pt x="394" y="95"/>
                  </a:lnTo>
                  <a:lnTo>
                    <a:pt x="394" y="88"/>
                  </a:lnTo>
                  <a:lnTo>
                    <a:pt x="424" y="73"/>
                  </a:lnTo>
                  <a:lnTo>
                    <a:pt x="437" y="47"/>
                  </a:lnTo>
                  <a:lnTo>
                    <a:pt x="452" y="20"/>
                  </a:lnTo>
                  <a:lnTo>
                    <a:pt x="449" y="15"/>
                  </a:lnTo>
                  <a:lnTo>
                    <a:pt x="445" y="7"/>
                  </a:lnTo>
                  <a:lnTo>
                    <a:pt x="445" y="5"/>
                  </a:lnTo>
                  <a:lnTo>
                    <a:pt x="440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32" y="2"/>
                  </a:lnTo>
                  <a:lnTo>
                    <a:pt x="430" y="7"/>
                  </a:lnTo>
                  <a:lnTo>
                    <a:pt x="427" y="13"/>
                  </a:lnTo>
                  <a:lnTo>
                    <a:pt x="425" y="15"/>
                  </a:lnTo>
                  <a:lnTo>
                    <a:pt x="420" y="20"/>
                  </a:lnTo>
                  <a:lnTo>
                    <a:pt x="412" y="27"/>
                  </a:lnTo>
                  <a:lnTo>
                    <a:pt x="392" y="37"/>
                  </a:lnTo>
                  <a:lnTo>
                    <a:pt x="390" y="37"/>
                  </a:lnTo>
                  <a:lnTo>
                    <a:pt x="387" y="37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2" y="43"/>
                  </a:lnTo>
                  <a:lnTo>
                    <a:pt x="364" y="43"/>
                  </a:lnTo>
                  <a:lnTo>
                    <a:pt x="354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4" y="45"/>
                  </a:lnTo>
                  <a:lnTo>
                    <a:pt x="337" y="48"/>
                  </a:lnTo>
                  <a:lnTo>
                    <a:pt x="335" y="50"/>
                  </a:lnTo>
                  <a:lnTo>
                    <a:pt x="330" y="52"/>
                  </a:lnTo>
                  <a:lnTo>
                    <a:pt x="309" y="72"/>
                  </a:lnTo>
                  <a:lnTo>
                    <a:pt x="299" y="82"/>
                  </a:lnTo>
                  <a:lnTo>
                    <a:pt x="297" y="83"/>
                  </a:lnTo>
                  <a:lnTo>
                    <a:pt x="287" y="92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75" y="100"/>
                  </a:lnTo>
                  <a:lnTo>
                    <a:pt x="274" y="102"/>
                  </a:lnTo>
                  <a:lnTo>
                    <a:pt x="250" y="113"/>
                  </a:lnTo>
                  <a:lnTo>
                    <a:pt x="249" y="113"/>
                  </a:lnTo>
                  <a:lnTo>
                    <a:pt x="240" y="117"/>
                  </a:lnTo>
                  <a:lnTo>
                    <a:pt x="235" y="118"/>
                  </a:lnTo>
                  <a:lnTo>
                    <a:pt x="234" y="120"/>
                  </a:lnTo>
                  <a:lnTo>
                    <a:pt x="232" y="120"/>
                  </a:lnTo>
                  <a:lnTo>
                    <a:pt x="230" y="120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22" y="120"/>
                  </a:lnTo>
                  <a:lnTo>
                    <a:pt x="220" y="120"/>
                  </a:lnTo>
                  <a:lnTo>
                    <a:pt x="217" y="120"/>
                  </a:lnTo>
                  <a:lnTo>
                    <a:pt x="217" y="120"/>
                  </a:lnTo>
                  <a:lnTo>
                    <a:pt x="214" y="122"/>
                  </a:lnTo>
                  <a:lnTo>
                    <a:pt x="210" y="123"/>
                  </a:lnTo>
                  <a:lnTo>
                    <a:pt x="207" y="123"/>
                  </a:lnTo>
                  <a:lnTo>
                    <a:pt x="200" y="125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5" y="125"/>
                  </a:lnTo>
                  <a:lnTo>
                    <a:pt x="192" y="125"/>
                  </a:lnTo>
                  <a:lnTo>
                    <a:pt x="185" y="120"/>
                  </a:lnTo>
                  <a:lnTo>
                    <a:pt x="183" y="118"/>
                  </a:lnTo>
                  <a:lnTo>
                    <a:pt x="182" y="118"/>
                  </a:lnTo>
                  <a:lnTo>
                    <a:pt x="182" y="117"/>
                  </a:lnTo>
                  <a:lnTo>
                    <a:pt x="178" y="117"/>
                  </a:lnTo>
                  <a:lnTo>
                    <a:pt x="177" y="117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53" y="118"/>
                  </a:lnTo>
                  <a:lnTo>
                    <a:pt x="148" y="12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7" y="132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27" y="138"/>
                  </a:lnTo>
                  <a:lnTo>
                    <a:pt x="123" y="140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18" y="143"/>
                  </a:lnTo>
                  <a:lnTo>
                    <a:pt x="113" y="147"/>
                  </a:lnTo>
                  <a:lnTo>
                    <a:pt x="112" y="148"/>
                  </a:lnTo>
                  <a:lnTo>
                    <a:pt x="110" y="150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3" y="155"/>
                  </a:lnTo>
                  <a:lnTo>
                    <a:pt x="73" y="155"/>
                  </a:lnTo>
                  <a:lnTo>
                    <a:pt x="72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5" y="150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3" y="150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2" y="172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45" y="188"/>
                  </a:lnTo>
                  <a:lnTo>
                    <a:pt x="47" y="192"/>
                  </a:lnTo>
                  <a:lnTo>
                    <a:pt x="50" y="193"/>
                  </a:lnTo>
                  <a:lnTo>
                    <a:pt x="53" y="198"/>
                  </a:lnTo>
                  <a:lnTo>
                    <a:pt x="55" y="198"/>
                  </a:lnTo>
                  <a:lnTo>
                    <a:pt x="55" y="198"/>
                  </a:lnTo>
                  <a:lnTo>
                    <a:pt x="57" y="200"/>
                  </a:lnTo>
                  <a:lnTo>
                    <a:pt x="57" y="202"/>
                  </a:lnTo>
                  <a:lnTo>
                    <a:pt x="57" y="203"/>
                  </a:lnTo>
                  <a:lnTo>
                    <a:pt x="57" y="205"/>
                  </a:lnTo>
                  <a:lnTo>
                    <a:pt x="42" y="210"/>
                  </a:lnTo>
                  <a:lnTo>
                    <a:pt x="38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8" y="227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2" y="232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2"/>
                  </a:lnTo>
                  <a:lnTo>
                    <a:pt x="27" y="243"/>
                  </a:lnTo>
                  <a:lnTo>
                    <a:pt x="23" y="248"/>
                  </a:lnTo>
                  <a:lnTo>
                    <a:pt x="13" y="245"/>
                  </a:lnTo>
                  <a:lnTo>
                    <a:pt x="7" y="243"/>
                  </a:lnTo>
                  <a:lnTo>
                    <a:pt x="3" y="25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7" y="284"/>
                  </a:lnTo>
                  <a:lnTo>
                    <a:pt x="8" y="285"/>
                  </a:lnTo>
                  <a:lnTo>
                    <a:pt x="10" y="285"/>
                  </a:lnTo>
                  <a:lnTo>
                    <a:pt x="15" y="289"/>
                  </a:lnTo>
                  <a:lnTo>
                    <a:pt x="15" y="290"/>
                  </a:lnTo>
                  <a:lnTo>
                    <a:pt x="22" y="309"/>
                  </a:lnTo>
                  <a:lnTo>
                    <a:pt x="22" y="309"/>
                  </a:lnTo>
                  <a:lnTo>
                    <a:pt x="22" y="310"/>
                  </a:lnTo>
                  <a:lnTo>
                    <a:pt x="20" y="314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8" y="324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18" y="332"/>
                  </a:lnTo>
                  <a:lnTo>
                    <a:pt x="20" y="337"/>
                  </a:lnTo>
                  <a:lnTo>
                    <a:pt x="25" y="345"/>
                  </a:lnTo>
                  <a:lnTo>
                    <a:pt x="28" y="352"/>
                  </a:lnTo>
                  <a:lnTo>
                    <a:pt x="30" y="354"/>
                  </a:lnTo>
                  <a:lnTo>
                    <a:pt x="32" y="359"/>
                  </a:lnTo>
                  <a:lnTo>
                    <a:pt x="37" y="359"/>
                  </a:lnTo>
                  <a:lnTo>
                    <a:pt x="37" y="35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5"/>
            <p:cNvSpPr>
              <a:spLocks/>
            </p:cNvSpPr>
            <p:nvPr/>
          </p:nvSpPr>
          <p:spPr bwMode="auto">
            <a:xfrm>
              <a:off x="7285922" y="5819000"/>
              <a:ext cx="71564" cy="152579"/>
            </a:xfrm>
            <a:custGeom>
              <a:avLst/>
              <a:gdLst>
                <a:gd name="T0" fmla="*/ 15 w 53"/>
                <a:gd name="T1" fmla="*/ 0 h 113"/>
                <a:gd name="T2" fmla="*/ 5 w 53"/>
                <a:gd name="T3" fmla="*/ 8 h 113"/>
                <a:gd name="T4" fmla="*/ 5 w 53"/>
                <a:gd name="T5" fmla="*/ 12 h 113"/>
                <a:gd name="T6" fmla="*/ 0 w 53"/>
                <a:gd name="T7" fmla="*/ 35 h 113"/>
                <a:gd name="T8" fmla="*/ 2 w 53"/>
                <a:gd name="T9" fmla="*/ 38 h 113"/>
                <a:gd name="T10" fmla="*/ 5 w 53"/>
                <a:gd name="T11" fmla="*/ 48 h 113"/>
                <a:gd name="T12" fmla="*/ 7 w 53"/>
                <a:gd name="T13" fmla="*/ 55 h 113"/>
                <a:gd name="T14" fmla="*/ 5 w 53"/>
                <a:gd name="T15" fmla="*/ 67 h 113"/>
                <a:gd name="T16" fmla="*/ 7 w 53"/>
                <a:gd name="T17" fmla="*/ 70 h 113"/>
                <a:gd name="T18" fmla="*/ 10 w 53"/>
                <a:gd name="T19" fmla="*/ 70 h 113"/>
                <a:gd name="T20" fmla="*/ 17 w 53"/>
                <a:gd name="T21" fmla="*/ 67 h 113"/>
                <a:gd name="T22" fmla="*/ 22 w 53"/>
                <a:gd name="T23" fmla="*/ 68 h 113"/>
                <a:gd name="T24" fmla="*/ 23 w 53"/>
                <a:gd name="T25" fmla="*/ 73 h 113"/>
                <a:gd name="T26" fmla="*/ 20 w 53"/>
                <a:gd name="T27" fmla="*/ 75 h 113"/>
                <a:gd name="T28" fmla="*/ 12 w 53"/>
                <a:gd name="T29" fmla="*/ 85 h 113"/>
                <a:gd name="T30" fmla="*/ 8 w 53"/>
                <a:gd name="T31" fmla="*/ 90 h 113"/>
                <a:gd name="T32" fmla="*/ 8 w 53"/>
                <a:gd name="T33" fmla="*/ 92 h 113"/>
                <a:gd name="T34" fmla="*/ 8 w 53"/>
                <a:gd name="T35" fmla="*/ 93 h 113"/>
                <a:gd name="T36" fmla="*/ 10 w 53"/>
                <a:gd name="T37" fmla="*/ 100 h 113"/>
                <a:gd name="T38" fmla="*/ 8 w 53"/>
                <a:gd name="T39" fmla="*/ 105 h 113"/>
                <a:gd name="T40" fmla="*/ 7 w 53"/>
                <a:gd name="T41" fmla="*/ 108 h 113"/>
                <a:gd name="T42" fmla="*/ 7 w 53"/>
                <a:gd name="T43" fmla="*/ 110 h 113"/>
                <a:gd name="T44" fmla="*/ 8 w 53"/>
                <a:gd name="T45" fmla="*/ 112 h 113"/>
                <a:gd name="T46" fmla="*/ 10 w 53"/>
                <a:gd name="T47" fmla="*/ 113 h 113"/>
                <a:gd name="T48" fmla="*/ 12 w 53"/>
                <a:gd name="T49" fmla="*/ 113 h 113"/>
                <a:gd name="T50" fmla="*/ 32 w 53"/>
                <a:gd name="T51" fmla="*/ 107 h 113"/>
                <a:gd name="T52" fmla="*/ 35 w 53"/>
                <a:gd name="T53" fmla="*/ 105 h 113"/>
                <a:gd name="T54" fmla="*/ 43 w 53"/>
                <a:gd name="T55" fmla="*/ 95 h 113"/>
                <a:gd name="T56" fmla="*/ 45 w 53"/>
                <a:gd name="T57" fmla="*/ 92 h 113"/>
                <a:gd name="T58" fmla="*/ 50 w 53"/>
                <a:gd name="T59" fmla="*/ 92 h 113"/>
                <a:gd name="T60" fmla="*/ 52 w 53"/>
                <a:gd name="T61" fmla="*/ 85 h 113"/>
                <a:gd name="T62" fmla="*/ 53 w 53"/>
                <a:gd name="T63" fmla="*/ 65 h 113"/>
                <a:gd name="T64" fmla="*/ 48 w 53"/>
                <a:gd name="T65" fmla="*/ 45 h 113"/>
                <a:gd name="T66" fmla="*/ 47 w 53"/>
                <a:gd name="T67" fmla="*/ 38 h 113"/>
                <a:gd name="T68" fmla="*/ 47 w 53"/>
                <a:gd name="T69" fmla="*/ 23 h 113"/>
                <a:gd name="T70" fmla="*/ 47 w 53"/>
                <a:gd name="T71" fmla="*/ 23 h 113"/>
                <a:gd name="T72" fmla="*/ 37 w 53"/>
                <a:gd name="T7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113">
                  <a:moveTo>
                    <a:pt x="32" y="3"/>
                  </a:moveTo>
                  <a:lnTo>
                    <a:pt x="15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7" y="55"/>
                  </a:lnTo>
                  <a:lnTo>
                    <a:pt x="5" y="57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0" y="70"/>
                  </a:lnTo>
                  <a:lnTo>
                    <a:pt x="12" y="68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22" y="68"/>
                  </a:lnTo>
                  <a:lnTo>
                    <a:pt x="27" y="72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0" y="7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3"/>
                  </a:lnTo>
                  <a:lnTo>
                    <a:pt x="10" y="98"/>
                  </a:lnTo>
                  <a:lnTo>
                    <a:pt x="10" y="100"/>
                  </a:lnTo>
                  <a:lnTo>
                    <a:pt x="8" y="102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7" y="108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28" y="108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5" y="105"/>
                  </a:lnTo>
                  <a:lnTo>
                    <a:pt x="38" y="100"/>
                  </a:lnTo>
                  <a:lnTo>
                    <a:pt x="43" y="95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2" y="85"/>
                  </a:lnTo>
                  <a:lnTo>
                    <a:pt x="53" y="75"/>
                  </a:lnTo>
                  <a:lnTo>
                    <a:pt x="53" y="65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3" y="10"/>
                  </a:lnTo>
                  <a:lnTo>
                    <a:pt x="37" y="8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6"/>
            <p:cNvSpPr>
              <a:spLocks/>
            </p:cNvSpPr>
            <p:nvPr/>
          </p:nvSpPr>
          <p:spPr bwMode="auto">
            <a:xfrm>
              <a:off x="2993432" y="4120368"/>
              <a:ext cx="1159877" cy="1015399"/>
            </a:xfrm>
            <a:custGeom>
              <a:avLst/>
              <a:gdLst>
                <a:gd name="T0" fmla="*/ 818 w 859"/>
                <a:gd name="T1" fmla="*/ 343 h 752"/>
                <a:gd name="T2" fmla="*/ 779 w 859"/>
                <a:gd name="T3" fmla="*/ 332 h 752"/>
                <a:gd name="T4" fmla="*/ 744 w 859"/>
                <a:gd name="T5" fmla="*/ 315 h 752"/>
                <a:gd name="T6" fmla="*/ 706 w 859"/>
                <a:gd name="T7" fmla="*/ 265 h 752"/>
                <a:gd name="T8" fmla="*/ 652 w 859"/>
                <a:gd name="T9" fmla="*/ 267 h 752"/>
                <a:gd name="T10" fmla="*/ 621 w 859"/>
                <a:gd name="T11" fmla="*/ 245 h 752"/>
                <a:gd name="T12" fmla="*/ 576 w 859"/>
                <a:gd name="T13" fmla="*/ 187 h 752"/>
                <a:gd name="T14" fmla="*/ 529 w 859"/>
                <a:gd name="T15" fmla="*/ 171 h 752"/>
                <a:gd name="T16" fmla="*/ 449 w 859"/>
                <a:gd name="T17" fmla="*/ 128 h 752"/>
                <a:gd name="T18" fmla="*/ 337 w 859"/>
                <a:gd name="T19" fmla="*/ 88 h 752"/>
                <a:gd name="T20" fmla="*/ 284 w 859"/>
                <a:gd name="T21" fmla="*/ 60 h 752"/>
                <a:gd name="T22" fmla="*/ 207 w 859"/>
                <a:gd name="T23" fmla="*/ 21 h 752"/>
                <a:gd name="T24" fmla="*/ 140 w 859"/>
                <a:gd name="T25" fmla="*/ 15 h 752"/>
                <a:gd name="T26" fmla="*/ 133 w 859"/>
                <a:gd name="T27" fmla="*/ 20 h 752"/>
                <a:gd name="T28" fmla="*/ 100 w 859"/>
                <a:gd name="T29" fmla="*/ 13 h 752"/>
                <a:gd name="T30" fmla="*/ 73 w 859"/>
                <a:gd name="T31" fmla="*/ 20 h 752"/>
                <a:gd name="T32" fmla="*/ 67 w 859"/>
                <a:gd name="T33" fmla="*/ 26 h 752"/>
                <a:gd name="T34" fmla="*/ 67 w 859"/>
                <a:gd name="T35" fmla="*/ 56 h 752"/>
                <a:gd name="T36" fmla="*/ 72 w 859"/>
                <a:gd name="T37" fmla="*/ 60 h 752"/>
                <a:gd name="T38" fmla="*/ 88 w 859"/>
                <a:gd name="T39" fmla="*/ 75 h 752"/>
                <a:gd name="T40" fmla="*/ 78 w 859"/>
                <a:gd name="T41" fmla="*/ 98 h 752"/>
                <a:gd name="T42" fmla="*/ 58 w 859"/>
                <a:gd name="T43" fmla="*/ 136 h 752"/>
                <a:gd name="T44" fmla="*/ 100 w 859"/>
                <a:gd name="T45" fmla="*/ 131 h 752"/>
                <a:gd name="T46" fmla="*/ 110 w 859"/>
                <a:gd name="T47" fmla="*/ 160 h 752"/>
                <a:gd name="T48" fmla="*/ 163 w 859"/>
                <a:gd name="T49" fmla="*/ 178 h 752"/>
                <a:gd name="T50" fmla="*/ 200 w 859"/>
                <a:gd name="T51" fmla="*/ 190 h 752"/>
                <a:gd name="T52" fmla="*/ 202 w 859"/>
                <a:gd name="T53" fmla="*/ 217 h 752"/>
                <a:gd name="T54" fmla="*/ 190 w 859"/>
                <a:gd name="T55" fmla="*/ 250 h 752"/>
                <a:gd name="T56" fmla="*/ 152 w 859"/>
                <a:gd name="T57" fmla="*/ 263 h 752"/>
                <a:gd name="T58" fmla="*/ 138 w 859"/>
                <a:gd name="T59" fmla="*/ 317 h 752"/>
                <a:gd name="T60" fmla="*/ 122 w 859"/>
                <a:gd name="T61" fmla="*/ 330 h 752"/>
                <a:gd name="T62" fmla="*/ 102 w 859"/>
                <a:gd name="T63" fmla="*/ 377 h 752"/>
                <a:gd name="T64" fmla="*/ 75 w 859"/>
                <a:gd name="T65" fmla="*/ 392 h 752"/>
                <a:gd name="T66" fmla="*/ 83 w 859"/>
                <a:gd name="T67" fmla="*/ 425 h 752"/>
                <a:gd name="T68" fmla="*/ 77 w 859"/>
                <a:gd name="T69" fmla="*/ 444 h 752"/>
                <a:gd name="T70" fmla="*/ 45 w 859"/>
                <a:gd name="T71" fmla="*/ 479 h 752"/>
                <a:gd name="T72" fmla="*/ 52 w 859"/>
                <a:gd name="T73" fmla="*/ 522 h 752"/>
                <a:gd name="T74" fmla="*/ 17 w 859"/>
                <a:gd name="T75" fmla="*/ 535 h 752"/>
                <a:gd name="T76" fmla="*/ 0 w 859"/>
                <a:gd name="T77" fmla="*/ 579 h 752"/>
                <a:gd name="T78" fmla="*/ 37 w 859"/>
                <a:gd name="T79" fmla="*/ 600 h 752"/>
                <a:gd name="T80" fmla="*/ 62 w 859"/>
                <a:gd name="T81" fmla="*/ 645 h 752"/>
                <a:gd name="T82" fmla="*/ 77 w 859"/>
                <a:gd name="T83" fmla="*/ 642 h 752"/>
                <a:gd name="T84" fmla="*/ 65 w 859"/>
                <a:gd name="T85" fmla="*/ 647 h 752"/>
                <a:gd name="T86" fmla="*/ 60 w 859"/>
                <a:gd name="T87" fmla="*/ 664 h 752"/>
                <a:gd name="T88" fmla="*/ 103 w 859"/>
                <a:gd name="T89" fmla="*/ 736 h 752"/>
                <a:gd name="T90" fmla="*/ 115 w 859"/>
                <a:gd name="T91" fmla="*/ 727 h 752"/>
                <a:gd name="T92" fmla="*/ 168 w 859"/>
                <a:gd name="T93" fmla="*/ 714 h 752"/>
                <a:gd name="T94" fmla="*/ 219 w 859"/>
                <a:gd name="T95" fmla="*/ 709 h 752"/>
                <a:gd name="T96" fmla="*/ 304 w 859"/>
                <a:gd name="T97" fmla="*/ 734 h 752"/>
                <a:gd name="T98" fmla="*/ 332 w 859"/>
                <a:gd name="T99" fmla="*/ 736 h 752"/>
                <a:gd name="T100" fmla="*/ 362 w 859"/>
                <a:gd name="T101" fmla="*/ 752 h 752"/>
                <a:gd name="T102" fmla="*/ 444 w 859"/>
                <a:gd name="T103" fmla="*/ 697 h 752"/>
                <a:gd name="T104" fmla="*/ 477 w 859"/>
                <a:gd name="T105" fmla="*/ 690 h 752"/>
                <a:gd name="T106" fmla="*/ 542 w 859"/>
                <a:gd name="T107" fmla="*/ 635 h 752"/>
                <a:gd name="T108" fmla="*/ 574 w 859"/>
                <a:gd name="T109" fmla="*/ 617 h 752"/>
                <a:gd name="T110" fmla="*/ 552 w 859"/>
                <a:gd name="T111" fmla="*/ 567 h 752"/>
                <a:gd name="T112" fmla="*/ 594 w 859"/>
                <a:gd name="T113" fmla="*/ 504 h 752"/>
                <a:gd name="T114" fmla="*/ 652 w 859"/>
                <a:gd name="T115" fmla="*/ 464 h 752"/>
                <a:gd name="T116" fmla="*/ 662 w 859"/>
                <a:gd name="T117" fmla="*/ 462 h 752"/>
                <a:gd name="T118" fmla="*/ 741 w 859"/>
                <a:gd name="T119" fmla="*/ 430 h 752"/>
                <a:gd name="T120" fmla="*/ 846 w 859"/>
                <a:gd name="T121" fmla="*/ 39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9" h="752">
                  <a:moveTo>
                    <a:pt x="851" y="343"/>
                  </a:moveTo>
                  <a:lnTo>
                    <a:pt x="851" y="342"/>
                  </a:lnTo>
                  <a:lnTo>
                    <a:pt x="851" y="342"/>
                  </a:lnTo>
                  <a:lnTo>
                    <a:pt x="849" y="340"/>
                  </a:lnTo>
                  <a:lnTo>
                    <a:pt x="849" y="338"/>
                  </a:lnTo>
                  <a:lnTo>
                    <a:pt x="849" y="338"/>
                  </a:lnTo>
                  <a:lnTo>
                    <a:pt x="848" y="337"/>
                  </a:lnTo>
                  <a:lnTo>
                    <a:pt x="838" y="337"/>
                  </a:lnTo>
                  <a:lnTo>
                    <a:pt x="828" y="338"/>
                  </a:lnTo>
                  <a:lnTo>
                    <a:pt x="824" y="338"/>
                  </a:lnTo>
                  <a:lnTo>
                    <a:pt x="823" y="338"/>
                  </a:lnTo>
                  <a:lnTo>
                    <a:pt x="821" y="340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18" y="343"/>
                  </a:lnTo>
                  <a:lnTo>
                    <a:pt x="813" y="342"/>
                  </a:lnTo>
                  <a:lnTo>
                    <a:pt x="809" y="342"/>
                  </a:lnTo>
                  <a:lnTo>
                    <a:pt x="809" y="340"/>
                  </a:lnTo>
                  <a:lnTo>
                    <a:pt x="806" y="337"/>
                  </a:lnTo>
                  <a:lnTo>
                    <a:pt x="804" y="335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6" y="330"/>
                  </a:lnTo>
                  <a:lnTo>
                    <a:pt x="789" y="328"/>
                  </a:lnTo>
                  <a:lnTo>
                    <a:pt x="789" y="328"/>
                  </a:lnTo>
                  <a:lnTo>
                    <a:pt x="788" y="330"/>
                  </a:lnTo>
                  <a:lnTo>
                    <a:pt x="784" y="330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79" y="332"/>
                  </a:lnTo>
                  <a:lnTo>
                    <a:pt x="779" y="332"/>
                  </a:lnTo>
                  <a:lnTo>
                    <a:pt x="778" y="332"/>
                  </a:lnTo>
                  <a:lnTo>
                    <a:pt x="778" y="330"/>
                  </a:lnTo>
                  <a:lnTo>
                    <a:pt x="776" y="330"/>
                  </a:lnTo>
                  <a:lnTo>
                    <a:pt x="776" y="328"/>
                  </a:lnTo>
                  <a:lnTo>
                    <a:pt x="776" y="328"/>
                  </a:lnTo>
                  <a:lnTo>
                    <a:pt x="776" y="327"/>
                  </a:lnTo>
                  <a:lnTo>
                    <a:pt x="776" y="323"/>
                  </a:lnTo>
                  <a:lnTo>
                    <a:pt x="776" y="322"/>
                  </a:lnTo>
                  <a:lnTo>
                    <a:pt x="774" y="322"/>
                  </a:lnTo>
                  <a:lnTo>
                    <a:pt x="769" y="318"/>
                  </a:lnTo>
                  <a:lnTo>
                    <a:pt x="769" y="318"/>
                  </a:lnTo>
                  <a:lnTo>
                    <a:pt x="768" y="317"/>
                  </a:lnTo>
                  <a:lnTo>
                    <a:pt x="763" y="315"/>
                  </a:lnTo>
                  <a:lnTo>
                    <a:pt x="749" y="317"/>
                  </a:lnTo>
                  <a:lnTo>
                    <a:pt x="748" y="317"/>
                  </a:lnTo>
                  <a:lnTo>
                    <a:pt x="744" y="315"/>
                  </a:lnTo>
                  <a:lnTo>
                    <a:pt x="744" y="315"/>
                  </a:lnTo>
                  <a:lnTo>
                    <a:pt x="743" y="315"/>
                  </a:lnTo>
                  <a:lnTo>
                    <a:pt x="743" y="312"/>
                  </a:lnTo>
                  <a:lnTo>
                    <a:pt x="743" y="307"/>
                  </a:lnTo>
                  <a:lnTo>
                    <a:pt x="743" y="305"/>
                  </a:lnTo>
                  <a:lnTo>
                    <a:pt x="744" y="305"/>
                  </a:lnTo>
                  <a:lnTo>
                    <a:pt x="746" y="302"/>
                  </a:lnTo>
                  <a:lnTo>
                    <a:pt x="746" y="298"/>
                  </a:lnTo>
                  <a:lnTo>
                    <a:pt x="744" y="292"/>
                  </a:lnTo>
                  <a:lnTo>
                    <a:pt x="744" y="292"/>
                  </a:lnTo>
                  <a:lnTo>
                    <a:pt x="743" y="288"/>
                  </a:lnTo>
                  <a:lnTo>
                    <a:pt x="741" y="287"/>
                  </a:lnTo>
                  <a:lnTo>
                    <a:pt x="741" y="287"/>
                  </a:lnTo>
                  <a:lnTo>
                    <a:pt x="738" y="287"/>
                  </a:lnTo>
                  <a:lnTo>
                    <a:pt x="729" y="283"/>
                  </a:lnTo>
                  <a:lnTo>
                    <a:pt x="706" y="265"/>
                  </a:lnTo>
                  <a:lnTo>
                    <a:pt x="704" y="265"/>
                  </a:lnTo>
                  <a:lnTo>
                    <a:pt x="704" y="265"/>
                  </a:lnTo>
                  <a:lnTo>
                    <a:pt x="701" y="265"/>
                  </a:lnTo>
                  <a:lnTo>
                    <a:pt x="701" y="265"/>
                  </a:lnTo>
                  <a:lnTo>
                    <a:pt x="701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2"/>
                  </a:lnTo>
                  <a:lnTo>
                    <a:pt x="699" y="273"/>
                  </a:lnTo>
                  <a:lnTo>
                    <a:pt x="699" y="273"/>
                  </a:lnTo>
                  <a:lnTo>
                    <a:pt x="696" y="277"/>
                  </a:lnTo>
                  <a:lnTo>
                    <a:pt x="674" y="273"/>
                  </a:lnTo>
                  <a:lnTo>
                    <a:pt x="671" y="268"/>
                  </a:lnTo>
                  <a:lnTo>
                    <a:pt x="657" y="267"/>
                  </a:lnTo>
                  <a:lnTo>
                    <a:pt x="654" y="267"/>
                  </a:lnTo>
                  <a:lnTo>
                    <a:pt x="652" y="267"/>
                  </a:lnTo>
                  <a:lnTo>
                    <a:pt x="649" y="265"/>
                  </a:lnTo>
                  <a:lnTo>
                    <a:pt x="647" y="262"/>
                  </a:lnTo>
                  <a:lnTo>
                    <a:pt x="647" y="262"/>
                  </a:lnTo>
                  <a:lnTo>
                    <a:pt x="646" y="258"/>
                  </a:lnTo>
                  <a:lnTo>
                    <a:pt x="644" y="253"/>
                  </a:lnTo>
                  <a:lnTo>
                    <a:pt x="642" y="252"/>
                  </a:lnTo>
                  <a:lnTo>
                    <a:pt x="637" y="248"/>
                  </a:lnTo>
                  <a:lnTo>
                    <a:pt x="636" y="247"/>
                  </a:lnTo>
                  <a:lnTo>
                    <a:pt x="636" y="247"/>
                  </a:lnTo>
                  <a:lnTo>
                    <a:pt x="632" y="247"/>
                  </a:lnTo>
                  <a:lnTo>
                    <a:pt x="632" y="247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29" y="248"/>
                  </a:lnTo>
                  <a:lnTo>
                    <a:pt x="627" y="248"/>
                  </a:lnTo>
                  <a:lnTo>
                    <a:pt x="621" y="245"/>
                  </a:lnTo>
                  <a:lnTo>
                    <a:pt x="617" y="243"/>
                  </a:lnTo>
                  <a:lnTo>
                    <a:pt x="611" y="235"/>
                  </a:lnTo>
                  <a:lnTo>
                    <a:pt x="611" y="235"/>
                  </a:lnTo>
                  <a:lnTo>
                    <a:pt x="596" y="223"/>
                  </a:lnTo>
                  <a:lnTo>
                    <a:pt x="577" y="210"/>
                  </a:lnTo>
                  <a:lnTo>
                    <a:pt x="571" y="202"/>
                  </a:lnTo>
                  <a:lnTo>
                    <a:pt x="572" y="198"/>
                  </a:lnTo>
                  <a:lnTo>
                    <a:pt x="574" y="198"/>
                  </a:lnTo>
                  <a:lnTo>
                    <a:pt x="574" y="197"/>
                  </a:lnTo>
                  <a:lnTo>
                    <a:pt x="576" y="195"/>
                  </a:lnTo>
                  <a:lnTo>
                    <a:pt x="576" y="193"/>
                  </a:lnTo>
                  <a:lnTo>
                    <a:pt x="576" y="192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7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6" y="183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2" y="171"/>
                  </a:lnTo>
                  <a:lnTo>
                    <a:pt x="552" y="171"/>
                  </a:lnTo>
                  <a:lnTo>
                    <a:pt x="547" y="170"/>
                  </a:lnTo>
                  <a:lnTo>
                    <a:pt x="541" y="171"/>
                  </a:lnTo>
                  <a:lnTo>
                    <a:pt x="529" y="171"/>
                  </a:lnTo>
                  <a:lnTo>
                    <a:pt x="519" y="168"/>
                  </a:lnTo>
                  <a:lnTo>
                    <a:pt x="514" y="166"/>
                  </a:lnTo>
                  <a:lnTo>
                    <a:pt x="514" y="165"/>
                  </a:lnTo>
                  <a:lnTo>
                    <a:pt x="494" y="148"/>
                  </a:lnTo>
                  <a:lnTo>
                    <a:pt x="492" y="143"/>
                  </a:lnTo>
                  <a:lnTo>
                    <a:pt x="479" y="141"/>
                  </a:lnTo>
                  <a:lnTo>
                    <a:pt x="472" y="146"/>
                  </a:lnTo>
                  <a:lnTo>
                    <a:pt x="469" y="146"/>
                  </a:lnTo>
                  <a:lnTo>
                    <a:pt x="466" y="146"/>
                  </a:lnTo>
                  <a:lnTo>
                    <a:pt x="464" y="145"/>
                  </a:lnTo>
                  <a:lnTo>
                    <a:pt x="462" y="143"/>
                  </a:lnTo>
                  <a:lnTo>
                    <a:pt x="449" y="131"/>
                  </a:lnTo>
                  <a:lnTo>
                    <a:pt x="449" y="130"/>
                  </a:lnTo>
                  <a:lnTo>
                    <a:pt x="449" y="130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2" y="121"/>
                  </a:lnTo>
                  <a:lnTo>
                    <a:pt x="440" y="121"/>
                  </a:lnTo>
                  <a:lnTo>
                    <a:pt x="427" y="118"/>
                  </a:lnTo>
                  <a:lnTo>
                    <a:pt x="415" y="118"/>
                  </a:lnTo>
                  <a:lnTo>
                    <a:pt x="407" y="118"/>
                  </a:lnTo>
                  <a:lnTo>
                    <a:pt x="395" y="116"/>
                  </a:lnTo>
                  <a:lnTo>
                    <a:pt x="384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79" y="111"/>
                  </a:lnTo>
                  <a:lnTo>
                    <a:pt x="379" y="111"/>
                  </a:lnTo>
                  <a:lnTo>
                    <a:pt x="377" y="110"/>
                  </a:lnTo>
                  <a:lnTo>
                    <a:pt x="360" y="101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4" y="85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4" y="81"/>
                  </a:lnTo>
                  <a:lnTo>
                    <a:pt x="327" y="78"/>
                  </a:lnTo>
                  <a:lnTo>
                    <a:pt x="324" y="76"/>
                  </a:lnTo>
                  <a:lnTo>
                    <a:pt x="319" y="75"/>
                  </a:lnTo>
                  <a:lnTo>
                    <a:pt x="312" y="73"/>
                  </a:lnTo>
                  <a:lnTo>
                    <a:pt x="312" y="73"/>
                  </a:lnTo>
                  <a:lnTo>
                    <a:pt x="310" y="71"/>
                  </a:lnTo>
                  <a:lnTo>
                    <a:pt x="307" y="70"/>
                  </a:lnTo>
                  <a:lnTo>
                    <a:pt x="307" y="68"/>
                  </a:lnTo>
                  <a:lnTo>
                    <a:pt x="305" y="66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57" y="51"/>
                  </a:lnTo>
                  <a:lnTo>
                    <a:pt x="257" y="51"/>
                  </a:lnTo>
                  <a:lnTo>
                    <a:pt x="245" y="46"/>
                  </a:lnTo>
                  <a:lnTo>
                    <a:pt x="234" y="41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4" y="38"/>
                  </a:lnTo>
                  <a:lnTo>
                    <a:pt x="214" y="35"/>
                  </a:lnTo>
                  <a:lnTo>
                    <a:pt x="212" y="33"/>
                  </a:lnTo>
                  <a:lnTo>
                    <a:pt x="209" y="28"/>
                  </a:lnTo>
                  <a:lnTo>
                    <a:pt x="207" y="26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3"/>
                  </a:lnTo>
                  <a:lnTo>
                    <a:pt x="207" y="21"/>
                  </a:lnTo>
                  <a:lnTo>
                    <a:pt x="207" y="20"/>
                  </a:lnTo>
                  <a:lnTo>
                    <a:pt x="204" y="16"/>
                  </a:lnTo>
                  <a:lnTo>
                    <a:pt x="202" y="15"/>
                  </a:lnTo>
                  <a:lnTo>
                    <a:pt x="199" y="11"/>
                  </a:lnTo>
                  <a:lnTo>
                    <a:pt x="190" y="5"/>
                  </a:lnTo>
                  <a:lnTo>
                    <a:pt x="183" y="5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1"/>
                  </a:lnTo>
                  <a:lnTo>
                    <a:pt x="150" y="8"/>
                  </a:lnTo>
                  <a:lnTo>
                    <a:pt x="145" y="8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7" y="23"/>
                  </a:lnTo>
                  <a:lnTo>
                    <a:pt x="145" y="28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1"/>
                  </a:lnTo>
                  <a:lnTo>
                    <a:pt x="138" y="20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27" y="20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2" y="21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107" y="18"/>
                  </a:lnTo>
                  <a:lnTo>
                    <a:pt x="107" y="16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0" y="13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3" y="18"/>
                  </a:lnTo>
                  <a:lnTo>
                    <a:pt x="95" y="18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3" y="20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7" y="18"/>
                  </a:lnTo>
                  <a:lnTo>
                    <a:pt x="75" y="18"/>
                  </a:lnTo>
                  <a:lnTo>
                    <a:pt x="73" y="20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5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3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3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70" y="41"/>
                  </a:lnTo>
                  <a:lnTo>
                    <a:pt x="70" y="43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8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8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65"/>
                  </a:lnTo>
                  <a:lnTo>
                    <a:pt x="65" y="68"/>
                  </a:lnTo>
                  <a:lnTo>
                    <a:pt x="65" y="73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72" y="76"/>
                  </a:lnTo>
                  <a:lnTo>
                    <a:pt x="77" y="73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77" y="8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70" y="91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3" y="95"/>
                  </a:lnTo>
                  <a:lnTo>
                    <a:pt x="77" y="96"/>
                  </a:lnTo>
                  <a:lnTo>
                    <a:pt x="78" y="98"/>
                  </a:lnTo>
                  <a:lnTo>
                    <a:pt x="68" y="103"/>
                  </a:lnTo>
                  <a:lnTo>
                    <a:pt x="67" y="103"/>
                  </a:lnTo>
                  <a:lnTo>
                    <a:pt x="65" y="105"/>
                  </a:lnTo>
                  <a:lnTo>
                    <a:pt x="65" y="106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65" y="115"/>
                  </a:lnTo>
                  <a:lnTo>
                    <a:pt x="58" y="120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35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8" y="136"/>
                  </a:lnTo>
                  <a:lnTo>
                    <a:pt x="60" y="136"/>
                  </a:lnTo>
                  <a:lnTo>
                    <a:pt x="60" y="136"/>
                  </a:lnTo>
                  <a:lnTo>
                    <a:pt x="62" y="135"/>
                  </a:lnTo>
                  <a:lnTo>
                    <a:pt x="63" y="135"/>
                  </a:lnTo>
                  <a:lnTo>
                    <a:pt x="65" y="133"/>
                  </a:lnTo>
                  <a:lnTo>
                    <a:pt x="73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80" y="131"/>
                  </a:lnTo>
                  <a:lnTo>
                    <a:pt x="92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7" y="133"/>
                  </a:lnTo>
                  <a:lnTo>
                    <a:pt x="98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3" y="131"/>
                  </a:lnTo>
                  <a:lnTo>
                    <a:pt x="103" y="138"/>
                  </a:lnTo>
                  <a:lnTo>
                    <a:pt x="100" y="146"/>
                  </a:lnTo>
                  <a:lnTo>
                    <a:pt x="95" y="151"/>
                  </a:lnTo>
                  <a:lnTo>
                    <a:pt x="93" y="151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8" y="163"/>
                  </a:lnTo>
                  <a:lnTo>
                    <a:pt x="102" y="163"/>
                  </a:lnTo>
                  <a:lnTo>
                    <a:pt x="103" y="163"/>
                  </a:lnTo>
                  <a:lnTo>
                    <a:pt x="105" y="163"/>
                  </a:lnTo>
                  <a:lnTo>
                    <a:pt x="110" y="160"/>
                  </a:lnTo>
                  <a:lnTo>
                    <a:pt x="115" y="158"/>
                  </a:lnTo>
                  <a:lnTo>
                    <a:pt x="128" y="165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53" y="182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60" y="180"/>
                  </a:lnTo>
                  <a:lnTo>
                    <a:pt x="162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8" y="173"/>
                  </a:lnTo>
                  <a:lnTo>
                    <a:pt x="168" y="173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6"/>
                  </a:lnTo>
                  <a:lnTo>
                    <a:pt x="170" y="176"/>
                  </a:lnTo>
                  <a:lnTo>
                    <a:pt x="170" y="178"/>
                  </a:lnTo>
                  <a:lnTo>
                    <a:pt x="172" y="178"/>
                  </a:lnTo>
                  <a:lnTo>
                    <a:pt x="182" y="183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0" y="190"/>
                  </a:lnTo>
                  <a:lnTo>
                    <a:pt x="204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0" y="205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9" y="217"/>
                  </a:lnTo>
                  <a:lnTo>
                    <a:pt x="199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9" y="220"/>
                  </a:lnTo>
                  <a:lnTo>
                    <a:pt x="209" y="220"/>
                  </a:lnTo>
                  <a:lnTo>
                    <a:pt x="214" y="223"/>
                  </a:lnTo>
                  <a:lnTo>
                    <a:pt x="214" y="225"/>
                  </a:lnTo>
                  <a:lnTo>
                    <a:pt x="217" y="232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3"/>
                  </a:lnTo>
                  <a:lnTo>
                    <a:pt x="214" y="235"/>
                  </a:lnTo>
                  <a:lnTo>
                    <a:pt x="210" y="238"/>
                  </a:lnTo>
                  <a:lnTo>
                    <a:pt x="204" y="243"/>
                  </a:lnTo>
                  <a:lnTo>
                    <a:pt x="192" y="248"/>
                  </a:lnTo>
                  <a:lnTo>
                    <a:pt x="190" y="250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82" y="252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5" y="252"/>
                  </a:lnTo>
                  <a:lnTo>
                    <a:pt x="165" y="257"/>
                  </a:lnTo>
                  <a:lnTo>
                    <a:pt x="165" y="258"/>
                  </a:lnTo>
                  <a:lnTo>
                    <a:pt x="163" y="262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58" y="263"/>
                  </a:lnTo>
                  <a:lnTo>
                    <a:pt x="157" y="263"/>
                  </a:lnTo>
                  <a:lnTo>
                    <a:pt x="152" y="262"/>
                  </a:lnTo>
                  <a:lnTo>
                    <a:pt x="152" y="263"/>
                  </a:lnTo>
                  <a:lnTo>
                    <a:pt x="152" y="265"/>
                  </a:lnTo>
                  <a:lnTo>
                    <a:pt x="153" y="277"/>
                  </a:lnTo>
                  <a:lnTo>
                    <a:pt x="153" y="278"/>
                  </a:lnTo>
                  <a:lnTo>
                    <a:pt x="155" y="280"/>
                  </a:lnTo>
                  <a:lnTo>
                    <a:pt x="152" y="283"/>
                  </a:lnTo>
                  <a:lnTo>
                    <a:pt x="148" y="290"/>
                  </a:lnTo>
                  <a:lnTo>
                    <a:pt x="148" y="293"/>
                  </a:lnTo>
                  <a:lnTo>
                    <a:pt x="148" y="297"/>
                  </a:lnTo>
                  <a:lnTo>
                    <a:pt x="145" y="308"/>
                  </a:lnTo>
                  <a:lnTo>
                    <a:pt x="145" y="310"/>
                  </a:lnTo>
                  <a:lnTo>
                    <a:pt x="143" y="310"/>
                  </a:lnTo>
                  <a:lnTo>
                    <a:pt x="142" y="312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38" y="317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3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33" y="328"/>
                  </a:lnTo>
                  <a:lnTo>
                    <a:pt x="132" y="330"/>
                  </a:lnTo>
                  <a:lnTo>
                    <a:pt x="128" y="328"/>
                  </a:lnTo>
                  <a:lnTo>
                    <a:pt x="128" y="328"/>
                  </a:lnTo>
                  <a:lnTo>
                    <a:pt x="122" y="328"/>
                  </a:lnTo>
                  <a:lnTo>
                    <a:pt x="122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18" y="332"/>
                  </a:lnTo>
                  <a:lnTo>
                    <a:pt x="118" y="337"/>
                  </a:lnTo>
                  <a:lnTo>
                    <a:pt x="117" y="337"/>
                  </a:lnTo>
                  <a:lnTo>
                    <a:pt x="117" y="338"/>
                  </a:lnTo>
                  <a:lnTo>
                    <a:pt x="117" y="338"/>
                  </a:lnTo>
                  <a:lnTo>
                    <a:pt x="123" y="343"/>
                  </a:lnTo>
                  <a:lnTo>
                    <a:pt x="123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3" y="353"/>
                  </a:lnTo>
                  <a:lnTo>
                    <a:pt x="122" y="357"/>
                  </a:lnTo>
                  <a:lnTo>
                    <a:pt x="117" y="365"/>
                  </a:lnTo>
                  <a:lnTo>
                    <a:pt x="103" y="377"/>
                  </a:lnTo>
                  <a:lnTo>
                    <a:pt x="102" y="377"/>
                  </a:lnTo>
                  <a:lnTo>
                    <a:pt x="95" y="375"/>
                  </a:lnTo>
                  <a:lnTo>
                    <a:pt x="92" y="373"/>
                  </a:lnTo>
                  <a:lnTo>
                    <a:pt x="68" y="365"/>
                  </a:lnTo>
                  <a:lnTo>
                    <a:pt x="67" y="365"/>
                  </a:lnTo>
                  <a:lnTo>
                    <a:pt x="67" y="368"/>
                  </a:lnTo>
                  <a:lnTo>
                    <a:pt x="67" y="370"/>
                  </a:lnTo>
                  <a:lnTo>
                    <a:pt x="68" y="372"/>
                  </a:lnTo>
                  <a:lnTo>
                    <a:pt x="68" y="373"/>
                  </a:lnTo>
                  <a:lnTo>
                    <a:pt x="73" y="383"/>
                  </a:lnTo>
                  <a:lnTo>
                    <a:pt x="75" y="385"/>
                  </a:lnTo>
                  <a:lnTo>
                    <a:pt x="77" y="387"/>
                  </a:lnTo>
                  <a:lnTo>
                    <a:pt x="77" y="387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5" y="392"/>
                  </a:lnTo>
                  <a:lnTo>
                    <a:pt x="75" y="393"/>
                  </a:lnTo>
                  <a:lnTo>
                    <a:pt x="73" y="393"/>
                  </a:lnTo>
                  <a:lnTo>
                    <a:pt x="73" y="393"/>
                  </a:lnTo>
                  <a:lnTo>
                    <a:pt x="72" y="393"/>
                  </a:lnTo>
                  <a:lnTo>
                    <a:pt x="72" y="397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3"/>
                  </a:lnTo>
                  <a:lnTo>
                    <a:pt x="75" y="423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8" y="425"/>
                  </a:lnTo>
                  <a:lnTo>
                    <a:pt x="78" y="425"/>
                  </a:lnTo>
                  <a:lnTo>
                    <a:pt x="80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7"/>
                  </a:lnTo>
                  <a:lnTo>
                    <a:pt x="87" y="428"/>
                  </a:lnTo>
                  <a:lnTo>
                    <a:pt x="87" y="430"/>
                  </a:lnTo>
                  <a:lnTo>
                    <a:pt x="87" y="432"/>
                  </a:lnTo>
                  <a:lnTo>
                    <a:pt x="87" y="432"/>
                  </a:lnTo>
                  <a:lnTo>
                    <a:pt x="87" y="433"/>
                  </a:lnTo>
                  <a:lnTo>
                    <a:pt x="87" y="433"/>
                  </a:lnTo>
                  <a:lnTo>
                    <a:pt x="85" y="435"/>
                  </a:lnTo>
                  <a:lnTo>
                    <a:pt x="85" y="437"/>
                  </a:lnTo>
                  <a:lnTo>
                    <a:pt x="83" y="437"/>
                  </a:lnTo>
                  <a:lnTo>
                    <a:pt x="83" y="438"/>
                  </a:lnTo>
                  <a:lnTo>
                    <a:pt x="82" y="438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7" y="444"/>
                  </a:lnTo>
                  <a:lnTo>
                    <a:pt x="77" y="445"/>
                  </a:lnTo>
                  <a:lnTo>
                    <a:pt x="77" y="447"/>
                  </a:lnTo>
                  <a:lnTo>
                    <a:pt x="77" y="449"/>
                  </a:lnTo>
                  <a:lnTo>
                    <a:pt x="67" y="450"/>
                  </a:lnTo>
                  <a:lnTo>
                    <a:pt x="67" y="450"/>
                  </a:lnTo>
                  <a:lnTo>
                    <a:pt x="57" y="454"/>
                  </a:lnTo>
                  <a:lnTo>
                    <a:pt x="57" y="455"/>
                  </a:lnTo>
                  <a:lnTo>
                    <a:pt x="55" y="455"/>
                  </a:lnTo>
                  <a:lnTo>
                    <a:pt x="55" y="457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43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9"/>
                  </a:lnTo>
                  <a:lnTo>
                    <a:pt x="45" y="479"/>
                  </a:lnTo>
                  <a:lnTo>
                    <a:pt x="45" y="479"/>
                  </a:lnTo>
                  <a:lnTo>
                    <a:pt x="47" y="479"/>
                  </a:lnTo>
                  <a:lnTo>
                    <a:pt x="47" y="480"/>
                  </a:lnTo>
                  <a:lnTo>
                    <a:pt x="50" y="500"/>
                  </a:lnTo>
                  <a:lnTo>
                    <a:pt x="50" y="502"/>
                  </a:lnTo>
                  <a:lnTo>
                    <a:pt x="50" y="505"/>
                  </a:lnTo>
                  <a:lnTo>
                    <a:pt x="63" y="507"/>
                  </a:lnTo>
                  <a:lnTo>
                    <a:pt x="60" y="509"/>
                  </a:lnTo>
                  <a:lnTo>
                    <a:pt x="58" y="510"/>
                  </a:lnTo>
                  <a:lnTo>
                    <a:pt x="58" y="510"/>
                  </a:lnTo>
                  <a:lnTo>
                    <a:pt x="57" y="512"/>
                  </a:lnTo>
                  <a:lnTo>
                    <a:pt x="57" y="512"/>
                  </a:lnTo>
                  <a:lnTo>
                    <a:pt x="57" y="515"/>
                  </a:lnTo>
                  <a:lnTo>
                    <a:pt x="53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0" y="522"/>
                  </a:lnTo>
                  <a:lnTo>
                    <a:pt x="48" y="522"/>
                  </a:lnTo>
                  <a:lnTo>
                    <a:pt x="48" y="520"/>
                  </a:lnTo>
                  <a:lnTo>
                    <a:pt x="38" y="519"/>
                  </a:lnTo>
                  <a:lnTo>
                    <a:pt x="35" y="520"/>
                  </a:lnTo>
                  <a:lnTo>
                    <a:pt x="35" y="520"/>
                  </a:lnTo>
                  <a:lnTo>
                    <a:pt x="33" y="520"/>
                  </a:lnTo>
                  <a:lnTo>
                    <a:pt x="33" y="520"/>
                  </a:lnTo>
                  <a:lnTo>
                    <a:pt x="33" y="524"/>
                  </a:lnTo>
                  <a:lnTo>
                    <a:pt x="28" y="529"/>
                  </a:lnTo>
                  <a:lnTo>
                    <a:pt x="28" y="530"/>
                  </a:lnTo>
                  <a:lnTo>
                    <a:pt x="25" y="532"/>
                  </a:lnTo>
                  <a:lnTo>
                    <a:pt x="25" y="532"/>
                  </a:lnTo>
                  <a:lnTo>
                    <a:pt x="22" y="534"/>
                  </a:lnTo>
                  <a:lnTo>
                    <a:pt x="17" y="535"/>
                  </a:lnTo>
                  <a:lnTo>
                    <a:pt x="17" y="535"/>
                  </a:lnTo>
                  <a:lnTo>
                    <a:pt x="13" y="540"/>
                  </a:lnTo>
                  <a:lnTo>
                    <a:pt x="12" y="542"/>
                  </a:lnTo>
                  <a:lnTo>
                    <a:pt x="10" y="544"/>
                  </a:lnTo>
                  <a:lnTo>
                    <a:pt x="3" y="550"/>
                  </a:lnTo>
                  <a:lnTo>
                    <a:pt x="3" y="550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60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70"/>
                  </a:lnTo>
                  <a:lnTo>
                    <a:pt x="2" y="572"/>
                  </a:lnTo>
                  <a:lnTo>
                    <a:pt x="2" y="574"/>
                  </a:lnTo>
                  <a:lnTo>
                    <a:pt x="0" y="579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2" y="585"/>
                  </a:lnTo>
                  <a:lnTo>
                    <a:pt x="2" y="587"/>
                  </a:lnTo>
                  <a:lnTo>
                    <a:pt x="2" y="587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5"/>
                  </a:lnTo>
                  <a:lnTo>
                    <a:pt x="20" y="590"/>
                  </a:lnTo>
                  <a:lnTo>
                    <a:pt x="27" y="594"/>
                  </a:lnTo>
                  <a:lnTo>
                    <a:pt x="35" y="597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600"/>
                  </a:lnTo>
                  <a:lnTo>
                    <a:pt x="37" y="600"/>
                  </a:lnTo>
                  <a:lnTo>
                    <a:pt x="42" y="607"/>
                  </a:lnTo>
                  <a:lnTo>
                    <a:pt x="43" y="610"/>
                  </a:lnTo>
                  <a:lnTo>
                    <a:pt x="45" y="612"/>
                  </a:lnTo>
                  <a:lnTo>
                    <a:pt x="52" y="620"/>
                  </a:lnTo>
                  <a:lnTo>
                    <a:pt x="57" y="629"/>
                  </a:lnTo>
                  <a:lnTo>
                    <a:pt x="58" y="630"/>
                  </a:lnTo>
                  <a:lnTo>
                    <a:pt x="58" y="632"/>
                  </a:lnTo>
                  <a:lnTo>
                    <a:pt x="58" y="634"/>
                  </a:lnTo>
                  <a:lnTo>
                    <a:pt x="58" y="635"/>
                  </a:lnTo>
                  <a:lnTo>
                    <a:pt x="58" y="635"/>
                  </a:lnTo>
                  <a:lnTo>
                    <a:pt x="58" y="639"/>
                  </a:lnTo>
                  <a:lnTo>
                    <a:pt x="58" y="640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2" y="645"/>
                  </a:lnTo>
                  <a:lnTo>
                    <a:pt x="62" y="645"/>
                  </a:lnTo>
                  <a:lnTo>
                    <a:pt x="63" y="647"/>
                  </a:lnTo>
                  <a:lnTo>
                    <a:pt x="63" y="645"/>
                  </a:lnTo>
                  <a:lnTo>
                    <a:pt x="63" y="645"/>
                  </a:lnTo>
                  <a:lnTo>
                    <a:pt x="65" y="642"/>
                  </a:lnTo>
                  <a:lnTo>
                    <a:pt x="65" y="640"/>
                  </a:lnTo>
                  <a:lnTo>
                    <a:pt x="65" y="639"/>
                  </a:lnTo>
                  <a:lnTo>
                    <a:pt x="67" y="639"/>
                  </a:lnTo>
                  <a:lnTo>
                    <a:pt x="67" y="639"/>
                  </a:lnTo>
                  <a:lnTo>
                    <a:pt x="68" y="637"/>
                  </a:lnTo>
                  <a:lnTo>
                    <a:pt x="72" y="639"/>
                  </a:lnTo>
                  <a:lnTo>
                    <a:pt x="72" y="639"/>
                  </a:lnTo>
                  <a:lnTo>
                    <a:pt x="73" y="640"/>
                  </a:lnTo>
                  <a:lnTo>
                    <a:pt x="78" y="639"/>
                  </a:lnTo>
                  <a:lnTo>
                    <a:pt x="78" y="640"/>
                  </a:lnTo>
                  <a:lnTo>
                    <a:pt x="77" y="640"/>
                  </a:lnTo>
                  <a:lnTo>
                    <a:pt x="77" y="642"/>
                  </a:lnTo>
                  <a:lnTo>
                    <a:pt x="75" y="642"/>
                  </a:lnTo>
                  <a:lnTo>
                    <a:pt x="73" y="642"/>
                  </a:lnTo>
                  <a:lnTo>
                    <a:pt x="73" y="642"/>
                  </a:lnTo>
                  <a:lnTo>
                    <a:pt x="72" y="640"/>
                  </a:lnTo>
                  <a:lnTo>
                    <a:pt x="70" y="639"/>
                  </a:lnTo>
                  <a:lnTo>
                    <a:pt x="70" y="639"/>
                  </a:lnTo>
                  <a:lnTo>
                    <a:pt x="68" y="639"/>
                  </a:lnTo>
                  <a:lnTo>
                    <a:pt x="67" y="639"/>
                  </a:lnTo>
                  <a:lnTo>
                    <a:pt x="67" y="640"/>
                  </a:lnTo>
                  <a:lnTo>
                    <a:pt x="65" y="642"/>
                  </a:lnTo>
                  <a:lnTo>
                    <a:pt x="65" y="642"/>
                  </a:lnTo>
                  <a:lnTo>
                    <a:pt x="65" y="644"/>
                  </a:lnTo>
                  <a:lnTo>
                    <a:pt x="65" y="644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7"/>
                  </a:lnTo>
                  <a:lnTo>
                    <a:pt x="63" y="647"/>
                  </a:lnTo>
                  <a:lnTo>
                    <a:pt x="63" y="647"/>
                  </a:lnTo>
                  <a:lnTo>
                    <a:pt x="60" y="649"/>
                  </a:lnTo>
                  <a:lnTo>
                    <a:pt x="57" y="649"/>
                  </a:lnTo>
                  <a:lnTo>
                    <a:pt x="55" y="649"/>
                  </a:lnTo>
                  <a:lnTo>
                    <a:pt x="55" y="650"/>
                  </a:lnTo>
                  <a:lnTo>
                    <a:pt x="55" y="650"/>
                  </a:lnTo>
                  <a:lnTo>
                    <a:pt x="55" y="652"/>
                  </a:lnTo>
                  <a:lnTo>
                    <a:pt x="55" y="654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2"/>
                  </a:lnTo>
                  <a:lnTo>
                    <a:pt x="57" y="662"/>
                  </a:lnTo>
                  <a:lnTo>
                    <a:pt x="58" y="662"/>
                  </a:lnTo>
                  <a:lnTo>
                    <a:pt x="58" y="662"/>
                  </a:lnTo>
                  <a:lnTo>
                    <a:pt x="60" y="664"/>
                  </a:lnTo>
                  <a:lnTo>
                    <a:pt x="62" y="664"/>
                  </a:lnTo>
                  <a:lnTo>
                    <a:pt x="63" y="665"/>
                  </a:lnTo>
                  <a:lnTo>
                    <a:pt x="65" y="670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3" y="677"/>
                  </a:lnTo>
                  <a:lnTo>
                    <a:pt x="62" y="679"/>
                  </a:lnTo>
                  <a:lnTo>
                    <a:pt x="62" y="677"/>
                  </a:lnTo>
                  <a:lnTo>
                    <a:pt x="62" y="682"/>
                  </a:lnTo>
                  <a:lnTo>
                    <a:pt x="62" y="690"/>
                  </a:lnTo>
                  <a:lnTo>
                    <a:pt x="65" y="702"/>
                  </a:lnTo>
                  <a:lnTo>
                    <a:pt x="67" y="707"/>
                  </a:lnTo>
                  <a:lnTo>
                    <a:pt x="67" y="709"/>
                  </a:lnTo>
                  <a:lnTo>
                    <a:pt x="92" y="736"/>
                  </a:lnTo>
                  <a:lnTo>
                    <a:pt x="103" y="736"/>
                  </a:lnTo>
                  <a:lnTo>
                    <a:pt x="103" y="736"/>
                  </a:lnTo>
                  <a:lnTo>
                    <a:pt x="105" y="736"/>
                  </a:lnTo>
                  <a:lnTo>
                    <a:pt x="105" y="734"/>
                  </a:lnTo>
                  <a:lnTo>
                    <a:pt x="105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7"/>
                  </a:lnTo>
                  <a:lnTo>
                    <a:pt x="107" y="727"/>
                  </a:lnTo>
                  <a:lnTo>
                    <a:pt x="108" y="726"/>
                  </a:lnTo>
                  <a:lnTo>
                    <a:pt x="108" y="726"/>
                  </a:lnTo>
                  <a:lnTo>
                    <a:pt x="110" y="726"/>
                  </a:lnTo>
                  <a:lnTo>
                    <a:pt x="110" y="726"/>
                  </a:lnTo>
                  <a:lnTo>
                    <a:pt x="113" y="727"/>
                  </a:lnTo>
                  <a:lnTo>
                    <a:pt x="113" y="729"/>
                  </a:lnTo>
                  <a:lnTo>
                    <a:pt x="115" y="729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7" y="726"/>
                  </a:lnTo>
                  <a:lnTo>
                    <a:pt x="118" y="722"/>
                  </a:lnTo>
                  <a:lnTo>
                    <a:pt x="128" y="716"/>
                  </a:lnTo>
                  <a:lnTo>
                    <a:pt x="132" y="712"/>
                  </a:lnTo>
                  <a:lnTo>
                    <a:pt x="133" y="711"/>
                  </a:lnTo>
                  <a:lnTo>
                    <a:pt x="133" y="711"/>
                  </a:lnTo>
                  <a:lnTo>
                    <a:pt x="135" y="711"/>
                  </a:lnTo>
                  <a:lnTo>
                    <a:pt x="155" y="709"/>
                  </a:lnTo>
                  <a:lnTo>
                    <a:pt x="155" y="709"/>
                  </a:lnTo>
                  <a:lnTo>
                    <a:pt x="158" y="711"/>
                  </a:lnTo>
                  <a:lnTo>
                    <a:pt x="160" y="711"/>
                  </a:lnTo>
                  <a:lnTo>
                    <a:pt x="163" y="712"/>
                  </a:lnTo>
                  <a:lnTo>
                    <a:pt x="165" y="714"/>
                  </a:lnTo>
                  <a:lnTo>
                    <a:pt x="167" y="714"/>
                  </a:lnTo>
                  <a:lnTo>
                    <a:pt x="168" y="714"/>
                  </a:lnTo>
                  <a:lnTo>
                    <a:pt x="170" y="716"/>
                  </a:lnTo>
                  <a:lnTo>
                    <a:pt x="172" y="716"/>
                  </a:lnTo>
                  <a:lnTo>
                    <a:pt x="175" y="716"/>
                  </a:lnTo>
                  <a:lnTo>
                    <a:pt x="175" y="716"/>
                  </a:lnTo>
                  <a:lnTo>
                    <a:pt x="188" y="711"/>
                  </a:lnTo>
                  <a:lnTo>
                    <a:pt x="188" y="711"/>
                  </a:lnTo>
                  <a:lnTo>
                    <a:pt x="192" y="707"/>
                  </a:lnTo>
                  <a:lnTo>
                    <a:pt x="194" y="706"/>
                  </a:lnTo>
                  <a:lnTo>
                    <a:pt x="194" y="704"/>
                  </a:lnTo>
                  <a:lnTo>
                    <a:pt x="195" y="704"/>
                  </a:lnTo>
                  <a:lnTo>
                    <a:pt x="195" y="704"/>
                  </a:lnTo>
                  <a:lnTo>
                    <a:pt x="197" y="702"/>
                  </a:lnTo>
                  <a:lnTo>
                    <a:pt x="197" y="702"/>
                  </a:lnTo>
                  <a:lnTo>
                    <a:pt x="199" y="702"/>
                  </a:lnTo>
                  <a:lnTo>
                    <a:pt x="200" y="704"/>
                  </a:lnTo>
                  <a:lnTo>
                    <a:pt x="219" y="709"/>
                  </a:lnTo>
                  <a:lnTo>
                    <a:pt x="242" y="714"/>
                  </a:lnTo>
                  <a:lnTo>
                    <a:pt x="252" y="719"/>
                  </a:lnTo>
                  <a:lnTo>
                    <a:pt x="264" y="726"/>
                  </a:lnTo>
                  <a:lnTo>
                    <a:pt x="265" y="727"/>
                  </a:lnTo>
                  <a:lnTo>
                    <a:pt x="265" y="727"/>
                  </a:lnTo>
                  <a:lnTo>
                    <a:pt x="267" y="727"/>
                  </a:lnTo>
                  <a:lnTo>
                    <a:pt x="269" y="727"/>
                  </a:lnTo>
                  <a:lnTo>
                    <a:pt x="272" y="727"/>
                  </a:lnTo>
                  <a:lnTo>
                    <a:pt x="274" y="727"/>
                  </a:lnTo>
                  <a:lnTo>
                    <a:pt x="274" y="726"/>
                  </a:lnTo>
                  <a:lnTo>
                    <a:pt x="274" y="726"/>
                  </a:lnTo>
                  <a:lnTo>
                    <a:pt x="275" y="726"/>
                  </a:lnTo>
                  <a:lnTo>
                    <a:pt x="277" y="726"/>
                  </a:lnTo>
                  <a:lnTo>
                    <a:pt x="282" y="727"/>
                  </a:lnTo>
                  <a:lnTo>
                    <a:pt x="290" y="729"/>
                  </a:lnTo>
                  <a:lnTo>
                    <a:pt x="304" y="734"/>
                  </a:lnTo>
                  <a:lnTo>
                    <a:pt x="305" y="734"/>
                  </a:lnTo>
                  <a:lnTo>
                    <a:pt x="305" y="736"/>
                  </a:lnTo>
                  <a:lnTo>
                    <a:pt x="310" y="741"/>
                  </a:lnTo>
                  <a:lnTo>
                    <a:pt x="317" y="744"/>
                  </a:lnTo>
                  <a:lnTo>
                    <a:pt x="319" y="744"/>
                  </a:lnTo>
                  <a:lnTo>
                    <a:pt x="319" y="744"/>
                  </a:lnTo>
                  <a:lnTo>
                    <a:pt x="324" y="744"/>
                  </a:lnTo>
                  <a:lnTo>
                    <a:pt x="324" y="744"/>
                  </a:lnTo>
                  <a:lnTo>
                    <a:pt x="325" y="742"/>
                  </a:lnTo>
                  <a:lnTo>
                    <a:pt x="325" y="742"/>
                  </a:lnTo>
                  <a:lnTo>
                    <a:pt x="327" y="739"/>
                  </a:lnTo>
                  <a:lnTo>
                    <a:pt x="329" y="737"/>
                  </a:lnTo>
                  <a:lnTo>
                    <a:pt x="330" y="736"/>
                  </a:lnTo>
                  <a:lnTo>
                    <a:pt x="330" y="736"/>
                  </a:lnTo>
                  <a:lnTo>
                    <a:pt x="332" y="736"/>
                  </a:lnTo>
                  <a:lnTo>
                    <a:pt x="332" y="736"/>
                  </a:lnTo>
                  <a:lnTo>
                    <a:pt x="334" y="736"/>
                  </a:lnTo>
                  <a:lnTo>
                    <a:pt x="347" y="739"/>
                  </a:lnTo>
                  <a:lnTo>
                    <a:pt x="349" y="741"/>
                  </a:lnTo>
                  <a:lnTo>
                    <a:pt x="350" y="741"/>
                  </a:lnTo>
                  <a:lnTo>
                    <a:pt x="350" y="742"/>
                  </a:lnTo>
                  <a:lnTo>
                    <a:pt x="352" y="744"/>
                  </a:lnTo>
                  <a:lnTo>
                    <a:pt x="354" y="746"/>
                  </a:lnTo>
                  <a:lnTo>
                    <a:pt x="354" y="747"/>
                  </a:lnTo>
                  <a:lnTo>
                    <a:pt x="355" y="749"/>
                  </a:lnTo>
                  <a:lnTo>
                    <a:pt x="355" y="751"/>
                  </a:lnTo>
                  <a:lnTo>
                    <a:pt x="355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9" y="752"/>
                  </a:lnTo>
                  <a:lnTo>
                    <a:pt x="359" y="752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5" y="751"/>
                  </a:lnTo>
                  <a:lnTo>
                    <a:pt x="367" y="749"/>
                  </a:lnTo>
                  <a:lnTo>
                    <a:pt x="379" y="741"/>
                  </a:lnTo>
                  <a:lnTo>
                    <a:pt x="384" y="736"/>
                  </a:lnTo>
                  <a:lnTo>
                    <a:pt x="389" y="729"/>
                  </a:lnTo>
                  <a:lnTo>
                    <a:pt x="392" y="726"/>
                  </a:lnTo>
                  <a:lnTo>
                    <a:pt x="394" y="721"/>
                  </a:lnTo>
                  <a:lnTo>
                    <a:pt x="394" y="719"/>
                  </a:lnTo>
                  <a:lnTo>
                    <a:pt x="395" y="719"/>
                  </a:lnTo>
                  <a:lnTo>
                    <a:pt x="397" y="717"/>
                  </a:lnTo>
                  <a:lnTo>
                    <a:pt x="409" y="707"/>
                  </a:lnTo>
                  <a:lnTo>
                    <a:pt x="410" y="707"/>
                  </a:lnTo>
                  <a:lnTo>
                    <a:pt x="435" y="697"/>
                  </a:lnTo>
                  <a:lnTo>
                    <a:pt x="437" y="697"/>
                  </a:lnTo>
                  <a:lnTo>
                    <a:pt x="444" y="697"/>
                  </a:lnTo>
                  <a:lnTo>
                    <a:pt x="459" y="702"/>
                  </a:lnTo>
                  <a:lnTo>
                    <a:pt x="464" y="702"/>
                  </a:lnTo>
                  <a:lnTo>
                    <a:pt x="464" y="704"/>
                  </a:lnTo>
                  <a:lnTo>
                    <a:pt x="464" y="704"/>
                  </a:lnTo>
                  <a:lnTo>
                    <a:pt x="474" y="706"/>
                  </a:lnTo>
                  <a:lnTo>
                    <a:pt x="482" y="706"/>
                  </a:lnTo>
                  <a:lnTo>
                    <a:pt x="482" y="702"/>
                  </a:lnTo>
                  <a:lnTo>
                    <a:pt x="479" y="701"/>
                  </a:lnTo>
                  <a:lnTo>
                    <a:pt x="477" y="699"/>
                  </a:lnTo>
                  <a:lnTo>
                    <a:pt x="477" y="699"/>
                  </a:lnTo>
                  <a:lnTo>
                    <a:pt x="476" y="694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7" y="690"/>
                  </a:lnTo>
                  <a:lnTo>
                    <a:pt x="481" y="689"/>
                  </a:lnTo>
                  <a:lnTo>
                    <a:pt x="484" y="689"/>
                  </a:lnTo>
                  <a:lnTo>
                    <a:pt x="491" y="675"/>
                  </a:lnTo>
                  <a:lnTo>
                    <a:pt x="499" y="660"/>
                  </a:lnTo>
                  <a:lnTo>
                    <a:pt x="499" y="659"/>
                  </a:lnTo>
                  <a:lnTo>
                    <a:pt x="501" y="657"/>
                  </a:lnTo>
                  <a:lnTo>
                    <a:pt x="501" y="657"/>
                  </a:lnTo>
                  <a:lnTo>
                    <a:pt x="502" y="657"/>
                  </a:lnTo>
                  <a:lnTo>
                    <a:pt x="512" y="650"/>
                  </a:lnTo>
                  <a:lnTo>
                    <a:pt x="512" y="645"/>
                  </a:lnTo>
                  <a:lnTo>
                    <a:pt x="514" y="645"/>
                  </a:lnTo>
                  <a:lnTo>
                    <a:pt x="514" y="645"/>
                  </a:lnTo>
                  <a:lnTo>
                    <a:pt x="526" y="639"/>
                  </a:lnTo>
                  <a:lnTo>
                    <a:pt x="531" y="637"/>
                  </a:lnTo>
                  <a:lnTo>
                    <a:pt x="536" y="635"/>
                  </a:lnTo>
                  <a:lnTo>
                    <a:pt x="542" y="635"/>
                  </a:lnTo>
                  <a:lnTo>
                    <a:pt x="551" y="632"/>
                  </a:lnTo>
                  <a:lnTo>
                    <a:pt x="551" y="632"/>
                  </a:lnTo>
                  <a:lnTo>
                    <a:pt x="552" y="630"/>
                  </a:lnTo>
                  <a:lnTo>
                    <a:pt x="552" y="630"/>
                  </a:lnTo>
                  <a:lnTo>
                    <a:pt x="552" y="629"/>
                  </a:lnTo>
                  <a:lnTo>
                    <a:pt x="554" y="629"/>
                  </a:lnTo>
                  <a:lnTo>
                    <a:pt x="571" y="624"/>
                  </a:lnTo>
                  <a:lnTo>
                    <a:pt x="572" y="624"/>
                  </a:lnTo>
                  <a:lnTo>
                    <a:pt x="572" y="624"/>
                  </a:lnTo>
                  <a:lnTo>
                    <a:pt x="574" y="624"/>
                  </a:lnTo>
                  <a:lnTo>
                    <a:pt x="574" y="624"/>
                  </a:lnTo>
                  <a:lnTo>
                    <a:pt x="576" y="624"/>
                  </a:lnTo>
                  <a:lnTo>
                    <a:pt x="576" y="624"/>
                  </a:lnTo>
                  <a:lnTo>
                    <a:pt x="576" y="620"/>
                  </a:lnTo>
                  <a:lnTo>
                    <a:pt x="576" y="620"/>
                  </a:lnTo>
                  <a:lnTo>
                    <a:pt x="574" y="617"/>
                  </a:lnTo>
                  <a:lnTo>
                    <a:pt x="574" y="615"/>
                  </a:lnTo>
                  <a:lnTo>
                    <a:pt x="569" y="612"/>
                  </a:lnTo>
                  <a:lnTo>
                    <a:pt x="567" y="610"/>
                  </a:lnTo>
                  <a:lnTo>
                    <a:pt x="564" y="609"/>
                  </a:lnTo>
                  <a:lnTo>
                    <a:pt x="564" y="609"/>
                  </a:lnTo>
                  <a:lnTo>
                    <a:pt x="561" y="607"/>
                  </a:lnTo>
                  <a:lnTo>
                    <a:pt x="561" y="605"/>
                  </a:lnTo>
                  <a:lnTo>
                    <a:pt x="557" y="600"/>
                  </a:lnTo>
                  <a:lnTo>
                    <a:pt x="556" y="599"/>
                  </a:lnTo>
                  <a:lnTo>
                    <a:pt x="554" y="590"/>
                  </a:lnTo>
                  <a:lnTo>
                    <a:pt x="552" y="585"/>
                  </a:lnTo>
                  <a:lnTo>
                    <a:pt x="551" y="580"/>
                  </a:lnTo>
                  <a:lnTo>
                    <a:pt x="551" y="577"/>
                  </a:lnTo>
                  <a:lnTo>
                    <a:pt x="552" y="575"/>
                  </a:lnTo>
                  <a:lnTo>
                    <a:pt x="552" y="574"/>
                  </a:lnTo>
                  <a:lnTo>
                    <a:pt x="552" y="567"/>
                  </a:lnTo>
                  <a:lnTo>
                    <a:pt x="552" y="565"/>
                  </a:lnTo>
                  <a:lnTo>
                    <a:pt x="552" y="562"/>
                  </a:lnTo>
                  <a:lnTo>
                    <a:pt x="552" y="560"/>
                  </a:lnTo>
                  <a:lnTo>
                    <a:pt x="551" y="555"/>
                  </a:lnTo>
                  <a:lnTo>
                    <a:pt x="551" y="555"/>
                  </a:lnTo>
                  <a:lnTo>
                    <a:pt x="552" y="550"/>
                  </a:lnTo>
                  <a:lnTo>
                    <a:pt x="554" y="545"/>
                  </a:lnTo>
                  <a:lnTo>
                    <a:pt x="554" y="545"/>
                  </a:lnTo>
                  <a:lnTo>
                    <a:pt x="554" y="542"/>
                  </a:lnTo>
                  <a:lnTo>
                    <a:pt x="556" y="542"/>
                  </a:lnTo>
                  <a:lnTo>
                    <a:pt x="557" y="540"/>
                  </a:lnTo>
                  <a:lnTo>
                    <a:pt x="571" y="525"/>
                  </a:lnTo>
                  <a:lnTo>
                    <a:pt x="574" y="522"/>
                  </a:lnTo>
                  <a:lnTo>
                    <a:pt x="577" y="519"/>
                  </a:lnTo>
                  <a:lnTo>
                    <a:pt x="592" y="504"/>
                  </a:lnTo>
                  <a:lnTo>
                    <a:pt x="594" y="504"/>
                  </a:lnTo>
                  <a:lnTo>
                    <a:pt x="594" y="504"/>
                  </a:lnTo>
                  <a:lnTo>
                    <a:pt x="596" y="504"/>
                  </a:lnTo>
                  <a:lnTo>
                    <a:pt x="597" y="504"/>
                  </a:lnTo>
                  <a:lnTo>
                    <a:pt x="599" y="504"/>
                  </a:lnTo>
                  <a:lnTo>
                    <a:pt x="601" y="502"/>
                  </a:lnTo>
                  <a:lnTo>
                    <a:pt x="621" y="487"/>
                  </a:lnTo>
                  <a:lnTo>
                    <a:pt x="622" y="485"/>
                  </a:lnTo>
                  <a:lnTo>
                    <a:pt x="629" y="479"/>
                  </a:lnTo>
                  <a:lnTo>
                    <a:pt x="629" y="477"/>
                  </a:lnTo>
                  <a:lnTo>
                    <a:pt x="629" y="475"/>
                  </a:lnTo>
                  <a:lnTo>
                    <a:pt x="639" y="465"/>
                  </a:lnTo>
                  <a:lnTo>
                    <a:pt x="641" y="464"/>
                  </a:lnTo>
                  <a:lnTo>
                    <a:pt x="644" y="462"/>
                  </a:lnTo>
                  <a:lnTo>
                    <a:pt x="644" y="462"/>
                  </a:lnTo>
                  <a:lnTo>
                    <a:pt x="651" y="462"/>
                  </a:lnTo>
                  <a:lnTo>
                    <a:pt x="652" y="464"/>
                  </a:lnTo>
                  <a:lnTo>
                    <a:pt x="652" y="464"/>
                  </a:lnTo>
                  <a:lnTo>
                    <a:pt x="654" y="464"/>
                  </a:lnTo>
                  <a:lnTo>
                    <a:pt x="651" y="465"/>
                  </a:lnTo>
                  <a:lnTo>
                    <a:pt x="651" y="465"/>
                  </a:lnTo>
                  <a:lnTo>
                    <a:pt x="649" y="465"/>
                  </a:lnTo>
                  <a:lnTo>
                    <a:pt x="647" y="467"/>
                  </a:lnTo>
                  <a:lnTo>
                    <a:pt x="646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7"/>
                  </a:lnTo>
                  <a:lnTo>
                    <a:pt x="644" y="467"/>
                  </a:lnTo>
                  <a:lnTo>
                    <a:pt x="646" y="469"/>
                  </a:lnTo>
                  <a:lnTo>
                    <a:pt x="647" y="469"/>
                  </a:lnTo>
                  <a:lnTo>
                    <a:pt x="647" y="469"/>
                  </a:lnTo>
                  <a:lnTo>
                    <a:pt x="662" y="462"/>
                  </a:lnTo>
                  <a:lnTo>
                    <a:pt x="666" y="460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57" y="452"/>
                  </a:lnTo>
                  <a:lnTo>
                    <a:pt x="657" y="452"/>
                  </a:lnTo>
                  <a:lnTo>
                    <a:pt x="656" y="449"/>
                  </a:lnTo>
                  <a:lnTo>
                    <a:pt x="656" y="447"/>
                  </a:lnTo>
                  <a:lnTo>
                    <a:pt x="656" y="447"/>
                  </a:lnTo>
                  <a:lnTo>
                    <a:pt x="679" y="432"/>
                  </a:lnTo>
                  <a:lnTo>
                    <a:pt x="681" y="432"/>
                  </a:lnTo>
                  <a:lnTo>
                    <a:pt x="686" y="432"/>
                  </a:lnTo>
                  <a:lnTo>
                    <a:pt x="716" y="428"/>
                  </a:lnTo>
                  <a:lnTo>
                    <a:pt x="717" y="428"/>
                  </a:lnTo>
                  <a:lnTo>
                    <a:pt x="719" y="428"/>
                  </a:lnTo>
                  <a:lnTo>
                    <a:pt x="741" y="430"/>
                  </a:lnTo>
                  <a:lnTo>
                    <a:pt x="754" y="430"/>
                  </a:lnTo>
                  <a:lnTo>
                    <a:pt x="756" y="430"/>
                  </a:lnTo>
                  <a:lnTo>
                    <a:pt x="761" y="428"/>
                  </a:lnTo>
                  <a:lnTo>
                    <a:pt x="763" y="428"/>
                  </a:lnTo>
                  <a:lnTo>
                    <a:pt x="769" y="423"/>
                  </a:lnTo>
                  <a:lnTo>
                    <a:pt x="771" y="420"/>
                  </a:lnTo>
                  <a:lnTo>
                    <a:pt x="774" y="418"/>
                  </a:lnTo>
                  <a:lnTo>
                    <a:pt x="774" y="417"/>
                  </a:lnTo>
                  <a:lnTo>
                    <a:pt x="776" y="417"/>
                  </a:lnTo>
                  <a:lnTo>
                    <a:pt x="778" y="417"/>
                  </a:lnTo>
                  <a:lnTo>
                    <a:pt x="804" y="410"/>
                  </a:lnTo>
                  <a:lnTo>
                    <a:pt x="813" y="407"/>
                  </a:lnTo>
                  <a:lnTo>
                    <a:pt x="816" y="407"/>
                  </a:lnTo>
                  <a:lnTo>
                    <a:pt x="828" y="403"/>
                  </a:lnTo>
                  <a:lnTo>
                    <a:pt x="836" y="400"/>
                  </a:lnTo>
                  <a:lnTo>
                    <a:pt x="846" y="395"/>
                  </a:lnTo>
                  <a:lnTo>
                    <a:pt x="846" y="393"/>
                  </a:lnTo>
                  <a:lnTo>
                    <a:pt x="849" y="392"/>
                  </a:lnTo>
                  <a:lnTo>
                    <a:pt x="853" y="387"/>
                  </a:lnTo>
                  <a:lnTo>
                    <a:pt x="853" y="375"/>
                  </a:lnTo>
                  <a:lnTo>
                    <a:pt x="859" y="362"/>
                  </a:lnTo>
                  <a:lnTo>
                    <a:pt x="858" y="353"/>
                  </a:lnTo>
                  <a:lnTo>
                    <a:pt x="856" y="350"/>
                  </a:lnTo>
                  <a:lnTo>
                    <a:pt x="856" y="348"/>
                  </a:lnTo>
                  <a:lnTo>
                    <a:pt x="856" y="348"/>
                  </a:lnTo>
                  <a:lnTo>
                    <a:pt x="856" y="347"/>
                  </a:lnTo>
                  <a:lnTo>
                    <a:pt x="856" y="347"/>
                  </a:lnTo>
                  <a:lnTo>
                    <a:pt x="856" y="345"/>
                  </a:lnTo>
                  <a:lnTo>
                    <a:pt x="858" y="345"/>
                  </a:lnTo>
                  <a:lnTo>
                    <a:pt x="851" y="343"/>
                  </a:lnTo>
                  <a:lnTo>
                    <a:pt x="851" y="34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7"/>
            <p:cNvSpPr>
              <a:spLocks/>
            </p:cNvSpPr>
            <p:nvPr/>
          </p:nvSpPr>
          <p:spPr bwMode="auto">
            <a:xfrm>
              <a:off x="5118748" y="4245943"/>
              <a:ext cx="515801" cy="450988"/>
            </a:xfrm>
            <a:custGeom>
              <a:avLst/>
              <a:gdLst>
                <a:gd name="T0" fmla="*/ 237 w 382"/>
                <a:gd name="T1" fmla="*/ 299 h 334"/>
                <a:gd name="T2" fmla="*/ 200 w 382"/>
                <a:gd name="T3" fmla="*/ 247 h 334"/>
                <a:gd name="T4" fmla="*/ 165 w 382"/>
                <a:gd name="T5" fmla="*/ 189 h 334"/>
                <a:gd name="T6" fmla="*/ 153 w 382"/>
                <a:gd name="T7" fmla="*/ 165 h 334"/>
                <a:gd name="T8" fmla="*/ 145 w 382"/>
                <a:gd name="T9" fmla="*/ 130 h 334"/>
                <a:gd name="T10" fmla="*/ 160 w 382"/>
                <a:gd name="T11" fmla="*/ 120 h 334"/>
                <a:gd name="T12" fmla="*/ 178 w 382"/>
                <a:gd name="T13" fmla="*/ 140 h 334"/>
                <a:gd name="T14" fmla="*/ 195 w 382"/>
                <a:gd name="T15" fmla="*/ 122 h 334"/>
                <a:gd name="T16" fmla="*/ 213 w 382"/>
                <a:gd name="T17" fmla="*/ 125 h 334"/>
                <a:gd name="T18" fmla="*/ 237 w 382"/>
                <a:gd name="T19" fmla="*/ 130 h 334"/>
                <a:gd name="T20" fmla="*/ 285 w 382"/>
                <a:gd name="T21" fmla="*/ 139 h 334"/>
                <a:gd name="T22" fmla="*/ 325 w 382"/>
                <a:gd name="T23" fmla="*/ 139 h 334"/>
                <a:gd name="T24" fmla="*/ 340 w 382"/>
                <a:gd name="T25" fmla="*/ 152 h 334"/>
                <a:gd name="T26" fmla="*/ 343 w 382"/>
                <a:gd name="T27" fmla="*/ 159 h 334"/>
                <a:gd name="T28" fmla="*/ 362 w 382"/>
                <a:gd name="T29" fmla="*/ 145 h 334"/>
                <a:gd name="T30" fmla="*/ 367 w 382"/>
                <a:gd name="T31" fmla="*/ 127 h 334"/>
                <a:gd name="T32" fmla="*/ 380 w 382"/>
                <a:gd name="T33" fmla="*/ 130 h 334"/>
                <a:gd name="T34" fmla="*/ 372 w 382"/>
                <a:gd name="T35" fmla="*/ 124 h 334"/>
                <a:gd name="T36" fmla="*/ 355 w 382"/>
                <a:gd name="T37" fmla="*/ 102 h 334"/>
                <a:gd name="T38" fmla="*/ 362 w 382"/>
                <a:gd name="T39" fmla="*/ 102 h 334"/>
                <a:gd name="T40" fmla="*/ 355 w 382"/>
                <a:gd name="T41" fmla="*/ 95 h 334"/>
                <a:gd name="T42" fmla="*/ 350 w 382"/>
                <a:gd name="T43" fmla="*/ 95 h 334"/>
                <a:gd name="T44" fmla="*/ 348 w 382"/>
                <a:gd name="T45" fmla="*/ 78 h 334"/>
                <a:gd name="T46" fmla="*/ 338 w 382"/>
                <a:gd name="T47" fmla="*/ 63 h 334"/>
                <a:gd name="T48" fmla="*/ 317 w 382"/>
                <a:gd name="T49" fmla="*/ 78 h 334"/>
                <a:gd name="T50" fmla="*/ 307 w 382"/>
                <a:gd name="T51" fmla="*/ 75 h 334"/>
                <a:gd name="T52" fmla="*/ 268 w 382"/>
                <a:gd name="T53" fmla="*/ 63 h 334"/>
                <a:gd name="T54" fmla="*/ 255 w 382"/>
                <a:gd name="T55" fmla="*/ 58 h 334"/>
                <a:gd name="T56" fmla="*/ 245 w 382"/>
                <a:gd name="T57" fmla="*/ 52 h 334"/>
                <a:gd name="T58" fmla="*/ 225 w 382"/>
                <a:gd name="T59" fmla="*/ 30 h 334"/>
                <a:gd name="T60" fmla="*/ 205 w 382"/>
                <a:gd name="T61" fmla="*/ 7 h 334"/>
                <a:gd name="T62" fmla="*/ 186 w 382"/>
                <a:gd name="T63" fmla="*/ 2 h 334"/>
                <a:gd name="T64" fmla="*/ 158 w 382"/>
                <a:gd name="T65" fmla="*/ 25 h 334"/>
                <a:gd name="T66" fmla="*/ 140 w 382"/>
                <a:gd name="T67" fmla="*/ 32 h 334"/>
                <a:gd name="T68" fmla="*/ 143 w 382"/>
                <a:gd name="T69" fmla="*/ 42 h 334"/>
                <a:gd name="T70" fmla="*/ 140 w 382"/>
                <a:gd name="T71" fmla="*/ 63 h 334"/>
                <a:gd name="T72" fmla="*/ 120 w 382"/>
                <a:gd name="T73" fmla="*/ 68 h 334"/>
                <a:gd name="T74" fmla="*/ 116 w 382"/>
                <a:gd name="T75" fmla="*/ 90 h 334"/>
                <a:gd name="T76" fmla="*/ 103 w 382"/>
                <a:gd name="T77" fmla="*/ 94 h 334"/>
                <a:gd name="T78" fmla="*/ 90 w 382"/>
                <a:gd name="T79" fmla="*/ 92 h 334"/>
                <a:gd name="T80" fmla="*/ 73 w 382"/>
                <a:gd name="T81" fmla="*/ 78 h 334"/>
                <a:gd name="T82" fmla="*/ 41 w 382"/>
                <a:gd name="T83" fmla="*/ 89 h 334"/>
                <a:gd name="T84" fmla="*/ 26 w 382"/>
                <a:gd name="T85" fmla="*/ 90 h 334"/>
                <a:gd name="T86" fmla="*/ 5 w 382"/>
                <a:gd name="T87" fmla="*/ 80 h 334"/>
                <a:gd name="T88" fmla="*/ 5 w 382"/>
                <a:gd name="T89" fmla="*/ 105 h 334"/>
                <a:gd name="T90" fmla="*/ 13 w 382"/>
                <a:gd name="T91" fmla="*/ 132 h 334"/>
                <a:gd name="T92" fmla="*/ 33 w 382"/>
                <a:gd name="T93" fmla="*/ 134 h 334"/>
                <a:gd name="T94" fmla="*/ 48 w 382"/>
                <a:gd name="T95" fmla="*/ 110 h 334"/>
                <a:gd name="T96" fmla="*/ 63 w 382"/>
                <a:gd name="T97" fmla="*/ 105 h 334"/>
                <a:gd name="T98" fmla="*/ 81 w 382"/>
                <a:gd name="T99" fmla="*/ 124 h 334"/>
                <a:gd name="T100" fmla="*/ 88 w 382"/>
                <a:gd name="T101" fmla="*/ 144 h 334"/>
                <a:gd name="T102" fmla="*/ 86 w 382"/>
                <a:gd name="T103" fmla="*/ 167 h 334"/>
                <a:gd name="T104" fmla="*/ 100 w 382"/>
                <a:gd name="T105" fmla="*/ 185 h 334"/>
                <a:gd name="T106" fmla="*/ 123 w 382"/>
                <a:gd name="T107" fmla="*/ 204 h 334"/>
                <a:gd name="T108" fmla="*/ 110 w 382"/>
                <a:gd name="T109" fmla="*/ 200 h 334"/>
                <a:gd name="T110" fmla="*/ 118 w 382"/>
                <a:gd name="T111" fmla="*/ 235 h 334"/>
                <a:gd name="T112" fmla="*/ 151 w 382"/>
                <a:gd name="T113" fmla="*/ 277 h 334"/>
                <a:gd name="T114" fmla="*/ 163 w 382"/>
                <a:gd name="T115" fmla="*/ 277 h 334"/>
                <a:gd name="T116" fmla="*/ 200 w 382"/>
                <a:gd name="T117" fmla="*/ 287 h 334"/>
                <a:gd name="T118" fmla="*/ 218 w 382"/>
                <a:gd name="T119" fmla="*/ 299 h 334"/>
                <a:gd name="T120" fmla="*/ 262 w 382"/>
                <a:gd name="T121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2" h="334">
                  <a:moveTo>
                    <a:pt x="262" y="325"/>
                  </a:moveTo>
                  <a:lnTo>
                    <a:pt x="262" y="324"/>
                  </a:lnTo>
                  <a:lnTo>
                    <a:pt x="260" y="320"/>
                  </a:lnTo>
                  <a:lnTo>
                    <a:pt x="257" y="319"/>
                  </a:lnTo>
                  <a:lnTo>
                    <a:pt x="255" y="317"/>
                  </a:lnTo>
                  <a:lnTo>
                    <a:pt x="247" y="310"/>
                  </a:lnTo>
                  <a:lnTo>
                    <a:pt x="238" y="302"/>
                  </a:lnTo>
                  <a:lnTo>
                    <a:pt x="237" y="299"/>
                  </a:lnTo>
                  <a:lnTo>
                    <a:pt x="237" y="297"/>
                  </a:lnTo>
                  <a:lnTo>
                    <a:pt x="237" y="289"/>
                  </a:lnTo>
                  <a:lnTo>
                    <a:pt x="223" y="279"/>
                  </a:lnTo>
                  <a:lnTo>
                    <a:pt x="223" y="277"/>
                  </a:lnTo>
                  <a:lnTo>
                    <a:pt x="217" y="272"/>
                  </a:lnTo>
                  <a:lnTo>
                    <a:pt x="217" y="270"/>
                  </a:lnTo>
                  <a:lnTo>
                    <a:pt x="208" y="259"/>
                  </a:lnTo>
                  <a:lnTo>
                    <a:pt x="200" y="247"/>
                  </a:lnTo>
                  <a:lnTo>
                    <a:pt x="196" y="242"/>
                  </a:lnTo>
                  <a:lnTo>
                    <a:pt x="190" y="232"/>
                  </a:lnTo>
                  <a:lnTo>
                    <a:pt x="188" y="230"/>
                  </a:lnTo>
                  <a:lnTo>
                    <a:pt x="178" y="224"/>
                  </a:lnTo>
                  <a:lnTo>
                    <a:pt x="165" y="214"/>
                  </a:lnTo>
                  <a:lnTo>
                    <a:pt x="168" y="204"/>
                  </a:lnTo>
                  <a:lnTo>
                    <a:pt x="170" y="200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2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5" y="167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43" y="159"/>
                  </a:lnTo>
                  <a:lnTo>
                    <a:pt x="141" y="157"/>
                  </a:lnTo>
                  <a:lnTo>
                    <a:pt x="141" y="155"/>
                  </a:lnTo>
                  <a:lnTo>
                    <a:pt x="141" y="154"/>
                  </a:lnTo>
                  <a:lnTo>
                    <a:pt x="143" y="132"/>
                  </a:lnTo>
                  <a:lnTo>
                    <a:pt x="145" y="130"/>
                  </a:lnTo>
                  <a:lnTo>
                    <a:pt x="146" y="124"/>
                  </a:lnTo>
                  <a:lnTo>
                    <a:pt x="146" y="122"/>
                  </a:lnTo>
                  <a:lnTo>
                    <a:pt x="148" y="122"/>
                  </a:lnTo>
                  <a:lnTo>
                    <a:pt x="148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5" y="119"/>
                  </a:lnTo>
                  <a:lnTo>
                    <a:pt x="160" y="120"/>
                  </a:lnTo>
                  <a:lnTo>
                    <a:pt x="161" y="120"/>
                  </a:lnTo>
                  <a:lnTo>
                    <a:pt x="163" y="122"/>
                  </a:lnTo>
                  <a:lnTo>
                    <a:pt x="165" y="125"/>
                  </a:lnTo>
                  <a:lnTo>
                    <a:pt x="165" y="127"/>
                  </a:lnTo>
                  <a:lnTo>
                    <a:pt x="171" y="137"/>
                  </a:lnTo>
                  <a:lnTo>
                    <a:pt x="173" y="139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81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5" y="134"/>
                  </a:lnTo>
                  <a:lnTo>
                    <a:pt x="191" y="125"/>
                  </a:lnTo>
                  <a:lnTo>
                    <a:pt x="193" y="122"/>
                  </a:lnTo>
                  <a:lnTo>
                    <a:pt x="193" y="122"/>
                  </a:lnTo>
                  <a:lnTo>
                    <a:pt x="195" y="122"/>
                  </a:lnTo>
                  <a:lnTo>
                    <a:pt x="198" y="122"/>
                  </a:lnTo>
                  <a:lnTo>
                    <a:pt x="200" y="122"/>
                  </a:lnTo>
                  <a:lnTo>
                    <a:pt x="201" y="122"/>
                  </a:lnTo>
                  <a:lnTo>
                    <a:pt x="203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5"/>
                  </a:lnTo>
                  <a:lnTo>
                    <a:pt x="220" y="120"/>
                  </a:lnTo>
                  <a:lnTo>
                    <a:pt x="220" y="119"/>
                  </a:lnTo>
                  <a:lnTo>
                    <a:pt x="220" y="119"/>
                  </a:lnTo>
                  <a:lnTo>
                    <a:pt x="220" y="122"/>
                  </a:lnTo>
                  <a:lnTo>
                    <a:pt x="235" y="130"/>
                  </a:lnTo>
                  <a:lnTo>
                    <a:pt x="237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65" y="134"/>
                  </a:lnTo>
                  <a:lnTo>
                    <a:pt x="272" y="135"/>
                  </a:lnTo>
                  <a:lnTo>
                    <a:pt x="285" y="139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3" y="134"/>
                  </a:lnTo>
                  <a:lnTo>
                    <a:pt x="305" y="134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18" y="139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8" y="139"/>
                  </a:lnTo>
                  <a:lnTo>
                    <a:pt x="335" y="144"/>
                  </a:lnTo>
                  <a:lnTo>
                    <a:pt x="342" y="147"/>
                  </a:lnTo>
                  <a:lnTo>
                    <a:pt x="342" y="147"/>
                  </a:lnTo>
                  <a:lnTo>
                    <a:pt x="342" y="152"/>
                  </a:lnTo>
                  <a:lnTo>
                    <a:pt x="342" y="152"/>
                  </a:lnTo>
                  <a:lnTo>
                    <a:pt x="340" y="152"/>
                  </a:lnTo>
                  <a:lnTo>
                    <a:pt x="340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40" y="155"/>
                  </a:lnTo>
                  <a:lnTo>
                    <a:pt x="340" y="155"/>
                  </a:lnTo>
                  <a:lnTo>
                    <a:pt x="342" y="155"/>
                  </a:lnTo>
                  <a:lnTo>
                    <a:pt x="343" y="159"/>
                  </a:lnTo>
                  <a:lnTo>
                    <a:pt x="343" y="159"/>
                  </a:lnTo>
                  <a:lnTo>
                    <a:pt x="345" y="160"/>
                  </a:lnTo>
                  <a:lnTo>
                    <a:pt x="352" y="160"/>
                  </a:lnTo>
                  <a:lnTo>
                    <a:pt x="352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7" y="154"/>
                  </a:lnTo>
                  <a:lnTo>
                    <a:pt x="358" y="150"/>
                  </a:lnTo>
                  <a:lnTo>
                    <a:pt x="362" y="145"/>
                  </a:lnTo>
                  <a:lnTo>
                    <a:pt x="362" y="144"/>
                  </a:lnTo>
                  <a:lnTo>
                    <a:pt x="362" y="140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5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8" y="129"/>
                  </a:lnTo>
                  <a:lnTo>
                    <a:pt x="370" y="129"/>
                  </a:lnTo>
                  <a:lnTo>
                    <a:pt x="370" y="130"/>
                  </a:lnTo>
                  <a:lnTo>
                    <a:pt x="372" y="130"/>
                  </a:lnTo>
                  <a:lnTo>
                    <a:pt x="375" y="130"/>
                  </a:lnTo>
                  <a:lnTo>
                    <a:pt x="378" y="132"/>
                  </a:lnTo>
                  <a:lnTo>
                    <a:pt x="378" y="130"/>
                  </a:lnTo>
                  <a:lnTo>
                    <a:pt x="380" y="130"/>
                  </a:lnTo>
                  <a:lnTo>
                    <a:pt x="382" y="130"/>
                  </a:lnTo>
                  <a:lnTo>
                    <a:pt x="382" y="129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5"/>
                  </a:lnTo>
                  <a:lnTo>
                    <a:pt x="378" y="125"/>
                  </a:lnTo>
                  <a:lnTo>
                    <a:pt x="375" y="125"/>
                  </a:lnTo>
                  <a:lnTo>
                    <a:pt x="372" y="124"/>
                  </a:lnTo>
                  <a:lnTo>
                    <a:pt x="370" y="124"/>
                  </a:lnTo>
                  <a:lnTo>
                    <a:pt x="363" y="120"/>
                  </a:lnTo>
                  <a:lnTo>
                    <a:pt x="353" y="114"/>
                  </a:lnTo>
                  <a:lnTo>
                    <a:pt x="353" y="112"/>
                  </a:lnTo>
                  <a:lnTo>
                    <a:pt x="353" y="110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7" y="102"/>
                  </a:lnTo>
                  <a:lnTo>
                    <a:pt x="357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2" y="102"/>
                  </a:lnTo>
                  <a:lnTo>
                    <a:pt x="362" y="100"/>
                  </a:lnTo>
                  <a:lnTo>
                    <a:pt x="362" y="100"/>
                  </a:lnTo>
                  <a:lnTo>
                    <a:pt x="362" y="99"/>
                  </a:lnTo>
                  <a:lnTo>
                    <a:pt x="360" y="99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3" y="97"/>
                  </a:lnTo>
                  <a:lnTo>
                    <a:pt x="353" y="99"/>
                  </a:lnTo>
                  <a:lnTo>
                    <a:pt x="352" y="99"/>
                  </a:lnTo>
                  <a:lnTo>
                    <a:pt x="352" y="99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4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2" y="90"/>
                  </a:lnTo>
                  <a:lnTo>
                    <a:pt x="353" y="87"/>
                  </a:lnTo>
                  <a:lnTo>
                    <a:pt x="353" y="85"/>
                  </a:lnTo>
                  <a:lnTo>
                    <a:pt x="348" y="78"/>
                  </a:lnTo>
                  <a:lnTo>
                    <a:pt x="345" y="73"/>
                  </a:lnTo>
                  <a:lnTo>
                    <a:pt x="345" y="72"/>
                  </a:lnTo>
                  <a:lnTo>
                    <a:pt x="347" y="68"/>
                  </a:lnTo>
                  <a:lnTo>
                    <a:pt x="343" y="63"/>
                  </a:lnTo>
                  <a:lnTo>
                    <a:pt x="343" y="65"/>
                  </a:lnTo>
                  <a:lnTo>
                    <a:pt x="343" y="65"/>
                  </a:lnTo>
                  <a:lnTo>
                    <a:pt x="340" y="65"/>
                  </a:lnTo>
                  <a:lnTo>
                    <a:pt x="338" y="63"/>
                  </a:lnTo>
                  <a:lnTo>
                    <a:pt x="337" y="63"/>
                  </a:lnTo>
                  <a:lnTo>
                    <a:pt x="330" y="68"/>
                  </a:lnTo>
                  <a:lnTo>
                    <a:pt x="330" y="70"/>
                  </a:lnTo>
                  <a:lnTo>
                    <a:pt x="328" y="72"/>
                  </a:lnTo>
                  <a:lnTo>
                    <a:pt x="327" y="73"/>
                  </a:lnTo>
                  <a:lnTo>
                    <a:pt x="320" y="77"/>
                  </a:lnTo>
                  <a:lnTo>
                    <a:pt x="318" y="77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5" y="77"/>
                  </a:lnTo>
                  <a:lnTo>
                    <a:pt x="315" y="75"/>
                  </a:lnTo>
                  <a:lnTo>
                    <a:pt x="310" y="77"/>
                  </a:lnTo>
                  <a:lnTo>
                    <a:pt x="308" y="77"/>
                  </a:lnTo>
                  <a:lnTo>
                    <a:pt x="307" y="75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0" y="73"/>
                  </a:lnTo>
                  <a:lnTo>
                    <a:pt x="292" y="73"/>
                  </a:lnTo>
                  <a:lnTo>
                    <a:pt x="282" y="73"/>
                  </a:lnTo>
                  <a:lnTo>
                    <a:pt x="277" y="70"/>
                  </a:lnTo>
                  <a:lnTo>
                    <a:pt x="268" y="65"/>
                  </a:lnTo>
                  <a:lnTo>
                    <a:pt x="268" y="63"/>
                  </a:lnTo>
                  <a:lnTo>
                    <a:pt x="267" y="62"/>
                  </a:lnTo>
                  <a:lnTo>
                    <a:pt x="265" y="60"/>
                  </a:lnTo>
                  <a:lnTo>
                    <a:pt x="265" y="58"/>
                  </a:lnTo>
                  <a:lnTo>
                    <a:pt x="263" y="58"/>
                  </a:lnTo>
                  <a:lnTo>
                    <a:pt x="257" y="57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3" y="58"/>
                  </a:lnTo>
                  <a:lnTo>
                    <a:pt x="252" y="58"/>
                  </a:lnTo>
                  <a:lnTo>
                    <a:pt x="250" y="57"/>
                  </a:lnTo>
                  <a:lnTo>
                    <a:pt x="250" y="57"/>
                  </a:lnTo>
                  <a:lnTo>
                    <a:pt x="247" y="55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47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38" y="35"/>
                  </a:lnTo>
                  <a:lnTo>
                    <a:pt x="228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2" y="25"/>
                  </a:lnTo>
                  <a:lnTo>
                    <a:pt x="222" y="20"/>
                  </a:lnTo>
                  <a:lnTo>
                    <a:pt x="218" y="18"/>
                  </a:lnTo>
                  <a:lnTo>
                    <a:pt x="217" y="15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5" y="7"/>
                  </a:lnTo>
                  <a:lnTo>
                    <a:pt x="201" y="7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5" y="3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0" y="2"/>
                  </a:lnTo>
                  <a:lnTo>
                    <a:pt x="186" y="2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76" y="12"/>
                  </a:lnTo>
                  <a:lnTo>
                    <a:pt x="170" y="13"/>
                  </a:lnTo>
                  <a:lnTo>
                    <a:pt x="170" y="18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58" y="25"/>
                  </a:lnTo>
                  <a:lnTo>
                    <a:pt x="155" y="25"/>
                  </a:lnTo>
                  <a:lnTo>
                    <a:pt x="151" y="27"/>
                  </a:lnTo>
                  <a:lnTo>
                    <a:pt x="150" y="27"/>
                  </a:lnTo>
                  <a:lnTo>
                    <a:pt x="145" y="27"/>
                  </a:lnTo>
                  <a:lnTo>
                    <a:pt x="143" y="27"/>
                  </a:lnTo>
                  <a:lnTo>
                    <a:pt x="141" y="28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7"/>
                  </a:lnTo>
                  <a:lnTo>
                    <a:pt x="140" y="38"/>
                  </a:lnTo>
                  <a:lnTo>
                    <a:pt x="141" y="40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5" y="42"/>
                  </a:lnTo>
                  <a:lnTo>
                    <a:pt x="146" y="43"/>
                  </a:lnTo>
                  <a:lnTo>
                    <a:pt x="146" y="53"/>
                  </a:lnTo>
                  <a:lnTo>
                    <a:pt x="143" y="60"/>
                  </a:lnTo>
                  <a:lnTo>
                    <a:pt x="143" y="62"/>
                  </a:lnTo>
                  <a:lnTo>
                    <a:pt x="141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33" y="62"/>
                  </a:lnTo>
                  <a:lnTo>
                    <a:pt x="131" y="62"/>
                  </a:lnTo>
                  <a:lnTo>
                    <a:pt x="123" y="65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18" y="68"/>
                  </a:lnTo>
                  <a:lnTo>
                    <a:pt x="116" y="70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8" y="80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6" y="92"/>
                  </a:lnTo>
                  <a:lnTo>
                    <a:pt x="115" y="94"/>
                  </a:lnTo>
                  <a:lnTo>
                    <a:pt x="115" y="95"/>
                  </a:lnTo>
                  <a:lnTo>
                    <a:pt x="113" y="95"/>
                  </a:lnTo>
                  <a:lnTo>
                    <a:pt x="108" y="99"/>
                  </a:lnTo>
                  <a:lnTo>
                    <a:pt x="106" y="99"/>
                  </a:lnTo>
                  <a:lnTo>
                    <a:pt x="105" y="97"/>
                  </a:lnTo>
                  <a:lnTo>
                    <a:pt x="103" y="94"/>
                  </a:lnTo>
                  <a:lnTo>
                    <a:pt x="101" y="94"/>
                  </a:lnTo>
                  <a:lnTo>
                    <a:pt x="96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6" y="94"/>
                  </a:lnTo>
                  <a:lnTo>
                    <a:pt x="80" y="87"/>
                  </a:lnTo>
                  <a:lnTo>
                    <a:pt x="76" y="82"/>
                  </a:lnTo>
                  <a:lnTo>
                    <a:pt x="75" y="80"/>
                  </a:lnTo>
                  <a:lnTo>
                    <a:pt x="73" y="78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3" y="89"/>
                  </a:lnTo>
                  <a:lnTo>
                    <a:pt x="50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8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90"/>
                  </a:lnTo>
                  <a:lnTo>
                    <a:pt x="26" y="90"/>
                  </a:lnTo>
                  <a:lnTo>
                    <a:pt x="23" y="90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8" y="125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8" y="145"/>
                  </a:lnTo>
                  <a:lnTo>
                    <a:pt x="20" y="147"/>
                  </a:lnTo>
                  <a:lnTo>
                    <a:pt x="21" y="149"/>
                  </a:lnTo>
                  <a:lnTo>
                    <a:pt x="26" y="147"/>
                  </a:lnTo>
                  <a:lnTo>
                    <a:pt x="30" y="140"/>
                  </a:lnTo>
                  <a:lnTo>
                    <a:pt x="33" y="134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22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50" y="105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3" y="100"/>
                  </a:lnTo>
                  <a:lnTo>
                    <a:pt x="60" y="104"/>
                  </a:lnTo>
                  <a:lnTo>
                    <a:pt x="63" y="105"/>
                  </a:lnTo>
                  <a:lnTo>
                    <a:pt x="66" y="109"/>
                  </a:lnTo>
                  <a:lnTo>
                    <a:pt x="68" y="110"/>
                  </a:lnTo>
                  <a:lnTo>
                    <a:pt x="70" y="114"/>
                  </a:lnTo>
                  <a:lnTo>
                    <a:pt x="73" y="119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80" y="122"/>
                  </a:lnTo>
                  <a:lnTo>
                    <a:pt x="81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45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5" y="154"/>
                  </a:lnTo>
                  <a:lnTo>
                    <a:pt x="85" y="160"/>
                  </a:lnTo>
                  <a:lnTo>
                    <a:pt x="85" y="162"/>
                  </a:lnTo>
                  <a:lnTo>
                    <a:pt x="85" y="164"/>
                  </a:lnTo>
                  <a:lnTo>
                    <a:pt x="86" y="167"/>
                  </a:lnTo>
                  <a:lnTo>
                    <a:pt x="90" y="172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3" y="175"/>
                  </a:lnTo>
                  <a:lnTo>
                    <a:pt x="98" y="180"/>
                  </a:lnTo>
                  <a:lnTo>
                    <a:pt x="98" y="182"/>
                  </a:lnTo>
                  <a:lnTo>
                    <a:pt x="100" y="185"/>
                  </a:lnTo>
                  <a:lnTo>
                    <a:pt x="103" y="189"/>
                  </a:lnTo>
                  <a:lnTo>
                    <a:pt x="106" y="194"/>
                  </a:lnTo>
                  <a:lnTo>
                    <a:pt x="108" y="195"/>
                  </a:lnTo>
                  <a:lnTo>
                    <a:pt x="110" y="197"/>
                  </a:lnTo>
                  <a:lnTo>
                    <a:pt x="118" y="204"/>
                  </a:lnTo>
                  <a:lnTo>
                    <a:pt x="120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16" y="205"/>
                  </a:lnTo>
                  <a:lnTo>
                    <a:pt x="111" y="202"/>
                  </a:lnTo>
                  <a:lnTo>
                    <a:pt x="110" y="200"/>
                  </a:lnTo>
                  <a:lnTo>
                    <a:pt x="103" y="200"/>
                  </a:lnTo>
                  <a:lnTo>
                    <a:pt x="98" y="202"/>
                  </a:lnTo>
                  <a:lnTo>
                    <a:pt x="96" y="204"/>
                  </a:lnTo>
                  <a:lnTo>
                    <a:pt x="98" y="210"/>
                  </a:lnTo>
                  <a:lnTo>
                    <a:pt x="105" y="219"/>
                  </a:lnTo>
                  <a:lnTo>
                    <a:pt x="108" y="224"/>
                  </a:lnTo>
                  <a:lnTo>
                    <a:pt x="115" y="232"/>
                  </a:lnTo>
                  <a:lnTo>
                    <a:pt x="118" y="235"/>
                  </a:lnTo>
                  <a:lnTo>
                    <a:pt x="133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6" y="26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51" y="277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8" y="280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3" y="279"/>
                  </a:lnTo>
                  <a:lnTo>
                    <a:pt x="163" y="277"/>
                  </a:lnTo>
                  <a:lnTo>
                    <a:pt x="171" y="275"/>
                  </a:lnTo>
                  <a:lnTo>
                    <a:pt x="183" y="275"/>
                  </a:lnTo>
                  <a:lnTo>
                    <a:pt x="186" y="279"/>
                  </a:lnTo>
                  <a:lnTo>
                    <a:pt x="191" y="282"/>
                  </a:lnTo>
                  <a:lnTo>
                    <a:pt x="193" y="284"/>
                  </a:lnTo>
                  <a:lnTo>
                    <a:pt x="193" y="284"/>
                  </a:lnTo>
                  <a:lnTo>
                    <a:pt x="195" y="284"/>
                  </a:lnTo>
                  <a:lnTo>
                    <a:pt x="200" y="287"/>
                  </a:lnTo>
                  <a:lnTo>
                    <a:pt x="201" y="287"/>
                  </a:lnTo>
                  <a:lnTo>
                    <a:pt x="203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3" y="292"/>
                  </a:lnTo>
                  <a:lnTo>
                    <a:pt x="218" y="299"/>
                  </a:lnTo>
                  <a:lnTo>
                    <a:pt x="222" y="302"/>
                  </a:lnTo>
                  <a:lnTo>
                    <a:pt x="230" y="310"/>
                  </a:lnTo>
                  <a:lnTo>
                    <a:pt x="245" y="324"/>
                  </a:lnTo>
                  <a:lnTo>
                    <a:pt x="252" y="332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5" y="334"/>
                  </a:lnTo>
                  <a:lnTo>
                    <a:pt x="262" y="330"/>
                  </a:lnTo>
                  <a:lnTo>
                    <a:pt x="262" y="3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8"/>
            <p:cNvSpPr>
              <a:spLocks/>
            </p:cNvSpPr>
            <p:nvPr/>
          </p:nvSpPr>
          <p:spPr bwMode="auto">
            <a:xfrm>
              <a:off x="5118748" y="4205435"/>
              <a:ext cx="276805" cy="174184"/>
            </a:xfrm>
            <a:custGeom>
              <a:avLst/>
              <a:gdLst>
                <a:gd name="T0" fmla="*/ 13 w 205"/>
                <a:gd name="T1" fmla="*/ 119 h 129"/>
                <a:gd name="T2" fmla="*/ 30 w 205"/>
                <a:gd name="T3" fmla="*/ 120 h 129"/>
                <a:gd name="T4" fmla="*/ 41 w 205"/>
                <a:gd name="T5" fmla="*/ 119 h 129"/>
                <a:gd name="T6" fmla="*/ 58 w 205"/>
                <a:gd name="T7" fmla="*/ 119 h 129"/>
                <a:gd name="T8" fmla="*/ 76 w 205"/>
                <a:gd name="T9" fmla="*/ 112 h 129"/>
                <a:gd name="T10" fmla="*/ 88 w 205"/>
                <a:gd name="T11" fmla="*/ 122 h 129"/>
                <a:gd name="T12" fmla="*/ 95 w 205"/>
                <a:gd name="T13" fmla="*/ 120 h 129"/>
                <a:gd name="T14" fmla="*/ 105 w 205"/>
                <a:gd name="T15" fmla="*/ 127 h 129"/>
                <a:gd name="T16" fmla="*/ 115 w 205"/>
                <a:gd name="T17" fmla="*/ 124 h 129"/>
                <a:gd name="T18" fmla="*/ 116 w 205"/>
                <a:gd name="T19" fmla="*/ 103 h 129"/>
                <a:gd name="T20" fmla="*/ 120 w 205"/>
                <a:gd name="T21" fmla="*/ 98 h 129"/>
                <a:gd name="T22" fmla="*/ 138 w 205"/>
                <a:gd name="T23" fmla="*/ 92 h 129"/>
                <a:gd name="T24" fmla="*/ 143 w 205"/>
                <a:gd name="T25" fmla="*/ 92 h 129"/>
                <a:gd name="T26" fmla="*/ 143 w 205"/>
                <a:gd name="T27" fmla="*/ 72 h 129"/>
                <a:gd name="T28" fmla="*/ 140 w 205"/>
                <a:gd name="T29" fmla="*/ 67 h 129"/>
                <a:gd name="T30" fmla="*/ 141 w 205"/>
                <a:gd name="T31" fmla="*/ 62 h 129"/>
                <a:gd name="T32" fmla="*/ 151 w 205"/>
                <a:gd name="T33" fmla="*/ 57 h 129"/>
                <a:gd name="T34" fmla="*/ 170 w 205"/>
                <a:gd name="T35" fmla="*/ 48 h 129"/>
                <a:gd name="T36" fmla="*/ 186 w 205"/>
                <a:gd name="T37" fmla="*/ 32 h 129"/>
                <a:gd name="T38" fmla="*/ 198 w 205"/>
                <a:gd name="T39" fmla="*/ 33 h 129"/>
                <a:gd name="T40" fmla="*/ 196 w 205"/>
                <a:gd name="T41" fmla="*/ 27 h 129"/>
                <a:gd name="T42" fmla="*/ 188 w 205"/>
                <a:gd name="T43" fmla="*/ 7 h 129"/>
                <a:gd name="T44" fmla="*/ 186 w 205"/>
                <a:gd name="T45" fmla="*/ 0 h 129"/>
                <a:gd name="T46" fmla="*/ 180 w 205"/>
                <a:gd name="T47" fmla="*/ 0 h 129"/>
                <a:gd name="T48" fmla="*/ 175 w 205"/>
                <a:gd name="T49" fmla="*/ 0 h 129"/>
                <a:gd name="T50" fmla="*/ 166 w 205"/>
                <a:gd name="T51" fmla="*/ 10 h 129"/>
                <a:gd name="T52" fmla="*/ 170 w 205"/>
                <a:gd name="T53" fmla="*/ 15 h 129"/>
                <a:gd name="T54" fmla="*/ 166 w 205"/>
                <a:gd name="T55" fmla="*/ 17 h 129"/>
                <a:gd name="T56" fmla="*/ 155 w 205"/>
                <a:gd name="T57" fmla="*/ 12 h 129"/>
                <a:gd name="T58" fmla="*/ 148 w 205"/>
                <a:gd name="T59" fmla="*/ 13 h 129"/>
                <a:gd name="T60" fmla="*/ 138 w 205"/>
                <a:gd name="T61" fmla="*/ 20 h 129"/>
                <a:gd name="T62" fmla="*/ 125 w 205"/>
                <a:gd name="T63" fmla="*/ 17 h 129"/>
                <a:gd name="T64" fmla="*/ 106 w 205"/>
                <a:gd name="T65" fmla="*/ 15 h 129"/>
                <a:gd name="T66" fmla="*/ 101 w 205"/>
                <a:gd name="T67" fmla="*/ 17 h 129"/>
                <a:gd name="T68" fmla="*/ 93 w 205"/>
                <a:gd name="T69" fmla="*/ 23 h 129"/>
                <a:gd name="T70" fmla="*/ 73 w 205"/>
                <a:gd name="T71" fmla="*/ 35 h 129"/>
                <a:gd name="T72" fmla="*/ 35 w 205"/>
                <a:gd name="T73" fmla="*/ 22 h 129"/>
                <a:gd name="T74" fmla="*/ 28 w 205"/>
                <a:gd name="T75" fmla="*/ 23 h 129"/>
                <a:gd name="T76" fmla="*/ 21 w 205"/>
                <a:gd name="T77" fmla="*/ 23 h 129"/>
                <a:gd name="T78" fmla="*/ 5 w 205"/>
                <a:gd name="T79" fmla="*/ 33 h 129"/>
                <a:gd name="T80" fmla="*/ 0 w 205"/>
                <a:gd name="T81" fmla="*/ 47 h 129"/>
                <a:gd name="T82" fmla="*/ 16 w 205"/>
                <a:gd name="T83" fmla="*/ 50 h 129"/>
                <a:gd name="T84" fmla="*/ 15 w 205"/>
                <a:gd name="T85" fmla="*/ 55 h 129"/>
                <a:gd name="T86" fmla="*/ 6 w 205"/>
                <a:gd name="T87" fmla="*/ 60 h 129"/>
                <a:gd name="T88" fmla="*/ 5 w 205"/>
                <a:gd name="T89" fmla="*/ 68 h 129"/>
                <a:gd name="T90" fmla="*/ 11 w 205"/>
                <a:gd name="T91" fmla="*/ 68 h 129"/>
                <a:gd name="T92" fmla="*/ 13 w 205"/>
                <a:gd name="T93" fmla="*/ 70 h 129"/>
                <a:gd name="T94" fmla="*/ 8 w 205"/>
                <a:gd name="T95" fmla="*/ 78 h 129"/>
                <a:gd name="T96" fmla="*/ 10 w 205"/>
                <a:gd name="T97" fmla="*/ 85 h 129"/>
                <a:gd name="T98" fmla="*/ 28 w 205"/>
                <a:gd name="T99" fmla="*/ 102 h 129"/>
                <a:gd name="T100" fmla="*/ 20 w 205"/>
                <a:gd name="T101" fmla="*/ 107 h 129"/>
                <a:gd name="T102" fmla="*/ 6 w 205"/>
                <a:gd name="T103" fmla="*/ 1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29">
                  <a:moveTo>
                    <a:pt x="8" y="117"/>
                  </a:move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23" y="120"/>
                  </a:lnTo>
                  <a:lnTo>
                    <a:pt x="26" y="120"/>
                  </a:lnTo>
                  <a:lnTo>
                    <a:pt x="28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8" y="119"/>
                  </a:lnTo>
                  <a:lnTo>
                    <a:pt x="41" y="119"/>
                  </a:lnTo>
                  <a:lnTo>
                    <a:pt x="45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60" y="119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6" y="112"/>
                  </a:lnTo>
                  <a:lnTo>
                    <a:pt x="80" y="117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1" y="122"/>
                  </a:lnTo>
                  <a:lnTo>
                    <a:pt x="93" y="122"/>
                  </a:lnTo>
                  <a:lnTo>
                    <a:pt x="95" y="120"/>
                  </a:lnTo>
                  <a:lnTo>
                    <a:pt x="95" y="120"/>
                  </a:lnTo>
                  <a:lnTo>
                    <a:pt x="96" y="122"/>
                  </a:lnTo>
                  <a:lnTo>
                    <a:pt x="101" y="124"/>
                  </a:lnTo>
                  <a:lnTo>
                    <a:pt x="103" y="124"/>
                  </a:lnTo>
                  <a:lnTo>
                    <a:pt x="105" y="127"/>
                  </a:lnTo>
                  <a:lnTo>
                    <a:pt x="106" y="129"/>
                  </a:lnTo>
                  <a:lnTo>
                    <a:pt x="108" y="129"/>
                  </a:lnTo>
                  <a:lnTo>
                    <a:pt x="113" y="125"/>
                  </a:lnTo>
                  <a:lnTo>
                    <a:pt x="115" y="125"/>
                  </a:lnTo>
                  <a:lnTo>
                    <a:pt x="115" y="124"/>
                  </a:lnTo>
                  <a:lnTo>
                    <a:pt x="116" y="122"/>
                  </a:lnTo>
                  <a:lnTo>
                    <a:pt x="116" y="120"/>
                  </a:lnTo>
                  <a:lnTo>
                    <a:pt x="116" y="119"/>
                  </a:lnTo>
                  <a:lnTo>
                    <a:pt x="118" y="110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8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23" y="95"/>
                  </a:lnTo>
                  <a:lnTo>
                    <a:pt x="131" y="92"/>
                  </a:lnTo>
                  <a:lnTo>
                    <a:pt x="133" y="92"/>
                  </a:lnTo>
                  <a:lnTo>
                    <a:pt x="138" y="92"/>
                  </a:lnTo>
                  <a:lnTo>
                    <a:pt x="138" y="92"/>
                  </a:lnTo>
                  <a:lnTo>
                    <a:pt x="140" y="92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1" y="93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6" y="83"/>
                  </a:lnTo>
                  <a:lnTo>
                    <a:pt x="146" y="73"/>
                  </a:lnTo>
                  <a:lnTo>
                    <a:pt x="145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1" y="70"/>
                  </a:lnTo>
                  <a:lnTo>
                    <a:pt x="140" y="68"/>
                  </a:lnTo>
                  <a:lnTo>
                    <a:pt x="140" y="67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41" y="62"/>
                  </a:lnTo>
                  <a:lnTo>
                    <a:pt x="141" y="58"/>
                  </a:lnTo>
                  <a:lnTo>
                    <a:pt x="143" y="57"/>
                  </a:lnTo>
                  <a:lnTo>
                    <a:pt x="145" y="57"/>
                  </a:lnTo>
                  <a:lnTo>
                    <a:pt x="150" y="57"/>
                  </a:lnTo>
                  <a:lnTo>
                    <a:pt x="151" y="57"/>
                  </a:lnTo>
                  <a:lnTo>
                    <a:pt x="155" y="55"/>
                  </a:lnTo>
                  <a:lnTo>
                    <a:pt x="158" y="55"/>
                  </a:lnTo>
                  <a:lnTo>
                    <a:pt x="166" y="52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0" y="43"/>
                  </a:lnTo>
                  <a:lnTo>
                    <a:pt x="176" y="4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6" y="32"/>
                  </a:lnTo>
                  <a:lnTo>
                    <a:pt x="190" y="32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5" y="33"/>
                  </a:lnTo>
                  <a:lnTo>
                    <a:pt x="198" y="33"/>
                  </a:lnTo>
                  <a:lnTo>
                    <a:pt x="198" y="35"/>
                  </a:lnTo>
                  <a:lnTo>
                    <a:pt x="201" y="37"/>
                  </a:lnTo>
                  <a:lnTo>
                    <a:pt x="205" y="37"/>
                  </a:lnTo>
                  <a:lnTo>
                    <a:pt x="200" y="32"/>
                  </a:lnTo>
                  <a:lnTo>
                    <a:pt x="196" y="27"/>
                  </a:lnTo>
                  <a:lnTo>
                    <a:pt x="188" y="10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90" y="3"/>
                  </a:lnTo>
                  <a:lnTo>
                    <a:pt x="190" y="3"/>
                  </a:lnTo>
                  <a:lnTo>
                    <a:pt x="190" y="2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68" y="2"/>
                  </a:lnTo>
                  <a:lnTo>
                    <a:pt x="168" y="3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0" y="15"/>
                  </a:lnTo>
                  <a:lnTo>
                    <a:pt x="170" y="17"/>
                  </a:lnTo>
                  <a:lnTo>
                    <a:pt x="170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6" y="17"/>
                  </a:lnTo>
                  <a:lnTo>
                    <a:pt x="161" y="13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5" y="12"/>
                  </a:lnTo>
                  <a:lnTo>
                    <a:pt x="155" y="12"/>
                  </a:lnTo>
                  <a:lnTo>
                    <a:pt x="153" y="13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5" y="15"/>
                  </a:lnTo>
                  <a:lnTo>
                    <a:pt x="138" y="18"/>
                  </a:lnTo>
                  <a:lnTo>
                    <a:pt x="138" y="20"/>
                  </a:lnTo>
                  <a:lnTo>
                    <a:pt x="135" y="20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5" y="17"/>
                  </a:lnTo>
                  <a:lnTo>
                    <a:pt x="113" y="15"/>
                  </a:lnTo>
                  <a:lnTo>
                    <a:pt x="110" y="15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5" y="25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5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3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8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5"/>
                  </a:lnTo>
                  <a:lnTo>
                    <a:pt x="10" y="85"/>
                  </a:lnTo>
                  <a:lnTo>
                    <a:pt x="15" y="87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5"/>
                  </a:lnTo>
                  <a:lnTo>
                    <a:pt x="28" y="102"/>
                  </a:lnTo>
                  <a:lnTo>
                    <a:pt x="28" y="103"/>
                  </a:lnTo>
                  <a:lnTo>
                    <a:pt x="25" y="107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16" y="105"/>
                  </a:lnTo>
                  <a:lnTo>
                    <a:pt x="15" y="105"/>
                  </a:lnTo>
                  <a:lnTo>
                    <a:pt x="16" y="110"/>
                  </a:lnTo>
                  <a:lnTo>
                    <a:pt x="5" y="110"/>
                  </a:lnTo>
                  <a:lnTo>
                    <a:pt x="6" y="115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9"/>
            <p:cNvSpPr>
              <a:spLocks/>
            </p:cNvSpPr>
            <p:nvPr/>
          </p:nvSpPr>
          <p:spPr bwMode="auto">
            <a:xfrm>
              <a:off x="2848954" y="4295902"/>
              <a:ext cx="437486" cy="621122"/>
            </a:xfrm>
            <a:custGeom>
              <a:avLst/>
              <a:gdLst>
                <a:gd name="T0" fmla="*/ 112 w 324"/>
                <a:gd name="T1" fmla="*/ 427 h 460"/>
                <a:gd name="T2" fmla="*/ 124 w 324"/>
                <a:gd name="T3" fmla="*/ 405 h 460"/>
                <a:gd name="T4" fmla="*/ 140 w 324"/>
                <a:gd name="T5" fmla="*/ 390 h 460"/>
                <a:gd name="T6" fmla="*/ 159 w 324"/>
                <a:gd name="T7" fmla="*/ 392 h 460"/>
                <a:gd name="T8" fmla="*/ 165 w 324"/>
                <a:gd name="T9" fmla="*/ 380 h 460"/>
                <a:gd name="T10" fmla="*/ 152 w 324"/>
                <a:gd name="T11" fmla="*/ 349 h 460"/>
                <a:gd name="T12" fmla="*/ 162 w 324"/>
                <a:gd name="T13" fmla="*/ 327 h 460"/>
                <a:gd name="T14" fmla="*/ 184 w 324"/>
                <a:gd name="T15" fmla="*/ 315 h 460"/>
                <a:gd name="T16" fmla="*/ 192 w 324"/>
                <a:gd name="T17" fmla="*/ 305 h 460"/>
                <a:gd name="T18" fmla="*/ 190 w 324"/>
                <a:gd name="T19" fmla="*/ 297 h 460"/>
                <a:gd name="T20" fmla="*/ 182 w 324"/>
                <a:gd name="T21" fmla="*/ 293 h 460"/>
                <a:gd name="T22" fmla="*/ 182 w 324"/>
                <a:gd name="T23" fmla="*/ 263 h 460"/>
                <a:gd name="T24" fmla="*/ 180 w 324"/>
                <a:gd name="T25" fmla="*/ 253 h 460"/>
                <a:gd name="T26" fmla="*/ 202 w 324"/>
                <a:gd name="T27" fmla="*/ 245 h 460"/>
                <a:gd name="T28" fmla="*/ 230 w 324"/>
                <a:gd name="T29" fmla="*/ 220 h 460"/>
                <a:gd name="T30" fmla="*/ 227 w 324"/>
                <a:gd name="T31" fmla="*/ 200 h 460"/>
                <a:gd name="T32" fmla="*/ 247 w 324"/>
                <a:gd name="T33" fmla="*/ 195 h 460"/>
                <a:gd name="T34" fmla="*/ 245 w 324"/>
                <a:gd name="T35" fmla="*/ 187 h 460"/>
                <a:gd name="T36" fmla="*/ 252 w 324"/>
                <a:gd name="T37" fmla="*/ 178 h 460"/>
                <a:gd name="T38" fmla="*/ 259 w 324"/>
                <a:gd name="T39" fmla="*/ 135 h 460"/>
                <a:gd name="T40" fmla="*/ 270 w 324"/>
                <a:gd name="T41" fmla="*/ 132 h 460"/>
                <a:gd name="T42" fmla="*/ 294 w 324"/>
                <a:gd name="T43" fmla="*/ 122 h 460"/>
                <a:gd name="T44" fmla="*/ 324 w 324"/>
                <a:gd name="T45" fmla="*/ 103 h 460"/>
                <a:gd name="T46" fmla="*/ 309 w 324"/>
                <a:gd name="T47" fmla="*/ 87 h 460"/>
                <a:gd name="T48" fmla="*/ 304 w 324"/>
                <a:gd name="T49" fmla="*/ 85 h 460"/>
                <a:gd name="T50" fmla="*/ 311 w 324"/>
                <a:gd name="T51" fmla="*/ 63 h 460"/>
                <a:gd name="T52" fmla="*/ 277 w 324"/>
                <a:gd name="T53" fmla="*/ 46 h 460"/>
                <a:gd name="T54" fmla="*/ 270 w 324"/>
                <a:gd name="T55" fmla="*/ 46 h 460"/>
                <a:gd name="T56" fmla="*/ 252 w 324"/>
                <a:gd name="T57" fmla="*/ 50 h 460"/>
                <a:gd name="T58" fmla="*/ 222 w 324"/>
                <a:gd name="T59" fmla="*/ 28 h 460"/>
                <a:gd name="T60" fmla="*/ 200 w 324"/>
                <a:gd name="T61" fmla="*/ 23 h 460"/>
                <a:gd name="T62" fmla="*/ 209 w 324"/>
                <a:gd name="T63" fmla="*/ 1 h 460"/>
                <a:gd name="T64" fmla="*/ 187 w 324"/>
                <a:gd name="T65" fmla="*/ 1 h 460"/>
                <a:gd name="T66" fmla="*/ 169 w 324"/>
                <a:gd name="T67" fmla="*/ 6 h 460"/>
                <a:gd name="T68" fmla="*/ 154 w 324"/>
                <a:gd name="T69" fmla="*/ 18 h 460"/>
                <a:gd name="T70" fmla="*/ 150 w 324"/>
                <a:gd name="T71" fmla="*/ 50 h 460"/>
                <a:gd name="T72" fmla="*/ 147 w 324"/>
                <a:gd name="T73" fmla="*/ 75 h 460"/>
                <a:gd name="T74" fmla="*/ 142 w 324"/>
                <a:gd name="T75" fmla="*/ 93 h 460"/>
                <a:gd name="T76" fmla="*/ 125 w 324"/>
                <a:gd name="T77" fmla="*/ 118 h 460"/>
                <a:gd name="T78" fmla="*/ 114 w 324"/>
                <a:gd name="T79" fmla="*/ 137 h 460"/>
                <a:gd name="T80" fmla="*/ 102 w 324"/>
                <a:gd name="T81" fmla="*/ 157 h 460"/>
                <a:gd name="T82" fmla="*/ 79 w 324"/>
                <a:gd name="T83" fmla="*/ 187 h 460"/>
                <a:gd name="T84" fmla="*/ 65 w 324"/>
                <a:gd name="T85" fmla="*/ 203 h 460"/>
                <a:gd name="T86" fmla="*/ 40 w 324"/>
                <a:gd name="T87" fmla="*/ 223 h 460"/>
                <a:gd name="T88" fmla="*/ 28 w 324"/>
                <a:gd name="T89" fmla="*/ 237 h 460"/>
                <a:gd name="T90" fmla="*/ 13 w 324"/>
                <a:gd name="T91" fmla="*/ 263 h 460"/>
                <a:gd name="T92" fmla="*/ 37 w 324"/>
                <a:gd name="T93" fmla="*/ 275 h 460"/>
                <a:gd name="T94" fmla="*/ 62 w 324"/>
                <a:gd name="T95" fmla="*/ 252 h 460"/>
                <a:gd name="T96" fmla="*/ 65 w 324"/>
                <a:gd name="T97" fmla="*/ 253 h 460"/>
                <a:gd name="T98" fmla="*/ 52 w 324"/>
                <a:gd name="T99" fmla="*/ 260 h 460"/>
                <a:gd name="T100" fmla="*/ 52 w 324"/>
                <a:gd name="T101" fmla="*/ 275 h 460"/>
                <a:gd name="T102" fmla="*/ 35 w 324"/>
                <a:gd name="T103" fmla="*/ 300 h 460"/>
                <a:gd name="T104" fmla="*/ 57 w 324"/>
                <a:gd name="T105" fmla="*/ 303 h 460"/>
                <a:gd name="T106" fmla="*/ 45 w 324"/>
                <a:gd name="T107" fmla="*/ 325 h 460"/>
                <a:gd name="T108" fmla="*/ 32 w 324"/>
                <a:gd name="T109" fmla="*/ 355 h 460"/>
                <a:gd name="T110" fmla="*/ 0 w 324"/>
                <a:gd name="T111" fmla="*/ 417 h 460"/>
                <a:gd name="T112" fmla="*/ 30 w 324"/>
                <a:gd name="T113" fmla="*/ 435 h 460"/>
                <a:gd name="T114" fmla="*/ 59 w 324"/>
                <a:gd name="T115" fmla="*/ 450 h 460"/>
                <a:gd name="T116" fmla="*/ 107 w 324"/>
                <a:gd name="T117" fmla="*/ 44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4" h="460">
                  <a:moveTo>
                    <a:pt x="107" y="449"/>
                  </a:moveTo>
                  <a:lnTo>
                    <a:pt x="109" y="444"/>
                  </a:lnTo>
                  <a:lnTo>
                    <a:pt x="109" y="442"/>
                  </a:lnTo>
                  <a:lnTo>
                    <a:pt x="110" y="440"/>
                  </a:lnTo>
                  <a:lnTo>
                    <a:pt x="110" y="437"/>
                  </a:lnTo>
                  <a:lnTo>
                    <a:pt x="110" y="437"/>
                  </a:lnTo>
                  <a:lnTo>
                    <a:pt x="112" y="430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0" y="420"/>
                  </a:lnTo>
                  <a:lnTo>
                    <a:pt x="110" y="420"/>
                  </a:lnTo>
                  <a:lnTo>
                    <a:pt x="117" y="414"/>
                  </a:lnTo>
                  <a:lnTo>
                    <a:pt x="119" y="412"/>
                  </a:lnTo>
                  <a:lnTo>
                    <a:pt x="120" y="410"/>
                  </a:lnTo>
                  <a:lnTo>
                    <a:pt x="124" y="405"/>
                  </a:lnTo>
                  <a:lnTo>
                    <a:pt x="124" y="405"/>
                  </a:lnTo>
                  <a:lnTo>
                    <a:pt x="129" y="404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35" y="400"/>
                  </a:lnTo>
                  <a:lnTo>
                    <a:pt x="135" y="399"/>
                  </a:lnTo>
                  <a:lnTo>
                    <a:pt x="140" y="394"/>
                  </a:lnTo>
                  <a:lnTo>
                    <a:pt x="140" y="390"/>
                  </a:lnTo>
                  <a:lnTo>
                    <a:pt x="140" y="390"/>
                  </a:lnTo>
                  <a:lnTo>
                    <a:pt x="142" y="390"/>
                  </a:lnTo>
                  <a:lnTo>
                    <a:pt x="142" y="390"/>
                  </a:lnTo>
                  <a:lnTo>
                    <a:pt x="145" y="389"/>
                  </a:lnTo>
                  <a:lnTo>
                    <a:pt x="155" y="390"/>
                  </a:lnTo>
                  <a:lnTo>
                    <a:pt x="155" y="392"/>
                  </a:lnTo>
                  <a:lnTo>
                    <a:pt x="157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0" y="392"/>
                  </a:lnTo>
                  <a:lnTo>
                    <a:pt x="164" y="385"/>
                  </a:lnTo>
                  <a:lnTo>
                    <a:pt x="164" y="382"/>
                  </a:lnTo>
                  <a:lnTo>
                    <a:pt x="164" y="382"/>
                  </a:lnTo>
                  <a:lnTo>
                    <a:pt x="165" y="380"/>
                  </a:lnTo>
                  <a:lnTo>
                    <a:pt x="165" y="380"/>
                  </a:lnTo>
                  <a:lnTo>
                    <a:pt x="167" y="379"/>
                  </a:lnTo>
                  <a:lnTo>
                    <a:pt x="170" y="377"/>
                  </a:lnTo>
                  <a:lnTo>
                    <a:pt x="157" y="375"/>
                  </a:lnTo>
                  <a:lnTo>
                    <a:pt x="157" y="372"/>
                  </a:lnTo>
                  <a:lnTo>
                    <a:pt x="157" y="370"/>
                  </a:lnTo>
                  <a:lnTo>
                    <a:pt x="154" y="350"/>
                  </a:lnTo>
                  <a:lnTo>
                    <a:pt x="154" y="349"/>
                  </a:lnTo>
                  <a:lnTo>
                    <a:pt x="152" y="349"/>
                  </a:lnTo>
                  <a:lnTo>
                    <a:pt x="152" y="349"/>
                  </a:lnTo>
                  <a:lnTo>
                    <a:pt x="150" y="349"/>
                  </a:lnTo>
                  <a:lnTo>
                    <a:pt x="149" y="347"/>
                  </a:lnTo>
                  <a:lnTo>
                    <a:pt x="149" y="347"/>
                  </a:lnTo>
                  <a:lnTo>
                    <a:pt x="150" y="347"/>
                  </a:lnTo>
                  <a:lnTo>
                    <a:pt x="159" y="332"/>
                  </a:lnTo>
                  <a:lnTo>
                    <a:pt x="159" y="332"/>
                  </a:lnTo>
                  <a:lnTo>
                    <a:pt x="162" y="327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4" y="324"/>
                  </a:lnTo>
                  <a:lnTo>
                    <a:pt x="174" y="320"/>
                  </a:lnTo>
                  <a:lnTo>
                    <a:pt x="174" y="320"/>
                  </a:lnTo>
                  <a:lnTo>
                    <a:pt x="184" y="319"/>
                  </a:lnTo>
                  <a:lnTo>
                    <a:pt x="184" y="317"/>
                  </a:lnTo>
                  <a:lnTo>
                    <a:pt x="184" y="315"/>
                  </a:lnTo>
                  <a:lnTo>
                    <a:pt x="184" y="314"/>
                  </a:lnTo>
                  <a:lnTo>
                    <a:pt x="185" y="312"/>
                  </a:lnTo>
                  <a:lnTo>
                    <a:pt x="185" y="310"/>
                  </a:lnTo>
                  <a:lnTo>
                    <a:pt x="189" y="308"/>
                  </a:lnTo>
                  <a:lnTo>
                    <a:pt x="190" y="308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4" y="303"/>
                  </a:lnTo>
                  <a:lnTo>
                    <a:pt x="194" y="303"/>
                  </a:lnTo>
                  <a:lnTo>
                    <a:pt x="194" y="302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4" y="298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90" y="295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5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2" y="293"/>
                  </a:lnTo>
                  <a:lnTo>
                    <a:pt x="180" y="283"/>
                  </a:lnTo>
                  <a:lnTo>
                    <a:pt x="180" y="280"/>
                  </a:lnTo>
                  <a:lnTo>
                    <a:pt x="180" y="278"/>
                  </a:lnTo>
                  <a:lnTo>
                    <a:pt x="179" y="267"/>
                  </a:lnTo>
                  <a:lnTo>
                    <a:pt x="179" y="263"/>
                  </a:lnTo>
                  <a:lnTo>
                    <a:pt x="180" y="263"/>
                  </a:lnTo>
                  <a:lnTo>
                    <a:pt x="180" y="263"/>
                  </a:lnTo>
                  <a:lnTo>
                    <a:pt x="182" y="263"/>
                  </a:lnTo>
                  <a:lnTo>
                    <a:pt x="182" y="262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58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2" y="255"/>
                  </a:lnTo>
                  <a:lnTo>
                    <a:pt x="180" y="253"/>
                  </a:lnTo>
                  <a:lnTo>
                    <a:pt x="175" y="243"/>
                  </a:lnTo>
                  <a:lnTo>
                    <a:pt x="175" y="242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35"/>
                  </a:lnTo>
                  <a:lnTo>
                    <a:pt x="175" y="235"/>
                  </a:lnTo>
                  <a:lnTo>
                    <a:pt x="199" y="243"/>
                  </a:lnTo>
                  <a:lnTo>
                    <a:pt x="202" y="245"/>
                  </a:lnTo>
                  <a:lnTo>
                    <a:pt x="209" y="247"/>
                  </a:lnTo>
                  <a:lnTo>
                    <a:pt x="210" y="247"/>
                  </a:lnTo>
                  <a:lnTo>
                    <a:pt x="224" y="235"/>
                  </a:lnTo>
                  <a:lnTo>
                    <a:pt x="229" y="227"/>
                  </a:lnTo>
                  <a:lnTo>
                    <a:pt x="230" y="223"/>
                  </a:lnTo>
                  <a:lnTo>
                    <a:pt x="230" y="222"/>
                  </a:lnTo>
                  <a:lnTo>
                    <a:pt x="230" y="220"/>
                  </a:lnTo>
                  <a:lnTo>
                    <a:pt x="230" y="220"/>
                  </a:lnTo>
                  <a:lnTo>
                    <a:pt x="230" y="213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4" y="207"/>
                  </a:lnTo>
                  <a:lnTo>
                    <a:pt x="225" y="207"/>
                  </a:lnTo>
                  <a:lnTo>
                    <a:pt x="225" y="202"/>
                  </a:lnTo>
                  <a:lnTo>
                    <a:pt x="227" y="200"/>
                  </a:lnTo>
                  <a:lnTo>
                    <a:pt x="227" y="200"/>
                  </a:lnTo>
                  <a:lnTo>
                    <a:pt x="229" y="200"/>
                  </a:lnTo>
                  <a:lnTo>
                    <a:pt x="229" y="198"/>
                  </a:lnTo>
                  <a:lnTo>
                    <a:pt x="235" y="198"/>
                  </a:lnTo>
                  <a:lnTo>
                    <a:pt x="235" y="198"/>
                  </a:lnTo>
                  <a:lnTo>
                    <a:pt x="239" y="200"/>
                  </a:lnTo>
                  <a:lnTo>
                    <a:pt x="240" y="198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3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0"/>
                  </a:lnTo>
                  <a:lnTo>
                    <a:pt x="245" y="190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5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9" y="182"/>
                  </a:lnTo>
                  <a:lnTo>
                    <a:pt x="250" y="180"/>
                  </a:lnTo>
                  <a:lnTo>
                    <a:pt x="252" y="180"/>
                  </a:lnTo>
                  <a:lnTo>
                    <a:pt x="252" y="17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0"/>
                  </a:lnTo>
                  <a:lnTo>
                    <a:pt x="259" y="153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60" y="147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64" y="133"/>
                  </a:lnTo>
                  <a:lnTo>
                    <a:pt x="265" y="133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70" y="132"/>
                  </a:lnTo>
                  <a:lnTo>
                    <a:pt x="272" y="128"/>
                  </a:lnTo>
                  <a:lnTo>
                    <a:pt x="272" y="127"/>
                  </a:lnTo>
                  <a:lnTo>
                    <a:pt x="282" y="122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9" y="122"/>
                  </a:lnTo>
                  <a:lnTo>
                    <a:pt x="290" y="122"/>
                  </a:lnTo>
                  <a:lnTo>
                    <a:pt x="294" y="122"/>
                  </a:lnTo>
                  <a:lnTo>
                    <a:pt x="297" y="120"/>
                  </a:lnTo>
                  <a:lnTo>
                    <a:pt x="299" y="118"/>
                  </a:lnTo>
                  <a:lnTo>
                    <a:pt x="311" y="113"/>
                  </a:lnTo>
                  <a:lnTo>
                    <a:pt x="317" y="108"/>
                  </a:lnTo>
                  <a:lnTo>
                    <a:pt x="321" y="105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4" y="103"/>
                  </a:lnTo>
                  <a:lnTo>
                    <a:pt x="324" y="102"/>
                  </a:lnTo>
                  <a:lnTo>
                    <a:pt x="321" y="95"/>
                  </a:lnTo>
                  <a:lnTo>
                    <a:pt x="321" y="93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1" y="87"/>
                  </a:lnTo>
                  <a:lnTo>
                    <a:pt x="311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8"/>
                  </a:lnTo>
                  <a:lnTo>
                    <a:pt x="307" y="88"/>
                  </a:lnTo>
                  <a:lnTo>
                    <a:pt x="306" y="88"/>
                  </a:lnTo>
                  <a:lnTo>
                    <a:pt x="306" y="87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6" y="80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7" y="75"/>
                  </a:lnTo>
                  <a:lnTo>
                    <a:pt x="311" y="72"/>
                  </a:lnTo>
                  <a:lnTo>
                    <a:pt x="311" y="72"/>
                  </a:lnTo>
                  <a:lnTo>
                    <a:pt x="311" y="70"/>
                  </a:lnTo>
                  <a:lnTo>
                    <a:pt x="311" y="63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4" y="60"/>
                  </a:lnTo>
                  <a:lnTo>
                    <a:pt x="304" y="60"/>
                  </a:lnTo>
                  <a:lnTo>
                    <a:pt x="289" y="53"/>
                  </a:lnTo>
                  <a:lnTo>
                    <a:pt x="279" y="48"/>
                  </a:lnTo>
                  <a:lnTo>
                    <a:pt x="277" y="48"/>
                  </a:lnTo>
                  <a:lnTo>
                    <a:pt x="277" y="46"/>
                  </a:lnTo>
                  <a:lnTo>
                    <a:pt x="277" y="46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5" y="43"/>
                  </a:lnTo>
                  <a:lnTo>
                    <a:pt x="275" y="43"/>
                  </a:lnTo>
                  <a:lnTo>
                    <a:pt x="270" y="41"/>
                  </a:lnTo>
                  <a:lnTo>
                    <a:pt x="270" y="43"/>
                  </a:lnTo>
                  <a:lnTo>
                    <a:pt x="270" y="46"/>
                  </a:lnTo>
                  <a:lnTo>
                    <a:pt x="270" y="48"/>
                  </a:lnTo>
                  <a:lnTo>
                    <a:pt x="270" y="48"/>
                  </a:lnTo>
                  <a:lnTo>
                    <a:pt x="269" y="50"/>
                  </a:lnTo>
                  <a:lnTo>
                    <a:pt x="267" y="50"/>
                  </a:lnTo>
                  <a:lnTo>
                    <a:pt x="262" y="52"/>
                  </a:lnTo>
                  <a:lnTo>
                    <a:pt x="262" y="52"/>
                  </a:lnTo>
                  <a:lnTo>
                    <a:pt x="260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0" y="41"/>
                  </a:lnTo>
                  <a:lnTo>
                    <a:pt x="240" y="41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35" y="35"/>
                  </a:lnTo>
                  <a:lnTo>
                    <a:pt x="222" y="28"/>
                  </a:lnTo>
                  <a:lnTo>
                    <a:pt x="217" y="30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09" y="33"/>
                  </a:lnTo>
                  <a:lnTo>
                    <a:pt x="205" y="33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21"/>
                  </a:lnTo>
                  <a:lnTo>
                    <a:pt x="202" y="21"/>
                  </a:lnTo>
                  <a:lnTo>
                    <a:pt x="207" y="16"/>
                  </a:lnTo>
                  <a:lnTo>
                    <a:pt x="210" y="8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07" y="1"/>
                  </a:lnTo>
                  <a:lnTo>
                    <a:pt x="205" y="1"/>
                  </a:lnTo>
                  <a:lnTo>
                    <a:pt x="204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199" y="3"/>
                  </a:lnTo>
                  <a:lnTo>
                    <a:pt x="187" y="1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2" y="3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69" y="6"/>
                  </a:lnTo>
                  <a:lnTo>
                    <a:pt x="169" y="6"/>
                  </a:lnTo>
                  <a:lnTo>
                    <a:pt x="169" y="8"/>
                  </a:lnTo>
                  <a:lnTo>
                    <a:pt x="167" y="8"/>
                  </a:lnTo>
                  <a:lnTo>
                    <a:pt x="164" y="8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4" y="18"/>
                  </a:lnTo>
                  <a:lnTo>
                    <a:pt x="154" y="18"/>
                  </a:lnTo>
                  <a:lnTo>
                    <a:pt x="154" y="20"/>
                  </a:lnTo>
                  <a:lnTo>
                    <a:pt x="154" y="25"/>
                  </a:lnTo>
                  <a:lnTo>
                    <a:pt x="154" y="36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9" y="52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7" y="75"/>
                  </a:lnTo>
                  <a:lnTo>
                    <a:pt x="149" y="77"/>
                  </a:lnTo>
                  <a:lnTo>
                    <a:pt x="149" y="78"/>
                  </a:lnTo>
                  <a:lnTo>
                    <a:pt x="147" y="83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3"/>
                  </a:lnTo>
                  <a:lnTo>
                    <a:pt x="139" y="102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7" y="113"/>
                  </a:lnTo>
                  <a:lnTo>
                    <a:pt x="137" y="115"/>
                  </a:lnTo>
                  <a:lnTo>
                    <a:pt x="134" y="117"/>
                  </a:lnTo>
                  <a:lnTo>
                    <a:pt x="127" y="118"/>
                  </a:lnTo>
                  <a:lnTo>
                    <a:pt x="125" y="118"/>
                  </a:lnTo>
                  <a:lnTo>
                    <a:pt x="125" y="120"/>
                  </a:lnTo>
                  <a:lnTo>
                    <a:pt x="124" y="123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2"/>
                  </a:lnTo>
                  <a:lnTo>
                    <a:pt x="114" y="137"/>
                  </a:lnTo>
                  <a:lnTo>
                    <a:pt x="114" y="138"/>
                  </a:lnTo>
                  <a:lnTo>
                    <a:pt x="110" y="143"/>
                  </a:lnTo>
                  <a:lnTo>
                    <a:pt x="109" y="145"/>
                  </a:lnTo>
                  <a:lnTo>
                    <a:pt x="105" y="148"/>
                  </a:lnTo>
                  <a:lnTo>
                    <a:pt x="102" y="153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0" y="185"/>
                  </a:lnTo>
                  <a:lnTo>
                    <a:pt x="79" y="187"/>
                  </a:lnTo>
                  <a:lnTo>
                    <a:pt x="75" y="188"/>
                  </a:lnTo>
                  <a:lnTo>
                    <a:pt x="75" y="190"/>
                  </a:lnTo>
                  <a:lnTo>
                    <a:pt x="74" y="190"/>
                  </a:lnTo>
                  <a:lnTo>
                    <a:pt x="69" y="197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69" y="200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54" y="208"/>
                  </a:lnTo>
                  <a:lnTo>
                    <a:pt x="47" y="212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22"/>
                  </a:lnTo>
                  <a:lnTo>
                    <a:pt x="40" y="222"/>
                  </a:lnTo>
                  <a:lnTo>
                    <a:pt x="40" y="223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5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0" y="235"/>
                  </a:lnTo>
                  <a:lnTo>
                    <a:pt x="28" y="237"/>
                  </a:lnTo>
                  <a:lnTo>
                    <a:pt x="28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3"/>
                  </a:lnTo>
                  <a:lnTo>
                    <a:pt x="25" y="245"/>
                  </a:lnTo>
                  <a:lnTo>
                    <a:pt x="23" y="247"/>
                  </a:lnTo>
                  <a:lnTo>
                    <a:pt x="18" y="255"/>
                  </a:lnTo>
                  <a:lnTo>
                    <a:pt x="13" y="263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22" y="272"/>
                  </a:lnTo>
                  <a:lnTo>
                    <a:pt x="34" y="275"/>
                  </a:lnTo>
                  <a:lnTo>
                    <a:pt x="35" y="275"/>
                  </a:lnTo>
                  <a:lnTo>
                    <a:pt x="37" y="275"/>
                  </a:lnTo>
                  <a:lnTo>
                    <a:pt x="39" y="273"/>
                  </a:lnTo>
                  <a:lnTo>
                    <a:pt x="39" y="273"/>
                  </a:lnTo>
                  <a:lnTo>
                    <a:pt x="42" y="268"/>
                  </a:lnTo>
                  <a:lnTo>
                    <a:pt x="47" y="263"/>
                  </a:lnTo>
                  <a:lnTo>
                    <a:pt x="60" y="253"/>
                  </a:lnTo>
                  <a:lnTo>
                    <a:pt x="60" y="252"/>
                  </a:lnTo>
                  <a:lnTo>
                    <a:pt x="62" y="252"/>
                  </a:lnTo>
                  <a:lnTo>
                    <a:pt x="62" y="252"/>
                  </a:lnTo>
                  <a:lnTo>
                    <a:pt x="64" y="252"/>
                  </a:lnTo>
                  <a:lnTo>
                    <a:pt x="72" y="253"/>
                  </a:lnTo>
                  <a:lnTo>
                    <a:pt x="74" y="252"/>
                  </a:lnTo>
                  <a:lnTo>
                    <a:pt x="74" y="253"/>
                  </a:lnTo>
                  <a:lnTo>
                    <a:pt x="69" y="255"/>
                  </a:lnTo>
                  <a:lnTo>
                    <a:pt x="67" y="255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2" y="253"/>
                  </a:lnTo>
                  <a:lnTo>
                    <a:pt x="60" y="253"/>
                  </a:lnTo>
                  <a:lnTo>
                    <a:pt x="60" y="253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2" y="275"/>
                  </a:lnTo>
                  <a:lnTo>
                    <a:pt x="52" y="275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5" y="277"/>
                  </a:lnTo>
                  <a:lnTo>
                    <a:pt x="27" y="282"/>
                  </a:lnTo>
                  <a:lnTo>
                    <a:pt x="23" y="293"/>
                  </a:lnTo>
                  <a:lnTo>
                    <a:pt x="25" y="298"/>
                  </a:lnTo>
                  <a:lnTo>
                    <a:pt x="34" y="300"/>
                  </a:lnTo>
                  <a:lnTo>
                    <a:pt x="35" y="300"/>
                  </a:lnTo>
                  <a:lnTo>
                    <a:pt x="37" y="300"/>
                  </a:lnTo>
                  <a:lnTo>
                    <a:pt x="42" y="298"/>
                  </a:lnTo>
                  <a:lnTo>
                    <a:pt x="42" y="298"/>
                  </a:lnTo>
                  <a:lnTo>
                    <a:pt x="44" y="298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54" y="302"/>
                  </a:lnTo>
                  <a:lnTo>
                    <a:pt x="57" y="303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15"/>
                  </a:lnTo>
                  <a:lnTo>
                    <a:pt x="59" y="314"/>
                  </a:lnTo>
                  <a:lnTo>
                    <a:pt x="57" y="314"/>
                  </a:lnTo>
                  <a:lnTo>
                    <a:pt x="47" y="314"/>
                  </a:lnTo>
                  <a:lnTo>
                    <a:pt x="47" y="317"/>
                  </a:lnTo>
                  <a:lnTo>
                    <a:pt x="45" y="325"/>
                  </a:lnTo>
                  <a:lnTo>
                    <a:pt x="42" y="332"/>
                  </a:lnTo>
                  <a:lnTo>
                    <a:pt x="42" y="335"/>
                  </a:lnTo>
                  <a:lnTo>
                    <a:pt x="35" y="340"/>
                  </a:lnTo>
                  <a:lnTo>
                    <a:pt x="30" y="347"/>
                  </a:lnTo>
                  <a:lnTo>
                    <a:pt x="32" y="352"/>
                  </a:lnTo>
                  <a:lnTo>
                    <a:pt x="32" y="352"/>
                  </a:lnTo>
                  <a:lnTo>
                    <a:pt x="32" y="354"/>
                  </a:lnTo>
                  <a:lnTo>
                    <a:pt x="32" y="355"/>
                  </a:lnTo>
                  <a:lnTo>
                    <a:pt x="32" y="359"/>
                  </a:lnTo>
                  <a:lnTo>
                    <a:pt x="22" y="387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18" y="395"/>
                  </a:lnTo>
                  <a:lnTo>
                    <a:pt x="7" y="409"/>
                  </a:lnTo>
                  <a:lnTo>
                    <a:pt x="2" y="415"/>
                  </a:lnTo>
                  <a:lnTo>
                    <a:pt x="0" y="417"/>
                  </a:lnTo>
                  <a:lnTo>
                    <a:pt x="3" y="427"/>
                  </a:lnTo>
                  <a:lnTo>
                    <a:pt x="18" y="427"/>
                  </a:lnTo>
                  <a:lnTo>
                    <a:pt x="22" y="429"/>
                  </a:lnTo>
                  <a:lnTo>
                    <a:pt x="27" y="430"/>
                  </a:lnTo>
                  <a:lnTo>
                    <a:pt x="28" y="432"/>
                  </a:lnTo>
                  <a:lnTo>
                    <a:pt x="28" y="434"/>
                  </a:lnTo>
                  <a:lnTo>
                    <a:pt x="30" y="434"/>
                  </a:lnTo>
                  <a:lnTo>
                    <a:pt x="30" y="435"/>
                  </a:lnTo>
                  <a:lnTo>
                    <a:pt x="42" y="440"/>
                  </a:lnTo>
                  <a:lnTo>
                    <a:pt x="44" y="440"/>
                  </a:lnTo>
                  <a:lnTo>
                    <a:pt x="49" y="442"/>
                  </a:lnTo>
                  <a:lnTo>
                    <a:pt x="49" y="442"/>
                  </a:lnTo>
                  <a:lnTo>
                    <a:pt x="52" y="445"/>
                  </a:lnTo>
                  <a:lnTo>
                    <a:pt x="55" y="447"/>
                  </a:lnTo>
                  <a:lnTo>
                    <a:pt x="57" y="449"/>
                  </a:lnTo>
                  <a:lnTo>
                    <a:pt x="59" y="450"/>
                  </a:lnTo>
                  <a:lnTo>
                    <a:pt x="60" y="455"/>
                  </a:lnTo>
                  <a:lnTo>
                    <a:pt x="64" y="457"/>
                  </a:lnTo>
                  <a:lnTo>
                    <a:pt x="72" y="460"/>
                  </a:lnTo>
                  <a:lnTo>
                    <a:pt x="79" y="459"/>
                  </a:lnTo>
                  <a:lnTo>
                    <a:pt x="90" y="455"/>
                  </a:lnTo>
                  <a:lnTo>
                    <a:pt x="100" y="454"/>
                  </a:lnTo>
                  <a:lnTo>
                    <a:pt x="107" y="455"/>
                  </a:lnTo>
                  <a:lnTo>
                    <a:pt x="107" y="449"/>
                  </a:lnTo>
                  <a:lnTo>
                    <a:pt x="107" y="449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20"/>
            <p:cNvSpPr>
              <a:spLocks/>
            </p:cNvSpPr>
            <p:nvPr/>
          </p:nvSpPr>
          <p:spPr bwMode="auto">
            <a:xfrm>
              <a:off x="7339932" y="5634014"/>
              <a:ext cx="401029" cy="579263"/>
            </a:xfrm>
            <a:custGeom>
              <a:avLst/>
              <a:gdLst>
                <a:gd name="T0" fmla="*/ 275 w 297"/>
                <a:gd name="T1" fmla="*/ 92 h 429"/>
                <a:gd name="T2" fmla="*/ 275 w 297"/>
                <a:gd name="T3" fmla="*/ 73 h 429"/>
                <a:gd name="T4" fmla="*/ 200 w 297"/>
                <a:gd name="T5" fmla="*/ 35 h 429"/>
                <a:gd name="T6" fmla="*/ 148 w 297"/>
                <a:gd name="T7" fmla="*/ 85 h 429"/>
                <a:gd name="T8" fmla="*/ 107 w 297"/>
                <a:gd name="T9" fmla="*/ 129 h 429"/>
                <a:gd name="T10" fmla="*/ 95 w 297"/>
                <a:gd name="T11" fmla="*/ 132 h 429"/>
                <a:gd name="T12" fmla="*/ 77 w 297"/>
                <a:gd name="T13" fmla="*/ 134 h 429"/>
                <a:gd name="T14" fmla="*/ 63 w 297"/>
                <a:gd name="T15" fmla="*/ 130 h 429"/>
                <a:gd name="T16" fmla="*/ 50 w 297"/>
                <a:gd name="T17" fmla="*/ 124 h 429"/>
                <a:gd name="T18" fmla="*/ 43 w 297"/>
                <a:gd name="T19" fmla="*/ 125 h 429"/>
                <a:gd name="T20" fmla="*/ 40 w 297"/>
                <a:gd name="T21" fmla="*/ 122 h 429"/>
                <a:gd name="T22" fmla="*/ 30 w 297"/>
                <a:gd name="T23" fmla="*/ 112 h 429"/>
                <a:gd name="T24" fmla="*/ 27 w 297"/>
                <a:gd name="T25" fmla="*/ 110 h 429"/>
                <a:gd name="T26" fmla="*/ 27 w 297"/>
                <a:gd name="T27" fmla="*/ 110 h 429"/>
                <a:gd name="T28" fmla="*/ 7 w 297"/>
                <a:gd name="T29" fmla="*/ 119 h 429"/>
                <a:gd name="T30" fmla="*/ 3 w 297"/>
                <a:gd name="T31" fmla="*/ 117 h 429"/>
                <a:gd name="T32" fmla="*/ 2 w 297"/>
                <a:gd name="T33" fmla="*/ 127 h 429"/>
                <a:gd name="T34" fmla="*/ 3 w 297"/>
                <a:gd name="T35" fmla="*/ 147 h 429"/>
                <a:gd name="T36" fmla="*/ 7 w 297"/>
                <a:gd name="T37" fmla="*/ 160 h 429"/>
                <a:gd name="T38" fmla="*/ 7 w 297"/>
                <a:gd name="T39" fmla="*/ 162 h 429"/>
                <a:gd name="T40" fmla="*/ 7 w 297"/>
                <a:gd name="T41" fmla="*/ 180 h 429"/>
                <a:gd name="T42" fmla="*/ 8 w 297"/>
                <a:gd name="T43" fmla="*/ 184 h 429"/>
                <a:gd name="T44" fmla="*/ 13 w 297"/>
                <a:gd name="T45" fmla="*/ 212 h 429"/>
                <a:gd name="T46" fmla="*/ 12 w 297"/>
                <a:gd name="T47" fmla="*/ 229 h 429"/>
                <a:gd name="T48" fmla="*/ 13 w 297"/>
                <a:gd name="T49" fmla="*/ 235 h 429"/>
                <a:gd name="T50" fmla="*/ 12 w 297"/>
                <a:gd name="T51" fmla="*/ 239 h 429"/>
                <a:gd name="T52" fmla="*/ 12 w 297"/>
                <a:gd name="T53" fmla="*/ 240 h 429"/>
                <a:gd name="T54" fmla="*/ 10 w 297"/>
                <a:gd name="T55" fmla="*/ 245 h 429"/>
                <a:gd name="T56" fmla="*/ 10 w 297"/>
                <a:gd name="T57" fmla="*/ 250 h 429"/>
                <a:gd name="T58" fmla="*/ 10 w 297"/>
                <a:gd name="T59" fmla="*/ 252 h 429"/>
                <a:gd name="T60" fmla="*/ 13 w 297"/>
                <a:gd name="T61" fmla="*/ 255 h 429"/>
                <a:gd name="T62" fmla="*/ 17 w 297"/>
                <a:gd name="T63" fmla="*/ 260 h 429"/>
                <a:gd name="T64" fmla="*/ 15 w 297"/>
                <a:gd name="T65" fmla="*/ 277 h 429"/>
                <a:gd name="T66" fmla="*/ 13 w 297"/>
                <a:gd name="T67" fmla="*/ 279 h 429"/>
                <a:gd name="T68" fmla="*/ 13 w 297"/>
                <a:gd name="T69" fmla="*/ 280 h 429"/>
                <a:gd name="T70" fmla="*/ 12 w 297"/>
                <a:gd name="T71" fmla="*/ 282 h 429"/>
                <a:gd name="T72" fmla="*/ 7 w 297"/>
                <a:gd name="T73" fmla="*/ 305 h 429"/>
                <a:gd name="T74" fmla="*/ 5 w 297"/>
                <a:gd name="T75" fmla="*/ 314 h 429"/>
                <a:gd name="T76" fmla="*/ 3 w 297"/>
                <a:gd name="T77" fmla="*/ 330 h 429"/>
                <a:gd name="T78" fmla="*/ 5 w 297"/>
                <a:gd name="T79" fmla="*/ 332 h 429"/>
                <a:gd name="T80" fmla="*/ 7 w 297"/>
                <a:gd name="T81" fmla="*/ 335 h 429"/>
                <a:gd name="T82" fmla="*/ 7 w 297"/>
                <a:gd name="T83" fmla="*/ 350 h 429"/>
                <a:gd name="T84" fmla="*/ 3 w 297"/>
                <a:gd name="T85" fmla="*/ 397 h 429"/>
                <a:gd name="T86" fmla="*/ 2 w 297"/>
                <a:gd name="T87" fmla="*/ 412 h 429"/>
                <a:gd name="T88" fmla="*/ 3 w 297"/>
                <a:gd name="T89" fmla="*/ 412 h 429"/>
                <a:gd name="T90" fmla="*/ 5 w 297"/>
                <a:gd name="T91" fmla="*/ 412 h 429"/>
                <a:gd name="T92" fmla="*/ 5 w 297"/>
                <a:gd name="T93" fmla="*/ 417 h 429"/>
                <a:gd name="T94" fmla="*/ 3 w 297"/>
                <a:gd name="T95" fmla="*/ 419 h 429"/>
                <a:gd name="T96" fmla="*/ 3 w 297"/>
                <a:gd name="T97" fmla="*/ 426 h 429"/>
                <a:gd name="T98" fmla="*/ 3 w 297"/>
                <a:gd name="T99" fmla="*/ 429 h 429"/>
                <a:gd name="T100" fmla="*/ 52 w 297"/>
                <a:gd name="T101" fmla="*/ 427 h 429"/>
                <a:gd name="T102" fmla="*/ 127 w 297"/>
                <a:gd name="T103" fmla="*/ 391 h 429"/>
                <a:gd name="T104" fmla="*/ 170 w 297"/>
                <a:gd name="T105" fmla="*/ 340 h 429"/>
                <a:gd name="T106" fmla="*/ 205 w 297"/>
                <a:gd name="T107" fmla="*/ 295 h 429"/>
                <a:gd name="T108" fmla="*/ 179 w 297"/>
                <a:gd name="T109" fmla="*/ 237 h 429"/>
                <a:gd name="T110" fmla="*/ 132 w 297"/>
                <a:gd name="T111" fmla="*/ 202 h 429"/>
                <a:gd name="T112" fmla="*/ 192 w 297"/>
                <a:gd name="T113" fmla="*/ 169 h 429"/>
                <a:gd name="T114" fmla="*/ 279 w 297"/>
                <a:gd name="T115" fmla="*/ 119 h 429"/>
                <a:gd name="T116" fmla="*/ 297 w 297"/>
                <a:gd name="T117" fmla="*/ 9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" h="429">
                  <a:moveTo>
                    <a:pt x="290" y="83"/>
                  </a:moveTo>
                  <a:lnTo>
                    <a:pt x="275" y="92"/>
                  </a:lnTo>
                  <a:lnTo>
                    <a:pt x="267" y="77"/>
                  </a:lnTo>
                  <a:lnTo>
                    <a:pt x="275" y="73"/>
                  </a:lnTo>
                  <a:lnTo>
                    <a:pt x="235" y="0"/>
                  </a:lnTo>
                  <a:lnTo>
                    <a:pt x="200" y="35"/>
                  </a:lnTo>
                  <a:lnTo>
                    <a:pt x="175" y="58"/>
                  </a:lnTo>
                  <a:lnTo>
                    <a:pt x="148" y="85"/>
                  </a:lnTo>
                  <a:lnTo>
                    <a:pt x="122" y="112"/>
                  </a:lnTo>
                  <a:lnTo>
                    <a:pt x="107" y="129"/>
                  </a:lnTo>
                  <a:lnTo>
                    <a:pt x="103" y="132"/>
                  </a:lnTo>
                  <a:lnTo>
                    <a:pt x="95" y="132"/>
                  </a:lnTo>
                  <a:lnTo>
                    <a:pt x="88" y="132"/>
                  </a:lnTo>
                  <a:lnTo>
                    <a:pt x="77" y="134"/>
                  </a:lnTo>
                  <a:lnTo>
                    <a:pt x="68" y="134"/>
                  </a:lnTo>
                  <a:lnTo>
                    <a:pt x="63" y="130"/>
                  </a:lnTo>
                  <a:lnTo>
                    <a:pt x="62" y="127"/>
                  </a:lnTo>
                  <a:lnTo>
                    <a:pt x="50" y="124"/>
                  </a:lnTo>
                  <a:lnTo>
                    <a:pt x="45" y="125"/>
                  </a:lnTo>
                  <a:lnTo>
                    <a:pt x="43" y="125"/>
                  </a:lnTo>
                  <a:lnTo>
                    <a:pt x="42" y="127"/>
                  </a:lnTo>
                  <a:lnTo>
                    <a:pt x="40" y="122"/>
                  </a:lnTo>
                  <a:lnTo>
                    <a:pt x="35" y="115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17" y="110"/>
                  </a:lnTo>
                  <a:lnTo>
                    <a:pt x="7" y="119"/>
                  </a:lnTo>
                  <a:lnTo>
                    <a:pt x="5" y="119"/>
                  </a:lnTo>
                  <a:lnTo>
                    <a:pt x="3" y="117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40"/>
                  </a:lnTo>
                  <a:lnTo>
                    <a:pt x="3" y="147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2"/>
                  </a:lnTo>
                  <a:lnTo>
                    <a:pt x="7" y="175"/>
                  </a:lnTo>
                  <a:lnTo>
                    <a:pt x="7" y="180"/>
                  </a:lnTo>
                  <a:lnTo>
                    <a:pt x="8" y="182"/>
                  </a:lnTo>
                  <a:lnTo>
                    <a:pt x="8" y="184"/>
                  </a:lnTo>
                  <a:lnTo>
                    <a:pt x="13" y="202"/>
                  </a:lnTo>
                  <a:lnTo>
                    <a:pt x="13" y="212"/>
                  </a:lnTo>
                  <a:lnTo>
                    <a:pt x="12" y="222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2" y="239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0" y="245"/>
                  </a:lnTo>
                  <a:lnTo>
                    <a:pt x="10" y="249"/>
                  </a:lnTo>
                  <a:lnTo>
                    <a:pt x="10" y="250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2" y="255"/>
                  </a:lnTo>
                  <a:lnTo>
                    <a:pt x="13" y="255"/>
                  </a:lnTo>
                  <a:lnTo>
                    <a:pt x="15" y="259"/>
                  </a:lnTo>
                  <a:lnTo>
                    <a:pt x="17" y="260"/>
                  </a:lnTo>
                  <a:lnTo>
                    <a:pt x="17" y="262"/>
                  </a:lnTo>
                  <a:lnTo>
                    <a:pt x="15" y="277"/>
                  </a:lnTo>
                  <a:lnTo>
                    <a:pt x="15" y="279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5"/>
                  </a:lnTo>
                  <a:lnTo>
                    <a:pt x="7" y="305"/>
                  </a:lnTo>
                  <a:lnTo>
                    <a:pt x="5" y="310"/>
                  </a:lnTo>
                  <a:lnTo>
                    <a:pt x="5" y="314"/>
                  </a:lnTo>
                  <a:lnTo>
                    <a:pt x="3" y="329"/>
                  </a:lnTo>
                  <a:lnTo>
                    <a:pt x="3" y="330"/>
                  </a:lnTo>
                  <a:lnTo>
                    <a:pt x="5" y="332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7" y="335"/>
                  </a:lnTo>
                  <a:lnTo>
                    <a:pt x="7" y="335"/>
                  </a:lnTo>
                  <a:lnTo>
                    <a:pt x="7" y="350"/>
                  </a:lnTo>
                  <a:lnTo>
                    <a:pt x="5" y="387"/>
                  </a:lnTo>
                  <a:lnTo>
                    <a:pt x="3" y="397"/>
                  </a:lnTo>
                  <a:lnTo>
                    <a:pt x="2" y="407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12"/>
                  </a:lnTo>
                  <a:lnTo>
                    <a:pt x="5" y="414"/>
                  </a:lnTo>
                  <a:lnTo>
                    <a:pt x="5" y="417"/>
                  </a:lnTo>
                  <a:lnTo>
                    <a:pt x="3" y="419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6"/>
                  </a:lnTo>
                  <a:lnTo>
                    <a:pt x="3" y="427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52" y="427"/>
                  </a:lnTo>
                  <a:lnTo>
                    <a:pt x="97" y="426"/>
                  </a:lnTo>
                  <a:lnTo>
                    <a:pt x="127" y="391"/>
                  </a:lnTo>
                  <a:lnTo>
                    <a:pt x="140" y="354"/>
                  </a:lnTo>
                  <a:lnTo>
                    <a:pt x="170" y="340"/>
                  </a:lnTo>
                  <a:lnTo>
                    <a:pt x="199" y="327"/>
                  </a:lnTo>
                  <a:lnTo>
                    <a:pt x="205" y="295"/>
                  </a:lnTo>
                  <a:lnTo>
                    <a:pt x="229" y="274"/>
                  </a:lnTo>
                  <a:lnTo>
                    <a:pt x="179" y="237"/>
                  </a:lnTo>
                  <a:lnTo>
                    <a:pt x="155" y="219"/>
                  </a:lnTo>
                  <a:lnTo>
                    <a:pt x="132" y="202"/>
                  </a:lnTo>
                  <a:lnTo>
                    <a:pt x="160" y="185"/>
                  </a:lnTo>
                  <a:lnTo>
                    <a:pt x="192" y="169"/>
                  </a:lnTo>
                  <a:lnTo>
                    <a:pt x="230" y="147"/>
                  </a:lnTo>
                  <a:lnTo>
                    <a:pt x="279" y="119"/>
                  </a:lnTo>
                  <a:lnTo>
                    <a:pt x="290" y="102"/>
                  </a:lnTo>
                  <a:lnTo>
                    <a:pt x="297" y="93"/>
                  </a:lnTo>
                  <a:lnTo>
                    <a:pt x="290" y="8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21"/>
            <p:cNvSpPr>
              <a:spLocks/>
            </p:cNvSpPr>
            <p:nvPr/>
          </p:nvSpPr>
          <p:spPr bwMode="auto">
            <a:xfrm>
              <a:off x="5924856" y="3032055"/>
              <a:ext cx="698087" cy="603568"/>
            </a:xfrm>
            <a:custGeom>
              <a:avLst/>
              <a:gdLst>
                <a:gd name="T0" fmla="*/ 210 w 517"/>
                <a:gd name="T1" fmla="*/ 38 h 447"/>
                <a:gd name="T2" fmla="*/ 195 w 517"/>
                <a:gd name="T3" fmla="*/ 38 h 447"/>
                <a:gd name="T4" fmla="*/ 177 w 517"/>
                <a:gd name="T5" fmla="*/ 48 h 447"/>
                <a:gd name="T6" fmla="*/ 165 w 517"/>
                <a:gd name="T7" fmla="*/ 61 h 447"/>
                <a:gd name="T8" fmla="*/ 159 w 517"/>
                <a:gd name="T9" fmla="*/ 83 h 447"/>
                <a:gd name="T10" fmla="*/ 180 w 517"/>
                <a:gd name="T11" fmla="*/ 86 h 447"/>
                <a:gd name="T12" fmla="*/ 164 w 517"/>
                <a:gd name="T13" fmla="*/ 100 h 447"/>
                <a:gd name="T14" fmla="*/ 147 w 517"/>
                <a:gd name="T15" fmla="*/ 118 h 447"/>
                <a:gd name="T16" fmla="*/ 127 w 517"/>
                <a:gd name="T17" fmla="*/ 151 h 447"/>
                <a:gd name="T18" fmla="*/ 122 w 517"/>
                <a:gd name="T19" fmla="*/ 181 h 447"/>
                <a:gd name="T20" fmla="*/ 125 w 517"/>
                <a:gd name="T21" fmla="*/ 198 h 447"/>
                <a:gd name="T22" fmla="*/ 105 w 517"/>
                <a:gd name="T23" fmla="*/ 186 h 447"/>
                <a:gd name="T24" fmla="*/ 83 w 517"/>
                <a:gd name="T25" fmla="*/ 202 h 447"/>
                <a:gd name="T26" fmla="*/ 27 w 517"/>
                <a:gd name="T27" fmla="*/ 227 h 447"/>
                <a:gd name="T28" fmla="*/ 15 w 517"/>
                <a:gd name="T29" fmla="*/ 237 h 447"/>
                <a:gd name="T30" fmla="*/ 42 w 517"/>
                <a:gd name="T31" fmla="*/ 328 h 447"/>
                <a:gd name="T32" fmla="*/ 30 w 517"/>
                <a:gd name="T33" fmla="*/ 343 h 447"/>
                <a:gd name="T34" fmla="*/ 7 w 517"/>
                <a:gd name="T35" fmla="*/ 367 h 447"/>
                <a:gd name="T36" fmla="*/ 25 w 517"/>
                <a:gd name="T37" fmla="*/ 423 h 447"/>
                <a:gd name="T38" fmla="*/ 32 w 517"/>
                <a:gd name="T39" fmla="*/ 443 h 447"/>
                <a:gd name="T40" fmla="*/ 45 w 517"/>
                <a:gd name="T41" fmla="*/ 435 h 447"/>
                <a:gd name="T42" fmla="*/ 70 w 517"/>
                <a:gd name="T43" fmla="*/ 410 h 447"/>
                <a:gd name="T44" fmla="*/ 120 w 517"/>
                <a:gd name="T45" fmla="*/ 397 h 447"/>
                <a:gd name="T46" fmla="*/ 167 w 517"/>
                <a:gd name="T47" fmla="*/ 398 h 447"/>
                <a:gd name="T48" fmla="*/ 202 w 517"/>
                <a:gd name="T49" fmla="*/ 405 h 447"/>
                <a:gd name="T50" fmla="*/ 230 w 517"/>
                <a:gd name="T51" fmla="*/ 405 h 447"/>
                <a:gd name="T52" fmla="*/ 262 w 517"/>
                <a:gd name="T53" fmla="*/ 417 h 447"/>
                <a:gd name="T54" fmla="*/ 307 w 517"/>
                <a:gd name="T55" fmla="*/ 415 h 447"/>
                <a:gd name="T56" fmla="*/ 324 w 517"/>
                <a:gd name="T57" fmla="*/ 422 h 447"/>
                <a:gd name="T58" fmla="*/ 350 w 517"/>
                <a:gd name="T59" fmla="*/ 415 h 447"/>
                <a:gd name="T60" fmla="*/ 370 w 517"/>
                <a:gd name="T61" fmla="*/ 413 h 447"/>
                <a:gd name="T62" fmla="*/ 404 w 517"/>
                <a:gd name="T63" fmla="*/ 410 h 447"/>
                <a:gd name="T64" fmla="*/ 416 w 517"/>
                <a:gd name="T65" fmla="*/ 423 h 447"/>
                <a:gd name="T66" fmla="*/ 424 w 517"/>
                <a:gd name="T67" fmla="*/ 403 h 447"/>
                <a:gd name="T68" fmla="*/ 426 w 517"/>
                <a:gd name="T69" fmla="*/ 387 h 447"/>
                <a:gd name="T70" fmla="*/ 432 w 517"/>
                <a:gd name="T71" fmla="*/ 368 h 447"/>
                <a:gd name="T72" fmla="*/ 437 w 517"/>
                <a:gd name="T73" fmla="*/ 357 h 447"/>
                <a:gd name="T74" fmla="*/ 457 w 517"/>
                <a:gd name="T75" fmla="*/ 348 h 447"/>
                <a:gd name="T76" fmla="*/ 484 w 517"/>
                <a:gd name="T77" fmla="*/ 340 h 447"/>
                <a:gd name="T78" fmla="*/ 466 w 517"/>
                <a:gd name="T79" fmla="*/ 298 h 447"/>
                <a:gd name="T80" fmla="*/ 456 w 517"/>
                <a:gd name="T81" fmla="*/ 277 h 447"/>
                <a:gd name="T82" fmla="*/ 464 w 517"/>
                <a:gd name="T83" fmla="*/ 243 h 447"/>
                <a:gd name="T84" fmla="*/ 489 w 517"/>
                <a:gd name="T85" fmla="*/ 250 h 447"/>
                <a:gd name="T86" fmla="*/ 516 w 517"/>
                <a:gd name="T87" fmla="*/ 210 h 447"/>
                <a:gd name="T88" fmla="*/ 494 w 517"/>
                <a:gd name="T89" fmla="*/ 195 h 447"/>
                <a:gd name="T90" fmla="*/ 476 w 517"/>
                <a:gd name="T91" fmla="*/ 183 h 447"/>
                <a:gd name="T92" fmla="*/ 459 w 517"/>
                <a:gd name="T93" fmla="*/ 170 h 447"/>
                <a:gd name="T94" fmla="*/ 424 w 517"/>
                <a:gd name="T95" fmla="*/ 141 h 447"/>
                <a:gd name="T96" fmla="*/ 414 w 517"/>
                <a:gd name="T97" fmla="*/ 113 h 447"/>
                <a:gd name="T98" fmla="*/ 397 w 517"/>
                <a:gd name="T99" fmla="*/ 90 h 447"/>
                <a:gd name="T100" fmla="*/ 387 w 517"/>
                <a:gd name="T101" fmla="*/ 61 h 447"/>
                <a:gd name="T102" fmla="*/ 385 w 517"/>
                <a:gd name="T103" fmla="*/ 30 h 447"/>
                <a:gd name="T104" fmla="*/ 370 w 517"/>
                <a:gd name="T105" fmla="*/ 26 h 447"/>
                <a:gd name="T106" fmla="*/ 315 w 517"/>
                <a:gd name="T107" fmla="*/ 28 h 447"/>
                <a:gd name="T108" fmla="*/ 304 w 517"/>
                <a:gd name="T109" fmla="*/ 26 h 447"/>
                <a:gd name="T110" fmla="*/ 292 w 517"/>
                <a:gd name="T111" fmla="*/ 8 h 447"/>
                <a:gd name="T112" fmla="*/ 275 w 517"/>
                <a:gd name="T113" fmla="*/ 15 h 447"/>
                <a:gd name="T114" fmla="*/ 254 w 517"/>
                <a:gd name="T115" fmla="*/ 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7" h="447">
                  <a:moveTo>
                    <a:pt x="222" y="15"/>
                  </a:moveTo>
                  <a:lnTo>
                    <a:pt x="222" y="16"/>
                  </a:lnTo>
                  <a:lnTo>
                    <a:pt x="222" y="16"/>
                  </a:lnTo>
                  <a:lnTo>
                    <a:pt x="217" y="23"/>
                  </a:lnTo>
                  <a:lnTo>
                    <a:pt x="215" y="25"/>
                  </a:lnTo>
                  <a:lnTo>
                    <a:pt x="214" y="28"/>
                  </a:lnTo>
                  <a:lnTo>
                    <a:pt x="215" y="33"/>
                  </a:lnTo>
                  <a:lnTo>
                    <a:pt x="214" y="38"/>
                  </a:lnTo>
                  <a:lnTo>
                    <a:pt x="212" y="38"/>
                  </a:lnTo>
                  <a:lnTo>
                    <a:pt x="210" y="38"/>
                  </a:lnTo>
                  <a:lnTo>
                    <a:pt x="207" y="38"/>
                  </a:lnTo>
                  <a:lnTo>
                    <a:pt x="204" y="38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7" y="40"/>
                  </a:lnTo>
                  <a:lnTo>
                    <a:pt x="195" y="38"/>
                  </a:lnTo>
                  <a:lnTo>
                    <a:pt x="194" y="36"/>
                  </a:lnTo>
                  <a:lnTo>
                    <a:pt x="192" y="35"/>
                  </a:lnTo>
                  <a:lnTo>
                    <a:pt x="190" y="35"/>
                  </a:lnTo>
                  <a:lnTo>
                    <a:pt x="189" y="35"/>
                  </a:lnTo>
                  <a:lnTo>
                    <a:pt x="182" y="36"/>
                  </a:lnTo>
                  <a:lnTo>
                    <a:pt x="180" y="41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6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4" y="51"/>
                  </a:lnTo>
                  <a:lnTo>
                    <a:pt x="172" y="51"/>
                  </a:lnTo>
                  <a:lnTo>
                    <a:pt x="170" y="51"/>
                  </a:lnTo>
                  <a:lnTo>
                    <a:pt x="169" y="51"/>
                  </a:lnTo>
                  <a:lnTo>
                    <a:pt x="167" y="50"/>
                  </a:lnTo>
                  <a:lnTo>
                    <a:pt x="165" y="51"/>
                  </a:lnTo>
                  <a:lnTo>
                    <a:pt x="164" y="53"/>
                  </a:lnTo>
                  <a:lnTo>
                    <a:pt x="165" y="55"/>
                  </a:lnTo>
                  <a:lnTo>
                    <a:pt x="165" y="61"/>
                  </a:lnTo>
                  <a:lnTo>
                    <a:pt x="165" y="63"/>
                  </a:lnTo>
                  <a:lnTo>
                    <a:pt x="164" y="65"/>
                  </a:lnTo>
                  <a:lnTo>
                    <a:pt x="162" y="70"/>
                  </a:lnTo>
                  <a:lnTo>
                    <a:pt x="162" y="75"/>
                  </a:lnTo>
                  <a:lnTo>
                    <a:pt x="164" y="80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60" y="85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72" y="85"/>
                  </a:lnTo>
                  <a:lnTo>
                    <a:pt x="174" y="85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9" y="85"/>
                  </a:lnTo>
                  <a:lnTo>
                    <a:pt x="180" y="86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5" y="90"/>
                  </a:lnTo>
                  <a:lnTo>
                    <a:pt x="174" y="91"/>
                  </a:lnTo>
                  <a:lnTo>
                    <a:pt x="172" y="98"/>
                  </a:lnTo>
                  <a:lnTo>
                    <a:pt x="172" y="100"/>
                  </a:lnTo>
                  <a:lnTo>
                    <a:pt x="172" y="100"/>
                  </a:lnTo>
                  <a:lnTo>
                    <a:pt x="169" y="101"/>
                  </a:lnTo>
                  <a:lnTo>
                    <a:pt x="165" y="101"/>
                  </a:lnTo>
                  <a:lnTo>
                    <a:pt x="164" y="100"/>
                  </a:lnTo>
                  <a:lnTo>
                    <a:pt x="155" y="103"/>
                  </a:lnTo>
                  <a:lnTo>
                    <a:pt x="154" y="103"/>
                  </a:lnTo>
                  <a:lnTo>
                    <a:pt x="150" y="106"/>
                  </a:lnTo>
                  <a:lnTo>
                    <a:pt x="150" y="106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50" y="113"/>
                  </a:lnTo>
                  <a:lnTo>
                    <a:pt x="149" y="116"/>
                  </a:lnTo>
                  <a:lnTo>
                    <a:pt x="149" y="118"/>
                  </a:lnTo>
                  <a:lnTo>
                    <a:pt x="147" y="118"/>
                  </a:lnTo>
                  <a:lnTo>
                    <a:pt x="144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3" y="123"/>
                  </a:lnTo>
                  <a:lnTo>
                    <a:pt x="130" y="125"/>
                  </a:lnTo>
                  <a:lnTo>
                    <a:pt x="127" y="136"/>
                  </a:lnTo>
                  <a:lnTo>
                    <a:pt x="125" y="136"/>
                  </a:lnTo>
                  <a:lnTo>
                    <a:pt x="125" y="140"/>
                  </a:lnTo>
                  <a:lnTo>
                    <a:pt x="127" y="148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8" y="156"/>
                  </a:lnTo>
                  <a:lnTo>
                    <a:pt x="128" y="158"/>
                  </a:lnTo>
                  <a:lnTo>
                    <a:pt x="127" y="160"/>
                  </a:lnTo>
                  <a:lnTo>
                    <a:pt x="123" y="161"/>
                  </a:lnTo>
                  <a:lnTo>
                    <a:pt x="122" y="168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3" y="181"/>
                  </a:lnTo>
                  <a:lnTo>
                    <a:pt x="125" y="181"/>
                  </a:lnTo>
                  <a:lnTo>
                    <a:pt x="127" y="181"/>
                  </a:lnTo>
                  <a:lnTo>
                    <a:pt x="127" y="181"/>
                  </a:lnTo>
                  <a:lnTo>
                    <a:pt x="133" y="188"/>
                  </a:lnTo>
                  <a:lnTo>
                    <a:pt x="133" y="188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27" y="198"/>
                  </a:lnTo>
                  <a:lnTo>
                    <a:pt x="125" y="198"/>
                  </a:lnTo>
                  <a:lnTo>
                    <a:pt x="120" y="196"/>
                  </a:lnTo>
                  <a:lnTo>
                    <a:pt x="120" y="193"/>
                  </a:lnTo>
                  <a:lnTo>
                    <a:pt x="122" y="193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0" y="186"/>
                  </a:lnTo>
                  <a:lnTo>
                    <a:pt x="117" y="183"/>
                  </a:lnTo>
                  <a:lnTo>
                    <a:pt x="115" y="183"/>
                  </a:lnTo>
                  <a:lnTo>
                    <a:pt x="113" y="183"/>
                  </a:lnTo>
                  <a:lnTo>
                    <a:pt x="105" y="186"/>
                  </a:lnTo>
                  <a:lnTo>
                    <a:pt x="102" y="188"/>
                  </a:lnTo>
                  <a:lnTo>
                    <a:pt x="102" y="190"/>
                  </a:lnTo>
                  <a:lnTo>
                    <a:pt x="98" y="195"/>
                  </a:lnTo>
                  <a:lnTo>
                    <a:pt x="95" y="200"/>
                  </a:lnTo>
                  <a:lnTo>
                    <a:pt x="93" y="202"/>
                  </a:lnTo>
                  <a:lnTo>
                    <a:pt x="92" y="202"/>
                  </a:lnTo>
                  <a:lnTo>
                    <a:pt x="90" y="200"/>
                  </a:lnTo>
                  <a:lnTo>
                    <a:pt x="88" y="198"/>
                  </a:lnTo>
                  <a:lnTo>
                    <a:pt x="87" y="198"/>
                  </a:lnTo>
                  <a:lnTo>
                    <a:pt x="83" y="202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72" y="213"/>
                  </a:lnTo>
                  <a:lnTo>
                    <a:pt x="63" y="223"/>
                  </a:lnTo>
                  <a:lnTo>
                    <a:pt x="62" y="223"/>
                  </a:lnTo>
                  <a:lnTo>
                    <a:pt x="58" y="225"/>
                  </a:lnTo>
                  <a:lnTo>
                    <a:pt x="55" y="225"/>
                  </a:lnTo>
                  <a:lnTo>
                    <a:pt x="38" y="223"/>
                  </a:lnTo>
                  <a:lnTo>
                    <a:pt x="33" y="220"/>
                  </a:lnTo>
                  <a:lnTo>
                    <a:pt x="27" y="227"/>
                  </a:lnTo>
                  <a:lnTo>
                    <a:pt x="25" y="225"/>
                  </a:lnTo>
                  <a:lnTo>
                    <a:pt x="23" y="223"/>
                  </a:lnTo>
                  <a:lnTo>
                    <a:pt x="22" y="223"/>
                  </a:lnTo>
                  <a:lnTo>
                    <a:pt x="15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5" y="235"/>
                  </a:lnTo>
                  <a:lnTo>
                    <a:pt x="15" y="237"/>
                  </a:lnTo>
                  <a:lnTo>
                    <a:pt x="20" y="253"/>
                  </a:lnTo>
                  <a:lnTo>
                    <a:pt x="22" y="258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35" y="288"/>
                  </a:lnTo>
                  <a:lnTo>
                    <a:pt x="37" y="293"/>
                  </a:lnTo>
                  <a:lnTo>
                    <a:pt x="38" y="293"/>
                  </a:lnTo>
                  <a:lnTo>
                    <a:pt x="38" y="293"/>
                  </a:lnTo>
                  <a:lnTo>
                    <a:pt x="40" y="318"/>
                  </a:lnTo>
                  <a:lnTo>
                    <a:pt x="42" y="328"/>
                  </a:lnTo>
                  <a:lnTo>
                    <a:pt x="42" y="328"/>
                  </a:lnTo>
                  <a:lnTo>
                    <a:pt x="42" y="333"/>
                  </a:lnTo>
                  <a:lnTo>
                    <a:pt x="42" y="333"/>
                  </a:lnTo>
                  <a:lnTo>
                    <a:pt x="42" y="335"/>
                  </a:lnTo>
                  <a:lnTo>
                    <a:pt x="40" y="337"/>
                  </a:lnTo>
                  <a:lnTo>
                    <a:pt x="40" y="337"/>
                  </a:lnTo>
                  <a:lnTo>
                    <a:pt x="38" y="338"/>
                  </a:lnTo>
                  <a:lnTo>
                    <a:pt x="32" y="343"/>
                  </a:lnTo>
                  <a:lnTo>
                    <a:pt x="32" y="345"/>
                  </a:lnTo>
                  <a:lnTo>
                    <a:pt x="30" y="343"/>
                  </a:lnTo>
                  <a:lnTo>
                    <a:pt x="28" y="343"/>
                  </a:lnTo>
                  <a:lnTo>
                    <a:pt x="25" y="345"/>
                  </a:lnTo>
                  <a:lnTo>
                    <a:pt x="23" y="347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3" y="353"/>
                  </a:lnTo>
                  <a:lnTo>
                    <a:pt x="12" y="353"/>
                  </a:lnTo>
                  <a:lnTo>
                    <a:pt x="12" y="355"/>
                  </a:lnTo>
                  <a:lnTo>
                    <a:pt x="8" y="360"/>
                  </a:lnTo>
                  <a:lnTo>
                    <a:pt x="7" y="367"/>
                  </a:lnTo>
                  <a:lnTo>
                    <a:pt x="3" y="372"/>
                  </a:lnTo>
                  <a:lnTo>
                    <a:pt x="0" y="377"/>
                  </a:lnTo>
                  <a:lnTo>
                    <a:pt x="2" y="380"/>
                  </a:lnTo>
                  <a:lnTo>
                    <a:pt x="3" y="382"/>
                  </a:lnTo>
                  <a:lnTo>
                    <a:pt x="15" y="385"/>
                  </a:lnTo>
                  <a:lnTo>
                    <a:pt x="23" y="390"/>
                  </a:lnTo>
                  <a:lnTo>
                    <a:pt x="28" y="393"/>
                  </a:lnTo>
                  <a:lnTo>
                    <a:pt x="28" y="398"/>
                  </a:lnTo>
                  <a:lnTo>
                    <a:pt x="27" y="415"/>
                  </a:lnTo>
                  <a:lnTo>
                    <a:pt x="25" y="423"/>
                  </a:lnTo>
                  <a:lnTo>
                    <a:pt x="25" y="425"/>
                  </a:lnTo>
                  <a:lnTo>
                    <a:pt x="25" y="433"/>
                  </a:lnTo>
                  <a:lnTo>
                    <a:pt x="25" y="435"/>
                  </a:lnTo>
                  <a:lnTo>
                    <a:pt x="25" y="440"/>
                  </a:lnTo>
                  <a:lnTo>
                    <a:pt x="25" y="442"/>
                  </a:lnTo>
                  <a:lnTo>
                    <a:pt x="28" y="443"/>
                  </a:lnTo>
                  <a:lnTo>
                    <a:pt x="30" y="447"/>
                  </a:lnTo>
                  <a:lnTo>
                    <a:pt x="32" y="445"/>
                  </a:lnTo>
                  <a:lnTo>
                    <a:pt x="32" y="445"/>
                  </a:lnTo>
                  <a:lnTo>
                    <a:pt x="32" y="443"/>
                  </a:lnTo>
                  <a:lnTo>
                    <a:pt x="32" y="442"/>
                  </a:lnTo>
                  <a:lnTo>
                    <a:pt x="30" y="435"/>
                  </a:lnTo>
                  <a:lnTo>
                    <a:pt x="30" y="435"/>
                  </a:lnTo>
                  <a:lnTo>
                    <a:pt x="35" y="432"/>
                  </a:lnTo>
                  <a:lnTo>
                    <a:pt x="37" y="430"/>
                  </a:lnTo>
                  <a:lnTo>
                    <a:pt x="42" y="432"/>
                  </a:lnTo>
                  <a:lnTo>
                    <a:pt x="45" y="433"/>
                  </a:lnTo>
                  <a:lnTo>
                    <a:pt x="45" y="433"/>
                  </a:lnTo>
                  <a:lnTo>
                    <a:pt x="47" y="435"/>
                  </a:lnTo>
                  <a:lnTo>
                    <a:pt x="45" y="435"/>
                  </a:lnTo>
                  <a:lnTo>
                    <a:pt x="47" y="437"/>
                  </a:lnTo>
                  <a:lnTo>
                    <a:pt x="47" y="437"/>
                  </a:lnTo>
                  <a:lnTo>
                    <a:pt x="48" y="437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65" y="427"/>
                  </a:lnTo>
                  <a:lnTo>
                    <a:pt x="68" y="420"/>
                  </a:lnTo>
                  <a:lnTo>
                    <a:pt x="70" y="418"/>
                  </a:lnTo>
                  <a:lnTo>
                    <a:pt x="70" y="413"/>
                  </a:lnTo>
                  <a:lnTo>
                    <a:pt x="70" y="410"/>
                  </a:lnTo>
                  <a:lnTo>
                    <a:pt x="70" y="408"/>
                  </a:lnTo>
                  <a:lnTo>
                    <a:pt x="70" y="407"/>
                  </a:lnTo>
                  <a:lnTo>
                    <a:pt x="72" y="405"/>
                  </a:lnTo>
                  <a:lnTo>
                    <a:pt x="75" y="405"/>
                  </a:lnTo>
                  <a:lnTo>
                    <a:pt x="93" y="403"/>
                  </a:lnTo>
                  <a:lnTo>
                    <a:pt x="102" y="403"/>
                  </a:lnTo>
                  <a:lnTo>
                    <a:pt x="105" y="403"/>
                  </a:lnTo>
                  <a:lnTo>
                    <a:pt x="113" y="398"/>
                  </a:lnTo>
                  <a:lnTo>
                    <a:pt x="115" y="398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8"/>
                  </a:lnTo>
                  <a:lnTo>
                    <a:pt x="125" y="398"/>
                  </a:lnTo>
                  <a:lnTo>
                    <a:pt x="125" y="400"/>
                  </a:lnTo>
                  <a:lnTo>
                    <a:pt x="127" y="400"/>
                  </a:lnTo>
                  <a:lnTo>
                    <a:pt x="130" y="402"/>
                  </a:lnTo>
                  <a:lnTo>
                    <a:pt x="138" y="400"/>
                  </a:lnTo>
                  <a:lnTo>
                    <a:pt x="149" y="400"/>
                  </a:lnTo>
                  <a:lnTo>
                    <a:pt x="154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77" y="402"/>
                  </a:lnTo>
                  <a:lnTo>
                    <a:pt x="190" y="407"/>
                  </a:lnTo>
                  <a:lnTo>
                    <a:pt x="190" y="407"/>
                  </a:lnTo>
                  <a:lnTo>
                    <a:pt x="192" y="407"/>
                  </a:lnTo>
                  <a:lnTo>
                    <a:pt x="194" y="407"/>
                  </a:lnTo>
                  <a:lnTo>
                    <a:pt x="197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7" y="407"/>
                  </a:lnTo>
                  <a:lnTo>
                    <a:pt x="215" y="408"/>
                  </a:lnTo>
                  <a:lnTo>
                    <a:pt x="217" y="408"/>
                  </a:lnTo>
                  <a:lnTo>
                    <a:pt x="219" y="407"/>
                  </a:lnTo>
                  <a:lnTo>
                    <a:pt x="219" y="405"/>
                  </a:lnTo>
                  <a:lnTo>
                    <a:pt x="222" y="405"/>
                  </a:lnTo>
                  <a:lnTo>
                    <a:pt x="224" y="405"/>
                  </a:lnTo>
                  <a:lnTo>
                    <a:pt x="229" y="405"/>
                  </a:lnTo>
                  <a:lnTo>
                    <a:pt x="230" y="405"/>
                  </a:lnTo>
                  <a:lnTo>
                    <a:pt x="230" y="405"/>
                  </a:lnTo>
                  <a:lnTo>
                    <a:pt x="230" y="407"/>
                  </a:lnTo>
                  <a:lnTo>
                    <a:pt x="232" y="415"/>
                  </a:lnTo>
                  <a:lnTo>
                    <a:pt x="232" y="415"/>
                  </a:lnTo>
                  <a:lnTo>
                    <a:pt x="237" y="420"/>
                  </a:lnTo>
                  <a:lnTo>
                    <a:pt x="245" y="418"/>
                  </a:lnTo>
                  <a:lnTo>
                    <a:pt x="250" y="417"/>
                  </a:lnTo>
                  <a:lnTo>
                    <a:pt x="250" y="415"/>
                  </a:lnTo>
                  <a:lnTo>
                    <a:pt x="252" y="415"/>
                  </a:lnTo>
                  <a:lnTo>
                    <a:pt x="262" y="417"/>
                  </a:lnTo>
                  <a:lnTo>
                    <a:pt x="262" y="417"/>
                  </a:lnTo>
                  <a:lnTo>
                    <a:pt x="262" y="418"/>
                  </a:lnTo>
                  <a:lnTo>
                    <a:pt x="262" y="420"/>
                  </a:lnTo>
                  <a:lnTo>
                    <a:pt x="262" y="420"/>
                  </a:lnTo>
                  <a:lnTo>
                    <a:pt x="262" y="422"/>
                  </a:lnTo>
                  <a:lnTo>
                    <a:pt x="265" y="428"/>
                  </a:lnTo>
                  <a:lnTo>
                    <a:pt x="277" y="420"/>
                  </a:lnTo>
                  <a:lnTo>
                    <a:pt x="287" y="413"/>
                  </a:lnTo>
                  <a:lnTo>
                    <a:pt x="295" y="413"/>
                  </a:lnTo>
                  <a:lnTo>
                    <a:pt x="307" y="415"/>
                  </a:lnTo>
                  <a:lnTo>
                    <a:pt x="312" y="417"/>
                  </a:lnTo>
                  <a:lnTo>
                    <a:pt x="315" y="418"/>
                  </a:lnTo>
                  <a:lnTo>
                    <a:pt x="315" y="420"/>
                  </a:lnTo>
                  <a:lnTo>
                    <a:pt x="317" y="427"/>
                  </a:lnTo>
                  <a:lnTo>
                    <a:pt x="324" y="428"/>
                  </a:lnTo>
                  <a:lnTo>
                    <a:pt x="324" y="428"/>
                  </a:lnTo>
                  <a:lnTo>
                    <a:pt x="324" y="427"/>
                  </a:lnTo>
                  <a:lnTo>
                    <a:pt x="324" y="425"/>
                  </a:lnTo>
                  <a:lnTo>
                    <a:pt x="324" y="423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4" y="415"/>
                  </a:lnTo>
                  <a:lnTo>
                    <a:pt x="325" y="415"/>
                  </a:lnTo>
                  <a:lnTo>
                    <a:pt x="329" y="412"/>
                  </a:lnTo>
                  <a:lnTo>
                    <a:pt x="340" y="405"/>
                  </a:lnTo>
                  <a:lnTo>
                    <a:pt x="342" y="405"/>
                  </a:lnTo>
                  <a:lnTo>
                    <a:pt x="347" y="407"/>
                  </a:lnTo>
                  <a:lnTo>
                    <a:pt x="350" y="412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9" y="417"/>
                  </a:lnTo>
                  <a:lnTo>
                    <a:pt x="350" y="418"/>
                  </a:lnTo>
                  <a:lnTo>
                    <a:pt x="354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7" y="418"/>
                  </a:lnTo>
                  <a:lnTo>
                    <a:pt x="370" y="413"/>
                  </a:lnTo>
                  <a:lnTo>
                    <a:pt x="374" y="413"/>
                  </a:lnTo>
                  <a:lnTo>
                    <a:pt x="375" y="412"/>
                  </a:lnTo>
                  <a:lnTo>
                    <a:pt x="387" y="413"/>
                  </a:lnTo>
                  <a:lnTo>
                    <a:pt x="392" y="412"/>
                  </a:lnTo>
                  <a:lnTo>
                    <a:pt x="394" y="412"/>
                  </a:lnTo>
                  <a:lnTo>
                    <a:pt x="394" y="412"/>
                  </a:lnTo>
                  <a:lnTo>
                    <a:pt x="395" y="410"/>
                  </a:lnTo>
                  <a:lnTo>
                    <a:pt x="400" y="408"/>
                  </a:lnTo>
                  <a:lnTo>
                    <a:pt x="402" y="408"/>
                  </a:lnTo>
                  <a:lnTo>
                    <a:pt x="404" y="410"/>
                  </a:lnTo>
                  <a:lnTo>
                    <a:pt x="407" y="412"/>
                  </a:lnTo>
                  <a:lnTo>
                    <a:pt x="409" y="413"/>
                  </a:lnTo>
                  <a:lnTo>
                    <a:pt x="412" y="415"/>
                  </a:lnTo>
                  <a:lnTo>
                    <a:pt x="412" y="417"/>
                  </a:lnTo>
                  <a:lnTo>
                    <a:pt x="414" y="418"/>
                  </a:lnTo>
                  <a:lnTo>
                    <a:pt x="414" y="420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6" y="423"/>
                  </a:lnTo>
                  <a:lnTo>
                    <a:pt x="417" y="425"/>
                  </a:lnTo>
                  <a:lnTo>
                    <a:pt x="427" y="428"/>
                  </a:lnTo>
                  <a:lnTo>
                    <a:pt x="427" y="427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9" y="422"/>
                  </a:lnTo>
                  <a:lnTo>
                    <a:pt x="431" y="422"/>
                  </a:lnTo>
                  <a:lnTo>
                    <a:pt x="431" y="418"/>
                  </a:lnTo>
                  <a:lnTo>
                    <a:pt x="424" y="403"/>
                  </a:lnTo>
                  <a:lnTo>
                    <a:pt x="422" y="403"/>
                  </a:lnTo>
                  <a:lnTo>
                    <a:pt x="422" y="403"/>
                  </a:lnTo>
                  <a:lnTo>
                    <a:pt x="421" y="402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1" y="397"/>
                  </a:lnTo>
                  <a:lnTo>
                    <a:pt x="422" y="397"/>
                  </a:lnTo>
                  <a:lnTo>
                    <a:pt x="422" y="393"/>
                  </a:lnTo>
                  <a:lnTo>
                    <a:pt x="424" y="388"/>
                  </a:lnTo>
                  <a:lnTo>
                    <a:pt x="426" y="387"/>
                  </a:lnTo>
                  <a:lnTo>
                    <a:pt x="426" y="382"/>
                  </a:lnTo>
                  <a:lnTo>
                    <a:pt x="427" y="375"/>
                  </a:lnTo>
                  <a:lnTo>
                    <a:pt x="427" y="375"/>
                  </a:lnTo>
                  <a:lnTo>
                    <a:pt x="427" y="373"/>
                  </a:lnTo>
                  <a:lnTo>
                    <a:pt x="427" y="372"/>
                  </a:lnTo>
                  <a:lnTo>
                    <a:pt x="429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2" y="368"/>
                  </a:lnTo>
                  <a:lnTo>
                    <a:pt x="432" y="367"/>
                  </a:lnTo>
                  <a:lnTo>
                    <a:pt x="432" y="367"/>
                  </a:lnTo>
                  <a:lnTo>
                    <a:pt x="432" y="363"/>
                  </a:lnTo>
                  <a:lnTo>
                    <a:pt x="432" y="363"/>
                  </a:lnTo>
                  <a:lnTo>
                    <a:pt x="434" y="363"/>
                  </a:lnTo>
                  <a:lnTo>
                    <a:pt x="436" y="363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7" y="360"/>
                  </a:lnTo>
                  <a:lnTo>
                    <a:pt x="437" y="357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42" y="350"/>
                  </a:lnTo>
                  <a:lnTo>
                    <a:pt x="451" y="348"/>
                  </a:lnTo>
                  <a:lnTo>
                    <a:pt x="456" y="352"/>
                  </a:lnTo>
                  <a:lnTo>
                    <a:pt x="457" y="352"/>
                  </a:lnTo>
                  <a:lnTo>
                    <a:pt x="457" y="352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7" y="348"/>
                  </a:lnTo>
                  <a:lnTo>
                    <a:pt x="457" y="347"/>
                  </a:lnTo>
                  <a:lnTo>
                    <a:pt x="459" y="345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6" y="342"/>
                  </a:lnTo>
                  <a:lnTo>
                    <a:pt x="471" y="342"/>
                  </a:lnTo>
                  <a:lnTo>
                    <a:pt x="482" y="343"/>
                  </a:lnTo>
                  <a:lnTo>
                    <a:pt x="484" y="340"/>
                  </a:lnTo>
                  <a:lnTo>
                    <a:pt x="484" y="340"/>
                  </a:lnTo>
                  <a:lnTo>
                    <a:pt x="482" y="335"/>
                  </a:lnTo>
                  <a:lnTo>
                    <a:pt x="482" y="333"/>
                  </a:lnTo>
                  <a:lnTo>
                    <a:pt x="479" y="332"/>
                  </a:lnTo>
                  <a:lnTo>
                    <a:pt x="472" y="325"/>
                  </a:lnTo>
                  <a:lnTo>
                    <a:pt x="471" y="323"/>
                  </a:lnTo>
                  <a:lnTo>
                    <a:pt x="471" y="322"/>
                  </a:lnTo>
                  <a:lnTo>
                    <a:pt x="471" y="315"/>
                  </a:lnTo>
                  <a:lnTo>
                    <a:pt x="467" y="302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1" y="292"/>
                  </a:lnTo>
                  <a:lnTo>
                    <a:pt x="461" y="290"/>
                  </a:lnTo>
                  <a:lnTo>
                    <a:pt x="461" y="290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4" y="285"/>
                  </a:lnTo>
                  <a:lnTo>
                    <a:pt x="464" y="282"/>
                  </a:lnTo>
                  <a:lnTo>
                    <a:pt x="464" y="282"/>
                  </a:lnTo>
                  <a:lnTo>
                    <a:pt x="459" y="277"/>
                  </a:lnTo>
                  <a:lnTo>
                    <a:pt x="456" y="277"/>
                  </a:lnTo>
                  <a:lnTo>
                    <a:pt x="454" y="275"/>
                  </a:lnTo>
                  <a:lnTo>
                    <a:pt x="451" y="272"/>
                  </a:lnTo>
                  <a:lnTo>
                    <a:pt x="449" y="270"/>
                  </a:lnTo>
                  <a:lnTo>
                    <a:pt x="447" y="265"/>
                  </a:lnTo>
                  <a:lnTo>
                    <a:pt x="446" y="258"/>
                  </a:lnTo>
                  <a:lnTo>
                    <a:pt x="446" y="252"/>
                  </a:lnTo>
                  <a:lnTo>
                    <a:pt x="447" y="245"/>
                  </a:lnTo>
                  <a:lnTo>
                    <a:pt x="447" y="245"/>
                  </a:lnTo>
                  <a:lnTo>
                    <a:pt x="459" y="242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7" y="243"/>
                  </a:lnTo>
                  <a:lnTo>
                    <a:pt x="467" y="245"/>
                  </a:lnTo>
                  <a:lnTo>
                    <a:pt x="469" y="247"/>
                  </a:lnTo>
                  <a:lnTo>
                    <a:pt x="471" y="248"/>
                  </a:lnTo>
                  <a:lnTo>
                    <a:pt x="477" y="250"/>
                  </a:lnTo>
                  <a:lnTo>
                    <a:pt x="479" y="250"/>
                  </a:lnTo>
                  <a:lnTo>
                    <a:pt x="486" y="250"/>
                  </a:lnTo>
                  <a:lnTo>
                    <a:pt x="489" y="250"/>
                  </a:lnTo>
                  <a:lnTo>
                    <a:pt x="489" y="250"/>
                  </a:lnTo>
                  <a:lnTo>
                    <a:pt x="494" y="247"/>
                  </a:lnTo>
                  <a:lnTo>
                    <a:pt x="502" y="235"/>
                  </a:lnTo>
                  <a:lnTo>
                    <a:pt x="504" y="233"/>
                  </a:lnTo>
                  <a:lnTo>
                    <a:pt x="506" y="230"/>
                  </a:lnTo>
                  <a:lnTo>
                    <a:pt x="506" y="228"/>
                  </a:lnTo>
                  <a:lnTo>
                    <a:pt x="506" y="228"/>
                  </a:lnTo>
                  <a:lnTo>
                    <a:pt x="512" y="222"/>
                  </a:lnTo>
                  <a:lnTo>
                    <a:pt x="516" y="218"/>
                  </a:lnTo>
                  <a:lnTo>
                    <a:pt x="517" y="210"/>
                  </a:lnTo>
                  <a:lnTo>
                    <a:pt x="516" y="210"/>
                  </a:lnTo>
                  <a:lnTo>
                    <a:pt x="516" y="210"/>
                  </a:lnTo>
                  <a:lnTo>
                    <a:pt x="511" y="210"/>
                  </a:lnTo>
                  <a:lnTo>
                    <a:pt x="511" y="210"/>
                  </a:lnTo>
                  <a:lnTo>
                    <a:pt x="509" y="208"/>
                  </a:lnTo>
                  <a:lnTo>
                    <a:pt x="502" y="205"/>
                  </a:lnTo>
                  <a:lnTo>
                    <a:pt x="499" y="203"/>
                  </a:lnTo>
                  <a:lnTo>
                    <a:pt x="497" y="202"/>
                  </a:lnTo>
                  <a:lnTo>
                    <a:pt x="497" y="202"/>
                  </a:lnTo>
                  <a:lnTo>
                    <a:pt x="494" y="196"/>
                  </a:lnTo>
                  <a:lnTo>
                    <a:pt x="494" y="195"/>
                  </a:lnTo>
                  <a:lnTo>
                    <a:pt x="496" y="195"/>
                  </a:lnTo>
                  <a:lnTo>
                    <a:pt x="496" y="193"/>
                  </a:lnTo>
                  <a:lnTo>
                    <a:pt x="497" y="193"/>
                  </a:lnTo>
                  <a:lnTo>
                    <a:pt x="497" y="191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6" y="188"/>
                  </a:lnTo>
                  <a:lnTo>
                    <a:pt x="496" y="188"/>
                  </a:lnTo>
                  <a:lnTo>
                    <a:pt x="476" y="183"/>
                  </a:lnTo>
                  <a:lnTo>
                    <a:pt x="476" y="183"/>
                  </a:lnTo>
                  <a:lnTo>
                    <a:pt x="472" y="185"/>
                  </a:lnTo>
                  <a:lnTo>
                    <a:pt x="467" y="188"/>
                  </a:lnTo>
                  <a:lnTo>
                    <a:pt x="464" y="188"/>
                  </a:lnTo>
                  <a:lnTo>
                    <a:pt x="464" y="188"/>
                  </a:lnTo>
                  <a:lnTo>
                    <a:pt x="457" y="188"/>
                  </a:lnTo>
                  <a:lnTo>
                    <a:pt x="459" y="181"/>
                  </a:lnTo>
                  <a:lnTo>
                    <a:pt x="459" y="180"/>
                  </a:lnTo>
                  <a:lnTo>
                    <a:pt x="459" y="173"/>
                  </a:lnTo>
                  <a:lnTo>
                    <a:pt x="459" y="171"/>
                  </a:lnTo>
                  <a:lnTo>
                    <a:pt x="459" y="170"/>
                  </a:lnTo>
                  <a:lnTo>
                    <a:pt x="461" y="165"/>
                  </a:lnTo>
                  <a:lnTo>
                    <a:pt x="459" y="163"/>
                  </a:lnTo>
                  <a:lnTo>
                    <a:pt x="454" y="160"/>
                  </a:lnTo>
                  <a:lnTo>
                    <a:pt x="452" y="160"/>
                  </a:lnTo>
                  <a:lnTo>
                    <a:pt x="452" y="160"/>
                  </a:lnTo>
                  <a:lnTo>
                    <a:pt x="449" y="160"/>
                  </a:lnTo>
                  <a:lnTo>
                    <a:pt x="442" y="158"/>
                  </a:lnTo>
                  <a:lnTo>
                    <a:pt x="431" y="151"/>
                  </a:lnTo>
                  <a:lnTo>
                    <a:pt x="426" y="146"/>
                  </a:lnTo>
                  <a:lnTo>
                    <a:pt x="424" y="141"/>
                  </a:lnTo>
                  <a:lnTo>
                    <a:pt x="422" y="136"/>
                  </a:lnTo>
                  <a:lnTo>
                    <a:pt x="419" y="133"/>
                  </a:lnTo>
                  <a:lnTo>
                    <a:pt x="416" y="131"/>
                  </a:lnTo>
                  <a:lnTo>
                    <a:pt x="412" y="128"/>
                  </a:lnTo>
                  <a:lnTo>
                    <a:pt x="414" y="123"/>
                  </a:lnTo>
                  <a:lnTo>
                    <a:pt x="416" y="120"/>
                  </a:lnTo>
                  <a:lnTo>
                    <a:pt x="416" y="118"/>
                  </a:lnTo>
                  <a:lnTo>
                    <a:pt x="416" y="116"/>
                  </a:lnTo>
                  <a:lnTo>
                    <a:pt x="416" y="115"/>
                  </a:lnTo>
                  <a:lnTo>
                    <a:pt x="414" y="113"/>
                  </a:lnTo>
                  <a:lnTo>
                    <a:pt x="404" y="115"/>
                  </a:lnTo>
                  <a:lnTo>
                    <a:pt x="400" y="111"/>
                  </a:lnTo>
                  <a:lnTo>
                    <a:pt x="395" y="108"/>
                  </a:lnTo>
                  <a:lnTo>
                    <a:pt x="390" y="106"/>
                  </a:lnTo>
                  <a:lnTo>
                    <a:pt x="389" y="105"/>
                  </a:lnTo>
                  <a:lnTo>
                    <a:pt x="390" y="91"/>
                  </a:lnTo>
                  <a:lnTo>
                    <a:pt x="392" y="91"/>
                  </a:lnTo>
                  <a:lnTo>
                    <a:pt x="394" y="91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7" y="86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9" y="80"/>
                  </a:lnTo>
                  <a:lnTo>
                    <a:pt x="397" y="75"/>
                  </a:lnTo>
                  <a:lnTo>
                    <a:pt x="395" y="70"/>
                  </a:lnTo>
                  <a:lnTo>
                    <a:pt x="395" y="70"/>
                  </a:lnTo>
                  <a:lnTo>
                    <a:pt x="394" y="68"/>
                  </a:lnTo>
                  <a:lnTo>
                    <a:pt x="392" y="66"/>
                  </a:lnTo>
                  <a:lnTo>
                    <a:pt x="387" y="61"/>
                  </a:lnTo>
                  <a:lnTo>
                    <a:pt x="387" y="55"/>
                  </a:lnTo>
                  <a:lnTo>
                    <a:pt x="389" y="55"/>
                  </a:lnTo>
                  <a:lnTo>
                    <a:pt x="390" y="51"/>
                  </a:lnTo>
                  <a:lnTo>
                    <a:pt x="390" y="50"/>
                  </a:lnTo>
                  <a:lnTo>
                    <a:pt x="389" y="41"/>
                  </a:lnTo>
                  <a:lnTo>
                    <a:pt x="389" y="36"/>
                  </a:lnTo>
                  <a:lnTo>
                    <a:pt x="389" y="31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5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2" y="33"/>
                  </a:lnTo>
                  <a:lnTo>
                    <a:pt x="380" y="33"/>
                  </a:lnTo>
                  <a:lnTo>
                    <a:pt x="379" y="35"/>
                  </a:lnTo>
                  <a:lnTo>
                    <a:pt x="379" y="35"/>
                  </a:lnTo>
                  <a:lnTo>
                    <a:pt x="374" y="30"/>
                  </a:lnTo>
                  <a:lnTo>
                    <a:pt x="370" y="28"/>
                  </a:lnTo>
                  <a:lnTo>
                    <a:pt x="370" y="28"/>
                  </a:lnTo>
                  <a:lnTo>
                    <a:pt x="370" y="26"/>
                  </a:lnTo>
                  <a:lnTo>
                    <a:pt x="365" y="21"/>
                  </a:lnTo>
                  <a:lnTo>
                    <a:pt x="364" y="21"/>
                  </a:lnTo>
                  <a:lnTo>
                    <a:pt x="350" y="15"/>
                  </a:lnTo>
                  <a:lnTo>
                    <a:pt x="344" y="16"/>
                  </a:lnTo>
                  <a:lnTo>
                    <a:pt x="335" y="16"/>
                  </a:lnTo>
                  <a:lnTo>
                    <a:pt x="332" y="16"/>
                  </a:lnTo>
                  <a:lnTo>
                    <a:pt x="330" y="16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5" y="28"/>
                  </a:lnTo>
                  <a:lnTo>
                    <a:pt x="315" y="30"/>
                  </a:lnTo>
                  <a:lnTo>
                    <a:pt x="315" y="31"/>
                  </a:lnTo>
                  <a:lnTo>
                    <a:pt x="314" y="33"/>
                  </a:lnTo>
                  <a:lnTo>
                    <a:pt x="312" y="35"/>
                  </a:lnTo>
                  <a:lnTo>
                    <a:pt x="310" y="35"/>
                  </a:lnTo>
                  <a:lnTo>
                    <a:pt x="307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4" y="26"/>
                  </a:lnTo>
                  <a:lnTo>
                    <a:pt x="304" y="20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9" y="15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5" y="10"/>
                  </a:lnTo>
                  <a:lnTo>
                    <a:pt x="305" y="10"/>
                  </a:lnTo>
                  <a:lnTo>
                    <a:pt x="299" y="8"/>
                  </a:lnTo>
                  <a:lnTo>
                    <a:pt x="292" y="8"/>
                  </a:lnTo>
                  <a:lnTo>
                    <a:pt x="292" y="8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2" y="6"/>
                  </a:lnTo>
                  <a:lnTo>
                    <a:pt x="280" y="8"/>
                  </a:lnTo>
                  <a:lnTo>
                    <a:pt x="279" y="10"/>
                  </a:lnTo>
                  <a:lnTo>
                    <a:pt x="275" y="15"/>
                  </a:lnTo>
                  <a:lnTo>
                    <a:pt x="275" y="15"/>
                  </a:lnTo>
                  <a:lnTo>
                    <a:pt x="270" y="15"/>
                  </a:lnTo>
                  <a:lnTo>
                    <a:pt x="269" y="15"/>
                  </a:lnTo>
                  <a:lnTo>
                    <a:pt x="269" y="13"/>
                  </a:lnTo>
                  <a:lnTo>
                    <a:pt x="269" y="11"/>
                  </a:lnTo>
                  <a:lnTo>
                    <a:pt x="269" y="10"/>
                  </a:lnTo>
                  <a:lnTo>
                    <a:pt x="265" y="5"/>
                  </a:lnTo>
                  <a:lnTo>
                    <a:pt x="264" y="3"/>
                  </a:lnTo>
                  <a:lnTo>
                    <a:pt x="259" y="3"/>
                  </a:lnTo>
                  <a:lnTo>
                    <a:pt x="254" y="5"/>
                  </a:lnTo>
                  <a:lnTo>
                    <a:pt x="254" y="5"/>
                  </a:lnTo>
                  <a:lnTo>
                    <a:pt x="254" y="6"/>
                  </a:lnTo>
                  <a:lnTo>
                    <a:pt x="250" y="10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4" y="6"/>
                  </a:lnTo>
                  <a:lnTo>
                    <a:pt x="239" y="1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22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22"/>
            <p:cNvSpPr>
              <a:spLocks/>
            </p:cNvSpPr>
            <p:nvPr/>
          </p:nvSpPr>
          <p:spPr bwMode="auto">
            <a:xfrm>
              <a:off x="7859784" y="4505193"/>
              <a:ext cx="367272" cy="255200"/>
            </a:xfrm>
            <a:custGeom>
              <a:avLst/>
              <a:gdLst>
                <a:gd name="T0" fmla="*/ 77 w 272"/>
                <a:gd name="T1" fmla="*/ 15 h 189"/>
                <a:gd name="T2" fmla="*/ 72 w 272"/>
                <a:gd name="T3" fmla="*/ 17 h 189"/>
                <a:gd name="T4" fmla="*/ 61 w 272"/>
                <a:gd name="T5" fmla="*/ 23 h 189"/>
                <a:gd name="T6" fmla="*/ 46 w 272"/>
                <a:gd name="T7" fmla="*/ 28 h 189"/>
                <a:gd name="T8" fmla="*/ 39 w 272"/>
                <a:gd name="T9" fmla="*/ 32 h 189"/>
                <a:gd name="T10" fmla="*/ 24 w 272"/>
                <a:gd name="T11" fmla="*/ 40 h 189"/>
                <a:gd name="T12" fmla="*/ 19 w 272"/>
                <a:gd name="T13" fmla="*/ 47 h 189"/>
                <a:gd name="T14" fmla="*/ 7 w 272"/>
                <a:gd name="T15" fmla="*/ 47 h 189"/>
                <a:gd name="T16" fmla="*/ 0 w 272"/>
                <a:gd name="T17" fmla="*/ 53 h 189"/>
                <a:gd name="T18" fmla="*/ 5 w 272"/>
                <a:gd name="T19" fmla="*/ 60 h 189"/>
                <a:gd name="T20" fmla="*/ 14 w 272"/>
                <a:gd name="T21" fmla="*/ 60 h 189"/>
                <a:gd name="T22" fmla="*/ 32 w 272"/>
                <a:gd name="T23" fmla="*/ 83 h 189"/>
                <a:gd name="T24" fmla="*/ 30 w 272"/>
                <a:gd name="T25" fmla="*/ 113 h 189"/>
                <a:gd name="T26" fmla="*/ 41 w 272"/>
                <a:gd name="T27" fmla="*/ 135 h 189"/>
                <a:gd name="T28" fmla="*/ 66 w 272"/>
                <a:gd name="T29" fmla="*/ 137 h 189"/>
                <a:gd name="T30" fmla="*/ 71 w 272"/>
                <a:gd name="T31" fmla="*/ 135 h 189"/>
                <a:gd name="T32" fmla="*/ 94 w 272"/>
                <a:gd name="T33" fmla="*/ 128 h 189"/>
                <a:gd name="T34" fmla="*/ 109 w 272"/>
                <a:gd name="T35" fmla="*/ 135 h 189"/>
                <a:gd name="T36" fmla="*/ 136 w 272"/>
                <a:gd name="T37" fmla="*/ 140 h 189"/>
                <a:gd name="T38" fmla="*/ 144 w 272"/>
                <a:gd name="T39" fmla="*/ 133 h 189"/>
                <a:gd name="T40" fmla="*/ 156 w 272"/>
                <a:gd name="T41" fmla="*/ 137 h 189"/>
                <a:gd name="T42" fmla="*/ 181 w 272"/>
                <a:gd name="T43" fmla="*/ 147 h 189"/>
                <a:gd name="T44" fmla="*/ 192 w 272"/>
                <a:gd name="T45" fmla="*/ 133 h 189"/>
                <a:gd name="T46" fmla="*/ 202 w 272"/>
                <a:gd name="T47" fmla="*/ 135 h 189"/>
                <a:gd name="T48" fmla="*/ 222 w 272"/>
                <a:gd name="T49" fmla="*/ 152 h 189"/>
                <a:gd name="T50" fmla="*/ 227 w 272"/>
                <a:gd name="T51" fmla="*/ 165 h 189"/>
                <a:gd name="T52" fmla="*/ 232 w 272"/>
                <a:gd name="T53" fmla="*/ 170 h 189"/>
                <a:gd name="T54" fmla="*/ 244 w 272"/>
                <a:gd name="T55" fmla="*/ 189 h 189"/>
                <a:gd name="T56" fmla="*/ 251 w 272"/>
                <a:gd name="T57" fmla="*/ 187 h 189"/>
                <a:gd name="T58" fmla="*/ 259 w 272"/>
                <a:gd name="T59" fmla="*/ 177 h 189"/>
                <a:gd name="T60" fmla="*/ 267 w 272"/>
                <a:gd name="T61" fmla="*/ 167 h 189"/>
                <a:gd name="T62" fmla="*/ 261 w 272"/>
                <a:gd name="T63" fmla="*/ 155 h 189"/>
                <a:gd name="T64" fmla="*/ 256 w 272"/>
                <a:gd name="T65" fmla="*/ 152 h 189"/>
                <a:gd name="T66" fmla="*/ 261 w 272"/>
                <a:gd name="T67" fmla="*/ 147 h 189"/>
                <a:gd name="T68" fmla="*/ 259 w 272"/>
                <a:gd name="T69" fmla="*/ 142 h 189"/>
                <a:gd name="T70" fmla="*/ 249 w 272"/>
                <a:gd name="T71" fmla="*/ 137 h 189"/>
                <a:gd name="T72" fmla="*/ 246 w 272"/>
                <a:gd name="T73" fmla="*/ 128 h 189"/>
                <a:gd name="T74" fmla="*/ 254 w 272"/>
                <a:gd name="T75" fmla="*/ 117 h 189"/>
                <a:gd name="T76" fmla="*/ 244 w 272"/>
                <a:gd name="T77" fmla="*/ 117 h 189"/>
                <a:gd name="T78" fmla="*/ 234 w 272"/>
                <a:gd name="T79" fmla="*/ 115 h 189"/>
                <a:gd name="T80" fmla="*/ 216 w 272"/>
                <a:gd name="T81" fmla="*/ 117 h 189"/>
                <a:gd name="T82" fmla="*/ 196 w 272"/>
                <a:gd name="T83" fmla="*/ 110 h 189"/>
                <a:gd name="T84" fmla="*/ 191 w 272"/>
                <a:gd name="T85" fmla="*/ 102 h 189"/>
                <a:gd name="T86" fmla="*/ 174 w 272"/>
                <a:gd name="T87" fmla="*/ 100 h 189"/>
                <a:gd name="T88" fmla="*/ 182 w 272"/>
                <a:gd name="T89" fmla="*/ 95 h 189"/>
                <a:gd name="T90" fmla="*/ 189 w 272"/>
                <a:gd name="T91" fmla="*/ 95 h 189"/>
                <a:gd name="T92" fmla="*/ 191 w 272"/>
                <a:gd name="T93" fmla="*/ 68 h 189"/>
                <a:gd name="T94" fmla="*/ 149 w 272"/>
                <a:gd name="T95" fmla="*/ 60 h 189"/>
                <a:gd name="T96" fmla="*/ 142 w 272"/>
                <a:gd name="T97" fmla="*/ 52 h 189"/>
                <a:gd name="T98" fmla="*/ 141 w 272"/>
                <a:gd name="T99" fmla="*/ 42 h 189"/>
                <a:gd name="T100" fmla="*/ 149 w 272"/>
                <a:gd name="T101" fmla="*/ 27 h 189"/>
                <a:gd name="T102" fmla="*/ 147 w 272"/>
                <a:gd name="T103" fmla="*/ 22 h 189"/>
                <a:gd name="T104" fmla="*/ 97 w 272"/>
                <a:gd name="T10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2" h="189">
                  <a:moveTo>
                    <a:pt x="86" y="13"/>
                  </a:moveTo>
                  <a:lnTo>
                    <a:pt x="82" y="15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2" y="17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5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4" y="47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9" y="75"/>
                  </a:lnTo>
                  <a:lnTo>
                    <a:pt x="30" y="78"/>
                  </a:lnTo>
                  <a:lnTo>
                    <a:pt x="32" y="83"/>
                  </a:lnTo>
                  <a:lnTo>
                    <a:pt x="30" y="92"/>
                  </a:lnTo>
                  <a:lnTo>
                    <a:pt x="29" y="98"/>
                  </a:lnTo>
                  <a:lnTo>
                    <a:pt x="27" y="102"/>
                  </a:lnTo>
                  <a:lnTo>
                    <a:pt x="27" y="107"/>
                  </a:lnTo>
                  <a:lnTo>
                    <a:pt x="30" y="113"/>
                  </a:lnTo>
                  <a:lnTo>
                    <a:pt x="37" y="122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6" y="137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2" y="133"/>
                  </a:lnTo>
                  <a:lnTo>
                    <a:pt x="74" y="133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02" y="130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9" y="135"/>
                  </a:lnTo>
                  <a:lnTo>
                    <a:pt x="112" y="138"/>
                  </a:lnTo>
                  <a:lnTo>
                    <a:pt x="126" y="145"/>
                  </a:lnTo>
                  <a:lnTo>
                    <a:pt x="127" y="145"/>
                  </a:lnTo>
                  <a:lnTo>
                    <a:pt x="129" y="143"/>
                  </a:lnTo>
                  <a:lnTo>
                    <a:pt x="136" y="140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41" y="137"/>
                  </a:lnTo>
                  <a:lnTo>
                    <a:pt x="142" y="137"/>
                  </a:lnTo>
                  <a:lnTo>
                    <a:pt x="144" y="133"/>
                  </a:lnTo>
                  <a:lnTo>
                    <a:pt x="144" y="132"/>
                  </a:lnTo>
                  <a:lnTo>
                    <a:pt x="146" y="132"/>
                  </a:lnTo>
                  <a:lnTo>
                    <a:pt x="147" y="132"/>
                  </a:lnTo>
                  <a:lnTo>
                    <a:pt x="149" y="133"/>
                  </a:lnTo>
                  <a:lnTo>
                    <a:pt x="156" y="137"/>
                  </a:lnTo>
                  <a:lnTo>
                    <a:pt x="157" y="138"/>
                  </a:lnTo>
                  <a:lnTo>
                    <a:pt x="162" y="143"/>
                  </a:lnTo>
                  <a:lnTo>
                    <a:pt x="169" y="145"/>
                  </a:lnTo>
                  <a:lnTo>
                    <a:pt x="179" y="148"/>
                  </a:lnTo>
                  <a:lnTo>
                    <a:pt x="181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4" y="143"/>
                  </a:lnTo>
                  <a:lnTo>
                    <a:pt x="184" y="142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7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204" y="137"/>
                  </a:lnTo>
                  <a:lnTo>
                    <a:pt x="206" y="142"/>
                  </a:lnTo>
                  <a:lnTo>
                    <a:pt x="216" y="150"/>
                  </a:lnTo>
                  <a:lnTo>
                    <a:pt x="222" y="152"/>
                  </a:lnTo>
                  <a:lnTo>
                    <a:pt x="224" y="157"/>
                  </a:lnTo>
                  <a:lnTo>
                    <a:pt x="226" y="160"/>
                  </a:lnTo>
                  <a:lnTo>
                    <a:pt x="226" y="162"/>
                  </a:lnTo>
                  <a:lnTo>
                    <a:pt x="227" y="165"/>
                  </a:lnTo>
                  <a:lnTo>
                    <a:pt x="227" y="165"/>
                  </a:lnTo>
                  <a:lnTo>
                    <a:pt x="229" y="169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7" y="174"/>
                  </a:lnTo>
                  <a:lnTo>
                    <a:pt x="244" y="185"/>
                  </a:lnTo>
                  <a:lnTo>
                    <a:pt x="244" y="187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5"/>
                  </a:lnTo>
                  <a:lnTo>
                    <a:pt x="254" y="180"/>
                  </a:lnTo>
                  <a:lnTo>
                    <a:pt x="257" y="177"/>
                  </a:lnTo>
                  <a:lnTo>
                    <a:pt x="257" y="177"/>
                  </a:lnTo>
                  <a:lnTo>
                    <a:pt x="259" y="177"/>
                  </a:lnTo>
                  <a:lnTo>
                    <a:pt x="269" y="175"/>
                  </a:lnTo>
                  <a:lnTo>
                    <a:pt x="272" y="177"/>
                  </a:lnTo>
                  <a:lnTo>
                    <a:pt x="267" y="170"/>
                  </a:lnTo>
                  <a:lnTo>
                    <a:pt x="267" y="170"/>
                  </a:lnTo>
                  <a:lnTo>
                    <a:pt x="267" y="167"/>
                  </a:lnTo>
                  <a:lnTo>
                    <a:pt x="266" y="165"/>
                  </a:lnTo>
                  <a:lnTo>
                    <a:pt x="266" y="162"/>
                  </a:lnTo>
                  <a:lnTo>
                    <a:pt x="264" y="159"/>
                  </a:lnTo>
                  <a:lnTo>
                    <a:pt x="264" y="157"/>
                  </a:lnTo>
                  <a:lnTo>
                    <a:pt x="261" y="155"/>
                  </a:lnTo>
                  <a:lnTo>
                    <a:pt x="259" y="153"/>
                  </a:lnTo>
                  <a:lnTo>
                    <a:pt x="257" y="153"/>
                  </a:lnTo>
                  <a:lnTo>
                    <a:pt x="256" y="153"/>
                  </a:lnTo>
                  <a:lnTo>
                    <a:pt x="256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9" y="147"/>
                  </a:lnTo>
                  <a:lnTo>
                    <a:pt x="261" y="147"/>
                  </a:lnTo>
                  <a:lnTo>
                    <a:pt x="261" y="147"/>
                  </a:lnTo>
                  <a:lnTo>
                    <a:pt x="262" y="150"/>
                  </a:lnTo>
                  <a:lnTo>
                    <a:pt x="264" y="148"/>
                  </a:lnTo>
                  <a:lnTo>
                    <a:pt x="264" y="145"/>
                  </a:lnTo>
                  <a:lnTo>
                    <a:pt x="264" y="143"/>
                  </a:lnTo>
                  <a:lnTo>
                    <a:pt x="259" y="142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2" y="137"/>
                  </a:lnTo>
                  <a:lnTo>
                    <a:pt x="249" y="137"/>
                  </a:lnTo>
                  <a:lnTo>
                    <a:pt x="247" y="135"/>
                  </a:lnTo>
                  <a:lnTo>
                    <a:pt x="244" y="132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7" y="128"/>
                  </a:lnTo>
                  <a:lnTo>
                    <a:pt x="249" y="127"/>
                  </a:lnTo>
                  <a:lnTo>
                    <a:pt x="249" y="12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2" y="115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6" y="115"/>
                  </a:lnTo>
                  <a:lnTo>
                    <a:pt x="244" y="117"/>
                  </a:lnTo>
                  <a:lnTo>
                    <a:pt x="244" y="117"/>
                  </a:lnTo>
                  <a:lnTo>
                    <a:pt x="241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4" y="115"/>
                  </a:lnTo>
                  <a:lnTo>
                    <a:pt x="232" y="118"/>
                  </a:lnTo>
                  <a:lnTo>
                    <a:pt x="231" y="118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16" y="117"/>
                  </a:lnTo>
                  <a:lnTo>
                    <a:pt x="214" y="117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7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4" y="110"/>
                  </a:lnTo>
                  <a:lnTo>
                    <a:pt x="191" y="103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89" y="102"/>
                  </a:lnTo>
                  <a:lnTo>
                    <a:pt x="184" y="102"/>
                  </a:lnTo>
                  <a:lnTo>
                    <a:pt x="172" y="102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4" y="97"/>
                  </a:lnTo>
                  <a:lnTo>
                    <a:pt x="176" y="97"/>
                  </a:lnTo>
                  <a:lnTo>
                    <a:pt x="177" y="97"/>
                  </a:lnTo>
                  <a:lnTo>
                    <a:pt x="182" y="95"/>
                  </a:lnTo>
                  <a:lnTo>
                    <a:pt x="184" y="95"/>
                  </a:lnTo>
                  <a:lnTo>
                    <a:pt x="184" y="95"/>
                  </a:lnTo>
                  <a:lnTo>
                    <a:pt x="187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92" y="92"/>
                  </a:lnTo>
                  <a:lnTo>
                    <a:pt x="194" y="80"/>
                  </a:lnTo>
                  <a:lnTo>
                    <a:pt x="194" y="73"/>
                  </a:lnTo>
                  <a:lnTo>
                    <a:pt x="191" y="68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74" y="67"/>
                  </a:lnTo>
                  <a:lnTo>
                    <a:pt x="152" y="62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58"/>
                  </a:lnTo>
                  <a:lnTo>
                    <a:pt x="147" y="55"/>
                  </a:lnTo>
                  <a:lnTo>
                    <a:pt x="147" y="53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41" y="42"/>
                  </a:lnTo>
                  <a:lnTo>
                    <a:pt x="141" y="40"/>
                  </a:lnTo>
                  <a:lnTo>
                    <a:pt x="146" y="35"/>
                  </a:lnTo>
                  <a:lnTo>
                    <a:pt x="149" y="30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47" y="23"/>
                  </a:lnTo>
                  <a:lnTo>
                    <a:pt x="147" y="22"/>
                  </a:lnTo>
                  <a:lnTo>
                    <a:pt x="134" y="20"/>
                  </a:lnTo>
                  <a:lnTo>
                    <a:pt x="112" y="20"/>
                  </a:lnTo>
                  <a:lnTo>
                    <a:pt x="111" y="13"/>
                  </a:lnTo>
                  <a:lnTo>
                    <a:pt x="101" y="5"/>
                  </a:lnTo>
                  <a:lnTo>
                    <a:pt x="97" y="0"/>
                  </a:lnTo>
                  <a:lnTo>
                    <a:pt x="94" y="7"/>
                  </a:lnTo>
                  <a:lnTo>
                    <a:pt x="86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23"/>
            <p:cNvSpPr>
              <a:spLocks/>
            </p:cNvSpPr>
            <p:nvPr/>
          </p:nvSpPr>
          <p:spPr bwMode="auto">
            <a:xfrm>
              <a:off x="7474959" y="4336410"/>
              <a:ext cx="667030" cy="247098"/>
            </a:xfrm>
            <a:custGeom>
              <a:avLst/>
              <a:gdLst>
                <a:gd name="T0" fmla="*/ 62 w 494"/>
                <a:gd name="T1" fmla="*/ 58 h 183"/>
                <a:gd name="T2" fmla="*/ 84 w 494"/>
                <a:gd name="T3" fmla="*/ 70 h 183"/>
                <a:gd name="T4" fmla="*/ 94 w 494"/>
                <a:gd name="T5" fmla="*/ 75 h 183"/>
                <a:gd name="T6" fmla="*/ 112 w 494"/>
                <a:gd name="T7" fmla="*/ 77 h 183"/>
                <a:gd name="T8" fmla="*/ 120 w 494"/>
                <a:gd name="T9" fmla="*/ 90 h 183"/>
                <a:gd name="T10" fmla="*/ 130 w 494"/>
                <a:gd name="T11" fmla="*/ 107 h 183"/>
                <a:gd name="T12" fmla="*/ 139 w 494"/>
                <a:gd name="T13" fmla="*/ 125 h 183"/>
                <a:gd name="T14" fmla="*/ 154 w 494"/>
                <a:gd name="T15" fmla="*/ 145 h 183"/>
                <a:gd name="T16" fmla="*/ 152 w 494"/>
                <a:gd name="T17" fmla="*/ 168 h 183"/>
                <a:gd name="T18" fmla="*/ 149 w 494"/>
                <a:gd name="T19" fmla="*/ 175 h 183"/>
                <a:gd name="T20" fmla="*/ 169 w 494"/>
                <a:gd name="T21" fmla="*/ 183 h 183"/>
                <a:gd name="T22" fmla="*/ 175 w 494"/>
                <a:gd name="T23" fmla="*/ 173 h 183"/>
                <a:gd name="T24" fmla="*/ 214 w 494"/>
                <a:gd name="T25" fmla="*/ 168 h 183"/>
                <a:gd name="T26" fmla="*/ 220 w 494"/>
                <a:gd name="T27" fmla="*/ 152 h 183"/>
                <a:gd name="T28" fmla="*/ 247 w 494"/>
                <a:gd name="T29" fmla="*/ 160 h 183"/>
                <a:gd name="T30" fmla="*/ 284 w 494"/>
                <a:gd name="T31" fmla="*/ 172 h 183"/>
                <a:gd name="T32" fmla="*/ 289 w 494"/>
                <a:gd name="T33" fmla="*/ 172 h 183"/>
                <a:gd name="T34" fmla="*/ 304 w 494"/>
                <a:gd name="T35" fmla="*/ 172 h 183"/>
                <a:gd name="T36" fmla="*/ 315 w 494"/>
                <a:gd name="T37" fmla="*/ 162 h 183"/>
                <a:gd name="T38" fmla="*/ 331 w 494"/>
                <a:gd name="T39" fmla="*/ 153 h 183"/>
                <a:gd name="T40" fmla="*/ 349 w 494"/>
                <a:gd name="T41" fmla="*/ 148 h 183"/>
                <a:gd name="T42" fmla="*/ 361 w 494"/>
                <a:gd name="T43" fmla="*/ 140 h 183"/>
                <a:gd name="T44" fmla="*/ 382 w 494"/>
                <a:gd name="T45" fmla="*/ 125 h 183"/>
                <a:gd name="T46" fmla="*/ 391 w 494"/>
                <a:gd name="T47" fmla="*/ 113 h 183"/>
                <a:gd name="T48" fmla="*/ 416 w 494"/>
                <a:gd name="T49" fmla="*/ 103 h 183"/>
                <a:gd name="T50" fmla="*/ 436 w 494"/>
                <a:gd name="T51" fmla="*/ 113 h 183"/>
                <a:gd name="T52" fmla="*/ 449 w 494"/>
                <a:gd name="T53" fmla="*/ 113 h 183"/>
                <a:gd name="T54" fmla="*/ 476 w 494"/>
                <a:gd name="T55" fmla="*/ 110 h 183"/>
                <a:gd name="T56" fmla="*/ 492 w 494"/>
                <a:gd name="T57" fmla="*/ 85 h 183"/>
                <a:gd name="T58" fmla="*/ 456 w 494"/>
                <a:gd name="T59" fmla="*/ 68 h 183"/>
                <a:gd name="T60" fmla="*/ 452 w 494"/>
                <a:gd name="T61" fmla="*/ 53 h 183"/>
                <a:gd name="T62" fmla="*/ 457 w 494"/>
                <a:gd name="T63" fmla="*/ 43 h 183"/>
                <a:gd name="T64" fmla="*/ 427 w 494"/>
                <a:gd name="T65" fmla="*/ 38 h 183"/>
                <a:gd name="T66" fmla="*/ 394 w 494"/>
                <a:gd name="T67" fmla="*/ 32 h 183"/>
                <a:gd name="T68" fmla="*/ 401 w 494"/>
                <a:gd name="T69" fmla="*/ 22 h 183"/>
                <a:gd name="T70" fmla="*/ 397 w 494"/>
                <a:gd name="T71" fmla="*/ 5 h 183"/>
                <a:gd name="T72" fmla="*/ 371 w 494"/>
                <a:gd name="T73" fmla="*/ 8 h 183"/>
                <a:gd name="T74" fmla="*/ 362 w 494"/>
                <a:gd name="T75" fmla="*/ 6 h 183"/>
                <a:gd name="T76" fmla="*/ 344 w 494"/>
                <a:gd name="T77" fmla="*/ 3 h 183"/>
                <a:gd name="T78" fmla="*/ 332 w 494"/>
                <a:gd name="T79" fmla="*/ 1 h 183"/>
                <a:gd name="T80" fmla="*/ 329 w 494"/>
                <a:gd name="T81" fmla="*/ 15 h 183"/>
                <a:gd name="T82" fmla="*/ 319 w 494"/>
                <a:gd name="T83" fmla="*/ 6 h 183"/>
                <a:gd name="T84" fmla="*/ 295 w 494"/>
                <a:gd name="T85" fmla="*/ 20 h 183"/>
                <a:gd name="T86" fmla="*/ 279 w 494"/>
                <a:gd name="T87" fmla="*/ 38 h 183"/>
                <a:gd name="T88" fmla="*/ 262 w 494"/>
                <a:gd name="T89" fmla="*/ 37 h 183"/>
                <a:gd name="T90" fmla="*/ 262 w 494"/>
                <a:gd name="T91" fmla="*/ 27 h 183"/>
                <a:gd name="T92" fmla="*/ 227 w 494"/>
                <a:gd name="T93" fmla="*/ 23 h 183"/>
                <a:gd name="T94" fmla="*/ 204 w 494"/>
                <a:gd name="T95" fmla="*/ 15 h 183"/>
                <a:gd name="T96" fmla="*/ 180 w 494"/>
                <a:gd name="T97" fmla="*/ 11 h 183"/>
                <a:gd name="T98" fmla="*/ 164 w 494"/>
                <a:gd name="T99" fmla="*/ 11 h 183"/>
                <a:gd name="T100" fmla="*/ 150 w 494"/>
                <a:gd name="T101" fmla="*/ 16 h 183"/>
                <a:gd name="T102" fmla="*/ 142 w 494"/>
                <a:gd name="T103" fmla="*/ 22 h 183"/>
                <a:gd name="T104" fmla="*/ 110 w 494"/>
                <a:gd name="T105" fmla="*/ 28 h 183"/>
                <a:gd name="T106" fmla="*/ 80 w 494"/>
                <a:gd name="T107" fmla="*/ 25 h 183"/>
                <a:gd name="T108" fmla="*/ 60 w 494"/>
                <a:gd name="T109" fmla="*/ 25 h 183"/>
                <a:gd name="T110" fmla="*/ 37 w 494"/>
                <a:gd name="T111" fmla="*/ 20 h 183"/>
                <a:gd name="T112" fmla="*/ 10 w 494"/>
                <a:gd name="T113" fmla="*/ 23 h 183"/>
                <a:gd name="T114" fmla="*/ 22 w 494"/>
                <a:gd name="T115" fmla="*/ 5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83">
                  <a:moveTo>
                    <a:pt x="22" y="53"/>
                  </a:moveTo>
                  <a:lnTo>
                    <a:pt x="30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77" y="62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4" y="70"/>
                  </a:lnTo>
                  <a:lnTo>
                    <a:pt x="85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105" y="75"/>
                  </a:lnTo>
                  <a:lnTo>
                    <a:pt x="109" y="75"/>
                  </a:lnTo>
                  <a:lnTo>
                    <a:pt x="110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3"/>
                  </a:lnTo>
                  <a:lnTo>
                    <a:pt x="122" y="97"/>
                  </a:lnTo>
                  <a:lnTo>
                    <a:pt x="124" y="98"/>
                  </a:lnTo>
                  <a:lnTo>
                    <a:pt x="127" y="105"/>
                  </a:lnTo>
                  <a:lnTo>
                    <a:pt x="127" y="105"/>
                  </a:lnTo>
                  <a:lnTo>
                    <a:pt x="129" y="105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5" y="113"/>
                  </a:lnTo>
                  <a:lnTo>
                    <a:pt x="139" y="120"/>
                  </a:lnTo>
                  <a:lnTo>
                    <a:pt x="139" y="122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4" y="128"/>
                  </a:lnTo>
                  <a:lnTo>
                    <a:pt x="147" y="132"/>
                  </a:lnTo>
                  <a:lnTo>
                    <a:pt x="150" y="135"/>
                  </a:lnTo>
                  <a:lnTo>
                    <a:pt x="154" y="142"/>
                  </a:lnTo>
                  <a:lnTo>
                    <a:pt x="154" y="145"/>
                  </a:lnTo>
                  <a:lnTo>
                    <a:pt x="155" y="148"/>
                  </a:lnTo>
                  <a:lnTo>
                    <a:pt x="155" y="150"/>
                  </a:lnTo>
                  <a:lnTo>
                    <a:pt x="155" y="152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4" y="165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70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47" y="182"/>
                  </a:lnTo>
                  <a:lnTo>
                    <a:pt x="149" y="182"/>
                  </a:lnTo>
                  <a:lnTo>
                    <a:pt x="150" y="182"/>
                  </a:lnTo>
                  <a:lnTo>
                    <a:pt x="160" y="180"/>
                  </a:lnTo>
                  <a:lnTo>
                    <a:pt x="164" y="182"/>
                  </a:lnTo>
                  <a:lnTo>
                    <a:pt x="169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2" y="180"/>
                  </a:lnTo>
                  <a:lnTo>
                    <a:pt x="174" y="178"/>
                  </a:lnTo>
                  <a:lnTo>
                    <a:pt x="174" y="177"/>
                  </a:lnTo>
                  <a:lnTo>
                    <a:pt x="174" y="177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90" y="170"/>
                  </a:lnTo>
                  <a:lnTo>
                    <a:pt x="197" y="168"/>
                  </a:lnTo>
                  <a:lnTo>
                    <a:pt x="204" y="170"/>
                  </a:lnTo>
                  <a:lnTo>
                    <a:pt x="210" y="170"/>
                  </a:lnTo>
                  <a:lnTo>
                    <a:pt x="212" y="170"/>
                  </a:lnTo>
                  <a:lnTo>
                    <a:pt x="214" y="168"/>
                  </a:lnTo>
                  <a:lnTo>
                    <a:pt x="215" y="160"/>
                  </a:lnTo>
                  <a:lnTo>
                    <a:pt x="215" y="158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20" y="152"/>
                  </a:lnTo>
                  <a:lnTo>
                    <a:pt x="222" y="152"/>
                  </a:lnTo>
                  <a:lnTo>
                    <a:pt x="230" y="148"/>
                  </a:lnTo>
                  <a:lnTo>
                    <a:pt x="232" y="148"/>
                  </a:lnTo>
                  <a:lnTo>
                    <a:pt x="232" y="148"/>
                  </a:lnTo>
                  <a:lnTo>
                    <a:pt x="232" y="150"/>
                  </a:lnTo>
                  <a:lnTo>
                    <a:pt x="237" y="155"/>
                  </a:lnTo>
                  <a:lnTo>
                    <a:pt x="247" y="160"/>
                  </a:lnTo>
                  <a:lnTo>
                    <a:pt x="264" y="170"/>
                  </a:lnTo>
                  <a:lnTo>
                    <a:pt x="269" y="175"/>
                  </a:lnTo>
                  <a:lnTo>
                    <a:pt x="277" y="172"/>
                  </a:lnTo>
                  <a:lnTo>
                    <a:pt x="277" y="172"/>
                  </a:lnTo>
                  <a:lnTo>
                    <a:pt x="279" y="170"/>
                  </a:lnTo>
                  <a:lnTo>
                    <a:pt x="282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7" y="175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9" y="172"/>
                  </a:lnTo>
                  <a:lnTo>
                    <a:pt x="292" y="172"/>
                  </a:lnTo>
                  <a:lnTo>
                    <a:pt x="292" y="172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304" y="172"/>
                  </a:lnTo>
                  <a:lnTo>
                    <a:pt x="304" y="172"/>
                  </a:lnTo>
                  <a:lnTo>
                    <a:pt x="305" y="170"/>
                  </a:lnTo>
                  <a:lnTo>
                    <a:pt x="305" y="168"/>
                  </a:lnTo>
                  <a:lnTo>
                    <a:pt x="305" y="168"/>
                  </a:lnTo>
                  <a:lnTo>
                    <a:pt x="309" y="165"/>
                  </a:lnTo>
                  <a:lnTo>
                    <a:pt x="309" y="163"/>
                  </a:lnTo>
                  <a:lnTo>
                    <a:pt x="310" y="163"/>
                  </a:lnTo>
                  <a:lnTo>
                    <a:pt x="315" y="162"/>
                  </a:lnTo>
                  <a:lnTo>
                    <a:pt x="319" y="160"/>
                  </a:lnTo>
                  <a:lnTo>
                    <a:pt x="324" y="157"/>
                  </a:lnTo>
                  <a:lnTo>
                    <a:pt x="326" y="157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31" y="153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4" y="148"/>
                  </a:lnTo>
                  <a:lnTo>
                    <a:pt x="346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54" y="147"/>
                  </a:lnTo>
                  <a:lnTo>
                    <a:pt x="357" y="147"/>
                  </a:lnTo>
                  <a:lnTo>
                    <a:pt x="357" y="142"/>
                  </a:lnTo>
                  <a:lnTo>
                    <a:pt x="359" y="142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1" y="140"/>
                  </a:lnTo>
                  <a:lnTo>
                    <a:pt x="362" y="140"/>
                  </a:lnTo>
                  <a:lnTo>
                    <a:pt x="364" y="140"/>
                  </a:lnTo>
                  <a:lnTo>
                    <a:pt x="366" y="140"/>
                  </a:lnTo>
                  <a:lnTo>
                    <a:pt x="367" y="140"/>
                  </a:lnTo>
                  <a:lnTo>
                    <a:pt x="371" y="138"/>
                  </a:lnTo>
                  <a:lnTo>
                    <a:pt x="379" y="132"/>
                  </a:lnTo>
                  <a:lnTo>
                    <a:pt x="382" y="125"/>
                  </a:lnTo>
                  <a:lnTo>
                    <a:pt x="384" y="123"/>
                  </a:lnTo>
                  <a:lnTo>
                    <a:pt x="387" y="120"/>
                  </a:lnTo>
                  <a:lnTo>
                    <a:pt x="389" y="120"/>
                  </a:lnTo>
                  <a:lnTo>
                    <a:pt x="389" y="117"/>
                  </a:lnTo>
                  <a:lnTo>
                    <a:pt x="389" y="115"/>
                  </a:lnTo>
                  <a:lnTo>
                    <a:pt x="391" y="113"/>
                  </a:lnTo>
                  <a:lnTo>
                    <a:pt x="391" y="113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3"/>
                  </a:lnTo>
                  <a:lnTo>
                    <a:pt x="407" y="102"/>
                  </a:lnTo>
                  <a:lnTo>
                    <a:pt x="416" y="103"/>
                  </a:lnTo>
                  <a:lnTo>
                    <a:pt x="416" y="103"/>
                  </a:lnTo>
                  <a:lnTo>
                    <a:pt x="417" y="105"/>
                  </a:lnTo>
                  <a:lnTo>
                    <a:pt x="427" y="110"/>
                  </a:lnTo>
                  <a:lnTo>
                    <a:pt x="429" y="112"/>
                  </a:lnTo>
                  <a:lnTo>
                    <a:pt x="431" y="112"/>
                  </a:lnTo>
                  <a:lnTo>
                    <a:pt x="432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7" y="113"/>
                  </a:lnTo>
                  <a:lnTo>
                    <a:pt x="439" y="113"/>
                  </a:lnTo>
                  <a:lnTo>
                    <a:pt x="441" y="113"/>
                  </a:lnTo>
                  <a:lnTo>
                    <a:pt x="444" y="113"/>
                  </a:lnTo>
                  <a:lnTo>
                    <a:pt x="447" y="115"/>
                  </a:lnTo>
                  <a:lnTo>
                    <a:pt x="449" y="113"/>
                  </a:lnTo>
                  <a:lnTo>
                    <a:pt x="454" y="112"/>
                  </a:lnTo>
                  <a:lnTo>
                    <a:pt x="457" y="108"/>
                  </a:lnTo>
                  <a:lnTo>
                    <a:pt x="459" y="108"/>
                  </a:lnTo>
                  <a:lnTo>
                    <a:pt x="467" y="107"/>
                  </a:lnTo>
                  <a:lnTo>
                    <a:pt x="469" y="108"/>
                  </a:lnTo>
                  <a:lnTo>
                    <a:pt x="471" y="110"/>
                  </a:lnTo>
                  <a:lnTo>
                    <a:pt x="476" y="110"/>
                  </a:lnTo>
                  <a:lnTo>
                    <a:pt x="482" y="112"/>
                  </a:lnTo>
                  <a:lnTo>
                    <a:pt x="482" y="113"/>
                  </a:lnTo>
                  <a:lnTo>
                    <a:pt x="486" y="113"/>
                  </a:lnTo>
                  <a:lnTo>
                    <a:pt x="494" y="108"/>
                  </a:lnTo>
                  <a:lnTo>
                    <a:pt x="494" y="97"/>
                  </a:lnTo>
                  <a:lnTo>
                    <a:pt x="494" y="90"/>
                  </a:lnTo>
                  <a:lnTo>
                    <a:pt x="492" y="85"/>
                  </a:lnTo>
                  <a:lnTo>
                    <a:pt x="481" y="80"/>
                  </a:lnTo>
                  <a:lnTo>
                    <a:pt x="476" y="80"/>
                  </a:lnTo>
                  <a:lnTo>
                    <a:pt x="474" y="78"/>
                  </a:lnTo>
                  <a:lnTo>
                    <a:pt x="464" y="75"/>
                  </a:lnTo>
                  <a:lnTo>
                    <a:pt x="459" y="72"/>
                  </a:lnTo>
                  <a:lnTo>
                    <a:pt x="459" y="70"/>
                  </a:lnTo>
                  <a:lnTo>
                    <a:pt x="456" y="68"/>
                  </a:lnTo>
                  <a:lnTo>
                    <a:pt x="454" y="67"/>
                  </a:lnTo>
                  <a:lnTo>
                    <a:pt x="452" y="65"/>
                  </a:lnTo>
                  <a:lnTo>
                    <a:pt x="452" y="63"/>
                  </a:lnTo>
                  <a:lnTo>
                    <a:pt x="452" y="60"/>
                  </a:lnTo>
                  <a:lnTo>
                    <a:pt x="452" y="57"/>
                  </a:lnTo>
                  <a:lnTo>
                    <a:pt x="452" y="55"/>
                  </a:lnTo>
                  <a:lnTo>
                    <a:pt x="452" y="53"/>
                  </a:lnTo>
                  <a:lnTo>
                    <a:pt x="452" y="53"/>
                  </a:lnTo>
                  <a:lnTo>
                    <a:pt x="454" y="48"/>
                  </a:lnTo>
                  <a:lnTo>
                    <a:pt x="454" y="48"/>
                  </a:lnTo>
                  <a:lnTo>
                    <a:pt x="456" y="47"/>
                  </a:lnTo>
                  <a:lnTo>
                    <a:pt x="457" y="45"/>
                  </a:lnTo>
                  <a:lnTo>
                    <a:pt x="457" y="45"/>
                  </a:lnTo>
                  <a:lnTo>
                    <a:pt x="457" y="43"/>
                  </a:lnTo>
                  <a:lnTo>
                    <a:pt x="457" y="42"/>
                  </a:lnTo>
                  <a:lnTo>
                    <a:pt x="456" y="40"/>
                  </a:lnTo>
                  <a:lnTo>
                    <a:pt x="454" y="38"/>
                  </a:lnTo>
                  <a:lnTo>
                    <a:pt x="444" y="37"/>
                  </a:lnTo>
                  <a:lnTo>
                    <a:pt x="434" y="38"/>
                  </a:lnTo>
                  <a:lnTo>
                    <a:pt x="429" y="38"/>
                  </a:lnTo>
                  <a:lnTo>
                    <a:pt x="427" y="38"/>
                  </a:lnTo>
                  <a:lnTo>
                    <a:pt x="427" y="38"/>
                  </a:lnTo>
                  <a:lnTo>
                    <a:pt x="419" y="37"/>
                  </a:lnTo>
                  <a:lnTo>
                    <a:pt x="407" y="35"/>
                  </a:lnTo>
                  <a:lnTo>
                    <a:pt x="397" y="33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6" y="25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401" y="22"/>
                  </a:lnTo>
                  <a:lnTo>
                    <a:pt x="401" y="22"/>
                  </a:lnTo>
                  <a:lnTo>
                    <a:pt x="401" y="20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7" y="6"/>
                  </a:lnTo>
                  <a:lnTo>
                    <a:pt x="397" y="5"/>
                  </a:lnTo>
                  <a:lnTo>
                    <a:pt x="397" y="5"/>
                  </a:lnTo>
                  <a:lnTo>
                    <a:pt x="396" y="5"/>
                  </a:lnTo>
                  <a:lnTo>
                    <a:pt x="382" y="3"/>
                  </a:lnTo>
                  <a:lnTo>
                    <a:pt x="382" y="3"/>
                  </a:lnTo>
                  <a:lnTo>
                    <a:pt x="381" y="3"/>
                  </a:lnTo>
                  <a:lnTo>
                    <a:pt x="374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10"/>
                  </a:lnTo>
                  <a:lnTo>
                    <a:pt x="366" y="10"/>
                  </a:lnTo>
                  <a:lnTo>
                    <a:pt x="364" y="8"/>
                  </a:lnTo>
                  <a:lnTo>
                    <a:pt x="364" y="6"/>
                  </a:lnTo>
                  <a:lnTo>
                    <a:pt x="362" y="6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1" y="0"/>
                  </a:lnTo>
                  <a:lnTo>
                    <a:pt x="349" y="0"/>
                  </a:lnTo>
                  <a:lnTo>
                    <a:pt x="347" y="1"/>
                  </a:lnTo>
                  <a:lnTo>
                    <a:pt x="347" y="1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1" y="1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36" y="0"/>
                  </a:lnTo>
                  <a:lnTo>
                    <a:pt x="334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332" y="3"/>
                  </a:lnTo>
                  <a:lnTo>
                    <a:pt x="331" y="3"/>
                  </a:lnTo>
                  <a:lnTo>
                    <a:pt x="331" y="6"/>
                  </a:lnTo>
                  <a:lnTo>
                    <a:pt x="331" y="13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6" y="13"/>
                  </a:lnTo>
                  <a:lnTo>
                    <a:pt x="324" y="8"/>
                  </a:lnTo>
                  <a:lnTo>
                    <a:pt x="322" y="6"/>
                  </a:lnTo>
                  <a:lnTo>
                    <a:pt x="319" y="6"/>
                  </a:lnTo>
                  <a:lnTo>
                    <a:pt x="317" y="6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7" y="10"/>
                  </a:lnTo>
                  <a:lnTo>
                    <a:pt x="297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4" y="22"/>
                  </a:lnTo>
                  <a:lnTo>
                    <a:pt x="294" y="23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89" y="30"/>
                  </a:lnTo>
                  <a:lnTo>
                    <a:pt x="279" y="38"/>
                  </a:lnTo>
                  <a:lnTo>
                    <a:pt x="279" y="40"/>
                  </a:lnTo>
                  <a:lnTo>
                    <a:pt x="277" y="40"/>
                  </a:lnTo>
                  <a:lnTo>
                    <a:pt x="265" y="42"/>
                  </a:lnTo>
                  <a:lnTo>
                    <a:pt x="264" y="40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62" y="37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7"/>
                  </a:lnTo>
                  <a:lnTo>
                    <a:pt x="262" y="27"/>
                  </a:lnTo>
                  <a:lnTo>
                    <a:pt x="262" y="27"/>
                  </a:lnTo>
                  <a:lnTo>
                    <a:pt x="245" y="22"/>
                  </a:lnTo>
                  <a:lnTo>
                    <a:pt x="244" y="20"/>
                  </a:lnTo>
                  <a:lnTo>
                    <a:pt x="237" y="20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2" y="22"/>
                  </a:lnTo>
                  <a:lnTo>
                    <a:pt x="227" y="23"/>
                  </a:lnTo>
                  <a:lnTo>
                    <a:pt x="222" y="23"/>
                  </a:lnTo>
                  <a:lnTo>
                    <a:pt x="219" y="23"/>
                  </a:lnTo>
                  <a:lnTo>
                    <a:pt x="207" y="18"/>
                  </a:lnTo>
                  <a:lnTo>
                    <a:pt x="205" y="16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4" y="15"/>
                  </a:lnTo>
                  <a:lnTo>
                    <a:pt x="204" y="13"/>
                  </a:lnTo>
                  <a:lnTo>
                    <a:pt x="204" y="11"/>
                  </a:lnTo>
                  <a:lnTo>
                    <a:pt x="192" y="8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4" y="10"/>
                  </a:lnTo>
                  <a:lnTo>
                    <a:pt x="180" y="11"/>
                  </a:lnTo>
                  <a:lnTo>
                    <a:pt x="180" y="15"/>
                  </a:lnTo>
                  <a:lnTo>
                    <a:pt x="180" y="15"/>
                  </a:lnTo>
                  <a:lnTo>
                    <a:pt x="180" y="16"/>
                  </a:lnTo>
                  <a:lnTo>
                    <a:pt x="179" y="16"/>
                  </a:lnTo>
                  <a:lnTo>
                    <a:pt x="165" y="13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2" y="18"/>
                  </a:lnTo>
                  <a:lnTo>
                    <a:pt x="150" y="16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2" y="22"/>
                  </a:lnTo>
                  <a:lnTo>
                    <a:pt x="137" y="23"/>
                  </a:lnTo>
                  <a:lnTo>
                    <a:pt x="130" y="23"/>
                  </a:lnTo>
                  <a:lnTo>
                    <a:pt x="127" y="23"/>
                  </a:lnTo>
                  <a:lnTo>
                    <a:pt x="122" y="27"/>
                  </a:lnTo>
                  <a:lnTo>
                    <a:pt x="119" y="27"/>
                  </a:lnTo>
                  <a:lnTo>
                    <a:pt x="114" y="28"/>
                  </a:lnTo>
                  <a:lnTo>
                    <a:pt x="110" y="28"/>
                  </a:lnTo>
                  <a:lnTo>
                    <a:pt x="109" y="28"/>
                  </a:lnTo>
                  <a:lnTo>
                    <a:pt x="105" y="28"/>
                  </a:lnTo>
                  <a:lnTo>
                    <a:pt x="97" y="25"/>
                  </a:lnTo>
                  <a:lnTo>
                    <a:pt x="89" y="23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0" y="25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60" y="25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3" y="20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17" y="48"/>
                  </a:lnTo>
                  <a:lnTo>
                    <a:pt x="22" y="5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24"/>
            <p:cNvSpPr>
              <a:spLocks/>
            </p:cNvSpPr>
            <p:nvPr/>
          </p:nvSpPr>
          <p:spPr bwMode="auto">
            <a:xfrm>
              <a:off x="7657244" y="5003440"/>
              <a:ext cx="1127471" cy="953287"/>
            </a:xfrm>
            <a:custGeom>
              <a:avLst/>
              <a:gdLst>
                <a:gd name="T0" fmla="*/ 154 w 835"/>
                <a:gd name="T1" fmla="*/ 562 h 706"/>
                <a:gd name="T2" fmla="*/ 0 w 835"/>
                <a:gd name="T3" fmla="*/ 467 h 706"/>
                <a:gd name="T4" fmla="*/ 145 w 835"/>
                <a:gd name="T5" fmla="*/ 324 h 706"/>
                <a:gd name="T6" fmla="*/ 142 w 835"/>
                <a:gd name="T7" fmla="*/ 257 h 706"/>
                <a:gd name="T8" fmla="*/ 124 w 835"/>
                <a:gd name="T9" fmla="*/ 140 h 706"/>
                <a:gd name="T10" fmla="*/ 182 w 835"/>
                <a:gd name="T11" fmla="*/ 60 h 706"/>
                <a:gd name="T12" fmla="*/ 214 w 835"/>
                <a:gd name="T13" fmla="*/ 30 h 706"/>
                <a:gd name="T14" fmla="*/ 221 w 835"/>
                <a:gd name="T15" fmla="*/ 25 h 706"/>
                <a:gd name="T16" fmla="*/ 266 w 835"/>
                <a:gd name="T17" fmla="*/ 21 h 706"/>
                <a:gd name="T18" fmla="*/ 287 w 835"/>
                <a:gd name="T19" fmla="*/ 8 h 706"/>
                <a:gd name="T20" fmla="*/ 307 w 835"/>
                <a:gd name="T21" fmla="*/ 5 h 706"/>
                <a:gd name="T22" fmla="*/ 311 w 835"/>
                <a:gd name="T23" fmla="*/ 15 h 706"/>
                <a:gd name="T24" fmla="*/ 317 w 835"/>
                <a:gd name="T25" fmla="*/ 28 h 706"/>
                <a:gd name="T26" fmla="*/ 339 w 835"/>
                <a:gd name="T27" fmla="*/ 1 h 706"/>
                <a:gd name="T28" fmla="*/ 351 w 835"/>
                <a:gd name="T29" fmla="*/ 1 h 706"/>
                <a:gd name="T30" fmla="*/ 357 w 835"/>
                <a:gd name="T31" fmla="*/ 8 h 706"/>
                <a:gd name="T32" fmla="*/ 364 w 835"/>
                <a:gd name="T33" fmla="*/ 25 h 706"/>
                <a:gd name="T34" fmla="*/ 366 w 835"/>
                <a:gd name="T35" fmla="*/ 31 h 706"/>
                <a:gd name="T36" fmla="*/ 377 w 835"/>
                <a:gd name="T37" fmla="*/ 31 h 706"/>
                <a:gd name="T38" fmla="*/ 382 w 835"/>
                <a:gd name="T39" fmla="*/ 50 h 706"/>
                <a:gd name="T40" fmla="*/ 397 w 835"/>
                <a:gd name="T41" fmla="*/ 57 h 706"/>
                <a:gd name="T42" fmla="*/ 406 w 835"/>
                <a:gd name="T43" fmla="*/ 57 h 706"/>
                <a:gd name="T44" fmla="*/ 424 w 835"/>
                <a:gd name="T45" fmla="*/ 90 h 706"/>
                <a:gd name="T46" fmla="*/ 437 w 835"/>
                <a:gd name="T47" fmla="*/ 83 h 706"/>
                <a:gd name="T48" fmla="*/ 454 w 835"/>
                <a:gd name="T49" fmla="*/ 93 h 706"/>
                <a:gd name="T50" fmla="*/ 466 w 835"/>
                <a:gd name="T51" fmla="*/ 90 h 706"/>
                <a:gd name="T52" fmla="*/ 484 w 835"/>
                <a:gd name="T53" fmla="*/ 83 h 706"/>
                <a:gd name="T54" fmla="*/ 494 w 835"/>
                <a:gd name="T55" fmla="*/ 80 h 706"/>
                <a:gd name="T56" fmla="*/ 499 w 835"/>
                <a:gd name="T57" fmla="*/ 80 h 706"/>
                <a:gd name="T58" fmla="*/ 488 w 835"/>
                <a:gd name="T59" fmla="*/ 95 h 706"/>
                <a:gd name="T60" fmla="*/ 479 w 835"/>
                <a:gd name="T61" fmla="*/ 100 h 706"/>
                <a:gd name="T62" fmla="*/ 489 w 835"/>
                <a:gd name="T63" fmla="*/ 125 h 706"/>
                <a:gd name="T64" fmla="*/ 506 w 835"/>
                <a:gd name="T65" fmla="*/ 138 h 706"/>
                <a:gd name="T66" fmla="*/ 506 w 835"/>
                <a:gd name="T67" fmla="*/ 147 h 706"/>
                <a:gd name="T68" fmla="*/ 488 w 835"/>
                <a:gd name="T69" fmla="*/ 162 h 706"/>
                <a:gd name="T70" fmla="*/ 483 w 835"/>
                <a:gd name="T71" fmla="*/ 195 h 706"/>
                <a:gd name="T72" fmla="*/ 483 w 835"/>
                <a:gd name="T73" fmla="*/ 208 h 706"/>
                <a:gd name="T74" fmla="*/ 474 w 835"/>
                <a:gd name="T75" fmla="*/ 228 h 706"/>
                <a:gd name="T76" fmla="*/ 483 w 835"/>
                <a:gd name="T77" fmla="*/ 230 h 706"/>
                <a:gd name="T78" fmla="*/ 488 w 835"/>
                <a:gd name="T79" fmla="*/ 250 h 706"/>
                <a:gd name="T80" fmla="*/ 488 w 835"/>
                <a:gd name="T81" fmla="*/ 267 h 706"/>
                <a:gd name="T82" fmla="*/ 508 w 835"/>
                <a:gd name="T83" fmla="*/ 282 h 706"/>
                <a:gd name="T84" fmla="*/ 538 w 835"/>
                <a:gd name="T85" fmla="*/ 292 h 706"/>
                <a:gd name="T86" fmla="*/ 549 w 835"/>
                <a:gd name="T87" fmla="*/ 303 h 706"/>
                <a:gd name="T88" fmla="*/ 559 w 835"/>
                <a:gd name="T89" fmla="*/ 334 h 706"/>
                <a:gd name="T90" fmla="*/ 568 w 835"/>
                <a:gd name="T91" fmla="*/ 335 h 706"/>
                <a:gd name="T92" fmla="*/ 589 w 835"/>
                <a:gd name="T93" fmla="*/ 330 h 706"/>
                <a:gd name="T94" fmla="*/ 636 w 835"/>
                <a:gd name="T95" fmla="*/ 347 h 706"/>
                <a:gd name="T96" fmla="*/ 661 w 835"/>
                <a:gd name="T97" fmla="*/ 349 h 706"/>
                <a:gd name="T98" fmla="*/ 671 w 835"/>
                <a:gd name="T99" fmla="*/ 345 h 706"/>
                <a:gd name="T100" fmla="*/ 725 w 835"/>
                <a:gd name="T101" fmla="*/ 389 h 706"/>
                <a:gd name="T102" fmla="*/ 738 w 835"/>
                <a:gd name="T103" fmla="*/ 465 h 706"/>
                <a:gd name="T104" fmla="*/ 778 w 835"/>
                <a:gd name="T105" fmla="*/ 500 h 706"/>
                <a:gd name="T106" fmla="*/ 816 w 835"/>
                <a:gd name="T107" fmla="*/ 514 h 706"/>
                <a:gd name="T108" fmla="*/ 828 w 835"/>
                <a:gd name="T109" fmla="*/ 532 h 706"/>
                <a:gd name="T110" fmla="*/ 835 w 835"/>
                <a:gd name="T111" fmla="*/ 532 h 706"/>
                <a:gd name="T112" fmla="*/ 815 w 835"/>
                <a:gd name="T113" fmla="*/ 537 h 706"/>
                <a:gd name="T114" fmla="*/ 795 w 835"/>
                <a:gd name="T115" fmla="*/ 537 h 706"/>
                <a:gd name="T116" fmla="*/ 736 w 835"/>
                <a:gd name="T117" fmla="*/ 557 h 706"/>
                <a:gd name="T118" fmla="*/ 723 w 835"/>
                <a:gd name="T119" fmla="*/ 579 h 706"/>
                <a:gd name="T120" fmla="*/ 720 w 835"/>
                <a:gd name="T121" fmla="*/ 614 h 706"/>
                <a:gd name="T122" fmla="*/ 706 w 835"/>
                <a:gd name="T123" fmla="*/ 65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5" h="706">
                  <a:moveTo>
                    <a:pt x="701" y="666"/>
                  </a:moveTo>
                  <a:lnTo>
                    <a:pt x="694" y="676"/>
                  </a:lnTo>
                  <a:lnTo>
                    <a:pt x="556" y="706"/>
                  </a:lnTo>
                  <a:lnTo>
                    <a:pt x="394" y="639"/>
                  </a:lnTo>
                  <a:lnTo>
                    <a:pt x="302" y="601"/>
                  </a:lnTo>
                  <a:lnTo>
                    <a:pt x="247" y="592"/>
                  </a:lnTo>
                  <a:lnTo>
                    <a:pt x="154" y="562"/>
                  </a:lnTo>
                  <a:lnTo>
                    <a:pt x="55" y="569"/>
                  </a:lnTo>
                  <a:lnTo>
                    <a:pt x="62" y="560"/>
                  </a:lnTo>
                  <a:lnTo>
                    <a:pt x="55" y="550"/>
                  </a:lnTo>
                  <a:lnTo>
                    <a:pt x="40" y="559"/>
                  </a:lnTo>
                  <a:lnTo>
                    <a:pt x="32" y="544"/>
                  </a:lnTo>
                  <a:lnTo>
                    <a:pt x="40" y="540"/>
                  </a:lnTo>
                  <a:lnTo>
                    <a:pt x="0" y="467"/>
                  </a:lnTo>
                  <a:lnTo>
                    <a:pt x="27" y="442"/>
                  </a:lnTo>
                  <a:lnTo>
                    <a:pt x="42" y="427"/>
                  </a:lnTo>
                  <a:lnTo>
                    <a:pt x="67" y="405"/>
                  </a:lnTo>
                  <a:lnTo>
                    <a:pt x="90" y="382"/>
                  </a:lnTo>
                  <a:lnTo>
                    <a:pt x="119" y="355"/>
                  </a:lnTo>
                  <a:lnTo>
                    <a:pt x="144" y="330"/>
                  </a:lnTo>
                  <a:lnTo>
                    <a:pt x="145" y="324"/>
                  </a:lnTo>
                  <a:lnTo>
                    <a:pt x="147" y="312"/>
                  </a:lnTo>
                  <a:lnTo>
                    <a:pt x="152" y="293"/>
                  </a:lnTo>
                  <a:lnTo>
                    <a:pt x="152" y="292"/>
                  </a:lnTo>
                  <a:lnTo>
                    <a:pt x="145" y="267"/>
                  </a:lnTo>
                  <a:lnTo>
                    <a:pt x="144" y="263"/>
                  </a:lnTo>
                  <a:lnTo>
                    <a:pt x="142" y="258"/>
                  </a:lnTo>
                  <a:lnTo>
                    <a:pt x="142" y="257"/>
                  </a:lnTo>
                  <a:lnTo>
                    <a:pt x="142" y="253"/>
                  </a:lnTo>
                  <a:lnTo>
                    <a:pt x="139" y="228"/>
                  </a:lnTo>
                  <a:lnTo>
                    <a:pt x="144" y="215"/>
                  </a:lnTo>
                  <a:lnTo>
                    <a:pt x="139" y="195"/>
                  </a:lnTo>
                  <a:lnTo>
                    <a:pt x="125" y="178"/>
                  </a:lnTo>
                  <a:lnTo>
                    <a:pt x="120" y="152"/>
                  </a:lnTo>
                  <a:lnTo>
                    <a:pt x="124" y="140"/>
                  </a:lnTo>
                  <a:lnTo>
                    <a:pt x="124" y="133"/>
                  </a:lnTo>
                  <a:lnTo>
                    <a:pt x="154" y="118"/>
                  </a:lnTo>
                  <a:lnTo>
                    <a:pt x="167" y="92"/>
                  </a:lnTo>
                  <a:lnTo>
                    <a:pt x="182" y="65"/>
                  </a:lnTo>
                  <a:lnTo>
                    <a:pt x="179" y="60"/>
                  </a:lnTo>
                  <a:lnTo>
                    <a:pt x="179" y="60"/>
                  </a:lnTo>
                  <a:lnTo>
                    <a:pt x="182" y="60"/>
                  </a:lnTo>
                  <a:lnTo>
                    <a:pt x="191" y="53"/>
                  </a:lnTo>
                  <a:lnTo>
                    <a:pt x="194" y="52"/>
                  </a:lnTo>
                  <a:lnTo>
                    <a:pt x="197" y="41"/>
                  </a:lnTo>
                  <a:lnTo>
                    <a:pt x="199" y="31"/>
                  </a:lnTo>
                  <a:lnTo>
                    <a:pt x="206" y="28"/>
                  </a:lnTo>
                  <a:lnTo>
                    <a:pt x="206" y="30"/>
                  </a:lnTo>
                  <a:lnTo>
                    <a:pt x="214" y="30"/>
                  </a:lnTo>
                  <a:lnTo>
                    <a:pt x="216" y="30"/>
                  </a:lnTo>
                  <a:lnTo>
                    <a:pt x="217" y="30"/>
                  </a:lnTo>
                  <a:lnTo>
                    <a:pt x="217" y="28"/>
                  </a:lnTo>
                  <a:lnTo>
                    <a:pt x="219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6" y="21"/>
                  </a:lnTo>
                  <a:lnTo>
                    <a:pt x="227" y="20"/>
                  </a:lnTo>
                  <a:lnTo>
                    <a:pt x="229" y="20"/>
                  </a:lnTo>
                  <a:lnTo>
                    <a:pt x="249" y="21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66" y="21"/>
                  </a:lnTo>
                  <a:lnTo>
                    <a:pt x="279" y="18"/>
                  </a:lnTo>
                  <a:lnTo>
                    <a:pt x="286" y="16"/>
                  </a:lnTo>
                  <a:lnTo>
                    <a:pt x="286" y="16"/>
                  </a:lnTo>
                  <a:lnTo>
                    <a:pt x="287" y="15"/>
                  </a:lnTo>
                  <a:lnTo>
                    <a:pt x="287" y="13"/>
                  </a:lnTo>
                  <a:lnTo>
                    <a:pt x="287" y="11"/>
                  </a:lnTo>
                  <a:lnTo>
                    <a:pt x="287" y="8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4" y="5"/>
                  </a:lnTo>
                  <a:lnTo>
                    <a:pt x="299" y="3"/>
                  </a:lnTo>
                  <a:lnTo>
                    <a:pt x="307" y="3"/>
                  </a:lnTo>
                  <a:lnTo>
                    <a:pt x="307" y="3"/>
                  </a:lnTo>
                  <a:lnTo>
                    <a:pt x="307" y="5"/>
                  </a:lnTo>
                  <a:lnTo>
                    <a:pt x="311" y="6"/>
                  </a:lnTo>
                  <a:lnTo>
                    <a:pt x="311" y="6"/>
                  </a:lnTo>
                  <a:lnTo>
                    <a:pt x="312" y="11"/>
                  </a:lnTo>
                  <a:lnTo>
                    <a:pt x="314" y="13"/>
                  </a:lnTo>
                  <a:lnTo>
                    <a:pt x="312" y="13"/>
                  </a:lnTo>
                  <a:lnTo>
                    <a:pt x="312" y="13"/>
                  </a:lnTo>
                  <a:lnTo>
                    <a:pt x="311" y="15"/>
                  </a:lnTo>
                  <a:lnTo>
                    <a:pt x="311" y="15"/>
                  </a:lnTo>
                  <a:lnTo>
                    <a:pt x="309" y="20"/>
                  </a:lnTo>
                  <a:lnTo>
                    <a:pt x="309" y="20"/>
                  </a:lnTo>
                  <a:lnTo>
                    <a:pt x="309" y="21"/>
                  </a:lnTo>
                  <a:lnTo>
                    <a:pt x="311" y="21"/>
                  </a:lnTo>
                  <a:lnTo>
                    <a:pt x="314" y="26"/>
                  </a:lnTo>
                  <a:lnTo>
                    <a:pt x="317" y="28"/>
                  </a:lnTo>
                  <a:lnTo>
                    <a:pt x="317" y="28"/>
                  </a:lnTo>
                  <a:lnTo>
                    <a:pt x="322" y="28"/>
                  </a:lnTo>
                  <a:lnTo>
                    <a:pt x="322" y="28"/>
                  </a:lnTo>
                  <a:lnTo>
                    <a:pt x="327" y="18"/>
                  </a:lnTo>
                  <a:lnTo>
                    <a:pt x="336" y="5"/>
                  </a:lnTo>
                  <a:lnTo>
                    <a:pt x="337" y="3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47" y="0"/>
                  </a:lnTo>
                  <a:lnTo>
                    <a:pt x="347" y="0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49" y="5"/>
                  </a:lnTo>
                  <a:lnTo>
                    <a:pt x="349" y="6"/>
                  </a:lnTo>
                  <a:lnTo>
                    <a:pt x="352" y="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8"/>
                  </a:lnTo>
                  <a:lnTo>
                    <a:pt x="357" y="8"/>
                  </a:lnTo>
                  <a:lnTo>
                    <a:pt x="357" y="8"/>
                  </a:lnTo>
                  <a:lnTo>
                    <a:pt x="359" y="8"/>
                  </a:lnTo>
                  <a:lnTo>
                    <a:pt x="361" y="8"/>
                  </a:lnTo>
                  <a:lnTo>
                    <a:pt x="362" y="10"/>
                  </a:lnTo>
                  <a:lnTo>
                    <a:pt x="362" y="10"/>
                  </a:lnTo>
                  <a:lnTo>
                    <a:pt x="364" y="23"/>
                  </a:lnTo>
                  <a:lnTo>
                    <a:pt x="364" y="25"/>
                  </a:lnTo>
                  <a:lnTo>
                    <a:pt x="362" y="28"/>
                  </a:lnTo>
                  <a:lnTo>
                    <a:pt x="362" y="30"/>
                  </a:lnTo>
                  <a:lnTo>
                    <a:pt x="364" y="30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9" y="31"/>
                  </a:lnTo>
                  <a:lnTo>
                    <a:pt x="369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82" y="35"/>
                  </a:lnTo>
                  <a:lnTo>
                    <a:pt x="382" y="36"/>
                  </a:lnTo>
                  <a:lnTo>
                    <a:pt x="384" y="38"/>
                  </a:lnTo>
                  <a:lnTo>
                    <a:pt x="384" y="38"/>
                  </a:lnTo>
                  <a:lnTo>
                    <a:pt x="384" y="41"/>
                  </a:lnTo>
                  <a:lnTo>
                    <a:pt x="382" y="48"/>
                  </a:lnTo>
                  <a:lnTo>
                    <a:pt x="382" y="50"/>
                  </a:lnTo>
                  <a:lnTo>
                    <a:pt x="384" y="50"/>
                  </a:lnTo>
                  <a:lnTo>
                    <a:pt x="391" y="58"/>
                  </a:lnTo>
                  <a:lnTo>
                    <a:pt x="392" y="58"/>
                  </a:lnTo>
                  <a:lnTo>
                    <a:pt x="394" y="58"/>
                  </a:lnTo>
                  <a:lnTo>
                    <a:pt x="396" y="58"/>
                  </a:lnTo>
                  <a:lnTo>
                    <a:pt x="396" y="58"/>
                  </a:lnTo>
                  <a:lnTo>
                    <a:pt x="397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401" y="53"/>
                  </a:lnTo>
                  <a:lnTo>
                    <a:pt x="402" y="53"/>
                  </a:lnTo>
                  <a:lnTo>
                    <a:pt x="402" y="53"/>
                  </a:lnTo>
                  <a:lnTo>
                    <a:pt x="406" y="57"/>
                  </a:lnTo>
                  <a:lnTo>
                    <a:pt x="406" y="57"/>
                  </a:lnTo>
                  <a:lnTo>
                    <a:pt x="414" y="68"/>
                  </a:lnTo>
                  <a:lnTo>
                    <a:pt x="421" y="83"/>
                  </a:lnTo>
                  <a:lnTo>
                    <a:pt x="421" y="88"/>
                  </a:lnTo>
                  <a:lnTo>
                    <a:pt x="421" y="88"/>
                  </a:lnTo>
                  <a:lnTo>
                    <a:pt x="422" y="90"/>
                  </a:lnTo>
                  <a:lnTo>
                    <a:pt x="422" y="90"/>
                  </a:lnTo>
                  <a:lnTo>
                    <a:pt x="424" y="90"/>
                  </a:lnTo>
                  <a:lnTo>
                    <a:pt x="424" y="90"/>
                  </a:lnTo>
                  <a:lnTo>
                    <a:pt x="426" y="88"/>
                  </a:lnTo>
                  <a:lnTo>
                    <a:pt x="427" y="87"/>
                  </a:lnTo>
                  <a:lnTo>
                    <a:pt x="431" y="85"/>
                  </a:lnTo>
                  <a:lnTo>
                    <a:pt x="432" y="83"/>
                  </a:lnTo>
                  <a:lnTo>
                    <a:pt x="432" y="83"/>
                  </a:lnTo>
                  <a:lnTo>
                    <a:pt x="437" y="83"/>
                  </a:lnTo>
                  <a:lnTo>
                    <a:pt x="444" y="85"/>
                  </a:lnTo>
                  <a:lnTo>
                    <a:pt x="446" y="87"/>
                  </a:lnTo>
                  <a:lnTo>
                    <a:pt x="447" y="87"/>
                  </a:lnTo>
                  <a:lnTo>
                    <a:pt x="451" y="90"/>
                  </a:lnTo>
                  <a:lnTo>
                    <a:pt x="453" y="90"/>
                  </a:lnTo>
                  <a:lnTo>
                    <a:pt x="453" y="92"/>
                  </a:lnTo>
                  <a:lnTo>
                    <a:pt x="454" y="93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8" y="95"/>
                  </a:lnTo>
                  <a:lnTo>
                    <a:pt x="458" y="95"/>
                  </a:lnTo>
                  <a:lnTo>
                    <a:pt x="464" y="92"/>
                  </a:lnTo>
                  <a:lnTo>
                    <a:pt x="466" y="90"/>
                  </a:lnTo>
                  <a:lnTo>
                    <a:pt x="466" y="90"/>
                  </a:lnTo>
                  <a:lnTo>
                    <a:pt x="466" y="88"/>
                  </a:lnTo>
                  <a:lnTo>
                    <a:pt x="478" y="82"/>
                  </a:lnTo>
                  <a:lnTo>
                    <a:pt x="479" y="82"/>
                  </a:lnTo>
                  <a:lnTo>
                    <a:pt x="483" y="82"/>
                  </a:lnTo>
                  <a:lnTo>
                    <a:pt x="483" y="82"/>
                  </a:lnTo>
                  <a:lnTo>
                    <a:pt x="483" y="83"/>
                  </a:lnTo>
                  <a:lnTo>
                    <a:pt x="484" y="83"/>
                  </a:lnTo>
                  <a:lnTo>
                    <a:pt x="484" y="83"/>
                  </a:lnTo>
                  <a:lnTo>
                    <a:pt x="486" y="85"/>
                  </a:lnTo>
                  <a:lnTo>
                    <a:pt x="488" y="85"/>
                  </a:lnTo>
                  <a:lnTo>
                    <a:pt x="488" y="85"/>
                  </a:lnTo>
                  <a:lnTo>
                    <a:pt x="489" y="83"/>
                  </a:lnTo>
                  <a:lnTo>
                    <a:pt x="493" y="82"/>
                  </a:lnTo>
                  <a:lnTo>
                    <a:pt x="494" y="80"/>
                  </a:lnTo>
                  <a:lnTo>
                    <a:pt x="494" y="80"/>
                  </a:lnTo>
                  <a:lnTo>
                    <a:pt x="496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2"/>
                  </a:lnTo>
                  <a:lnTo>
                    <a:pt x="499" y="83"/>
                  </a:lnTo>
                  <a:lnTo>
                    <a:pt x="496" y="88"/>
                  </a:lnTo>
                  <a:lnTo>
                    <a:pt x="496" y="90"/>
                  </a:lnTo>
                  <a:lnTo>
                    <a:pt x="494" y="92"/>
                  </a:lnTo>
                  <a:lnTo>
                    <a:pt x="488" y="95"/>
                  </a:lnTo>
                  <a:lnTo>
                    <a:pt x="484" y="97"/>
                  </a:lnTo>
                  <a:lnTo>
                    <a:pt x="483" y="97"/>
                  </a:lnTo>
                  <a:lnTo>
                    <a:pt x="481" y="98"/>
                  </a:lnTo>
                  <a:lnTo>
                    <a:pt x="481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81" y="115"/>
                  </a:lnTo>
                  <a:lnTo>
                    <a:pt x="481" y="117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4" y="127"/>
                  </a:lnTo>
                  <a:lnTo>
                    <a:pt x="499" y="132"/>
                  </a:lnTo>
                  <a:lnTo>
                    <a:pt x="504" y="137"/>
                  </a:lnTo>
                  <a:lnTo>
                    <a:pt x="504" y="137"/>
                  </a:lnTo>
                  <a:lnTo>
                    <a:pt x="506" y="138"/>
                  </a:lnTo>
                  <a:lnTo>
                    <a:pt x="504" y="138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4" y="142"/>
                  </a:lnTo>
                  <a:lnTo>
                    <a:pt x="504" y="145"/>
                  </a:lnTo>
                  <a:lnTo>
                    <a:pt x="506" y="147"/>
                  </a:lnTo>
                  <a:lnTo>
                    <a:pt x="506" y="147"/>
                  </a:lnTo>
                  <a:lnTo>
                    <a:pt x="499" y="153"/>
                  </a:lnTo>
                  <a:lnTo>
                    <a:pt x="498" y="153"/>
                  </a:lnTo>
                  <a:lnTo>
                    <a:pt x="498" y="155"/>
                  </a:lnTo>
                  <a:lnTo>
                    <a:pt x="494" y="155"/>
                  </a:lnTo>
                  <a:lnTo>
                    <a:pt x="489" y="153"/>
                  </a:lnTo>
                  <a:lnTo>
                    <a:pt x="488" y="160"/>
                  </a:lnTo>
                  <a:lnTo>
                    <a:pt x="488" y="162"/>
                  </a:lnTo>
                  <a:lnTo>
                    <a:pt x="488" y="163"/>
                  </a:lnTo>
                  <a:lnTo>
                    <a:pt x="489" y="168"/>
                  </a:lnTo>
                  <a:lnTo>
                    <a:pt x="489" y="172"/>
                  </a:lnTo>
                  <a:lnTo>
                    <a:pt x="484" y="178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6" y="198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7"/>
                  </a:lnTo>
                  <a:lnTo>
                    <a:pt x="489" y="207"/>
                  </a:lnTo>
                  <a:lnTo>
                    <a:pt x="483" y="208"/>
                  </a:lnTo>
                  <a:lnTo>
                    <a:pt x="476" y="213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4" y="228"/>
                  </a:lnTo>
                  <a:lnTo>
                    <a:pt x="479" y="232"/>
                  </a:lnTo>
                  <a:lnTo>
                    <a:pt x="479" y="232"/>
                  </a:lnTo>
                  <a:lnTo>
                    <a:pt x="479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4" y="230"/>
                  </a:lnTo>
                  <a:lnTo>
                    <a:pt x="484" y="232"/>
                  </a:lnTo>
                  <a:lnTo>
                    <a:pt x="486" y="232"/>
                  </a:lnTo>
                  <a:lnTo>
                    <a:pt x="486" y="233"/>
                  </a:lnTo>
                  <a:lnTo>
                    <a:pt x="488" y="238"/>
                  </a:lnTo>
                  <a:lnTo>
                    <a:pt x="488" y="245"/>
                  </a:lnTo>
                  <a:lnTo>
                    <a:pt x="488" y="250"/>
                  </a:lnTo>
                  <a:lnTo>
                    <a:pt x="484" y="255"/>
                  </a:lnTo>
                  <a:lnTo>
                    <a:pt x="483" y="265"/>
                  </a:lnTo>
                  <a:lnTo>
                    <a:pt x="483" y="267"/>
                  </a:lnTo>
                  <a:lnTo>
                    <a:pt x="484" y="267"/>
                  </a:lnTo>
                  <a:lnTo>
                    <a:pt x="484" y="267"/>
                  </a:lnTo>
                  <a:lnTo>
                    <a:pt x="486" y="268"/>
                  </a:lnTo>
                  <a:lnTo>
                    <a:pt x="488" y="267"/>
                  </a:lnTo>
                  <a:lnTo>
                    <a:pt x="489" y="267"/>
                  </a:lnTo>
                  <a:lnTo>
                    <a:pt x="489" y="267"/>
                  </a:lnTo>
                  <a:lnTo>
                    <a:pt x="491" y="267"/>
                  </a:lnTo>
                  <a:lnTo>
                    <a:pt x="504" y="277"/>
                  </a:lnTo>
                  <a:lnTo>
                    <a:pt x="506" y="278"/>
                  </a:lnTo>
                  <a:lnTo>
                    <a:pt x="506" y="280"/>
                  </a:lnTo>
                  <a:lnTo>
                    <a:pt x="508" y="282"/>
                  </a:lnTo>
                  <a:lnTo>
                    <a:pt x="518" y="290"/>
                  </a:lnTo>
                  <a:lnTo>
                    <a:pt x="528" y="283"/>
                  </a:lnTo>
                  <a:lnTo>
                    <a:pt x="529" y="293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38" y="292"/>
                  </a:lnTo>
                  <a:lnTo>
                    <a:pt x="538" y="292"/>
                  </a:lnTo>
                  <a:lnTo>
                    <a:pt x="539" y="292"/>
                  </a:lnTo>
                  <a:lnTo>
                    <a:pt x="541" y="293"/>
                  </a:lnTo>
                  <a:lnTo>
                    <a:pt x="543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9" y="303"/>
                  </a:lnTo>
                  <a:lnTo>
                    <a:pt x="549" y="303"/>
                  </a:lnTo>
                  <a:lnTo>
                    <a:pt x="558" y="307"/>
                  </a:lnTo>
                  <a:lnTo>
                    <a:pt x="559" y="309"/>
                  </a:lnTo>
                  <a:lnTo>
                    <a:pt x="563" y="314"/>
                  </a:lnTo>
                  <a:lnTo>
                    <a:pt x="563" y="314"/>
                  </a:lnTo>
                  <a:lnTo>
                    <a:pt x="563" y="327"/>
                  </a:lnTo>
                  <a:lnTo>
                    <a:pt x="559" y="334"/>
                  </a:lnTo>
                  <a:lnTo>
                    <a:pt x="559" y="334"/>
                  </a:lnTo>
                  <a:lnTo>
                    <a:pt x="561" y="335"/>
                  </a:lnTo>
                  <a:lnTo>
                    <a:pt x="561" y="335"/>
                  </a:lnTo>
                  <a:lnTo>
                    <a:pt x="563" y="337"/>
                  </a:lnTo>
                  <a:lnTo>
                    <a:pt x="563" y="337"/>
                  </a:lnTo>
                  <a:lnTo>
                    <a:pt x="566" y="337"/>
                  </a:lnTo>
                  <a:lnTo>
                    <a:pt x="566" y="337"/>
                  </a:lnTo>
                  <a:lnTo>
                    <a:pt x="568" y="335"/>
                  </a:lnTo>
                  <a:lnTo>
                    <a:pt x="569" y="334"/>
                  </a:lnTo>
                  <a:lnTo>
                    <a:pt x="573" y="334"/>
                  </a:lnTo>
                  <a:lnTo>
                    <a:pt x="574" y="332"/>
                  </a:lnTo>
                  <a:lnTo>
                    <a:pt x="576" y="332"/>
                  </a:lnTo>
                  <a:lnTo>
                    <a:pt x="583" y="330"/>
                  </a:lnTo>
                  <a:lnTo>
                    <a:pt x="586" y="330"/>
                  </a:lnTo>
                  <a:lnTo>
                    <a:pt x="589" y="330"/>
                  </a:lnTo>
                  <a:lnTo>
                    <a:pt x="593" y="332"/>
                  </a:lnTo>
                  <a:lnTo>
                    <a:pt x="604" y="335"/>
                  </a:lnTo>
                  <a:lnTo>
                    <a:pt x="614" y="337"/>
                  </a:lnTo>
                  <a:lnTo>
                    <a:pt x="616" y="337"/>
                  </a:lnTo>
                  <a:lnTo>
                    <a:pt x="623" y="342"/>
                  </a:lnTo>
                  <a:lnTo>
                    <a:pt x="629" y="344"/>
                  </a:lnTo>
                  <a:lnTo>
                    <a:pt x="636" y="347"/>
                  </a:lnTo>
                  <a:lnTo>
                    <a:pt x="646" y="350"/>
                  </a:lnTo>
                  <a:lnTo>
                    <a:pt x="648" y="350"/>
                  </a:lnTo>
                  <a:lnTo>
                    <a:pt x="653" y="352"/>
                  </a:lnTo>
                  <a:lnTo>
                    <a:pt x="654" y="352"/>
                  </a:lnTo>
                  <a:lnTo>
                    <a:pt x="654" y="352"/>
                  </a:lnTo>
                  <a:lnTo>
                    <a:pt x="658" y="350"/>
                  </a:lnTo>
                  <a:lnTo>
                    <a:pt x="661" y="349"/>
                  </a:lnTo>
                  <a:lnTo>
                    <a:pt x="661" y="349"/>
                  </a:lnTo>
                  <a:lnTo>
                    <a:pt x="663" y="347"/>
                  </a:lnTo>
                  <a:lnTo>
                    <a:pt x="663" y="345"/>
                  </a:lnTo>
                  <a:lnTo>
                    <a:pt x="663" y="345"/>
                  </a:lnTo>
                  <a:lnTo>
                    <a:pt x="669" y="345"/>
                  </a:lnTo>
                  <a:lnTo>
                    <a:pt x="669" y="345"/>
                  </a:lnTo>
                  <a:lnTo>
                    <a:pt x="671" y="345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93" y="369"/>
                  </a:lnTo>
                  <a:lnTo>
                    <a:pt x="706" y="377"/>
                  </a:lnTo>
                  <a:lnTo>
                    <a:pt x="725" y="389"/>
                  </a:lnTo>
                  <a:lnTo>
                    <a:pt x="725" y="389"/>
                  </a:lnTo>
                  <a:lnTo>
                    <a:pt x="728" y="390"/>
                  </a:lnTo>
                  <a:lnTo>
                    <a:pt x="728" y="397"/>
                  </a:lnTo>
                  <a:lnTo>
                    <a:pt x="726" y="425"/>
                  </a:lnTo>
                  <a:lnTo>
                    <a:pt x="726" y="429"/>
                  </a:lnTo>
                  <a:lnTo>
                    <a:pt x="730" y="440"/>
                  </a:lnTo>
                  <a:lnTo>
                    <a:pt x="735" y="455"/>
                  </a:lnTo>
                  <a:lnTo>
                    <a:pt x="738" y="465"/>
                  </a:lnTo>
                  <a:lnTo>
                    <a:pt x="743" y="462"/>
                  </a:lnTo>
                  <a:lnTo>
                    <a:pt x="755" y="459"/>
                  </a:lnTo>
                  <a:lnTo>
                    <a:pt x="765" y="455"/>
                  </a:lnTo>
                  <a:lnTo>
                    <a:pt x="770" y="472"/>
                  </a:lnTo>
                  <a:lnTo>
                    <a:pt x="771" y="479"/>
                  </a:lnTo>
                  <a:lnTo>
                    <a:pt x="776" y="495"/>
                  </a:lnTo>
                  <a:lnTo>
                    <a:pt x="778" y="500"/>
                  </a:lnTo>
                  <a:lnTo>
                    <a:pt x="781" y="502"/>
                  </a:lnTo>
                  <a:lnTo>
                    <a:pt x="790" y="502"/>
                  </a:lnTo>
                  <a:lnTo>
                    <a:pt x="793" y="505"/>
                  </a:lnTo>
                  <a:lnTo>
                    <a:pt x="800" y="507"/>
                  </a:lnTo>
                  <a:lnTo>
                    <a:pt x="805" y="509"/>
                  </a:lnTo>
                  <a:lnTo>
                    <a:pt x="815" y="514"/>
                  </a:lnTo>
                  <a:lnTo>
                    <a:pt x="816" y="514"/>
                  </a:lnTo>
                  <a:lnTo>
                    <a:pt x="816" y="515"/>
                  </a:lnTo>
                  <a:lnTo>
                    <a:pt x="816" y="515"/>
                  </a:lnTo>
                  <a:lnTo>
                    <a:pt x="816" y="517"/>
                  </a:lnTo>
                  <a:lnTo>
                    <a:pt x="825" y="530"/>
                  </a:lnTo>
                  <a:lnTo>
                    <a:pt x="825" y="530"/>
                  </a:lnTo>
                  <a:lnTo>
                    <a:pt x="826" y="532"/>
                  </a:lnTo>
                  <a:lnTo>
                    <a:pt x="828" y="532"/>
                  </a:lnTo>
                  <a:lnTo>
                    <a:pt x="833" y="530"/>
                  </a:lnTo>
                  <a:lnTo>
                    <a:pt x="833" y="532"/>
                  </a:lnTo>
                  <a:lnTo>
                    <a:pt x="833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4"/>
                  </a:lnTo>
                  <a:lnTo>
                    <a:pt x="833" y="534"/>
                  </a:lnTo>
                  <a:lnTo>
                    <a:pt x="833" y="535"/>
                  </a:lnTo>
                  <a:lnTo>
                    <a:pt x="826" y="537"/>
                  </a:lnTo>
                  <a:lnTo>
                    <a:pt x="821" y="539"/>
                  </a:lnTo>
                  <a:lnTo>
                    <a:pt x="818" y="537"/>
                  </a:lnTo>
                  <a:lnTo>
                    <a:pt x="815" y="537"/>
                  </a:lnTo>
                  <a:lnTo>
                    <a:pt x="811" y="537"/>
                  </a:lnTo>
                  <a:lnTo>
                    <a:pt x="808" y="535"/>
                  </a:lnTo>
                  <a:lnTo>
                    <a:pt x="803" y="535"/>
                  </a:lnTo>
                  <a:lnTo>
                    <a:pt x="801" y="535"/>
                  </a:lnTo>
                  <a:lnTo>
                    <a:pt x="801" y="535"/>
                  </a:lnTo>
                  <a:lnTo>
                    <a:pt x="796" y="537"/>
                  </a:lnTo>
                  <a:lnTo>
                    <a:pt x="795" y="537"/>
                  </a:lnTo>
                  <a:lnTo>
                    <a:pt x="786" y="542"/>
                  </a:lnTo>
                  <a:lnTo>
                    <a:pt x="785" y="545"/>
                  </a:lnTo>
                  <a:lnTo>
                    <a:pt x="785" y="544"/>
                  </a:lnTo>
                  <a:lnTo>
                    <a:pt x="766" y="544"/>
                  </a:lnTo>
                  <a:lnTo>
                    <a:pt x="766" y="545"/>
                  </a:lnTo>
                  <a:lnTo>
                    <a:pt x="743" y="554"/>
                  </a:lnTo>
                  <a:lnTo>
                    <a:pt x="736" y="557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5" y="567"/>
                  </a:lnTo>
                  <a:lnTo>
                    <a:pt x="725" y="569"/>
                  </a:lnTo>
                  <a:lnTo>
                    <a:pt x="723" y="571"/>
                  </a:lnTo>
                  <a:lnTo>
                    <a:pt x="723" y="577"/>
                  </a:lnTo>
                  <a:lnTo>
                    <a:pt x="723" y="579"/>
                  </a:lnTo>
                  <a:lnTo>
                    <a:pt x="723" y="584"/>
                  </a:lnTo>
                  <a:lnTo>
                    <a:pt x="721" y="602"/>
                  </a:lnTo>
                  <a:lnTo>
                    <a:pt x="721" y="606"/>
                  </a:lnTo>
                  <a:lnTo>
                    <a:pt x="721" y="607"/>
                  </a:lnTo>
                  <a:lnTo>
                    <a:pt x="720" y="609"/>
                  </a:lnTo>
                  <a:lnTo>
                    <a:pt x="720" y="612"/>
                  </a:lnTo>
                  <a:lnTo>
                    <a:pt x="720" y="614"/>
                  </a:lnTo>
                  <a:lnTo>
                    <a:pt x="718" y="619"/>
                  </a:lnTo>
                  <a:lnTo>
                    <a:pt x="718" y="621"/>
                  </a:lnTo>
                  <a:lnTo>
                    <a:pt x="709" y="646"/>
                  </a:lnTo>
                  <a:lnTo>
                    <a:pt x="708" y="651"/>
                  </a:lnTo>
                  <a:lnTo>
                    <a:pt x="708" y="654"/>
                  </a:lnTo>
                  <a:lnTo>
                    <a:pt x="706" y="656"/>
                  </a:lnTo>
                  <a:lnTo>
                    <a:pt x="706" y="657"/>
                  </a:lnTo>
                  <a:lnTo>
                    <a:pt x="701" y="66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25"/>
            <p:cNvSpPr>
              <a:spLocks/>
            </p:cNvSpPr>
            <p:nvPr/>
          </p:nvSpPr>
          <p:spPr bwMode="auto">
            <a:xfrm>
              <a:off x="8603780" y="5737984"/>
              <a:ext cx="221443" cy="186336"/>
            </a:xfrm>
            <a:custGeom>
              <a:avLst/>
              <a:gdLst>
                <a:gd name="T0" fmla="*/ 22 w 164"/>
                <a:gd name="T1" fmla="*/ 117 h 138"/>
                <a:gd name="T2" fmla="*/ 57 w 164"/>
                <a:gd name="T3" fmla="*/ 108 h 138"/>
                <a:gd name="T4" fmla="*/ 82 w 164"/>
                <a:gd name="T5" fmla="*/ 108 h 138"/>
                <a:gd name="T6" fmla="*/ 90 w 164"/>
                <a:gd name="T7" fmla="*/ 120 h 138"/>
                <a:gd name="T8" fmla="*/ 92 w 164"/>
                <a:gd name="T9" fmla="*/ 123 h 138"/>
                <a:gd name="T10" fmla="*/ 94 w 164"/>
                <a:gd name="T11" fmla="*/ 127 h 138"/>
                <a:gd name="T12" fmla="*/ 99 w 164"/>
                <a:gd name="T13" fmla="*/ 133 h 138"/>
                <a:gd name="T14" fmla="*/ 107 w 164"/>
                <a:gd name="T15" fmla="*/ 138 h 138"/>
                <a:gd name="T16" fmla="*/ 155 w 164"/>
                <a:gd name="T17" fmla="*/ 118 h 138"/>
                <a:gd name="T18" fmla="*/ 162 w 164"/>
                <a:gd name="T19" fmla="*/ 113 h 138"/>
                <a:gd name="T20" fmla="*/ 149 w 164"/>
                <a:gd name="T21" fmla="*/ 98 h 138"/>
                <a:gd name="T22" fmla="*/ 132 w 164"/>
                <a:gd name="T23" fmla="*/ 85 h 138"/>
                <a:gd name="T24" fmla="*/ 129 w 164"/>
                <a:gd name="T25" fmla="*/ 82 h 138"/>
                <a:gd name="T26" fmla="*/ 125 w 164"/>
                <a:gd name="T27" fmla="*/ 75 h 138"/>
                <a:gd name="T28" fmla="*/ 122 w 164"/>
                <a:gd name="T29" fmla="*/ 70 h 138"/>
                <a:gd name="T30" fmla="*/ 115 w 164"/>
                <a:gd name="T31" fmla="*/ 62 h 138"/>
                <a:gd name="T32" fmla="*/ 105 w 164"/>
                <a:gd name="T33" fmla="*/ 55 h 138"/>
                <a:gd name="T34" fmla="*/ 102 w 164"/>
                <a:gd name="T35" fmla="*/ 58 h 138"/>
                <a:gd name="T36" fmla="*/ 99 w 164"/>
                <a:gd name="T37" fmla="*/ 62 h 138"/>
                <a:gd name="T38" fmla="*/ 97 w 164"/>
                <a:gd name="T39" fmla="*/ 63 h 138"/>
                <a:gd name="T40" fmla="*/ 95 w 164"/>
                <a:gd name="T41" fmla="*/ 65 h 138"/>
                <a:gd name="T42" fmla="*/ 84 w 164"/>
                <a:gd name="T43" fmla="*/ 63 h 138"/>
                <a:gd name="T44" fmla="*/ 90 w 164"/>
                <a:gd name="T45" fmla="*/ 45 h 138"/>
                <a:gd name="T46" fmla="*/ 97 w 164"/>
                <a:gd name="T47" fmla="*/ 33 h 138"/>
                <a:gd name="T48" fmla="*/ 99 w 164"/>
                <a:gd name="T49" fmla="*/ 33 h 138"/>
                <a:gd name="T50" fmla="*/ 102 w 164"/>
                <a:gd name="T51" fmla="*/ 32 h 138"/>
                <a:gd name="T52" fmla="*/ 109 w 164"/>
                <a:gd name="T53" fmla="*/ 33 h 138"/>
                <a:gd name="T54" fmla="*/ 109 w 164"/>
                <a:gd name="T55" fmla="*/ 35 h 138"/>
                <a:gd name="T56" fmla="*/ 112 w 164"/>
                <a:gd name="T57" fmla="*/ 35 h 138"/>
                <a:gd name="T58" fmla="*/ 114 w 164"/>
                <a:gd name="T59" fmla="*/ 35 h 138"/>
                <a:gd name="T60" fmla="*/ 114 w 164"/>
                <a:gd name="T61" fmla="*/ 33 h 138"/>
                <a:gd name="T62" fmla="*/ 112 w 164"/>
                <a:gd name="T63" fmla="*/ 30 h 138"/>
                <a:gd name="T64" fmla="*/ 105 w 164"/>
                <a:gd name="T65" fmla="*/ 23 h 138"/>
                <a:gd name="T66" fmla="*/ 102 w 164"/>
                <a:gd name="T67" fmla="*/ 21 h 138"/>
                <a:gd name="T68" fmla="*/ 97 w 164"/>
                <a:gd name="T69" fmla="*/ 20 h 138"/>
                <a:gd name="T70" fmla="*/ 94 w 164"/>
                <a:gd name="T71" fmla="*/ 15 h 138"/>
                <a:gd name="T72" fmla="*/ 92 w 164"/>
                <a:gd name="T73" fmla="*/ 11 h 138"/>
                <a:gd name="T74" fmla="*/ 84 w 164"/>
                <a:gd name="T75" fmla="*/ 0 h 138"/>
                <a:gd name="T76" fmla="*/ 65 w 164"/>
                <a:gd name="T77" fmla="*/ 1 h 138"/>
                <a:gd name="T78" fmla="*/ 35 w 164"/>
                <a:gd name="T79" fmla="*/ 13 h 138"/>
                <a:gd name="T80" fmla="*/ 27 w 164"/>
                <a:gd name="T81" fmla="*/ 20 h 138"/>
                <a:gd name="T82" fmla="*/ 24 w 164"/>
                <a:gd name="T83" fmla="*/ 25 h 138"/>
                <a:gd name="T84" fmla="*/ 22 w 164"/>
                <a:gd name="T85" fmla="*/ 33 h 138"/>
                <a:gd name="T86" fmla="*/ 22 w 164"/>
                <a:gd name="T87" fmla="*/ 40 h 138"/>
                <a:gd name="T88" fmla="*/ 20 w 164"/>
                <a:gd name="T89" fmla="*/ 62 h 138"/>
                <a:gd name="T90" fmla="*/ 19 w 164"/>
                <a:gd name="T91" fmla="*/ 65 h 138"/>
                <a:gd name="T92" fmla="*/ 19 w 164"/>
                <a:gd name="T93" fmla="*/ 70 h 138"/>
                <a:gd name="T94" fmla="*/ 17 w 164"/>
                <a:gd name="T95" fmla="*/ 77 h 138"/>
                <a:gd name="T96" fmla="*/ 7 w 164"/>
                <a:gd name="T97" fmla="*/ 107 h 138"/>
                <a:gd name="T98" fmla="*/ 5 w 164"/>
                <a:gd name="T99" fmla="*/ 112 h 138"/>
                <a:gd name="T100" fmla="*/ 0 w 164"/>
                <a:gd name="T101" fmla="*/ 1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138">
                  <a:moveTo>
                    <a:pt x="0" y="122"/>
                  </a:moveTo>
                  <a:lnTo>
                    <a:pt x="22" y="117"/>
                  </a:lnTo>
                  <a:lnTo>
                    <a:pt x="37" y="113"/>
                  </a:lnTo>
                  <a:lnTo>
                    <a:pt x="57" y="108"/>
                  </a:lnTo>
                  <a:lnTo>
                    <a:pt x="75" y="103"/>
                  </a:lnTo>
                  <a:lnTo>
                    <a:pt x="82" y="108"/>
                  </a:lnTo>
                  <a:lnTo>
                    <a:pt x="85" y="113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4" y="127"/>
                  </a:lnTo>
                  <a:lnTo>
                    <a:pt x="94" y="127"/>
                  </a:lnTo>
                  <a:lnTo>
                    <a:pt x="97" y="132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107" y="138"/>
                  </a:lnTo>
                  <a:lnTo>
                    <a:pt x="109" y="137"/>
                  </a:lnTo>
                  <a:lnTo>
                    <a:pt x="155" y="118"/>
                  </a:lnTo>
                  <a:lnTo>
                    <a:pt x="164" y="115"/>
                  </a:lnTo>
                  <a:lnTo>
                    <a:pt x="162" y="113"/>
                  </a:lnTo>
                  <a:lnTo>
                    <a:pt x="157" y="108"/>
                  </a:lnTo>
                  <a:lnTo>
                    <a:pt x="149" y="98"/>
                  </a:lnTo>
                  <a:lnTo>
                    <a:pt x="134" y="87"/>
                  </a:lnTo>
                  <a:lnTo>
                    <a:pt x="132" y="85"/>
                  </a:lnTo>
                  <a:lnTo>
                    <a:pt x="130" y="83"/>
                  </a:lnTo>
                  <a:lnTo>
                    <a:pt x="129" y="82"/>
                  </a:lnTo>
                  <a:lnTo>
                    <a:pt x="129" y="80"/>
                  </a:lnTo>
                  <a:lnTo>
                    <a:pt x="125" y="75"/>
                  </a:lnTo>
                  <a:lnTo>
                    <a:pt x="124" y="75"/>
                  </a:lnTo>
                  <a:lnTo>
                    <a:pt x="122" y="70"/>
                  </a:lnTo>
                  <a:lnTo>
                    <a:pt x="119" y="65"/>
                  </a:lnTo>
                  <a:lnTo>
                    <a:pt x="115" y="62"/>
                  </a:lnTo>
                  <a:lnTo>
                    <a:pt x="112" y="57"/>
                  </a:lnTo>
                  <a:lnTo>
                    <a:pt x="105" y="55"/>
                  </a:lnTo>
                  <a:lnTo>
                    <a:pt x="104" y="55"/>
                  </a:lnTo>
                  <a:lnTo>
                    <a:pt x="102" y="58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84" y="63"/>
                  </a:lnTo>
                  <a:lnTo>
                    <a:pt x="85" y="60"/>
                  </a:lnTo>
                  <a:lnTo>
                    <a:pt x="90" y="45"/>
                  </a:lnTo>
                  <a:lnTo>
                    <a:pt x="95" y="35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7" y="20"/>
                  </a:lnTo>
                  <a:lnTo>
                    <a:pt x="95" y="16"/>
                  </a:lnTo>
                  <a:lnTo>
                    <a:pt x="94" y="15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42" y="10"/>
                  </a:lnTo>
                  <a:lnTo>
                    <a:pt x="35" y="13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2" y="27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40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19" y="65"/>
                  </a:lnTo>
                  <a:lnTo>
                    <a:pt x="19" y="68"/>
                  </a:lnTo>
                  <a:lnTo>
                    <a:pt x="19" y="70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8" y="102"/>
                  </a:lnTo>
                  <a:lnTo>
                    <a:pt x="7" y="107"/>
                  </a:lnTo>
                  <a:lnTo>
                    <a:pt x="7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26"/>
            <p:cNvSpPr>
              <a:spLocks/>
            </p:cNvSpPr>
            <p:nvPr/>
          </p:nvSpPr>
          <p:spPr bwMode="auto">
            <a:xfrm>
              <a:off x="6271873" y="4536249"/>
              <a:ext cx="1859314" cy="935733"/>
            </a:xfrm>
            <a:custGeom>
              <a:avLst/>
              <a:gdLst>
                <a:gd name="T0" fmla="*/ 1217 w 1377"/>
                <a:gd name="T1" fmla="*/ 114 h 693"/>
                <a:gd name="T2" fmla="*/ 1181 w 1377"/>
                <a:gd name="T3" fmla="*/ 37 h 693"/>
                <a:gd name="T4" fmla="*/ 1123 w 1377"/>
                <a:gd name="T5" fmla="*/ 0 h 693"/>
                <a:gd name="T6" fmla="*/ 1061 w 1377"/>
                <a:gd name="T7" fmla="*/ 35 h 693"/>
                <a:gd name="T8" fmla="*/ 1006 w 1377"/>
                <a:gd name="T9" fmla="*/ 75 h 693"/>
                <a:gd name="T10" fmla="*/ 965 w 1377"/>
                <a:gd name="T11" fmla="*/ 110 h 693"/>
                <a:gd name="T12" fmla="*/ 899 w 1377"/>
                <a:gd name="T13" fmla="*/ 117 h 693"/>
                <a:gd name="T14" fmla="*/ 796 w 1377"/>
                <a:gd name="T15" fmla="*/ 141 h 693"/>
                <a:gd name="T16" fmla="*/ 768 w 1377"/>
                <a:gd name="T17" fmla="*/ 146 h 693"/>
                <a:gd name="T18" fmla="*/ 714 w 1377"/>
                <a:gd name="T19" fmla="*/ 134 h 693"/>
                <a:gd name="T20" fmla="*/ 674 w 1377"/>
                <a:gd name="T21" fmla="*/ 122 h 693"/>
                <a:gd name="T22" fmla="*/ 631 w 1377"/>
                <a:gd name="T23" fmla="*/ 127 h 693"/>
                <a:gd name="T24" fmla="*/ 546 w 1377"/>
                <a:gd name="T25" fmla="*/ 117 h 693"/>
                <a:gd name="T26" fmla="*/ 395 w 1377"/>
                <a:gd name="T27" fmla="*/ 177 h 693"/>
                <a:gd name="T28" fmla="*/ 357 w 1377"/>
                <a:gd name="T29" fmla="*/ 217 h 693"/>
                <a:gd name="T30" fmla="*/ 280 w 1377"/>
                <a:gd name="T31" fmla="*/ 229 h 693"/>
                <a:gd name="T32" fmla="*/ 197 w 1377"/>
                <a:gd name="T33" fmla="*/ 249 h 693"/>
                <a:gd name="T34" fmla="*/ 260 w 1377"/>
                <a:gd name="T35" fmla="*/ 277 h 693"/>
                <a:gd name="T36" fmla="*/ 182 w 1377"/>
                <a:gd name="T37" fmla="*/ 304 h 693"/>
                <a:gd name="T38" fmla="*/ 192 w 1377"/>
                <a:gd name="T39" fmla="*/ 317 h 693"/>
                <a:gd name="T40" fmla="*/ 132 w 1377"/>
                <a:gd name="T41" fmla="*/ 324 h 693"/>
                <a:gd name="T42" fmla="*/ 110 w 1377"/>
                <a:gd name="T43" fmla="*/ 312 h 693"/>
                <a:gd name="T44" fmla="*/ 88 w 1377"/>
                <a:gd name="T45" fmla="*/ 332 h 693"/>
                <a:gd name="T46" fmla="*/ 18 w 1377"/>
                <a:gd name="T47" fmla="*/ 357 h 693"/>
                <a:gd name="T48" fmla="*/ 5 w 1377"/>
                <a:gd name="T49" fmla="*/ 404 h 693"/>
                <a:gd name="T50" fmla="*/ 60 w 1377"/>
                <a:gd name="T51" fmla="*/ 404 h 693"/>
                <a:gd name="T52" fmla="*/ 57 w 1377"/>
                <a:gd name="T53" fmla="*/ 444 h 693"/>
                <a:gd name="T54" fmla="*/ 68 w 1377"/>
                <a:gd name="T55" fmla="*/ 464 h 693"/>
                <a:gd name="T56" fmla="*/ 83 w 1377"/>
                <a:gd name="T57" fmla="*/ 509 h 693"/>
                <a:gd name="T58" fmla="*/ 42 w 1377"/>
                <a:gd name="T59" fmla="*/ 496 h 693"/>
                <a:gd name="T60" fmla="*/ 37 w 1377"/>
                <a:gd name="T61" fmla="*/ 511 h 693"/>
                <a:gd name="T62" fmla="*/ 27 w 1377"/>
                <a:gd name="T63" fmla="*/ 531 h 693"/>
                <a:gd name="T64" fmla="*/ 50 w 1377"/>
                <a:gd name="T65" fmla="*/ 533 h 693"/>
                <a:gd name="T66" fmla="*/ 97 w 1377"/>
                <a:gd name="T67" fmla="*/ 588 h 693"/>
                <a:gd name="T68" fmla="*/ 125 w 1377"/>
                <a:gd name="T69" fmla="*/ 623 h 693"/>
                <a:gd name="T70" fmla="*/ 118 w 1377"/>
                <a:gd name="T71" fmla="*/ 634 h 693"/>
                <a:gd name="T72" fmla="*/ 147 w 1377"/>
                <a:gd name="T73" fmla="*/ 651 h 693"/>
                <a:gd name="T74" fmla="*/ 140 w 1377"/>
                <a:gd name="T75" fmla="*/ 660 h 693"/>
                <a:gd name="T76" fmla="*/ 167 w 1377"/>
                <a:gd name="T77" fmla="*/ 668 h 693"/>
                <a:gd name="T78" fmla="*/ 182 w 1377"/>
                <a:gd name="T79" fmla="*/ 643 h 693"/>
                <a:gd name="T80" fmla="*/ 249 w 1377"/>
                <a:gd name="T81" fmla="*/ 666 h 693"/>
                <a:gd name="T82" fmla="*/ 327 w 1377"/>
                <a:gd name="T83" fmla="*/ 681 h 693"/>
                <a:gd name="T84" fmla="*/ 364 w 1377"/>
                <a:gd name="T85" fmla="*/ 619 h 693"/>
                <a:gd name="T86" fmla="*/ 466 w 1377"/>
                <a:gd name="T87" fmla="*/ 634 h 693"/>
                <a:gd name="T88" fmla="*/ 579 w 1377"/>
                <a:gd name="T89" fmla="*/ 651 h 693"/>
                <a:gd name="T90" fmla="*/ 632 w 1377"/>
                <a:gd name="T91" fmla="*/ 598 h 693"/>
                <a:gd name="T92" fmla="*/ 679 w 1377"/>
                <a:gd name="T93" fmla="*/ 578 h 693"/>
                <a:gd name="T94" fmla="*/ 733 w 1377"/>
                <a:gd name="T95" fmla="*/ 563 h 693"/>
                <a:gd name="T96" fmla="*/ 771 w 1377"/>
                <a:gd name="T97" fmla="*/ 569 h 693"/>
                <a:gd name="T98" fmla="*/ 781 w 1377"/>
                <a:gd name="T99" fmla="*/ 631 h 693"/>
                <a:gd name="T100" fmla="*/ 811 w 1377"/>
                <a:gd name="T101" fmla="*/ 589 h 693"/>
                <a:gd name="T102" fmla="*/ 838 w 1377"/>
                <a:gd name="T103" fmla="*/ 549 h 693"/>
                <a:gd name="T104" fmla="*/ 924 w 1377"/>
                <a:gd name="T105" fmla="*/ 506 h 693"/>
                <a:gd name="T106" fmla="*/ 986 w 1377"/>
                <a:gd name="T107" fmla="*/ 511 h 693"/>
                <a:gd name="T108" fmla="*/ 1120 w 1377"/>
                <a:gd name="T109" fmla="*/ 434 h 693"/>
                <a:gd name="T110" fmla="*/ 1220 w 1377"/>
                <a:gd name="T111" fmla="*/ 398 h 693"/>
                <a:gd name="T112" fmla="*/ 1312 w 1377"/>
                <a:gd name="T113" fmla="*/ 362 h 693"/>
                <a:gd name="T114" fmla="*/ 1335 w 1377"/>
                <a:gd name="T115" fmla="*/ 367 h 693"/>
                <a:gd name="T116" fmla="*/ 1373 w 1377"/>
                <a:gd name="T117" fmla="*/ 339 h 693"/>
                <a:gd name="T118" fmla="*/ 1315 w 1377"/>
                <a:gd name="T119" fmla="*/ 294 h 693"/>
                <a:gd name="T120" fmla="*/ 1282 w 1377"/>
                <a:gd name="T121" fmla="*/ 201 h 693"/>
                <a:gd name="T122" fmla="*/ 1287 w 1377"/>
                <a:gd name="T123" fmla="*/ 15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7" h="693">
                  <a:moveTo>
                    <a:pt x="1302" y="122"/>
                  </a:moveTo>
                  <a:lnTo>
                    <a:pt x="1288" y="115"/>
                  </a:lnTo>
                  <a:lnTo>
                    <a:pt x="1285" y="112"/>
                  </a:lnTo>
                  <a:lnTo>
                    <a:pt x="1283" y="112"/>
                  </a:lnTo>
                  <a:lnTo>
                    <a:pt x="1283" y="110"/>
                  </a:lnTo>
                  <a:lnTo>
                    <a:pt x="1278" y="107"/>
                  </a:lnTo>
                  <a:lnTo>
                    <a:pt x="1270" y="105"/>
                  </a:lnTo>
                  <a:lnTo>
                    <a:pt x="1270" y="105"/>
                  </a:lnTo>
                  <a:lnTo>
                    <a:pt x="1262" y="104"/>
                  </a:lnTo>
                  <a:lnTo>
                    <a:pt x="1262" y="104"/>
                  </a:lnTo>
                  <a:lnTo>
                    <a:pt x="1250" y="110"/>
                  </a:lnTo>
                  <a:lnTo>
                    <a:pt x="1248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4"/>
                  </a:lnTo>
                  <a:lnTo>
                    <a:pt x="1245" y="114"/>
                  </a:lnTo>
                  <a:lnTo>
                    <a:pt x="1242" y="114"/>
                  </a:lnTo>
                  <a:lnTo>
                    <a:pt x="1238" y="115"/>
                  </a:lnTo>
                  <a:lnTo>
                    <a:pt x="1237" y="115"/>
                  </a:lnTo>
                  <a:lnTo>
                    <a:pt x="1218" y="114"/>
                  </a:lnTo>
                  <a:lnTo>
                    <a:pt x="1217" y="114"/>
                  </a:lnTo>
                  <a:lnTo>
                    <a:pt x="1217" y="112"/>
                  </a:lnTo>
                  <a:lnTo>
                    <a:pt x="1217" y="112"/>
                  </a:lnTo>
                  <a:lnTo>
                    <a:pt x="1220" y="107"/>
                  </a:lnTo>
                  <a:lnTo>
                    <a:pt x="1220" y="107"/>
                  </a:lnTo>
                  <a:lnTo>
                    <a:pt x="1213" y="99"/>
                  </a:lnTo>
                  <a:lnTo>
                    <a:pt x="1206" y="90"/>
                  </a:lnTo>
                  <a:lnTo>
                    <a:pt x="1203" y="84"/>
                  </a:lnTo>
                  <a:lnTo>
                    <a:pt x="1203" y="79"/>
                  </a:lnTo>
                  <a:lnTo>
                    <a:pt x="1205" y="75"/>
                  </a:lnTo>
                  <a:lnTo>
                    <a:pt x="1206" y="69"/>
                  </a:lnTo>
                  <a:lnTo>
                    <a:pt x="1208" y="60"/>
                  </a:lnTo>
                  <a:lnTo>
                    <a:pt x="1206" y="55"/>
                  </a:lnTo>
                  <a:lnTo>
                    <a:pt x="1205" y="52"/>
                  </a:lnTo>
                  <a:lnTo>
                    <a:pt x="1196" y="40"/>
                  </a:lnTo>
                  <a:lnTo>
                    <a:pt x="1190" y="37"/>
                  </a:lnTo>
                  <a:lnTo>
                    <a:pt x="1190" y="37"/>
                  </a:lnTo>
                  <a:lnTo>
                    <a:pt x="1188" y="37"/>
                  </a:lnTo>
                  <a:lnTo>
                    <a:pt x="1188" y="37"/>
                  </a:lnTo>
                  <a:lnTo>
                    <a:pt x="1186" y="37"/>
                  </a:lnTo>
                  <a:lnTo>
                    <a:pt x="1186" y="37"/>
                  </a:lnTo>
                  <a:lnTo>
                    <a:pt x="1181" y="37"/>
                  </a:lnTo>
                  <a:lnTo>
                    <a:pt x="1181" y="37"/>
                  </a:lnTo>
                  <a:lnTo>
                    <a:pt x="1180" y="37"/>
                  </a:lnTo>
                  <a:lnTo>
                    <a:pt x="1178" y="32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29"/>
                  </a:lnTo>
                  <a:lnTo>
                    <a:pt x="1176" y="27"/>
                  </a:lnTo>
                  <a:lnTo>
                    <a:pt x="1178" y="27"/>
                  </a:lnTo>
                  <a:lnTo>
                    <a:pt x="1178" y="27"/>
                  </a:lnTo>
                  <a:lnTo>
                    <a:pt x="1176" y="27"/>
                  </a:lnTo>
                  <a:lnTo>
                    <a:pt x="1175" y="24"/>
                  </a:lnTo>
                  <a:lnTo>
                    <a:pt x="1175" y="24"/>
                  </a:lnTo>
                  <a:lnTo>
                    <a:pt x="1173" y="24"/>
                  </a:lnTo>
                  <a:lnTo>
                    <a:pt x="1170" y="22"/>
                  </a:lnTo>
                  <a:lnTo>
                    <a:pt x="1168" y="24"/>
                  </a:lnTo>
                  <a:lnTo>
                    <a:pt x="1168" y="24"/>
                  </a:lnTo>
                  <a:lnTo>
                    <a:pt x="1160" y="27"/>
                  </a:lnTo>
                  <a:lnTo>
                    <a:pt x="1155" y="22"/>
                  </a:lnTo>
                  <a:lnTo>
                    <a:pt x="1138" y="12"/>
                  </a:lnTo>
                  <a:lnTo>
                    <a:pt x="1128" y="7"/>
                  </a:lnTo>
                  <a:lnTo>
                    <a:pt x="1123" y="2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121" y="0"/>
                  </a:lnTo>
                  <a:lnTo>
                    <a:pt x="1113" y="4"/>
                  </a:lnTo>
                  <a:lnTo>
                    <a:pt x="1111" y="4"/>
                  </a:lnTo>
                  <a:lnTo>
                    <a:pt x="1108" y="5"/>
                  </a:lnTo>
                  <a:lnTo>
                    <a:pt x="1108" y="5"/>
                  </a:lnTo>
                  <a:lnTo>
                    <a:pt x="1106" y="7"/>
                  </a:lnTo>
                  <a:lnTo>
                    <a:pt x="1106" y="7"/>
                  </a:lnTo>
                  <a:lnTo>
                    <a:pt x="1106" y="10"/>
                  </a:lnTo>
                  <a:lnTo>
                    <a:pt x="1106" y="12"/>
                  </a:lnTo>
                  <a:lnTo>
                    <a:pt x="1105" y="20"/>
                  </a:lnTo>
                  <a:lnTo>
                    <a:pt x="1103" y="22"/>
                  </a:lnTo>
                  <a:lnTo>
                    <a:pt x="1101" y="22"/>
                  </a:lnTo>
                  <a:lnTo>
                    <a:pt x="1095" y="22"/>
                  </a:lnTo>
                  <a:lnTo>
                    <a:pt x="1088" y="20"/>
                  </a:lnTo>
                  <a:lnTo>
                    <a:pt x="1081" y="22"/>
                  </a:lnTo>
                  <a:lnTo>
                    <a:pt x="1066" y="25"/>
                  </a:lnTo>
                  <a:lnTo>
                    <a:pt x="1066" y="25"/>
                  </a:lnTo>
                  <a:lnTo>
                    <a:pt x="1065" y="29"/>
                  </a:lnTo>
                  <a:lnTo>
                    <a:pt x="1065" y="29"/>
                  </a:lnTo>
                  <a:lnTo>
                    <a:pt x="1065" y="30"/>
                  </a:lnTo>
                  <a:lnTo>
                    <a:pt x="1063" y="32"/>
                  </a:lnTo>
                  <a:lnTo>
                    <a:pt x="1061" y="35"/>
                  </a:lnTo>
                  <a:lnTo>
                    <a:pt x="1060" y="35"/>
                  </a:lnTo>
                  <a:lnTo>
                    <a:pt x="1060" y="35"/>
                  </a:lnTo>
                  <a:lnTo>
                    <a:pt x="1055" y="34"/>
                  </a:lnTo>
                  <a:lnTo>
                    <a:pt x="1051" y="32"/>
                  </a:lnTo>
                  <a:lnTo>
                    <a:pt x="1041" y="34"/>
                  </a:lnTo>
                  <a:lnTo>
                    <a:pt x="1040" y="34"/>
                  </a:lnTo>
                  <a:lnTo>
                    <a:pt x="1038" y="34"/>
                  </a:lnTo>
                  <a:lnTo>
                    <a:pt x="1038" y="35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3" y="49"/>
                  </a:lnTo>
                  <a:lnTo>
                    <a:pt x="1033" y="50"/>
                  </a:lnTo>
                  <a:lnTo>
                    <a:pt x="1031" y="50"/>
                  </a:lnTo>
                  <a:lnTo>
                    <a:pt x="1023" y="57"/>
                  </a:lnTo>
                  <a:lnTo>
                    <a:pt x="1016" y="64"/>
                  </a:lnTo>
                  <a:lnTo>
                    <a:pt x="1015" y="64"/>
                  </a:lnTo>
                  <a:lnTo>
                    <a:pt x="1015" y="65"/>
                  </a:lnTo>
                  <a:lnTo>
                    <a:pt x="1015" y="67"/>
                  </a:lnTo>
                  <a:lnTo>
                    <a:pt x="1013" y="67"/>
                  </a:lnTo>
                  <a:lnTo>
                    <a:pt x="1013" y="69"/>
                  </a:lnTo>
                  <a:lnTo>
                    <a:pt x="1013" y="69"/>
                  </a:lnTo>
                  <a:lnTo>
                    <a:pt x="1006" y="75"/>
                  </a:lnTo>
                  <a:lnTo>
                    <a:pt x="1005" y="75"/>
                  </a:lnTo>
                  <a:lnTo>
                    <a:pt x="1005" y="75"/>
                  </a:lnTo>
                  <a:lnTo>
                    <a:pt x="1003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996" y="80"/>
                  </a:lnTo>
                  <a:lnTo>
                    <a:pt x="995" y="82"/>
                  </a:lnTo>
                  <a:lnTo>
                    <a:pt x="993" y="84"/>
                  </a:lnTo>
                  <a:lnTo>
                    <a:pt x="993" y="87"/>
                  </a:lnTo>
                  <a:lnTo>
                    <a:pt x="993" y="87"/>
                  </a:lnTo>
                  <a:lnTo>
                    <a:pt x="993" y="89"/>
                  </a:lnTo>
                  <a:lnTo>
                    <a:pt x="985" y="94"/>
                  </a:lnTo>
                  <a:lnTo>
                    <a:pt x="980" y="97"/>
                  </a:lnTo>
                  <a:lnTo>
                    <a:pt x="978" y="97"/>
                  </a:lnTo>
                  <a:lnTo>
                    <a:pt x="976" y="97"/>
                  </a:lnTo>
                  <a:lnTo>
                    <a:pt x="975" y="100"/>
                  </a:lnTo>
                  <a:lnTo>
                    <a:pt x="975" y="100"/>
                  </a:lnTo>
                  <a:lnTo>
                    <a:pt x="973" y="102"/>
                  </a:lnTo>
                  <a:lnTo>
                    <a:pt x="971" y="105"/>
                  </a:lnTo>
                  <a:lnTo>
                    <a:pt x="968" y="107"/>
                  </a:lnTo>
                  <a:lnTo>
                    <a:pt x="965" y="110"/>
                  </a:lnTo>
                  <a:lnTo>
                    <a:pt x="960" y="114"/>
                  </a:lnTo>
                  <a:lnTo>
                    <a:pt x="958" y="114"/>
                  </a:lnTo>
                  <a:lnTo>
                    <a:pt x="958" y="115"/>
                  </a:lnTo>
                  <a:lnTo>
                    <a:pt x="955" y="115"/>
                  </a:lnTo>
                  <a:lnTo>
                    <a:pt x="955" y="114"/>
                  </a:lnTo>
                  <a:lnTo>
                    <a:pt x="953" y="114"/>
                  </a:lnTo>
                  <a:lnTo>
                    <a:pt x="948" y="112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4" y="115"/>
                  </a:lnTo>
                  <a:lnTo>
                    <a:pt x="919" y="115"/>
                  </a:lnTo>
                  <a:lnTo>
                    <a:pt x="918" y="114"/>
                  </a:lnTo>
                  <a:lnTo>
                    <a:pt x="916" y="114"/>
                  </a:lnTo>
                  <a:lnTo>
                    <a:pt x="916" y="112"/>
                  </a:lnTo>
                  <a:lnTo>
                    <a:pt x="911" y="110"/>
                  </a:lnTo>
                  <a:lnTo>
                    <a:pt x="909" y="110"/>
                  </a:lnTo>
                  <a:lnTo>
                    <a:pt x="906" y="110"/>
                  </a:lnTo>
                  <a:lnTo>
                    <a:pt x="906" y="110"/>
                  </a:lnTo>
                  <a:lnTo>
                    <a:pt x="906" y="112"/>
                  </a:lnTo>
                  <a:lnTo>
                    <a:pt x="904" y="112"/>
                  </a:lnTo>
                  <a:lnTo>
                    <a:pt x="904" y="114"/>
                  </a:lnTo>
                  <a:lnTo>
                    <a:pt x="899" y="117"/>
                  </a:lnTo>
                  <a:lnTo>
                    <a:pt x="898" y="119"/>
                  </a:lnTo>
                  <a:lnTo>
                    <a:pt x="898" y="119"/>
                  </a:lnTo>
                  <a:lnTo>
                    <a:pt x="886" y="122"/>
                  </a:lnTo>
                  <a:lnTo>
                    <a:pt x="869" y="129"/>
                  </a:lnTo>
                  <a:lnTo>
                    <a:pt x="861" y="137"/>
                  </a:lnTo>
                  <a:lnTo>
                    <a:pt x="848" y="144"/>
                  </a:lnTo>
                  <a:lnTo>
                    <a:pt x="843" y="146"/>
                  </a:lnTo>
                  <a:lnTo>
                    <a:pt x="839" y="147"/>
                  </a:lnTo>
                  <a:lnTo>
                    <a:pt x="839" y="147"/>
                  </a:lnTo>
                  <a:lnTo>
                    <a:pt x="838" y="147"/>
                  </a:lnTo>
                  <a:lnTo>
                    <a:pt x="828" y="147"/>
                  </a:lnTo>
                  <a:lnTo>
                    <a:pt x="818" y="147"/>
                  </a:lnTo>
                  <a:lnTo>
                    <a:pt x="808" y="147"/>
                  </a:lnTo>
                  <a:lnTo>
                    <a:pt x="806" y="149"/>
                  </a:lnTo>
                  <a:lnTo>
                    <a:pt x="804" y="149"/>
                  </a:lnTo>
                  <a:lnTo>
                    <a:pt x="799" y="146"/>
                  </a:lnTo>
                  <a:lnTo>
                    <a:pt x="798" y="144"/>
                  </a:lnTo>
                  <a:lnTo>
                    <a:pt x="796" y="144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1"/>
                  </a:lnTo>
                  <a:lnTo>
                    <a:pt x="796" y="141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88" y="139"/>
                  </a:lnTo>
                  <a:lnTo>
                    <a:pt x="788" y="139"/>
                  </a:lnTo>
                  <a:lnTo>
                    <a:pt x="788" y="141"/>
                  </a:lnTo>
                  <a:lnTo>
                    <a:pt x="786" y="141"/>
                  </a:lnTo>
                  <a:lnTo>
                    <a:pt x="786" y="144"/>
                  </a:lnTo>
                  <a:lnTo>
                    <a:pt x="786" y="146"/>
                  </a:lnTo>
                  <a:lnTo>
                    <a:pt x="786" y="147"/>
                  </a:lnTo>
                  <a:lnTo>
                    <a:pt x="784" y="147"/>
                  </a:lnTo>
                  <a:lnTo>
                    <a:pt x="783" y="149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79" y="151"/>
                  </a:lnTo>
                  <a:lnTo>
                    <a:pt x="778" y="151"/>
                  </a:lnTo>
                  <a:lnTo>
                    <a:pt x="778" y="149"/>
                  </a:lnTo>
                  <a:lnTo>
                    <a:pt x="776" y="149"/>
                  </a:lnTo>
                  <a:lnTo>
                    <a:pt x="776" y="149"/>
                  </a:lnTo>
                  <a:lnTo>
                    <a:pt x="769" y="146"/>
                  </a:lnTo>
                  <a:lnTo>
                    <a:pt x="768" y="146"/>
                  </a:lnTo>
                  <a:lnTo>
                    <a:pt x="763" y="144"/>
                  </a:lnTo>
                  <a:lnTo>
                    <a:pt x="758" y="146"/>
                  </a:lnTo>
                  <a:lnTo>
                    <a:pt x="754" y="146"/>
                  </a:lnTo>
                  <a:lnTo>
                    <a:pt x="751" y="147"/>
                  </a:lnTo>
                  <a:lnTo>
                    <a:pt x="749" y="147"/>
                  </a:lnTo>
                  <a:lnTo>
                    <a:pt x="744" y="146"/>
                  </a:lnTo>
                  <a:lnTo>
                    <a:pt x="744" y="146"/>
                  </a:lnTo>
                  <a:lnTo>
                    <a:pt x="743" y="144"/>
                  </a:lnTo>
                  <a:lnTo>
                    <a:pt x="743" y="144"/>
                  </a:lnTo>
                  <a:lnTo>
                    <a:pt x="743" y="142"/>
                  </a:lnTo>
                  <a:lnTo>
                    <a:pt x="743" y="142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7"/>
                  </a:lnTo>
                  <a:lnTo>
                    <a:pt x="739" y="137"/>
                  </a:lnTo>
                  <a:lnTo>
                    <a:pt x="734" y="134"/>
                  </a:lnTo>
                  <a:lnTo>
                    <a:pt x="729" y="134"/>
                  </a:lnTo>
                  <a:lnTo>
                    <a:pt x="728" y="132"/>
                  </a:lnTo>
                  <a:lnTo>
                    <a:pt x="726" y="132"/>
                  </a:lnTo>
                  <a:lnTo>
                    <a:pt x="719" y="134"/>
                  </a:lnTo>
                  <a:lnTo>
                    <a:pt x="718" y="134"/>
                  </a:lnTo>
                  <a:lnTo>
                    <a:pt x="714" y="134"/>
                  </a:lnTo>
                  <a:lnTo>
                    <a:pt x="714" y="136"/>
                  </a:lnTo>
                  <a:lnTo>
                    <a:pt x="709" y="142"/>
                  </a:lnTo>
                  <a:lnTo>
                    <a:pt x="708" y="146"/>
                  </a:lnTo>
                  <a:lnTo>
                    <a:pt x="706" y="147"/>
                  </a:lnTo>
                  <a:lnTo>
                    <a:pt x="704" y="147"/>
                  </a:lnTo>
                  <a:lnTo>
                    <a:pt x="703" y="149"/>
                  </a:lnTo>
                  <a:lnTo>
                    <a:pt x="701" y="149"/>
                  </a:lnTo>
                  <a:lnTo>
                    <a:pt x="701" y="149"/>
                  </a:lnTo>
                  <a:lnTo>
                    <a:pt x="699" y="149"/>
                  </a:lnTo>
                  <a:lnTo>
                    <a:pt x="698" y="149"/>
                  </a:lnTo>
                  <a:lnTo>
                    <a:pt x="694" y="147"/>
                  </a:lnTo>
                  <a:lnTo>
                    <a:pt x="686" y="142"/>
                  </a:lnTo>
                  <a:lnTo>
                    <a:pt x="676" y="134"/>
                  </a:lnTo>
                  <a:lnTo>
                    <a:pt x="676" y="134"/>
                  </a:lnTo>
                  <a:lnTo>
                    <a:pt x="676" y="132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4" y="129"/>
                  </a:lnTo>
                  <a:lnTo>
                    <a:pt x="674" y="129"/>
                  </a:lnTo>
                  <a:lnTo>
                    <a:pt x="676" y="127"/>
                  </a:lnTo>
                  <a:lnTo>
                    <a:pt x="674" y="125"/>
                  </a:lnTo>
                  <a:lnTo>
                    <a:pt x="674" y="122"/>
                  </a:lnTo>
                  <a:lnTo>
                    <a:pt x="672" y="119"/>
                  </a:lnTo>
                  <a:lnTo>
                    <a:pt x="669" y="115"/>
                  </a:lnTo>
                  <a:lnTo>
                    <a:pt x="667" y="114"/>
                  </a:lnTo>
                  <a:lnTo>
                    <a:pt x="667" y="114"/>
                  </a:lnTo>
                  <a:lnTo>
                    <a:pt x="661" y="112"/>
                  </a:lnTo>
                  <a:lnTo>
                    <a:pt x="661" y="112"/>
                  </a:lnTo>
                  <a:lnTo>
                    <a:pt x="659" y="114"/>
                  </a:lnTo>
                  <a:lnTo>
                    <a:pt x="659" y="115"/>
                  </a:lnTo>
                  <a:lnTo>
                    <a:pt x="659" y="117"/>
                  </a:lnTo>
                  <a:lnTo>
                    <a:pt x="659" y="119"/>
                  </a:lnTo>
                  <a:lnTo>
                    <a:pt x="659" y="119"/>
                  </a:lnTo>
                  <a:lnTo>
                    <a:pt x="659" y="120"/>
                  </a:lnTo>
                  <a:lnTo>
                    <a:pt x="657" y="117"/>
                  </a:lnTo>
                  <a:lnTo>
                    <a:pt x="657" y="114"/>
                  </a:lnTo>
                  <a:lnTo>
                    <a:pt x="654" y="117"/>
                  </a:lnTo>
                  <a:lnTo>
                    <a:pt x="649" y="120"/>
                  </a:lnTo>
                  <a:lnTo>
                    <a:pt x="641" y="125"/>
                  </a:lnTo>
                  <a:lnTo>
                    <a:pt x="639" y="125"/>
                  </a:lnTo>
                  <a:lnTo>
                    <a:pt x="637" y="127"/>
                  </a:lnTo>
                  <a:lnTo>
                    <a:pt x="636" y="127"/>
                  </a:lnTo>
                  <a:lnTo>
                    <a:pt x="634" y="127"/>
                  </a:lnTo>
                  <a:lnTo>
                    <a:pt x="631" y="127"/>
                  </a:lnTo>
                  <a:lnTo>
                    <a:pt x="629" y="127"/>
                  </a:lnTo>
                  <a:lnTo>
                    <a:pt x="614" y="124"/>
                  </a:lnTo>
                  <a:lnTo>
                    <a:pt x="612" y="124"/>
                  </a:lnTo>
                  <a:lnTo>
                    <a:pt x="609" y="119"/>
                  </a:lnTo>
                  <a:lnTo>
                    <a:pt x="602" y="112"/>
                  </a:lnTo>
                  <a:lnTo>
                    <a:pt x="599" y="109"/>
                  </a:lnTo>
                  <a:lnTo>
                    <a:pt x="597" y="107"/>
                  </a:lnTo>
                  <a:lnTo>
                    <a:pt x="597" y="107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0"/>
                  </a:lnTo>
                  <a:lnTo>
                    <a:pt x="594" y="97"/>
                  </a:lnTo>
                  <a:lnTo>
                    <a:pt x="591" y="94"/>
                  </a:lnTo>
                  <a:lnTo>
                    <a:pt x="584" y="99"/>
                  </a:lnTo>
                  <a:lnTo>
                    <a:pt x="582" y="102"/>
                  </a:lnTo>
                  <a:lnTo>
                    <a:pt x="581" y="105"/>
                  </a:lnTo>
                  <a:lnTo>
                    <a:pt x="579" y="107"/>
                  </a:lnTo>
                  <a:lnTo>
                    <a:pt x="577" y="109"/>
                  </a:lnTo>
                  <a:lnTo>
                    <a:pt x="574" y="110"/>
                  </a:lnTo>
                  <a:lnTo>
                    <a:pt x="572" y="110"/>
                  </a:lnTo>
                  <a:lnTo>
                    <a:pt x="566" y="112"/>
                  </a:lnTo>
                  <a:lnTo>
                    <a:pt x="546" y="117"/>
                  </a:lnTo>
                  <a:lnTo>
                    <a:pt x="544" y="117"/>
                  </a:lnTo>
                  <a:lnTo>
                    <a:pt x="489" y="120"/>
                  </a:lnTo>
                  <a:lnTo>
                    <a:pt x="486" y="120"/>
                  </a:lnTo>
                  <a:lnTo>
                    <a:pt x="482" y="120"/>
                  </a:lnTo>
                  <a:lnTo>
                    <a:pt x="479" y="122"/>
                  </a:lnTo>
                  <a:lnTo>
                    <a:pt x="477" y="122"/>
                  </a:lnTo>
                  <a:lnTo>
                    <a:pt x="477" y="122"/>
                  </a:lnTo>
                  <a:lnTo>
                    <a:pt x="469" y="127"/>
                  </a:lnTo>
                  <a:lnTo>
                    <a:pt x="451" y="141"/>
                  </a:lnTo>
                  <a:lnTo>
                    <a:pt x="442" y="144"/>
                  </a:lnTo>
                  <a:lnTo>
                    <a:pt x="432" y="147"/>
                  </a:lnTo>
                  <a:lnTo>
                    <a:pt x="431" y="147"/>
                  </a:lnTo>
                  <a:lnTo>
                    <a:pt x="429" y="149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409" y="164"/>
                  </a:lnTo>
                  <a:lnTo>
                    <a:pt x="404" y="171"/>
                  </a:lnTo>
                  <a:lnTo>
                    <a:pt x="404" y="172"/>
                  </a:lnTo>
                  <a:lnTo>
                    <a:pt x="404" y="174"/>
                  </a:lnTo>
                  <a:lnTo>
                    <a:pt x="402" y="174"/>
                  </a:lnTo>
                  <a:lnTo>
                    <a:pt x="399" y="176"/>
                  </a:lnTo>
                  <a:lnTo>
                    <a:pt x="395" y="177"/>
                  </a:lnTo>
                  <a:lnTo>
                    <a:pt x="395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2"/>
                  </a:lnTo>
                  <a:lnTo>
                    <a:pt x="390" y="182"/>
                  </a:lnTo>
                  <a:lnTo>
                    <a:pt x="389" y="184"/>
                  </a:lnTo>
                  <a:lnTo>
                    <a:pt x="387" y="186"/>
                  </a:lnTo>
                  <a:lnTo>
                    <a:pt x="385" y="186"/>
                  </a:lnTo>
                  <a:lnTo>
                    <a:pt x="384" y="187"/>
                  </a:lnTo>
                  <a:lnTo>
                    <a:pt x="382" y="189"/>
                  </a:lnTo>
                  <a:lnTo>
                    <a:pt x="377" y="194"/>
                  </a:lnTo>
                  <a:lnTo>
                    <a:pt x="377" y="194"/>
                  </a:lnTo>
                  <a:lnTo>
                    <a:pt x="374" y="197"/>
                  </a:lnTo>
                  <a:lnTo>
                    <a:pt x="367" y="201"/>
                  </a:lnTo>
                  <a:lnTo>
                    <a:pt x="364" y="202"/>
                  </a:lnTo>
                  <a:lnTo>
                    <a:pt x="362" y="204"/>
                  </a:lnTo>
                  <a:lnTo>
                    <a:pt x="357" y="207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7"/>
                  </a:lnTo>
                  <a:lnTo>
                    <a:pt x="357" y="217"/>
                  </a:lnTo>
                  <a:lnTo>
                    <a:pt x="357" y="219"/>
                  </a:lnTo>
                  <a:lnTo>
                    <a:pt x="355" y="222"/>
                  </a:lnTo>
                  <a:lnTo>
                    <a:pt x="354" y="226"/>
                  </a:lnTo>
                  <a:lnTo>
                    <a:pt x="352" y="227"/>
                  </a:lnTo>
                  <a:lnTo>
                    <a:pt x="349" y="229"/>
                  </a:lnTo>
                  <a:lnTo>
                    <a:pt x="345" y="231"/>
                  </a:lnTo>
                  <a:lnTo>
                    <a:pt x="337" y="232"/>
                  </a:lnTo>
                  <a:lnTo>
                    <a:pt x="332" y="234"/>
                  </a:lnTo>
                  <a:lnTo>
                    <a:pt x="327" y="234"/>
                  </a:lnTo>
                  <a:lnTo>
                    <a:pt x="322" y="236"/>
                  </a:lnTo>
                  <a:lnTo>
                    <a:pt x="315" y="236"/>
                  </a:lnTo>
                  <a:lnTo>
                    <a:pt x="314" y="236"/>
                  </a:lnTo>
                  <a:lnTo>
                    <a:pt x="314" y="236"/>
                  </a:lnTo>
                  <a:lnTo>
                    <a:pt x="312" y="234"/>
                  </a:lnTo>
                  <a:lnTo>
                    <a:pt x="310" y="234"/>
                  </a:lnTo>
                  <a:lnTo>
                    <a:pt x="307" y="232"/>
                  </a:lnTo>
                  <a:lnTo>
                    <a:pt x="305" y="232"/>
                  </a:lnTo>
                  <a:lnTo>
                    <a:pt x="302" y="232"/>
                  </a:lnTo>
                  <a:lnTo>
                    <a:pt x="294" y="232"/>
                  </a:lnTo>
                  <a:lnTo>
                    <a:pt x="287" y="231"/>
                  </a:lnTo>
                  <a:lnTo>
                    <a:pt x="282" y="229"/>
                  </a:lnTo>
                  <a:lnTo>
                    <a:pt x="280" y="229"/>
                  </a:lnTo>
                  <a:lnTo>
                    <a:pt x="277" y="232"/>
                  </a:lnTo>
                  <a:lnTo>
                    <a:pt x="272" y="236"/>
                  </a:lnTo>
                  <a:lnTo>
                    <a:pt x="272" y="237"/>
                  </a:lnTo>
                  <a:lnTo>
                    <a:pt x="260" y="239"/>
                  </a:lnTo>
                  <a:lnTo>
                    <a:pt x="257" y="239"/>
                  </a:lnTo>
                  <a:lnTo>
                    <a:pt x="250" y="239"/>
                  </a:lnTo>
                  <a:lnTo>
                    <a:pt x="234" y="239"/>
                  </a:lnTo>
                  <a:lnTo>
                    <a:pt x="222" y="237"/>
                  </a:lnTo>
                  <a:lnTo>
                    <a:pt x="217" y="237"/>
                  </a:lnTo>
                  <a:lnTo>
                    <a:pt x="210" y="237"/>
                  </a:lnTo>
                  <a:lnTo>
                    <a:pt x="207" y="236"/>
                  </a:lnTo>
                  <a:lnTo>
                    <a:pt x="205" y="237"/>
                  </a:lnTo>
                  <a:lnTo>
                    <a:pt x="205" y="237"/>
                  </a:lnTo>
                  <a:lnTo>
                    <a:pt x="204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0" y="239"/>
                  </a:lnTo>
                  <a:lnTo>
                    <a:pt x="199" y="242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9"/>
                  </a:lnTo>
                  <a:lnTo>
                    <a:pt x="197" y="251"/>
                  </a:lnTo>
                  <a:lnTo>
                    <a:pt x="195" y="254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4" y="257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20" y="279"/>
                  </a:lnTo>
                  <a:lnTo>
                    <a:pt x="222" y="279"/>
                  </a:lnTo>
                  <a:lnTo>
                    <a:pt x="224" y="279"/>
                  </a:lnTo>
                  <a:lnTo>
                    <a:pt x="235" y="276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9" y="274"/>
                  </a:lnTo>
                  <a:lnTo>
                    <a:pt x="242" y="274"/>
                  </a:lnTo>
                  <a:lnTo>
                    <a:pt x="245" y="274"/>
                  </a:lnTo>
                  <a:lnTo>
                    <a:pt x="260" y="274"/>
                  </a:lnTo>
                  <a:lnTo>
                    <a:pt x="262" y="274"/>
                  </a:lnTo>
                  <a:lnTo>
                    <a:pt x="262" y="276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0" y="277"/>
                  </a:lnTo>
                  <a:lnTo>
                    <a:pt x="260" y="277"/>
                  </a:lnTo>
                  <a:lnTo>
                    <a:pt x="242" y="281"/>
                  </a:lnTo>
                  <a:lnTo>
                    <a:pt x="237" y="284"/>
                  </a:lnTo>
                  <a:lnTo>
                    <a:pt x="235" y="284"/>
                  </a:lnTo>
                  <a:lnTo>
                    <a:pt x="235" y="284"/>
                  </a:lnTo>
                  <a:lnTo>
                    <a:pt x="234" y="282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0" y="281"/>
                  </a:lnTo>
                  <a:lnTo>
                    <a:pt x="225" y="284"/>
                  </a:lnTo>
                  <a:lnTo>
                    <a:pt x="220" y="286"/>
                  </a:lnTo>
                  <a:lnTo>
                    <a:pt x="217" y="287"/>
                  </a:lnTo>
                  <a:lnTo>
                    <a:pt x="205" y="291"/>
                  </a:lnTo>
                  <a:lnTo>
                    <a:pt x="204" y="291"/>
                  </a:lnTo>
                  <a:lnTo>
                    <a:pt x="200" y="292"/>
                  </a:lnTo>
                  <a:lnTo>
                    <a:pt x="197" y="292"/>
                  </a:lnTo>
                  <a:lnTo>
                    <a:pt x="195" y="292"/>
                  </a:lnTo>
                  <a:lnTo>
                    <a:pt x="195" y="292"/>
                  </a:lnTo>
                  <a:lnTo>
                    <a:pt x="185" y="301"/>
                  </a:lnTo>
                  <a:lnTo>
                    <a:pt x="184" y="302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6"/>
                  </a:lnTo>
                  <a:lnTo>
                    <a:pt x="184" y="306"/>
                  </a:lnTo>
                  <a:lnTo>
                    <a:pt x="190" y="307"/>
                  </a:lnTo>
                  <a:lnTo>
                    <a:pt x="194" y="309"/>
                  </a:lnTo>
                  <a:lnTo>
                    <a:pt x="197" y="309"/>
                  </a:lnTo>
                  <a:lnTo>
                    <a:pt x="197" y="309"/>
                  </a:lnTo>
                  <a:lnTo>
                    <a:pt x="199" y="307"/>
                  </a:lnTo>
                  <a:lnTo>
                    <a:pt x="200" y="307"/>
                  </a:lnTo>
                  <a:lnTo>
                    <a:pt x="202" y="306"/>
                  </a:lnTo>
                  <a:lnTo>
                    <a:pt x="204" y="306"/>
                  </a:lnTo>
                  <a:lnTo>
                    <a:pt x="205" y="306"/>
                  </a:lnTo>
                  <a:lnTo>
                    <a:pt x="209" y="309"/>
                  </a:lnTo>
                  <a:lnTo>
                    <a:pt x="210" y="309"/>
                  </a:lnTo>
                  <a:lnTo>
                    <a:pt x="207" y="312"/>
                  </a:lnTo>
                  <a:lnTo>
                    <a:pt x="204" y="316"/>
                  </a:lnTo>
                  <a:lnTo>
                    <a:pt x="204" y="317"/>
                  </a:lnTo>
                  <a:lnTo>
                    <a:pt x="199" y="319"/>
                  </a:lnTo>
                  <a:lnTo>
                    <a:pt x="195" y="319"/>
                  </a:lnTo>
                  <a:lnTo>
                    <a:pt x="194" y="319"/>
                  </a:lnTo>
                  <a:lnTo>
                    <a:pt x="194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6"/>
                  </a:lnTo>
                  <a:lnTo>
                    <a:pt x="190" y="316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5" y="316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5" y="321"/>
                  </a:lnTo>
                  <a:lnTo>
                    <a:pt x="174" y="321"/>
                  </a:lnTo>
                  <a:lnTo>
                    <a:pt x="164" y="319"/>
                  </a:lnTo>
                  <a:lnTo>
                    <a:pt x="162" y="321"/>
                  </a:lnTo>
                  <a:lnTo>
                    <a:pt x="157" y="321"/>
                  </a:lnTo>
                  <a:lnTo>
                    <a:pt x="152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0" y="321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2" y="324"/>
                  </a:lnTo>
                  <a:lnTo>
                    <a:pt x="128" y="326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3" y="326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3" y="322"/>
                  </a:lnTo>
                  <a:lnTo>
                    <a:pt x="125" y="321"/>
                  </a:lnTo>
                  <a:lnTo>
                    <a:pt x="127" y="321"/>
                  </a:lnTo>
                  <a:lnTo>
                    <a:pt x="128" y="319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32" y="316"/>
                  </a:lnTo>
                  <a:lnTo>
                    <a:pt x="132" y="314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28" y="314"/>
                  </a:lnTo>
                  <a:lnTo>
                    <a:pt x="118" y="312"/>
                  </a:lnTo>
                  <a:lnTo>
                    <a:pt x="112" y="312"/>
                  </a:lnTo>
                  <a:lnTo>
                    <a:pt x="110" y="312"/>
                  </a:lnTo>
                  <a:lnTo>
                    <a:pt x="108" y="312"/>
                  </a:lnTo>
                  <a:lnTo>
                    <a:pt x="108" y="314"/>
                  </a:lnTo>
                  <a:lnTo>
                    <a:pt x="107" y="316"/>
                  </a:lnTo>
                  <a:lnTo>
                    <a:pt x="107" y="317"/>
                  </a:lnTo>
                  <a:lnTo>
                    <a:pt x="115" y="324"/>
                  </a:lnTo>
                  <a:lnTo>
                    <a:pt x="115" y="324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8" y="324"/>
                  </a:lnTo>
                  <a:lnTo>
                    <a:pt x="120" y="324"/>
                  </a:lnTo>
                  <a:lnTo>
                    <a:pt x="122" y="324"/>
                  </a:lnTo>
                  <a:lnTo>
                    <a:pt x="122" y="326"/>
                  </a:lnTo>
                  <a:lnTo>
                    <a:pt x="120" y="326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13" y="332"/>
                  </a:lnTo>
                  <a:lnTo>
                    <a:pt x="112" y="332"/>
                  </a:lnTo>
                  <a:lnTo>
                    <a:pt x="98" y="334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0" y="334"/>
                  </a:lnTo>
                  <a:lnTo>
                    <a:pt x="88" y="332"/>
                  </a:lnTo>
                  <a:lnTo>
                    <a:pt x="83" y="329"/>
                  </a:lnTo>
                  <a:lnTo>
                    <a:pt x="82" y="329"/>
                  </a:lnTo>
                  <a:lnTo>
                    <a:pt x="82" y="326"/>
                  </a:lnTo>
                  <a:lnTo>
                    <a:pt x="82" y="324"/>
                  </a:lnTo>
                  <a:lnTo>
                    <a:pt x="78" y="321"/>
                  </a:lnTo>
                  <a:lnTo>
                    <a:pt x="70" y="324"/>
                  </a:lnTo>
                  <a:lnTo>
                    <a:pt x="63" y="327"/>
                  </a:lnTo>
                  <a:lnTo>
                    <a:pt x="62" y="331"/>
                  </a:lnTo>
                  <a:lnTo>
                    <a:pt x="57" y="331"/>
                  </a:lnTo>
                  <a:lnTo>
                    <a:pt x="52" y="331"/>
                  </a:lnTo>
                  <a:lnTo>
                    <a:pt x="45" y="331"/>
                  </a:lnTo>
                  <a:lnTo>
                    <a:pt x="38" y="332"/>
                  </a:lnTo>
                  <a:lnTo>
                    <a:pt x="38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3" y="342"/>
                  </a:lnTo>
                  <a:lnTo>
                    <a:pt x="27" y="349"/>
                  </a:lnTo>
                  <a:lnTo>
                    <a:pt x="27" y="349"/>
                  </a:lnTo>
                  <a:lnTo>
                    <a:pt x="25" y="351"/>
                  </a:lnTo>
                  <a:lnTo>
                    <a:pt x="22" y="352"/>
                  </a:lnTo>
                  <a:lnTo>
                    <a:pt x="22" y="352"/>
                  </a:lnTo>
                  <a:lnTo>
                    <a:pt x="18" y="357"/>
                  </a:lnTo>
                  <a:lnTo>
                    <a:pt x="18" y="361"/>
                  </a:lnTo>
                  <a:lnTo>
                    <a:pt x="17" y="364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2" y="369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7" y="371"/>
                  </a:lnTo>
                  <a:lnTo>
                    <a:pt x="5" y="371"/>
                  </a:lnTo>
                  <a:lnTo>
                    <a:pt x="5" y="372"/>
                  </a:lnTo>
                  <a:lnTo>
                    <a:pt x="3" y="376"/>
                  </a:lnTo>
                  <a:lnTo>
                    <a:pt x="3" y="377"/>
                  </a:lnTo>
                  <a:lnTo>
                    <a:pt x="2" y="379"/>
                  </a:lnTo>
                  <a:lnTo>
                    <a:pt x="2" y="386"/>
                  </a:lnTo>
                  <a:lnTo>
                    <a:pt x="3" y="387"/>
                  </a:lnTo>
                  <a:lnTo>
                    <a:pt x="3" y="387"/>
                  </a:lnTo>
                  <a:lnTo>
                    <a:pt x="5" y="387"/>
                  </a:lnTo>
                  <a:lnTo>
                    <a:pt x="5" y="399"/>
                  </a:lnTo>
                  <a:lnTo>
                    <a:pt x="5" y="403"/>
                  </a:lnTo>
                  <a:lnTo>
                    <a:pt x="5" y="404"/>
                  </a:lnTo>
                  <a:lnTo>
                    <a:pt x="5" y="404"/>
                  </a:lnTo>
                  <a:lnTo>
                    <a:pt x="5" y="406"/>
                  </a:lnTo>
                  <a:lnTo>
                    <a:pt x="3" y="408"/>
                  </a:lnTo>
                  <a:lnTo>
                    <a:pt x="3" y="408"/>
                  </a:lnTo>
                  <a:lnTo>
                    <a:pt x="2" y="409"/>
                  </a:lnTo>
                  <a:lnTo>
                    <a:pt x="2" y="40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3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12" y="419"/>
                  </a:lnTo>
                  <a:lnTo>
                    <a:pt x="22" y="416"/>
                  </a:lnTo>
                  <a:lnTo>
                    <a:pt x="27" y="413"/>
                  </a:lnTo>
                  <a:lnTo>
                    <a:pt x="28" y="413"/>
                  </a:lnTo>
                  <a:lnTo>
                    <a:pt x="30" y="413"/>
                  </a:lnTo>
                  <a:lnTo>
                    <a:pt x="43" y="409"/>
                  </a:lnTo>
                  <a:lnTo>
                    <a:pt x="58" y="404"/>
                  </a:lnTo>
                  <a:lnTo>
                    <a:pt x="60" y="404"/>
                  </a:lnTo>
                  <a:lnTo>
                    <a:pt x="60" y="404"/>
                  </a:lnTo>
                  <a:lnTo>
                    <a:pt x="62" y="404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2" y="413"/>
                  </a:lnTo>
                  <a:lnTo>
                    <a:pt x="62" y="413"/>
                  </a:lnTo>
                  <a:lnTo>
                    <a:pt x="60" y="414"/>
                  </a:lnTo>
                  <a:lnTo>
                    <a:pt x="53" y="421"/>
                  </a:lnTo>
                  <a:lnTo>
                    <a:pt x="43" y="431"/>
                  </a:lnTo>
                  <a:lnTo>
                    <a:pt x="45" y="434"/>
                  </a:lnTo>
                  <a:lnTo>
                    <a:pt x="45" y="434"/>
                  </a:lnTo>
                  <a:lnTo>
                    <a:pt x="47" y="434"/>
                  </a:lnTo>
                  <a:lnTo>
                    <a:pt x="48" y="436"/>
                  </a:lnTo>
                  <a:lnTo>
                    <a:pt x="50" y="436"/>
                  </a:lnTo>
                  <a:lnTo>
                    <a:pt x="50" y="441"/>
                  </a:lnTo>
                  <a:lnTo>
                    <a:pt x="50" y="441"/>
                  </a:lnTo>
                  <a:lnTo>
                    <a:pt x="52" y="443"/>
                  </a:lnTo>
                  <a:lnTo>
                    <a:pt x="53" y="444"/>
                  </a:lnTo>
                  <a:lnTo>
                    <a:pt x="53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7" y="444"/>
                  </a:lnTo>
                  <a:lnTo>
                    <a:pt x="58" y="446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2" y="453"/>
                  </a:lnTo>
                  <a:lnTo>
                    <a:pt x="60" y="453"/>
                  </a:lnTo>
                  <a:lnTo>
                    <a:pt x="60" y="453"/>
                  </a:lnTo>
                  <a:lnTo>
                    <a:pt x="57" y="456"/>
                  </a:lnTo>
                  <a:lnTo>
                    <a:pt x="57" y="456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3"/>
                  </a:lnTo>
                  <a:lnTo>
                    <a:pt x="58" y="464"/>
                  </a:lnTo>
                  <a:lnTo>
                    <a:pt x="60" y="466"/>
                  </a:lnTo>
                  <a:lnTo>
                    <a:pt x="62" y="466"/>
                  </a:lnTo>
                  <a:lnTo>
                    <a:pt x="62" y="466"/>
                  </a:lnTo>
                  <a:lnTo>
                    <a:pt x="63" y="464"/>
                  </a:lnTo>
                  <a:lnTo>
                    <a:pt x="65" y="464"/>
                  </a:lnTo>
                  <a:lnTo>
                    <a:pt x="67" y="463"/>
                  </a:lnTo>
                  <a:lnTo>
                    <a:pt x="68" y="463"/>
                  </a:lnTo>
                  <a:lnTo>
                    <a:pt x="68" y="464"/>
                  </a:lnTo>
                  <a:lnTo>
                    <a:pt x="70" y="464"/>
                  </a:lnTo>
                  <a:lnTo>
                    <a:pt x="72" y="471"/>
                  </a:lnTo>
                  <a:lnTo>
                    <a:pt x="65" y="476"/>
                  </a:lnTo>
                  <a:lnTo>
                    <a:pt x="60" y="481"/>
                  </a:lnTo>
                  <a:lnTo>
                    <a:pt x="60" y="481"/>
                  </a:lnTo>
                  <a:lnTo>
                    <a:pt x="53" y="484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3" y="491"/>
                  </a:lnTo>
                  <a:lnTo>
                    <a:pt x="57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8" y="504"/>
                  </a:lnTo>
                  <a:lnTo>
                    <a:pt x="78" y="506"/>
                  </a:lnTo>
                  <a:lnTo>
                    <a:pt x="87" y="504"/>
                  </a:lnTo>
                  <a:lnTo>
                    <a:pt x="87" y="506"/>
                  </a:lnTo>
                  <a:lnTo>
                    <a:pt x="87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0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2" y="523"/>
                  </a:lnTo>
                  <a:lnTo>
                    <a:pt x="50" y="519"/>
                  </a:lnTo>
                  <a:lnTo>
                    <a:pt x="50" y="519"/>
                  </a:lnTo>
                  <a:lnTo>
                    <a:pt x="47" y="513"/>
                  </a:lnTo>
                  <a:lnTo>
                    <a:pt x="47" y="513"/>
                  </a:lnTo>
                  <a:lnTo>
                    <a:pt x="45" y="513"/>
                  </a:lnTo>
                  <a:lnTo>
                    <a:pt x="45" y="513"/>
                  </a:lnTo>
                  <a:lnTo>
                    <a:pt x="45" y="509"/>
                  </a:lnTo>
                  <a:lnTo>
                    <a:pt x="45" y="508"/>
                  </a:lnTo>
                  <a:lnTo>
                    <a:pt x="47" y="508"/>
                  </a:lnTo>
                  <a:lnTo>
                    <a:pt x="47" y="509"/>
                  </a:lnTo>
                  <a:lnTo>
                    <a:pt x="48" y="509"/>
                  </a:lnTo>
                  <a:lnTo>
                    <a:pt x="48" y="508"/>
                  </a:lnTo>
                  <a:lnTo>
                    <a:pt x="48" y="508"/>
                  </a:lnTo>
                  <a:lnTo>
                    <a:pt x="47" y="504"/>
                  </a:lnTo>
                  <a:lnTo>
                    <a:pt x="47" y="503"/>
                  </a:lnTo>
                  <a:lnTo>
                    <a:pt x="42" y="496"/>
                  </a:lnTo>
                  <a:lnTo>
                    <a:pt x="38" y="493"/>
                  </a:lnTo>
                  <a:lnTo>
                    <a:pt x="38" y="493"/>
                  </a:lnTo>
                  <a:lnTo>
                    <a:pt x="35" y="491"/>
                  </a:lnTo>
                  <a:lnTo>
                    <a:pt x="32" y="489"/>
                  </a:lnTo>
                  <a:lnTo>
                    <a:pt x="30" y="489"/>
                  </a:lnTo>
                  <a:lnTo>
                    <a:pt x="30" y="491"/>
                  </a:lnTo>
                  <a:lnTo>
                    <a:pt x="28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4"/>
                  </a:lnTo>
                  <a:lnTo>
                    <a:pt x="27" y="496"/>
                  </a:lnTo>
                  <a:lnTo>
                    <a:pt x="30" y="511"/>
                  </a:lnTo>
                  <a:lnTo>
                    <a:pt x="30" y="511"/>
                  </a:lnTo>
                  <a:lnTo>
                    <a:pt x="32" y="511"/>
                  </a:lnTo>
                  <a:lnTo>
                    <a:pt x="32" y="511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3" y="509"/>
                  </a:lnTo>
                  <a:lnTo>
                    <a:pt x="35" y="509"/>
                  </a:lnTo>
                  <a:lnTo>
                    <a:pt x="37" y="511"/>
                  </a:lnTo>
                  <a:lnTo>
                    <a:pt x="38" y="511"/>
                  </a:lnTo>
                  <a:lnTo>
                    <a:pt x="40" y="513"/>
                  </a:lnTo>
                  <a:lnTo>
                    <a:pt x="40" y="513"/>
                  </a:lnTo>
                  <a:lnTo>
                    <a:pt x="38" y="516"/>
                  </a:lnTo>
                  <a:lnTo>
                    <a:pt x="37" y="518"/>
                  </a:lnTo>
                  <a:lnTo>
                    <a:pt x="37" y="519"/>
                  </a:lnTo>
                  <a:lnTo>
                    <a:pt x="35" y="519"/>
                  </a:lnTo>
                  <a:lnTo>
                    <a:pt x="32" y="524"/>
                  </a:lnTo>
                  <a:lnTo>
                    <a:pt x="30" y="524"/>
                  </a:lnTo>
                  <a:lnTo>
                    <a:pt x="30" y="524"/>
                  </a:lnTo>
                  <a:lnTo>
                    <a:pt x="27" y="523"/>
                  </a:lnTo>
                  <a:lnTo>
                    <a:pt x="27" y="523"/>
                  </a:lnTo>
                  <a:lnTo>
                    <a:pt x="27" y="521"/>
                  </a:lnTo>
                  <a:lnTo>
                    <a:pt x="27" y="521"/>
                  </a:lnTo>
                  <a:lnTo>
                    <a:pt x="27" y="519"/>
                  </a:lnTo>
                  <a:lnTo>
                    <a:pt x="27" y="518"/>
                  </a:lnTo>
                  <a:lnTo>
                    <a:pt x="25" y="518"/>
                  </a:lnTo>
                  <a:lnTo>
                    <a:pt x="23" y="519"/>
                  </a:lnTo>
                  <a:lnTo>
                    <a:pt x="23" y="519"/>
                  </a:lnTo>
                  <a:lnTo>
                    <a:pt x="23" y="526"/>
                  </a:lnTo>
                  <a:lnTo>
                    <a:pt x="23" y="529"/>
                  </a:lnTo>
                  <a:lnTo>
                    <a:pt x="27" y="531"/>
                  </a:lnTo>
                  <a:lnTo>
                    <a:pt x="28" y="531"/>
                  </a:lnTo>
                  <a:lnTo>
                    <a:pt x="28" y="531"/>
                  </a:lnTo>
                  <a:lnTo>
                    <a:pt x="30" y="533"/>
                  </a:lnTo>
                  <a:lnTo>
                    <a:pt x="30" y="531"/>
                  </a:lnTo>
                  <a:lnTo>
                    <a:pt x="32" y="531"/>
                  </a:lnTo>
                  <a:lnTo>
                    <a:pt x="35" y="533"/>
                  </a:lnTo>
                  <a:lnTo>
                    <a:pt x="35" y="533"/>
                  </a:lnTo>
                  <a:lnTo>
                    <a:pt x="40" y="534"/>
                  </a:lnTo>
                  <a:lnTo>
                    <a:pt x="42" y="536"/>
                  </a:lnTo>
                  <a:lnTo>
                    <a:pt x="42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43" y="539"/>
                  </a:lnTo>
                  <a:lnTo>
                    <a:pt x="43" y="539"/>
                  </a:lnTo>
                  <a:lnTo>
                    <a:pt x="45" y="541"/>
                  </a:lnTo>
                  <a:lnTo>
                    <a:pt x="47" y="541"/>
                  </a:lnTo>
                  <a:lnTo>
                    <a:pt x="48" y="541"/>
                  </a:lnTo>
                  <a:lnTo>
                    <a:pt x="50" y="541"/>
                  </a:lnTo>
                  <a:lnTo>
                    <a:pt x="50" y="538"/>
                  </a:lnTo>
                  <a:lnTo>
                    <a:pt x="50" y="536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8" y="531"/>
                  </a:lnTo>
                  <a:lnTo>
                    <a:pt x="60" y="529"/>
                  </a:lnTo>
                  <a:lnTo>
                    <a:pt x="60" y="531"/>
                  </a:lnTo>
                  <a:lnTo>
                    <a:pt x="60" y="531"/>
                  </a:lnTo>
                  <a:lnTo>
                    <a:pt x="65" y="534"/>
                  </a:lnTo>
                  <a:lnTo>
                    <a:pt x="67" y="539"/>
                  </a:lnTo>
                  <a:lnTo>
                    <a:pt x="70" y="544"/>
                  </a:lnTo>
                  <a:lnTo>
                    <a:pt x="72" y="543"/>
                  </a:lnTo>
                  <a:lnTo>
                    <a:pt x="73" y="543"/>
                  </a:lnTo>
                  <a:lnTo>
                    <a:pt x="75" y="541"/>
                  </a:lnTo>
                  <a:lnTo>
                    <a:pt x="77" y="543"/>
                  </a:lnTo>
                  <a:lnTo>
                    <a:pt x="82" y="544"/>
                  </a:lnTo>
                  <a:lnTo>
                    <a:pt x="82" y="544"/>
                  </a:lnTo>
                  <a:lnTo>
                    <a:pt x="95" y="548"/>
                  </a:lnTo>
                  <a:lnTo>
                    <a:pt x="97" y="548"/>
                  </a:lnTo>
                  <a:lnTo>
                    <a:pt x="98" y="549"/>
                  </a:lnTo>
                  <a:lnTo>
                    <a:pt x="98" y="553"/>
                  </a:lnTo>
                  <a:lnTo>
                    <a:pt x="98" y="563"/>
                  </a:lnTo>
                  <a:lnTo>
                    <a:pt x="98" y="564"/>
                  </a:lnTo>
                  <a:lnTo>
                    <a:pt x="97" y="588"/>
                  </a:lnTo>
                  <a:lnTo>
                    <a:pt x="97" y="588"/>
                  </a:lnTo>
                  <a:lnTo>
                    <a:pt x="95" y="589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9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98" y="606"/>
                  </a:lnTo>
                  <a:lnTo>
                    <a:pt x="102" y="606"/>
                  </a:lnTo>
                  <a:lnTo>
                    <a:pt x="102" y="606"/>
                  </a:lnTo>
                  <a:lnTo>
                    <a:pt x="107" y="606"/>
                  </a:lnTo>
                  <a:lnTo>
                    <a:pt x="115" y="608"/>
                  </a:lnTo>
                  <a:lnTo>
                    <a:pt x="120" y="611"/>
                  </a:lnTo>
                  <a:lnTo>
                    <a:pt x="122" y="611"/>
                  </a:lnTo>
                  <a:lnTo>
                    <a:pt x="125" y="609"/>
                  </a:lnTo>
                  <a:lnTo>
                    <a:pt x="127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13"/>
                  </a:lnTo>
                  <a:lnTo>
                    <a:pt x="125" y="623"/>
                  </a:lnTo>
                  <a:lnTo>
                    <a:pt x="125" y="624"/>
                  </a:lnTo>
                  <a:lnTo>
                    <a:pt x="120" y="628"/>
                  </a:lnTo>
                  <a:lnTo>
                    <a:pt x="117" y="626"/>
                  </a:lnTo>
                  <a:lnTo>
                    <a:pt x="115" y="624"/>
                  </a:lnTo>
                  <a:lnTo>
                    <a:pt x="112" y="623"/>
                  </a:lnTo>
                  <a:lnTo>
                    <a:pt x="108" y="623"/>
                  </a:lnTo>
                  <a:lnTo>
                    <a:pt x="103" y="631"/>
                  </a:lnTo>
                  <a:lnTo>
                    <a:pt x="102" y="633"/>
                  </a:lnTo>
                  <a:lnTo>
                    <a:pt x="103" y="634"/>
                  </a:lnTo>
                  <a:lnTo>
                    <a:pt x="105" y="639"/>
                  </a:lnTo>
                  <a:lnTo>
                    <a:pt x="105" y="641"/>
                  </a:lnTo>
                  <a:lnTo>
                    <a:pt x="107" y="641"/>
                  </a:lnTo>
                  <a:lnTo>
                    <a:pt x="108" y="639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2" y="638"/>
                  </a:lnTo>
                  <a:lnTo>
                    <a:pt x="110" y="636"/>
                  </a:lnTo>
                  <a:lnTo>
                    <a:pt x="110" y="636"/>
                  </a:lnTo>
                  <a:lnTo>
                    <a:pt x="112" y="636"/>
                  </a:lnTo>
                  <a:lnTo>
                    <a:pt x="112" y="634"/>
                  </a:lnTo>
                  <a:lnTo>
                    <a:pt x="117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20" y="636"/>
                  </a:lnTo>
                  <a:lnTo>
                    <a:pt x="122" y="638"/>
                  </a:lnTo>
                  <a:lnTo>
                    <a:pt x="122" y="638"/>
                  </a:lnTo>
                  <a:lnTo>
                    <a:pt x="123" y="636"/>
                  </a:lnTo>
                  <a:lnTo>
                    <a:pt x="135" y="634"/>
                  </a:lnTo>
                  <a:lnTo>
                    <a:pt x="140" y="634"/>
                  </a:lnTo>
                  <a:lnTo>
                    <a:pt x="148" y="631"/>
                  </a:lnTo>
                  <a:lnTo>
                    <a:pt x="159" y="629"/>
                  </a:lnTo>
                  <a:lnTo>
                    <a:pt x="180" y="624"/>
                  </a:lnTo>
                  <a:lnTo>
                    <a:pt x="184" y="624"/>
                  </a:lnTo>
                  <a:lnTo>
                    <a:pt x="185" y="624"/>
                  </a:lnTo>
                  <a:lnTo>
                    <a:pt x="185" y="626"/>
                  </a:lnTo>
                  <a:lnTo>
                    <a:pt x="185" y="626"/>
                  </a:lnTo>
                  <a:lnTo>
                    <a:pt x="184" y="628"/>
                  </a:lnTo>
                  <a:lnTo>
                    <a:pt x="170" y="636"/>
                  </a:lnTo>
                  <a:lnTo>
                    <a:pt x="167" y="636"/>
                  </a:lnTo>
                  <a:lnTo>
                    <a:pt x="164" y="638"/>
                  </a:lnTo>
                  <a:lnTo>
                    <a:pt x="162" y="646"/>
                  </a:lnTo>
                  <a:lnTo>
                    <a:pt x="147" y="651"/>
                  </a:lnTo>
                  <a:lnTo>
                    <a:pt x="147" y="651"/>
                  </a:lnTo>
                  <a:lnTo>
                    <a:pt x="145" y="653"/>
                  </a:lnTo>
                  <a:lnTo>
                    <a:pt x="145" y="653"/>
                  </a:lnTo>
                  <a:lnTo>
                    <a:pt x="143" y="653"/>
                  </a:lnTo>
                  <a:lnTo>
                    <a:pt x="142" y="655"/>
                  </a:lnTo>
                  <a:lnTo>
                    <a:pt x="125" y="658"/>
                  </a:lnTo>
                  <a:lnTo>
                    <a:pt x="125" y="660"/>
                  </a:lnTo>
                  <a:lnTo>
                    <a:pt x="123" y="658"/>
                  </a:lnTo>
                  <a:lnTo>
                    <a:pt x="122" y="658"/>
                  </a:lnTo>
                  <a:lnTo>
                    <a:pt x="120" y="660"/>
                  </a:lnTo>
                  <a:lnTo>
                    <a:pt x="115" y="663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6"/>
                  </a:lnTo>
                  <a:lnTo>
                    <a:pt x="120" y="666"/>
                  </a:lnTo>
                  <a:lnTo>
                    <a:pt x="125" y="668"/>
                  </a:lnTo>
                  <a:lnTo>
                    <a:pt x="125" y="666"/>
                  </a:lnTo>
                  <a:lnTo>
                    <a:pt x="127" y="665"/>
                  </a:lnTo>
                  <a:lnTo>
                    <a:pt x="135" y="665"/>
                  </a:lnTo>
                  <a:lnTo>
                    <a:pt x="137" y="666"/>
                  </a:lnTo>
                  <a:lnTo>
                    <a:pt x="138" y="666"/>
                  </a:lnTo>
                  <a:lnTo>
                    <a:pt x="140" y="661"/>
                  </a:lnTo>
                  <a:lnTo>
                    <a:pt x="140" y="660"/>
                  </a:lnTo>
                  <a:lnTo>
                    <a:pt x="140" y="660"/>
                  </a:lnTo>
                  <a:lnTo>
                    <a:pt x="142" y="658"/>
                  </a:lnTo>
                  <a:lnTo>
                    <a:pt x="142" y="656"/>
                  </a:lnTo>
                  <a:lnTo>
                    <a:pt x="142" y="656"/>
                  </a:lnTo>
                  <a:lnTo>
                    <a:pt x="143" y="656"/>
                  </a:lnTo>
                  <a:lnTo>
                    <a:pt x="148" y="655"/>
                  </a:lnTo>
                  <a:lnTo>
                    <a:pt x="150" y="655"/>
                  </a:lnTo>
                  <a:lnTo>
                    <a:pt x="152" y="656"/>
                  </a:lnTo>
                  <a:lnTo>
                    <a:pt x="159" y="655"/>
                  </a:lnTo>
                  <a:lnTo>
                    <a:pt x="162" y="655"/>
                  </a:lnTo>
                  <a:lnTo>
                    <a:pt x="164" y="653"/>
                  </a:lnTo>
                  <a:lnTo>
                    <a:pt x="167" y="651"/>
                  </a:lnTo>
                  <a:lnTo>
                    <a:pt x="169" y="649"/>
                  </a:lnTo>
                  <a:lnTo>
                    <a:pt x="169" y="649"/>
                  </a:lnTo>
                  <a:lnTo>
                    <a:pt x="170" y="649"/>
                  </a:lnTo>
                  <a:lnTo>
                    <a:pt x="172" y="649"/>
                  </a:lnTo>
                  <a:lnTo>
                    <a:pt x="172" y="656"/>
                  </a:lnTo>
                  <a:lnTo>
                    <a:pt x="170" y="665"/>
                  </a:lnTo>
                  <a:lnTo>
                    <a:pt x="170" y="665"/>
                  </a:lnTo>
                  <a:lnTo>
                    <a:pt x="169" y="666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4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0" y="668"/>
                  </a:lnTo>
                  <a:lnTo>
                    <a:pt x="162" y="670"/>
                  </a:lnTo>
                  <a:lnTo>
                    <a:pt x="162" y="671"/>
                  </a:lnTo>
                  <a:lnTo>
                    <a:pt x="164" y="673"/>
                  </a:lnTo>
                  <a:lnTo>
                    <a:pt x="164" y="673"/>
                  </a:lnTo>
                  <a:lnTo>
                    <a:pt x="170" y="670"/>
                  </a:lnTo>
                  <a:lnTo>
                    <a:pt x="180" y="658"/>
                  </a:lnTo>
                  <a:lnTo>
                    <a:pt x="182" y="655"/>
                  </a:lnTo>
                  <a:lnTo>
                    <a:pt x="180" y="651"/>
                  </a:lnTo>
                  <a:lnTo>
                    <a:pt x="180" y="648"/>
                  </a:lnTo>
                  <a:lnTo>
                    <a:pt x="180" y="646"/>
                  </a:lnTo>
                  <a:lnTo>
                    <a:pt x="180" y="644"/>
                  </a:lnTo>
                  <a:lnTo>
                    <a:pt x="180" y="644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4" y="643"/>
                  </a:lnTo>
                  <a:lnTo>
                    <a:pt x="184" y="644"/>
                  </a:lnTo>
                  <a:lnTo>
                    <a:pt x="185" y="644"/>
                  </a:lnTo>
                  <a:lnTo>
                    <a:pt x="192" y="648"/>
                  </a:lnTo>
                  <a:lnTo>
                    <a:pt x="200" y="646"/>
                  </a:lnTo>
                  <a:lnTo>
                    <a:pt x="207" y="644"/>
                  </a:lnTo>
                  <a:lnTo>
                    <a:pt x="209" y="655"/>
                  </a:lnTo>
                  <a:lnTo>
                    <a:pt x="217" y="653"/>
                  </a:lnTo>
                  <a:lnTo>
                    <a:pt x="220" y="655"/>
                  </a:lnTo>
                  <a:lnTo>
                    <a:pt x="227" y="655"/>
                  </a:lnTo>
                  <a:lnTo>
                    <a:pt x="227" y="653"/>
                  </a:lnTo>
                  <a:lnTo>
                    <a:pt x="227" y="653"/>
                  </a:lnTo>
                  <a:lnTo>
                    <a:pt x="230" y="649"/>
                  </a:lnTo>
                  <a:lnTo>
                    <a:pt x="230" y="648"/>
                  </a:lnTo>
                  <a:lnTo>
                    <a:pt x="234" y="649"/>
                  </a:lnTo>
                  <a:lnTo>
                    <a:pt x="244" y="651"/>
                  </a:lnTo>
                  <a:lnTo>
                    <a:pt x="244" y="653"/>
                  </a:lnTo>
                  <a:lnTo>
                    <a:pt x="245" y="653"/>
                  </a:lnTo>
                  <a:lnTo>
                    <a:pt x="245" y="653"/>
                  </a:lnTo>
                  <a:lnTo>
                    <a:pt x="247" y="655"/>
                  </a:lnTo>
                  <a:lnTo>
                    <a:pt x="249" y="665"/>
                  </a:lnTo>
                  <a:lnTo>
                    <a:pt x="249" y="666"/>
                  </a:lnTo>
                  <a:lnTo>
                    <a:pt x="249" y="673"/>
                  </a:lnTo>
                  <a:lnTo>
                    <a:pt x="249" y="676"/>
                  </a:lnTo>
                  <a:lnTo>
                    <a:pt x="249" y="680"/>
                  </a:lnTo>
                  <a:lnTo>
                    <a:pt x="252" y="681"/>
                  </a:lnTo>
                  <a:lnTo>
                    <a:pt x="252" y="681"/>
                  </a:lnTo>
                  <a:lnTo>
                    <a:pt x="254" y="681"/>
                  </a:lnTo>
                  <a:lnTo>
                    <a:pt x="260" y="685"/>
                  </a:lnTo>
                  <a:lnTo>
                    <a:pt x="262" y="688"/>
                  </a:lnTo>
                  <a:lnTo>
                    <a:pt x="264" y="688"/>
                  </a:lnTo>
                  <a:lnTo>
                    <a:pt x="265" y="690"/>
                  </a:lnTo>
                  <a:lnTo>
                    <a:pt x="269" y="690"/>
                  </a:lnTo>
                  <a:lnTo>
                    <a:pt x="280" y="691"/>
                  </a:lnTo>
                  <a:lnTo>
                    <a:pt x="290" y="693"/>
                  </a:lnTo>
                  <a:lnTo>
                    <a:pt x="300" y="693"/>
                  </a:lnTo>
                  <a:lnTo>
                    <a:pt x="302" y="691"/>
                  </a:lnTo>
                  <a:lnTo>
                    <a:pt x="305" y="690"/>
                  </a:lnTo>
                  <a:lnTo>
                    <a:pt x="312" y="685"/>
                  </a:lnTo>
                  <a:lnTo>
                    <a:pt x="315" y="686"/>
                  </a:lnTo>
                  <a:lnTo>
                    <a:pt x="315" y="686"/>
                  </a:lnTo>
                  <a:lnTo>
                    <a:pt x="324" y="683"/>
                  </a:lnTo>
                  <a:lnTo>
                    <a:pt x="327" y="681"/>
                  </a:lnTo>
                  <a:lnTo>
                    <a:pt x="327" y="681"/>
                  </a:lnTo>
                  <a:lnTo>
                    <a:pt x="327" y="680"/>
                  </a:lnTo>
                  <a:lnTo>
                    <a:pt x="327" y="676"/>
                  </a:lnTo>
                  <a:lnTo>
                    <a:pt x="329" y="676"/>
                  </a:lnTo>
                  <a:lnTo>
                    <a:pt x="330" y="675"/>
                  </a:lnTo>
                  <a:lnTo>
                    <a:pt x="335" y="675"/>
                  </a:lnTo>
                  <a:lnTo>
                    <a:pt x="344" y="676"/>
                  </a:lnTo>
                  <a:lnTo>
                    <a:pt x="352" y="666"/>
                  </a:lnTo>
                  <a:lnTo>
                    <a:pt x="350" y="665"/>
                  </a:lnTo>
                  <a:lnTo>
                    <a:pt x="350" y="665"/>
                  </a:lnTo>
                  <a:lnTo>
                    <a:pt x="350" y="661"/>
                  </a:lnTo>
                  <a:lnTo>
                    <a:pt x="352" y="628"/>
                  </a:lnTo>
                  <a:lnTo>
                    <a:pt x="352" y="628"/>
                  </a:lnTo>
                  <a:lnTo>
                    <a:pt x="354" y="623"/>
                  </a:lnTo>
                  <a:lnTo>
                    <a:pt x="355" y="623"/>
                  </a:lnTo>
                  <a:lnTo>
                    <a:pt x="355" y="621"/>
                  </a:lnTo>
                  <a:lnTo>
                    <a:pt x="357" y="619"/>
                  </a:lnTo>
                  <a:lnTo>
                    <a:pt x="359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2" y="618"/>
                  </a:lnTo>
                  <a:lnTo>
                    <a:pt x="364" y="619"/>
                  </a:lnTo>
                  <a:lnTo>
                    <a:pt x="367" y="621"/>
                  </a:lnTo>
                  <a:lnTo>
                    <a:pt x="379" y="618"/>
                  </a:lnTo>
                  <a:lnTo>
                    <a:pt x="380" y="616"/>
                  </a:lnTo>
                  <a:lnTo>
                    <a:pt x="382" y="616"/>
                  </a:lnTo>
                  <a:lnTo>
                    <a:pt x="387" y="616"/>
                  </a:lnTo>
                  <a:lnTo>
                    <a:pt x="389" y="616"/>
                  </a:lnTo>
                  <a:lnTo>
                    <a:pt x="389" y="618"/>
                  </a:lnTo>
                  <a:lnTo>
                    <a:pt x="389" y="618"/>
                  </a:lnTo>
                  <a:lnTo>
                    <a:pt x="390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7" y="618"/>
                  </a:lnTo>
                  <a:lnTo>
                    <a:pt x="404" y="616"/>
                  </a:lnTo>
                  <a:lnTo>
                    <a:pt x="405" y="616"/>
                  </a:lnTo>
                  <a:lnTo>
                    <a:pt x="410" y="618"/>
                  </a:lnTo>
                  <a:lnTo>
                    <a:pt x="410" y="618"/>
                  </a:lnTo>
                  <a:lnTo>
                    <a:pt x="429" y="624"/>
                  </a:lnTo>
                  <a:lnTo>
                    <a:pt x="434" y="628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62" y="633"/>
                  </a:lnTo>
                  <a:lnTo>
                    <a:pt x="466" y="634"/>
                  </a:lnTo>
                  <a:lnTo>
                    <a:pt x="467" y="636"/>
                  </a:lnTo>
                  <a:lnTo>
                    <a:pt x="467" y="636"/>
                  </a:lnTo>
                  <a:lnTo>
                    <a:pt x="474" y="643"/>
                  </a:lnTo>
                  <a:lnTo>
                    <a:pt x="476" y="644"/>
                  </a:lnTo>
                  <a:lnTo>
                    <a:pt x="479" y="648"/>
                  </a:lnTo>
                  <a:lnTo>
                    <a:pt x="479" y="649"/>
                  </a:lnTo>
                  <a:lnTo>
                    <a:pt x="479" y="649"/>
                  </a:lnTo>
                  <a:lnTo>
                    <a:pt x="486" y="655"/>
                  </a:lnTo>
                  <a:lnTo>
                    <a:pt x="494" y="661"/>
                  </a:lnTo>
                  <a:lnTo>
                    <a:pt x="504" y="668"/>
                  </a:lnTo>
                  <a:lnTo>
                    <a:pt x="506" y="668"/>
                  </a:lnTo>
                  <a:lnTo>
                    <a:pt x="529" y="671"/>
                  </a:lnTo>
                  <a:lnTo>
                    <a:pt x="529" y="670"/>
                  </a:lnTo>
                  <a:lnTo>
                    <a:pt x="531" y="668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7" y="663"/>
                  </a:lnTo>
                  <a:lnTo>
                    <a:pt x="539" y="661"/>
                  </a:lnTo>
                  <a:lnTo>
                    <a:pt x="546" y="661"/>
                  </a:lnTo>
                  <a:lnTo>
                    <a:pt x="562" y="655"/>
                  </a:lnTo>
                  <a:lnTo>
                    <a:pt x="579" y="651"/>
                  </a:lnTo>
                  <a:lnTo>
                    <a:pt x="586" y="646"/>
                  </a:lnTo>
                  <a:lnTo>
                    <a:pt x="589" y="644"/>
                  </a:lnTo>
                  <a:lnTo>
                    <a:pt x="589" y="644"/>
                  </a:lnTo>
                  <a:lnTo>
                    <a:pt x="592" y="646"/>
                  </a:lnTo>
                  <a:lnTo>
                    <a:pt x="599" y="639"/>
                  </a:lnTo>
                  <a:lnTo>
                    <a:pt x="599" y="638"/>
                  </a:lnTo>
                  <a:lnTo>
                    <a:pt x="601" y="634"/>
                  </a:lnTo>
                  <a:lnTo>
                    <a:pt x="609" y="633"/>
                  </a:lnTo>
                  <a:lnTo>
                    <a:pt x="612" y="631"/>
                  </a:lnTo>
                  <a:lnTo>
                    <a:pt x="617" y="628"/>
                  </a:lnTo>
                  <a:lnTo>
                    <a:pt x="617" y="628"/>
                  </a:lnTo>
                  <a:lnTo>
                    <a:pt x="619" y="628"/>
                  </a:lnTo>
                  <a:lnTo>
                    <a:pt x="619" y="626"/>
                  </a:lnTo>
                  <a:lnTo>
                    <a:pt x="619" y="626"/>
                  </a:lnTo>
                  <a:lnTo>
                    <a:pt x="617" y="624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7" y="621"/>
                  </a:lnTo>
                  <a:lnTo>
                    <a:pt x="617" y="619"/>
                  </a:lnTo>
                  <a:lnTo>
                    <a:pt x="617" y="619"/>
                  </a:lnTo>
                  <a:lnTo>
                    <a:pt x="629" y="601"/>
                  </a:lnTo>
                  <a:lnTo>
                    <a:pt x="632" y="598"/>
                  </a:lnTo>
                  <a:lnTo>
                    <a:pt x="634" y="594"/>
                  </a:lnTo>
                  <a:lnTo>
                    <a:pt x="636" y="593"/>
                  </a:lnTo>
                  <a:lnTo>
                    <a:pt x="642" y="586"/>
                  </a:lnTo>
                  <a:lnTo>
                    <a:pt x="647" y="579"/>
                  </a:lnTo>
                  <a:lnTo>
                    <a:pt x="647" y="579"/>
                  </a:lnTo>
                  <a:lnTo>
                    <a:pt x="649" y="578"/>
                  </a:lnTo>
                  <a:lnTo>
                    <a:pt x="654" y="574"/>
                  </a:lnTo>
                  <a:lnTo>
                    <a:pt x="654" y="574"/>
                  </a:lnTo>
                  <a:lnTo>
                    <a:pt x="657" y="574"/>
                  </a:lnTo>
                  <a:lnTo>
                    <a:pt x="659" y="573"/>
                  </a:lnTo>
                  <a:lnTo>
                    <a:pt x="659" y="573"/>
                  </a:lnTo>
                  <a:lnTo>
                    <a:pt x="662" y="573"/>
                  </a:lnTo>
                  <a:lnTo>
                    <a:pt x="666" y="574"/>
                  </a:lnTo>
                  <a:lnTo>
                    <a:pt x="667" y="574"/>
                  </a:lnTo>
                  <a:lnTo>
                    <a:pt x="667" y="574"/>
                  </a:lnTo>
                  <a:lnTo>
                    <a:pt x="672" y="576"/>
                  </a:lnTo>
                  <a:lnTo>
                    <a:pt x="674" y="579"/>
                  </a:lnTo>
                  <a:lnTo>
                    <a:pt x="674" y="578"/>
                  </a:lnTo>
                  <a:lnTo>
                    <a:pt x="676" y="578"/>
                  </a:lnTo>
                  <a:lnTo>
                    <a:pt x="676" y="578"/>
                  </a:lnTo>
                  <a:lnTo>
                    <a:pt x="677" y="578"/>
                  </a:lnTo>
                  <a:lnTo>
                    <a:pt x="679" y="578"/>
                  </a:lnTo>
                  <a:lnTo>
                    <a:pt x="681" y="578"/>
                  </a:lnTo>
                  <a:lnTo>
                    <a:pt x="683" y="579"/>
                  </a:lnTo>
                  <a:lnTo>
                    <a:pt x="689" y="581"/>
                  </a:lnTo>
                  <a:lnTo>
                    <a:pt x="706" y="586"/>
                  </a:lnTo>
                  <a:lnTo>
                    <a:pt x="714" y="583"/>
                  </a:lnTo>
                  <a:lnTo>
                    <a:pt x="726" y="581"/>
                  </a:lnTo>
                  <a:lnTo>
                    <a:pt x="728" y="579"/>
                  </a:lnTo>
                  <a:lnTo>
                    <a:pt x="728" y="579"/>
                  </a:lnTo>
                  <a:lnTo>
                    <a:pt x="728" y="578"/>
                  </a:lnTo>
                  <a:lnTo>
                    <a:pt x="729" y="578"/>
                  </a:lnTo>
                  <a:lnTo>
                    <a:pt x="729" y="578"/>
                  </a:lnTo>
                  <a:lnTo>
                    <a:pt x="729" y="574"/>
                  </a:lnTo>
                  <a:lnTo>
                    <a:pt x="726" y="574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69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31" y="563"/>
                  </a:lnTo>
                  <a:lnTo>
                    <a:pt x="733" y="563"/>
                  </a:lnTo>
                  <a:lnTo>
                    <a:pt x="733" y="563"/>
                  </a:lnTo>
                  <a:lnTo>
                    <a:pt x="738" y="561"/>
                  </a:lnTo>
                  <a:lnTo>
                    <a:pt x="739" y="559"/>
                  </a:lnTo>
                  <a:lnTo>
                    <a:pt x="741" y="559"/>
                  </a:lnTo>
                  <a:lnTo>
                    <a:pt x="743" y="554"/>
                  </a:lnTo>
                  <a:lnTo>
                    <a:pt x="746" y="549"/>
                  </a:lnTo>
                  <a:lnTo>
                    <a:pt x="748" y="548"/>
                  </a:lnTo>
                  <a:lnTo>
                    <a:pt x="748" y="546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4" y="544"/>
                  </a:lnTo>
                  <a:lnTo>
                    <a:pt x="759" y="548"/>
                  </a:lnTo>
                  <a:lnTo>
                    <a:pt x="761" y="548"/>
                  </a:lnTo>
                  <a:lnTo>
                    <a:pt x="764" y="549"/>
                  </a:lnTo>
                  <a:lnTo>
                    <a:pt x="766" y="553"/>
                  </a:lnTo>
                  <a:lnTo>
                    <a:pt x="768" y="554"/>
                  </a:lnTo>
                  <a:lnTo>
                    <a:pt x="768" y="55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69" y="571"/>
                  </a:lnTo>
                  <a:lnTo>
                    <a:pt x="769" y="571"/>
                  </a:lnTo>
                  <a:lnTo>
                    <a:pt x="768" y="571"/>
                  </a:lnTo>
                  <a:lnTo>
                    <a:pt x="764" y="574"/>
                  </a:lnTo>
                  <a:lnTo>
                    <a:pt x="761" y="578"/>
                  </a:lnTo>
                  <a:lnTo>
                    <a:pt x="759" y="579"/>
                  </a:lnTo>
                  <a:lnTo>
                    <a:pt x="754" y="586"/>
                  </a:lnTo>
                  <a:lnTo>
                    <a:pt x="748" y="598"/>
                  </a:lnTo>
                  <a:lnTo>
                    <a:pt x="744" y="601"/>
                  </a:lnTo>
                  <a:lnTo>
                    <a:pt x="744" y="603"/>
                  </a:lnTo>
                  <a:lnTo>
                    <a:pt x="744" y="604"/>
                  </a:lnTo>
                  <a:lnTo>
                    <a:pt x="746" y="604"/>
                  </a:lnTo>
                  <a:lnTo>
                    <a:pt x="751" y="609"/>
                  </a:lnTo>
                  <a:lnTo>
                    <a:pt x="761" y="619"/>
                  </a:lnTo>
                  <a:lnTo>
                    <a:pt x="763" y="621"/>
                  </a:lnTo>
                  <a:lnTo>
                    <a:pt x="763" y="623"/>
                  </a:lnTo>
                  <a:lnTo>
                    <a:pt x="763" y="634"/>
                  </a:lnTo>
                  <a:lnTo>
                    <a:pt x="769" y="636"/>
                  </a:lnTo>
                  <a:lnTo>
                    <a:pt x="779" y="639"/>
                  </a:lnTo>
                  <a:lnTo>
                    <a:pt x="783" y="634"/>
                  </a:lnTo>
                  <a:lnTo>
                    <a:pt x="781" y="633"/>
                  </a:lnTo>
                  <a:lnTo>
                    <a:pt x="781" y="631"/>
                  </a:lnTo>
                  <a:lnTo>
                    <a:pt x="781" y="631"/>
                  </a:lnTo>
                  <a:lnTo>
                    <a:pt x="783" y="628"/>
                  </a:lnTo>
                  <a:lnTo>
                    <a:pt x="783" y="628"/>
                  </a:lnTo>
                  <a:lnTo>
                    <a:pt x="788" y="623"/>
                  </a:lnTo>
                  <a:lnTo>
                    <a:pt x="789" y="621"/>
                  </a:lnTo>
                  <a:lnTo>
                    <a:pt x="789" y="621"/>
                  </a:lnTo>
                  <a:lnTo>
                    <a:pt x="794" y="619"/>
                  </a:lnTo>
                  <a:lnTo>
                    <a:pt x="794" y="619"/>
                  </a:lnTo>
                  <a:lnTo>
                    <a:pt x="794" y="618"/>
                  </a:lnTo>
                  <a:lnTo>
                    <a:pt x="793" y="603"/>
                  </a:lnTo>
                  <a:lnTo>
                    <a:pt x="793" y="603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4" y="601"/>
                  </a:lnTo>
                  <a:lnTo>
                    <a:pt x="798" y="601"/>
                  </a:lnTo>
                  <a:lnTo>
                    <a:pt x="813" y="596"/>
                  </a:lnTo>
                  <a:lnTo>
                    <a:pt x="813" y="594"/>
                  </a:lnTo>
                  <a:lnTo>
                    <a:pt x="813" y="593"/>
                  </a:lnTo>
                  <a:lnTo>
                    <a:pt x="813" y="591"/>
                  </a:lnTo>
                  <a:lnTo>
                    <a:pt x="811" y="589"/>
                  </a:lnTo>
                  <a:lnTo>
                    <a:pt x="811" y="589"/>
                  </a:lnTo>
                  <a:lnTo>
                    <a:pt x="809" y="589"/>
                  </a:lnTo>
                  <a:lnTo>
                    <a:pt x="806" y="584"/>
                  </a:lnTo>
                  <a:lnTo>
                    <a:pt x="803" y="583"/>
                  </a:lnTo>
                  <a:lnTo>
                    <a:pt x="801" y="579"/>
                  </a:lnTo>
                  <a:lnTo>
                    <a:pt x="798" y="574"/>
                  </a:lnTo>
                  <a:lnTo>
                    <a:pt x="798" y="574"/>
                  </a:lnTo>
                  <a:lnTo>
                    <a:pt x="798" y="563"/>
                  </a:lnTo>
                  <a:lnTo>
                    <a:pt x="801" y="544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799" y="541"/>
                  </a:lnTo>
                  <a:lnTo>
                    <a:pt x="801" y="541"/>
                  </a:lnTo>
                  <a:lnTo>
                    <a:pt x="801" y="541"/>
                  </a:lnTo>
                  <a:lnTo>
                    <a:pt x="803" y="541"/>
                  </a:lnTo>
                  <a:lnTo>
                    <a:pt x="821" y="541"/>
                  </a:lnTo>
                  <a:lnTo>
                    <a:pt x="824" y="543"/>
                  </a:lnTo>
                  <a:lnTo>
                    <a:pt x="824" y="543"/>
                  </a:lnTo>
                  <a:lnTo>
                    <a:pt x="828" y="544"/>
                  </a:lnTo>
                  <a:lnTo>
                    <a:pt x="829" y="546"/>
                  </a:lnTo>
                  <a:lnTo>
                    <a:pt x="829" y="546"/>
                  </a:lnTo>
                  <a:lnTo>
                    <a:pt x="836" y="549"/>
                  </a:lnTo>
                  <a:lnTo>
                    <a:pt x="838" y="549"/>
                  </a:lnTo>
                  <a:lnTo>
                    <a:pt x="846" y="546"/>
                  </a:lnTo>
                  <a:lnTo>
                    <a:pt x="848" y="546"/>
                  </a:lnTo>
                  <a:lnTo>
                    <a:pt x="854" y="546"/>
                  </a:lnTo>
                  <a:lnTo>
                    <a:pt x="854" y="546"/>
                  </a:lnTo>
                  <a:lnTo>
                    <a:pt x="866" y="541"/>
                  </a:lnTo>
                  <a:lnTo>
                    <a:pt x="868" y="539"/>
                  </a:lnTo>
                  <a:lnTo>
                    <a:pt x="869" y="538"/>
                  </a:lnTo>
                  <a:lnTo>
                    <a:pt x="874" y="534"/>
                  </a:lnTo>
                  <a:lnTo>
                    <a:pt x="878" y="531"/>
                  </a:lnTo>
                  <a:lnTo>
                    <a:pt x="878" y="531"/>
                  </a:lnTo>
                  <a:lnTo>
                    <a:pt x="879" y="531"/>
                  </a:lnTo>
                  <a:lnTo>
                    <a:pt x="883" y="529"/>
                  </a:lnTo>
                  <a:lnTo>
                    <a:pt x="891" y="524"/>
                  </a:lnTo>
                  <a:lnTo>
                    <a:pt x="891" y="524"/>
                  </a:lnTo>
                  <a:lnTo>
                    <a:pt x="893" y="523"/>
                  </a:lnTo>
                  <a:lnTo>
                    <a:pt x="894" y="521"/>
                  </a:lnTo>
                  <a:lnTo>
                    <a:pt x="894" y="521"/>
                  </a:lnTo>
                  <a:lnTo>
                    <a:pt x="904" y="513"/>
                  </a:lnTo>
                  <a:lnTo>
                    <a:pt x="909" y="509"/>
                  </a:lnTo>
                  <a:lnTo>
                    <a:pt x="913" y="508"/>
                  </a:lnTo>
                  <a:lnTo>
                    <a:pt x="913" y="508"/>
                  </a:lnTo>
                  <a:lnTo>
                    <a:pt x="924" y="506"/>
                  </a:lnTo>
                  <a:lnTo>
                    <a:pt x="928" y="506"/>
                  </a:lnTo>
                  <a:lnTo>
                    <a:pt x="933" y="508"/>
                  </a:lnTo>
                  <a:lnTo>
                    <a:pt x="934" y="508"/>
                  </a:lnTo>
                  <a:lnTo>
                    <a:pt x="938" y="508"/>
                  </a:lnTo>
                  <a:lnTo>
                    <a:pt x="938" y="509"/>
                  </a:lnTo>
                  <a:lnTo>
                    <a:pt x="939" y="509"/>
                  </a:lnTo>
                  <a:lnTo>
                    <a:pt x="941" y="511"/>
                  </a:lnTo>
                  <a:lnTo>
                    <a:pt x="948" y="516"/>
                  </a:lnTo>
                  <a:lnTo>
                    <a:pt x="951" y="516"/>
                  </a:lnTo>
                  <a:lnTo>
                    <a:pt x="953" y="518"/>
                  </a:lnTo>
                  <a:lnTo>
                    <a:pt x="953" y="518"/>
                  </a:lnTo>
                  <a:lnTo>
                    <a:pt x="956" y="516"/>
                  </a:lnTo>
                  <a:lnTo>
                    <a:pt x="963" y="514"/>
                  </a:lnTo>
                  <a:lnTo>
                    <a:pt x="966" y="514"/>
                  </a:lnTo>
                  <a:lnTo>
                    <a:pt x="970" y="513"/>
                  </a:lnTo>
                  <a:lnTo>
                    <a:pt x="973" y="511"/>
                  </a:lnTo>
                  <a:lnTo>
                    <a:pt x="973" y="511"/>
                  </a:lnTo>
                  <a:lnTo>
                    <a:pt x="976" y="511"/>
                  </a:lnTo>
                  <a:lnTo>
                    <a:pt x="978" y="511"/>
                  </a:lnTo>
                  <a:lnTo>
                    <a:pt x="983" y="511"/>
                  </a:lnTo>
                  <a:lnTo>
                    <a:pt x="985" y="511"/>
                  </a:lnTo>
                  <a:lnTo>
                    <a:pt x="986" y="511"/>
                  </a:lnTo>
                  <a:lnTo>
                    <a:pt x="988" y="511"/>
                  </a:lnTo>
                  <a:lnTo>
                    <a:pt x="990" y="511"/>
                  </a:lnTo>
                  <a:lnTo>
                    <a:pt x="991" y="509"/>
                  </a:lnTo>
                  <a:lnTo>
                    <a:pt x="996" y="508"/>
                  </a:lnTo>
                  <a:lnTo>
                    <a:pt x="1005" y="504"/>
                  </a:lnTo>
                  <a:lnTo>
                    <a:pt x="1006" y="504"/>
                  </a:lnTo>
                  <a:lnTo>
                    <a:pt x="1030" y="493"/>
                  </a:lnTo>
                  <a:lnTo>
                    <a:pt x="1031" y="491"/>
                  </a:lnTo>
                  <a:lnTo>
                    <a:pt x="1038" y="488"/>
                  </a:lnTo>
                  <a:lnTo>
                    <a:pt x="1038" y="486"/>
                  </a:lnTo>
                  <a:lnTo>
                    <a:pt x="1043" y="483"/>
                  </a:lnTo>
                  <a:lnTo>
                    <a:pt x="1053" y="474"/>
                  </a:lnTo>
                  <a:lnTo>
                    <a:pt x="1055" y="473"/>
                  </a:lnTo>
                  <a:lnTo>
                    <a:pt x="1065" y="463"/>
                  </a:lnTo>
                  <a:lnTo>
                    <a:pt x="1086" y="443"/>
                  </a:lnTo>
                  <a:lnTo>
                    <a:pt x="1091" y="441"/>
                  </a:lnTo>
                  <a:lnTo>
                    <a:pt x="1093" y="439"/>
                  </a:lnTo>
                  <a:lnTo>
                    <a:pt x="1100" y="436"/>
                  </a:lnTo>
                  <a:lnTo>
                    <a:pt x="1103" y="436"/>
                  </a:lnTo>
                  <a:lnTo>
                    <a:pt x="1103" y="436"/>
                  </a:lnTo>
                  <a:lnTo>
                    <a:pt x="1110" y="436"/>
                  </a:lnTo>
                  <a:lnTo>
                    <a:pt x="1120" y="434"/>
                  </a:lnTo>
                  <a:lnTo>
                    <a:pt x="1128" y="434"/>
                  </a:lnTo>
                  <a:lnTo>
                    <a:pt x="1133" y="433"/>
                  </a:lnTo>
                  <a:lnTo>
                    <a:pt x="1135" y="433"/>
                  </a:lnTo>
                  <a:lnTo>
                    <a:pt x="1143" y="428"/>
                  </a:lnTo>
                  <a:lnTo>
                    <a:pt x="1146" y="428"/>
                  </a:lnTo>
                  <a:lnTo>
                    <a:pt x="1148" y="428"/>
                  </a:lnTo>
                  <a:lnTo>
                    <a:pt x="1168" y="418"/>
                  </a:lnTo>
                  <a:lnTo>
                    <a:pt x="1176" y="411"/>
                  </a:lnTo>
                  <a:lnTo>
                    <a:pt x="1181" y="406"/>
                  </a:lnTo>
                  <a:lnTo>
                    <a:pt x="1183" y="404"/>
                  </a:lnTo>
                  <a:lnTo>
                    <a:pt x="1186" y="398"/>
                  </a:lnTo>
                  <a:lnTo>
                    <a:pt x="1188" y="393"/>
                  </a:lnTo>
                  <a:lnTo>
                    <a:pt x="1188" y="391"/>
                  </a:lnTo>
                  <a:lnTo>
                    <a:pt x="1191" y="394"/>
                  </a:lnTo>
                  <a:lnTo>
                    <a:pt x="1196" y="394"/>
                  </a:lnTo>
                  <a:lnTo>
                    <a:pt x="1201" y="396"/>
                  </a:lnTo>
                  <a:lnTo>
                    <a:pt x="1201" y="398"/>
                  </a:lnTo>
                  <a:lnTo>
                    <a:pt x="1205" y="406"/>
                  </a:lnTo>
                  <a:lnTo>
                    <a:pt x="1205" y="406"/>
                  </a:lnTo>
                  <a:lnTo>
                    <a:pt x="1208" y="406"/>
                  </a:lnTo>
                  <a:lnTo>
                    <a:pt x="1217" y="399"/>
                  </a:lnTo>
                  <a:lnTo>
                    <a:pt x="1220" y="398"/>
                  </a:lnTo>
                  <a:lnTo>
                    <a:pt x="1223" y="387"/>
                  </a:lnTo>
                  <a:lnTo>
                    <a:pt x="1225" y="377"/>
                  </a:lnTo>
                  <a:lnTo>
                    <a:pt x="1232" y="374"/>
                  </a:lnTo>
                  <a:lnTo>
                    <a:pt x="1232" y="376"/>
                  </a:lnTo>
                  <a:lnTo>
                    <a:pt x="1240" y="376"/>
                  </a:lnTo>
                  <a:lnTo>
                    <a:pt x="1242" y="376"/>
                  </a:lnTo>
                  <a:lnTo>
                    <a:pt x="1243" y="376"/>
                  </a:lnTo>
                  <a:lnTo>
                    <a:pt x="1243" y="374"/>
                  </a:lnTo>
                  <a:lnTo>
                    <a:pt x="1245" y="372"/>
                  </a:lnTo>
                  <a:lnTo>
                    <a:pt x="1245" y="372"/>
                  </a:lnTo>
                  <a:lnTo>
                    <a:pt x="1245" y="371"/>
                  </a:lnTo>
                  <a:lnTo>
                    <a:pt x="1247" y="371"/>
                  </a:lnTo>
                  <a:lnTo>
                    <a:pt x="1252" y="367"/>
                  </a:lnTo>
                  <a:lnTo>
                    <a:pt x="1253" y="366"/>
                  </a:lnTo>
                  <a:lnTo>
                    <a:pt x="1255" y="366"/>
                  </a:lnTo>
                  <a:lnTo>
                    <a:pt x="1275" y="367"/>
                  </a:lnTo>
                  <a:lnTo>
                    <a:pt x="1282" y="369"/>
                  </a:lnTo>
                  <a:lnTo>
                    <a:pt x="1282" y="369"/>
                  </a:lnTo>
                  <a:lnTo>
                    <a:pt x="1292" y="367"/>
                  </a:lnTo>
                  <a:lnTo>
                    <a:pt x="1305" y="364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3" y="361"/>
                  </a:lnTo>
                  <a:lnTo>
                    <a:pt x="1313" y="359"/>
                  </a:lnTo>
                  <a:lnTo>
                    <a:pt x="1313" y="357"/>
                  </a:lnTo>
                  <a:lnTo>
                    <a:pt x="1313" y="354"/>
                  </a:lnTo>
                  <a:lnTo>
                    <a:pt x="1317" y="352"/>
                  </a:lnTo>
                  <a:lnTo>
                    <a:pt x="1317" y="351"/>
                  </a:lnTo>
                  <a:lnTo>
                    <a:pt x="1320" y="351"/>
                  </a:lnTo>
                  <a:lnTo>
                    <a:pt x="1325" y="349"/>
                  </a:lnTo>
                  <a:lnTo>
                    <a:pt x="1333" y="349"/>
                  </a:lnTo>
                  <a:lnTo>
                    <a:pt x="1333" y="349"/>
                  </a:lnTo>
                  <a:lnTo>
                    <a:pt x="1333" y="351"/>
                  </a:lnTo>
                  <a:lnTo>
                    <a:pt x="1337" y="352"/>
                  </a:lnTo>
                  <a:lnTo>
                    <a:pt x="1337" y="352"/>
                  </a:lnTo>
                  <a:lnTo>
                    <a:pt x="1338" y="357"/>
                  </a:lnTo>
                  <a:lnTo>
                    <a:pt x="1340" y="359"/>
                  </a:lnTo>
                  <a:lnTo>
                    <a:pt x="1338" y="359"/>
                  </a:lnTo>
                  <a:lnTo>
                    <a:pt x="1338" y="359"/>
                  </a:lnTo>
                  <a:lnTo>
                    <a:pt x="1337" y="361"/>
                  </a:lnTo>
                  <a:lnTo>
                    <a:pt x="1337" y="361"/>
                  </a:lnTo>
                  <a:lnTo>
                    <a:pt x="1335" y="366"/>
                  </a:lnTo>
                  <a:lnTo>
                    <a:pt x="1335" y="366"/>
                  </a:lnTo>
                  <a:lnTo>
                    <a:pt x="1335" y="367"/>
                  </a:lnTo>
                  <a:lnTo>
                    <a:pt x="1337" y="367"/>
                  </a:lnTo>
                  <a:lnTo>
                    <a:pt x="1340" y="372"/>
                  </a:lnTo>
                  <a:lnTo>
                    <a:pt x="1343" y="374"/>
                  </a:lnTo>
                  <a:lnTo>
                    <a:pt x="1343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3" y="364"/>
                  </a:lnTo>
                  <a:lnTo>
                    <a:pt x="1362" y="351"/>
                  </a:lnTo>
                  <a:lnTo>
                    <a:pt x="1363" y="349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73" y="346"/>
                  </a:lnTo>
                  <a:lnTo>
                    <a:pt x="1373" y="346"/>
                  </a:lnTo>
                  <a:lnTo>
                    <a:pt x="1375" y="346"/>
                  </a:lnTo>
                  <a:lnTo>
                    <a:pt x="1375" y="346"/>
                  </a:lnTo>
                  <a:lnTo>
                    <a:pt x="1377" y="347"/>
                  </a:lnTo>
                  <a:lnTo>
                    <a:pt x="1373" y="342"/>
                  </a:lnTo>
                  <a:lnTo>
                    <a:pt x="1373" y="341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5" y="337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3" y="334"/>
                  </a:lnTo>
                  <a:lnTo>
                    <a:pt x="1372" y="332"/>
                  </a:lnTo>
                  <a:lnTo>
                    <a:pt x="1372" y="331"/>
                  </a:lnTo>
                  <a:lnTo>
                    <a:pt x="1363" y="329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3" y="326"/>
                  </a:lnTo>
                  <a:lnTo>
                    <a:pt x="1350" y="312"/>
                  </a:lnTo>
                  <a:lnTo>
                    <a:pt x="1348" y="302"/>
                  </a:lnTo>
                  <a:lnTo>
                    <a:pt x="1348" y="302"/>
                  </a:lnTo>
                  <a:lnTo>
                    <a:pt x="1348" y="301"/>
                  </a:lnTo>
                  <a:lnTo>
                    <a:pt x="1348" y="301"/>
                  </a:lnTo>
                  <a:lnTo>
                    <a:pt x="1345" y="299"/>
                  </a:lnTo>
                  <a:lnTo>
                    <a:pt x="1322" y="296"/>
                  </a:lnTo>
                  <a:lnTo>
                    <a:pt x="1318" y="296"/>
                  </a:lnTo>
                  <a:lnTo>
                    <a:pt x="1317" y="296"/>
                  </a:lnTo>
                  <a:lnTo>
                    <a:pt x="1315" y="294"/>
                  </a:lnTo>
                  <a:lnTo>
                    <a:pt x="1315" y="294"/>
                  </a:lnTo>
                  <a:lnTo>
                    <a:pt x="1315" y="289"/>
                  </a:lnTo>
                  <a:lnTo>
                    <a:pt x="1315" y="287"/>
                  </a:lnTo>
                  <a:lnTo>
                    <a:pt x="1315" y="286"/>
                  </a:lnTo>
                  <a:lnTo>
                    <a:pt x="1318" y="259"/>
                  </a:lnTo>
                  <a:lnTo>
                    <a:pt x="1310" y="251"/>
                  </a:lnTo>
                  <a:lnTo>
                    <a:pt x="1308" y="249"/>
                  </a:lnTo>
                  <a:lnTo>
                    <a:pt x="1308" y="249"/>
                  </a:lnTo>
                  <a:lnTo>
                    <a:pt x="1307" y="246"/>
                  </a:lnTo>
                  <a:lnTo>
                    <a:pt x="1307" y="246"/>
                  </a:lnTo>
                  <a:lnTo>
                    <a:pt x="1307" y="244"/>
                  </a:lnTo>
                  <a:lnTo>
                    <a:pt x="1307" y="242"/>
                  </a:lnTo>
                  <a:lnTo>
                    <a:pt x="1307" y="241"/>
                  </a:lnTo>
                  <a:lnTo>
                    <a:pt x="1307" y="239"/>
                  </a:lnTo>
                  <a:lnTo>
                    <a:pt x="1307" y="237"/>
                  </a:lnTo>
                  <a:lnTo>
                    <a:pt x="1303" y="231"/>
                  </a:lnTo>
                  <a:lnTo>
                    <a:pt x="1303" y="227"/>
                  </a:lnTo>
                  <a:lnTo>
                    <a:pt x="1292" y="209"/>
                  </a:lnTo>
                  <a:lnTo>
                    <a:pt x="1292" y="209"/>
                  </a:lnTo>
                  <a:lnTo>
                    <a:pt x="1288" y="209"/>
                  </a:lnTo>
                  <a:lnTo>
                    <a:pt x="1288" y="207"/>
                  </a:lnTo>
                  <a:lnTo>
                    <a:pt x="1283" y="202"/>
                  </a:lnTo>
                  <a:lnTo>
                    <a:pt x="1282" y="201"/>
                  </a:lnTo>
                  <a:lnTo>
                    <a:pt x="1282" y="199"/>
                  </a:lnTo>
                  <a:lnTo>
                    <a:pt x="1282" y="192"/>
                  </a:lnTo>
                  <a:lnTo>
                    <a:pt x="1282" y="187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77" y="184"/>
                  </a:lnTo>
                  <a:lnTo>
                    <a:pt x="1275" y="184"/>
                  </a:lnTo>
                  <a:lnTo>
                    <a:pt x="1273" y="184"/>
                  </a:lnTo>
                  <a:lnTo>
                    <a:pt x="1272" y="182"/>
                  </a:lnTo>
                  <a:lnTo>
                    <a:pt x="1263" y="169"/>
                  </a:lnTo>
                  <a:lnTo>
                    <a:pt x="1262" y="169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75" y="162"/>
                  </a:lnTo>
                  <a:lnTo>
                    <a:pt x="1275" y="162"/>
                  </a:lnTo>
                  <a:lnTo>
                    <a:pt x="1277" y="162"/>
                  </a:lnTo>
                  <a:lnTo>
                    <a:pt x="1280" y="162"/>
                  </a:lnTo>
                  <a:lnTo>
                    <a:pt x="1282" y="162"/>
                  </a:lnTo>
                  <a:lnTo>
                    <a:pt x="1283" y="161"/>
                  </a:lnTo>
                  <a:lnTo>
                    <a:pt x="1287" y="157"/>
                  </a:lnTo>
                  <a:lnTo>
                    <a:pt x="1288" y="156"/>
                  </a:lnTo>
                  <a:lnTo>
                    <a:pt x="1288" y="156"/>
                  </a:lnTo>
                  <a:lnTo>
                    <a:pt x="1288" y="154"/>
                  </a:lnTo>
                  <a:lnTo>
                    <a:pt x="1288" y="154"/>
                  </a:lnTo>
                  <a:lnTo>
                    <a:pt x="1287" y="147"/>
                  </a:lnTo>
                  <a:lnTo>
                    <a:pt x="1287" y="147"/>
                  </a:lnTo>
                  <a:lnTo>
                    <a:pt x="1285" y="146"/>
                  </a:lnTo>
                  <a:lnTo>
                    <a:pt x="1285" y="144"/>
                  </a:lnTo>
                  <a:lnTo>
                    <a:pt x="1285" y="144"/>
                  </a:lnTo>
                  <a:lnTo>
                    <a:pt x="1285" y="142"/>
                  </a:lnTo>
                  <a:lnTo>
                    <a:pt x="1283" y="130"/>
                  </a:lnTo>
                  <a:lnTo>
                    <a:pt x="1285" y="129"/>
                  </a:lnTo>
                  <a:lnTo>
                    <a:pt x="1290" y="120"/>
                  </a:lnTo>
                  <a:lnTo>
                    <a:pt x="1300" y="124"/>
                  </a:lnTo>
                  <a:lnTo>
                    <a:pt x="1308" y="129"/>
                  </a:lnTo>
                  <a:lnTo>
                    <a:pt x="1303" y="122"/>
                  </a:lnTo>
                  <a:lnTo>
                    <a:pt x="1302" y="12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27"/>
            <p:cNvSpPr>
              <a:spLocks/>
            </p:cNvSpPr>
            <p:nvPr/>
          </p:nvSpPr>
          <p:spPr bwMode="auto">
            <a:xfrm>
              <a:off x="8031268" y="4683428"/>
              <a:ext cx="157981" cy="83716"/>
            </a:xfrm>
            <a:custGeom>
              <a:avLst/>
              <a:gdLst>
                <a:gd name="T0" fmla="*/ 110 w 117"/>
                <a:gd name="T1" fmla="*/ 42 h 62"/>
                <a:gd name="T2" fmla="*/ 105 w 117"/>
                <a:gd name="T3" fmla="*/ 38 h 62"/>
                <a:gd name="T4" fmla="*/ 104 w 117"/>
                <a:gd name="T5" fmla="*/ 38 h 62"/>
                <a:gd name="T6" fmla="*/ 102 w 117"/>
                <a:gd name="T7" fmla="*/ 37 h 62"/>
                <a:gd name="T8" fmla="*/ 100 w 117"/>
                <a:gd name="T9" fmla="*/ 33 h 62"/>
                <a:gd name="T10" fmla="*/ 99 w 117"/>
                <a:gd name="T11" fmla="*/ 28 h 62"/>
                <a:gd name="T12" fmla="*/ 95 w 117"/>
                <a:gd name="T13" fmla="*/ 20 h 62"/>
                <a:gd name="T14" fmla="*/ 79 w 117"/>
                <a:gd name="T15" fmla="*/ 10 h 62"/>
                <a:gd name="T16" fmla="*/ 75 w 117"/>
                <a:gd name="T17" fmla="*/ 3 h 62"/>
                <a:gd name="T18" fmla="*/ 72 w 117"/>
                <a:gd name="T19" fmla="*/ 1 h 62"/>
                <a:gd name="T20" fmla="*/ 70 w 117"/>
                <a:gd name="T21" fmla="*/ 1 h 62"/>
                <a:gd name="T22" fmla="*/ 65 w 117"/>
                <a:gd name="T23" fmla="*/ 1 h 62"/>
                <a:gd name="T24" fmla="*/ 57 w 117"/>
                <a:gd name="T25" fmla="*/ 11 h 62"/>
                <a:gd name="T26" fmla="*/ 55 w 117"/>
                <a:gd name="T27" fmla="*/ 15 h 62"/>
                <a:gd name="T28" fmla="*/ 52 w 117"/>
                <a:gd name="T29" fmla="*/ 16 h 62"/>
                <a:gd name="T30" fmla="*/ 35 w 117"/>
                <a:gd name="T31" fmla="*/ 11 h 62"/>
                <a:gd name="T32" fmla="*/ 29 w 117"/>
                <a:gd name="T33" fmla="*/ 5 h 62"/>
                <a:gd name="T34" fmla="*/ 20 w 117"/>
                <a:gd name="T35" fmla="*/ 0 h 62"/>
                <a:gd name="T36" fmla="*/ 17 w 117"/>
                <a:gd name="T37" fmla="*/ 0 h 62"/>
                <a:gd name="T38" fmla="*/ 15 w 117"/>
                <a:gd name="T39" fmla="*/ 5 h 62"/>
                <a:gd name="T40" fmla="*/ 12 w 117"/>
                <a:gd name="T41" fmla="*/ 6 h 62"/>
                <a:gd name="T42" fmla="*/ 9 w 117"/>
                <a:gd name="T43" fmla="*/ 8 h 62"/>
                <a:gd name="T44" fmla="*/ 0 w 117"/>
                <a:gd name="T45" fmla="*/ 13 h 62"/>
                <a:gd name="T46" fmla="*/ 10 w 117"/>
                <a:gd name="T47" fmla="*/ 18 h 62"/>
                <a:gd name="T48" fmla="*/ 12 w 117"/>
                <a:gd name="T49" fmla="*/ 20 h 62"/>
                <a:gd name="T50" fmla="*/ 15 w 117"/>
                <a:gd name="T51" fmla="*/ 25 h 62"/>
                <a:gd name="T52" fmla="*/ 19 w 117"/>
                <a:gd name="T53" fmla="*/ 32 h 62"/>
                <a:gd name="T54" fmla="*/ 22 w 117"/>
                <a:gd name="T55" fmla="*/ 33 h 62"/>
                <a:gd name="T56" fmla="*/ 25 w 117"/>
                <a:gd name="T57" fmla="*/ 33 h 62"/>
                <a:gd name="T58" fmla="*/ 30 w 117"/>
                <a:gd name="T59" fmla="*/ 37 h 62"/>
                <a:gd name="T60" fmla="*/ 37 w 117"/>
                <a:gd name="T61" fmla="*/ 42 h 62"/>
                <a:gd name="T62" fmla="*/ 39 w 117"/>
                <a:gd name="T63" fmla="*/ 45 h 62"/>
                <a:gd name="T64" fmla="*/ 39 w 117"/>
                <a:gd name="T65" fmla="*/ 47 h 62"/>
                <a:gd name="T66" fmla="*/ 40 w 117"/>
                <a:gd name="T67" fmla="*/ 48 h 62"/>
                <a:gd name="T68" fmla="*/ 47 w 117"/>
                <a:gd name="T69" fmla="*/ 48 h 62"/>
                <a:gd name="T70" fmla="*/ 49 w 117"/>
                <a:gd name="T71" fmla="*/ 48 h 62"/>
                <a:gd name="T72" fmla="*/ 50 w 117"/>
                <a:gd name="T73" fmla="*/ 47 h 62"/>
                <a:gd name="T74" fmla="*/ 52 w 117"/>
                <a:gd name="T75" fmla="*/ 47 h 62"/>
                <a:gd name="T76" fmla="*/ 55 w 117"/>
                <a:gd name="T77" fmla="*/ 48 h 62"/>
                <a:gd name="T78" fmla="*/ 64 w 117"/>
                <a:gd name="T79" fmla="*/ 58 h 62"/>
                <a:gd name="T80" fmla="*/ 65 w 117"/>
                <a:gd name="T81" fmla="*/ 60 h 62"/>
                <a:gd name="T82" fmla="*/ 67 w 117"/>
                <a:gd name="T83" fmla="*/ 60 h 62"/>
                <a:gd name="T84" fmla="*/ 74 w 117"/>
                <a:gd name="T85" fmla="*/ 62 h 62"/>
                <a:gd name="T86" fmla="*/ 92 w 117"/>
                <a:gd name="T87" fmla="*/ 58 h 62"/>
                <a:gd name="T88" fmla="*/ 117 w 117"/>
                <a:gd name="T89" fmla="*/ 57 h 62"/>
                <a:gd name="T90" fmla="*/ 117 w 117"/>
                <a:gd name="T91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" h="62">
                  <a:moveTo>
                    <a:pt x="117" y="53"/>
                  </a:moveTo>
                  <a:lnTo>
                    <a:pt x="110" y="42"/>
                  </a:lnTo>
                  <a:lnTo>
                    <a:pt x="107" y="38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7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9" y="30"/>
                  </a:lnTo>
                  <a:lnTo>
                    <a:pt x="99" y="28"/>
                  </a:lnTo>
                  <a:lnTo>
                    <a:pt x="97" y="25"/>
                  </a:lnTo>
                  <a:lnTo>
                    <a:pt x="95" y="20"/>
                  </a:lnTo>
                  <a:lnTo>
                    <a:pt x="89" y="18"/>
                  </a:lnTo>
                  <a:lnTo>
                    <a:pt x="79" y="10"/>
                  </a:lnTo>
                  <a:lnTo>
                    <a:pt x="77" y="5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2" y="16"/>
                  </a:lnTo>
                  <a:lnTo>
                    <a:pt x="42" y="13"/>
                  </a:lnTo>
                  <a:lnTo>
                    <a:pt x="35" y="11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5" y="20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7" y="35"/>
                  </a:lnTo>
                  <a:lnTo>
                    <a:pt x="30" y="37"/>
                  </a:lnTo>
                  <a:lnTo>
                    <a:pt x="35" y="40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7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0" y="52"/>
                  </a:lnTo>
                  <a:lnTo>
                    <a:pt x="64" y="58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7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9" y="60"/>
                  </a:lnTo>
                  <a:lnTo>
                    <a:pt x="92" y="58"/>
                  </a:lnTo>
                  <a:lnTo>
                    <a:pt x="110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7" y="5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28"/>
            <p:cNvSpPr>
              <a:spLocks/>
            </p:cNvSpPr>
            <p:nvPr/>
          </p:nvSpPr>
          <p:spPr bwMode="auto">
            <a:xfrm>
              <a:off x="4567840" y="3396626"/>
              <a:ext cx="59412" cy="37807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29"/>
            <p:cNvSpPr>
              <a:spLocks/>
            </p:cNvSpPr>
            <p:nvPr/>
          </p:nvSpPr>
          <p:spPr bwMode="auto">
            <a:xfrm>
              <a:off x="5247023" y="3227843"/>
              <a:ext cx="762900" cy="718341"/>
            </a:xfrm>
            <a:custGeom>
              <a:avLst/>
              <a:gdLst>
                <a:gd name="T0" fmla="*/ 13 w 565"/>
                <a:gd name="T1" fmla="*/ 152 h 532"/>
                <a:gd name="T2" fmla="*/ 0 w 565"/>
                <a:gd name="T3" fmla="*/ 172 h 532"/>
                <a:gd name="T4" fmla="*/ 20 w 565"/>
                <a:gd name="T5" fmla="*/ 210 h 532"/>
                <a:gd name="T6" fmla="*/ 28 w 565"/>
                <a:gd name="T7" fmla="*/ 228 h 532"/>
                <a:gd name="T8" fmla="*/ 21 w 565"/>
                <a:gd name="T9" fmla="*/ 275 h 532"/>
                <a:gd name="T10" fmla="*/ 25 w 565"/>
                <a:gd name="T11" fmla="*/ 293 h 532"/>
                <a:gd name="T12" fmla="*/ 36 w 565"/>
                <a:gd name="T13" fmla="*/ 312 h 532"/>
                <a:gd name="T14" fmla="*/ 26 w 565"/>
                <a:gd name="T15" fmla="*/ 354 h 532"/>
                <a:gd name="T16" fmla="*/ 51 w 565"/>
                <a:gd name="T17" fmla="*/ 350 h 532"/>
                <a:gd name="T18" fmla="*/ 81 w 565"/>
                <a:gd name="T19" fmla="*/ 369 h 532"/>
                <a:gd name="T20" fmla="*/ 118 w 565"/>
                <a:gd name="T21" fmla="*/ 387 h 532"/>
                <a:gd name="T22" fmla="*/ 106 w 565"/>
                <a:gd name="T23" fmla="*/ 402 h 532"/>
                <a:gd name="T24" fmla="*/ 125 w 565"/>
                <a:gd name="T25" fmla="*/ 429 h 532"/>
                <a:gd name="T26" fmla="*/ 143 w 565"/>
                <a:gd name="T27" fmla="*/ 420 h 532"/>
                <a:gd name="T28" fmla="*/ 142 w 565"/>
                <a:gd name="T29" fmla="*/ 404 h 532"/>
                <a:gd name="T30" fmla="*/ 162 w 565"/>
                <a:gd name="T31" fmla="*/ 409 h 532"/>
                <a:gd name="T32" fmla="*/ 190 w 565"/>
                <a:gd name="T33" fmla="*/ 412 h 532"/>
                <a:gd name="T34" fmla="*/ 183 w 565"/>
                <a:gd name="T35" fmla="*/ 427 h 532"/>
                <a:gd name="T36" fmla="*/ 197 w 565"/>
                <a:gd name="T37" fmla="*/ 444 h 532"/>
                <a:gd name="T38" fmla="*/ 228 w 565"/>
                <a:gd name="T39" fmla="*/ 449 h 532"/>
                <a:gd name="T40" fmla="*/ 257 w 565"/>
                <a:gd name="T41" fmla="*/ 484 h 532"/>
                <a:gd name="T42" fmla="*/ 265 w 565"/>
                <a:gd name="T43" fmla="*/ 499 h 532"/>
                <a:gd name="T44" fmla="*/ 295 w 565"/>
                <a:gd name="T45" fmla="*/ 482 h 532"/>
                <a:gd name="T46" fmla="*/ 313 w 565"/>
                <a:gd name="T47" fmla="*/ 502 h 532"/>
                <a:gd name="T48" fmla="*/ 317 w 565"/>
                <a:gd name="T49" fmla="*/ 517 h 532"/>
                <a:gd name="T50" fmla="*/ 333 w 565"/>
                <a:gd name="T51" fmla="*/ 507 h 532"/>
                <a:gd name="T52" fmla="*/ 368 w 565"/>
                <a:gd name="T53" fmla="*/ 499 h 532"/>
                <a:gd name="T54" fmla="*/ 387 w 565"/>
                <a:gd name="T55" fmla="*/ 497 h 532"/>
                <a:gd name="T56" fmla="*/ 414 w 565"/>
                <a:gd name="T57" fmla="*/ 495 h 532"/>
                <a:gd name="T58" fmla="*/ 445 w 565"/>
                <a:gd name="T59" fmla="*/ 514 h 532"/>
                <a:gd name="T60" fmla="*/ 480 w 565"/>
                <a:gd name="T61" fmla="*/ 524 h 532"/>
                <a:gd name="T62" fmla="*/ 497 w 565"/>
                <a:gd name="T63" fmla="*/ 522 h 532"/>
                <a:gd name="T64" fmla="*/ 489 w 565"/>
                <a:gd name="T65" fmla="*/ 495 h 532"/>
                <a:gd name="T66" fmla="*/ 499 w 565"/>
                <a:gd name="T67" fmla="*/ 459 h 532"/>
                <a:gd name="T68" fmla="*/ 540 w 565"/>
                <a:gd name="T69" fmla="*/ 409 h 532"/>
                <a:gd name="T70" fmla="*/ 555 w 565"/>
                <a:gd name="T71" fmla="*/ 400 h 532"/>
                <a:gd name="T72" fmla="*/ 562 w 565"/>
                <a:gd name="T73" fmla="*/ 375 h 532"/>
                <a:gd name="T74" fmla="*/ 559 w 565"/>
                <a:gd name="T75" fmla="*/ 360 h 532"/>
                <a:gd name="T76" fmla="*/ 554 w 565"/>
                <a:gd name="T77" fmla="*/ 350 h 532"/>
                <a:gd name="T78" fmla="*/ 534 w 565"/>
                <a:gd name="T79" fmla="*/ 313 h 532"/>
                <a:gd name="T80" fmla="*/ 527 w 565"/>
                <a:gd name="T81" fmla="*/ 278 h 532"/>
                <a:gd name="T82" fmla="*/ 514 w 565"/>
                <a:gd name="T83" fmla="*/ 210 h 532"/>
                <a:gd name="T84" fmla="*/ 542 w 565"/>
                <a:gd name="T85" fmla="*/ 192 h 532"/>
                <a:gd name="T86" fmla="*/ 525 w 565"/>
                <a:gd name="T87" fmla="*/ 120 h 532"/>
                <a:gd name="T88" fmla="*/ 514 w 565"/>
                <a:gd name="T89" fmla="*/ 70 h 532"/>
                <a:gd name="T90" fmla="*/ 489 w 565"/>
                <a:gd name="T91" fmla="*/ 43 h 532"/>
                <a:gd name="T92" fmla="*/ 465 w 565"/>
                <a:gd name="T93" fmla="*/ 43 h 532"/>
                <a:gd name="T94" fmla="*/ 303 w 565"/>
                <a:gd name="T95" fmla="*/ 45 h 532"/>
                <a:gd name="T96" fmla="*/ 300 w 565"/>
                <a:gd name="T97" fmla="*/ 41 h 532"/>
                <a:gd name="T98" fmla="*/ 273 w 565"/>
                <a:gd name="T99" fmla="*/ 46 h 532"/>
                <a:gd name="T100" fmla="*/ 250 w 565"/>
                <a:gd name="T101" fmla="*/ 38 h 532"/>
                <a:gd name="T102" fmla="*/ 243 w 565"/>
                <a:gd name="T103" fmla="*/ 15 h 532"/>
                <a:gd name="T104" fmla="*/ 258 w 565"/>
                <a:gd name="T105" fmla="*/ 18 h 532"/>
                <a:gd name="T106" fmla="*/ 253 w 565"/>
                <a:gd name="T107" fmla="*/ 11 h 532"/>
                <a:gd name="T108" fmla="*/ 160 w 565"/>
                <a:gd name="T109" fmla="*/ 20 h 532"/>
                <a:gd name="T110" fmla="*/ 133 w 565"/>
                <a:gd name="T111" fmla="*/ 30 h 532"/>
                <a:gd name="T112" fmla="*/ 115 w 565"/>
                <a:gd name="T113" fmla="*/ 48 h 532"/>
                <a:gd name="T114" fmla="*/ 26 w 565"/>
                <a:gd name="T115" fmla="*/ 72 h 532"/>
                <a:gd name="T116" fmla="*/ 15 w 565"/>
                <a:gd name="T117" fmla="*/ 82 h 532"/>
                <a:gd name="T118" fmla="*/ 31 w 565"/>
                <a:gd name="T119" fmla="*/ 82 h 532"/>
                <a:gd name="T120" fmla="*/ 16 w 565"/>
                <a:gd name="T121" fmla="*/ 93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5" h="532">
                  <a:moveTo>
                    <a:pt x="15" y="100"/>
                  </a:moveTo>
                  <a:lnTo>
                    <a:pt x="16" y="102"/>
                  </a:lnTo>
                  <a:lnTo>
                    <a:pt x="15" y="103"/>
                  </a:lnTo>
                  <a:lnTo>
                    <a:pt x="16" y="115"/>
                  </a:lnTo>
                  <a:lnTo>
                    <a:pt x="18" y="127"/>
                  </a:lnTo>
                  <a:lnTo>
                    <a:pt x="20" y="133"/>
                  </a:lnTo>
                  <a:lnTo>
                    <a:pt x="16" y="143"/>
                  </a:lnTo>
                  <a:lnTo>
                    <a:pt x="16" y="145"/>
                  </a:lnTo>
                  <a:lnTo>
                    <a:pt x="15" y="147"/>
                  </a:lnTo>
                  <a:lnTo>
                    <a:pt x="15" y="148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3"/>
                  </a:lnTo>
                  <a:lnTo>
                    <a:pt x="10" y="155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3" y="158"/>
                  </a:lnTo>
                  <a:lnTo>
                    <a:pt x="1" y="158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13" y="182"/>
                  </a:lnTo>
                  <a:lnTo>
                    <a:pt x="21" y="192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6" y="198"/>
                  </a:lnTo>
                  <a:lnTo>
                    <a:pt x="25" y="205"/>
                  </a:lnTo>
                  <a:lnTo>
                    <a:pt x="25" y="207"/>
                  </a:lnTo>
                  <a:lnTo>
                    <a:pt x="21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18" y="212"/>
                  </a:lnTo>
                  <a:lnTo>
                    <a:pt x="18" y="213"/>
                  </a:lnTo>
                  <a:lnTo>
                    <a:pt x="18" y="21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1" y="225"/>
                  </a:lnTo>
                  <a:lnTo>
                    <a:pt x="23" y="225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8" y="227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6" y="233"/>
                  </a:lnTo>
                  <a:lnTo>
                    <a:pt x="26" y="235"/>
                  </a:lnTo>
                  <a:lnTo>
                    <a:pt x="28" y="242"/>
                  </a:lnTo>
                  <a:lnTo>
                    <a:pt x="30" y="243"/>
                  </a:lnTo>
                  <a:lnTo>
                    <a:pt x="26" y="248"/>
                  </a:lnTo>
                  <a:lnTo>
                    <a:pt x="18" y="263"/>
                  </a:lnTo>
                  <a:lnTo>
                    <a:pt x="18" y="265"/>
                  </a:lnTo>
                  <a:lnTo>
                    <a:pt x="18" y="265"/>
                  </a:lnTo>
                  <a:lnTo>
                    <a:pt x="18" y="267"/>
                  </a:lnTo>
                  <a:lnTo>
                    <a:pt x="21" y="275"/>
                  </a:lnTo>
                  <a:lnTo>
                    <a:pt x="21" y="275"/>
                  </a:lnTo>
                  <a:lnTo>
                    <a:pt x="23" y="277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26" y="280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5" y="287"/>
                  </a:lnTo>
                  <a:lnTo>
                    <a:pt x="25" y="287"/>
                  </a:lnTo>
                  <a:lnTo>
                    <a:pt x="25" y="288"/>
                  </a:lnTo>
                  <a:lnTo>
                    <a:pt x="23" y="290"/>
                  </a:lnTo>
                  <a:lnTo>
                    <a:pt x="23" y="290"/>
                  </a:lnTo>
                  <a:lnTo>
                    <a:pt x="25" y="293"/>
                  </a:lnTo>
                  <a:lnTo>
                    <a:pt x="25" y="293"/>
                  </a:lnTo>
                  <a:lnTo>
                    <a:pt x="26" y="293"/>
                  </a:lnTo>
                  <a:lnTo>
                    <a:pt x="28" y="295"/>
                  </a:lnTo>
                  <a:lnTo>
                    <a:pt x="35" y="298"/>
                  </a:lnTo>
                  <a:lnTo>
                    <a:pt x="36" y="298"/>
                  </a:lnTo>
                  <a:lnTo>
                    <a:pt x="36" y="298"/>
                  </a:lnTo>
                  <a:lnTo>
                    <a:pt x="38" y="302"/>
                  </a:lnTo>
                  <a:lnTo>
                    <a:pt x="36" y="302"/>
                  </a:lnTo>
                  <a:lnTo>
                    <a:pt x="36" y="305"/>
                  </a:lnTo>
                  <a:lnTo>
                    <a:pt x="36" y="307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40" y="315"/>
                  </a:lnTo>
                  <a:lnTo>
                    <a:pt x="40" y="317"/>
                  </a:lnTo>
                  <a:lnTo>
                    <a:pt x="40" y="319"/>
                  </a:lnTo>
                  <a:lnTo>
                    <a:pt x="40" y="320"/>
                  </a:lnTo>
                  <a:lnTo>
                    <a:pt x="36" y="332"/>
                  </a:lnTo>
                  <a:lnTo>
                    <a:pt x="35" y="335"/>
                  </a:lnTo>
                  <a:lnTo>
                    <a:pt x="33" y="337"/>
                  </a:lnTo>
                  <a:lnTo>
                    <a:pt x="30" y="349"/>
                  </a:lnTo>
                  <a:lnTo>
                    <a:pt x="25" y="354"/>
                  </a:lnTo>
                  <a:lnTo>
                    <a:pt x="26" y="354"/>
                  </a:lnTo>
                  <a:lnTo>
                    <a:pt x="33" y="355"/>
                  </a:lnTo>
                  <a:lnTo>
                    <a:pt x="35" y="354"/>
                  </a:lnTo>
                  <a:lnTo>
                    <a:pt x="36" y="347"/>
                  </a:lnTo>
                  <a:lnTo>
                    <a:pt x="35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5" y="342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6" y="344"/>
                  </a:lnTo>
                  <a:lnTo>
                    <a:pt x="51" y="349"/>
                  </a:lnTo>
                  <a:lnTo>
                    <a:pt x="51" y="350"/>
                  </a:lnTo>
                  <a:lnTo>
                    <a:pt x="51" y="350"/>
                  </a:lnTo>
                  <a:lnTo>
                    <a:pt x="51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64"/>
                  </a:lnTo>
                  <a:lnTo>
                    <a:pt x="56" y="364"/>
                  </a:lnTo>
                  <a:lnTo>
                    <a:pt x="58" y="364"/>
                  </a:lnTo>
                  <a:lnTo>
                    <a:pt x="61" y="364"/>
                  </a:lnTo>
                  <a:lnTo>
                    <a:pt x="70" y="365"/>
                  </a:lnTo>
                  <a:lnTo>
                    <a:pt x="81" y="367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3" y="372"/>
                  </a:lnTo>
                  <a:lnTo>
                    <a:pt x="83" y="375"/>
                  </a:lnTo>
                  <a:lnTo>
                    <a:pt x="91" y="375"/>
                  </a:lnTo>
                  <a:lnTo>
                    <a:pt x="98" y="377"/>
                  </a:lnTo>
                  <a:lnTo>
                    <a:pt x="105" y="377"/>
                  </a:lnTo>
                  <a:lnTo>
                    <a:pt x="106" y="377"/>
                  </a:lnTo>
                  <a:lnTo>
                    <a:pt x="111" y="377"/>
                  </a:lnTo>
                  <a:lnTo>
                    <a:pt x="111" y="379"/>
                  </a:lnTo>
                  <a:lnTo>
                    <a:pt x="113" y="380"/>
                  </a:lnTo>
                  <a:lnTo>
                    <a:pt x="117" y="384"/>
                  </a:lnTo>
                  <a:lnTo>
                    <a:pt x="118" y="385"/>
                  </a:lnTo>
                  <a:lnTo>
                    <a:pt x="118" y="387"/>
                  </a:lnTo>
                  <a:lnTo>
                    <a:pt x="115" y="390"/>
                  </a:lnTo>
                  <a:lnTo>
                    <a:pt x="113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0" y="392"/>
                  </a:lnTo>
                  <a:lnTo>
                    <a:pt x="108" y="392"/>
                  </a:lnTo>
                  <a:lnTo>
                    <a:pt x="103" y="397"/>
                  </a:lnTo>
                  <a:lnTo>
                    <a:pt x="103" y="399"/>
                  </a:lnTo>
                  <a:lnTo>
                    <a:pt x="103" y="399"/>
                  </a:lnTo>
                  <a:lnTo>
                    <a:pt x="103" y="400"/>
                  </a:lnTo>
                  <a:lnTo>
                    <a:pt x="106" y="402"/>
                  </a:lnTo>
                  <a:lnTo>
                    <a:pt x="108" y="404"/>
                  </a:lnTo>
                  <a:lnTo>
                    <a:pt x="111" y="405"/>
                  </a:lnTo>
                  <a:lnTo>
                    <a:pt x="117" y="410"/>
                  </a:lnTo>
                  <a:lnTo>
                    <a:pt x="117" y="410"/>
                  </a:lnTo>
                  <a:lnTo>
                    <a:pt x="122" y="419"/>
                  </a:lnTo>
                  <a:lnTo>
                    <a:pt x="122" y="419"/>
                  </a:lnTo>
                  <a:lnTo>
                    <a:pt x="123" y="420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3" y="424"/>
                  </a:lnTo>
                  <a:lnTo>
                    <a:pt x="123" y="427"/>
                  </a:lnTo>
                  <a:lnTo>
                    <a:pt x="125" y="429"/>
                  </a:lnTo>
                  <a:lnTo>
                    <a:pt x="127" y="429"/>
                  </a:lnTo>
                  <a:lnTo>
                    <a:pt x="130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3" y="429"/>
                  </a:lnTo>
                  <a:lnTo>
                    <a:pt x="133" y="429"/>
                  </a:lnTo>
                  <a:lnTo>
                    <a:pt x="133" y="427"/>
                  </a:lnTo>
                  <a:lnTo>
                    <a:pt x="133" y="427"/>
                  </a:lnTo>
                  <a:lnTo>
                    <a:pt x="137" y="424"/>
                  </a:lnTo>
                  <a:lnTo>
                    <a:pt x="138" y="422"/>
                  </a:lnTo>
                  <a:lnTo>
                    <a:pt x="140" y="420"/>
                  </a:lnTo>
                  <a:lnTo>
                    <a:pt x="143" y="420"/>
                  </a:lnTo>
                  <a:lnTo>
                    <a:pt x="143" y="420"/>
                  </a:lnTo>
                  <a:lnTo>
                    <a:pt x="147" y="420"/>
                  </a:lnTo>
                  <a:lnTo>
                    <a:pt x="148" y="420"/>
                  </a:lnTo>
                  <a:lnTo>
                    <a:pt x="150" y="420"/>
                  </a:lnTo>
                  <a:lnTo>
                    <a:pt x="150" y="419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43" y="405"/>
                  </a:lnTo>
                  <a:lnTo>
                    <a:pt x="143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3" y="400"/>
                  </a:lnTo>
                  <a:lnTo>
                    <a:pt x="143" y="399"/>
                  </a:lnTo>
                  <a:lnTo>
                    <a:pt x="143" y="399"/>
                  </a:lnTo>
                  <a:lnTo>
                    <a:pt x="145" y="400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8" y="405"/>
                  </a:lnTo>
                  <a:lnTo>
                    <a:pt x="160" y="407"/>
                  </a:lnTo>
                  <a:lnTo>
                    <a:pt x="160" y="407"/>
                  </a:lnTo>
                  <a:lnTo>
                    <a:pt x="162" y="409"/>
                  </a:lnTo>
                  <a:lnTo>
                    <a:pt x="162" y="409"/>
                  </a:lnTo>
                  <a:lnTo>
                    <a:pt x="168" y="415"/>
                  </a:lnTo>
                  <a:lnTo>
                    <a:pt x="172" y="415"/>
                  </a:lnTo>
                  <a:lnTo>
                    <a:pt x="173" y="417"/>
                  </a:lnTo>
                  <a:lnTo>
                    <a:pt x="185" y="417"/>
                  </a:lnTo>
                  <a:lnTo>
                    <a:pt x="187" y="417"/>
                  </a:lnTo>
                  <a:lnTo>
                    <a:pt x="187" y="417"/>
                  </a:lnTo>
                  <a:lnTo>
                    <a:pt x="188" y="417"/>
                  </a:lnTo>
                  <a:lnTo>
                    <a:pt x="188" y="414"/>
                  </a:lnTo>
                  <a:lnTo>
                    <a:pt x="190" y="414"/>
                  </a:lnTo>
                  <a:lnTo>
                    <a:pt x="190" y="414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2" y="412"/>
                  </a:lnTo>
                  <a:lnTo>
                    <a:pt x="193" y="414"/>
                  </a:lnTo>
                  <a:lnTo>
                    <a:pt x="193" y="420"/>
                  </a:lnTo>
                  <a:lnTo>
                    <a:pt x="193" y="422"/>
                  </a:lnTo>
                  <a:lnTo>
                    <a:pt x="193" y="424"/>
                  </a:lnTo>
                  <a:lnTo>
                    <a:pt x="188" y="425"/>
                  </a:lnTo>
                  <a:lnTo>
                    <a:pt x="187" y="425"/>
                  </a:lnTo>
                  <a:lnTo>
                    <a:pt x="183" y="425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9"/>
                  </a:lnTo>
                  <a:lnTo>
                    <a:pt x="187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90" y="432"/>
                  </a:lnTo>
                  <a:lnTo>
                    <a:pt x="193" y="435"/>
                  </a:lnTo>
                  <a:lnTo>
                    <a:pt x="195" y="440"/>
                  </a:lnTo>
                  <a:lnTo>
                    <a:pt x="197" y="442"/>
                  </a:lnTo>
                  <a:lnTo>
                    <a:pt x="197" y="444"/>
                  </a:lnTo>
                  <a:lnTo>
                    <a:pt x="198" y="444"/>
                  </a:lnTo>
                  <a:lnTo>
                    <a:pt x="200" y="444"/>
                  </a:lnTo>
                  <a:lnTo>
                    <a:pt x="202" y="444"/>
                  </a:lnTo>
                  <a:lnTo>
                    <a:pt x="202" y="444"/>
                  </a:lnTo>
                  <a:lnTo>
                    <a:pt x="203" y="444"/>
                  </a:lnTo>
                  <a:lnTo>
                    <a:pt x="208" y="439"/>
                  </a:lnTo>
                  <a:lnTo>
                    <a:pt x="212" y="439"/>
                  </a:lnTo>
                  <a:lnTo>
                    <a:pt x="222" y="447"/>
                  </a:lnTo>
                  <a:lnTo>
                    <a:pt x="223" y="447"/>
                  </a:lnTo>
                  <a:lnTo>
                    <a:pt x="225" y="450"/>
                  </a:lnTo>
                  <a:lnTo>
                    <a:pt x="227" y="449"/>
                  </a:lnTo>
                  <a:lnTo>
                    <a:pt x="228" y="449"/>
                  </a:lnTo>
                  <a:lnTo>
                    <a:pt x="238" y="452"/>
                  </a:lnTo>
                  <a:lnTo>
                    <a:pt x="240" y="454"/>
                  </a:lnTo>
                  <a:lnTo>
                    <a:pt x="242" y="455"/>
                  </a:lnTo>
                  <a:lnTo>
                    <a:pt x="242" y="457"/>
                  </a:lnTo>
                  <a:lnTo>
                    <a:pt x="242" y="462"/>
                  </a:lnTo>
                  <a:lnTo>
                    <a:pt x="243" y="469"/>
                  </a:lnTo>
                  <a:lnTo>
                    <a:pt x="245" y="470"/>
                  </a:lnTo>
                  <a:lnTo>
                    <a:pt x="247" y="470"/>
                  </a:lnTo>
                  <a:lnTo>
                    <a:pt x="248" y="470"/>
                  </a:lnTo>
                  <a:lnTo>
                    <a:pt x="253" y="474"/>
                  </a:lnTo>
                  <a:lnTo>
                    <a:pt x="255" y="480"/>
                  </a:lnTo>
                  <a:lnTo>
                    <a:pt x="257" y="484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62" y="487"/>
                  </a:lnTo>
                  <a:lnTo>
                    <a:pt x="262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92"/>
                  </a:lnTo>
                  <a:lnTo>
                    <a:pt x="263" y="499"/>
                  </a:lnTo>
                  <a:lnTo>
                    <a:pt x="263" y="499"/>
                  </a:lnTo>
                  <a:lnTo>
                    <a:pt x="265" y="499"/>
                  </a:lnTo>
                  <a:lnTo>
                    <a:pt x="267" y="499"/>
                  </a:lnTo>
                  <a:lnTo>
                    <a:pt x="275" y="499"/>
                  </a:lnTo>
                  <a:lnTo>
                    <a:pt x="277" y="499"/>
                  </a:lnTo>
                  <a:lnTo>
                    <a:pt x="277" y="497"/>
                  </a:lnTo>
                  <a:lnTo>
                    <a:pt x="277" y="495"/>
                  </a:lnTo>
                  <a:lnTo>
                    <a:pt x="277" y="495"/>
                  </a:lnTo>
                  <a:lnTo>
                    <a:pt x="278" y="489"/>
                  </a:lnTo>
                  <a:lnTo>
                    <a:pt x="280" y="489"/>
                  </a:lnTo>
                  <a:lnTo>
                    <a:pt x="280" y="487"/>
                  </a:lnTo>
                  <a:lnTo>
                    <a:pt x="292" y="480"/>
                  </a:lnTo>
                  <a:lnTo>
                    <a:pt x="293" y="480"/>
                  </a:lnTo>
                  <a:lnTo>
                    <a:pt x="295" y="482"/>
                  </a:lnTo>
                  <a:lnTo>
                    <a:pt x="297" y="484"/>
                  </a:lnTo>
                  <a:lnTo>
                    <a:pt x="297" y="485"/>
                  </a:lnTo>
                  <a:lnTo>
                    <a:pt x="297" y="485"/>
                  </a:lnTo>
                  <a:lnTo>
                    <a:pt x="297" y="487"/>
                  </a:lnTo>
                  <a:lnTo>
                    <a:pt x="300" y="494"/>
                  </a:lnTo>
                  <a:lnTo>
                    <a:pt x="300" y="494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3" y="502"/>
                  </a:lnTo>
                  <a:lnTo>
                    <a:pt x="315" y="510"/>
                  </a:lnTo>
                  <a:lnTo>
                    <a:pt x="313" y="510"/>
                  </a:lnTo>
                  <a:lnTo>
                    <a:pt x="312" y="514"/>
                  </a:lnTo>
                  <a:lnTo>
                    <a:pt x="312" y="514"/>
                  </a:lnTo>
                  <a:lnTo>
                    <a:pt x="310" y="514"/>
                  </a:lnTo>
                  <a:lnTo>
                    <a:pt x="310" y="515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2" y="517"/>
                  </a:lnTo>
                  <a:lnTo>
                    <a:pt x="312" y="517"/>
                  </a:lnTo>
                  <a:lnTo>
                    <a:pt x="315" y="517"/>
                  </a:lnTo>
                  <a:lnTo>
                    <a:pt x="317" y="517"/>
                  </a:lnTo>
                  <a:lnTo>
                    <a:pt x="325" y="515"/>
                  </a:lnTo>
                  <a:lnTo>
                    <a:pt x="325" y="517"/>
                  </a:lnTo>
                  <a:lnTo>
                    <a:pt x="327" y="519"/>
                  </a:lnTo>
                  <a:lnTo>
                    <a:pt x="328" y="519"/>
                  </a:lnTo>
                  <a:lnTo>
                    <a:pt x="328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5"/>
                  </a:lnTo>
                  <a:lnTo>
                    <a:pt x="330" y="512"/>
                  </a:lnTo>
                  <a:lnTo>
                    <a:pt x="333" y="509"/>
                  </a:lnTo>
                  <a:lnTo>
                    <a:pt x="333" y="507"/>
                  </a:lnTo>
                  <a:lnTo>
                    <a:pt x="335" y="505"/>
                  </a:lnTo>
                  <a:lnTo>
                    <a:pt x="337" y="504"/>
                  </a:lnTo>
                  <a:lnTo>
                    <a:pt x="343" y="500"/>
                  </a:lnTo>
                  <a:lnTo>
                    <a:pt x="347" y="499"/>
                  </a:lnTo>
                  <a:lnTo>
                    <a:pt x="352" y="499"/>
                  </a:lnTo>
                  <a:lnTo>
                    <a:pt x="352" y="499"/>
                  </a:lnTo>
                  <a:lnTo>
                    <a:pt x="353" y="499"/>
                  </a:lnTo>
                  <a:lnTo>
                    <a:pt x="355" y="499"/>
                  </a:lnTo>
                  <a:lnTo>
                    <a:pt x="362" y="499"/>
                  </a:lnTo>
                  <a:lnTo>
                    <a:pt x="367" y="497"/>
                  </a:lnTo>
                  <a:lnTo>
                    <a:pt x="367" y="497"/>
                  </a:lnTo>
                  <a:lnTo>
                    <a:pt x="368" y="499"/>
                  </a:lnTo>
                  <a:lnTo>
                    <a:pt x="368" y="499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0" y="502"/>
                  </a:lnTo>
                  <a:lnTo>
                    <a:pt x="373" y="505"/>
                  </a:lnTo>
                  <a:lnTo>
                    <a:pt x="379" y="509"/>
                  </a:lnTo>
                  <a:lnTo>
                    <a:pt x="382" y="507"/>
                  </a:lnTo>
                  <a:lnTo>
                    <a:pt x="384" y="507"/>
                  </a:lnTo>
                  <a:lnTo>
                    <a:pt x="384" y="507"/>
                  </a:lnTo>
                  <a:lnTo>
                    <a:pt x="387" y="502"/>
                  </a:lnTo>
                  <a:lnTo>
                    <a:pt x="387" y="497"/>
                  </a:lnTo>
                  <a:lnTo>
                    <a:pt x="389" y="497"/>
                  </a:lnTo>
                  <a:lnTo>
                    <a:pt x="389" y="495"/>
                  </a:lnTo>
                  <a:lnTo>
                    <a:pt x="390" y="495"/>
                  </a:lnTo>
                  <a:lnTo>
                    <a:pt x="400" y="494"/>
                  </a:lnTo>
                  <a:lnTo>
                    <a:pt x="402" y="494"/>
                  </a:lnTo>
                  <a:lnTo>
                    <a:pt x="404" y="494"/>
                  </a:lnTo>
                  <a:lnTo>
                    <a:pt x="405" y="495"/>
                  </a:lnTo>
                  <a:lnTo>
                    <a:pt x="410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4" y="495"/>
                  </a:lnTo>
                  <a:lnTo>
                    <a:pt x="414" y="495"/>
                  </a:lnTo>
                  <a:lnTo>
                    <a:pt x="417" y="495"/>
                  </a:lnTo>
                  <a:lnTo>
                    <a:pt x="420" y="494"/>
                  </a:lnTo>
                  <a:lnTo>
                    <a:pt x="422" y="494"/>
                  </a:lnTo>
                  <a:lnTo>
                    <a:pt x="425" y="495"/>
                  </a:lnTo>
                  <a:lnTo>
                    <a:pt x="432" y="500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5" y="507"/>
                  </a:lnTo>
                  <a:lnTo>
                    <a:pt x="445" y="509"/>
                  </a:lnTo>
                  <a:lnTo>
                    <a:pt x="445" y="510"/>
                  </a:lnTo>
                  <a:lnTo>
                    <a:pt x="445" y="514"/>
                  </a:lnTo>
                  <a:lnTo>
                    <a:pt x="445" y="514"/>
                  </a:lnTo>
                  <a:lnTo>
                    <a:pt x="447" y="514"/>
                  </a:lnTo>
                  <a:lnTo>
                    <a:pt x="447" y="514"/>
                  </a:lnTo>
                  <a:lnTo>
                    <a:pt x="449" y="515"/>
                  </a:lnTo>
                  <a:lnTo>
                    <a:pt x="459" y="519"/>
                  </a:lnTo>
                  <a:lnTo>
                    <a:pt x="467" y="522"/>
                  </a:lnTo>
                  <a:lnTo>
                    <a:pt x="477" y="524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2" y="524"/>
                  </a:lnTo>
                  <a:lnTo>
                    <a:pt x="482" y="525"/>
                  </a:lnTo>
                  <a:lnTo>
                    <a:pt x="482" y="525"/>
                  </a:lnTo>
                  <a:lnTo>
                    <a:pt x="484" y="527"/>
                  </a:lnTo>
                  <a:lnTo>
                    <a:pt x="484" y="527"/>
                  </a:lnTo>
                  <a:lnTo>
                    <a:pt x="485" y="529"/>
                  </a:lnTo>
                  <a:lnTo>
                    <a:pt x="485" y="529"/>
                  </a:lnTo>
                  <a:lnTo>
                    <a:pt x="497" y="532"/>
                  </a:lnTo>
                  <a:lnTo>
                    <a:pt x="499" y="532"/>
                  </a:lnTo>
                  <a:lnTo>
                    <a:pt x="497" y="524"/>
                  </a:lnTo>
                  <a:lnTo>
                    <a:pt x="497" y="522"/>
                  </a:lnTo>
                  <a:lnTo>
                    <a:pt x="492" y="519"/>
                  </a:lnTo>
                  <a:lnTo>
                    <a:pt x="487" y="517"/>
                  </a:lnTo>
                  <a:lnTo>
                    <a:pt x="487" y="517"/>
                  </a:lnTo>
                  <a:lnTo>
                    <a:pt x="487" y="515"/>
                  </a:lnTo>
                  <a:lnTo>
                    <a:pt x="489" y="512"/>
                  </a:lnTo>
                  <a:lnTo>
                    <a:pt x="489" y="510"/>
                  </a:lnTo>
                  <a:lnTo>
                    <a:pt x="490" y="507"/>
                  </a:lnTo>
                  <a:lnTo>
                    <a:pt x="490" y="507"/>
                  </a:lnTo>
                  <a:lnTo>
                    <a:pt x="490" y="505"/>
                  </a:lnTo>
                  <a:lnTo>
                    <a:pt x="489" y="497"/>
                  </a:lnTo>
                  <a:lnTo>
                    <a:pt x="489" y="495"/>
                  </a:lnTo>
                  <a:lnTo>
                    <a:pt x="489" y="495"/>
                  </a:lnTo>
                  <a:lnTo>
                    <a:pt x="485" y="492"/>
                  </a:lnTo>
                  <a:lnTo>
                    <a:pt x="484" y="485"/>
                  </a:lnTo>
                  <a:lnTo>
                    <a:pt x="484" y="484"/>
                  </a:lnTo>
                  <a:lnTo>
                    <a:pt x="484" y="484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90" y="470"/>
                  </a:lnTo>
                  <a:lnTo>
                    <a:pt x="490" y="469"/>
                  </a:lnTo>
                  <a:lnTo>
                    <a:pt x="492" y="469"/>
                  </a:lnTo>
                  <a:lnTo>
                    <a:pt x="494" y="469"/>
                  </a:lnTo>
                  <a:lnTo>
                    <a:pt x="495" y="464"/>
                  </a:lnTo>
                  <a:lnTo>
                    <a:pt x="499" y="459"/>
                  </a:lnTo>
                  <a:lnTo>
                    <a:pt x="509" y="444"/>
                  </a:lnTo>
                  <a:lnTo>
                    <a:pt x="509" y="444"/>
                  </a:lnTo>
                  <a:lnTo>
                    <a:pt x="510" y="442"/>
                  </a:lnTo>
                  <a:lnTo>
                    <a:pt x="515" y="435"/>
                  </a:lnTo>
                  <a:lnTo>
                    <a:pt x="519" y="430"/>
                  </a:lnTo>
                  <a:lnTo>
                    <a:pt x="520" y="427"/>
                  </a:lnTo>
                  <a:lnTo>
                    <a:pt x="524" y="425"/>
                  </a:lnTo>
                  <a:lnTo>
                    <a:pt x="530" y="419"/>
                  </a:lnTo>
                  <a:lnTo>
                    <a:pt x="532" y="417"/>
                  </a:lnTo>
                  <a:lnTo>
                    <a:pt x="534" y="415"/>
                  </a:lnTo>
                  <a:lnTo>
                    <a:pt x="535" y="414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5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2" y="404"/>
                  </a:lnTo>
                  <a:lnTo>
                    <a:pt x="544" y="402"/>
                  </a:lnTo>
                  <a:lnTo>
                    <a:pt x="547" y="402"/>
                  </a:lnTo>
                  <a:lnTo>
                    <a:pt x="549" y="400"/>
                  </a:lnTo>
                  <a:lnTo>
                    <a:pt x="550" y="400"/>
                  </a:lnTo>
                  <a:lnTo>
                    <a:pt x="552" y="400"/>
                  </a:lnTo>
                  <a:lnTo>
                    <a:pt x="555" y="400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59" y="399"/>
                  </a:lnTo>
                  <a:lnTo>
                    <a:pt x="559" y="399"/>
                  </a:lnTo>
                  <a:lnTo>
                    <a:pt x="565" y="387"/>
                  </a:lnTo>
                  <a:lnTo>
                    <a:pt x="565" y="387"/>
                  </a:lnTo>
                  <a:lnTo>
                    <a:pt x="565" y="385"/>
                  </a:lnTo>
                  <a:lnTo>
                    <a:pt x="564" y="385"/>
                  </a:lnTo>
                  <a:lnTo>
                    <a:pt x="564" y="382"/>
                  </a:lnTo>
                  <a:lnTo>
                    <a:pt x="564" y="380"/>
                  </a:lnTo>
                  <a:lnTo>
                    <a:pt x="564" y="379"/>
                  </a:lnTo>
                  <a:lnTo>
                    <a:pt x="562" y="375"/>
                  </a:lnTo>
                  <a:lnTo>
                    <a:pt x="562" y="374"/>
                  </a:lnTo>
                  <a:lnTo>
                    <a:pt x="557" y="369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4"/>
                  </a:lnTo>
                  <a:lnTo>
                    <a:pt x="554" y="364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7" y="360"/>
                  </a:lnTo>
                  <a:lnTo>
                    <a:pt x="559" y="360"/>
                  </a:lnTo>
                  <a:lnTo>
                    <a:pt x="559" y="362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5" y="359"/>
                  </a:lnTo>
                  <a:lnTo>
                    <a:pt x="565" y="359"/>
                  </a:lnTo>
                  <a:lnTo>
                    <a:pt x="564" y="359"/>
                  </a:lnTo>
                  <a:lnTo>
                    <a:pt x="562" y="357"/>
                  </a:lnTo>
                  <a:lnTo>
                    <a:pt x="559" y="357"/>
                  </a:lnTo>
                  <a:lnTo>
                    <a:pt x="559" y="355"/>
                  </a:lnTo>
                  <a:lnTo>
                    <a:pt x="559" y="355"/>
                  </a:lnTo>
                  <a:lnTo>
                    <a:pt x="555" y="352"/>
                  </a:lnTo>
                  <a:lnTo>
                    <a:pt x="554" y="350"/>
                  </a:lnTo>
                  <a:lnTo>
                    <a:pt x="550" y="345"/>
                  </a:lnTo>
                  <a:lnTo>
                    <a:pt x="549" y="339"/>
                  </a:lnTo>
                  <a:lnTo>
                    <a:pt x="547" y="335"/>
                  </a:lnTo>
                  <a:lnTo>
                    <a:pt x="539" y="325"/>
                  </a:lnTo>
                  <a:lnTo>
                    <a:pt x="534" y="320"/>
                  </a:lnTo>
                  <a:lnTo>
                    <a:pt x="534" y="320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7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5" y="313"/>
                  </a:lnTo>
                  <a:lnTo>
                    <a:pt x="535" y="310"/>
                  </a:lnTo>
                  <a:lnTo>
                    <a:pt x="535" y="308"/>
                  </a:lnTo>
                  <a:lnTo>
                    <a:pt x="534" y="303"/>
                  </a:lnTo>
                  <a:lnTo>
                    <a:pt x="532" y="302"/>
                  </a:lnTo>
                  <a:lnTo>
                    <a:pt x="530" y="298"/>
                  </a:lnTo>
                  <a:lnTo>
                    <a:pt x="527" y="297"/>
                  </a:lnTo>
                  <a:lnTo>
                    <a:pt x="527" y="295"/>
                  </a:lnTo>
                  <a:lnTo>
                    <a:pt x="527" y="290"/>
                  </a:lnTo>
                  <a:lnTo>
                    <a:pt x="527" y="288"/>
                  </a:lnTo>
                  <a:lnTo>
                    <a:pt x="527" y="280"/>
                  </a:lnTo>
                  <a:lnTo>
                    <a:pt x="527" y="278"/>
                  </a:lnTo>
                  <a:lnTo>
                    <a:pt x="529" y="270"/>
                  </a:lnTo>
                  <a:lnTo>
                    <a:pt x="530" y="253"/>
                  </a:lnTo>
                  <a:lnTo>
                    <a:pt x="530" y="248"/>
                  </a:lnTo>
                  <a:lnTo>
                    <a:pt x="525" y="245"/>
                  </a:lnTo>
                  <a:lnTo>
                    <a:pt x="517" y="240"/>
                  </a:lnTo>
                  <a:lnTo>
                    <a:pt x="505" y="237"/>
                  </a:lnTo>
                  <a:lnTo>
                    <a:pt x="504" y="235"/>
                  </a:lnTo>
                  <a:lnTo>
                    <a:pt x="502" y="232"/>
                  </a:lnTo>
                  <a:lnTo>
                    <a:pt x="505" y="227"/>
                  </a:lnTo>
                  <a:lnTo>
                    <a:pt x="509" y="222"/>
                  </a:lnTo>
                  <a:lnTo>
                    <a:pt x="510" y="215"/>
                  </a:lnTo>
                  <a:lnTo>
                    <a:pt x="514" y="210"/>
                  </a:lnTo>
                  <a:lnTo>
                    <a:pt x="514" y="208"/>
                  </a:lnTo>
                  <a:lnTo>
                    <a:pt x="515" y="208"/>
                  </a:lnTo>
                  <a:lnTo>
                    <a:pt x="520" y="203"/>
                  </a:lnTo>
                  <a:lnTo>
                    <a:pt x="520" y="203"/>
                  </a:lnTo>
                  <a:lnTo>
                    <a:pt x="525" y="202"/>
                  </a:lnTo>
                  <a:lnTo>
                    <a:pt x="527" y="200"/>
                  </a:lnTo>
                  <a:lnTo>
                    <a:pt x="530" y="198"/>
                  </a:lnTo>
                  <a:lnTo>
                    <a:pt x="532" y="198"/>
                  </a:lnTo>
                  <a:lnTo>
                    <a:pt x="534" y="200"/>
                  </a:lnTo>
                  <a:lnTo>
                    <a:pt x="534" y="198"/>
                  </a:lnTo>
                  <a:lnTo>
                    <a:pt x="540" y="193"/>
                  </a:lnTo>
                  <a:lnTo>
                    <a:pt x="542" y="192"/>
                  </a:lnTo>
                  <a:lnTo>
                    <a:pt x="542" y="192"/>
                  </a:lnTo>
                  <a:lnTo>
                    <a:pt x="544" y="190"/>
                  </a:lnTo>
                  <a:lnTo>
                    <a:pt x="544" y="188"/>
                  </a:lnTo>
                  <a:lnTo>
                    <a:pt x="544" y="188"/>
                  </a:lnTo>
                  <a:lnTo>
                    <a:pt x="544" y="183"/>
                  </a:lnTo>
                  <a:lnTo>
                    <a:pt x="544" y="183"/>
                  </a:lnTo>
                  <a:lnTo>
                    <a:pt x="542" y="173"/>
                  </a:lnTo>
                  <a:lnTo>
                    <a:pt x="540" y="148"/>
                  </a:lnTo>
                  <a:lnTo>
                    <a:pt x="540" y="148"/>
                  </a:lnTo>
                  <a:lnTo>
                    <a:pt x="539" y="148"/>
                  </a:lnTo>
                  <a:lnTo>
                    <a:pt x="537" y="143"/>
                  </a:lnTo>
                  <a:lnTo>
                    <a:pt x="525" y="120"/>
                  </a:lnTo>
                  <a:lnTo>
                    <a:pt x="525" y="118"/>
                  </a:lnTo>
                  <a:lnTo>
                    <a:pt x="524" y="113"/>
                  </a:lnTo>
                  <a:lnTo>
                    <a:pt x="522" y="108"/>
                  </a:lnTo>
                  <a:lnTo>
                    <a:pt x="517" y="92"/>
                  </a:lnTo>
                  <a:lnTo>
                    <a:pt x="517" y="90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0"/>
                  </a:lnTo>
                  <a:lnTo>
                    <a:pt x="514" y="78"/>
                  </a:lnTo>
                  <a:lnTo>
                    <a:pt x="514" y="75"/>
                  </a:lnTo>
                  <a:lnTo>
                    <a:pt x="514" y="72"/>
                  </a:lnTo>
                  <a:lnTo>
                    <a:pt x="514" y="70"/>
                  </a:lnTo>
                  <a:lnTo>
                    <a:pt x="514" y="68"/>
                  </a:lnTo>
                  <a:lnTo>
                    <a:pt x="514" y="65"/>
                  </a:lnTo>
                  <a:lnTo>
                    <a:pt x="512" y="63"/>
                  </a:lnTo>
                  <a:lnTo>
                    <a:pt x="512" y="62"/>
                  </a:lnTo>
                  <a:lnTo>
                    <a:pt x="512" y="60"/>
                  </a:lnTo>
                  <a:lnTo>
                    <a:pt x="510" y="57"/>
                  </a:lnTo>
                  <a:lnTo>
                    <a:pt x="504" y="51"/>
                  </a:lnTo>
                  <a:lnTo>
                    <a:pt x="504" y="51"/>
                  </a:lnTo>
                  <a:lnTo>
                    <a:pt x="502" y="50"/>
                  </a:lnTo>
                  <a:lnTo>
                    <a:pt x="497" y="48"/>
                  </a:lnTo>
                  <a:lnTo>
                    <a:pt x="492" y="45"/>
                  </a:lnTo>
                  <a:lnTo>
                    <a:pt x="489" y="43"/>
                  </a:lnTo>
                  <a:lnTo>
                    <a:pt x="489" y="41"/>
                  </a:lnTo>
                  <a:lnTo>
                    <a:pt x="484" y="38"/>
                  </a:lnTo>
                  <a:lnTo>
                    <a:pt x="479" y="36"/>
                  </a:lnTo>
                  <a:lnTo>
                    <a:pt x="479" y="36"/>
                  </a:lnTo>
                  <a:lnTo>
                    <a:pt x="477" y="36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4" y="41"/>
                  </a:lnTo>
                  <a:lnTo>
                    <a:pt x="472" y="41"/>
                  </a:lnTo>
                  <a:lnTo>
                    <a:pt x="467" y="43"/>
                  </a:lnTo>
                  <a:lnTo>
                    <a:pt x="465" y="43"/>
                  </a:lnTo>
                  <a:lnTo>
                    <a:pt x="440" y="45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4" y="46"/>
                  </a:lnTo>
                  <a:lnTo>
                    <a:pt x="363" y="45"/>
                  </a:lnTo>
                  <a:lnTo>
                    <a:pt x="363" y="45"/>
                  </a:lnTo>
                  <a:lnTo>
                    <a:pt x="345" y="43"/>
                  </a:lnTo>
                  <a:lnTo>
                    <a:pt x="318" y="38"/>
                  </a:lnTo>
                  <a:lnTo>
                    <a:pt x="313" y="38"/>
                  </a:lnTo>
                  <a:lnTo>
                    <a:pt x="308" y="43"/>
                  </a:lnTo>
                  <a:lnTo>
                    <a:pt x="305" y="45"/>
                  </a:lnTo>
                  <a:lnTo>
                    <a:pt x="303" y="45"/>
                  </a:lnTo>
                  <a:lnTo>
                    <a:pt x="292" y="53"/>
                  </a:lnTo>
                  <a:lnTo>
                    <a:pt x="285" y="51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5" y="46"/>
                  </a:lnTo>
                  <a:lnTo>
                    <a:pt x="287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5"/>
                  </a:lnTo>
                  <a:lnTo>
                    <a:pt x="293" y="45"/>
                  </a:lnTo>
                  <a:lnTo>
                    <a:pt x="300" y="41"/>
                  </a:lnTo>
                  <a:lnTo>
                    <a:pt x="300" y="41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2" y="38"/>
                  </a:lnTo>
                  <a:lnTo>
                    <a:pt x="300" y="40"/>
                  </a:lnTo>
                  <a:lnTo>
                    <a:pt x="298" y="41"/>
                  </a:lnTo>
                  <a:lnTo>
                    <a:pt x="295" y="41"/>
                  </a:lnTo>
                  <a:lnTo>
                    <a:pt x="293" y="43"/>
                  </a:lnTo>
                  <a:lnTo>
                    <a:pt x="292" y="43"/>
                  </a:lnTo>
                  <a:lnTo>
                    <a:pt x="283" y="45"/>
                  </a:lnTo>
                  <a:lnTo>
                    <a:pt x="278" y="45"/>
                  </a:lnTo>
                  <a:lnTo>
                    <a:pt x="273" y="46"/>
                  </a:lnTo>
                  <a:lnTo>
                    <a:pt x="272" y="46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2" y="45"/>
                  </a:lnTo>
                  <a:lnTo>
                    <a:pt x="255" y="41"/>
                  </a:lnTo>
                  <a:lnTo>
                    <a:pt x="252" y="38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26"/>
                  </a:lnTo>
                  <a:lnTo>
                    <a:pt x="248" y="23"/>
                  </a:lnTo>
                  <a:lnTo>
                    <a:pt x="247" y="23"/>
                  </a:lnTo>
                  <a:lnTo>
                    <a:pt x="245" y="20"/>
                  </a:lnTo>
                  <a:lnTo>
                    <a:pt x="243" y="15"/>
                  </a:lnTo>
                  <a:lnTo>
                    <a:pt x="240" y="10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3" y="5"/>
                  </a:lnTo>
                  <a:lnTo>
                    <a:pt x="250" y="10"/>
                  </a:lnTo>
                  <a:lnTo>
                    <a:pt x="257" y="13"/>
                  </a:lnTo>
                  <a:lnTo>
                    <a:pt x="257" y="15"/>
                  </a:lnTo>
                  <a:lnTo>
                    <a:pt x="258" y="16"/>
                  </a:lnTo>
                  <a:lnTo>
                    <a:pt x="258" y="18"/>
                  </a:lnTo>
                  <a:lnTo>
                    <a:pt x="258" y="18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5" y="13"/>
                  </a:lnTo>
                  <a:lnTo>
                    <a:pt x="253" y="11"/>
                  </a:lnTo>
                  <a:lnTo>
                    <a:pt x="238" y="0"/>
                  </a:lnTo>
                  <a:lnTo>
                    <a:pt x="237" y="0"/>
                  </a:lnTo>
                  <a:lnTo>
                    <a:pt x="222" y="0"/>
                  </a:lnTo>
                  <a:lnTo>
                    <a:pt x="215" y="0"/>
                  </a:lnTo>
                  <a:lnTo>
                    <a:pt x="180" y="8"/>
                  </a:lnTo>
                  <a:lnTo>
                    <a:pt x="178" y="8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3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0" y="21"/>
                  </a:lnTo>
                  <a:lnTo>
                    <a:pt x="147" y="21"/>
                  </a:lnTo>
                  <a:lnTo>
                    <a:pt x="145" y="21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38" y="25"/>
                  </a:lnTo>
                  <a:lnTo>
                    <a:pt x="135" y="28"/>
                  </a:lnTo>
                  <a:lnTo>
                    <a:pt x="133" y="30"/>
                  </a:lnTo>
                  <a:lnTo>
                    <a:pt x="128" y="36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2" y="48"/>
                  </a:lnTo>
                  <a:lnTo>
                    <a:pt x="120" y="48"/>
                  </a:lnTo>
                  <a:lnTo>
                    <a:pt x="118" y="50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08" y="48"/>
                  </a:lnTo>
                  <a:lnTo>
                    <a:pt x="98" y="50"/>
                  </a:lnTo>
                  <a:lnTo>
                    <a:pt x="68" y="58"/>
                  </a:lnTo>
                  <a:lnTo>
                    <a:pt x="41" y="65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5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6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80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102"/>
                  </a:lnTo>
                  <a:lnTo>
                    <a:pt x="30" y="10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18" y="93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10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30"/>
            <p:cNvSpPr>
              <a:spLocks/>
            </p:cNvSpPr>
            <p:nvPr/>
          </p:nvSpPr>
          <p:spPr bwMode="auto">
            <a:xfrm>
              <a:off x="5897850" y="4518696"/>
              <a:ext cx="563061" cy="374023"/>
            </a:xfrm>
            <a:custGeom>
              <a:avLst/>
              <a:gdLst>
                <a:gd name="T0" fmla="*/ 3 w 417"/>
                <a:gd name="T1" fmla="*/ 60 h 277"/>
                <a:gd name="T2" fmla="*/ 25 w 417"/>
                <a:gd name="T3" fmla="*/ 88 h 277"/>
                <a:gd name="T4" fmla="*/ 42 w 417"/>
                <a:gd name="T5" fmla="*/ 115 h 277"/>
                <a:gd name="T6" fmla="*/ 15 w 417"/>
                <a:gd name="T7" fmla="*/ 137 h 277"/>
                <a:gd name="T8" fmla="*/ 15 w 417"/>
                <a:gd name="T9" fmla="*/ 169 h 277"/>
                <a:gd name="T10" fmla="*/ 7 w 417"/>
                <a:gd name="T11" fmla="*/ 185 h 277"/>
                <a:gd name="T12" fmla="*/ 37 w 417"/>
                <a:gd name="T13" fmla="*/ 214 h 277"/>
                <a:gd name="T14" fmla="*/ 50 w 417"/>
                <a:gd name="T15" fmla="*/ 237 h 277"/>
                <a:gd name="T16" fmla="*/ 47 w 417"/>
                <a:gd name="T17" fmla="*/ 247 h 277"/>
                <a:gd name="T18" fmla="*/ 58 w 417"/>
                <a:gd name="T19" fmla="*/ 277 h 277"/>
                <a:gd name="T20" fmla="*/ 73 w 417"/>
                <a:gd name="T21" fmla="*/ 269 h 277"/>
                <a:gd name="T22" fmla="*/ 125 w 417"/>
                <a:gd name="T23" fmla="*/ 254 h 277"/>
                <a:gd name="T24" fmla="*/ 162 w 417"/>
                <a:gd name="T25" fmla="*/ 260 h 277"/>
                <a:gd name="T26" fmla="*/ 194 w 417"/>
                <a:gd name="T27" fmla="*/ 265 h 277"/>
                <a:gd name="T28" fmla="*/ 210 w 417"/>
                <a:gd name="T29" fmla="*/ 275 h 277"/>
                <a:gd name="T30" fmla="*/ 252 w 417"/>
                <a:gd name="T31" fmla="*/ 267 h 277"/>
                <a:gd name="T32" fmla="*/ 267 w 417"/>
                <a:gd name="T33" fmla="*/ 235 h 277"/>
                <a:gd name="T34" fmla="*/ 262 w 417"/>
                <a:gd name="T35" fmla="*/ 229 h 277"/>
                <a:gd name="T36" fmla="*/ 279 w 417"/>
                <a:gd name="T37" fmla="*/ 225 h 277"/>
                <a:gd name="T38" fmla="*/ 284 w 417"/>
                <a:gd name="T39" fmla="*/ 217 h 277"/>
                <a:gd name="T40" fmla="*/ 295 w 417"/>
                <a:gd name="T41" fmla="*/ 207 h 277"/>
                <a:gd name="T42" fmla="*/ 312 w 417"/>
                <a:gd name="T43" fmla="*/ 200 h 277"/>
                <a:gd name="T44" fmla="*/ 324 w 417"/>
                <a:gd name="T45" fmla="*/ 189 h 277"/>
                <a:gd name="T46" fmla="*/ 349 w 417"/>
                <a:gd name="T47" fmla="*/ 189 h 277"/>
                <a:gd name="T48" fmla="*/ 364 w 417"/>
                <a:gd name="T49" fmla="*/ 200 h 277"/>
                <a:gd name="T50" fmla="*/ 382 w 417"/>
                <a:gd name="T51" fmla="*/ 190 h 277"/>
                <a:gd name="T52" fmla="*/ 374 w 417"/>
                <a:gd name="T53" fmla="*/ 170 h 277"/>
                <a:gd name="T54" fmla="*/ 359 w 417"/>
                <a:gd name="T55" fmla="*/ 152 h 277"/>
                <a:gd name="T56" fmla="*/ 350 w 417"/>
                <a:gd name="T57" fmla="*/ 150 h 277"/>
                <a:gd name="T58" fmla="*/ 370 w 417"/>
                <a:gd name="T59" fmla="*/ 127 h 277"/>
                <a:gd name="T60" fmla="*/ 377 w 417"/>
                <a:gd name="T61" fmla="*/ 83 h 277"/>
                <a:gd name="T62" fmla="*/ 400 w 417"/>
                <a:gd name="T63" fmla="*/ 58 h 277"/>
                <a:gd name="T64" fmla="*/ 409 w 417"/>
                <a:gd name="T65" fmla="*/ 60 h 277"/>
                <a:gd name="T66" fmla="*/ 417 w 417"/>
                <a:gd name="T67" fmla="*/ 45 h 277"/>
                <a:gd name="T68" fmla="*/ 414 w 417"/>
                <a:gd name="T69" fmla="*/ 33 h 277"/>
                <a:gd name="T70" fmla="*/ 392 w 417"/>
                <a:gd name="T71" fmla="*/ 27 h 277"/>
                <a:gd name="T72" fmla="*/ 370 w 417"/>
                <a:gd name="T73" fmla="*/ 13 h 277"/>
                <a:gd name="T74" fmla="*/ 367 w 417"/>
                <a:gd name="T75" fmla="*/ 8 h 277"/>
                <a:gd name="T76" fmla="*/ 334 w 417"/>
                <a:gd name="T77" fmla="*/ 10 h 277"/>
                <a:gd name="T78" fmla="*/ 320 w 417"/>
                <a:gd name="T79" fmla="*/ 2 h 277"/>
                <a:gd name="T80" fmla="*/ 305 w 417"/>
                <a:gd name="T81" fmla="*/ 2 h 277"/>
                <a:gd name="T82" fmla="*/ 267 w 417"/>
                <a:gd name="T83" fmla="*/ 13 h 277"/>
                <a:gd name="T84" fmla="*/ 239 w 417"/>
                <a:gd name="T85" fmla="*/ 35 h 277"/>
                <a:gd name="T86" fmla="*/ 225 w 417"/>
                <a:gd name="T87" fmla="*/ 50 h 277"/>
                <a:gd name="T88" fmla="*/ 204 w 417"/>
                <a:gd name="T89" fmla="*/ 57 h 277"/>
                <a:gd name="T90" fmla="*/ 195 w 417"/>
                <a:gd name="T91" fmla="*/ 53 h 277"/>
                <a:gd name="T92" fmla="*/ 153 w 417"/>
                <a:gd name="T93" fmla="*/ 52 h 277"/>
                <a:gd name="T94" fmla="*/ 133 w 417"/>
                <a:gd name="T95" fmla="*/ 55 h 277"/>
                <a:gd name="T96" fmla="*/ 102 w 417"/>
                <a:gd name="T97" fmla="*/ 52 h 277"/>
                <a:gd name="T98" fmla="*/ 83 w 417"/>
                <a:gd name="T99" fmla="*/ 50 h 277"/>
                <a:gd name="T100" fmla="*/ 70 w 417"/>
                <a:gd name="T101" fmla="*/ 45 h 277"/>
                <a:gd name="T102" fmla="*/ 52 w 417"/>
                <a:gd name="T103" fmla="*/ 50 h 277"/>
                <a:gd name="T104" fmla="*/ 32 w 417"/>
                <a:gd name="T105" fmla="*/ 42 h 277"/>
                <a:gd name="T106" fmla="*/ 42 w 417"/>
                <a:gd name="T107" fmla="*/ 32 h 277"/>
                <a:gd name="T108" fmla="*/ 43 w 417"/>
                <a:gd name="T109" fmla="*/ 25 h 277"/>
                <a:gd name="T110" fmla="*/ 20 w 417"/>
                <a:gd name="T111" fmla="*/ 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7" h="277">
                  <a:moveTo>
                    <a:pt x="15" y="18"/>
                  </a:moveTo>
                  <a:lnTo>
                    <a:pt x="15" y="23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2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45" y="105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5" y="135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3"/>
                  </a:lnTo>
                  <a:lnTo>
                    <a:pt x="17" y="135"/>
                  </a:lnTo>
                  <a:lnTo>
                    <a:pt x="15" y="137"/>
                  </a:lnTo>
                  <a:lnTo>
                    <a:pt x="8" y="140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62"/>
                  </a:lnTo>
                  <a:lnTo>
                    <a:pt x="10" y="164"/>
                  </a:lnTo>
                  <a:lnTo>
                    <a:pt x="12" y="167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7"/>
                  </a:lnTo>
                  <a:lnTo>
                    <a:pt x="15" y="177"/>
                  </a:lnTo>
                  <a:lnTo>
                    <a:pt x="15" y="180"/>
                  </a:lnTo>
                  <a:lnTo>
                    <a:pt x="7" y="185"/>
                  </a:lnTo>
                  <a:lnTo>
                    <a:pt x="5" y="187"/>
                  </a:lnTo>
                  <a:lnTo>
                    <a:pt x="8" y="192"/>
                  </a:lnTo>
                  <a:lnTo>
                    <a:pt x="15" y="202"/>
                  </a:lnTo>
                  <a:lnTo>
                    <a:pt x="25" y="209"/>
                  </a:lnTo>
                  <a:lnTo>
                    <a:pt x="27" y="210"/>
                  </a:lnTo>
                  <a:lnTo>
                    <a:pt x="27" y="210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7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2" y="239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4"/>
                  </a:lnTo>
                  <a:lnTo>
                    <a:pt x="48" y="245"/>
                  </a:lnTo>
                  <a:lnTo>
                    <a:pt x="47" y="247"/>
                  </a:lnTo>
                  <a:lnTo>
                    <a:pt x="48" y="264"/>
                  </a:lnTo>
                  <a:lnTo>
                    <a:pt x="48" y="272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7" y="275"/>
                  </a:lnTo>
                  <a:lnTo>
                    <a:pt x="50" y="275"/>
                  </a:lnTo>
                  <a:lnTo>
                    <a:pt x="58" y="277"/>
                  </a:lnTo>
                  <a:lnTo>
                    <a:pt x="60" y="277"/>
                  </a:lnTo>
                  <a:lnTo>
                    <a:pt x="63" y="277"/>
                  </a:lnTo>
                  <a:lnTo>
                    <a:pt x="65" y="277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73" y="269"/>
                  </a:lnTo>
                  <a:lnTo>
                    <a:pt x="88" y="269"/>
                  </a:lnTo>
                  <a:lnTo>
                    <a:pt x="97" y="269"/>
                  </a:lnTo>
                  <a:lnTo>
                    <a:pt x="105" y="265"/>
                  </a:lnTo>
                  <a:lnTo>
                    <a:pt x="113" y="262"/>
                  </a:lnTo>
                  <a:lnTo>
                    <a:pt x="125" y="257"/>
                  </a:lnTo>
                  <a:lnTo>
                    <a:pt x="125" y="255"/>
                  </a:lnTo>
                  <a:lnTo>
                    <a:pt x="125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37" y="250"/>
                  </a:lnTo>
                  <a:lnTo>
                    <a:pt x="138" y="250"/>
                  </a:lnTo>
                  <a:lnTo>
                    <a:pt x="152" y="252"/>
                  </a:lnTo>
                  <a:lnTo>
                    <a:pt x="158" y="255"/>
                  </a:lnTo>
                  <a:lnTo>
                    <a:pt x="158" y="257"/>
                  </a:lnTo>
                  <a:lnTo>
                    <a:pt x="158" y="257"/>
                  </a:lnTo>
                  <a:lnTo>
                    <a:pt x="162" y="260"/>
                  </a:lnTo>
                  <a:lnTo>
                    <a:pt x="162" y="260"/>
                  </a:lnTo>
                  <a:lnTo>
                    <a:pt x="164" y="262"/>
                  </a:lnTo>
                  <a:lnTo>
                    <a:pt x="177" y="265"/>
                  </a:lnTo>
                  <a:lnTo>
                    <a:pt x="177" y="264"/>
                  </a:lnTo>
                  <a:lnTo>
                    <a:pt x="177" y="262"/>
                  </a:lnTo>
                  <a:lnTo>
                    <a:pt x="185" y="264"/>
                  </a:lnTo>
                  <a:lnTo>
                    <a:pt x="190" y="265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9" y="267"/>
                  </a:lnTo>
                  <a:lnTo>
                    <a:pt x="202" y="269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7" y="274"/>
                  </a:lnTo>
                  <a:lnTo>
                    <a:pt x="207" y="275"/>
                  </a:lnTo>
                  <a:lnTo>
                    <a:pt x="210" y="275"/>
                  </a:lnTo>
                  <a:lnTo>
                    <a:pt x="210" y="275"/>
                  </a:lnTo>
                  <a:lnTo>
                    <a:pt x="214" y="275"/>
                  </a:lnTo>
                  <a:lnTo>
                    <a:pt x="215" y="274"/>
                  </a:lnTo>
                  <a:lnTo>
                    <a:pt x="219" y="272"/>
                  </a:lnTo>
                  <a:lnTo>
                    <a:pt x="225" y="270"/>
                  </a:lnTo>
                  <a:lnTo>
                    <a:pt x="240" y="267"/>
                  </a:lnTo>
                  <a:lnTo>
                    <a:pt x="252" y="267"/>
                  </a:lnTo>
                  <a:lnTo>
                    <a:pt x="252" y="267"/>
                  </a:lnTo>
                  <a:lnTo>
                    <a:pt x="259" y="265"/>
                  </a:lnTo>
                  <a:lnTo>
                    <a:pt x="269" y="260"/>
                  </a:lnTo>
                  <a:lnTo>
                    <a:pt x="272" y="254"/>
                  </a:lnTo>
                  <a:lnTo>
                    <a:pt x="272" y="252"/>
                  </a:lnTo>
                  <a:lnTo>
                    <a:pt x="270" y="245"/>
                  </a:lnTo>
                  <a:lnTo>
                    <a:pt x="270" y="24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4" y="237"/>
                  </a:lnTo>
                  <a:lnTo>
                    <a:pt x="264" y="235"/>
                  </a:lnTo>
                  <a:lnTo>
                    <a:pt x="262" y="234"/>
                  </a:lnTo>
                  <a:lnTo>
                    <a:pt x="262" y="230"/>
                  </a:lnTo>
                  <a:lnTo>
                    <a:pt x="262" y="230"/>
                  </a:lnTo>
                  <a:lnTo>
                    <a:pt x="262" y="229"/>
                  </a:lnTo>
                  <a:lnTo>
                    <a:pt x="262" y="229"/>
                  </a:lnTo>
                  <a:lnTo>
                    <a:pt x="267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2" y="225"/>
                  </a:lnTo>
                  <a:lnTo>
                    <a:pt x="282" y="227"/>
                  </a:lnTo>
                  <a:lnTo>
                    <a:pt x="280" y="225"/>
                  </a:lnTo>
                  <a:lnTo>
                    <a:pt x="279" y="225"/>
                  </a:lnTo>
                  <a:lnTo>
                    <a:pt x="279" y="224"/>
                  </a:lnTo>
                  <a:lnTo>
                    <a:pt x="279" y="224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17"/>
                  </a:lnTo>
                  <a:lnTo>
                    <a:pt x="282" y="217"/>
                  </a:lnTo>
                  <a:lnTo>
                    <a:pt x="284" y="217"/>
                  </a:lnTo>
                  <a:lnTo>
                    <a:pt x="289" y="215"/>
                  </a:lnTo>
                  <a:lnTo>
                    <a:pt x="292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4"/>
                  </a:lnTo>
                  <a:lnTo>
                    <a:pt x="294" y="212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294" y="207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7" y="202"/>
                  </a:lnTo>
                  <a:lnTo>
                    <a:pt x="300" y="202"/>
                  </a:lnTo>
                  <a:lnTo>
                    <a:pt x="307" y="202"/>
                  </a:lnTo>
                  <a:lnTo>
                    <a:pt x="312" y="200"/>
                  </a:lnTo>
                  <a:lnTo>
                    <a:pt x="314" y="200"/>
                  </a:lnTo>
                  <a:lnTo>
                    <a:pt x="320" y="197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0"/>
                  </a:lnTo>
                  <a:lnTo>
                    <a:pt x="324" y="190"/>
                  </a:lnTo>
                  <a:lnTo>
                    <a:pt x="324" y="189"/>
                  </a:lnTo>
                  <a:lnTo>
                    <a:pt x="325" y="189"/>
                  </a:lnTo>
                  <a:lnTo>
                    <a:pt x="327" y="189"/>
                  </a:lnTo>
                  <a:lnTo>
                    <a:pt x="339" y="185"/>
                  </a:lnTo>
                  <a:lnTo>
                    <a:pt x="339" y="185"/>
                  </a:lnTo>
                  <a:lnTo>
                    <a:pt x="342" y="185"/>
                  </a:lnTo>
                  <a:lnTo>
                    <a:pt x="344" y="185"/>
                  </a:lnTo>
                  <a:lnTo>
                    <a:pt x="347" y="189"/>
                  </a:lnTo>
                  <a:lnTo>
                    <a:pt x="349" y="189"/>
                  </a:lnTo>
                  <a:lnTo>
                    <a:pt x="349" y="190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2" y="194"/>
                  </a:lnTo>
                  <a:lnTo>
                    <a:pt x="355" y="197"/>
                  </a:lnTo>
                  <a:lnTo>
                    <a:pt x="362" y="200"/>
                  </a:lnTo>
                  <a:lnTo>
                    <a:pt x="364" y="200"/>
                  </a:lnTo>
                  <a:lnTo>
                    <a:pt x="364" y="200"/>
                  </a:lnTo>
                  <a:lnTo>
                    <a:pt x="365" y="199"/>
                  </a:lnTo>
                  <a:lnTo>
                    <a:pt x="367" y="197"/>
                  </a:lnTo>
                  <a:lnTo>
                    <a:pt x="367" y="197"/>
                  </a:lnTo>
                  <a:lnTo>
                    <a:pt x="369" y="195"/>
                  </a:lnTo>
                  <a:lnTo>
                    <a:pt x="372" y="194"/>
                  </a:lnTo>
                  <a:lnTo>
                    <a:pt x="380" y="190"/>
                  </a:lnTo>
                  <a:lnTo>
                    <a:pt x="382" y="190"/>
                  </a:lnTo>
                  <a:lnTo>
                    <a:pt x="382" y="190"/>
                  </a:lnTo>
                  <a:lnTo>
                    <a:pt x="392" y="192"/>
                  </a:lnTo>
                  <a:lnTo>
                    <a:pt x="394" y="190"/>
                  </a:lnTo>
                  <a:lnTo>
                    <a:pt x="394" y="190"/>
                  </a:lnTo>
                  <a:lnTo>
                    <a:pt x="390" y="184"/>
                  </a:lnTo>
                  <a:lnTo>
                    <a:pt x="389" y="184"/>
                  </a:lnTo>
                  <a:lnTo>
                    <a:pt x="389" y="182"/>
                  </a:lnTo>
                  <a:lnTo>
                    <a:pt x="380" y="175"/>
                  </a:lnTo>
                  <a:lnTo>
                    <a:pt x="374" y="170"/>
                  </a:lnTo>
                  <a:lnTo>
                    <a:pt x="374" y="169"/>
                  </a:lnTo>
                  <a:lnTo>
                    <a:pt x="372" y="167"/>
                  </a:lnTo>
                  <a:lnTo>
                    <a:pt x="372" y="165"/>
                  </a:lnTo>
                  <a:lnTo>
                    <a:pt x="367" y="155"/>
                  </a:lnTo>
                  <a:lnTo>
                    <a:pt x="365" y="154"/>
                  </a:lnTo>
                  <a:lnTo>
                    <a:pt x="362" y="152"/>
                  </a:lnTo>
                  <a:lnTo>
                    <a:pt x="359" y="152"/>
                  </a:lnTo>
                  <a:lnTo>
                    <a:pt x="359" y="152"/>
                  </a:lnTo>
                  <a:lnTo>
                    <a:pt x="355" y="152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0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5"/>
                  </a:lnTo>
                  <a:lnTo>
                    <a:pt x="354" y="143"/>
                  </a:lnTo>
                  <a:lnTo>
                    <a:pt x="354" y="142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9" y="127"/>
                  </a:lnTo>
                  <a:lnTo>
                    <a:pt x="370" y="127"/>
                  </a:lnTo>
                  <a:lnTo>
                    <a:pt x="372" y="127"/>
                  </a:lnTo>
                  <a:lnTo>
                    <a:pt x="377" y="127"/>
                  </a:lnTo>
                  <a:lnTo>
                    <a:pt x="379" y="127"/>
                  </a:lnTo>
                  <a:lnTo>
                    <a:pt x="379" y="125"/>
                  </a:lnTo>
                  <a:lnTo>
                    <a:pt x="377" y="120"/>
                  </a:lnTo>
                  <a:lnTo>
                    <a:pt x="377" y="108"/>
                  </a:lnTo>
                  <a:lnTo>
                    <a:pt x="375" y="93"/>
                  </a:lnTo>
                  <a:lnTo>
                    <a:pt x="377" y="83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7" y="62"/>
                  </a:lnTo>
                  <a:lnTo>
                    <a:pt x="387" y="62"/>
                  </a:lnTo>
                  <a:lnTo>
                    <a:pt x="389" y="62"/>
                  </a:lnTo>
                  <a:lnTo>
                    <a:pt x="389" y="60"/>
                  </a:lnTo>
                  <a:lnTo>
                    <a:pt x="399" y="58"/>
                  </a:lnTo>
                  <a:lnTo>
                    <a:pt x="400" y="58"/>
                  </a:lnTo>
                  <a:lnTo>
                    <a:pt x="402" y="58"/>
                  </a:lnTo>
                  <a:lnTo>
                    <a:pt x="404" y="58"/>
                  </a:lnTo>
                  <a:lnTo>
                    <a:pt x="404" y="58"/>
                  </a:lnTo>
                  <a:lnTo>
                    <a:pt x="405" y="58"/>
                  </a:lnTo>
                  <a:lnTo>
                    <a:pt x="405" y="58"/>
                  </a:lnTo>
                  <a:lnTo>
                    <a:pt x="405" y="60"/>
                  </a:lnTo>
                  <a:lnTo>
                    <a:pt x="407" y="60"/>
                  </a:lnTo>
                  <a:lnTo>
                    <a:pt x="409" y="60"/>
                  </a:lnTo>
                  <a:lnTo>
                    <a:pt x="410" y="58"/>
                  </a:lnTo>
                  <a:lnTo>
                    <a:pt x="414" y="55"/>
                  </a:lnTo>
                  <a:lnTo>
                    <a:pt x="415" y="53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5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2"/>
                  </a:lnTo>
                  <a:lnTo>
                    <a:pt x="417" y="42"/>
                  </a:lnTo>
                  <a:lnTo>
                    <a:pt x="415" y="42"/>
                  </a:lnTo>
                  <a:lnTo>
                    <a:pt x="415" y="40"/>
                  </a:lnTo>
                  <a:lnTo>
                    <a:pt x="414" y="40"/>
                  </a:lnTo>
                  <a:lnTo>
                    <a:pt x="414" y="33"/>
                  </a:lnTo>
                  <a:lnTo>
                    <a:pt x="414" y="32"/>
                  </a:lnTo>
                  <a:lnTo>
                    <a:pt x="414" y="27"/>
                  </a:lnTo>
                  <a:lnTo>
                    <a:pt x="414" y="27"/>
                  </a:lnTo>
                  <a:lnTo>
                    <a:pt x="412" y="27"/>
                  </a:lnTo>
                  <a:lnTo>
                    <a:pt x="407" y="27"/>
                  </a:lnTo>
                  <a:lnTo>
                    <a:pt x="404" y="28"/>
                  </a:lnTo>
                  <a:lnTo>
                    <a:pt x="397" y="27"/>
                  </a:lnTo>
                  <a:lnTo>
                    <a:pt x="392" y="27"/>
                  </a:lnTo>
                  <a:lnTo>
                    <a:pt x="387" y="27"/>
                  </a:lnTo>
                  <a:lnTo>
                    <a:pt x="384" y="25"/>
                  </a:lnTo>
                  <a:lnTo>
                    <a:pt x="377" y="22"/>
                  </a:lnTo>
                  <a:lnTo>
                    <a:pt x="375" y="22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0" y="13"/>
                  </a:lnTo>
                  <a:lnTo>
                    <a:pt x="370" y="12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8"/>
                  </a:lnTo>
                  <a:lnTo>
                    <a:pt x="367" y="7"/>
                  </a:lnTo>
                  <a:lnTo>
                    <a:pt x="367" y="8"/>
                  </a:lnTo>
                  <a:lnTo>
                    <a:pt x="364" y="10"/>
                  </a:lnTo>
                  <a:lnTo>
                    <a:pt x="362" y="12"/>
                  </a:lnTo>
                  <a:lnTo>
                    <a:pt x="360" y="12"/>
                  </a:lnTo>
                  <a:lnTo>
                    <a:pt x="357" y="13"/>
                  </a:lnTo>
                  <a:lnTo>
                    <a:pt x="355" y="13"/>
                  </a:lnTo>
                  <a:lnTo>
                    <a:pt x="345" y="8"/>
                  </a:lnTo>
                  <a:lnTo>
                    <a:pt x="339" y="10"/>
                  </a:lnTo>
                  <a:lnTo>
                    <a:pt x="334" y="10"/>
                  </a:lnTo>
                  <a:lnTo>
                    <a:pt x="334" y="10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5" y="5"/>
                  </a:lnTo>
                  <a:lnTo>
                    <a:pt x="324" y="3"/>
                  </a:lnTo>
                  <a:lnTo>
                    <a:pt x="324" y="0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19" y="2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07" y="2"/>
                  </a:lnTo>
                  <a:lnTo>
                    <a:pt x="305" y="2"/>
                  </a:lnTo>
                  <a:lnTo>
                    <a:pt x="299" y="3"/>
                  </a:lnTo>
                  <a:lnTo>
                    <a:pt x="299" y="3"/>
                  </a:lnTo>
                  <a:lnTo>
                    <a:pt x="285" y="10"/>
                  </a:lnTo>
                  <a:lnTo>
                    <a:pt x="282" y="10"/>
                  </a:lnTo>
                  <a:lnTo>
                    <a:pt x="280" y="12"/>
                  </a:lnTo>
                  <a:lnTo>
                    <a:pt x="277" y="12"/>
                  </a:lnTo>
                  <a:lnTo>
                    <a:pt x="275" y="12"/>
                  </a:lnTo>
                  <a:lnTo>
                    <a:pt x="267" y="13"/>
                  </a:lnTo>
                  <a:lnTo>
                    <a:pt x="265" y="13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50" y="20"/>
                  </a:lnTo>
                  <a:lnTo>
                    <a:pt x="249" y="22"/>
                  </a:lnTo>
                  <a:lnTo>
                    <a:pt x="247" y="25"/>
                  </a:lnTo>
                  <a:lnTo>
                    <a:pt x="239" y="35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29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0"/>
                  </a:lnTo>
                  <a:lnTo>
                    <a:pt x="219" y="52"/>
                  </a:lnTo>
                  <a:lnTo>
                    <a:pt x="217" y="52"/>
                  </a:lnTo>
                  <a:lnTo>
                    <a:pt x="215" y="55"/>
                  </a:lnTo>
                  <a:lnTo>
                    <a:pt x="204" y="57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200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7" y="55"/>
                  </a:lnTo>
                  <a:lnTo>
                    <a:pt x="195" y="53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90" y="52"/>
                  </a:lnTo>
                  <a:lnTo>
                    <a:pt x="167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57" y="52"/>
                  </a:lnTo>
                  <a:lnTo>
                    <a:pt x="153" y="52"/>
                  </a:lnTo>
                  <a:lnTo>
                    <a:pt x="150" y="50"/>
                  </a:lnTo>
                  <a:lnTo>
                    <a:pt x="148" y="50"/>
                  </a:lnTo>
                  <a:lnTo>
                    <a:pt x="147" y="48"/>
                  </a:lnTo>
                  <a:lnTo>
                    <a:pt x="143" y="48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33" y="55"/>
                  </a:lnTo>
                  <a:lnTo>
                    <a:pt x="133" y="57"/>
                  </a:lnTo>
                  <a:lnTo>
                    <a:pt x="132" y="57"/>
                  </a:lnTo>
                  <a:lnTo>
                    <a:pt x="122" y="57"/>
                  </a:lnTo>
                  <a:lnTo>
                    <a:pt x="122" y="57"/>
                  </a:lnTo>
                  <a:lnTo>
                    <a:pt x="118" y="57"/>
                  </a:lnTo>
                  <a:lnTo>
                    <a:pt x="115" y="57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8" y="52"/>
                  </a:lnTo>
                  <a:lnTo>
                    <a:pt x="97" y="50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5" y="47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55" y="47"/>
                  </a:lnTo>
                  <a:lnTo>
                    <a:pt x="53" y="48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2" y="45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2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2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8" y="1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31"/>
            <p:cNvSpPr>
              <a:spLocks/>
            </p:cNvSpPr>
            <p:nvPr/>
          </p:nvSpPr>
          <p:spPr bwMode="auto">
            <a:xfrm>
              <a:off x="5062036" y="3678832"/>
              <a:ext cx="532004" cy="314611"/>
            </a:xfrm>
            <a:custGeom>
              <a:avLst/>
              <a:gdLst>
                <a:gd name="T0" fmla="*/ 103 w 394"/>
                <a:gd name="T1" fmla="*/ 223 h 233"/>
                <a:gd name="T2" fmla="*/ 117 w 394"/>
                <a:gd name="T3" fmla="*/ 228 h 233"/>
                <a:gd name="T4" fmla="*/ 135 w 394"/>
                <a:gd name="T5" fmla="*/ 223 h 233"/>
                <a:gd name="T6" fmla="*/ 152 w 394"/>
                <a:gd name="T7" fmla="*/ 210 h 233"/>
                <a:gd name="T8" fmla="*/ 158 w 394"/>
                <a:gd name="T9" fmla="*/ 193 h 233"/>
                <a:gd name="T10" fmla="*/ 188 w 394"/>
                <a:gd name="T11" fmla="*/ 196 h 233"/>
                <a:gd name="T12" fmla="*/ 217 w 394"/>
                <a:gd name="T13" fmla="*/ 213 h 233"/>
                <a:gd name="T14" fmla="*/ 242 w 394"/>
                <a:gd name="T15" fmla="*/ 220 h 233"/>
                <a:gd name="T16" fmla="*/ 245 w 394"/>
                <a:gd name="T17" fmla="*/ 215 h 233"/>
                <a:gd name="T18" fmla="*/ 260 w 394"/>
                <a:gd name="T19" fmla="*/ 216 h 233"/>
                <a:gd name="T20" fmla="*/ 272 w 394"/>
                <a:gd name="T21" fmla="*/ 223 h 233"/>
                <a:gd name="T22" fmla="*/ 282 w 394"/>
                <a:gd name="T23" fmla="*/ 220 h 233"/>
                <a:gd name="T24" fmla="*/ 299 w 394"/>
                <a:gd name="T25" fmla="*/ 216 h 233"/>
                <a:gd name="T26" fmla="*/ 332 w 394"/>
                <a:gd name="T27" fmla="*/ 205 h 233"/>
                <a:gd name="T28" fmla="*/ 357 w 394"/>
                <a:gd name="T29" fmla="*/ 181 h 233"/>
                <a:gd name="T30" fmla="*/ 380 w 394"/>
                <a:gd name="T31" fmla="*/ 153 h 233"/>
                <a:gd name="T32" fmla="*/ 385 w 394"/>
                <a:gd name="T33" fmla="*/ 136 h 233"/>
                <a:gd name="T34" fmla="*/ 377 w 394"/>
                <a:gd name="T35" fmla="*/ 120 h 233"/>
                <a:gd name="T36" fmla="*/ 349 w 394"/>
                <a:gd name="T37" fmla="*/ 105 h 233"/>
                <a:gd name="T38" fmla="*/ 334 w 394"/>
                <a:gd name="T39" fmla="*/ 110 h 233"/>
                <a:gd name="T40" fmla="*/ 325 w 394"/>
                <a:gd name="T41" fmla="*/ 98 h 233"/>
                <a:gd name="T42" fmla="*/ 320 w 394"/>
                <a:gd name="T43" fmla="*/ 91 h 233"/>
                <a:gd name="T44" fmla="*/ 329 w 394"/>
                <a:gd name="T45" fmla="*/ 78 h 233"/>
                <a:gd name="T46" fmla="*/ 325 w 394"/>
                <a:gd name="T47" fmla="*/ 83 h 233"/>
                <a:gd name="T48" fmla="*/ 299 w 394"/>
                <a:gd name="T49" fmla="*/ 75 h 233"/>
                <a:gd name="T50" fmla="*/ 282 w 394"/>
                <a:gd name="T51" fmla="*/ 66 h 233"/>
                <a:gd name="T52" fmla="*/ 279 w 394"/>
                <a:gd name="T53" fmla="*/ 70 h 233"/>
                <a:gd name="T54" fmla="*/ 287 w 394"/>
                <a:gd name="T55" fmla="*/ 86 h 233"/>
                <a:gd name="T56" fmla="*/ 274 w 394"/>
                <a:gd name="T57" fmla="*/ 90 h 233"/>
                <a:gd name="T58" fmla="*/ 267 w 394"/>
                <a:gd name="T59" fmla="*/ 96 h 233"/>
                <a:gd name="T60" fmla="*/ 260 w 394"/>
                <a:gd name="T61" fmla="*/ 86 h 233"/>
                <a:gd name="T62" fmla="*/ 243 w 394"/>
                <a:gd name="T63" fmla="*/ 68 h 233"/>
                <a:gd name="T64" fmla="*/ 248 w 394"/>
                <a:gd name="T65" fmla="*/ 60 h 233"/>
                <a:gd name="T66" fmla="*/ 254 w 394"/>
                <a:gd name="T67" fmla="*/ 50 h 233"/>
                <a:gd name="T68" fmla="*/ 228 w 394"/>
                <a:gd name="T69" fmla="*/ 41 h 233"/>
                <a:gd name="T70" fmla="*/ 198 w 394"/>
                <a:gd name="T71" fmla="*/ 30 h 233"/>
                <a:gd name="T72" fmla="*/ 188 w 394"/>
                <a:gd name="T73" fmla="*/ 16 h 233"/>
                <a:gd name="T74" fmla="*/ 172 w 394"/>
                <a:gd name="T75" fmla="*/ 8 h 233"/>
                <a:gd name="T76" fmla="*/ 162 w 394"/>
                <a:gd name="T77" fmla="*/ 20 h 233"/>
                <a:gd name="T78" fmla="*/ 150 w 394"/>
                <a:gd name="T79" fmla="*/ 20 h 233"/>
                <a:gd name="T80" fmla="*/ 140 w 394"/>
                <a:gd name="T81" fmla="*/ 3 h 233"/>
                <a:gd name="T82" fmla="*/ 130 w 394"/>
                <a:gd name="T83" fmla="*/ 6 h 233"/>
                <a:gd name="T84" fmla="*/ 137 w 394"/>
                <a:gd name="T85" fmla="*/ 15 h 233"/>
                <a:gd name="T86" fmla="*/ 87 w 394"/>
                <a:gd name="T87" fmla="*/ 28 h 233"/>
                <a:gd name="T88" fmla="*/ 47 w 394"/>
                <a:gd name="T89" fmla="*/ 50 h 233"/>
                <a:gd name="T90" fmla="*/ 12 w 394"/>
                <a:gd name="T91" fmla="*/ 65 h 233"/>
                <a:gd name="T92" fmla="*/ 3 w 394"/>
                <a:gd name="T93" fmla="*/ 71 h 233"/>
                <a:gd name="T94" fmla="*/ 18 w 394"/>
                <a:gd name="T95" fmla="*/ 88 h 233"/>
                <a:gd name="T96" fmla="*/ 15 w 394"/>
                <a:gd name="T97" fmla="*/ 115 h 233"/>
                <a:gd name="T98" fmla="*/ 30 w 394"/>
                <a:gd name="T99" fmla="*/ 148 h 233"/>
                <a:gd name="T100" fmla="*/ 40 w 394"/>
                <a:gd name="T101" fmla="*/ 150 h 233"/>
                <a:gd name="T102" fmla="*/ 53 w 394"/>
                <a:gd name="T103" fmla="*/ 170 h 233"/>
                <a:gd name="T104" fmla="*/ 60 w 394"/>
                <a:gd name="T105" fmla="*/ 173 h 233"/>
                <a:gd name="T106" fmla="*/ 65 w 394"/>
                <a:gd name="T107" fmla="*/ 185 h 233"/>
                <a:gd name="T108" fmla="*/ 72 w 394"/>
                <a:gd name="T109" fmla="*/ 185 h 233"/>
                <a:gd name="T110" fmla="*/ 90 w 394"/>
                <a:gd name="T111" fmla="*/ 20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4" h="233">
                  <a:moveTo>
                    <a:pt x="92" y="206"/>
                  </a:moveTo>
                  <a:lnTo>
                    <a:pt x="98" y="211"/>
                  </a:lnTo>
                  <a:lnTo>
                    <a:pt x="98" y="213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0" y="218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8" y="225"/>
                  </a:lnTo>
                  <a:lnTo>
                    <a:pt x="110" y="225"/>
                  </a:lnTo>
                  <a:lnTo>
                    <a:pt x="113" y="226"/>
                  </a:lnTo>
                  <a:lnTo>
                    <a:pt x="115" y="226"/>
                  </a:lnTo>
                  <a:lnTo>
                    <a:pt x="115" y="226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23" y="225"/>
                  </a:lnTo>
                  <a:lnTo>
                    <a:pt x="123" y="225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7" y="225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57" y="210"/>
                  </a:lnTo>
                  <a:lnTo>
                    <a:pt x="160" y="200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58" y="196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60" y="190"/>
                  </a:lnTo>
                  <a:lnTo>
                    <a:pt x="162" y="190"/>
                  </a:lnTo>
                  <a:lnTo>
                    <a:pt x="162" y="190"/>
                  </a:lnTo>
                  <a:lnTo>
                    <a:pt x="182" y="193"/>
                  </a:lnTo>
                  <a:lnTo>
                    <a:pt x="182" y="195"/>
                  </a:lnTo>
                  <a:lnTo>
                    <a:pt x="188" y="196"/>
                  </a:lnTo>
                  <a:lnTo>
                    <a:pt x="188" y="196"/>
                  </a:lnTo>
                  <a:lnTo>
                    <a:pt x="190" y="198"/>
                  </a:lnTo>
                  <a:lnTo>
                    <a:pt x="198" y="205"/>
                  </a:lnTo>
                  <a:lnTo>
                    <a:pt x="207" y="205"/>
                  </a:lnTo>
                  <a:lnTo>
                    <a:pt x="210" y="205"/>
                  </a:lnTo>
                  <a:lnTo>
                    <a:pt x="217" y="210"/>
                  </a:lnTo>
                  <a:lnTo>
                    <a:pt x="217" y="211"/>
                  </a:lnTo>
                  <a:lnTo>
                    <a:pt x="217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20" y="215"/>
                  </a:lnTo>
                  <a:lnTo>
                    <a:pt x="223" y="216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15"/>
                  </a:lnTo>
                  <a:lnTo>
                    <a:pt x="247" y="213"/>
                  </a:lnTo>
                  <a:lnTo>
                    <a:pt x="247" y="213"/>
                  </a:lnTo>
                  <a:lnTo>
                    <a:pt x="248" y="213"/>
                  </a:lnTo>
                  <a:lnTo>
                    <a:pt x="252" y="213"/>
                  </a:lnTo>
                  <a:lnTo>
                    <a:pt x="259" y="215"/>
                  </a:lnTo>
                  <a:lnTo>
                    <a:pt x="259" y="216"/>
                  </a:lnTo>
                  <a:lnTo>
                    <a:pt x="260" y="216"/>
                  </a:lnTo>
                  <a:lnTo>
                    <a:pt x="260" y="218"/>
                  </a:lnTo>
                  <a:lnTo>
                    <a:pt x="262" y="220"/>
                  </a:lnTo>
                  <a:lnTo>
                    <a:pt x="265" y="221"/>
                  </a:lnTo>
                  <a:lnTo>
                    <a:pt x="267" y="223"/>
                  </a:lnTo>
                  <a:lnTo>
                    <a:pt x="270" y="223"/>
                  </a:lnTo>
                  <a:lnTo>
                    <a:pt x="270" y="223"/>
                  </a:lnTo>
                  <a:lnTo>
                    <a:pt x="272" y="223"/>
                  </a:lnTo>
                  <a:lnTo>
                    <a:pt x="274" y="221"/>
                  </a:lnTo>
                  <a:lnTo>
                    <a:pt x="275" y="233"/>
                  </a:lnTo>
                  <a:lnTo>
                    <a:pt x="279" y="228"/>
                  </a:lnTo>
                  <a:lnTo>
                    <a:pt x="280" y="225"/>
                  </a:lnTo>
                  <a:lnTo>
                    <a:pt x="280" y="223"/>
                  </a:lnTo>
                  <a:lnTo>
                    <a:pt x="280" y="221"/>
                  </a:lnTo>
                  <a:lnTo>
                    <a:pt x="282" y="220"/>
                  </a:lnTo>
                  <a:lnTo>
                    <a:pt x="282" y="218"/>
                  </a:lnTo>
                  <a:lnTo>
                    <a:pt x="284" y="218"/>
                  </a:lnTo>
                  <a:lnTo>
                    <a:pt x="290" y="211"/>
                  </a:lnTo>
                  <a:lnTo>
                    <a:pt x="294" y="210"/>
                  </a:lnTo>
                  <a:lnTo>
                    <a:pt x="295" y="211"/>
                  </a:lnTo>
                  <a:lnTo>
                    <a:pt x="299" y="213"/>
                  </a:lnTo>
                  <a:lnTo>
                    <a:pt x="299" y="216"/>
                  </a:lnTo>
                  <a:lnTo>
                    <a:pt x="302" y="218"/>
                  </a:lnTo>
                  <a:lnTo>
                    <a:pt x="305" y="220"/>
                  </a:lnTo>
                  <a:lnTo>
                    <a:pt x="312" y="221"/>
                  </a:lnTo>
                  <a:lnTo>
                    <a:pt x="317" y="220"/>
                  </a:lnTo>
                  <a:lnTo>
                    <a:pt x="325" y="213"/>
                  </a:lnTo>
                  <a:lnTo>
                    <a:pt x="329" y="208"/>
                  </a:lnTo>
                  <a:lnTo>
                    <a:pt x="332" y="205"/>
                  </a:lnTo>
                  <a:lnTo>
                    <a:pt x="335" y="201"/>
                  </a:lnTo>
                  <a:lnTo>
                    <a:pt x="342" y="200"/>
                  </a:lnTo>
                  <a:lnTo>
                    <a:pt x="347" y="198"/>
                  </a:lnTo>
                  <a:lnTo>
                    <a:pt x="352" y="196"/>
                  </a:lnTo>
                  <a:lnTo>
                    <a:pt x="355" y="191"/>
                  </a:lnTo>
                  <a:lnTo>
                    <a:pt x="355" y="186"/>
                  </a:lnTo>
                  <a:lnTo>
                    <a:pt x="357" y="181"/>
                  </a:lnTo>
                  <a:lnTo>
                    <a:pt x="359" y="176"/>
                  </a:lnTo>
                  <a:lnTo>
                    <a:pt x="362" y="171"/>
                  </a:lnTo>
                  <a:lnTo>
                    <a:pt x="367" y="168"/>
                  </a:lnTo>
                  <a:lnTo>
                    <a:pt x="372" y="168"/>
                  </a:lnTo>
                  <a:lnTo>
                    <a:pt x="375" y="165"/>
                  </a:lnTo>
                  <a:lnTo>
                    <a:pt x="377" y="158"/>
                  </a:lnTo>
                  <a:lnTo>
                    <a:pt x="380" y="153"/>
                  </a:lnTo>
                  <a:lnTo>
                    <a:pt x="385" y="15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50"/>
                  </a:lnTo>
                  <a:lnTo>
                    <a:pt x="392" y="146"/>
                  </a:lnTo>
                  <a:lnTo>
                    <a:pt x="390" y="140"/>
                  </a:lnTo>
                  <a:lnTo>
                    <a:pt x="385" y="136"/>
                  </a:lnTo>
                  <a:lnTo>
                    <a:pt x="384" y="136"/>
                  </a:lnTo>
                  <a:lnTo>
                    <a:pt x="382" y="136"/>
                  </a:lnTo>
                  <a:lnTo>
                    <a:pt x="380" y="135"/>
                  </a:lnTo>
                  <a:lnTo>
                    <a:pt x="379" y="128"/>
                  </a:lnTo>
                  <a:lnTo>
                    <a:pt x="379" y="123"/>
                  </a:lnTo>
                  <a:lnTo>
                    <a:pt x="379" y="121"/>
                  </a:lnTo>
                  <a:lnTo>
                    <a:pt x="377" y="120"/>
                  </a:lnTo>
                  <a:lnTo>
                    <a:pt x="375" y="118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6"/>
                  </a:lnTo>
                  <a:lnTo>
                    <a:pt x="360" y="113"/>
                  </a:lnTo>
                  <a:lnTo>
                    <a:pt x="359" y="113"/>
                  </a:lnTo>
                  <a:lnTo>
                    <a:pt x="349" y="105"/>
                  </a:lnTo>
                  <a:lnTo>
                    <a:pt x="345" y="105"/>
                  </a:lnTo>
                  <a:lnTo>
                    <a:pt x="340" y="110"/>
                  </a:lnTo>
                  <a:lnTo>
                    <a:pt x="339" y="110"/>
                  </a:lnTo>
                  <a:lnTo>
                    <a:pt x="339" y="110"/>
                  </a:lnTo>
                  <a:lnTo>
                    <a:pt x="337" y="110"/>
                  </a:lnTo>
                  <a:lnTo>
                    <a:pt x="335" y="110"/>
                  </a:lnTo>
                  <a:lnTo>
                    <a:pt x="334" y="110"/>
                  </a:lnTo>
                  <a:lnTo>
                    <a:pt x="334" y="108"/>
                  </a:lnTo>
                  <a:lnTo>
                    <a:pt x="332" y="106"/>
                  </a:lnTo>
                  <a:lnTo>
                    <a:pt x="330" y="101"/>
                  </a:lnTo>
                  <a:lnTo>
                    <a:pt x="327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4" y="98"/>
                  </a:lnTo>
                  <a:lnTo>
                    <a:pt x="320" y="95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1"/>
                  </a:lnTo>
                  <a:lnTo>
                    <a:pt x="324" y="91"/>
                  </a:lnTo>
                  <a:lnTo>
                    <a:pt x="325" y="91"/>
                  </a:lnTo>
                  <a:lnTo>
                    <a:pt x="330" y="90"/>
                  </a:lnTo>
                  <a:lnTo>
                    <a:pt x="330" y="88"/>
                  </a:lnTo>
                  <a:lnTo>
                    <a:pt x="330" y="86"/>
                  </a:lnTo>
                  <a:lnTo>
                    <a:pt x="330" y="80"/>
                  </a:lnTo>
                  <a:lnTo>
                    <a:pt x="329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27" y="80"/>
                  </a:lnTo>
                  <a:lnTo>
                    <a:pt x="325" y="80"/>
                  </a:lnTo>
                  <a:lnTo>
                    <a:pt x="325" y="83"/>
                  </a:lnTo>
                  <a:lnTo>
                    <a:pt x="324" y="83"/>
                  </a:lnTo>
                  <a:lnTo>
                    <a:pt x="324" y="83"/>
                  </a:lnTo>
                  <a:lnTo>
                    <a:pt x="322" y="83"/>
                  </a:lnTo>
                  <a:lnTo>
                    <a:pt x="310" y="83"/>
                  </a:lnTo>
                  <a:lnTo>
                    <a:pt x="309" y="81"/>
                  </a:lnTo>
                  <a:lnTo>
                    <a:pt x="305" y="81"/>
                  </a:lnTo>
                  <a:lnTo>
                    <a:pt x="299" y="75"/>
                  </a:lnTo>
                  <a:lnTo>
                    <a:pt x="299" y="75"/>
                  </a:lnTo>
                  <a:lnTo>
                    <a:pt x="297" y="73"/>
                  </a:lnTo>
                  <a:lnTo>
                    <a:pt x="297" y="73"/>
                  </a:lnTo>
                  <a:lnTo>
                    <a:pt x="295" y="71"/>
                  </a:lnTo>
                  <a:lnTo>
                    <a:pt x="289" y="68"/>
                  </a:lnTo>
                  <a:lnTo>
                    <a:pt x="287" y="68"/>
                  </a:lnTo>
                  <a:lnTo>
                    <a:pt x="282" y="66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6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9" y="70"/>
                  </a:lnTo>
                  <a:lnTo>
                    <a:pt x="279" y="70"/>
                  </a:lnTo>
                  <a:lnTo>
                    <a:pt x="280" y="70"/>
                  </a:lnTo>
                  <a:lnTo>
                    <a:pt x="280" y="71"/>
                  </a:lnTo>
                  <a:lnTo>
                    <a:pt x="287" y="80"/>
                  </a:lnTo>
                  <a:lnTo>
                    <a:pt x="287" y="80"/>
                  </a:lnTo>
                  <a:lnTo>
                    <a:pt x="287" y="81"/>
                  </a:lnTo>
                  <a:lnTo>
                    <a:pt x="287" y="85"/>
                  </a:lnTo>
                  <a:lnTo>
                    <a:pt x="287" y="86"/>
                  </a:lnTo>
                  <a:lnTo>
                    <a:pt x="285" y="86"/>
                  </a:lnTo>
                  <a:lnTo>
                    <a:pt x="284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77" y="86"/>
                  </a:lnTo>
                  <a:lnTo>
                    <a:pt x="275" y="88"/>
                  </a:lnTo>
                  <a:lnTo>
                    <a:pt x="274" y="90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69" y="96"/>
                  </a:lnTo>
                  <a:lnTo>
                    <a:pt x="269" y="96"/>
                  </a:lnTo>
                  <a:lnTo>
                    <a:pt x="267" y="96"/>
                  </a:lnTo>
                  <a:lnTo>
                    <a:pt x="264" y="95"/>
                  </a:lnTo>
                  <a:lnTo>
                    <a:pt x="262" y="95"/>
                  </a:lnTo>
                  <a:lnTo>
                    <a:pt x="260" y="93"/>
                  </a:lnTo>
                  <a:lnTo>
                    <a:pt x="260" y="90"/>
                  </a:lnTo>
                  <a:lnTo>
                    <a:pt x="259" y="90"/>
                  </a:lnTo>
                  <a:lnTo>
                    <a:pt x="260" y="90"/>
                  </a:lnTo>
                  <a:lnTo>
                    <a:pt x="260" y="86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48" y="71"/>
                  </a:lnTo>
                  <a:lnTo>
                    <a:pt x="245" y="70"/>
                  </a:lnTo>
                  <a:lnTo>
                    <a:pt x="243" y="68"/>
                  </a:lnTo>
                  <a:lnTo>
                    <a:pt x="240" y="66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40" y="63"/>
                  </a:lnTo>
                  <a:lnTo>
                    <a:pt x="245" y="58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50" y="60"/>
                  </a:lnTo>
                  <a:lnTo>
                    <a:pt x="252" y="56"/>
                  </a:lnTo>
                  <a:lnTo>
                    <a:pt x="255" y="53"/>
                  </a:lnTo>
                  <a:lnTo>
                    <a:pt x="255" y="51"/>
                  </a:lnTo>
                  <a:lnTo>
                    <a:pt x="254" y="50"/>
                  </a:lnTo>
                  <a:lnTo>
                    <a:pt x="250" y="46"/>
                  </a:lnTo>
                  <a:lnTo>
                    <a:pt x="248" y="45"/>
                  </a:lnTo>
                  <a:lnTo>
                    <a:pt x="248" y="43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35" y="43"/>
                  </a:lnTo>
                  <a:lnTo>
                    <a:pt x="228" y="41"/>
                  </a:lnTo>
                  <a:lnTo>
                    <a:pt x="220" y="41"/>
                  </a:lnTo>
                  <a:lnTo>
                    <a:pt x="220" y="38"/>
                  </a:lnTo>
                  <a:lnTo>
                    <a:pt x="218" y="35"/>
                  </a:lnTo>
                  <a:lnTo>
                    <a:pt x="218" y="35"/>
                  </a:lnTo>
                  <a:lnTo>
                    <a:pt x="218" y="33"/>
                  </a:lnTo>
                  <a:lnTo>
                    <a:pt x="207" y="31"/>
                  </a:lnTo>
                  <a:lnTo>
                    <a:pt x="198" y="30"/>
                  </a:lnTo>
                  <a:lnTo>
                    <a:pt x="195" y="30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21"/>
                  </a:lnTo>
                  <a:lnTo>
                    <a:pt x="188" y="20"/>
                  </a:lnTo>
                  <a:lnTo>
                    <a:pt x="188" y="18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5"/>
                  </a:lnTo>
                  <a:lnTo>
                    <a:pt x="183" y="10"/>
                  </a:lnTo>
                  <a:lnTo>
                    <a:pt x="177" y="6"/>
                  </a:lnTo>
                  <a:lnTo>
                    <a:pt x="175" y="6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10"/>
                  </a:lnTo>
                  <a:lnTo>
                    <a:pt x="172" y="10"/>
                  </a:lnTo>
                  <a:lnTo>
                    <a:pt x="173" y="13"/>
                  </a:lnTo>
                  <a:lnTo>
                    <a:pt x="172" y="20"/>
                  </a:lnTo>
                  <a:lnTo>
                    <a:pt x="170" y="21"/>
                  </a:lnTo>
                  <a:lnTo>
                    <a:pt x="163" y="20"/>
                  </a:lnTo>
                  <a:lnTo>
                    <a:pt x="162" y="20"/>
                  </a:lnTo>
                  <a:lnTo>
                    <a:pt x="162" y="21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5" y="23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2" y="16"/>
                  </a:lnTo>
                  <a:lnTo>
                    <a:pt x="152" y="15"/>
                  </a:lnTo>
                  <a:lnTo>
                    <a:pt x="150" y="8"/>
                  </a:lnTo>
                  <a:lnTo>
                    <a:pt x="148" y="6"/>
                  </a:lnTo>
                  <a:lnTo>
                    <a:pt x="140" y="3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3" y="1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7" y="15"/>
                  </a:lnTo>
                  <a:lnTo>
                    <a:pt x="137" y="16"/>
                  </a:lnTo>
                  <a:lnTo>
                    <a:pt x="118" y="21"/>
                  </a:lnTo>
                  <a:lnTo>
                    <a:pt x="100" y="26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2" y="65"/>
                  </a:lnTo>
                  <a:lnTo>
                    <a:pt x="3" y="56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5" y="80"/>
                  </a:lnTo>
                  <a:lnTo>
                    <a:pt x="12" y="85"/>
                  </a:lnTo>
                  <a:lnTo>
                    <a:pt x="13" y="85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6"/>
                  </a:lnTo>
                  <a:lnTo>
                    <a:pt x="15" y="106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7" y="116"/>
                  </a:lnTo>
                  <a:lnTo>
                    <a:pt x="18" y="121"/>
                  </a:lnTo>
                  <a:lnTo>
                    <a:pt x="20" y="128"/>
                  </a:lnTo>
                  <a:lnTo>
                    <a:pt x="20" y="130"/>
                  </a:lnTo>
                  <a:lnTo>
                    <a:pt x="23" y="140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2" y="150"/>
                  </a:lnTo>
                  <a:lnTo>
                    <a:pt x="35" y="150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5" y="153"/>
                  </a:lnTo>
                  <a:lnTo>
                    <a:pt x="48" y="161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3" y="170"/>
                  </a:lnTo>
                  <a:lnTo>
                    <a:pt x="53" y="170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8" y="171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3" y="178"/>
                  </a:lnTo>
                  <a:lnTo>
                    <a:pt x="65" y="180"/>
                  </a:lnTo>
                  <a:lnTo>
                    <a:pt x="65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5" y="185"/>
                  </a:lnTo>
                  <a:lnTo>
                    <a:pt x="68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6"/>
                  </a:lnTo>
                  <a:lnTo>
                    <a:pt x="70" y="185"/>
                  </a:lnTo>
                  <a:lnTo>
                    <a:pt x="72" y="185"/>
                  </a:lnTo>
                  <a:lnTo>
                    <a:pt x="75" y="186"/>
                  </a:lnTo>
                  <a:lnTo>
                    <a:pt x="75" y="188"/>
                  </a:lnTo>
                  <a:lnTo>
                    <a:pt x="83" y="196"/>
                  </a:lnTo>
                  <a:lnTo>
                    <a:pt x="87" y="200"/>
                  </a:lnTo>
                  <a:lnTo>
                    <a:pt x="87" y="203"/>
                  </a:lnTo>
                  <a:lnTo>
                    <a:pt x="88" y="206"/>
                  </a:lnTo>
                  <a:lnTo>
                    <a:pt x="90" y="206"/>
                  </a:lnTo>
                  <a:lnTo>
                    <a:pt x="92" y="206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32"/>
            <p:cNvSpPr>
              <a:spLocks/>
            </p:cNvSpPr>
            <p:nvPr/>
          </p:nvSpPr>
          <p:spPr bwMode="auto">
            <a:xfrm>
              <a:off x="5729067" y="4767145"/>
              <a:ext cx="238997" cy="189037"/>
            </a:xfrm>
            <a:custGeom>
              <a:avLst/>
              <a:gdLst>
                <a:gd name="T0" fmla="*/ 173 w 177"/>
                <a:gd name="T1" fmla="*/ 88 h 140"/>
                <a:gd name="T2" fmla="*/ 173 w 177"/>
                <a:gd name="T3" fmla="*/ 61 h 140"/>
                <a:gd name="T4" fmla="*/ 177 w 177"/>
                <a:gd name="T5" fmla="*/ 56 h 140"/>
                <a:gd name="T6" fmla="*/ 175 w 177"/>
                <a:gd name="T7" fmla="*/ 53 h 140"/>
                <a:gd name="T8" fmla="*/ 172 w 177"/>
                <a:gd name="T9" fmla="*/ 53 h 140"/>
                <a:gd name="T10" fmla="*/ 170 w 177"/>
                <a:gd name="T11" fmla="*/ 48 h 140"/>
                <a:gd name="T12" fmla="*/ 162 w 177"/>
                <a:gd name="T13" fmla="*/ 30 h 140"/>
                <a:gd name="T14" fmla="*/ 152 w 177"/>
                <a:gd name="T15" fmla="*/ 26 h 140"/>
                <a:gd name="T16" fmla="*/ 133 w 177"/>
                <a:gd name="T17" fmla="*/ 8 h 140"/>
                <a:gd name="T18" fmla="*/ 127 w 177"/>
                <a:gd name="T19" fmla="*/ 0 h 140"/>
                <a:gd name="T20" fmla="*/ 97 w 177"/>
                <a:gd name="T21" fmla="*/ 3 h 140"/>
                <a:gd name="T22" fmla="*/ 73 w 177"/>
                <a:gd name="T23" fmla="*/ 10 h 140"/>
                <a:gd name="T24" fmla="*/ 67 w 177"/>
                <a:gd name="T25" fmla="*/ 13 h 140"/>
                <a:gd name="T26" fmla="*/ 45 w 177"/>
                <a:gd name="T27" fmla="*/ 16 h 140"/>
                <a:gd name="T28" fmla="*/ 22 w 177"/>
                <a:gd name="T29" fmla="*/ 28 h 140"/>
                <a:gd name="T30" fmla="*/ 20 w 177"/>
                <a:gd name="T31" fmla="*/ 33 h 140"/>
                <a:gd name="T32" fmla="*/ 20 w 177"/>
                <a:gd name="T33" fmla="*/ 38 h 140"/>
                <a:gd name="T34" fmla="*/ 20 w 177"/>
                <a:gd name="T35" fmla="*/ 45 h 140"/>
                <a:gd name="T36" fmla="*/ 18 w 177"/>
                <a:gd name="T37" fmla="*/ 48 h 140"/>
                <a:gd name="T38" fmla="*/ 10 w 177"/>
                <a:gd name="T39" fmla="*/ 48 h 140"/>
                <a:gd name="T40" fmla="*/ 6 w 177"/>
                <a:gd name="T41" fmla="*/ 46 h 140"/>
                <a:gd name="T42" fmla="*/ 3 w 177"/>
                <a:gd name="T43" fmla="*/ 60 h 140"/>
                <a:gd name="T44" fmla="*/ 6 w 177"/>
                <a:gd name="T45" fmla="*/ 73 h 140"/>
                <a:gd name="T46" fmla="*/ 3 w 177"/>
                <a:gd name="T47" fmla="*/ 75 h 140"/>
                <a:gd name="T48" fmla="*/ 0 w 177"/>
                <a:gd name="T49" fmla="*/ 81 h 140"/>
                <a:gd name="T50" fmla="*/ 6 w 177"/>
                <a:gd name="T51" fmla="*/ 90 h 140"/>
                <a:gd name="T52" fmla="*/ 3 w 177"/>
                <a:gd name="T53" fmla="*/ 96 h 140"/>
                <a:gd name="T54" fmla="*/ 3 w 177"/>
                <a:gd name="T55" fmla="*/ 105 h 140"/>
                <a:gd name="T56" fmla="*/ 10 w 177"/>
                <a:gd name="T57" fmla="*/ 118 h 140"/>
                <a:gd name="T58" fmla="*/ 13 w 177"/>
                <a:gd name="T59" fmla="*/ 118 h 140"/>
                <a:gd name="T60" fmla="*/ 20 w 177"/>
                <a:gd name="T61" fmla="*/ 135 h 140"/>
                <a:gd name="T62" fmla="*/ 25 w 177"/>
                <a:gd name="T63" fmla="*/ 136 h 140"/>
                <a:gd name="T64" fmla="*/ 27 w 177"/>
                <a:gd name="T65" fmla="*/ 133 h 140"/>
                <a:gd name="T66" fmla="*/ 35 w 177"/>
                <a:gd name="T67" fmla="*/ 135 h 140"/>
                <a:gd name="T68" fmla="*/ 48 w 177"/>
                <a:gd name="T69" fmla="*/ 140 h 140"/>
                <a:gd name="T70" fmla="*/ 63 w 177"/>
                <a:gd name="T71" fmla="*/ 136 h 140"/>
                <a:gd name="T72" fmla="*/ 65 w 177"/>
                <a:gd name="T73" fmla="*/ 135 h 140"/>
                <a:gd name="T74" fmla="*/ 75 w 177"/>
                <a:gd name="T75" fmla="*/ 135 h 140"/>
                <a:gd name="T76" fmla="*/ 78 w 177"/>
                <a:gd name="T77" fmla="*/ 136 h 140"/>
                <a:gd name="T78" fmla="*/ 93 w 177"/>
                <a:gd name="T79" fmla="*/ 131 h 140"/>
                <a:gd name="T80" fmla="*/ 102 w 177"/>
                <a:gd name="T81" fmla="*/ 120 h 140"/>
                <a:gd name="T82" fmla="*/ 103 w 177"/>
                <a:gd name="T83" fmla="*/ 115 h 140"/>
                <a:gd name="T84" fmla="*/ 120 w 177"/>
                <a:gd name="T85" fmla="*/ 110 h 140"/>
                <a:gd name="T86" fmla="*/ 128 w 177"/>
                <a:gd name="T87" fmla="*/ 110 h 140"/>
                <a:gd name="T88" fmla="*/ 140 w 177"/>
                <a:gd name="T89" fmla="*/ 113 h 140"/>
                <a:gd name="T90" fmla="*/ 157 w 177"/>
                <a:gd name="T91" fmla="*/ 110 h 140"/>
                <a:gd name="T92" fmla="*/ 158 w 177"/>
                <a:gd name="T93" fmla="*/ 108 h 140"/>
                <a:gd name="T94" fmla="*/ 160 w 177"/>
                <a:gd name="T95" fmla="*/ 96 h 140"/>
                <a:gd name="T96" fmla="*/ 160 w 177"/>
                <a:gd name="T97" fmla="*/ 95 h 140"/>
                <a:gd name="T98" fmla="*/ 162 w 177"/>
                <a:gd name="T99" fmla="*/ 93 h 140"/>
                <a:gd name="T100" fmla="*/ 163 w 177"/>
                <a:gd name="T101" fmla="*/ 91 h 140"/>
                <a:gd name="T102" fmla="*/ 173 w 177"/>
                <a:gd name="T103" fmla="*/ 9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40">
                  <a:moveTo>
                    <a:pt x="173" y="90"/>
                  </a:moveTo>
                  <a:lnTo>
                    <a:pt x="173" y="90"/>
                  </a:lnTo>
                  <a:lnTo>
                    <a:pt x="173" y="88"/>
                  </a:lnTo>
                  <a:lnTo>
                    <a:pt x="173" y="80"/>
                  </a:lnTo>
                  <a:lnTo>
                    <a:pt x="172" y="63"/>
                  </a:lnTo>
                  <a:lnTo>
                    <a:pt x="173" y="61"/>
                  </a:lnTo>
                  <a:lnTo>
                    <a:pt x="175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7" y="56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2" y="53"/>
                  </a:lnTo>
                  <a:lnTo>
                    <a:pt x="172" y="51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5"/>
                  </a:lnTo>
                  <a:lnTo>
                    <a:pt x="140" y="18"/>
                  </a:lnTo>
                  <a:lnTo>
                    <a:pt x="133" y="8"/>
                  </a:lnTo>
                  <a:lnTo>
                    <a:pt x="130" y="3"/>
                  </a:lnTo>
                  <a:lnTo>
                    <a:pt x="127" y="1"/>
                  </a:lnTo>
                  <a:lnTo>
                    <a:pt x="127" y="0"/>
                  </a:lnTo>
                  <a:lnTo>
                    <a:pt x="118" y="3"/>
                  </a:lnTo>
                  <a:lnTo>
                    <a:pt x="103" y="5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78" y="11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7" y="13"/>
                  </a:lnTo>
                  <a:lnTo>
                    <a:pt x="60" y="16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5" y="65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8" y="11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15" y="118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3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3" y="133"/>
                  </a:lnTo>
                  <a:lnTo>
                    <a:pt x="35" y="135"/>
                  </a:lnTo>
                  <a:lnTo>
                    <a:pt x="37" y="136"/>
                  </a:lnTo>
                  <a:lnTo>
                    <a:pt x="37" y="140"/>
                  </a:lnTo>
                  <a:lnTo>
                    <a:pt x="4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3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5"/>
                  </a:lnTo>
                  <a:lnTo>
                    <a:pt x="67" y="135"/>
                  </a:lnTo>
                  <a:lnTo>
                    <a:pt x="67" y="133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7" y="136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93" y="131"/>
                  </a:lnTo>
                  <a:lnTo>
                    <a:pt x="102" y="121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18"/>
                  </a:lnTo>
                  <a:lnTo>
                    <a:pt x="102" y="116"/>
                  </a:lnTo>
                  <a:lnTo>
                    <a:pt x="103" y="115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20" y="110"/>
                  </a:lnTo>
                  <a:lnTo>
                    <a:pt x="123" y="110"/>
                  </a:lnTo>
                  <a:lnTo>
                    <a:pt x="125" y="110"/>
                  </a:lnTo>
                  <a:lnTo>
                    <a:pt x="128" y="110"/>
                  </a:lnTo>
                  <a:lnTo>
                    <a:pt x="130" y="110"/>
                  </a:lnTo>
                  <a:lnTo>
                    <a:pt x="133" y="111"/>
                  </a:lnTo>
                  <a:lnTo>
                    <a:pt x="140" y="113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57" y="110"/>
                  </a:lnTo>
                  <a:lnTo>
                    <a:pt x="158" y="110"/>
                  </a:lnTo>
                  <a:lnTo>
                    <a:pt x="158" y="110"/>
                  </a:lnTo>
                  <a:lnTo>
                    <a:pt x="158" y="108"/>
                  </a:lnTo>
                  <a:lnTo>
                    <a:pt x="160" y="103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3"/>
                  </a:lnTo>
                  <a:lnTo>
                    <a:pt x="162" y="93"/>
                  </a:lnTo>
                  <a:lnTo>
                    <a:pt x="162" y="91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3" y="90"/>
                  </a:lnTo>
                  <a:lnTo>
                    <a:pt x="173" y="9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33"/>
            <p:cNvSpPr>
              <a:spLocks/>
            </p:cNvSpPr>
            <p:nvPr/>
          </p:nvSpPr>
          <p:spPr bwMode="auto">
            <a:xfrm>
              <a:off x="4805486" y="3935382"/>
              <a:ext cx="644076" cy="317312"/>
            </a:xfrm>
            <a:custGeom>
              <a:avLst/>
              <a:gdLst>
                <a:gd name="T0" fmla="*/ 465 w 477"/>
                <a:gd name="T1" fmla="*/ 43 h 235"/>
                <a:gd name="T2" fmla="*/ 450 w 477"/>
                <a:gd name="T3" fmla="*/ 28 h 235"/>
                <a:gd name="T4" fmla="*/ 435 w 477"/>
                <a:gd name="T5" fmla="*/ 25 h 235"/>
                <a:gd name="T6" fmla="*/ 415 w 477"/>
                <a:gd name="T7" fmla="*/ 28 h 235"/>
                <a:gd name="T8" fmla="*/ 407 w 477"/>
                <a:gd name="T9" fmla="*/ 20 h 235"/>
                <a:gd name="T10" fmla="*/ 372 w 477"/>
                <a:gd name="T11" fmla="*/ 3 h 235"/>
                <a:gd name="T12" fmla="*/ 350 w 477"/>
                <a:gd name="T13" fmla="*/ 8 h 235"/>
                <a:gd name="T14" fmla="*/ 332 w 477"/>
                <a:gd name="T15" fmla="*/ 28 h 235"/>
                <a:gd name="T16" fmla="*/ 308 w 477"/>
                <a:gd name="T17" fmla="*/ 38 h 235"/>
                <a:gd name="T18" fmla="*/ 293 w 477"/>
                <a:gd name="T19" fmla="*/ 33 h 235"/>
                <a:gd name="T20" fmla="*/ 278 w 477"/>
                <a:gd name="T21" fmla="*/ 16 h 235"/>
                <a:gd name="T22" fmla="*/ 258 w 477"/>
                <a:gd name="T23" fmla="*/ 31 h 235"/>
                <a:gd name="T24" fmla="*/ 250 w 477"/>
                <a:gd name="T25" fmla="*/ 50 h 235"/>
                <a:gd name="T26" fmla="*/ 225 w 477"/>
                <a:gd name="T27" fmla="*/ 58 h 235"/>
                <a:gd name="T28" fmla="*/ 217 w 477"/>
                <a:gd name="T29" fmla="*/ 62 h 235"/>
                <a:gd name="T30" fmla="*/ 210 w 477"/>
                <a:gd name="T31" fmla="*/ 75 h 235"/>
                <a:gd name="T32" fmla="*/ 213 w 477"/>
                <a:gd name="T33" fmla="*/ 107 h 235"/>
                <a:gd name="T34" fmla="*/ 223 w 477"/>
                <a:gd name="T35" fmla="*/ 112 h 235"/>
                <a:gd name="T36" fmla="*/ 215 w 477"/>
                <a:gd name="T37" fmla="*/ 128 h 235"/>
                <a:gd name="T38" fmla="*/ 208 w 477"/>
                <a:gd name="T39" fmla="*/ 115 h 235"/>
                <a:gd name="T40" fmla="*/ 195 w 477"/>
                <a:gd name="T41" fmla="*/ 110 h 235"/>
                <a:gd name="T42" fmla="*/ 185 w 477"/>
                <a:gd name="T43" fmla="*/ 110 h 235"/>
                <a:gd name="T44" fmla="*/ 133 w 477"/>
                <a:gd name="T45" fmla="*/ 110 h 235"/>
                <a:gd name="T46" fmla="*/ 88 w 477"/>
                <a:gd name="T47" fmla="*/ 112 h 235"/>
                <a:gd name="T48" fmla="*/ 51 w 477"/>
                <a:gd name="T49" fmla="*/ 125 h 235"/>
                <a:gd name="T50" fmla="*/ 41 w 477"/>
                <a:gd name="T51" fmla="*/ 127 h 235"/>
                <a:gd name="T52" fmla="*/ 21 w 477"/>
                <a:gd name="T53" fmla="*/ 95 h 235"/>
                <a:gd name="T54" fmla="*/ 6 w 477"/>
                <a:gd name="T55" fmla="*/ 98 h 235"/>
                <a:gd name="T56" fmla="*/ 10 w 477"/>
                <a:gd name="T57" fmla="*/ 113 h 235"/>
                <a:gd name="T58" fmla="*/ 0 w 477"/>
                <a:gd name="T59" fmla="*/ 122 h 235"/>
                <a:gd name="T60" fmla="*/ 15 w 477"/>
                <a:gd name="T61" fmla="*/ 148 h 235"/>
                <a:gd name="T62" fmla="*/ 30 w 477"/>
                <a:gd name="T63" fmla="*/ 165 h 235"/>
                <a:gd name="T64" fmla="*/ 50 w 477"/>
                <a:gd name="T65" fmla="*/ 155 h 235"/>
                <a:gd name="T66" fmla="*/ 55 w 477"/>
                <a:gd name="T67" fmla="*/ 168 h 235"/>
                <a:gd name="T68" fmla="*/ 68 w 477"/>
                <a:gd name="T69" fmla="*/ 168 h 235"/>
                <a:gd name="T70" fmla="*/ 90 w 477"/>
                <a:gd name="T71" fmla="*/ 175 h 235"/>
                <a:gd name="T72" fmla="*/ 95 w 477"/>
                <a:gd name="T73" fmla="*/ 167 h 235"/>
                <a:gd name="T74" fmla="*/ 120 w 477"/>
                <a:gd name="T75" fmla="*/ 163 h 235"/>
                <a:gd name="T76" fmla="*/ 135 w 477"/>
                <a:gd name="T77" fmla="*/ 167 h 235"/>
                <a:gd name="T78" fmla="*/ 163 w 477"/>
                <a:gd name="T79" fmla="*/ 165 h 235"/>
                <a:gd name="T80" fmla="*/ 158 w 477"/>
                <a:gd name="T81" fmla="*/ 167 h 235"/>
                <a:gd name="T82" fmla="*/ 168 w 477"/>
                <a:gd name="T83" fmla="*/ 183 h 235"/>
                <a:gd name="T84" fmla="*/ 185 w 477"/>
                <a:gd name="T85" fmla="*/ 202 h 235"/>
                <a:gd name="T86" fmla="*/ 242 w 477"/>
                <a:gd name="T87" fmla="*/ 217 h 235"/>
                <a:gd name="T88" fmla="*/ 265 w 477"/>
                <a:gd name="T89" fmla="*/ 222 h 235"/>
                <a:gd name="T90" fmla="*/ 323 w 477"/>
                <a:gd name="T91" fmla="*/ 227 h 235"/>
                <a:gd name="T92" fmla="*/ 333 w 477"/>
                <a:gd name="T93" fmla="*/ 217 h 235"/>
                <a:gd name="T94" fmla="*/ 342 w 477"/>
                <a:gd name="T95" fmla="*/ 215 h 235"/>
                <a:gd name="T96" fmla="*/ 370 w 477"/>
                <a:gd name="T97" fmla="*/ 218 h 235"/>
                <a:gd name="T98" fmla="*/ 387 w 477"/>
                <a:gd name="T99" fmla="*/ 212 h 235"/>
                <a:gd name="T100" fmla="*/ 400 w 477"/>
                <a:gd name="T101" fmla="*/ 218 h 235"/>
                <a:gd name="T102" fmla="*/ 398 w 477"/>
                <a:gd name="T103" fmla="*/ 210 h 235"/>
                <a:gd name="T104" fmla="*/ 417 w 477"/>
                <a:gd name="T105" fmla="*/ 193 h 235"/>
                <a:gd name="T106" fmla="*/ 430 w 477"/>
                <a:gd name="T107" fmla="*/ 188 h 235"/>
                <a:gd name="T108" fmla="*/ 433 w 477"/>
                <a:gd name="T109" fmla="*/ 150 h 235"/>
                <a:gd name="T110" fmla="*/ 447 w 477"/>
                <a:gd name="T111" fmla="*/ 140 h 235"/>
                <a:gd name="T112" fmla="*/ 433 w 477"/>
                <a:gd name="T113" fmla="*/ 130 h 235"/>
                <a:gd name="T114" fmla="*/ 444 w 477"/>
                <a:gd name="T115" fmla="*/ 120 h 235"/>
                <a:gd name="T116" fmla="*/ 455 w 477"/>
                <a:gd name="T117" fmla="*/ 128 h 235"/>
                <a:gd name="T118" fmla="*/ 474 w 477"/>
                <a:gd name="T119" fmla="*/ 10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235">
                  <a:moveTo>
                    <a:pt x="465" y="83"/>
                  </a:moveTo>
                  <a:lnTo>
                    <a:pt x="465" y="82"/>
                  </a:lnTo>
                  <a:lnTo>
                    <a:pt x="465" y="80"/>
                  </a:lnTo>
                  <a:lnTo>
                    <a:pt x="465" y="78"/>
                  </a:lnTo>
                  <a:lnTo>
                    <a:pt x="464" y="73"/>
                  </a:lnTo>
                  <a:lnTo>
                    <a:pt x="462" y="68"/>
                  </a:lnTo>
                  <a:lnTo>
                    <a:pt x="465" y="50"/>
                  </a:lnTo>
                  <a:lnTo>
                    <a:pt x="465" y="43"/>
                  </a:lnTo>
                  <a:lnTo>
                    <a:pt x="464" y="31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3"/>
                  </a:lnTo>
                  <a:lnTo>
                    <a:pt x="457" y="33"/>
                  </a:lnTo>
                  <a:lnTo>
                    <a:pt x="455" y="31"/>
                  </a:lnTo>
                  <a:lnTo>
                    <a:pt x="452" y="30"/>
                  </a:lnTo>
                  <a:lnTo>
                    <a:pt x="450" y="28"/>
                  </a:lnTo>
                  <a:lnTo>
                    <a:pt x="450" y="26"/>
                  </a:lnTo>
                  <a:lnTo>
                    <a:pt x="449" y="26"/>
                  </a:lnTo>
                  <a:lnTo>
                    <a:pt x="449" y="25"/>
                  </a:lnTo>
                  <a:lnTo>
                    <a:pt x="442" y="23"/>
                  </a:lnTo>
                  <a:lnTo>
                    <a:pt x="438" y="23"/>
                  </a:lnTo>
                  <a:lnTo>
                    <a:pt x="437" y="23"/>
                  </a:lnTo>
                  <a:lnTo>
                    <a:pt x="437" y="23"/>
                  </a:lnTo>
                  <a:lnTo>
                    <a:pt x="435" y="25"/>
                  </a:lnTo>
                  <a:lnTo>
                    <a:pt x="435" y="28"/>
                  </a:lnTo>
                  <a:lnTo>
                    <a:pt x="433" y="28"/>
                  </a:lnTo>
                  <a:lnTo>
                    <a:pt x="433" y="30"/>
                  </a:lnTo>
                  <a:lnTo>
                    <a:pt x="433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3" y="26"/>
                  </a:lnTo>
                  <a:lnTo>
                    <a:pt x="410" y="25"/>
                  </a:lnTo>
                  <a:lnTo>
                    <a:pt x="408" y="23"/>
                  </a:lnTo>
                  <a:lnTo>
                    <a:pt x="408" y="23"/>
                  </a:lnTo>
                  <a:lnTo>
                    <a:pt x="407" y="23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0" y="15"/>
                  </a:lnTo>
                  <a:lnTo>
                    <a:pt x="397" y="15"/>
                  </a:lnTo>
                  <a:lnTo>
                    <a:pt x="388" y="15"/>
                  </a:lnTo>
                  <a:lnTo>
                    <a:pt x="380" y="8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372" y="5"/>
                  </a:lnTo>
                  <a:lnTo>
                    <a:pt x="372" y="3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0" y="0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6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0" y="10"/>
                  </a:lnTo>
                  <a:lnTo>
                    <a:pt x="347" y="20"/>
                  </a:lnTo>
                  <a:lnTo>
                    <a:pt x="342" y="20"/>
                  </a:lnTo>
                  <a:lnTo>
                    <a:pt x="340" y="20"/>
                  </a:lnTo>
                  <a:lnTo>
                    <a:pt x="338" y="20"/>
                  </a:lnTo>
                  <a:lnTo>
                    <a:pt x="338" y="20"/>
                  </a:lnTo>
                  <a:lnTo>
                    <a:pt x="332" y="28"/>
                  </a:lnTo>
                  <a:lnTo>
                    <a:pt x="332" y="28"/>
                  </a:lnTo>
                  <a:lnTo>
                    <a:pt x="327" y="35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18" y="33"/>
                  </a:lnTo>
                  <a:lnTo>
                    <a:pt x="315" y="33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08" y="38"/>
                  </a:lnTo>
                  <a:lnTo>
                    <a:pt x="307" y="38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0" y="35"/>
                  </a:lnTo>
                  <a:lnTo>
                    <a:pt x="298" y="35"/>
                  </a:lnTo>
                  <a:lnTo>
                    <a:pt x="295" y="33"/>
                  </a:lnTo>
                  <a:lnTo>
                    <a:pt x="293" y="33"/>
                  </a:lnTo>
                  <a:lnTo>
                    <a:pt x="290" y="28"/>
                  </a:lnTo>
                  <a:lnTo>
                    <a:pt x="290" y="26"/>
                  </a:lnTo>
                  <a:lnTo>
                    <a:pt x="290" y="26"/>
                  </a:lnTo>
                  <a:lnTo>
                    <a:pt x="288" y="23"/>
                  </a:lnTo>
                  <a:lnTo>
                    <a:pt x="288" y="21"/>
                  </a:lnTo>
                  <a:lnTo>
                    <a:pt x="282" y="16"/>
                  </a:lnTo>
                  <a:lnTo>
                    <a:pt x="280" y="16"/>
                  </a:lnTo>
                  <a:lnTo>
                    <a:pt x="278" y="16"/>
                  </a:lnTo>
                  <a:lnTo>
                    <a:pt x="277" y="20"/>
                  </a:lnTo>
                  <a:lnTo>
                    <a:pt x="277" y="26"/>
                  </a:lnTo>
                  <a:lnTo>
                    <a:pt x="273" y="35"/>
                  </a:lnTo>
                  <a:lnTo>
                    <a:pt x="270" y="38"/>
                  </a:lnTo>
                  <a:lnTo>
                    <a:pt x="267" y="35"/>
                  </a:lnTo>
                  <a:lnTo>
                    <a:pt x="263" y="33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3" y="33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50" y="50"/>
                  </a:lnTo>
                  <a:lnTo>
                    <a:pt x="248" y="51"/>
                  </a:lnTo>
                  <a:lnTo>
                    <a:pt x="245" y="53"/>
                  </a:lnTo>
                  <a:lnTo>
                    <a:pt x="243" y="55"/>
                  </a:lnTo>
                  <a:lnTo>
                    <a:pt x="242" y="55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5" y="58"/>
                  </a:lnTo>
                  <a:lnTo>
                    <a:pt x="225" y="58"/>
                  </a:lnTo>
                  <a:lnTo>
                    <a:pt x="223" y="60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0" y="62"/>
                  </a:lnTo>
                  <a:lnTo>
                    <a:pt x="220" y="62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5" y="62"/>
                  </a:lnTo>
                  <a:lnTo>
                    <a:pt x="208" y="68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07" y="70"/>
                  </a:lnTo>
                  <a:lnTo>
                    <a:pt x="208" y="73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7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22" y="95"/>
                  </a:lnTo>
                  <a:lnTo>
                    <a:pt x="220" y="97"/>
                  </a:lnTo>
                  <a:lnTo>
                    <a:pt x="215" y="102"/>
                  </a:lnTo>
                  <a:lnTo>
                    <a:pt x="213" y="105"/>
                  </a:lnTo>
                  <a:lnTo>
                    <a:pt x="213" y="107"/>
                  </a:lnTo>
                  <a:lnTo>
                    <a:pt x="213" y="107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2" y="107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2"/>
                  </a:lnTo>
                  <a:lnTo>
                    <a:pt x="225" y="115"/>
                  </a:lnTo>
                  <a:lnTo>
                    <a:pt x="220" y="128"/>
                  </a:lnTo>
                  <a:lnTo>
                    <a:pt x="220" y="128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5" y="130"/>
                  </a:lnTo>
                  <a:lnTo>
                    <a:pt x="215" y="128"/>
                  </a:lnTo>
                  <a:lnTo>
                    <a:pt x="207" y="122"/>
                  </a:lnTo>
                  <a:lnTo>
                    <a:pt x="205" y="122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7" y="115"/>
                  </a:lnTo>
                  <a:lnTo>
                    <a:pt x="203" y="110"/>
                  </a:lnTo>
                  <a:lnTo>
                    <a:pt x="203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0" y="108"/>
                  </a:lnTo>
                  <a:lnTo>
                    <a:pt x="198" y="108"/>
                  </a:lnTo>
                  <a:lnTo>
                    <a:pt x="195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5" y="110"/>
                  </a:lnTo>
                  <a:lnTo>
                    <a:pt x="185" y="108"/>
                  </a:lnTo>
                  <a:lnTo>
                    <a:pt x="171" y="103"/>
                  </a:lnTo>
                  <a:lnTo>
                    <a:pt x="168" y="103"/>
                  </a:lnTo>
                  <a:lnTo>
                    <a:pt x="168" y="112"/>
                  </a:lnTo>
                  <a:lnTo>
                    <a:pt x="163" y="112"/>
                  </a:lnTo>
                  <a:lnTo>
                    <a:pt x="151" y="110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1" y="112"/>
                  </a:lnTo>
                  <a:lnTo>
                    <a:pt x="110" y="123"/>
                  </a:lnTo>
                  <a:lnTo>
                    <a:pt x="100" y="125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2"/>
                  </a:lnTo>
                  <a:lnTo>
                    <a:pt x="88" y="112"/>
                  </a:lnTo>
                  <a:lnTo>
                    <a:pt x="83" y="110"/>
                  </a:lnTo>
                  <a:lnTo>
                    <a:pt x="70" y="105"/>
                  </a:lnTo>
                  <a:lnTo>
                    <a:pt x="63" y="102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15"/>
                  </a:lnTo>
                  <a:lnTo>
                    <a:pt x="56" y="118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1" y="127"/>
                  </a:lnTo>
                  <a:lnTo>
                    <a:pt x="41" y="125"/>
                  </a:lnTo>
                  <a:lnTo>
                    <a:pt x="43" y="123"/>
                  </a:lnTo>
                  <a:lnTo>
                    <a:pt x="45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35" y="107"/>
                  </a:lnTo>
                  <a:lnTo>
                    <a:pt x="30" y="102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5" y="100"/>
                  </a:lnTo>
                  <a:lnTo>
                    <a:pt x="6" y="98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1" y="112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6" y="113"/>
                  </a:lnTo>
                  <a:lnTo>
                    <a:pt x="6" y="115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37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6" y="142"/>
                  </a:lnTo>
                  <a:lnTo>
                    <a:pt x="15" y="148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8" y="163"/>
                  </a:lnTo>
                  <a:lnTo>
                    <a:pt x="30" y="165"/>
                  </a:lnTo>
                  <a:lnTo>
                    <a:pt x="31" y="165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8" y="155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51" y="155"/>
                  </a:lnTo>
                  <a:lnTo>
                    <a:pt x="51" y="157"/>
                  </a:lnTo>
                  <a:lnTo>
                    <a:pt x="55" y="160"/>
                  </a:lnTo>
                  <a:lnTo>
                    <a:pt x="55" y="162"/>
                  </a:lnTo>
                  <a:lnTo>
                    <a:pt x="53" y="165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8" y="170"/>
                  </a:lnTo>
                  <a:lnTo>
                    <a:pt x="60" y="170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8" y="168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3" y="175"/>
                  </a:lnTo>
                  <a:lnTo>
                    <a:pt x="76" y="178"/>
                  </a:lnTo>
                  <a:lnTo>
                    <a:pt x="80" y="178"/>
                  </a:lnTo>
                  <a:lnTo>
                    <a:pt x="86" y="180"/>
                  </a:lnTo>
                  <a:lnTo>
                    <a:pt x="86" y="180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0" y="163"/>
                  </a:lnTo>
                  <a:lnTo>
                    <a:pt x="116" y="163"/>
                  </a:lnTo>
                  <a:lnTo>
                    <a:pt x="120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31" y="165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0" y="165"/>
                  </a:lnTo>
                  <a:lnTo>
                    <a:pt x="143" y="165"/>
                  </a:lnTo>
                  <a:lnTo>
                    <a:pt x="163" y="160"/>
                  </a:lnTo>
                  <a:lnTo>
                    <a:pt x="163" y="158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5" y="162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60" y="165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70"/>
                  </a:lnTo>
                  <a:lnTo>
                    <a:pt x="158" y="172"/>
                  </a:lnTo>
                  <a:lnTo>
                    <a:pt x="160" y="173"/>
                  </a:lnTo>
                  <a:lnTo>
                    <a:pt x="161" y="178"/>
                  </a:lnTo>
                  <a:lnTo>
                    <a:pt x="161" y="178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8" y="183"/>
                  </a:lnTo>
                  <a:lnTo>
                    <a:pt x="171" y="193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73" y="197"/>
                  </a:lnTo>
                  <a:lnTo>
                    <a:pt x="175" y="198"/>
                  </a:lnTo>
                  <a:lnTo>
                    <a:pt x="183" y="202"/>
                  </a:lnTo>
                  <a:lnTo>
                    <a:pt x="183" y="202"/>
                  </a:lnTo>
                  <a:lnTo>
                    <a:pt x="185" y="202"/>
                  </a:lnTo>
                  <a:lnTo>
                    <a:pt x="187" y="202"/>
                  </a:lnTo>
                  <a:lnTo>
                    <a:pt x="190" y="202"/>
                  </a:lnTo>
                  <a:lnTo>
                    <a:pt x="195" y="203"/>
                  </a:lnTo>
                  <a:lnTo>
                    <a:pt x="198" y="205"/>
                  </a:lnTo>
                  <a:lnTo>
                    <a:pt x="200" y="207"/>
                  </a:lnTo>
                  <a:lnTo>
                    <a:pt x="223" y="213"/>
                  </a:lnTo>
                  <a:lnTo>
                    <a:pt x="230" y="215"/>
                  </a:lnTo>
                  <a:lnTo>
                    <a:pt x="242" y="217"/>
                  </a:lnTo>
                  <a:lnTo>
                    <a:pt x="253" y="220"/>
                  </a:lnTo>
                  <a:lnTo>
                    <a:pt x="257" y="222"/>
                  </a:lnTo>
                  <a:lnTo>
                    <a:pt x="258" y="223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65" y="222"/>
                  </a:lnTo>
                  <a:lnTo>
                    <a:pt x="267" y="222"/>
                  </a:lnTo>
                  <a:lnTo>
                    <a:pt x="277" y="225"/>
                  </a:lnTo>
                  <a:lnTo>
                    <a:pt x="278" y="227"/>
                  </a:lnTo>
                  <a:lnTo>
                    <a:pt x="280" y="227"/>
                  </a:lnTo>
                  <a:lnTo>
                    <a:pt x="283" y="230"/>
                  </a:lnTo>
                  <a:lnTo>
                    <a:pt x="305" y="235"/>
                  </a:lnTo>
                  <a:lnTo>
                    <a:pt x="308" y="235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5" y="223"/>
                  </a:lnTo>
                  <a:lnTo>
                    <a:pt x="325" y="222"/>
                  </a:lnTo>
                  <a:lnTo>
                    <a:pt x="325" y="222"/>
                  </a:lnTo>
                  <a:lnTo>
                    <a:pt x="327" y="218"/>
                  </a:lnTo>
                  <a:lnTo>
                    <a:pt x="327" y="218"/>
                  </a:lnTo>
                  <a:lnTo>
                    <a:pt x="333" y="217"/>
                  </a:lnTo>
                  <a:lnTo>
                    <a:pt x="335" y="218"/>
                  </a:lnTo>
                  <a:lnTo>
                    <a:pt x="335" y="217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40" y="215"/>
                  </a:lnTo>
                  <a:lnTo>
                    <a:pt x="342" y="215"/>
                  </a:lnTo>
                  <a:lnTo>
                    <a:pt x="345" y="215"/>
                  </a:lnTo>
                  <a:lnTo>
                    <a:pt x="357" y="217"/>
                  </a:lnTo>
                  <a:lnTo>
                    <a:pt x="362" y="217"/>
                  </a:lnTo>
                  <a:lnTo>
                    <a:pt x="363" y="217"/>
                  </a:lnTo>
                  <a:lnTo>
                    <a:pt x="365" y="218"/>
                  </a:lnTo>
                  <a:lnTo>
                    <a:pt x="367" y="220"/>
                  </a:lnTo>
                  <a:lnTo>
                    <a:pt x="370" y="220"/>
                  </a:lnTo>
                  <a:lnTo>
                    <a:pt x="370" y="218"/>
                  </a:lnTo>
                  <a:lnTo>
                    <a:pt x="377" y="215"/>
                  </a:lnTo>
                  <a:lnTo>
                    <a:pt x="377" y="213"/>
                  </a:lnTo>
                  <a:lnTo>
                    <a:pt x="377" y="212"/>
                  </a:lnTo>
                  <a:lnTo>
                    <a:pt x="380" y="213"/>
                  </a:lnTo>
                  <a:lnTo>
                    <a:pt x="382" y="215"/>
                  </a:lnTo>
                  <a:lnTo>
                    <a:pt x="385" y="215"/>
                  </a:lnTo>
                  <a:lnTo>
                    <a:pt x="385" y="213"/>
                  </a:lnTo>
                  <a:lnTo>
                    <a:pt x="387" y="212"/>
                  </a:lnTo>
                  <a:lnTo>
                    <a:pt x="387" y="212"/>
                  </a:lnTo>
                  <a:lnTo>
                    <a:pt x="388" y="212"/>
                  </a:lnTo>
                  <a:lnTo>
                    <a:pt x="390" y="212"/>
                  </a:lnTo>
                  <a:lnTo>
                    <a:pt x="390" y="212"/>
                  </a:lnTo>
                  <a:lnTo>
                    <a:pt x="393" y="213"/>
                  </a:lnTo>
                  <a:lnTo>
                    <a:pt x="398" y="217"/>
                  </a:lnTo>
                  <a:lnTo>
                    <a:pt x="400" y="217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7"/>
                  </a:lnTo>
                  <a:lnTo>
                    <a:pt x="402" y="215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2"/>
                  </a:lnTo>
                  <a:lnTo>
                    <a:pt x="398" y="210"/>
                  </a:lnTo>
                  <a:lnTo>
                    <a:pt x="398" y="203"/>
                  </a:lnTo>
                  <a:lnTo>
                    <a:pt x="398" y="203"/>
                  </a:lnTo>
                  <a:lnTo>
                    <a:pt x="400" y="203"/>
                  </a:lnTo>
                  <a:lnTo>
                    <a:pt x="400" y="202"/>
                  </a:lnTo>
                  <a:lnTo>
                    <a:pt x="407" y="200"/>
                  </a:lnTo>
                  <a:lnTo>
                    <a:pt x="407" y="200"/>
                  </a:lnTo>
                  <a:lnTo>
                    <a:pt x="412" y="193"/>
                  </a:lnTo>
                  <a:lnTo>
                    <a:pt x="417" y="193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20" y="187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30" y="188"/>
                  </a:lnTo>
                  <a:lnTo>
                    <a:pt x="432" y="188"/>
                  </a:lnTo>
                  <a:lnTo>
                    <a:pt x="433" y="178"/>
                  </a:lnTo>
                  <a:lnTo>
                    <a:pt x="430" y="175"/>
                  </a:lnTo>
                  <a:lnTo>
                    <a:pt x="430" y="167"/>
                  </a:lnTo>
                  <a:lnTo>
                    <a:pt x="430" y="152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3" y="150"/>
                  </a:lnTo>
                  <a:lnTo>
                    <a:pt x="435" y="152"/>
                  </a:lnTo>
                  <a:lnTo>
                    <a:pt x="438" y="152"/>
                  </a:lnTo>
                  <a:lnTo>
                    <a:pt x="438" y="152"/>
                  </a:lnTo>
                  <a:lnTo>
                    <a:pt x="440" y="150"/>
                  </a:lnTo>
                  <a:lnTo>
                    <a:pt x="444" y="148"/>
                  </a:lnTo>
                  <a:lnTo>
                    <a:pt x="445" y="147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5" y="133"/>
                  </a:lnTo>
                  <a:lnTo>
                    <a:pt x="445" y="133"/>
                  </a:lnTo>
                  <a:lnTo>
                    <a:pt x="444" y="132"/>
                  </a:lnTo>
                  <a:lnTo>
                    <a:pt x="442" y="132"/>
                  </a:lnTo>
                  <a:lnTo>
                    <a:pt x="440" y="132"/>
                  </a:lnTo>
                  <a:lnTo>
                    <a:pt x="440" y="132"/>
                  </a:lnTo>
                  <a:lnTo>
                    <a:pt x="435" y="130"/>
                  </a:lnTo>
                  <a:lnTo>
                    <a:pt x="433" y="130"/>
                  </a:lnTo>
                  <a:lnTo>
                    <a:pt x="432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2" y="125"/>
                  </a:lnTo>
                  <a:lnTo>
                    <a:pt x="438" y="120"/>
                  </a:lnTo>
                  <a:lnTo>
                    <a:pt x="442" y="120"/>
                  </a:lnTo>
                  <a:lnTo>
                    <a:pt x="444" y="120"/>
                  </a:lnTo>
                  <a:lnTo>
                    <a:pt x="449" y="122"/>
                  </a:lnTo>
                  <a:lnTo>
                    <a:pt x="449" y="123"/>
                  </a:lnTo>
                  <a:lnTo>
                    <a:pt x="449" y="123"/>
                  </a:lnTo>
                  <a:lnTo>
                    <a:pt x="449" y="125"/>
                  </a:lnTo>
                  <a:lnTo>
                    <a:pt x="449" y="125"/>
                  </a:lnTo>
                  <a:lnTo>
                    <a:pt x="450" y="127"/>
                  </a:lnTo>
                  <a:lnTo>
                    <a:pt x="455" y="128"/>
                  </a:lnTo>
                  <a:lnTo>
                    <a:pt x="455" y="128"/>
                  </a:lnTo>
                  <a:lnTo>
                    <a:pt x="464" y="127"/>
                  </a:lnTo>
                  <a:lnTo>
                    <a:pt x="469" y="127"/>
                  </a:lnTo>
                  <a:lnTo>
                    <a:pt x="470" y="125"/>
                  </a:lnTo>
                  <a:lnTo>
                    <a:pt x="470" y="120"/>
                  </a:lnTo>
                  <a:lnTo>
                    <a:pt x="470" y="117"/>
                  </a:lnTo>
                  <a:lnTo>
                    <a:pt x="470" y="113"/>
                  </a:lnTo>
                  <a:lnTo>
                    <a:pt x="470" y="110"/>
                  </a:lnTo>
                  <a:lnTo>
                    <a:pt x="474" y="102"/>
                  </a:lnTo>
                  <a:lnTo>
                    <a:pt x="477" y="100"/>
                  </a:lnTo>
                  <a:lnTo>
                    <a:pt x="477" y="98"/>
                  </a:lnTo>
                  <a:lnTo>
                    <a:pt x="472" y="87"/>
                  </a:lnTo>
                  <a:lnTo>
                    <a:pt x="465" y="8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34"/>
            <p:cNvSpPr>
              <a:spLocks/>
            </p:cNvSpPr>
            <p:nvPr/>
          </p:nvSpPr>
          <p:spPr bwMode="auto">
            <a:xfrm>
              <a:off x="5758773" y="3022603"/>
              <a:ext cx="409130" cy="315962"/>
            </a:xfrm>
            <a:custGeom>
              <a:avLst/>
              <a:gdLst>
                <a:gd name="T0" fmla="*/ 51 w 303"/>
                <a:gd name="T1" fmla="*/ 132 h 234"/>
                <a:gd name="T2" fmla="*/ 66 w 303"/>
                <a:gd name="T3" fmla="*/ 130 h 234"/>
                <a:gd name="T4" fmla="*/ 75 w 303"/>
                <a:gd name="T5" fmla="*/ 132 h 234"/>
                <a:gd name="T6" fmla="*/ 86 w 303"/>
                <a:gd name="T7" fmla="*/ 137 h 234"/>
                <a:gd name="T8" fmla="*/ 98 w 303"/>
                <a:gd name="T9" fmla="*/ 155 h 234"/>
                <a:gd name="T10" fmla="*/ 90 w 303"/>
                <a:gd name="T11" fmla="*/ 162 h 234"/>
                <a:gd name="T12" fmla="*/ 91 w 303"/>
                <a:gd name="T13" fmla="*/ 168 h 234"/>
                <a:gd name="T14" fmla="*/ 88 w 303"/>
                <a:gd name="T15" fmla="*/ 178 h 234"/>
                <a:gd name="T16" fmla="*/ 95 w 303"/>
                <a:gd name="T17" fmla="*/ 193 h 234"/>
                <a:gd name="T18" fmla="*/ 100 w 303"/>
                <a:gd name="T19" fmla="*/ 188 h 234"/>
                <a:gd name="T20" fmla="*/ 113 w 303"/>
                <a:gd name="T21" fmla="*/ 197 h 234"/>
                <a:gd name="T22" fmla="*/ 131 w 303"/>
                <a:gd name="T23" fmla="*/ 209 h 234"/>
                <a:gd name="T24" fmla="*/ 135 w 303"/>
                <a:gd name="T25" fmla="*/ 220 h 234"/>
                <a:gd name="T26" fmla="*/ 138 w 303"/>
                <a:gd name="T27" fmla="*/ 230 h 234"/>
                <a:gd name="T28" fmla="*/ 156 w 303"/>
                <a:gd name="T29" fmla="*/ 227 h 234"/>
                <a:gd name="T30" fmla="*/ 186 w 303"/>
                <a:gd name="T31" fmla="*/ 230 h 234"/>
                <a:gd name="T32" fmla="*/ 210 w 303"/>
                <a:gd name="T33" fmla="*/ 205 h 234"/>
                <a:gd name="T34" fmla="*/ 218 w 303"/>
                <a:gd name="T35" fmla="*/ 207 h 234"/>
                <a:gd name="T36" fmla="*/ 236 w 303"/>
                <a:gd name="T37" fmla="*/ 190 h 234"/>
                <a:gd name="T38" fmla="*/ 245 w 303"/>
                <a:gd name="T39" fmla="*/ 195 h 234"/>
                <a:gd name="T40" fmla="*/ 250 w 303"/>
                <a:gd name="T41" fmla="*/ 205 h 234"/>
                <a:gd name="T42" fmla="*/ 250 w 303"/>
                <a:gd name="T43" fmla="*/ 188 h 234"/>
                <a:gd name="T44" fmla="*/ 243 w 303"/>
                <a:gd name="T45" fmla="*/ 188 h 234"/>
                <a:gd name="T46" fmla="*/ 250 w 303"/>
                <a:gd name="T47" fmla="*/ 167 h 234"/>
                <a:gd name="T48" fmla="*/ 250 w 303"/>
                <a:gd name="T49" fmla="*/ 155 h 234"/>
                <a:gd name="T50" fmla="*/ 256 w 303"/>
                <a:gd name="T51" fmla="*/ 130 h 234"/>
                <a:gd name="T52" fmla="*/ 272 w 303"/>
                <a:gd name="T53" fmla="*/ 125 h 234"/>
                <a:gd name="T54" fmla="*/ 273 w 303"/>
                <a:gd name="T55" fmla="*/ 113 h 234"/>
                <a:gd name="T56" fmla="*/ 288 w 303"/>
                <a:gd name="T57" fmla="*/ 108 h 234"/>
                <a:gd name="T58" fmla="*/ 297 w 303"/>
                <a:gd name="T59" fmla="*/ 98 h 234"/>
                <a:gd name="T60" fmla="*/ 302 w 303"/>
                <a:gd name="T61" fmla="*/ 92 h 234"/>
                <a:gd name="T62" fmla="*/ 290 w 303"/>
                <a:gd name="T63" fmla="*/ 92 h 234"/>
                <a:gd name="T64" fmla="*/ 282 w 303"/>
                <a:gd name="T65" fmla="*/ 90 h 234"/>
                <a:gd name="T66" fmla="*/ 285 w 303"/>
                <a:gd name="T67" fmla="*/ 82 h 234"/>
                <a:gd name="T68" fmla="*/ 288 w 303"/>
                <a:gd name="T69" fmla="*/ 62 h 234"/>
                <a:gd name="T70" fmla="*/ 268 w 303"/>
                <a:gd name="T71" fmla="*/ 53 h 234"/>
                <a:gd name="T72" fmla="*/ 261 w 303"/>
                <a:gd name="T73" fmla="*/ 45 h 234"/>
                <a:gd name="T74" fmla="*/ 245 w 303"/>
                <a:gd name="T75" fmla="*/ 35 h 234"/>
                <a:gd name="T76" fmla="*/ 226 w 303"/>
                <a:gd name="T77" fmla="*/ 22 h 234"/>
                <a:gd name="T78" fmla="*/ 205 w 303"/>
                <a:gd name="T79" fmla="*/ 18 h 234"/>
                <a:gd name="T80" fmla="*/ 200 w 303"/>
                <a:gd name="T81" fmla="*/ 12 h 234"/>
                <a:gd name="T82" fmla="*/ 193 w 303"/>
                <a:gd name="T83" fmla="*/ 0 h 234"/>
                <a:gd name="T84" fmla="*/ 180 w 303"/>
                <a:gd name="T85" fmla="*/ 5 h 234"/>
                <a:gd name="T86" fmla="*/ 178 w 303"/>
                <a:gd name="T87" fmla="*/ 13 h 234"/>
                <a:gd name="T88" fmla="*/ 165 w 303"/>
                <a:gd name="T89" fmla="*/ 13 h 234"/>
                <a:gd name="T90" fmla="*/ 156 w 303"/>
                <a:gd name="T91" fmla="*/ 17 h 234"/>
                <a:gd name="T92" fmla="*/ 146 w 303"/>
                <a:gd name="T93" fmla="*/ 12 h 234"/>
                <a:gd name="T94" fmla="*/ 136 w 303"/>
                <a:gd name="T95" fmla="*/ 8 h 234"/>
                <a:gd name="T96" fmla="*/ 126 w 303"/>
                <a:gd name="T97" fmla="*/ 12 h 234"/>
                <a:gd name="T98" fmla="*/ 116 w 303"/>
                <a:gd name="T99" fmla="*/ 8 h 234"/>
                <a:gd name="T100" fmla="*/ 105 w 303"/>
                <a:gd name="T101" fmla="*/ 13 h 234"/>
                <a:gd name="T102" fmla="*/ 91 w 303"/>
                <a:gd name="T103" fmla="*/ 10 h 234"/>
                <a:gd name="T104" fmla="*/ 81 w 303"/>
                <a:gd name="T105" fmla="*/ 12 h 234"/>
                <a:gd name="T106" fmla="*/ 71 w 303"/>
                <a:gd name="T107" fmla="*/ 7 h 234"/>
                <a:gd name="T108" fmla="*/ 55 w 303"/>
                <a:gd name="T109" fmla="*/ 7 h 234"/>
                <a:gd name="T110" fmla="*/ 43 w 303"/>
                <a:gd name="T111" fmla="*/ 12 h 234"/>
                <a:gd name="T112" fmla="*/ 38 w 303"/>
                <a:gd name="T113" fmla="*/ 13 h 234"/>
                <a:gd name="T114" fmla="*/ 18 w 303"/>
                <a:gd name="T115" fmla="*/ 23 h 234"/>
                <a:gd name="T116" fmla="*/ 0 w 303"/>
                <a:gd name="T117" fmla="*/ 42 h 234"/>
                <a:gd name="T118" fmla="*/ 0 w 303"/>
                <a:gd name="T119" fmla="*/ 52 h 234"/>
                <a:gd name="T120" fmla="*/ 1 w 303"/>
                <a:gd name="T121" fmla="*/ 70 h 234"/>
                <a:gd name="T122" fmla="*/ 5 w 303"/>
                <a:gd name="T123" fmla="*/ 75 h 234"/>
                <a:gd name="T124" fmla="*/ 11 w 303"/>
                <a:gd name="T125" fmla="*/ 11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234">
                  <a:moveTo>
                    <a:pt x="20" y="113"/>
                  </a:moveTo>
                  <a:lnTo>
                    <a:pt x="28" y="118"/>
                  </a:lnTo>
                  <a:lnTo>
                    <a:pt x="36" y="125"/>
                  </a:lnTo>
                  <a:lnTo>
                    <a:pt x="43" y="127"/>
                  </a:lnTo>
                  <a:lnTo>
                    <a:pt x="51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1" y="130"/>
                  </a:lnTo>
                  <a:lnTo>
                    <a:pt x="65" y="130"/>
                  </a:lnTo>
                  <a:lnTo>
                    <a:pt x="66" y="130"/>
                  </a:lnTo>
                  <a:lnTo>
                    <a:pt x="70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3" y="130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81" y="128"/>
                  </a:lnTo>
                  <a:lnTo>
                    <a:pt x="85" y="135"/>
                  </a:lnTo>
                  <a:lnTo>
                    <a:pt x="86" y="137"/>
                  </a:lnTo>
                  <a:lnTo>
                    <a:pt x="96" y="143"/>
                  </a:lnTo>
                  <a:lnTo>
                    <a:pt x="96" y="145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98" y="155"/>
                  </a:lnTo>
                  <a:lnTo>
                    <a:pt x="95" y="158"/>
                  </a:lnTo>
                  <a:lnTo>
                    <a:pt x="93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1" y="167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0" y="170"/>
                  </a:lnTo>
                  <a:lnTo>
                    <a:pt x="88" y="172"/>
                  </a:lnTo>
                  <a:lnTo>
                    <a:pt x="88" y="173"/>
                  </a:lnTo>
                  <a:lnTo>
                    <a:pt x="88" y="178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5" y="193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8" y="188"/>
                  </a:lnTo>
                  <a:lnTo>
                    <a:pt x="100" y="188"/>
                  </a:lnTo>
                  <a:lnTo>
                    <a:pt x="100" y="188"/>
                  </a:lnTo>
                  <a:lnTo>
                    <a:pt x="105" y="190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13" y="197"/>
                  </a:lnTo>
                  <a:lnTo>
                    <a:pt x="118" y="200"/>
                  </a:lnTo>
                  <a:lnTo>
                    <a:pt x="123" y="202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31" y="209"/>
                  </a:lnTo>
                  <a:lnTo>
                    <a:pt x="133" y="212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5" y="217"/>
                  </a:lnTo>
                  <a:lnTo>
                    <a:pt x="135" y="220"/>
                  </a:lnTo>
                  <a:lnTo>
                    <a:pt x="135" y="222"/>
                  </a:lnTo>
                  <a:lnTo>
                    <a:pt x="135" y="224"/>
                  </a:lnTo>
                  <a:lnTo>
                    <a:pt x="135" y="227"/>
                  </a:lnTo>
                  <a:lnTo>
                    <a:pt x="135" y="230"/>
                  </a:lnTo>
                  <a:lnTo>
                    <a:pt x="138" y="230"/>
                  </a:lnTo>
                  <a:lnTo>
                    <a:pt x="145" y="230"/>
                  </a:lnTo>
                  <a:lnTo>
                    <a:pt x="146" y="230"/>
                  </a:lnTo>
                  <a:lnTo>
                    <a:pt x="148" y="232"/>
                  </a:lnTo>
                  <a:lnTo>
                    <a:pt x="150" y="234"/>
                  </a:lnTo>
                  <a:lnTo>
                    <a:pt x="156" y="227"/>
                  </a:lnTo>
                  <a:lnTo>
                    <a:pt x="161" y="230"/>
                  </a:lnTo>
                  <a:lnTo>
                    <a:pt x="178" y="232"/>
                  </a:lnTo>
                  <a:lnTo>
                    <a:pt x="181" y="232"/>
                  </a:lnTo>
                  <a:lnTo>
                    <a:pt x="185" y="230"/>
                  </a:lnTo>
                  <a:lnTo>
                    <a:pt x="186" y="230"/>
                  </a:lnTo>
                  <a:lnTo>
                    <a:pt x="195" y="220"/>
                  </a:lnTo>
                  <a:lnTo>
                    <a:pt x="205" y="210"/>
                  </a:lnTo>
                  <a:lnTo>
                    <a:pt x="205" y="209"/>
                  </a:lnTo>
                  <a:lnTo>
                    <a:pt x="206" y="209"/>
                  </a:lnTo>
                  <a:lnTo>
                    <a:pt x="210" y="205"/>
                  </a:lnTo>
                  <a:lnTo>
                    <a:pt x="211" y="205"/>
                  </a:lnTo>
                  <a:lnTo>
                    <a:pt x="213" y="207"/>
                  </a:lnTo>
                  <a:lnTo>
                    <a:pt x="215" y="209"/>
                  </a:lnTo>
                  <a:lnTo>
                    <a:pt x="216" y="209"/>
                  </a:lnTo>
                  <a:lnTo>
                    <a:pt x="218" y="207"/>
                  </a:lnTo>
                  <a:lnTo>
                    <a:pt x="221" y="202"/>
                  </a:lnTo>
                  <a:lnTo>
                    <a:pt x="225" y="197"/>
                  </a:lnTo>
                  <a:lnTo>
                    <a:pt x="225" y="195"/>
                  </a:lnTo>
                  <a:lnTo>
                    <a:pt x="228" y="193"/>
                  </a:lnTo>
                  <a:lnTo>
                    <a:pt x="236" y="190"/>
                  </a:lnTo>
                  <a:lnTo>
                    <a:pt x="238" y="190"/>
                  </a:lnTo>
                  <a:lnTo>
                    <a:pt x="240" y="190"/>
                  </a:lnTo>
                  <a:lnTo>
                    <a:pt x="243" y="193"/>
                  </a:lnTo>
                  <a:lnTo>
                    <a:pt x="245" y="195"/>
                  </a:lnTo>
                  <a:lnTo>
                    <a:pt x="245" y="195"/>
                  </a:lnTo>
                  <a:lnTo>
                    <a:pt x="245" y="200"/>
                  </a:lnTo>
                  <a:lnTo>
                    <a:pt x="243" y="200"/>
                  </a:lnTo>
                  <a:lnTo>
                    <a:pt x="243" y="203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5" y="202"/>
                  </a:lnTo>
                  <a:lnTo>
                    <a:pt x="255" y="202"/>
                  </a:lnTo>
                  <a:lnTo>
                    <a:pt x="256" y="195"/>
                  </a:lnTo>
                  <a:lnTo>
                    <a:pt x="256" y="195"/>
                  </a:lnTo>
                  <a:lnTo>
                    <a:pt x="250" y="188"/>
                  </a:lnTo>
                  <a:lnTo>
                    <a:pt x="250" y="188"/>
                  </a:lnTo>
                  <a:lnTo>
                    <a:pt x="248" y="188"/>
                  </a:lnTo>
                  <a:lnTo>
                    <a:pt x="246" y="188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45" y="175"/>
                  </a:lnTo>
                  <a:lnTo>
                    <a:pt x="246" y="168"/>
                  </a:lnTo>
                  <a:lnTo>
                    <a:pt x="250" y="167"/>
                  </a:lnTo>
                  <a:lnTo>
                    <a:pt x="251" y="165"/>
                  </a:lnTo>
                  <a:lnTo>
                    <a:pt x="251" y="163"/>
                  </a:lnTo>
                  <a:lnTo>
                    <a:pt x="250" y="158"/>
                  </a:lnTo>
                  <a:lnTo>
                    <a:pt x="250" y="158"/>
                  </a:lnTo>
                  <a:lnTo>
                    <a:pt x="250" y="155"/>
                  </a:lnTo>
                  <a:lnTo>
                    <a:pt x="248" y="147"/>
                  </a:lnTo>
                  <a:lnTo>
                    <a:pt x="248" y="143"/>
                  </a:lnTo>
                  <a:lnTo>
                    <a:pt x="250" y="143"/>
                  </a:lnTo>
                  <a:lnTo>
                    <a:pt x="253" y="132"/>
                  </a:lnTo>
                  <a:lnTo>
                    <a:pt x="256" y="130"/>
                  </a:lnTo>
                  <a:lnTo>
                    <a:pt x="260" y="128"/>
                  </a:lnTo>
                  <a:lnTo>
                    <a:pt x="260" y="128"/>
                  </a:lnTo>
                  <a:lnTo>
                    <a:pt x="267" y="128"/>
                  </a:lnTo>
                  <a:lnTo>
                    <a:pt x="270" y="125"/>
                  </a:lnTo>
                  <a:lnTo>
                    <a:pt x="272" y="125"/>
                  </a:lnTo>
                  <a:lnTo>
                    <a:pt x="272" y="123"/>
                  </a:lnTo>
                  <a:lnTo>
                    <a:pt x="273" y="120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3" y="113"/>
                  </a:lnTo>
                  <a:lnTo>
                    <a:pt x="273" y="113"/>
                  </a:lnTo>
                  <a:lnTo>
                    <a:pt x="277" y="110"/>
                  </a:lnTo>
                  <a:lnTo>
                    <a:pt x="278" y="110"/>
                  </a:lnTo>
                  <a:lnTo>
                    <a:pt x="287" y="107"/>
                  </a:lnTo>
                  <a:lnTo>
                    <a:pt x="288" y="108"/>
                  </a:lnTo>
                  <a:lnTo>
                    <a:pt x="292" y="108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5"/>
                  </a:lnTo>
                  <a:lnTo>
                    <a:pt x="297" y="98"/>
                  </a:lnTo>
                  <a:lnTo>
                    <a:pt x="298" y="97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3" y="93"/>
                  </a:lnTo>
                  <a:lnTo>
                    <a:pt x="302" y="92"/>
                  </a:lnTo>
                  <a:lnTo>
                    <a:pt x="300" y="92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5" y="92"/>
                  </a:lnTo>
                  <a:lnTo>
                    <a:pt x="290" y="92"/>
                  </a:lnTo>
                  <a:lnTo>
                    <a:pt x="288" y="92"/>
                  </a:lnTo>
                  <a:lnTo>
                    <a:pt x="283" y="92"/>
                  </a:lnTo>
                  <a:lnTo>
                    <a:pt x="282" y="92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7" y="87"/>
                  </a:lnTo>
                  <a:lnTo>
                    <a:pt x="285" y="82"/>
                  </a:lnTo>
                  <a:lnTo>
                    <a:pt x="285" y="77"/>
                  </a:lnTo>
                  <a:lnTo>
                    <a:pt x="287" y="72"/>
                  </a:lnTo>
                  <a:lnTo>
                    <a:pt x="288" y="70"/>
                  </a:lnTo>
                  <a:lnTo>
                    <a:pt x="288" y="68"/>
                  </a:lnTo>
                  <a:lnTo>
                    <a:pt x="288" y="62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3" y="62"/>
                  </a:lnTo>
                  <a:lnTo>
                    <a:pt x="275" y="58"/>
                  </a:lnTo>
                  <a:lnTo>
                    <a:pt x="268" y="53"/>
                  </a:lnTo>
                  <a:lnTo>
                    <a:pt x="268" y="52"/>
                  </a:lnTo>
                  <a:lnTo>
                    <a:pt x="267" y="52"/>
                  </a:lnTo>
                  <a:lnTo>
                    <a:pt x="267" y="47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58" y="42"/>
                  </a:lnTo>
                  <a:lnTo>
                    <a:pt x="253" y="37"/>
                  </a:lnTo>
                  <a:lnTo>
                    <a:pt x="250" y="35"/>
                  </a:lnTo>
                  <a:lnTo>
                    <a:pt x="248" y="33"/>
                  </a:lnTo>
                  <a:lnTo>
                    <a:pt x="245" y="35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3" y="30"/>
                  </a:lnTo>
                  <a:lnTo>
                    <a:pt x="235" y="22"/>
                  </a:lnTo>
                  <a:lnTo>
                    <a:pt x="226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5" y="20"/>
                  </a:lnTo>
                  <a:lnTo>
                    <a:pt x="205" y="18"/>
                  </a:lnTo>
                  <a:lnTo>
                    <a:pt x="203" y="17"/>
                  </a:lnTo>
                  <a:lnTo>
                    <a:pt x="203" y="13"/>
                  </a:lnTo>
                  <a:lnTo>
                    <a:pt x="203" y="13"/>
                  </a:lnTo>
                  <a:lnTo>
                    <a:pt x="201" y="13"/>
                  </a:lnTo>
                  <a:lnTo>
                    <a:pt x="200" y="12"/>
                  </a:lnTo>
                  <a:lnTo>
                    <a:pt x="200" y="10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5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1" y="5"/>
                  </a:lnTo>
                  <a:lnTo>
                    <a:pt x="180" y="5"/>
                  </a:lnTo>
                  <a:lnTo>
                    <a:pt x="178" y="10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3"/>
                  </a:lnTo>
                  <a:lnTo>
                    <a:pt x="178" y="13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0" y="15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1" y="15"/>
                  </a:lnTo>
                  <a:lnTo>
                    <a:pt x="160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3" y="15"/>
                  </a:lnTo>
                  <a:lnTo>
                    <a:pt x="151" y="13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46" y="12"/>
                  </a:lnTo>
                  <a:lnTo>
                    <a:pt x="141" y="12"/>
                  </a:lnTo>
                  <a:lnTo>
                    <a:pt x="138" y="10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6" y="8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31" y="8"/>
                  </a:lnTo>
                  <a:lnTo>
                    <a:pt x="130" y="8"/>
                  </a:lnTo>
                  <a:lnTo>
                    <a:pt x="126" y="12"/>
                  </a:lnTo>
                  <a:lnTo>
                    <a:pt x="125" y="12"/>
                  </a:lnTo>
                  <a:lnTo>
                    <a:pt x="123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16" y="8"/>
                  </a:lnTo>
                  <a:lnTo>
                    <a:pt x="115" y="8"/>
                  </a:lnTo>
                  <a:lnTo>
                    <a:pt x="113" y="8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5" y="13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0" y="13"/>
                  </a:lnTo>
                  <a:lnTo>
                    <a:pt x="93" y="8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5" y="10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71" y="7"/>
                  </a:lnTo>
                  <a:lnTo>
                    <a:pt x="70" y="7"/>
                  </a:lnTo>
                  <a:lnTo>
                    <a:pt x="66" y="7"/>
                  </a:lnTo>
                  <a:lnTo>
                    <a:pt x="65" y="8"/>
                  </a:lnTo>
                  <a:lnTo>
                    <a:pt x="63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6" y="15"/>
                  </a:lnTo>
                  <a:lnTo>
                    <a:pt x="33" y="17"/>
                  </a:lnTo>
                  <a:lnTo>
                    <a:pt x="26" y="17"/>
                  </a:lnTo>
                  <a:lnTo>
                    <a:pt x="21" y="20"/>
                  </a:lnTo>
                  <a:lnTo>
                    <a:pt x="18" y="23"/>
                  </a:lnTo>
                  <a:lnTo>
                    <a:pt x="10" y="32"/>
                  </a:lnTo>
                  <a:lnTo>
                    <a:pt x="8" y="38"/>
                  </a:lnTo>
                  <a:lnTo>
                    <a:pt x="5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11" y="97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13"/>
                  </a:lnTo>
                  <a:lnTo>
                    <a:pt x="11" y="115"/>
                  </a:lnTo>
                  <a:lnTo>
                    <a:pt x="18" y="112"/>
                  </a:lnTo>
                  <a:lnTo>
                    <a:pt x="20" y="11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35"/>
            <p:cNvSpPr>
              <a:spLocks/>
            </p:cNvSpPr>
            <p:nvPr/>
          </p:nvSpPr>
          <p:spPr bwMode="auto">
            <a:xfrm>
              <a:off x="5429308" y="3875970"/>
              <a:ext cx="464491" cy="230895"/>
            </a:xfrm>
            <a:custGeom>
              <a:avLst/>
              <a:gdLst>
                <a:gd name="T0" fmla="*/ 312 w 344"/>
                <a:gd name="T1" fmla="*/ 34 h 171"/>
                <a:gd name="T2" fmla="*/ 310 w 344"/>
                <a:gd name="T3" fmla="*/ 29 h 171"/>
                <a:gd name="T4" fmla="*/ 297 w 344"/>
                <a:gd name="T5" fmla="*/ 20 h 171"/>
                <a:gd name="T6" fmla="*/ 279 w 344"/>
                <a:gd name="T7" fmla="*/ 15 h 171"/>
                <a:gd name="T8" fmla="*/ 270 w 344"/>
                <a:gd name="T9" fmla="*/ 15 h 171"/>
                <a:gd name="T10" fmla="*/ 254 w 344"/>
                <a:gd name="T11" fmla="*/ 15 h 171"/>
                <a:gd name="T12" fmla="*/ 249 w 344"/>
                <a:gd name="T13" fmla="*/ 27 h 171"/>
                <a:gd name="T14" fmla="*/ 233 w 344"/>
                <a:gd name="T15" fmla="*/ 20 h 171"/>
                <a:gd name="T16" fmla="*/ 232 w 344"/>
                <a:gd name="T17" fmla="*/ 17 h 171"/>
                <a:gd name="T18" fmla="*/ 217 w 344"/>
                <a:gd name="T19" fmla="*/ 19 h 171"/>
                <a:gd name="T20" fmla="*/ 200 w 344"/>
                <a:gd name="T21" fmla="*/ 25 h 171"/>
                <a:gd name="T22" fmla="*/ 195 w 344"/>
                <a:gd name="T23" fmla="*/ 39 h 171"/>
                <a:gd name="T24" fmla="*/ 192 w 344"/>
                <a:gd name="T25" fmla="*/ 39 h 171"/>
                <a:gd name="T26" fmla="*/ 177 w 344"/>
                <a:gd name="T27" fmla="*/ 37 h 171"/>
                <a:gd name="T28" fmla="*/ 175 w 344"/>
                <a:gd name="T29" fmla="*/ 34 h 171"/>
                <a:gd name="T30" fmla="*/ 178 w 344"/>
                <a:gd name="T31" fmla="*/ 22 h 171"/>
                <a:gd name="T32" fmla="*/ 168 w 344"/>
                <a:gd name="T33" fmla="*/ 19 h 171"/>
                <a:gd name="T34" fmla="*/ 162 w 344"/>
                <a:gd name="T35" fmla="*/ 5 h 171"/>
                <a:gd name="T36" fmla="*/ 145 w 344"/>
                <a:gd name="T37" fmla="*/ 7 h 171"/>
                <a:gd name="T38" fmla="*/ 142 w 344"/>
                <a:gd name="T39" fmla="*/ 17 h 171"/>
                <a:gd name="T40" fmla="*/ 128 w 344"/>
                <a:gd name="T41" fmla="*/ 19 h 171"/>
                <a:gd name="T42" fmla="*/ 128 w 344"/>
                <a:gd name="T43" fmla="*/ 9 h 171"/>
                <a:gd name="T44" fmla="*/ 113 w 344"/>
                <a:gd name="T45" fmla="*/ 7 h 171"/>
                <a:gd name="T46" fmla="*/ 95 w 344"/>
                <a:gd name="T47" fmla="*/ 22 h 171"/>
                <a:gd name="T48" fmla="*/ 83 w 344"/>
                <a:gd name="T49" fmla="*/ 45 h 171"/>
                <a:gd name="T50" fmla="*/ 60 w 344"/>
                <a:gd name="T51" fmla="*/ 59 h 171"/>
                <a:gd name="T52" fmla="*/ 33 w 344"/>
                <a:gd name="T53" fmla="*/ 74 h 171"/>
                <a:gd name="T54" fmla="*/ 22 w 344"/>
                <a:gd name="T55" fmla="*/ 64 h 171"/>
                <a:gd name="T56" fmla="*/ 8 w 344"/>
                <a:gd name="T57" fmla="*/ 75 h 171"/>
                <a:gd name="T58" fmla="*/ 3 w 344"/>
                <a:gd name="T59" fmla="*/ 94 h 171"/>
                <a:gd name="T60" fmla="*/ 3 w 344"/>
                <a:gd name="T61" fmla="*/ 126 h 171"/>
                <a:gd name="T62" fmla="*/ 22 w 344"/>
                <a:gd name="T63" fmla="*/ 142 h 171"/>
                <a:gd name="T64" fmla="*/ 27 w 344"/>
                <a:gd name="T65" fmla="*/ 144 h 171"/>
                <a:gd name="T66" fmla="*/ 33 w 344"/>
                <a:gd name="T67" fmla="*/ 154 h 171"/>
                <a:gd name="T68" fmla="*/ 55 w 344"/>
                <a:gd name="T69" fmla="*/ 169 h 171"/>
                <a:gd name="T70" fmla="*/ 65 w 344"/>
                <a:gd name="T71" fmla="*/ 167 h 171"/>
                <a:gd name="T72" fmla="*/ 85 w 344"/>
                <a:gd name="T73" fmla="*/ 171 h 171"/>
                <a:gd name="T74" fmla="*/ 93 w 344"/>
                <a:gd name="T75" fmla="*/ 167 h 171"/>
                <a:gd name="T76" fmla="*/ 108 w 344"/>
                <a:gd name="T77" fmla="*/ 167 h 171"/>
                <a:gd name="T78" fmla="*/ 118 w 344"/>
                <a:gd name="T79" fmla="*/ 162 h 171"/>
                <a:gd name="T80" fmla="*/ 130 w 344"/>
                <a:gd name="T81" fmla="*/ 141 h 171"/>
                <a:gd name="T82" fmla="*/ 143 w 344"/>
                <a:gd name="T83" fmla="*/ 141 h 171"/>
                <a:gd name="T84" fmla="*/ 153 w 344"/>
                <a:gd name="T85" fmla="*/ 139 h 171"/>
                <a:gd name="T86" fmla="*/ 160 w 344"/>
                <a:gd name="T87" fmla="*/ 127 h 171"/>
                <a:gd name="T88" fmla="*/ 168 w 344"/>
                <a:gd name="T89" fmla="*/ 126 h 171"/>
                <a:gd name="T90" fmla="*/ 183 w 344"/>
                <a:gd name="T91" fmla="*/ 134 h 171"/>
                <a:gd name="T92" fmla="*/ 198 w 344"/>
                <a:gd name="T93" fmla="*/ 127 h 171"/>
                <a:gd name="T94" fmla="*/ 212 w 344"/>
                <a:gd name="T95" fmla="*/ 119 h 171"/>
                <a:gd name="T96" fmla="*/ 217 w 344"/>
                <a:gd name="T97" fmla="*/ 107 h 171"/>
                <a:gd name="T98" fmla="*/ 233 w 344"/>
                <a:gd name="T99" fmla="*/ 94 h 171"/>
                <a:gd name="T100" fmla="*/ 242 w 344"/>
                <a:gd name="T101" fmla="*/ 95 h 171"/>
                <a:gd name="T102" fmla="*/ 260 w 344"/>
                <a:gd name="T103" fmla="*/ 99 h 171"/>
                <a:gd name="T104" fmla="*/ 277 w 344"/>
                <a:gd name="T105" fmla="*/ 94 h 171"/>
                <a:gd name="T106" fmla="*/ 289 w 344"/>
                <a:gd name="T107" fmla="*/ 102 h 171"/>
                <a:gd name="T108" fmla="*/ 295 w 344"/>
                <a:gd name="T109" fmla="*/ 114 h 171"/>
                <a:gd name="T110" fmla="*/ 304 w 344"/>
                <a:gd name="T111" fmla="*/ 112 h 171"/>
                <a:gd name="T112" fmla="*/ 317 w 344"/>
                <a:gd name="T113" fmla="*/ 111 h 171"/>
                <a:gd name="T114" fmla="*/ 322 w 344"/>
                <a:gd name="T115" fmla="*/ 107 h 171"/>
                <a:gd name="T116" fmla="*/ 322 w 344"/>
                <a:gd name="T117" fmla="*/ 90 h 171"/>
                <a:gd name="T118" fmla="*/ 332 w 344"/>
                <a:gd name="T119" fmla="*/ 79 h 171"/>
                <a:gd name="T120" fmla="*/ 344 w 344"/>
                <a:gd name="T121" fmla="*/ 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4" h="171">
                  <a:moveTo>
                    <a:pt x="342" y="44"/>
                  </a:moveTo>
                  <a:lnTo>
                    <a:pt x="332" y="42"/>
                  </a:lnTo>
                  <a:lnTo>
                    <a:pt x="324" y="39"/>
                  </a:lnTo>
                  <a:lnTo>
                    <a:pt x="314" y="35"/>
                  </a:lnTo>
                  <a:lnTo>
                    <a:pt x="312" y="34"/>
                  </a:lnTo>
                  <a:lnTo>
                    <a:pt x="312" y="34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0"/>
                  </a:lnTo>
                  <a:lnTo>
                    <a:pt x="310" y="29"/>
                  </a:lnTo>
                  <a:lnTo>
                    <a:pt x="310" y="27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297" y="20"/>
                  </a:lnTo>
                  <a:lnTo>
                    <a:pt x="290" y="15"/>
                  </a:lnTo>
                  <a:lnTo>
                    <a:pt x="287" y="14"/>
                  </a:lnTo>
                  <a:lnTo>
                    <a:pt x="285" y="14"/>
                  </a:lnTo>
                  <a:lnTo>
                    <a:pt x="282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7" y="17"/>
                  </a:lnTo>
                  <a:lnTo>
                    <a:pt x="275" y="17"/>
                  </a:lnTo>
                  <a:lnTo>
                    <a:pt x="270" y="15"/>
                  </a:lnTo>
                  <a:lnTo>
                    <a:pt x="269" y="14"/>
                  </a:lnTo>
                  <a:lnTo>
                    <a:pt x="267" y="14"/>
                  </a:lnTo>
                  <a:lnTo>
                    <a:pt x="265" y="14"/>
                  </a:lnTo>
                  <a:lnTo>
                    <a:pt x="255" y="15"/>
                  </a:lnTo>
                  <a:lnTo>
                    <a:pt x="254" y="15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2" y="22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7" y="27"/>
                  </a:lnTo>
                  <a:lnTo>
                    <a:pt x="244" y="29"/>
                  </a:lnTo>
                  <a:lnTo>
                    <a:pt x="238" y="25"/>
                  </a:lnTo>
                  <a:lnTo>
                    <a:pt x="235" y="22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19"/>
                  </a:lnTo>
                  <a:lnTo>
                    <a:pt x="233" y="19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27" y="19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2" y="19"/>
                  </a:lnTo>
                  <a:lnTo>
                    <a:pt x="208" y="20"/>
                  </a:lnTo>
                  <a:lnTo>
                    <a:pt x="202" y="24"/>
                  </a:lnTo>
                  <a:lnTo>
                    <a:pt x="200" y="25"/>
                  </a:lnTo>
                  <a:lnTo>
                    <a:pt x="198" y="27"/>
                  </a:lnTo>
                  <a:lnTo>
                    <a:pt x="198" y="29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3" y="39"/>
                  </a:lnTo>
                  <a:lnTo>
                    <a:pt x="193" y="39"/>
                  </a:lnTo>
                  <a:lnTo>
                    <a:pt x="192" y="39"/>
                  </a:lnTo>
                  <a:lnTo>
                    <a:pt x="190" y="37"/>
                  </a:lnTo>
                  <a:lnTo>
                    <a:pt x="190" y="35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77" y="37"/>
                  </a:lnTo>
                  <a:lnTo>
                    <a:pt x="177" y="37"/>
                  </a:lnTo>
                  <a:lnTo>
                    <a:pt x="175" y="37"/>
                  </a:lnTo>
                  <a:lnTo>
                    <a:pt x="175" y="35"/>
                  </a:lnTo>
                  <a:lnTo>
                    <a:pt x="175" y="35"/>
                  </a:lnTo>
                  <a:lnTo>
                    <a:pt x="175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8" y="30"/>
                  </a:lnTo>
                  <a:lnTo>
                    <a:pt x="180" y="30"/>
                  </a:lnTo>
                  <a:lnTo>
                    <a:pt x="178" y="22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2" y="19"/>
                  </a:lnTo>
                  <a:lnTo>
                    <a:pt x="168" y="19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2" y="7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45" y="7"/>
                  </a:lnTo>
                  <a:lnTo>
                    <a:pt x="145" y="9"/>
                  </a:lnTo>
                  <a:lnTo>
                    <a:pt x="143" y="9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8" y="12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7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13" y="7"/>
                  </a:lnTo>
                  <a:lnTo>
                    <a:pt x="108" y="7"/>
                  </a:lnTo>
                  <a:lnTo>
                    <a:pt x="105" y="12"/>
                  </a:lnTo>
                  <a:lnTo>
                    <a:pt x="103" y="19"/>
                  </a:lnTo>
                  <a:lnTo>
                    <a:pt x="100" y="22"/>
                  </a:lnTo>
                  <a:lnTo>
                    <a:pt x="95" y="22"/>
                  </a:lnTo>
                  <a:lnTo>
                    <a:pt x="90" y="25"/>
                  </a:lnTo>
                  <a:lnTo>
                    <a:pt x="87" y="30"/>
                  </a:lnTo>
                  <a:lnTo>
                    <a:pt x="85" y="35"/>
                  </a:lnTo>
                  <a:lnTo>
                    <a:pt x="83" y="40"/>
                  </a:lnTo>
                  <a:lnTo>
                    <a:pt x="83" y="45"/>
                  </a:lnTo>
                  <a:lnTo>
                    <a:pt x="80" y="50"/>
                  </a:lnTo>
                  <a:lnTo>
                    <a:pt x="75" y="52"/>
                  </a:lnTo>
                  <a:lnTo>
                    <a:pt x="70" y="54"/>
                  </a:lnTo>
                  <a:lnTo>
                    <a:pt x="63" y="55"/>
                  </a:lnTo>
                  <a:lnTo>
                    <a:pt x="60" y="59"/>
                  </a:lnTo>
                  <a:lnTo>
                    <a:pt x="57" y="62"/>
                  </a:lnTo>
                  <a:lnTo>
                    <a:pt x="53" y="67"/>
                  </a:lnTo>
                  <a:lnTo>
                    <a:pt x="45" y="74"/>
                  </a:lnTo>
                  <a:lnTo>
                    <a:pt x="40" y="75"/>
                  </a:lnTo>
                  <a:lnTo>
                    <a:pt x="33" y="74"/>
                  </a:lnTo>
                  <a:lnTo>
                    <a:pt x="30" y="72"/>
                  </a:lnTo>
                  <a:lnTo>
                    <a:pt x="27" y="70"/>
                  </a:lnTo>
                  <a:lnTo>
                    <a:pt x="27" y="67"/>
                  </a:lnTo>
                  <a:lnTo>
                    <a:pt x="23" y="65"/>
                  </a:lnTo>
                  <a:lnTo>
                    <a:pt x="22" y="64"/>
                  </a:lnTo>
                  <a:lnTo>
                    <a:pt x="18" y="65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3" y="87"/>
                  </a:lnTo>
                  <a:lnTo>
                    <a:pt x="3" y="94"/>
                  </a:lnTo>
                  <a:lnTo>
                    <a:pt x="0" y="112"/>
                  </a:lnTo>
                  <a:lnTo>
                    <a:pt x="2" y="117"/>
                  </a:lnTo>
                  <a:lnTo>
                    <a:pt x="3" y="122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7"/>
                  </a:lnTo>
                  <a:lnTo>
                    <a:pt x="10" y="131"/>
                  </a:lnTo>
                  <a:lnTo>
                    <a:pt x="15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5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30" y="149"/>
                  </a:lnTo>
                  <a:lnTo>
                    <a:pt x="32" y="151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5" y="156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53" y="169"/>
                  </a:lnTo>
                  <a:lnTo>
                    <a:pt x="55" y="169"/>
                  </a:lnTo>
                  <a:lnTo>
                    <a:pt x="60" y="167"/>
                  </a:lnTo>
                  <a:lnTo>
                    <a:pt x="62" y="167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72" y="167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7" y="169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7" y="169"/>
                  </a:lnTo>
                  <a:lnTo>
                    <a:pt x="90" y="169"/>
                  </a:lnTo>
                  <a:lnTo>
                    <a:pt x="92" y="169"/>
                  </a:lnTo>
                  <a:lnTo>
                    <a:pt x="93" y="167"/>
                  </a:lnTo>
                  <a:lnTo>
                    <a:pt x="100" y="167"/>
                  </a:lnTo>
                  <a:lnTo>
                    <a:pt x="103" y="167"/>
                  </a:lnTo>
                  <a:lnTo>
                    <a:pt x="107" y="169"/>
                  </a:lnTo>
                  <a:lnTo>
                    <a:pt x="107" y="169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10" y="166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8" y="162"/>
                  </a:lnTo>
                  <a:lnTo>
                    <a:pt x="115" y="159"/>
                  </a:lnTo>
                  <a:lnTo>
                    <a:pt x="115" y="147"/>
                  </a:lnTo>
                  <a:lnTo>
                    <a:pt x="118" y="142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5" y="141"/>
                  </a:lnTo>
                  <a:lnTo>
                    <a:pt x="143" y="142"/>
                  </a:lnTo>
                  <a:lnTo>
                    <a:pt x="143" y="142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5" y="141"/>
                  </a:lnTo>
                  <a:lnTo>
                    <a:pt x="150" y="139"/>
                  </a:lnTo>
                  <a:lnTo>
                    <a:pt x="152" y="139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58" y="139"/>
                  </a:lnTo>
                  <a:lnTo>
                    <a:pt x="158" y="134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62" y="127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27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7" y="131"/>
                  </a:lnTo>
                  <a:lnTo>
                    <a:pt x="183" y="134"/>
                  </a:lnTo>
                  <a:lnTo>
                    <a:pt x="188" y="132"/>
                  </a:lnTo>
                  <a:lnTo>
                    <a:pt x="193" y="131"/>
                  </a:lnTo>
                  <a:lnTo>
                    <a:pt x="193" y="131"/>
                  </a:lnTo>
                  <a:lnTo>
                    <a:pt x="197" y="127"/>
                  </a:lnTo>
                  <a:lnTo>
                    <a:pt x="198" y="127"/>
                  </a:lnTo>
                  <a:lnTo>
                    <a:pt x="207" y="124"/>
                  </a:lnTo>
                  <a:lnTo>
                    <a:pt x="208" y="124"/>
                  </a:lnTo>
                  <a:lnTo>
                    <a:pt x="210" y="121"/>
                  </a:lnTo>
                  <a:lnTo>
                    <a:pt x="212" y="119"/>
                  </a:lnTo>
                  <a:lnTo>
                    <a:pt x="212" y="119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5" y="111"/>
                  </a:lnTo>
                  <a:lnTo>
                    <a:pt x="215" y="111"/>
                  </a:lnTo>
                  <a:lnTo>
                    <a:pt x="217" y="107"/>
                  </a:lnTo>
                  <a:lnTo>
                    <a:pt x="220" y="101"/>
                  </a:lnTo>
                  <a:lnTo>
                    <a:pt x="223" y="97"/>
                  </a:lnTo>
                  <a:lnTo>
                    <a:pt x="228" y="95"/>
                  </a:lnTo>
                  <a:lnTo>
                    <a:pt x="230" y="95"/>
                  </a:lnTo>
                  <a:lnTo>
                    <a:pt x="233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7" y="99"/>
                  </a:lnTo>
                  <a:lnTo>
                    <a:pt x="249" y="99"/>
                  </a:lnTo>
                  <a:lnTo>
                    <a:pt x="257" y="99"/>
                  </a:lnTo>
                  <a:lnTo>
                    <a:pt x="260" y="99"/>
                  </a:lnTo>
                  <a:lnTo>
                    <a:pt x="265" y="97"/>
                  </a:lnTo>
                  <a:lnTo>
                    <a:pt x="269" y="95"/>
                  </a:lnTo>
                  <a:lnTo>
                    <a:pt x="270" y="95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79" y="94"/>
                  </a:lnTo>
                  <a:lnTo>
                    <a:pt x="282" y="95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9" y="102"/>
                  </a:lnTo>
                  <a:lnTo>
                    <a:pt x="289" y="102"/>
                  </a:lnTo>
                  <a:lnTo>
                    <a:pt x="289" y="104"/>
                  </a:lnTo>
                  <a:lnTo>
                    <a:pt x="294" y="112"/>
                  </a:lnTo>
                  <a:lnTo>
                    <a:pt x="295" y="112"/>
                  </a:lnTo>
                  <a:lnTo>
                    <a:pt x="295" y="114"/>
                  </a:lnTo>
                  <a:lnTo>
                    <a:pt x="299" y="114"/>
                  </a:lnTo>
                  <a:lnTo>
                    <a:pt x="302" y="114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9" y="111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9" y="111"/>
                  </a:lnTo>
                  <a:lnTo>
                    <a:pt x="319" y="111"/>
                  </a:lnTo>
                  <a:lnTo>
                    <a:pt x="320" y="107"/>
                  </a:lnTo>
                  <a:lnTo>
                    <a:pt x="322" y="107"/>
                  </a:lnTo>
                  <a:lnTo>
                    <a:pt x="322" y="95"/>
                  </a:lnTo>
                  <a:lnTo>
                    <a:pt x="320" y="94"/>
                  </a:lnTo>
                  <a:lnTo>
                    <a:pt x="320" y="92"/>
                  </a:lnTo>
                  <a:lnTo>
                    <a:pt x="320" y="92"/>
                  </a:lnTo>
                  <a:lnTo>
                    <a:pt x="322" y="90"/>
                  </a:lnTo>
                  <a:lnTo>
                    <a:pt x="322" y="90"/>
                  </a:lnTo>
                  <a:lnTo>
                    <a:pt x="325" y="87"/>
                  </a:lnTo>
                  <a:lnTo>
                    <a:pt x="330" y="82"/>
                  </a:lnTo>
                  <a:lnTo>
                    <a:pt x="330" y="82"/>
                  </a:lnTo>
                  <a:lnTo>
                    <a:pt x="332" y="79"/>
                  </a:lnTo>
                  <a:lnTo>
                    <a:pt x="334" y="70"/>
                  </a:lnTo>
                  <a:lnTo>
                    <a:pt x="337" y="64"/>
                  </a:lnTo>
                  <a:lnTo>
                    <a:pt x="339" y="57"/>
                  </a:lnTo>
                  <a:lnTo>
                    <a:pt x="340" y="54"/>
                  </a:lnTo>
                  <a:lnTo>
                    <a:pt x="344" y="50"/>
                  </a:lnTo>
                  <a:lnTo>
                    <a:pt x="344" y="45"/>
                  </a:lnTo>
                  <a:lnTo>
                    <a:pt x="344" y="45"/>
                  </a:lnTo>
                  <a:lnTo>
                    <a:pt x="342" y="44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36"/>
            <p:cNvSpPr>
              <a:spLocks/>
            </p:cNvSpPr>
            <p:nvPr/>
          </p:nvSpPr>
          <p:spPr bwMode="auto">
            <a:xfrm>
              <a:off x="2339904" y="5927021"/>
              <a:ext cx="144479" cy="259251"/>
            </a:xfrm>
            <a:custGeom>
              <a:avLst/>
              <a:gdLst>
                <a:gd name="T0" fmla="*/ 93 w 107"/>
                <a:gd name="T1" fmla="*/ 88 h 192"/>
                <a:gd name="T2" fmla="*/ 97 w 107"/>
                <a:gd name="T3" fmla="*/ 80 h 192"/>
                <a:gd name="T4" fmla="*/ 97 w 107"/>
                <a:gd name="T5" fmla="*/ 78 h 192"/>
                <a:gd name="T6" fmla="*/ 107 w 107"/>
                <a:gd name="T7" fmla="*/ 45 h 192"/>
                <a:gd name="T8" fmla="*/ 0 w 107"/>
                <a:gd name="T9" fmla="*/ 0 h 192"/>
                <a:gd name="T10" fmla="*/ 0 w 107"/>
                <a:gd name="T11" fmla="*/ 169 h 192"/>
                <a:gd name="T12" fmla="*/ 60 w 107"/>
                <a:gd name="T13" fmla="*/ 192 h 192"/>
                <a:gd name="T14" fmla="*/ 93 w 107"/>
                <a:gd name="T15" fmla="*/ 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92">
                  <a:moveTo>
                    <a:pt x="93" y="88"/>
                  </a:moveTo>
                  <a:lnTo>
                    <a:pt x="97" y="80"/>
                  </a:lnTo>
                  <a:lnTo>
                    <a:pt x="97" y="78"/>
                  </a:lnTo>
                  <a:lnTo>
                    <a:pt x="107" y="45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60" y="192"/>
                  </a:lnTo>
                  <a:lnTo>
                    <a:pt x="93" y="8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37"/>
            <p:cNvSpPr>
              <a:spLocks/>
            </p:cNvSpPr>
            <p:nvPr/>
          </p:nvSpPr>
          <p:spPr bwMode="auto">
            <a:xfrm>
              <a:off x="2339904" y="6032342"/>
              <a:ext cx="340267" cy="261951"/>
            </a:xfrm>
            <a:custGeom>
              <a:avLst/>
              <a:gdLst>
                <a:gd name="T0" fmla="*/ 250 w 252"/>
                <a:gd name="T1" fmla="*/ 192 h 194"/>
                <a:gd name="T2" fmla="*/ 227 w 252"/>
                <a:gd name="T3" fmla="*/ 162 h 194"/>
                <a:gd name="T4" fmla="*/ 190 w 252"/>
                <a:gd name="T5" fmla="*/ 119 h 194"/>
                <a:gd name="T6" fmla="*/ 159 w 252"/>
                <a:gd name="T7" fmla="*/ 77 h 194"/>
                <a:gd name="T8" fmla="*/ 130 w 252"/>
                <a:gd name="T9" fmla="*/ 44 h 194"/>
                <a:gd name="T10" fmla="*/ 98 w 252"/>
                <a:gd name="T11" fmla="*/ 2 h 194"/>
                <a:gd name="T12" fmla="*/ 97 w 252"/>
                <a:gd name="T13" fmla="*/ 0 h 194"/>
                <a:gd name="T14" fmla="*/ 97 w 252"/>
                <a:gd name="T15" fmla="*/ 2 h 194"/>
                <a:gd name="T16" fmla="*/ 93 w 252"/>
                <a:gd name="T17" fmla="*/ 10 h 194"/>
                <a:gd name="T18" fmla="*/ 60 w 252"/>
                <a:gd name="T19" fmla="*/ 114 h 194"/>
                <a:gd name="T20" fmla="*/ 0 w 252"/>
                <a:gd name="T21" fmla="*/ 91 h 194"/>
                <a:gd name="T22" fmla="*/ 0 w 252"/>
                <a:gd name="T23" fmla="*/ 194 h 194"/>
                <a:gd name="T24" fmla="*/ 252 w 252"/>
                <a:gd name="T25" fmla="*/ 194 h 194"/>
                <a:gd name="T26" fmla="*/ 250 w 252"/>
                <a:gd name="T27" fmla="*/ 192 h 194"/>
                <a:gd name="T28" fmla="*/ 250 w 252"/>
                <a:gd name="T29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194">
                  <a:moveTo>
                    <a:pt x="250" y="192"/>
                  </a:moveTo>
                  <a:lnTo>
                    <a:pt x="227" y="162"/>
                  </a:lnTo>
                  <a:lnTo>
                    <a:pt x="190" y="119"/>
                  </a:lnTo>
                  <a:lnTo>
                    <a:pt x="159" y="77"/>
                  </a:lnTo>
                  <a:lnTo>
                    <a:pt x="130" y="44"/>
                  </a:lnTo>
                  <a:lnTo>
                    <a:pt x="98" y="2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3" y="10"/>
                  </a:lnTo>
                  <a:lnTo>
                    <a:pt x="60" y="114"/>
                  </a:lnTo>
                  <a:lnTo>
                    <a:pt x="0" y="91"/>
                  </a:lnTo>
                  <a:lnTo>
                    <a:pt x="0" y="194"/>
                  </a:lnTo>
                  <a:lnTo>
                    <a:pt x="252" y="194"/>
                  </a:lnTo>
                  <a:lnTo>
                    <a:pt x="250" y="192"/>
                  </a:lnTo>
                  <a:lnTo>
                    <a:pt x="250" y="19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38"/>
            <p:cNvSpPr>
              <a:spLocks/>
            </p:cNvSpPr>
            <p:nvPr/>
          </p:nvSpPr>
          <p:spPr bwMode="auto">
            <a:xfrm>
              <a:off x="7785520" y="2066616"/>
              <a:ext cx="1047805" cy="2226585"/>
            </a:xfrm>
            <a:custGeom>
              <a:avLst/>
              <a:gdLst>
                <a:gd name="T0" fmla="*/ 765 w 776"/>
                <a:gd name="T1" fmla="*/ 22 h 1649"/>
                <a:gd name="T2" fmla="*/ 688 w 776"/>
                <a:gd name="T3" fmla="*/ 110 h 1649"/>
                <a:gd name="T4" fmla="*/ 680 w 776"/>
                <a:gd name="T5" fmla="*/ 144 h 1649"/>
                <a:gd name="T6" fmla="*/ 645 w 776"/>
                <a:gd name="T7" fmla="*/ 182 h 1649"/>
                <a:gd name="T8" fmla="*/ 618 w 776"/>
                <a:gd name="T9" fmla="*/ 217 h 1649"/>
                <a:gd name="T10" fmla="*/ 604 w 776"/>
                <a:gd name="T11" fmla="*/ 237 h 1649"/>
                <a:gd name="T12" fmla="*/ 593 w 776"/>
                <a:gd name="T13" fmla="*/ 257 h 1649"/>
                <a:gd name="T14" fmla="*/ 569 w 776"/>
                <a:gd name="T15" fmla="*/ 277 h 1649"/>
                <a:gd name="T16" fmla="*/ 543 w 776"/>
                <a:gd name="T17" fmla="*/ 294 h 1649"/>
                <a:gd name="T18" fmla="*/ 536 w 776"/>
                <a:gd name="T19" fmla="*/ 311 h 1649"/>
                <a:gd name="T20" fmla="*/ 544 w 776"/>
                <a:gd name="T21" fmla="*/ 332 h 1649"/>
                <a:gd name="T22" fmla="*/ 581 w 776"/>
                <a:gd name="T23" fmla="*/ 321 h 1649"/>
                <a:gd name="T24" fmla="*/ 569 w 776"/>
                <a:gd name="T25" fmla="*/ 344 h 1649"/>
                <a:gd name="T26" fmla="*/ 591 w 776"/>
                <a:gd name="T27" fmla="*/ 347 h 1649"/>
                <a:gd name="T28" fmla="*/ 618 w 776"/>
                <a:gd name="T29" fmla="*/ 341 h 1649"/>
                <a:gd name="T30" fmla="*/ 621 w 776"/>
                <a:gd name="T31" fmla="*/ 352 h 1649"/>
                <a:gd name="T32" fmla="*/ 596 w 776"/>
                <a:gd name="T33" fmla="*/ 371 h 1649"/>
                <a:gd name="T34" fmla="*/ 593 w 776"/>
                <a:gd name="T35" fmla="*/ 416 h 1649"/>
                <a:gd name="T36" fmla="*/ 601 w 776"/>
                <a:gd name="T37" fmla="*/ 464 h 1649"/>
                <a:gd name="T38" fmla="*/ 599 w 776"/>
                <a:gd name="T39" fmla="*/ 498 h 1649"/>
                <a:gd name="T40" fmla="*/ 630 w 776"/>
                <a:gd name="T41" fmla="*/ 504 h 1649"/>
                <a:gd name="T42" fmla="*/ 670 w 776"/>
                <a:gd name="T43" fmla="*/ 496 h 1649"/>
                <a:gd name="T44" fmla="*/ 710 w 776"/>
                <a:gd name="T45" fmla="*/ 526 h 1649"/>
                <a:gd name="T46" fmla="*/ 665 w 776"/>
                <a:gd name="T47" fmla="*/ 584 h 1649"/>
                <a:gd name="T48" fmla="*/ 648 w 776"/>
                <a:gd name="T49" fmla="*/ 609 h 1649"/>
                <a:gd name="T50" fmla="*/ 573 w 776"/>
                <a:gd name="T51" fmla="*/ 626 h 1649"/>
                <a:gd name="T52" fmla="*/ 551 w 776"/>
                <a:gd name="T53" fmla="*/ 614 h 1649"/>
                <a:gd name="T54" fmla="*/ 519 w 776"/>
                <a:gd name="T55" fmla="*/ 629 h 1649"/>
                <a:gd name="T56" fmla="*/ 518 w 776"/>
                <a:gd name="T57" fmla="*/ 655 h 1649"/>
                <a:gd name="T58" fmla="*/ 474 w 776"/>
                <a:gd name="T59" fmla="*/ 661 h 1649"/>
                <a:gd name="T60" fmla="*/ 458 w 776"/>
                <a:gd name="T61" fmla="*/ 675 h 1649"/>
                <a:gd name="T62" fmla="*/ 449 w 776"/>
                <a:gd name="T63" fmla="*/ 691 h 1649"/>
                <a:gd name="T64" fmla="*/ 439 w 776"/>
                <a:gd name="T65" fmla="*/ 736 h 1649"/>
                <a:gd name="T66" fmla="*/ 383 w 776"/>
                <a:gd name="T67" fmla="*/ 735 h 1649"/>
                <a:gd name="T68" fmla="*/ 373 w 776"/>
                <a:gd name="T69" fmla="*/ 766 h 1649"/>
                <a:gd name="T70" fmla="*/ 349 w 776"/>
                <a:gd name="T71" fmla="*/ 745 h 1649"/>
                <a:gd name="T72" fmla="*/ 279 w 776"/>
                <a:gd name="T73" fmla="*/ 725 h 1649"/>
                <a:gd name="T74" fmla="*/ 244 w 776"/>
                <a:gd name="T75" fmla="*/ 746 h 1649"/>
                <a:gd name="T76" fmla="*/ 204 w 776"/>
                <a:gd name="T77" fmla="*/ 745 h 1649"/>
                <a:gd name="T78" fmla="*/ 176 w 776"/>
                <a:gd name="T79" fmla="*/ 776 h 1649"/>
                <a:gd name="T80" fmla="*/ 137 w 776"/>
                <a:gd name="T81" fmla="*/ 766 h 1649"/>
                <a:gd name="T82" fmla="*/ 141 w 776"/>
                <a:gd name="T83" fmla="*/ 780 h 1649"/>
                <a:gd name="T84" fmla="*/ 117 w 776"/>
                <a:gd name="T85" fmla="*/ 828 h 1649"/>
                <a:gd name="T86" fmla="*/ 101 w 776"/>
                <a:gd name="T87" fmla="*/ 875 h 1649"/>
                <a:gd name="T88" fmla="*/ 64 w 776"/>
                <a:gd name="T89" fmla="*/ 913 h 1649"/>
                <a:gd name="T90" fmla="*/ 85 w 776"/>
                <a:gd name="T91" fmla="*/ 985 h 1649"/>
                <a:gd name="T92" fmla="*/ 20 w 776"/>
                <a:gd name="T93" fmla="*/ 953 h 1649"/>
                <a:gd name="T94" fmla="*/ 0 w 776"/>
                <a:gd name="T95" fmla="*/ 1018 h 1649"/>
                <a:gd name="T96" fmla="*/ 17 w 776"/>
                <a:gd name="T97" fmla="*/ 1068 h 1649"/>
                <a:gd name="T98" fmla="*/ 27 w 776"/>
                <a:gd name="T99" fmla="*/ 1150 h 1649"/>
                <a:gd name="T100" fmla="*/ 92 w 776"/>
                <a:gd name="T101" fmla="*/ 1195 h 1649"/>
                <a:gd name="T102" fmla="*/ 142 w 776"/>
                <a:gd name="T103" fmla="*/ 1175 h 1649"/>
                <a:gd name="T104" fmla="*/ 207 w 776"/>
                <a:gd name="T105" fmla="*/ 1224 h 1649"/>
                <a:gd name="T106" fmla="*/ 204 w 776"/>
                <a:gd name="T107" fmla="*/ 1244 h 1649"/>
                <a:gd name="T108" fmla="*/ 242 w 776"/>
                <a:gd name="T109" fmla="*/ 1265 h 1649"/>
                <a:gd name="T110" fmla="*/ 281 w 776"/>
                <a:gd name="T111" fmla="*/ 1392 h 1649"/>
                <a:gd name="T112" fmla="*/ 539 w 776"/>
                <a:gd name="T113" fmla="*/ 1637 h 1649"/>
                <a:gd name="T114" fmla="*/ 666 w 776"/>
                <a:gd name="T115" fmla="*/ 1489 h 1649"/>
                <a:gd name="T116" fmla="*/ 765 w 776"/>
                <a:gd name="T117" fmla="*/ 1477 h 1649"/>
                <a:gd name="T118" fmla="*/ 701 w 776"/>
                <a:gd name="T119" fmla="*/ 1190 h 1649"/>
                <a:gd name="T120" fmla="*/ 776 w 776"/>
                <a:gd name="T121" fmla="*/ 0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1649">
                  <a:moveTo>
                    <a:pt x="776" y="2"/>
                  </a:moveTo>
                  <a:lnTo>
                    <a:pt x="775" y="2"/>
                  </a:lnTo>
                  <a:lnTo>
                    <a:pt x="770" y="2"/>
                  </a:lnTo>
                  <a:lnTo>
                    <a:pt x="770" y="2"/>
                  </a:lnTo>
                  <a:lnTo>
                    <a:pt x="768" y="4"/>
                  </a:lnTo>
                  <a:lnTo>
                    <a:pt x="768" y="4"/>
                  </a:lnTo>
                  <a:lnTo>
                    <a:pt x="766" y="5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68" y="12"/>
                  </a:lnTo>
                  <a:lnTo>
                    <a:pt x="768" y="12"/>
                  </a:lnTo>
                  <a:lnTo>
                    <a:pt x="768" y="14"/>
                  </a:lnTo>
                  <a:lnTo>
                    <a:pt x="768" y="14"/>
                  </a:lnTo>
                  <a:lnTo>
                    <a:pt x="768" y="15"/>
                  </a:lnTo>
                  <a:lnTo>
                    <a:pt x="768" y="15"/>
                  </a:lnTo>
                  <a:lnTo>
                    <a:pt x="768" y="17"/>
                  </a:lnTo>
                  <a:lnTo>
                    <a:pt x="765" y="22"/>
                  </a:lnTo>
                  <a:lnTo>
                    <a:pt x="753" y="35"/>
                  </a:lnTo>
                  <a:lnTo>
                    <a:pt x="746" y="45"/>
                  </a:lnTo>
                  <a:lnTo>
                    <a:pt x="736" y="57"/>
                  </a:lnTo>
                  <a:lnTo>
                    <a:pt x="723" y="77"/>
                  </a:lnTo>
                  <a:lnTo>
                    <a:pt x="716" y="87"/>
                  </a:lnTo>
                  <a:lnTo>
                    <a:pt x="713" y="94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4"/>
                  </a:lnTo>
                  <a:lnTo>
                    <a:pt x="708" y="92"/>
                  </a:lnTo>
                  <a:lnTo>
                    <a:pt x="701" y="97"/>
                  </a:lnTo>
                  <a:lnTo>
                    <a:pt x="698" y="105"/>
                  </a:lnTo>
                  <a:lnTo>
                    <a:pt x="696" y="105"/>
                  </a:lnTo>
                  <a:lnTo>
                    <a:pt x="690" y="109"/>
                  </a:lnTo>
                  <a:lnTo>
                    <a:pt x="690" y="109"/>
                  </a:lnTo>
                  <a:lnTo>
                    <a:pt x="688" y="110"/>
                  </a:lnTo>
                  <a:lnTo>
                    <a:pt x="685" y="127"/>
                  </a:lnTo>
                  <a:lnTo>
                    <a:pt x="685" y="127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90" y="136"/>
                  </a:lnTo>
                  <a:lnTo>
                    <a:pt x="693" y="137"/>
                  </a:lnTo>
                  <a:lnTo>
                    <a:pt x="695" y="139"/>
                  </a:lnTo>
                  <a:lnTo>
                    <a:pt x="695" y="139"/>
                  </a:lnTo>
                  <a:lnTo>
                    <a:pt x="695" y="141"/>
                  </a:lnTo>
                  <a:lnTo>
                    <a:pt x="691" y="144"/>
                  </a:lnTo>
                  <a:lnTo>
                    <a:pt x="691" y="146"/>
                  </a:lnTo>
                  <a:lnTo>
                    <a:pt x="690" y="144"/>
                  </a:lnTo>
                  <a:lnTo>
                    <a:pt x="681" y="144"/>
                  </a:lnTo>
                  <a:lnTo>
                    <a:pt x="681" y="144"/>
                  </a:lnTo>
                  <a:lnTo>
                    <a:pt x="680" y="144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8" y="151"/>
                  </a:lnTo>
                  <a:lnTo>
                    <a:pt x="676" y="152"/>
                  </a:lnTo>
                  <a:lnTo>
                    <a:pt x="675" y="156"/>
                  </a:lnTo>
                  <a:lnTo>
                    <a:pt x="675" y="156"/>
                  </a:lnTo>
                  <a:lnTo>
                    <a:pt x="673" y="152"/>
                  </a:lnTo>
                  <a:lnTo>
                    <a:pt x="671" y="151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8" y="156"/>
                  </a:lnTo>
                  <a:lnTo>
                    <a:pt x="666" y="157"/>
                  </a:lnTo>
                  <a:lnTo>
                    <a:pt x="666" y="161"/>
                  </a:lnTo>
                  <a:lnTo>
                    <a:pt x="666" y="161"/>
                  </a:lnTo>
                  <a:lnTo>
                    <a:pt x="661" y="167"/>
                  </a:lnTo>
                  <a:lnTo>
                    <a:pt x="655" y="176"/>
                  </a:lnTo>
                  <a:lnTo>
                    <a:pt x="650" y="179"/>
                  </a:lnTo>
                  <a:lnTo>
                    <a:pt x="645" y="182"/>
                  </a:lnTo>
                  <a:lnTo>
                    <a:pt x="645" y="184"/>
                  </a:lnTo>
                  <a:lnTo>
                    <a:pt x="645" y="184"/>
                  </a:lnTo>
                  <a:lnTo>
                    <a:pt x="646" y="187"/>
                  </a:lnTo>
                  <a:lnTo>
                    <a:pt x="645" y="187"/>
                  </a:lnTo>
                  <a:lnTo>
                    <a:pt x="638" y="194"/>
                  </a:lnTo>
                  <a:lnTo>
                    <a:pt x="633" y="202"/>
                  </a:lnTo>
                  <a:lnTo>
                    <a:pt x="633" y="204"/>
                  </a:lnTo>
                  <a:lnTo>
                    <a:pt x="630" y="206"/>
                  </a:lnTo>
                  <a:lnTo>
                    <a:pt x="630" y="207"/>
                  </a:lnTo>
                  <a:lnTo>
                    <a:pt x="626" y="211"/>
                  </a:lnTo>
                  <a:lnTo>
                    <a:pt x="626" y="212"/>
                  </a:lnTo>
                  <a:lnTo>
                    <a:pt x="625" y="212"/>
                  </a:lnTo>
                  <a:lnTo>
                    <a:pt x="623" y="212"/>
                  </a:lnTo>
                  <a:lnTo>
                    <a:pt x="621" y="214"/>
                  </a:lnTo>
                  <a:lnTo>
                    <a:pt x="618" y="216"/>
                  </a:lnTo>
                  <a:lnTo>
                    <a:pt x="618" y="217"/>
                  </a:lnTo>
                  <a:lnTo>
                    <a:pt x="618" y="217"/>
                  </a:lnTo>
                  <a:lnTo>
                    <a:pt x="616" y="219"/>
                  </a:lnTo>
                  <a:lnTo>
                    <a:pt x="614" y="221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9" y="226"/>
                  </a:lnTo>
                  <a:lnTo>
                    <a:pt x="618" y="227"/>
                  </a:lnTo>
                  <a:lnTo>
                    <a:pt x="618" y="227"/>
                  </a:lnTo>
                  <a:lnTo>
                    <a:pt x="616" y="229"/>
                  </a:lnTo>
                  <a:lnTo>
                    <a:pt x="614" y="231"/>
                  </a:lnTo>
                  <a:lnTo>
                    <a:pt x="613" y="231"/>
                  </a:lnTo>
                  <a:lnTo>
                    <a:pt x="609" y="232"/>
                  </a:lnTo>
                  <a:lnTo>
                    <a:pt x="604" y="236"/>
                  </a:lnTo>
                  <a:lnTo>
                    <a:pt x="604" y="236"/>
                  </a:lnTo>
                  <a:lnTo>
                    <a:pt x="604" y="237"/>
                  </a:lnTo>
                  <a:lnTo>
                    <a:pt x="604" y="237"/>
                  </a:lnTo>
                  <a:lnTo>
                    <a:pt x="603" y="249"/>
                  </a:lnTo>
                  <a:lnTo>
                    <a:pt x="603" y="252"/>
                  </a:lnTo>
                  <a:lnTo>
                    <a:pt x="601" y="254"/>
                  </a:lnTo>
                  <a:lnTo>
                    <a:pt x="601" y="254"/>
                  </a:lnTo>
                  <a:lnTo>
                    <a:pt x="603" y="257"/>
                  </a:lnTo>
                  <a:lnTo>
                    <a:pt x="603" y="259"/>
                  </a:lnTo>
                  <a:lnTo>
                    <a:pt x="603" y="259"/>
                  </a:lnTo>
                  <a:lnTo>
                    <a:pt x="604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2"/>
                  </a:lnTo>
                  <a:lnTo>
                    <a:pt x="598" y="262"/>
                  </a:lnTo>
                  <a:lnTo>
                    <a:pt x="598" y="262"/>
                  </a:lnTo>
                  <a:lnTo>
                    <a:pt x="596" y="261"/>
                  </a:lnTo>
                  <a:lnTo>
                    <a:pt x="594" y="259"/>
                  </a:lnTo>
                  <a:lnTo>
                    <a:pt x="593" y="259"/>
                  </a:lnTo>
                  <a:lnTo>
                    <a:pt x="593" y="257"/>
                  </a:lnTo>
                  <a:lnTo>
                    <a:pt x="594" y="256"/>
                  </a:lnTo>
                  <a:lnTo>
                    <a:pt x="594" y="254"/>
                  </a:lnTo>
                  <a:lnTo>
                    <a:pt x="594" y="254"/>
                  </a:lnTo>
                  <a:lnTo>
                    <a:pt x="591" y="254"/>
                  </a:lnTo>
                  <a:lnTo>
                    <a:pt x="589" y="256"/>
                  </a:lnTo>
                  <a:lnTo>
                    <a:pt x="583" y="261"/>
                  </a:lnTo>
                  <a:lnTo>
                    <a:pt x="574" y="264"/>
                  </a:lnTo>
                  <a:lnTo>
                    <a:pt x="573" y="267"/>
                  </a:lnTo>
                  <a:lnTo>
                    <a:pt x="578" y="272"/>
                  </a:lnTo>
                  <a:lnTo>
                    <a:pt x="579" y="272"/>
                  </a:lnTo>
                  <a:lnTo>
                    <a:pt x="579" y="274"/>
                  </a:lnTo>
                  <a:lnTo>
                    <a:pt x="576" y="276"/>
                  </a:lnTo>
                  <a:lnTo>
                    <a:pt x="574" y="277"/>
                  </a:lnTo>
                  <a:lnTo>
                    <a:pt x="573" y="277"/>
                  </a:lnTo>
                  <a:lnTo>
                    <a:pt x="571" y="277"/>
                  </a:lnTo>
                  <a:lnTo>
                    <a:pt x="571" y="277"/>
                  </a:lnTo>
                  <a:lnTo>
                    <a:pt x="569" y="277"/>
                  </a:lnTo>
                  <a:lnTo>
                    <a:pt x="569" y="274"/>
                  </a:lnTo>
                  <a:lnTo>
                    <a:pt x="566" y="274"/>
                  </a:lnTo>
                  <a:lnTo>
                    <a:pt x="561" y="277"/>
                  </a:lnTo>
                  <a:lnTo>
                    <a:pt x="559" y="281"/>
                  </a:lnTo>
                  <a:lnTo>
                    <a:pt x="559" y="282"/>
                  </a:lnTo>
                  <a:lnTo>
                    <a:pt x="558" y="286"/>
                  </a:lnTo>
                  <a:lnTo>
                    <a:pt x="553" y="286"/>
                  </a:lnTo>
                  <a:lnTo>
                    <a:pt x="551" y="286"/>
                  </a:lnTo>
                  <a:lnTo>
                    <a:pt x="546" y="281"/>
                  </a:lnTo>
                  <a:lnTo>
                    <a:pt x="543" y="284"/>
                  </a:lnTo>
                  <a:lnTo>
                    <a:pt x="539" y="287"/>
                  </a:lnTo>
                  <a:lnTo>
                    <a:pt x="539" y="291"/>
                  </a:lnTo>
                  <a:lnTo>
                    <a:pt x="539" y="292"/>
                  </a:lnTo>
                  <a:lnTo>
                    <a:pt x="539" y="294"/>
                  </a:lnTo>
                  <a:lnTo>
                    <a:pt x="541" y="294"/>
                  </a:lnTo>
                  <a:lnTo>
                    <a:pt x="543" y="294"/>
                  </a:lnTo>
                  <a:lnTo>
                    <a:pt x="543" y="294"/>
                  </a:lnTo>
                  <a:lnTo>
                    <a:pt x="544" y="296"/>
                  </a:lnTo>
                  <a:lnTo>
                    <a:pt x="544" y="296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4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39" y="301"/>
                  </a:lnTo>
                  <a:lnTo>
                    <a:pt x="539" y="301"/>
                  </a:lnTo>
                  <a:lnTo>
                    <a:pt x="534" y="304"/>
                  </a:lnTo>
                  <a:lnTo>
                    <a:pt x="534" y="304"/>
                  </a:lnTo>
                  <a:lnTo>
                    <a:pt x="534" y="307"/>
                  </a:lnTo>
                  <a:lnTo>
                    <a:pt x="534" y="309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9" y="309"/>
                  </a:lnTo>
                  <a:lnTo>
                    <a:pt x="539" y="309"/>
                  </a:lnTo>
                  <a:lnTo>
                    <a:pt x="539" y="307"/>
                  </a:lnTo>
                  <a:lnTo>
                    <a:pt x="541" y="307"/>
                  </a:lnTo>
                  <a:lnTo>
                    <a:pt x="543" y="307"/>
                  </a:lnTo>
                  <a:lnTo>
                    <a:pt x="546" y="309"/>
                  </a:lnTo>
                  <a:lnTo>
                    <a:pt x="548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51" y="311"/>
                  </a:lnTo>
                  <a:lnTo>
                    <a:pt x="551" y="312"/>
                  </a:lnTo>
                  <a:lnTo>
                    <a:pt x="549" y="321"/>
                  </a:lnTo>
                  <a:lnTo>
                    <a:pt x="548" y="327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2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9" y="332"/>
                  </a:lnTo>
                  <a:lnTo>
                    <a:pt x="551" y="332"/>
                  </a:lnTo>
                  <a:lnTo>
                    <a:pt x="551" y="331"/>
                  </a:lnTo>
                  <a:lnTo>
                    <a:pt x="556" y="331"/>
                  </a:lnTo>
                  <a:lnTo>
                    <a:pt x="561" y="329"/>
                  </a:lnTo>
                  <a:lnTo>
                    <a:pt x="569" y="324"/>
                  </a:lnTo>
                  <a:lnTo>
                    <a:pt x="569" y="322"/>
                  </a:lnTo>
                  <a:lnTo>
                    <a:pt x="569" y="321"/>
                  </a:lnTo>
                  <a:lnTo>
                    <a:pt x="571" y="321"/>
                  </a:lnTo>
                  <a:lnTo>
                    <a:pt x="574" y="317"/>
                  </a:lnTo>
                  <a:lnTo>
                    <a:pt x="574" y="317"/>
                  </a:lnTo>
                  <a:lnTo>
                    <a:pt x="576" y="317"/>
                  </a:lnTo>
                  <a:lnTo>
                    <a:pt x="578" y="317"/>
                  </a:lnTo>
                  <a:lnTo>
                    <a:pt x="581" y="321"/>
                  </a:lnTo>
                  <a:lnTo>
                    <a:pt x="581" y="321"/>
                  </a:lnTo>
                  <a:lnTo>
                    <a:pt x="581" y="322"/>
                  </a:lnTo>
                  <a:lnTo>
                    <a:pt x="583" y="322"/>
                  </a:lnTo>
                  <a:lnTo>
                    <a:pt x="581" y="327"/>
                  </a:lnTo>
                  <a:lnTo>
                    <a:pt x="579" y="329"/>
                  </a:lnTo>
                  <a:lnTo>
                    <a:pt x="578" y="331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3" y="331"/>
                  </a:lnTo>
                  <a:lnTo>
                    <a:pt x="569" y="331"/>
                  </a:lnTo>
                  <a:lnTo>
                    <a:pt x="568" y="332"/>
                  </a:lnTo>
                  <a:lnTo>
                    <a:pt x="568" y="332"/>
                  </a:lnTo>
                  <a:lnTo>
                    <a:pt x="568" y="334"/>
                  </a:lnTo>
                  <a:lnTo>
                    <a:pt x="569" y="344"/>
                  </a:lnTo>
                  <a:lnTo>
                    <a:pt x="569" y="346"/>
                  </a:lnTo>
                  <a:lnTo>
                    <a:pt x="569" y="346"/>
                  </a:lnTo>
                  <a:lnTo>
                    <a:pt x="573" y="351"/>
                  </a:lnTo>
                  <a:lnTo>
                    <a:pt x="574" y="351"/>
                  </a:lnTo>
                  <a:lnTo>
                    <a:pt x="574" y="352"/>
                  </a:lnTo>
                  <a:lnTo>
                    <a:pt x="576" y="352"/>
                  </a:lnTo>
                  <a:lnTo>
                    <a:pt x="578" y="352"/>
                  </a:lnTo>
                  <a:lnTo>
                    <a:pt x="579" y="352"/>
                  </a:lnTo>
                  <a:lnTo>
                    <a:pt x="579" y="351"/>
                  </a:lnTo>
                  <a:lnTo>
                    <a:pt x="581" y="349"/>
                  </a:lnTo>
                  <a:lnTo>
                    <a:pt x="583" y="347"/>
                  </a:lnTo>
                  <a:lnTo>
                    <a:pt x="584" y="347"/>
                  </a:lnTo>
                  <a:lnTo>
                    <a:pt x="586" y="347"/>
                  </a:lnTo>
                  <a:lnTo>
                    <a:pt x="588" y="347"/>
                  </a:lnTo>
                  <a:lnTo>
                    <a:pt x="588" y="347"/>
                  </a:lnTo>
                  <a:lnTo>
                    <a:pt x="589" y="347"/>
                  </a:lnTo>
                  <a:lnTo>
                    <a:pt x="591" y="347"/>
                  </a:lnTo>
                  <a:lnTo>
                    <a:pt x="594" y="347"/>
                  </a:lnTo>
                  <a:lnTo>
                    <a:pt x="598" y="344"/>
                  </a:lnTo>
                  <a:lnTo>
                    <a:pt x="599" y="344"/>
                  </a:lnTo>
                  <a:lnTo>
                    <a:pt x="599" y="344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9" y="339"/>
                  </a:lnTo>
                  <a:lnTo>
                    <a:pt x="599" y="339"/>
                  </a:lnTo>
                  <a:lnTo>
                    <a:pt x="603" y="339"/>
                  </a:lnTo>
                  <a:lnTo>
                    <a:pt x="603" y="339"/>
                  </a:lnTo>
                  <a:lnTo>
                    <a:pt x="604" y="341"/>
                  </a:lnTo>
                  <a:lnTo>
                    <a:pt x="606" y="342"/>
                  </a:lnTo>
                  <a:lnTo>
                    <a:pt x="608" y="342"/>
                  </a:lnTo>
                  <a:lnTo>
                    <a:pt x="609" y="342"/>
                  </a:lnTo>
                  <a:lnTo>
                    <a:pt x="616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39"/>
                  </a:lnTo>
                  <a:lnTo>
                    <a:pt x="621" y="337"/>
                  </a:lnTo>
                  <a:lnTo>
                    <a:pt x="626" y="336"/>
                  </a:lnTo>
                  <a:lnTo>
                    <a:pt x="626" y="337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3" y="344"/>
                  </a:lnTo>
                  <a:lnTo>
                    <a:pt x="633" y="346"/>
                  </a:lnTo>
                  <a:lnTo>
                    <a:pt x="631" y="349"/>
                  </a:lnTo>
                  <a:lnTo>
                    <a:pt x="630" y="352"/>
                  </a:lnTo>
                  <a:lnTo>
                    <a:pt x="630" y="352"/>
                  </a:lnTo>
                  <a:lnTo>
                    <a:pt x="628" y="354"/>
                  </a:lnTo>
                  <a:lnTo>
                    <a:pt x="628" y="354"/>
                  </a:lnTo>
                  <a:lnTo>
                    <a:pt x="626" y="352"/>
                  </a:lnTo>
                  <a:lnTo>
                    <a:pt x="621" y="352"/>
                  </a:lnTo>
                  <a:lnTo>
                    <a:pt x="621" y="352"/>
                  </a:lnTo>
                  <a:lnTo>
                    <a:pt x="614" y="359"/>
                  </a:lnTo>
                  <a:lnTo>
                    <a:pt x="614" y="361"/>
                  </a:lnTo>
                  <a:lnTo>
                    <a:pt x="614" y="362"/>
                  </a:lnTo>
                  <a:lnTo>
                    <a:pt x="613" y="362"/>
                  </a:lnTo>
                  <a:lnTo>
                    <a:pt x="613" y="362"/>
                  </a:lnTo>
                  <a:lnTo>
                    <a:pt x="611" y="362"/>
                  </a:lnTo>
                  <a:lnTo>
                    <a:pt x="608" y="362"/>
                  </a:lnTo>
                  <a:lnTo>
                    <a:pt x="608" y="362"/>
                  </a:lnTo>
                  <a:lnTo>
                    <a:pt x="604" y="362"/>
                  </a:lnTo>
                  <a:lnTo>
                    <a:pt x="601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7"/>
                  </a:lnTo>
                  <a:lnTo>
                    <a:pt x="599" y="369"/>
                  </a:lnTo>
                  <a:lnTo>
                    <a:pt x="599" y="369"/>
                  </a:lnTo>
                  <a:lnTo>
                    <a:pt x="596" y="371"/>
                  </a:lnTo>
                  <a:lnTo>
                    <a:pt x="596" y="371"/>
                  </a:lnTo>
                  <a:lnTo>
                    <a:pt x="591" y="371"/>
                  </a:lnTo>
                  <a:lnTo>
                    <a:pt x="588" y="379"/>
                  </a:lnTo>
                  <a:lnTo>
                    <a:pt x="584" y="381"/>
                  </a:lnTo>
                  <a:lnTo>
                    <a:pt x="589" y="384"/>
                  </a:lnTo>
                  <a:lnTo>
                    <a:pt x="589" y="386"/>
                  </a:lnTo>
                  <a:lnTo>
                    <a:pt x="589" y="387"/>
                  </a:lnTo>
                  <a:lnTo>
                    <a:pt x="589" y="391"/>
                  </a:lnTo>
                  <a:lnTo>
                    <a:pt x="588" y="401"/>
                  </a:lnTo>
                  <a:lnTo>
                    <a:pt x="586" y="403"/>
                  </a:lnTo>
                  <a:lnTo>
                    <a:pt x="586" y="404"/>
                  </a:lnTo>
                  <a:lnTo>
                    <a:pt x="581" y="409"/>
                  </a:lnTo>
                  <a:lnTo>
                    <a:pt x="581" y="409"/>
                  </a:lnTo>
                  <a:lnTo>
                    <a:pt x="586" y="416"/>
                  </a:lnTo>
                  <a:lnTo>
                    <a:pt x="588" y="418"/>
                  </a:lnTo>
                  <a:lnTo>
                    <a:pt x="593" y="416"/>
                  </a:lnTo>
                  <a:lnTo>
                    <a:pt x="593" y="416"/>
                  </a:lnTo>
                  <a:lnTo>
                    <a:pt x="594" y="416"/>
                  </a:lnTo>
                  <a:lnTo>
                    <a:pt x="603" y="423"/>
                  </a:lnTo>
                  <a:lnTo>
                    <a:pt x="609" y="424"/>
                  </a:lnTo>
                  <a:lnTo>
                    <a:pt x="613" y="426"/>
                  </a:lnTo>
                  <a:lnTo>
                    <a:pt x="619" y="431"/>
                  </a:lnTo>
                  <a:lnTo>
                    <a:pt x="619" y="431"/>
                  </a:lnTo>
                  <a:lnTo>
                    <a:pt x="618" y="436"/>
                  </a:lnTo>
                  <a:lnTo>
                    <a:pt x="618" y="439"/>
                  </a:lnTo>
                  <a:lnTo>
                    <a:pt x="613" y="446"/>
                  </a:lnTo>
                  <a:lnTo>
                    <a:pt x="611" y="448"/>
                  </a:lnTo>
                  <a:lnTo>
                    <a:pt x="611" y="456"/>
                  </a:lnTo>
                  <a:lnTo>
                    <a:pt x="608" y="458"/>
                  </a:lnTo>
                  <a:lnTo>
                    <a:pt x="603" y="459"/>
                  </a:lnTo>
                  <a:lnTo>
                    <a:pt x="603" y="461"/>
                  </a:lnTo>
                  <a:lnTo>
                    <a:pt x="603" y="461"/>
                  </a:lnTo>
                  <a:lnTo>
                    <a:pt x="601" y="463"/>
                  </a:lnTo>
                  <a:lnTo>
                    <a:pt x="601" y="464"/>
                  </a:lnTo>
                  <a:lnTo>
                    <a:pt x="599" y="471"/>
                  </a:lnTo>
                  <a:lnTo>
                    <a:pt x="599" y="478"/>
                  </a:lnTo>
                  <a:lnTo>
                    <a:pt x="598" y="479"/>
                  </a:lnTo>
                  <a:lnTo>
                    <a:pt x="598" y="481"/>
                  </a:lnTo>
                  <a:lnTo>
                    <a:pt x="596" y="483"/>
                  </a:lnTo>
                  <a:lnTo>
                    <a:pt x="596" y="484"/>
                  </a:lnTo>
                  <a:lnTo>
                    <a:pt x="594" y="484"/>
                  </a:lnTo>
                  <a:lnTo>
                    <a:pt x="591" y="488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93"/>
                  </a:lnTo>
                  <a:lnTo>
                    <a:pt x="591" y="494"/>
                  </a:lnTo>
                  <a:lnTo>
                    <a:pt x="593" y="496"/>
                  </a:lnTo>
                  <a:lnTo>
                    <a:pt x="596" y="498"/>
                  </a:lnTo>
                  <a:lnTo>
                    <a:pt x="599" y="498"/>
                  </a:lnTo>
                  <a:lnTo>
                    <a:pt x="599" y="498"/>
                  </a:lnTo>
                  <a:lnTo>
                    <a:pt x="599" y="496"/>
                  </a:lnTo>
                  <a:lnTo>
                    <a:pt x="601" y="496"/>
                  </a:lnTo>
                  <a:lnTo>
                    <a:pt x="601" y="496"/>
                  </a:lnTo>
                  <a:lnTo>
                    <a:pt x="599" y="494"/>
                  </a:lnTo>
                  <a:lnTo>
                    <a:pt x="619" y="491"/>
                  </a:lnTo>
                  <a:lnTo>
                    <a:pt x="621" y="491"/>
                  </a:lnTo>
                  <a:lnTo>
                    <a:pt x="621" y="491"/>
                  </a:lnTo>
                  <a:lnTo>
                    <a:pt x="621" y="493"/>
                  </a:lnTo>
                  <a:lnTo>
                    <a:pt x="619" y="498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26" y="504"/>
                  </a:lnTo>
                  <a:lnTo>
                    <a:pt x="626" y="504"/>
                  </a:lnTo>
                  <a:lnTo>
                    <a:pt x="628" y="504"/>
                  </a:lnTo>
                  <a:lnTo>
                    <a:pt x="630" y="504"/>
                  </a:lnTo>
                  <a:lnTo>
                    <a:pt x="633" y="503"/>
                  </a:lnTo>
                  <a:lnTo>
                    <a:pt x="635" y="503"/>
                  </a:lnTo>
                  <a:lnTo>
                    <a:pt x="640" y="498"/>
                  </a:lnTo>
                  <a:lnTo>
                    <a:pt x="650" y="491"/>
                  </a:lnTo>
                  <a:lnTo>
                    <a:pt x="650" y="493"/>
                  </a:lnTo>
                  <a:lnTo>
                    <a:pt x="651" y="493"/>
                  </a:lnTo>
                  <a:lnTo>
                    <a:pt x="651" y="494"/>
                  </a:lnTo>
                  <a:lnTo>
                    <a:pt x="651" y="494"/>
                  </a:lnTo>
                  <a:lnTo>
                    <a:pt x="653" y="496"/>
                  </a:lnTo>
                  <a:lnTo>
                    <a:pt x="653" y="496"/>
                  </a:lnTo>
                  <a:lnTo>
                    <a:pt x="658" y="499"/>
                  </a:lnTo>
                  <a:lnTo>
                    <a:pt x="658" y="499"/>
                  </a:lnTo>
                  <a:lnTo>
                    <a:pt x="660" y="499"/>
                  </a:lnTo>
                  <a:lnTo>
                    <a:pt x="661" y="499"/>
                  </a:lnTo>
                  <a:lnTo>
                    <a:pt x="666" y="498"/>
                  </a:lnTo>
                  <a:lnTo>
                    <a:pt x="668" y="496"/>
                  </a:lnTo>
                  <a:lnTo>
                    <a:pt x="670" y="496"/>
                  </a:lnTo>
                  <a:lnTo>
                    <a:pt x="671" y="496"/>
                  </a:lnTo>
                  <a:lnTo>
                    <a:pt x="676" y="496"/>
                  </a:lnTo>
                  <a:lnTo>
                    <a:pt x="678" y="496"/>
                  </a:lnTo>
                  <a:lnTo>
                    <a:pt x="680" y="496"/>
                  </a:lnTo>
                  <a:lnTo>
                    <a:pt x="681" y="494"/>
                  </a:lnTo>
                  <a:lnTo>
                    <a:pt x="681" y="494"/>
                  </a:lnTo>
                  <a:lnTo>
                    <a:pt x="683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93" y="494"/>
                  </a:lnTo>
                  <a:lnTo>
                    <a:pt x="695" y="494"/>
                  </a:lnTo>
                  <a:lnTo>
                    <a:pt x="703" y="496"/>
                  </a:lnTo>
                  <a:lnTo>
                    <a:pt x="700" y="499"/>
                  </a:lnTo>
                  <a:lnTo>
                    <a:pt x="700" y="499"/>
                  </a:lnTo>
                  <a:lnTo>
                    <a:pt x="700" y="501"/>
                  </a:lnTo>
                  <a:lnTo>
                    <a:pt x="710" y="526"/>
                  </a:lnTo>
                  <a:lnTo>
                    <a:pt x="711" y="528"/>
                  </a:lnTo>
                  <a:lnTo>
                    <a:pt x="711" y="533"/>
                  </a:lnTo>
                  <a:lnTo>
                    <a:pt x="715" y="536"/>
                  </a:lnTo>
                  <a:lnTo>
                    <a:pt x="715" y="538"/>
                  </a:lnTo>
                  <a:lnTo>
                    <a:pt x="715" y="539"/>
                  </a:lnTo>
                  <a:lnTo>
                    <a:pt x="715" y="541"/>
                  </a:lnTo>
                  <a:lnTo>
                    <a:pt x="711" y="544"/>
                  </a:lnTo>
                  <a:lnTo>
                    <a:pt x="703" y="558"/>
                  </a:lnTo>
                  <a:lnTo>
                    <a:pt x="700" y="563"/>
                  </a:lnTo>
                  <a:lnTo>
                    <a:pt x="693" y="571"/>
                  </a:lnTo>
                  <a:lnTo>
                    <a:pt x="688" y="573"/>
                  </a:lnTo>
                  <a:lnTo>
                    <a:pt x="680" y="578"/>
                  </a:lnTo>
                  <a:lnTo>
                    <a:pt x="673" y="583"/>
                  </a:lnTo>
                  <a:lnTo>
                    <a:pt x="668" y="584"/>
                  </a:lnTo>
                  <a:lnTo>
                    <a:pt x="668" y="584"/>
                  </a:lnTo>
                  <a:lnTo>
                    <a:pt x="666" y="584"/>
                  </a:lnTo>
                  <a:lnTo>
                    <a:pt x="665" y="584"/>
                  </a:lnTo>
                  <a:lnTo>
                    <a:pt x="658" y="583"/>
                  </a:lnTo>
                  <a:lnTo>
                    <a:pt x="655" y="581"/>
                  </a:lnTo>
                  <a:lnTo>
                    <a:pt x="655" y="581"/>
                  </a:lnTo>
                  <a:lnTo>
                    <a:pt x="655" y="579"/>
                  </a:lnTo>
                  <a:lnTo>
                    <a:pt x="653" y="578"/>
                  </a:lnTo>
                  <a:lnTo>
                    <a:pt x="651" y="578"/>
                  </a:lnTo>
                  <a:lnTo>
                    <a:pt x="650" y="578"/>
                  </a:lnTo>
                  <a:lnTo>
                    <a:pt x="646" y="578"/>
                  </a:lnTo>
                  <a:lnTo>
                    <a:pt x="645" y="579"/>
                  </a:lnTo>
                  <a:lnTo>
                    <a:pt x="645" y="581"/>
                  </a:lnTo>
                  <a:lnTo>
                    <a:pt x="643" y="581"/>
                  </a:lnTo>
                  <a:lnTo>
                    <a:pt x="643" y="584"/>
                  </a:lnTo>
                  <a:lnTo>
                    <a:pt x="643" y="584"/>
                  </a:lnTo>
                  <a:lnTo>
                    <a:pt x="646" y="596"/>
                  </a:lnTo>
                  <a:lnTo>
                    <a:pt x="648" y="603"/>
                  </a:lnTo>
                  <a:lnTo>
                    <a:pt x="648" y="609"/>
                  </a:lnTo>
                  <a:lnTo>
                    <a:pt x="648" y="609"/>
                  </a:lnTo>
                  <a:lnTo>
                    <a:pt x="646" y="611"/>
                  </a:lnTo>
                  <a:lnTo>
                    <a:pt x="646" y="611"/>
                  </a:lnTo>
                  <a:lnTo>
                    <a:pt x="638" y="621"/>
                  </a:lnTo>
                  <a:lnTo>
                    <a:pt x="633" y="618"/>
                  </a:lnTo>
                  <a:lnTo>
                    <a:pt x="633" y="616"/>
                  </a:lnTo>
                  <a:lnTo>
                    <a:pt x="631" y="616"/>
                  </a:lnTo>
                  <a:lnTo>
                    <a:pt x="626" y="614"/>
                  </a:lnTo>
                  <a:lnTo>
                    <a:pt x="626" y="614"/>
                  </a:lnTo>
                  <a:lnTo>
                    <a:pt x="625" y="614"/>
                  </a:lnTo>
                  <a:lnTo>
                    <a:pt x="614" y="621"/>
                  </a:lnTo>
                  <a:lnTo>
                    <a:pt x="598" y="628"/>
                  </a:lnTo>
                  <a:lnTo>
                    <a:pt x="596" y="629"/>
                  </a:lnTo>
                  <a:lnTo>
                    <a:pt x="594" y="629"/>
                  </a:lnTo>
                  <a:lnTo>
                    <a:pt x="576" y="628"/>
                  </a:lnTo>
                  <a:lnTo>
                    <a:pt x="574" y="628"/>
                  </a:lnTo>
                  <a:lnTo>
                    <a:pt x="574" y="628"/>
                  </a:lnTo>
                  <a:lnTo>
                    <a:pt x="573" y="626"/>
                  </a:lnTo>
                  <a:lnTo>
                    <a:pt x="571" y="624"/>
                  </a:lnTo>
                  <a:lnTo>
                    <a:pt x="569" y="623"/>
                  </a:lnTo>
                  <a:lnTo>
                    <a:pt x="568" y="619"/>
                  </a:lnTo>
                  <a:lnTo>
                    <a:pt x="566" y="616"/>
                  </a:lnTo>
                  <a:lnTo>
                    <a:pt x="566" y="614"/>
                  </a:lnTo>
                  <a:lnTo>
                    <a:pt x="566" y="614"/>
                  </a:lnTo>
                  <a:lnTo>
                    <a:pt x="566" y="613"/>
                  </a:lnTo>
                  <a:lnTo>
                    <a:pt x="566" y="613"/>
                  </a:lnTo>
                  <a:lnTo>
                    <a:pt x="561" y="609"/>
                  </a:lnTo>
                  <a:lnTo>
                    <a:pt x="561" y="609"/>
                  </a:lnTo>
                  <a:lnTo>
                    <a:pt x="559" y="609"/>
                  </a:lnTo>
                  <a:lnTo>
                    <a:pt x="558" y="611"/>
                  </a:lnTo>
                  <a:lnTo>
                    <a:pt x="554" y="611"/>
                  </a:lnTo>
                  <a:lnTo>
                    <a:pt x="554" y="613"/>
                  </a:lnTo>
                  <a:lnTo>
                    <a:pt x="553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46" y="609"/>
                  </a:lnTo>
                  <a:lnTo>
                    <a:pt x="543" y="614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9"/>
                  </a:lnTo>
                  <a:lnTo>
                    <a:pt x="544" y="621"/>
                  </a:lnTo>
                  <a:lnTo>
                    <a:pt x="544" y="621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1" y="623"/>
                  </a:lnTo>
                  <a:lnTo>
                    <a:pt x="531" y="628"/>
                  </a:lnTo>
                  <a:lnTo>
                    <a:pt x="524" y="628"/>
                  </a:lnTo>
                  <a:lnTo>
                    <a:pt x="523" y="628"/>
                  </a:lnTo>
                  <a:lnTo>
                    <a:pt x="523" y="628"/>
                  </a:lnTo>
                  <a:lnTo>
                    <a:pt x="519" y="629"/>
                  </a:lnTo>
                  <a:lnTo>
                    <a:pt x="524" y="639"/>
                  </a:lnTo>
                  <a:lnTo>
                    <a:pt x="526" y="644"/>
                  </a:lnTo>
                  <a:lnTo>
                    <a:pt x="528" y="646"/>
                  </a:lnTo>
                  <a:lnTo>
                    <a:pt x="528" y="646"/>
                  </a:lnTo>
                  <a:lnTo>
                    <a:pt x="526" y="648"/>
                  </a:lnTo>
                  <a:lnTo>
                    <a:pt x="526" y="649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523" y="648"/>
                  </a:lnTo>
                  <a:lnTo>
                    <a:pt x="523" y="648"/>
                  </a:lnTo>
                  <a:lnTo>
                    <a:pt x="521" y="648"/>
                  </a:lnTo>
                  <a:lnTo>
                    <a:pt x="519" y="649"/>
                  </a:lnTo>
                  <a:lnTo>
                    <a:pt x="519" y="649"/>
                  </a:lnTo>
                  <a:lnTo>
                    <a:pt x="516" y="653"/>
                  </a:lnTo>
                  <a:lnTo>
                    <a:pt x="516" y="653"/>
                  </a:lnTo>
                  <a:lnTo>
                    <a:pt x="516" y="655"/>
                  </a:lnTo>
                  <a:lnTo>
                    <a:pt x="518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18" y="656"/>
                  </a:lnTo>
                  <a:lnTo>
                    <a:pt x="516" y="658"/>
                  </a:lnTo>
                  <a:lnTo>
                    <a:pt x="514" y="658"/>
                  </a:lnTo>
                  <a:lnTo>
                    <a:pt x="513" y="658"/>
                  </a:lnTo>
                  <a:lnTo>
                    <a:pt x="508" y="658"/>
                  </a:lnTo>
                  <a:lnTo>
                    <a:pt x="506" y="656"/>
                  </a:lnTo>
                  <a:lnTo>
                    <a:pt x="501" y="653"/>
                  </a:lnTo>
                  <a:lnTo>
                    <a:pt x="496" y="651"/>
                  </a:lnTo>
                  <a:lnTo>
                    <a:pt x="489" y="653"/>
                  </a:lnTo>
                  <a:lnTo>
                    <a:pt x="486" y="656"/>
                  </a:lnTo>
                  <a:lnTo>
                    <a:pt x="486" y="656"/>
                  </a:lnTo>
                  <a:lnTo>
                    <a:pt x="479" y="661"/>
                  </a:lnTo>
                  <a:lnTo>
                    <a:pt x="476" y="661"/>
                  </a:lnTo>
                  <a:lnTo>
                    <a:pt x="474" y="661"/>
                  </a:lnTo>
                  <a:lnTo>
                    <a:pt x="474" y="661"/>
                  </a:lnTo>
                  <a:lnTo>
                    <a:pt x="471" y="663"/>
                  </a:lnTo>
                  <a:lnTo>
                    <a:pt x="469" y="663"/>
                  </a:lnTo>
                  <a:lnTo>
                    <a:pt x="469" y="665"/>
                  </a:lnTo>
                  <a:lnTo>
                    <a:pt x="471" y="666"/>
                  </a:lnTo>
                  <a:lnTo>
                    <a:pt x="473" y="668"/>
                  </a:lnTo>
                  <a:lnTo>
                    <a:pt x="474" y="668"/>
                  </a:lnTo>
                  <a:lnTo>
                    <a:pt x="474" y="670"/>
                  </a:lnTo>
                  <a:lnTo>
                    <a:pt x="476" y="671"/>
                  </a:lnTo>
                  <a:lnTo>
                    <a:pt x="476" y="671"/>
                  </a:lnTo>
                  <a:lnTo>
                    <a:pt x="474" y="673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4" y="671"/>
                  </a:lnTo>
                  <a:lnTo>
                    <a:pt x="458" y="670"/>
                  </a:lnTo>
                  <a:lnTo>
                    <a:pt x="458" y="673"/>
                  </a:lnTo>
                  <a:lnTo>
                    <a:pt x="458" y="675"/>
                  </a:lnTo>
                  <a:lnTo>
                    <a:pt x="459" y="675"/>
                  </a:lnTo>
                  <a:lnTo>
                    <a:pt x="459" y="676"/>
                  </a:lnTo>
                  <a:lnTo>
                    <a:pt x="461" y="676"/>
                  </a:lnTo>
                  <a:lnTo>
                    <a:pt x="461" y="678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59" y="686"/>
                  </a:lnTo>
                  <a:lnTo>
                    <a:pt x="459" y="688"/>
                  </a:lnTo>
                  <a:lnTo>
                    <a:pt x="458" y="690"/>
                  </a:lnTo>
                  <a:lnTo>
                    <a:pt x="458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1" y="690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3"/>
                  </a:lnTo>
                  <a:lnTo>
                    <a:pt x="451" y="701"/>
                  </a:lnTo>
                  <a:lnTo>
                    <a:pt x="453" y="705"/>
                  </a:lnTo>
                  <a:lnTo>
                    <a:pt x="454" y="706"/>
                  </a:lnTo>
                  <a:lnTo>
                    <a:pt x="454" y="706"/>
                  </a:lnTo>
                  <a:lnTo>
                    <a:pt x="454" y="708"/>
                  </a:lnTo>
                  <a:lnTo>
                    <a:pt x="449" y="718"/>
                  </a:lnTo>
                  <a:lnTo>
                    <a:pt x="446" y="725"/>
                  </a:lnTo>
                  <a:lnTo>
                    <a:pt x="444" y="726"/>
                  </a:lnTo>
                  <a:lnTo>
                    <a:pt x="441" y="731"/>
                  </a:lnTo>
                  <a:lnTo>
                    <a:pt x="441" y="731"/>
                  </a:lnTo>
                  <a:lnTo>
                    <a:pt x="441" y="733"/>
                  </a:lnTo>
                  <a:lnTo>
                    <a:pt x="441" y="735"/>
                  </a:lnTo>
                  <a:lnTo>
                    <a:pt x="441" y="735"/>
                  </a:lnTo>
                  <a:lnTo>
                    <a:pt x="441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29" y="735"/>
                  </a:lnTo>
                  <a:lnTo>
                    <a:pt x="419" y="738"/>
                  </a:lnTo>
                  <a:lnTo>
                    <a:pt x="419" y="738"/>
                  </a:lnTo>
                  <a:lnTo>
                    <a:pt x="403" y="733"/>
                  </a:lnTo>
                  <a:lnTo>
                    <a:pt x="398" y="728"/>
                  </a:lnTo>
                  <a:lnTo>
                    <a:pt x="398" y="728"/>
                  </a:lnTo>
                  <a:lnTo>
                    <a:pt x="396" y="726"/>
                  </a:lnTo>
                  <a:lnTo>
                    <a:pt x="396" y="725"/>
                  </a:lnTo>
                  <a:lnTo>
                    <a:pt x="394" y="723"/>
                  </a:lnTo>
                  <a:lnTo>
                    <a:pt x="393" y="723"/>
                  </a:lnTo>
                  <a:lnTo>
                    <a:pt x="391" y="728"/>
                  </a:lnTo>
                  <a:lnTo>
                    <a:pt x="391" y="730"/>
                  </a:lnTo>
                  <a:lnTo>
                    <a:pt x="388" y="735"/>
                  </a:lnTo>
                  <a:lnTo>
                    <a:pt x="388" y="736"/>
                  </a:lnTo>
                  <a:lnTo>
                    <a:pt x="386" y="736"/>
                  </a:lnTo>
                  <a:lnTo>
                    <a:pt x="383" y="735"/>
                  </a:lnTo>
                  <a:lnTo>
                    <a:pt x="381" y="735"/>
                  </a:lnTo>
                  <a:lnTo>
                    <a:pt x="376" y="736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9" y="750"/>
                  </a:lnTo>
                  <a:lnTo>
                    <a:pt x="381" y="750"/>
                  </a:lnTo>
                  <a:lnTo>
                    <a:pt x="381" y="751"/>
                  </a:lnTo>
                  <a:lnTo>
                    <a:pt x="386" y="755"/>
                  </a:lnTo>
                  <a:lnTo>
                    <a:pt x="388" y="756"/>
                  </a:lnTo>
                  <a:lnTo>
                    <a:pt x="388" y="758"/>
                  </a:lnTo>
                  <a:lnTo>
                    <a:pt x="388" y="758"/>
                  </a:lnTo>
                  <a:lnTo>
                    <a:pt x="388" y="760"/>
                  </a:lnTo>
                  <a:lnTo>
                    <a:pt x="386" y="768"/>
                  </a:lnTo>
                  <a:lnTo>
                    <a:pt x="381" y="771"/>
                  </a:lnTo>
                  <a:lnTo>
                    <a:pt x="381" y="771"/>
                  </a:lnTo>
                  <a:lnTo>
                    <a:pt x="374" y="768"/>
                  </a:lnTo>
                  <a:lnTo>
                    <a:pt x="373" y="766"/>
                  </a:lnTo>
                  <a:lnTo>
                    <a:pt x="373" y="766"/>
                  </a:lnTo>
                  <a:lnTo>
                    <a:pt x="373" y="765"/>
                  </a:lnTo>
                  <a:lnTo>
                    <a:pt x="369" y="753"/>
                  </a:lnTo>
                  <a:lnTo>
                    <a:pt x="369" y="753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8" y="746"/>
                  </a:lnTo>
                  <a:lnTo>
                    <a:pt x="368" y="745"/>
                  </a:lnTo>
                  <a:lnTo>
                    <a:pt x="364" y="745"/>
                  </a:lnTo>
                  <a:lnTo>
                    <a:pt x="364" y="745"/>
                  </a:lnTo>
                  <a:lnTo>
                    <a:pt x="361" y="746"/>
                  </a:lnTo>
                  <a:lnTo>
                    <a:pt x="356" y="748"/>
                  </a:lnTo>
                  <a:lnTo>
                    <a:pt x="356" y="748"/>
                  </a:lnTo>
                  <a:lnTo>
                    <a:pt x="354" y="748"/>
                  </a:lnTo>
                  <a:lnTo>
                    <a:pt x="354" y="748"/>
                  </a:lnTo>
                  <a:lnTo>
                    <a:pt x="349" y="745"/>
                  </a:lnTo>
                  <a:lnTo>
                    <a:pt x="339" y="735"/>
                  </a:lnTo>
                  <a:lnTo>
                    <a:pt x="337" y="735"/>
                  </a:lnTo>
                  <a:lnTo>
                    <a:pt x="336" y="735"/>
                  </a:lnTo>
                  <a:lnTo>
                    <a:pt x="329" y="733"/>
                  </a:lnTo>
                  <a:lnTo>
                    <a:pt x="327" y="733"/>
                  </a:lnTo>
                  <a:lnTo>
                    <a:pt x="324" y="733"/>
                  </a:lnTo>
                  <a:lnTo>
                    <a:pt x="321" y="735"/>
                  </a:lnTo>
                  <a:lnTo>
                    <a:pt x="316" y="735"/>
                  </a:lnTo>
                  <a:lnTo>
                    <a:pt x="307" y="735"/>
                  </a:lnTo>
                  <a:lnTo>
                    <a:pt x="301" y="728"/>
                  </a:lnTo>
                  <a:lnTo>
                    <a:pt x="299" y="725"/>
                  </a:lnTo>
                  <a:lnTo>
                    <a:pt x="294" y="723"/>
                  </a:lnTo>
                  <a:lnTo>
                    <a:pt x="287" y="723"/>
                  </a:lnTo>
                  <a:lnTo>
                    <a:pt x="282" y="721"/>
                  </a:lnTo>
                  <a:lnTo>
                    <a:pt x="282" y="723"/>
                  </a:lnTo>
                  <a:lnTo>
                    <a:pt x="281" y="723"/>
                  </a:lnTo>
                  <a:lnTo>
                    <a:pt x="279" y="725"/>
                  </a:lnTo>
                  <a:lnTo>
                    <a:pt x="274" y="726"/>
                  </a:lnTo>
                  <a:lnTo>
                    <a:pt x="271" y="728"/>
                  </a:lnTo>
                  <a:lnTo>
                    <a:pt x="266" y="731"/>
                  </a:lnTo>
                  <a:lnTo>
                    <a:pt x="264" y="735"/>
                  </a:lnTo>
                  <a:lnTo>
                    <a:pt x="259" y="738"/>
                  </a:lnTo>
                  <a:lnTo>
                    <a:pt x="257" y="736"/>
                  </a:lnTo>
                  <a:lnTo>
                    <a:pt x="252" y="736"/>
                  </a:lnTo>
                  <a:lnTo>
                    <a:pt x="252" y="738"/>
                  </a:lnTo>
                  <a:lnTo>
                    <a:pt x="251" y="738"/>
                  </a:lnTo>
                  <a:lnTo>
                    <a:pt x="249" y="741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5"/>
                  </a:lnTo>
                  <a:lnTo>
                    <a:pt x="249" y="745"/>
                  </a:lnTo>
                  <a:lnTo>
                    <a:pt x="246" y="745"/>
                  </a:lnTo>
                  <a:lnTo>
                    <a:pt x="244" y="746"/>
                  </a:lnTo>
                  <a:lnTo>
                    <a:pt x="242" y="746"/>
                  </a:lnTo>
                  <a:lnTo>
                    <a:pt x="242" y="746"/>
                  </a:lnTo>
                  <a:lnTo>
                    <a:pt x="241" y="746"/>
                  </a:lnTo>
                  <a:lnTo>
                    <a:pt x="232" y="740"/>
                  </a:lnTo>
                  <a:lnTo>
                    <a:pt x="231" y="738"/>
                  </a:lnTo>
                  <a:lnTo>
                    <a:pt x="226" y="735"/>
                  </a:lnTo>
                  <a:lnTo>
                    <a:pt x="219" y="730"/>
                  </a:lnTo>
                  <a:lnTo>
                    <a:pt x="217" y="731"/>
                  </a:lnTo>
                  <a:lnTo>
                    <a:pt x="212" y="740"/>
                  </a:lnTo>
                  <a:lnTo>
                    <a:pt x="212" y="741"/>
                  </a:lnTo>
                  <a:lnTo>
                    <a:pt x="211" y="741"/>
                  </a:lnTo>
                  <a:lnTo>
                    <a:pt x="211" y="743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6" y="745"/>
                  </a:lnTo>
                  <a:lnTo>
                    <a:pt x="204" y="745"/>
                  </a:lnTo>
                  <a:lnTo>
                    <a:pt x="202" y="745"/>
                  </a:lnTo>
                  <a:lnTo>
                    <a:pt x="197" y="746"/>
                  </a:lnTo>
                  <a:lnTo>
                    <a:pt x="196" y="751"/>
                  </a:lnTo>
                  <a:lnTo>
                    <a:pt x="196" y="753"/>
                  </a:lnTo>
                  <a:lnTo>
                    <a:pt x="196" y="755"/>
                  </a:lnTo>
                  <a:lnTo>
                    <a:pt x="196" y="756"/>
                  </a:lnTo>
                  <a:lnTo>
                    <a:pt x="197" y="758"/>
                  </a:lnTo>
                  <a:lnTo>
                    <a:pt x="201" y="760"/>
                  </a:lnTo>
                  <a:lnTo>
                    <a:pt x="201" y="761"/>
                  </a:lnTo>
                  <a:lnTo>
                    <a:pt x="201" y="761"/>
                  </a:lnTo>
                  <a:lnTo>
                    <a:pt x="197" y="766"/>
                  </a:lnTo>
                  <a:lnTo>
                    <a:pt x="196" y="768"/>
                  </a:lnTo>
                  <a:lnTo>
                    <a:pt x="196" y="770"/>
                  </a:lnTo>
                  <a:lnTo>
                    <a:pt x="184" y="773"/>
                  </a:lnTo>
                  <a:lnTo>
                    <a:pt x="177" y="776"/>
                  </a:lnTo>
                  <a:lnTo>
                    <a:pt x="176" y="776"/>
                  </a:lnTo>
                  <a:lnTo>
                    <a:pt x="176" y="776"/>
                  </a:lnTo>
                  <a:lnTo>
                    <a:pt x="171" y="773"/>
                  </a:lnTo>
                  <a:lnTo>
                    <a:pt x="171" y="773"/>
                  </a:lnTo>
                  <a:lnTo>
                    <a:pt x="171" y="771"/>
                  </a:lnTo>
                  <a:lnTo>
                    <a:pt x="172" y="771"/>
                  </a:lnTo>
                  <a:lnTo>
                    <a:pt x="174" y="770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5"/>
                  </a:lnTo>
                  <a:lnTo>
                    <a:pt x="174" y="761"/>
                  </a:lnTo>
                  <a:lnTo>
                    <a:pt x="167" y="760"/>
                  </a:lnTo>
                  <a:lnTo>
                    <a:pt x="166" y="761"/>
                  </a:lnTo>
                  <a:lnTo>
                    <a:pt x="154" y="768"/>
                  </a:lnTo>
                  <a:lnTo>
                    <a:pt x="149" y="770"/>
                  </a:lnTo>
                  <a:lnTo>
                    <a:pt x="139" y="766"/>
                  </a:lnTo>
                  <a:lnTo>
                    <a:pt x="137" y="766"/>
                  </a:lnTo>
                  <a:lnTo>
                    <a:pt x="137" y="766"/>
                  </a:lnTo>
                  <a:lnTo>
                    <a:pt x="137" y="768"/>
                  </a:lnTo>
                  <a:lnTo>
                    <a:pt x="137" y="770"/>
                  </a:lnTo>
                  <a:lnTo>
                    <a:pt x="139" y="773"/>
                  </a:lnTo>
                  <a:lnTo>
                    <a:pt x="139" y="773"/>
                  </a:lnTo>
                  <a:lnTo>
                    <a:pt x="141" y="775"/>
                  </a:lnTo>
                  <a:lnTo>
                    <a:pt x="142" y="775"/>
                  </a:lnTo>
                  <a:lnTo>
                    <a:pt x="144" y="775"/>
                  </a:lnTo>
                  <a:lnTo>
                    <a:pt x="144" y="775"/>
                  </a:lnTo>
                  <a:lnTo>
                    <a:pt x="146" y="780"/>
                  </a:lnTo>
                  <a:lnTo>
                    <a:pt x="146" y="781"/>
                  </a:lnTo>
                  <a:lnTo>
                    <a:pt x="146" y="783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3"/>
                  </a:lnTo>
                  <a:lnTo>
                    <a:pt x="141" y="781"/>
                  </a:lnTo>
                  <a:lnTo>
                    <a:pt x="141" y="780"/>
                  </a:lnTo>
                  <a:lnTo>
                    <a:pt x="136" y="780"/>
                  </a:lnTo>
                  <a:lnTo>
                    <a:pt x="134" y="781"/>
                  </a:lnTo>
                  <a:lnTo>
                    <a:pt x="132" y="781"/>
                  </a:lnTo>
                  <a:lnTo>
                    <a:pt x="132" y="786"/>
                  </a:lnTo>
                  <a:lnTo>
                    <a:pt x="132" y="788"/>
                  </a:lnTo>
                  <a:lnTo>
                    <a:pt x="132" y="793"/>
                  </a:lnTo>
                  <a:lnTo>
                    <a:pt x="132" y="793"/>
                  </a:lnTo>
                  <a:lnTo>
                    <a:pt x="136" y="796"/>
                  </a:lnTo>
                  <a:lnTo>
                    <a:pt x="136" y="796"/>
                  </a:lnTo>
                  <a:lnTo>
                    <a:pt x="134" y="801"/>
                  </a:lnTo>
                  <a:lnTo>
                    <a:pt x="134" y="801"/>
                  </a:lnTo>
                  <a:lnTo>
                    <a:pt x="131" y="805"/>
                  </a:lnTo>
                  <a:lnTo>
                    <a:pt x="131" y="806"/>
                  </a:lnTo>
                  <a:lnTo>
                    <a:pt x="132" y="811"/>
                  </a:lnTo>
                  <a:lnTo>
                    <a:pt x="126" y="820"/>
                  </a:lnTo>
                  <a:lnTo>
                    <a:pt x="124" y="821"/>
                  </a:lnTo>
                  <a:lnTo>
                    <a:pt x="117" y="828"/>
                  </a:lnTo>
                  <a:lnTo>
                    <a:pt x="117" y="828"/>
                  </a:lnTo>
                  <a:lnTo>
                    <a:pt x="116" y="831"/>
                  </a:lnTo>
                  <a:lnTo>
                    <a:pt x="112" y="838"/>
                  </a:lnTo>
                  <a:lnTo>
                    <a:pt x="109" y="845"/>
                  </a:lnTo>
                  <a:lnTo>
                    <a:pt x="109" y="846"/>
                  </a:lnTo>
                  <a:lnTo>
                    <a:pt x="107" y="848"/>
                  </a:lnTo>
                  <a:lnTo>
                    <a:pt x="99" y="851"/>
                  </a:lnTo>
                  <a:lnTo>
                    <a:pt x="97" y="851"/>
                  </a:lnTo>
                  <a:lnTo>
                    <a:pt x="94" y="851"/>
                  </a:lnTo>
                  <a:lnTo>
                    <a:pt x="92" y="851"/>
                  </a:lnTo>
                  <a:lnTo>
                    <a:pt x="90" y="856"/>
                  </a:lnTo>
                  <a:lnTo>
                    <a:pt x="94" y="866"/>
                  </a:lnTo>
                  <a:lnTo>
                    <a:pt x="96" y="868"/>
                  </a:lnTo>
                  <a:lnTo>
                    <a:pt x="101" y="873"/>
                  </a:lnTo>
                  <a:lnTo>
                    <a:pt x="101" y="873"/>
                  </a:lnTo>
                  <a:lnTo>
                    <a:pt x="102" y="875"/>
                  </a:lnTo>
                  <a:lnTo>
                    <a:pt x="101" y="875"/>
                  </a:lnTo>
                  <a:lnTo>
                    <a:pt x="101" y="878"/>
                  </a:lnTo>
                  <a:lnTo>
                    <a:pt x="99" y="878"/>
                  </a:lnTo>
                  <a:lnTo>
                    <a:pt x="94" y="881"/>
                  </a:lnTo>
                  <a:lnTo>
                    <a:pt x="89" y="888"/>
                  </a:lnTo>
                  <a:lnTo>
                    <a:pt x="87" y="890"/>
                  </a:lnTo>
                  <a:lnTo>
                    <a:pt x="87" y="891"/>
                  </a:lnTo>
                  <a:lnTo>
                    <a:pt x="85" y="898"/>
                  </a:lnTo>
                  <a:lnTo>
                    <a:pt x="84" y="903"/>
                  </a:lnTo>
                  <a:lnTo>
                    <a:pt x="84" y="903"/>
                  </a:lnTo>
                  <a:lnTo>
                    <a:pt x="79" y="911"/>
                  </a:lnTo>
                  <a:lnTo>
                    <a:pt x="79" y="911"/>
                  </a:lnTo>
                  <a:lnTo>
                    <a:pt x="72" y="911"/>
                  </a:lnTo>
                  <a:lnTo>
                    <a:pt x="70" y="911"/>
                  </a:lnTo>
                  <a:lnTo>
                    <a:pt x="67" y="910"/>
                  </a:lnTo>
                  <a:lnTo>
                    <a:pt x="65" y="910"/>
                  </a:lnTo>
                  <a:lnTo>
                    <a:pt x="64" y="911"/>
                  </a:lnTo>
                  <a:lnTo>
                    <a:pt x="64" y="913"/>
                  </a:lnTo>
                  <a:lnTo>
                    <a:pt x="64" y="915"/>
                  </a:lnTo>
                  <a:lnTo>
                    <a:pt x="65" y="915"/>
                  </a:lnTo>
                  <a:lnTo>
                    <a:pt x="72" y="920"/>
                  </a:lnTo>
                  <a:lnTo>
                    <a:pt x="75" y="927"/>
                  </a:lnTo>
                  <a:lnTo>
                    <a:pt x="80" y="933"/>
                  </a:lnTo>
                  <a:lnTo>
                    <a:pt x="82" y="938"/>
                  </a:lnTo>
                  <a:lnTo>
                    <a:pt x="84" y="942"/>
                  </a:lnTo>
                  <a:lnTo>
                    <a:pt x="85" y="943"/>
                  </a:lnTo>
                  <a:lnTo>
                    <a:pt x="90" y="947"/>
                  </a:lnTo>
                  <a:lnTo>
                    <a:pt x="92" y="948"/>
                  </a:lnTo>
                  <a:lnTo>
                    <a:pt x="92" y="950"/>
                  </a:lnTo>
                  <a:lnTo>
                    <a:pt x="94" y="955"/>
                  </a:lnTo>
                  <a:lnTo>
                    <a:pt x="102" y="960"/>
                  </a:lnTo>
                  <a:lnTo>
                    <a:pt x="102" y="962"/>
                  </a:lnTo>
                  <a:lnTo>
                    <a:pt x="99" y="972"/>
                  </a:lnTo>
                  <a:lnTo>
                    <a:pt x="96" y="977"/>
                  </a:lnTo>
                  <a:lnTo>
                    <a:pt x="85" y="985"/>
                  </a:lnTo>
                  <a:lnTo>
                    <a:pt x="84" y="988"/>
                  </a:lnTo>
                  <a:lnTo>
                    <a:pt x="84" y="987"/>
                  </a:lnTo>
                  <a:lnTo>
                    <a:pt x="82" y="987"/>
                  </a:lnTo>
                  <a:lnTo>
                    <a:pt x="77" y="987"/>
                  </a:lnTo>
                  <a:lnTo>
                    <a:pt x="77" y="987"/>
                  </a:lnTo>
                  <a:lnTo>
                    <a:pt x="75" y="987"/>
                  </a:lnTo>
                  <a:lnTo>
                    <a:pt x="72" y="985"/>
                  </a:lnTo>
                  <a:lnTo>
                    <a:pt x="67" y="982"/>
                  </a:lnTo>
                  <a:lnTo>
                    <a:pt x="65" y="982"/>
                  </a:lnTo>
                  <a:lnTo>
                    <a:pt x="64" y="980"/>
                  </a:lnTo>
                  <a:lnTo>
                    <a:pt x="64" y="978"/>
                  </a:lnTo>
                  <a:lnTo>
                    <a:pt x="64" y="978"/>
                  </a:lnTo>
                  <a:lnTo>
                    <a:pt x="60" y="975"/>
                  </a:lnTo>
                  <a:lnTo>
                    <a:pt x="59" y="972"/>
                  </a:lnTo>
                  <a:lnTo>
                    <a:pt x="57" y="972"/>
                  </a:lnTo>
                  <a:lnTo>
                    <a:pt x="42" y="962"/>
                  </a:lnTo>
                  <a:lnTo>
                    <a:pt x="20" y="953"/>
                  </a:lnTo>
                  <a:lnTo>
                    <a:pt x="19" y="952"/>
                  </a:lnTo>
                  <a:lnTo>
                    <a:pt x="15" y="953"/>
                  </a:lnTo>
                  <a:lnTo>
                    <a:pt x="14" y="953"/>
                  </a:lnTo>
                  <a:lnTo>
                    <a:pt x="12" y="958"/>
                  </a:lnTo>
                  <a:lnTo>
                    <a:pt x="7" y="968"/>
                  </a:lnTo>
                  <a:lnTo>
                    <a:pt x="7" y="970"/>
                  </a:lnTo>
                  <a:lnTo>
                    <a:pt x="7" y="972"/>
                  </a:lnTo>
                  <a:lnTo>
                    <a:pt x="9" y="975"/>
                  </a:lnTo>
                  <a:lnTo>
                    <a:pt x="14" y="985"/>
                  </a:lnTo>
                  <a:lnTo>
                    <a:pt x="17" y="988"/>
                  </a:lnTo>
                  <a:lnTo>
                    <a:pt x="17" y="988"/>
                  </a:lnTo>
                  <a:lnTo>
                    <a:pt x="15" y="998"/>
                  </a:lnTo>
                  <a:lnTo>
                    <a:pt x="15" y="998"/>
                  </a:lnTo>
                  <a:lnTo>
                    <a:pt x="10" y="1010"/>
                  </a:lnTo>
                  <a:lnTo>
                    <a:pt x="5" y="1015"/>
                  </a:lnTo>
                  <a:lnTo>
                    <a:pt x="2" y="1017"/>
                  </a:lnTo>
                  <a:lnTo>
                    <a:pt x="0" y="1018"/>
                  </a:lnTo>
                  <a:lnTo>
                    <a:pt x="0" y="1018"/>
                  </a:lnTo>
                  <a:lnTo>
                    <a:pt x="0" y="1020"/>
                  </a:lnTo>
                  <a:lnTo>
                    <a:pt x="4" y="1028"/>
                  </a:lnTo>
                  <a:lnTo>
                    <a:pt x="4" y="1032"/>
                  </a:lnTo>
                  <a:lnTo>
                    <a:pt x="5" y="1035"/>
                  </a:lnTo>
                  <a:lnTo>
                    <a:pt x="5" y="1037"/>
                  </a:lnTo>
                  <a:lnTo>
                    <a:pt x="7" y="1042"/>
                  </a:lnTo>
                  <a:lnTo>
                    <a:pt x="7" y="1043"/>
                  </a:lnTo>
                  <a:lnTo>
                    <a:pt x="5" y="1045"/>
                  </a:lnTo>
                  <a:lnTo>
                    <a:pt x="5" y="1047"/>
                  </a:lnTo>
                  <a:lnTo>
                    <a:pt x="7" y="1050"/>
                  </a:lnTo>
                  <a:lnTo>
                    <a:pt x="9" y="1058"/>
                  </a:lnTo>
                  <a:lnTo>
                    <a:pt x="10" y="1062"/>
                  </a:lnTo>
                  <a:lnTo>
                    <a:pt x="10" y="1065"/>
                  </a:lnTo>
                  <a:lnTo>
                    <a:pt x="12" y="1067"/>
                  </a:lnTo>
                  <a:lnTo>
                    <a:pt x="15" y="1068"/>
                  </a:lnTo>
                  <a:lnTo>
                    <a:pt x="17" y="1068"/>
                  </a:lnTo>
                  <a:lnTo>
                    <a:pt x="20" y="1068"/>
                  </a:lnTo>
                  <a:lnTo>
                    <a:pt x="29" y="1072"/>
                  </a:lnTo>
                  <a:lnTo>
                    <a:pt x="32" y="1073"/>
                  </a:lnTo>
                  <a:lnTo>
                    <a:pt x="32" y="1075"/>
                  </a:lnTo>
                  <a:lnTo>
                    <a:pt x="34" y="1078"/>
                  </a:lnTo>
                  <a:lnTo>
                    <a:pt x="34" y="1085"/>
                  </a:lnTo>
                  <a:lnTo>
                    <a:pt x="32" y="1088"/>
                  </a:lnTo>
                  <a:lnTo>
                    <a:pt x="32" y="1092"/>
                  </a:lnTo>
                  <a:lnTo>
                    <a:pt x="27" y="1097"/>
                  </a:lnTo>
                  <a:lnTo>
                    <a:pt x="25" y="1098"/>
                  </a:lnTo>
                  <a:lnTo>
                    <a:pt x="24" y="1100"/>
                  </a:lnTo>
                  <a:lnTo>
                    <a:pt x="24" y="1110"/>
                  </a:lnTo>
                  <a:lnTo>
                    <a:pt x="24" y="1120"/>
                  </a:lnTo>
                  <a:lnTo>
                    <a:pt x="24" y="1130"/>
                  </a:lnTo>
                  <a:lnTo>
                    <a:pt x="24" y="1145"/>
                  </a:lnTo>
                  <a:lnTo>
                    <a:pt x="24" y="1150"/>
                  </a:lnTo>
                  <a:lnTo>
                    <a:pt x="27" y="1150"/>
                  </a:lnTo>
                  <a:lnTo>
                    <a:pt x="44" y="1152"/>
                  </a:lnTo>
                  <a:lnTo>
                    <a:pt x="52" y="1150"/>
                  </a:lnTo>
                  <a:lnTo>
                    <a:pt x="60" y="1155"/>
                  </a:lnTo>
                  <a:lnTo>
                    <a:pt x="62" y="1157"/>
                  </a:lnTo>
                  <a:lnTo>
                    <a:pt x="69" y="1160"/>
                  </a:lnTo>
                  <a:lnTo>
                    <a:pt x="77" y="1165"/>
                  </a:lnTo>
                  <a:lnTo>
                    <a:pt x="77" y="1167"/>
                  </a:lnTo>
                  <a:lnTo>
                    <a:pt x="77" y="1167"/>
                  </a:lnTo>
                  <a:lnTo>
                    <a:pt x="72" y="1172"/>
                  </a:lnTo>
                  <a:lnTo>
                    <a:pt x="69" y="1177"/>
                  </a:lnTo>
                  <a:lnTo>
                    <a:pt x="82" y="1187"/>
                  </a:lnTo>
                  <a:lnTo>
                    <a:pt x="80" y="1190"/>
                  </a:lnTo>
                  <a:lnTo>
                    <a:pt x="80" y="1190"/>
                  </a:lnTo>
                  <a:lnTo>
                    <a:pt x="84" y="1192"/>
                  </a:lnTo>
                  <a:lnTo>
                    <a:pt x="85" y="1194"/>
                  </a:lnTo>
                  <a:lnTo>
                    <a:pt x="87" y="1195"/>
                  </a:lnTo>
                  <a:lnTo>
                    <a:pt x="92" y="1195"/>
                  </a:lnTo>
                  <a:lnTo>
                    <a:pt x="101" y="1197"/>
                  </a:lnTo>
                  <a:lnTo>
                    <a:pt x="101" y="1197"/>
                  </a:lnTo>
                  <a:lnTo>
                    <a:pt x="101" y="1195"/>
                  </a:lnTo>
                  <a:lnTo>
                    <a:pt x="101" y="1190"/>
                  </a:lnTo>
                  <a:lnTo>
                    <a:pt x="99" y="1187"/>
                  </a:lnTo>
                  <a:lnTo>
                    <a:pt x="107" y="1184"/>
                  </a:lnTo>
                  <a:lnTo>
                    <a:pt x="116" y="1184"/>
                  </a:lnTo>
                  <a:lnTo>
                    <a:pt x="116" y="1184"/>
                  </a:lnTo>
                  <a:lnTo>
                    <a:pt x="117" y="1182"/>
                  </a:lnTo>
                  <a:lnTo>
                    <a:pt x="122" y="1180"/>
                  </a:lnTo>
                  <a:lnTo>
                    <a:pt x="131" y="1175"/>
                  </a:lnTo>
                  <a:lnTo>
                    <a:pt x="132" y="1173"/>
                  </a:lnTo>
                  <a:lnTo>
                    <a:pt x="136" y="1173"/>
                  </a:lnTo>
                  <a:lnTo>
                    <a:pt x="136" y="1173"/>
                  </a:lnTo>
                  <a:lnTo>
                    <a:pt x="137" y="1173"/>
                  </a:lnTo>
                  <a:lnTo>
                    <a:pt x="137" y="1173"/>
                  </a:lnTo>
                  <a:lnTo>
                    <a:pt x="142" y="1175"/>
                  </a:lnTo>
                  <a:lnTo>
                    <a:pt x="147" y="1177"/>
                  </a:lnTo>
                  <a:lnTo>
                    <a:pt x="147" y="1179"/>
                  </a:lnTo>
                  <a:lnTo>
                    <a:pt x="152" y="1182"/>
                  </a:lnTo>
                  <a:lnTo>
                    <a:pt x="154" y="1184"/>
                  </a:lnTo>
                  <a:lnTo>
                    <a:pt x="156" y="1187"/>
                  </a:lnTo>
                  <a:lnTo>
                    <a:pt x="164" y="1194"/>
                  </a:lnTo>
                  <a:lnTo>
                    <a:pt x="167" y="1194"/>
                  </a:lnTo>
                  <a:lnTo>
                    <a:pt x="169" y="1194"/>
                  </a:lnTo>
                  <a:lnTo>
                    <a:pt x="172" y="1194"/>
                  </a:lnTo>
                  <a:lnTo>
                    <a:pt x="176" y="1192"/>
                  </a:lnTo>
                  <a:lnTo>
                    <a:pt x="179" y="1190"/>
                  </a:lnTo>
                  <a:lnTo>
                    <a:pt x="184" y="1197"/>
                  </a:lnTo>
                  <a:lnTo>
                    <a:pt x="187" y="1204"/>
                  </a:lnTo>
                  <a:lnTo>
                    <a:pt x="191" y="1205"/>
                  </a:lnTo>
                  <a:lnTo>
                    <a:pt x="199" y="1214"/>
                  </a:lnTo>
                  <a:lnTo>
                    <a:pt x="204" y="1220"/>
                  </a:lnTo>
                  <a:lnTo>
                    <a:pt x="207" y="1224"/>
                  </a:lnTo>
                  <a:lnTo>
                    <a:pt x="212" y="1225"/>
                  </a:lnTo>
                  <a:lnTo>
                    <a:pt x="219" y="1229"/>
                  </a:lnTo>
                  <a:lnTo>
                    <a:pt x="221" y="1230"/>
                  </a:lnTo>
                  <a:lnTo>
                    <a:pt x="222" y="1232"/>
                  </a:lnTo>
                  <a:lnTo>
                    <a:pt x="224" y="1234"/>
                  </a:lnTo>
                  <a:lnTo>
                    <a:pt x="226" y="1235"/>
                  </a:lnTo>
                  <a:lnTo>
                    <a:pt x="226" y="1235"/>
                  </a:lnTo>
                  <a:lnTo>
                    <a:pt x="224" y="1240"/>
                  </a:lnTo>
                  <a:lnTo>
                    <a:pt x="222" y="1244"/>
                  </a:lnTo>
                  <a:lnTo>
                    <a:pt x="219" y="1247"/>
                  </a:lnTo>
                  <a:lnTo>
                    <a:pt x="216" y="1247"/>
                  </a:lnTo>
                  <a:lnTo>
                    <a:pt x="214" y="1249"/>
                  </a:lnTo>
                  <a:lnTo>
                    <a:pt x="214" y="1249"/>
                  </a:lnTo>
                  <a:lnTo>
                    <a:pt x="209" y="1247"/>
                  </a:lnTo>
                  <a:lnTo>
                    <a:pt x="207" y="1244"/>
                  </a:lnTo>
                  <a:lnTo>
                    <a:pt x="206" y="1244"/>
                  </a:lnTo>
                  <a:lnTo>
                    <a:pt x="204" y="1244"/>
                  </a:lnTo>
                  <a:lnTo>
                    <a:pt x="202" y="1244"/>
                  </a:lnTo>
                  <a:lnTo>
                    <a:pt x="201" y="1245"/>
                  </a:lnTo>
                  <a:lnTo>
                    <a:pt x="197" y="1250"/>
                  </a:lnTo>
                  <a:lnTo>
                    <a:pt x="197" y="1252"/>
                  </a:lnTo>
                  <a:lnTo>
                    <a:pt x="197" y="1252"/>
                  </a:lnTo>
                  <a:lnTo>
                    <a:pt x="199" y="1255"/>
                  </a:lnTo>
                  <a:lnTo>
                    <a:pt x="199" y="1257"/>
                  </a:lnTo>
                  <a:lnTo>
                    <a:pt x="206" y="1259"/>
                  </a:lnTo>
                  <a:lnTo>
                    <a:pt x="207" y="1260"/>
                  </a:lnTo>
                  <a:lnTo>
                    <a:pt x="214" y="1262"/>
                  </a:lnTo>
                  <a:lnTo>
                    <a:pt x="221" y="1262"/>
                  </a:lnTo>
                  <a:lnTo>
                    <a:pt x="222" y="1262"/>
                  </a:lnTo>
                  <a:lnTo>
                    <a:pt x="224" y="1264"/>
                  </a:lnTo>
                  <a:lnTo>
                    <a:pt x="224" y="1265"/>
                  </a:lnTo>
                  <a:lnTo>
                    <a:pt x="226" y="1265"/>
                  </a:lnTo>
                  <a:lnTo>
                    <a:pt x="239" y="1267"/>
                  </a:lnTo>
                  <a:lnTo>
                    <a:pt x="242" y="1265"/>
                  </a:lnTo>
                  <a:lnTo>
                    <a:pt x="247" y="1265"/>
                  </a:lnTo>
                  <a:lnTo>
                    <a:pt x="249" y="1265"/>
                  </a:lnTo>
                  <a:lnTo>
                    <a:pt x="249" y="1265"/>
                  </a:lnTo>
                  <a:lnTo>
                    <a:pt x="251" y="1269"/>
                  </a:lnTo>
                  <a:lnTo>
                    <a:pt x="254" y="1267"/>
                  </a:lnTo>
                  <a:lnTo>
                    <a:pt x="257" y="1272"/>
                  </a:lnTo>
                  <a:lnTo>
                    <a:pt x="257" y="1274"/>
                  </a:lnTo>
                  <a:lnTo>
                    <a:pt x="269" y="1285"/>
                  </a:lnTo>
                  <a:lnTo>
                    <a:pt x="276" y="1280"/>
                  </a:lnTo>
                  <a:lnTo>
                    <a:pt x="309" y="1285"/>
                  </a:lnTo>
                  <a:lnTo>
                    <a:pt x="319" y="1287"/>
                  </a:lnTo>
                  <a:lnTo>
                    <a:pt x="309" y="1309"/>
                  </a:lnTo>
                  <a:lnTo>
                    <a:pt x="302" y="1319"/>
                  </a:lnTo>
                  <a:lnTo>
                    <a:pt x="296" y="1330"/>
                  </a:lnTo>
                  <a:lnTo>
                    <a:pt x="292" y="1340"/>
                  </a:lnTo>
                  <a:lnTo>
                    <a:pt x="286" y="1369"/>
                  </a:lnTo>
                  <a:lnTo>
                    <a:pt x="281" y="1392"/>
                  </a:lnTo>
                  <a:lnTo>
                    <a:pt x="277" y="1415"/>
                  </a:lnTo>
                  <a:lnTo>
                    <a:pt x="287" y="1429"/>
                  </a:lnTo>
                  <a:lnTo>
                    <a:pt x="309" y="1449"/>
                  </a:lnTo>
                  <a:lnTo>
                    <a:pt x="326" y="1472"/>
                  </a:lnTo>
                  <a:lnTo>
                    <a:pt x="331" y="1487"/>
                  </a:lnTo>
                  <a:lnTo>
                    <a:pt x="352" y="1512"/>
                  </a:lnTo>
                  <a:lnTo>
                    <a:pt x="366" y="1526"/>
                  </a:lnTo>
                  <a:lnTo>
                    <a:pt x="381" y="1534"/>
                  </a:lnTo>
                  <a:lnTo>
                    <a:pt x="396" y="1546"/>
                  </a:lnTo>
                  <a:lnTo>
                    <a:pt x="409" y="1559"/>
                  </a:lnTo>
                  <a:lnTo>
                    <a:pt x="414" y="1564"/>
                  </a:lnTo>
                  <a:lnTo>
                    <a:pt x="449" y="1587"/>
                  </a:lnTo>
                  <a:lnTo>
                    <a:pt x="474" y="1599"/>
                  </a:lnTo>
                  <a:lnTo>
                    <a:pt x="493" y="1607"/>
                  </a:lnTo>
                  <a:lnTo>
                    <a:pt x="506" y="1616"/>
                  </a:lnTo>
                  <a:lnTo>
                    <a:pt x="519" y="1627"/>
                  </a:lnTo>
                  <a:lnTo>
                    <a:pt x="539" y="1637"/>
                  </a:lnTo>
                  <a:lnTo>
                    <a:pt x="559" y="1649"/>
                  </a:lnTo>
                  <a:lnTo>
                    <a:pt x="574" y="1631"/>
                  </a:lnTo>
                  <a:lnTo>
                    <a:pt x="591" y="1606"/>
                  </a:lnTo>
                  <a:lnTo>
                    <a:pt x="604" y="1589"/>
                  </a:lnTo>
                  <a:lnTo>
                    <a:pt x="614" y="1569"/>
                  </a:lnTo>
                  <a:lnTo>
                    <a:pt x="614" y="1567"/>
                  </a:lnTo>
                  <a:lnTo>
                    <a:pt x="623" y="1549"/>
                  </a:lnTo>
                  <a:lnTo>
                    <a:pt x="628" y="1537"/>
                  </a:lnTo>
                  <a:lnTo>
                    <a:pt x="628" y="1536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8" y="1519"/>
                  </a:lnTo>
                  <a:lnTo>
                    <a:pt x="655" y="1499"/>
                  </a:lnTo>
                  <a:lnTo>
                    <a:pt x="656" y="1497"/>
                  </a:lnTo>
                  <a:lnTo>
                    <a:pt x="660" y="1494"/>
                  </a:lnTo>
                  <a:lnTo>
                    <a:pt x="666" y="1489"/>
                  </a:lnTo>
                  <a:lnTo>
                    <a:pt x="668" y="1487"/>
                  </a:lnTo>
                  <a:lnTo>
                    <a:pt x="681" y="1477"/>
                  </a:lnTo>
                  <a:lnTo>
                    <a:pt x="686" y="1474"/>
                  </a:lnTo>
                  <a:lnTo>
                    <a:pt x="690" y="1472"/>
                  </a:lnTo>
                  <a:lnTo>
                    <a:pt x="691" y="1471"/>
                  </a:lnTo>
                  <a:lnTo>
                    <a:pt x="695" y="1469"/>
                  </a:lnTo>
                  <a:lnTo>
                    <a:pt x="700" y="1466"/>
                  </a:lnTo>
                  <a:lnTo>
                    <a:pt x="701" y="1466"/>
                  </a:lnTo>
                  <a:lnTo>
                    <a:pt x="701" y="1466"/>
                  </a:lnTo>
                  <a:lnTo>
                    <a:pt x="708" y="1466"/>
                  </a:lnTo>
                  <a:lnTo>
                    <a:pt x="725" y="1467"/>
                  </a:lnTo>
                  <a:lnTo>
                    <a:pt x="748" y="1471"/>
                  </a:lnTo>
                  <a:lnTo>
                    <a:pt x="750" y="1472"/>
                  </a:lnTo>
                  <a:lnTo>
                    <a:pt x="753" y="1472"/>
                  </a:lnTo>
                  <a:lnTo>
                    <a:pt x="761" y="1476"/>
                  </a:lnTo>
                  <a:lnTo>
                    <a:pt x="763" y="1476"/>
                  </a:lnTo>
                  <a:lnTo>
                    <a:pt x="765" y="1477"/>
                  </a:lnTo>
                  <a:lnTo>
                    <a:pt x="766" y="1481"/>
                  </a:lnTo>
                  <a:lnTo>
                    <a:pt x="768" y="1484"/>
                  </a:lnTo>
                  <a:lnTo>
                    <a:pt x="768" y="1484"/>
                  </a:lnTo>
                  <a:lnTo>
                    <a:pt x="768" y="1486"/>
                  </a:lnTo>
                  <a:lnTo>
                    <a:pt x="770" y="1487"/>
                  </a:lnTo>
                  <a:lnTo>
                    <a:pt x="773" y="1487"/>
                  </a:lnTo>
                  <a:lnTo>
                    <a:pt x="773" y="1487"/>
                  </a:lnTo>
                  <a:lnTo>
                    <a:pt x="775" y="1487"/>
                  </a:lnTo>
                  <a:lnTo>
                    <a:pt x="775" y="1489"/>
                  </a:lnTo>
                  <a:lnTo>
                    <a:pt x="776" y="1489"/>
                  </a:lnTo>
                  <a:lnTo>
                    <a:pt x="776" y="1340"/>
                  </a:lnTo>
                  <a:lnTo>
                    <a:pt x="705" y="1199"/>
                  </a:lnTo>
                  <a:lnTo>
                    <a:pt x="703" y="1195"/>
                  </a:lnTo>
                  <a:lnTo>
                    <a:pt x="703" y="1195"/>
                  </a:lnTo>
                  <a:lnTo>
                    <a:pt x="703" y="1194"/>
                  </a:lnTo>
                  <a:lnTo>
                    <a:pt x="701" y="1192"/>
                  </a:lnTo>
                  <a:lnTo>
                    <a:pt x="701" y="1190"/>
                  </a:lnTo>
                  <a:lnTo>
                    <a:pt x="700" y="1189"/>
                  </a:lnTo>
                  <a:lnTo>
                    <a:pt x="700" y="1187"/>
                  </a:lnTo>
                  <a:lnTo>
                    <a:pt x="700" y="1187"/>
                  </a:lnTo>
                  <a:lnTo>
                    <a:pt x="700" y="1185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3" y="1182"/>
                  </a:lnTo>
                  <a:lnTo>
                    <a:pt x="715" y="1170"/>
                  </a:lnTo>
                  <a:lnTo>
                    <a:pt x="726" y="1157"/>
                  </a:lnTo>
                  <a:lnTo>
                    <a:pt x="738" y="1143"/>
                  </a:lnTo>
                  <a:lnTo>
                    <a:pt x="746" y="1135"/>
                  </a:lnTo>
                  <a:lnTo>
                    <a:pt x="751" y="1128"/>
                  </a:lnTo>
                  <a:lnTo>
                    <a:pt x="763" y="1117"/>
                  </a:lnTo>
                  <a:lnTo>
                    <a:pt x="776" y="1100"/>
                  </a:lnTo>
                  <a:lnTo>
                    <a:pt x="776" y="0"/>
                  </a:lnTo>
                  <a:lnTo>
                    <a:pt x="776" y="0"/>
                  </a:lnTo>
                  <a:lnTo>
                    <a:pt x="776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39"/>
            <p:cNvSpPr>
              <a:spLocks/>
            </p:cNvSpPr>
            <p:nvPr/>
          </p:nvSpPr>
          <p:spPr bwMode="auto">
            <a:xfrm>
              <a:off x="4507078" y="5855458"/>
              <a:ext cx="1735090" cy="438835"/>
            </a:xfrm>
            <a:custGeom>
              <a:avLst/>
              <a:gdLst>
                <a:gd name="T0" fmla="*/ 1257 w 1285"/>
                <a:gd name="T1" fmla="*/ 300 h 325"/>
                <a:gd name="T2" fmla="*/ 1269 w 1285"/>
                <a:gd name="T3" fmla="*/ 275 h 325"/>
                <a:gd name="T4" fmla="*/ 1279 w 1285"/>
                <a:gd name="T5" fmla="*/ 238 h 325"/>
                <a:gd name="T6" fmla="*/ 1264 w 1285"/>
                <a:gd name="T7" fmla="*/ 188 h 325"/>
                <a:gd name="T8" fmla="*/ 1280 w 1285"/>
                <a:gd name="T9" fmla="*/ 166 h 325"/>
                <a:gd name="T10" fmla="*/ 1275 w 1285"/>
                <a:gd name="T11" fmla="*/ 136 h 325"/>
                <a:gd name="T12" fmla="*/ 1245 w 1285"/>
                <a:gd name="T13" fmla="*/ 128 h 325"/>
                <a:gd name="T14" fmla="*/ 1192 w 1285"/>
                <a:gd name="T15" fmla="*/ 130 h 325"/>
                <a:gd name="T16" fmla="*/ 1192 w 1285"/>
                <a:gd name="T17" fmla="*/ 126 h 325"/>
                <a:gd name="T18" fmla="*/ 1162 w 1285"/>
                <a:gd name="T19" fmla="*/ 118 h 325"/>
                <a:gd name="T20" fmla="*/ 1118 w 1285"/>
                <a:gd name="T21" fmla="*/ 108 h 325"/>
                <a:gd name="T22" fmla="*/ 1120 w 1285"/>
                <a:gd name="T23" fmla="*/ 81 h 325"/>
                <a:gd name="T24" fmla="*/ 1058 w 1285"/>
                <a:gd name="T25" fmla="*/ 60 h 325"/>
                <a:gd name="T26" fmla="*/ 1002 w 1285"/>
                <a:gd name="T27" fmla="*/ 56 h 325"/>
                <a:gd name="T28" fmla="*/ 990 w 1285"/>
                <a:gd name="T29" fmla="*/ 66 h 325"/>
                <a:gd name="T30" fmla="*/ 970 w 1285"/>
                <a:gd name="T31" fmla="*/ 71 h 325"/>
                <a:gd name="T32" fmla="*/ 948 w 1285"/>
                <a:gd name="T33" fmla="*/ 75 h 325"/>
                <a:gd name="T34" fmla="*/ 908 w 1285"/>
                <a:gd name="T35" fmla="*/ 98 h 325"/>
                <a:gd name="T36" fmla="*/ 870 w 1285"/>
                <a:gd name="T37" fmla="*/ 143 h 325"/>
                <a:gd name="T38" fmla="*/ 868 w 1285"/>
                <a:gd name="T39" fmla="*/ 180 h 325"/>
                <a:gd name="T40" fmla="*/ 876 w 1285"/>
                <a:gd name="T41" fmla="*/ 202 h 325"/>
                <a:gd name="T42" fmla="*/ 885 w 1285"/>
                <a:gd name="T43" fmla="*/ 220 h 325"/>
                <a:gd name="T44" fmla="*/ 878 w 1285"/>
                <a:gd name="T45" fmla="*/ 247 h 325"/>
                <a:gd name="T46" fmla="*/ 840 w 1285"/>
                <a:gd name="T47" fmla="*/ 287 h 325"/>
                <a:gd name="T48" fmla="*/ 788 w 1285"/>
                <a:gd name="T49" fmla="*/ 300 h 325"/>
                <a:gd name="T50" fmla="*/ 730 w 1285"/>
                <a:gd name="T51" fmla="*/ 257 h 325"/>
                <a:gd name="T52" fmla="*/ 683 w 1285"/>
                <a:gd name="T53" fmla="*/ 233 h 325"/>
                <a:gd name="T54" fmla="*/ 603 w 1285"/>
                <a:gd name="T55" fmla="*/ 207 h 325"/>
                <a:gd name="T56" fmla="*/ 564 w 1285"/>
                <a:gd name="T57" fmla="*/ 203 h 325"/>
                <a:gd name="T58" fmla="*/ 526 w 1285"/>
                <a:gd name="T59" fmla="*/ 185 h 325"/>
                <a:gd name="T60" fmla="*/ 503 w 1285"/>
                <a:gd name="T61" fmla="*/ 140 h 325"/>
                <a:gd name="T62" fmla="*/ 504 w 1285"/>
                <a:gd name="T63" fmla="*/ 118 h 325"/>
                <a:gd name="T64" fmla="*/ 486 w 1285"/>
                <a:gd name="T65" fmla="*/ 93 h 325"/>
                <a:gd name="T66" fmla="*/ 458 w 1285"/>
                <a:gd name="T67" fmla="*/ 88 h 325"/>
                <a:gd name="T68" fmla="*/ 426 w 1285"/>
                <a:gd name="T69" fmla="*/ 71 h 325"/>
                <a:gd name="T70" fmla="*/ 392 w 1285"/>
                <a:gd name="T71" fmla="*/ 53 h 325"/>
                <a:gd name="T72" fmla="*/ 362 w 1285"/>
                <a:gd name="T73" fmla="*/ 48 h 325"/>
                <a:gd name="T74" fmla="*/ 341 w 1285"/>
                <a:gd name="T75" fmla="*/ 36 h 325"/>
                <a:gd name="T76" fmla="*/ 331 w 1285"/>
                <a:gd name="T77" fmla="*/ 38 h 325"/>
                <a:gd name="T78" fmla="*/ 286 w 1285"/>
                <a:gd name="T79" fmla="*/ 41 h 325"/>
                <a:gd name="T80" fmla="*/ 247 w 1285"/>
                <a:gd name="T81" fmla="*/ 23 h 325"/>
                <a:gd name="T82" fmla="*/ 221 w 1285"/>
                <a:gd name="T83" fmla="*/ 5 h 325"/>
                <a:gd name="T84" fmla="*/ 227 w 1285"/>
                <a:gd name="T85" fmla="*/ 10 h 325"/>
                <a:gd name="T86" fmla="*/ 207 w 1285"/>
                <a:gd name="T87" fmla="*/ 0 h 325"/>
                <a:gd name="T88" fmla="*/ 197 w 1285"/>
                <a:gd name="T89" fmla="*/ 46 h 325"/>
                <a:gd name="T90" fmla="*/ 206 w 1285"/>
                <a:gd name="T91" fmla="*/ 58 h 325"/>
                <a:gd name="T92" fmla="*/ 194 w 1285"/>
                <a:gd name="T93" fmla="*/ 71 h 325"/>
                <a:gd name="T94" fmla="*/ 144 w 1285"/>
                <a:gd name="T95" fmla="*/ 91 h 325"/>
                <a:gd name="T96" fmla="*/ 115 w 1285"/>
                <a:gd name="T97" fmla="*/ 118 h 325"/>
                <a:gd name="T98" fmla="*/ 107 w 1285"/>
                <a:gd name="T99" fmla="*/ 120 h 325"/>
                <a:gd name="T100" fmla="*/ 99 w 1285"/>
                <a:gd name="T101" fmla="*/ 120 h 325"/>
                <a:gd name="T102" fmla="*/ 79 w 1285"/>
                <a:gd name="T103" fmla="*/ 145 h 325"/>
                <a:gd name="T104" fmla="*/ 85 w 1285"/>
                <a:gd name="T105" fmla="*/ 196 h 325"/>
                <a:gd name="T106" fmla="*/ 59 w 1285"/>
                <a:gd name="T107" fmla="*/ 230 h 325"/>
                <a:gd name="T108" fmla="*/ 19 w 1285"/>
                <a:gd name="T109" fmla="*/ 247 h 325"/>
                <a:gd name="T110" fmla="*/ 4 w 1285"/>
                <a:gd name="T111" fmla="*/ 260 h 325"/>
                <a:gd name="T112" fmla="*/ 24 w 1285"/>
                <a:gd name="T113" fmla="*/ 302 h 325"/>
                <a:gd name="T114" fmla="*/ 1269 w 1285"/>
                <a:gd name="T115" fmla="*/ 32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5" h="325">
                  <a:moveTo>
                    <a:pt x="1269" y="323"/>
                  </a:moveTo>
                  <a:lnTo>
                    <a:pt x="1267" y="318"/>
                  </a:lnTo>
                  <a:lnTo>
                    <a:pt x="1264" y="310"/>
                  </a:lnTo>
                  <a:lnTo>
                    <a:pt x="1260" y="305"/>
                  </a:lnTo>
                  <a:lnTo>
                    <a:pt x="1259" y="302"/>
                  </a:lnTo>
                  <a:lnTo>
                    <a:pt x="1257" y="300"/>
                  </a:lnTo>
                  <a:lnTo>
                    <a:pt x="1257" y="300"/>
                  </a:lnTo>
                  <a:lnTo>
                    <a:pt x="1257" y="298"/>
                  </a:lnTo>
                  <a:lnTo>
                    <a:pt x="1257" y="297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5" y="280"/>
                  </a:lnTo>
                  <a:lnTo>
                    <a:pt x="1269" y="277"/>
                  </a:lnTo>
                  <a:lnTo>
                    <a:pt x="1269" y="275"/>
                  </a:lnTo>
                  <a:lnTo>
                    <a:pt x="1270" y="273"/>
                  </a:lnTo>
                  <a:lnTo>
                    <a:pt x="1274" y="267"/>
                  </a:lnTo>
                  <a:lnTo>
                    <a:pt x="1277" y="255"/>
                  </a:lnTo>
                  <a:lnTo>
                    <a:pt x="1279" y="242"/>
                  </a:lnTo>
                  <a:lnTo>
                    <a:pt x="1279" y="240"/>
                  </a:lnTo>
                  <a:lnTo>
                    <a:pt x="1279" y="240"/>
                  </a:lnTo>
                  <a:lnTo>
                    <a:pt x="1279" y="238"/>
                  </a:lnTo>
                  <a:lnTo>
                    <a:pt x="1277" y="235"/>
                  </a:lnTo>
                  <a:lnTo>
                    <a:pt x="1275" y="232"/>
                  </a:lnTo>
                  <a:lnTo>
                    <a:pt x="1275" y="232"/>
                  </a:lnTo>
                  <a:lnTo>
                    <a:pt x="1270" y="220"/>
                  </a:lnTo>
                  <a:lnTo>
                    <a:pt x="1269" y="218"/>
                  </a:lnTo>
                  <a:lnTo>
                    <a:pt x="1265" y="207"/>
                  </a:lnTo>
                  <a:lnTo>
                    <a:pt x="1264" y="188"/>
                  </a:lnTo>
                  <a:lnTo>
                    <a:pt x="1264" y="186"/>
                  </a:lnTo>
                  <a:lnTo>
                    <a:pt x="1265" y="186"/>
                  </a:lnTo>
                  <a:lnTo>
                    <a:pt x="1267" y="185"/>
                  </a:lnTo>
                  <a:lnTo>
                    <a:pt x="1279" y="173"/>
                  </a:lnTo>
                  <a:lnTo>
                    <a:pt x="1279" y="170"/>
                  </a:lnTo>
                  <a:lnTo>
                    <a:pt x="1279" y="168"/>
                  </a:lnTo>
                  <a:lnTo>
                    <a:pt x="1280" y="166"/>
                  </a:lnTo>
                  <a:lnTo>
                    <a:pt x="1282" y="165"/>
                  </a:lnTo>
                  <a:lnTo>
                    <a:pt x="1284" y="161"/>
                  </a:lnTo>
                  <a:lnTo>
                    <a:pt x="1285" y="161"/>
                  </a:lnTo>
                  <a:lnTo>
                    <a:pt x="1285" y="161"/>
                  </a:lnTo>
                  <a:lnTo>
                    <a:pt x="1285" y="158"/>
                  </a:lnTo>
                  <a:lnTo>
                    <a:pt x="1285" y="158"/>
                  </a:lnTo>
                  <a:lnTo>
                    <a:pt x="1275" y="136"/>
                  </a:lnTo>
                  <a:lnTo>
                    <a:pt x="1275" y="135"/>
                  </a:lnTo>
                  <a:lnTo>
                    <a:pt x="1272" y="135"/>
                  </a:lnTo>
                  <a:lnTo>
                    <a:pt x="1270" y="133"/>
                  </a:lnTo>
                  <a:lnTo>
                    <a:pt x="1270" y="133"/>
                  </a:lnTo>
                  <a:lnTo>
                    <a:pt x="1250" y="128"/>
                  </a:lnTo>
                  <a:lnTo>
                    <a:pt x="1250" y="128"/>
                  </a:lnTo>
                  <a:lnTo>
                    <a:pt x="1245" y="128"/>
                  </a:lnTo>
                  <a:lnTo>
                    <a:pt x="1244" y="130"/>
                  </a:lnTo>
                  <a:lnTo>
                    <a:pt x="1229" y="133"/>
                  </a:lnTo>
                  <a:lnTo>
                    <a:pt x="1202" y="133"/>
                  </a:lnTo>
                  <a:lnTo>
                    <a:pt x="1200" y="133"/>
                  </a:lnTo>
                  <a:lnTo>
                    <a:pt x="1199" y="133"/>
                  </a:lnTo>
                  <a:lnTo>
                    <a:pt x="1197" y="133"/>
                  </a:lnTo>
                  <a:lnTo>
                    <a:pt x="1192" y="130"/>
                  </a:lnTo>
                  <a:lnTo>
                    <a:pt x="1190" y="130"/>
                  </a:lnTo>
                  <a:lnTo>
                    <a:pt x="1188" y="128"/>
                  </a:lnTo>
                  <a:lnTo>
                    <a:pt x="1188" y="128"/>
                  </a:lnTo>
                  <a:lnTo>
                    <a:pt x="1190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0" y="125"/>
                  </a:lnTo>
                  <a:lnTo>
                    <a:pt x="1188" y="125"/>
                  </a:lnTo>
                  <a:lnTo>
                    <a:pt x="1187" y="125"/>
                  </a:lnTo>
                  <a:lnTo>
                    <a:pt x="1175" y="121"/>
                  </a:lnTo>
                  <a:lnTo>
                    <a:pt x="1170" y="120"/>
                  </a:lnTo>
                  <a:lnTo>
                    <a:pt x="1163" y="120"/>
                  </a:lnTo>
                  <a:lnTo>
                    <a:pt x="1162" y="118"/>
                  </a:lnTo>
                  <a:lnTo>
                    <a:pt x="1157" y="120"/>
                  </a:lnTo>
                  <a:lnTo>
                    <a:pt x="1150" y="120"/>
                  </a:lnTo>
                  <a:lnTo>
                    <a:pt x="1135" y="118"/>
                  </a:lnTo>
                  <a:lnTo>
                    <a:pt x="1132" y="118"/>
                  </a:lnTo>
                  <a:lnTo>
                    <a:pt x="1132" y="118"/>
                  </a:lnTo>
                  <a:lnTo>
                    <a:pt x="1118" y="108"/>
                  </a:lnTo>
                  <a:lnTo>
                    <a:pt x="1118" y="108"/>
                  </a:lnTo>
                  <a:lnTo>
                    <a:pt x="1118" y="106"/>
                  </a:lnTo>
                  <a:lnTo>
                    <a:pt x="1118" y="106"/>
                  </a:lnTo>
                  <a:lnTo>
                    <a:pt x="1118" y="85"/>
                  </a:lnTo>
                  <a:lnTo>
                    <a:pt x="1118" y="85"/>
                  </a:lnTo>
                  <a:lnTo>
                    <a:pt x="1118" y="83"/>
                  </a:lnTo>
                  <a:lnTo>
                    <a:pt x="1118" y="83"/>
                  </a:lnTo>
                  <a:lnTo>
                    <a:pt x="1120" y="81"/>
                  </a:lnTo>
                  <a:lnTo>
                    <a:pt x="1120" y="81"/>
                  </a:lnTo>
                  <a:lnTo>
                    <a:pt x="1120" y="80"/>
                  </a:lnTo>
                  <a:lnTo>
                    <a:pt x="1118" y="80"/>
                  </a:lnTo>
                  <a:lnTo>
                    <a:pt x="1110" y="76"/>
                  </a:lnTo>
                  <a:lnTo>
                    <a:pt x="1093" y="73"/>
                  </a:lnTo>
                  <a:lnTo>
                    <a:pt x="1077" y="68"/>
                  </a:lnTo>
                  <a:lnTo>
                    <a:pt x="1058" y="60"/>
                  </a:lnTo>
                  <a:lnTo>
                    <a:pt x="1037" y="58"/>
                  </a:lnTo>
                  <a:lnTo>
                    <a:pt x="1020" y="58"/>
                  </a:lnTo>
                  <a:lnTo>
                    <a:pt x="1018" y="58"/>
                  </a:lnTo>
                  <a:lnTo>
                    <a:pt x="1013" y="58"/>
                  </a:lnTo>
                  <a:lnTo>
                    <a:pt x="1010" y="56"/>
                  </a:lnTo>
                  <a:lnTo>
                    <a:pt x="1008" y="55"/>
                  </a:lnTo>
                  <a:lnTo>
                    <a:pt x="1002" y="56"/>
                  </a:lnTo>
                  <a:lnTo>
                    <a:pt x="1000" y="56"/>
                  </a:lnTo>
                  <a:lnTo>
                    <a:pt x="998" y="58"/>
                  </a:lnTo>
                  <a:lnTo>
                    <a:pt x="993" y="61"/>
                  </a:lnTo>
                  <a:lnTo>
                    <a:pt x="992" y="63"/>
                  </a:lnTo>
                  <a:lnTo>
                    <a:pt x="992" y="65"/>
                  </a:lnTo>
                  <a:lnTo>
                    <a:pt x="992" y="66"/>
                  </a:lnTo>
                  <a:lnTo>
                    <a:pt x="990" y="66"/>
                  </a:lnTo>
                  <a:lnTo>
                    <a:pt x="987" y="68"/>
                  </a:lnTo>
                  <a:lnTo>
                    <a:pt x="985" y="68"/>
                  </a:lnTo>
                  <a:lnTo>
                    <a:pt x="983" y="70"/>
                  </a:lnTo>
                  <a:lnTo>
                    <a:pt x="982" y="71"/>
                  </a:lnTo>
                  <a:lnTo>
                    <a:pt x="977" y="71"/>
                  </a:lnTo>
                  <a:lnTo>
                    <a:pt x="975" y="71"/>
                  </a:lnTo>
                  <a:lnTo>
                    <a:pt x="970" y="71"/>
                  </a:lnTo>
                  <a:lnTo>
                    <a:pt x="967" y="71"/>
                  </a:lnTo>
                  <a:lnTo>
                    <a:pt x="962" y="71"/>
                  </a:lnTo>
                  <a:lnTo>
                    <a:pt x="958" y="71"/>
                  </a:lnTo>
                  <a:lnTo>
                    <a:pt x="957" y="71"/>
                  </a:lnTo>
                  <a:lnTo>
                    <a:pt x="950" y="75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3" y="78"/>
                  </a:lnTo>
                  <a:lnTo>
                    <a:pt x="928" y="86"/>
                  </a:lnTo>
                  <a:lnTo>
                    <a:pt x="920" y="90"/>
                  </a:lnTo>
                  <a:lnTo>
                    <a:pt x="916" y="91"/>
                  </a:lnTo>
                  <a:lnTo>
                    <a:pt x="916" y="91"/>
                  </a:lnTo>
                  <a:lnTo>
                    <a:pt x="910" y="96"/>
                  </a:lnTo>
                  <a:lnTo>
                    <a:pt x="908" y="98"/>
                  </a:lnTo>
                  <a:lnTo>
                    <a:pt x="896" y="108"/>
                  </a:lnTo>
                  <a:lnTo>
                    <a:pt x="880" y="126"/>
                  </a:lnTo>
                  <a:lnTo>
                    <a:pt x="878" y="126"/>
                  </a:lnTo>
                  <a:lnTo>
                    <a:pt x="878" y="128"/>
                  </a:lnTo>
                  <a:lnTo>
                    <a:pt x="875" y="133"/>
                  </a:lnTo>
                  <a:lnTo>
                    <a:pt x="873" y="135"/>
                  </a:lnTo>
                  <a:lnTo>
                    <a:pt x="870" y="143"/>
                  </a:lnTo>
                  <a:lnTo>
                    <a:pt x="868" y="145"/>
                  </a:lnTo>
                  <a:lnTo>
                    <a:pt x="868" y="146"/>
                  </a:lnTo>
                  <a:lnTo>
                    <a:pt x="866" y="158"/>
                  </a:lnTo>
                  <a:lnTo>
                    <a:pt x="866" y="165"/>
                  </a:lnTo>
                  <a:lnTo>
                    <a:pt x="866" y="166"/>
                  </a:lnTo>
                  <a:lnTo>
                    <a:pt x="866" y="170"/>
                  </a:lnTo>
                  <a:lnTo>
                    <a:pt x="868" y="180"/>
                  </a:lnTo>
                  <a:lnTo>
                    <a:pt x="870" y="181"/>
                  </a:lnTo>
                  <a:lnTo>
                    <a:pt x="870" y="185"/>
                  </a:lnTo>
                  <a:lnTo>
                    <a:pt x="870" y="186"/>
                  </a:lnTo>
                  <a:lnTo>
                    <a:pt x="871" y="190"/>
                  </a:lnTo>
                  <a:lnTo>
                    <a:pt x="875" y="200"/>
                  </a:lnTo>
                  <a:lnTo>
                    <a:pt x="876" y="202"/>
                  </a:lnTo>
                  <a:lnTo>
                    <a:pt x="876" y="202"/>
                  </a:lnTo>
                  <a:lnTo>
                    <a:pt x="878" y="202"/>
                  </a:lnTo>
                  <a:lnTo>
                    <a:pt x="878" y="203"/>
                  </a:lnTo>
                  <a:lnTo>
                    <a:pt x="880" y="205"/>
                  </a:lnTo>
                  <a:lnTo>
                    <a:pt x="881" y="207"/>
                  </a:lnTo>
                  <a:lnTo>
                    <a:pt x="885" y="215"/>
                  </a:lnTo>
                  <a:lnTo>
                    <a:pt x="885" y="217"/>
                  </a:lnTo>
                  <a:lnTo>
                    <a:pt x="885" y="220"/>
                  </a:lnTo>
                  <a:lnTo>
                    <a:pt x="885" y="227"/>
                  </a:lnTo>
                  <a:lnTo>
                    <a:pt x="885" y="227"/>
                  </a:lnTo>
                  <a:lnTo>
                    <a:pt x="885" y="228"/>
                  </a:lnTo>
                  <a:lnTo>
                    <a:pt x="883" y="235"/>
                  </a:lnTo>
                  <a:lnTo>
                    <a:pt x="881" y="237"/>
                  </a:lnTo>
                  <a:lnTo>
                    <a:pt x="880" y="240"/>
                  </a:lnTo>
                  <a:lnTo>
                    <a:pt x="878" y="247"/>
                  </a:lnTo>
                  <a:lnTo>
                    <a:pt x="876" y="248"/>
                  </a:lnTo>
                  <a:lnTo>
                    <a:pt x="875" y="250"/>
                  </a:lnTo>
                  <a:lnTo>
                    <a:pt x="865" y="263"/>
                  </a:lnTo>
                  <a:lnTo>
                    <a:pt x="855" y="277"/>
                  </a:lnTo>
                  <a:lnTo>
                    <a:pt x="853" y="278"/>
                  </a:lnTo>
                  <a:lnTo>
                    <a:pt x="851" y="278"/>
                  </a:lnTo>
                  <a:lnTo>
                    <a:pt x="840" y="287"/>
                  </a:lnTo>
                  <a:lnTo>
                    <a:pt x="820" y="298"/>
                  </a:lnTo>
                  <a:lnTo>
                    <a:pt x="816" y="298"/>
                  </a:lnTo>
                  <a:lnTo>
                    <a:pt x="810" y="300"/>
                  </a:lnTo>
                  <a:lnTo>
                    <a:pt x="806" y="300"/>
                  </a:lnTo>
                  <a:lnTo>
                    <a:pt x="793" y="300"/>
                  </a:lnTo>
                  <a:lnTo>
                    <a:pt x="791" y="300"/>
                  </a:lnTo>
                  <a:lnTo>
                    <a:pt x="788" y="300"/>
                  </a:lnTo>
                  <a:lnTo>
                    <a:pt x="786" y="298"/>
                  </a:lnTo>
                  <a:lnTo>
                    <a:pt x="765" y="287"/>
                  </a:lnTo>
                  <a:lnTo>
                    <a:pt x="741" y="268"/>
                  </a:lnTo>
                  <a:lnTo>
                    <a:pt x="740" y="267"/>
                  </a:lnTo>
                  <a:lnTo>
                    <a:pt x="735" y="262"/>
                  </a:lnTo>
                  <a:lnTo>
                    <a:pt x="731" y="258"/>
                  </a:lnTo>
                  <a:lnTo>
                    <a:pt x="730" y="257"/>
                  </a:lnTo>
                  <a:lnTo>
                    <a:pt x="715" y="248"/>
                  </a:lnTo>
                  <a:lnTo>
                    <a:pt x="705" y="245"/>
                  </a:lnTo>
                  <a:lnTo>
                    <a:pt x="701" y="243"/>
                  </a:lnTo>
                  <a:lnTo>
                    <a:pt x="701" y="243"/>
                  </a:lnTo>
                  <a:lnTo>
                    <a:pt x="700" y="240"/>
                  </a:lnTo>
                  <a:lnTo>
                    <a:pt x="695" y="238"/>
                  </a:lnTo>
                  <a:lnTo>
                    <a:pt x="683" y="233"/>
                  </a:lnTo>
                  <a:lnTo>
                    <a:pt x="665" y="225"/>
                  </a:lnTo>
                  <a:lnTo>
                    <a:pt x="659" y="223"/>
                  </a:lnTo>
                  <a:lnTo>
                    <a:pt x="624" y="212"/>
                  </a:lnTo>
                  <a:lnTo>
                    <a:pt x="624" y="212"/>
                  </a:lnTo>
                  <a:lnTo>
                    <a:pt x="609" y="208"/>
                  </a:lnTo>
                  <a:lnTo>
                    <a:pt x="608" y="208"/>
                  </a:lnTo>
                  <a:lnTo>
                    <a:pt x="603" y="207"/>
                  </a:lnTo>
                  <a:lnTo>
                    <a:pt x="598" y="207"/>
                  </a:lnTo>
                  <a:lnTo>
                    <a:pt x="596" y="208"/>
                  </a:lnTo>
                  <a:lnTo>
                    <a:pt x="593" y="208"/>
                  </a:lnTo>
                  <a:lnTo>
                    <a:pt x="591" y="208"/>
                  </a:lnTo>
                  <a:lnTo>
                    <a:pt x="569" y="205"/>
                  </a:lnTo>
                  <a:lnTo>
                    <a:pt x="568" y="205"/>
                  </a:lnTo>
                  <a:lnTo>
                    <a:pt x="564" y="203"/>
                  </a:lnTo>
                  <a:lnTo>
                    <a:pt x="556" y="202"/>
                  </a:lnTo>
                  <a:lnTo>
                    <a:pt x="549" y="200"/>
                  </a:lnTo>
                  <a:lnTo>
                    <a:pt x="548" y="198"/>
                  </a:lnTo>
                  <a:lnTo>
                    <a:pt x="533" y="190"/>
                  </a:lnTo>
                  <a:lnTo>
                    <a:pt x="531" y="188"/>
                  </a:lnTo>
                  <a:lnTo>
                    <a:pt x="528" y="186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1" y="180"/>
                  </a:lnTo>
                  <a:lnTo>
                    <a:pt x="519" y="178"/>
                  </a:lnTo>
                  <a:lnTo>
                    <a:pt x="511" y="163"/>
                  </a:lnTo>
                  <a:lnTo>
                    <a:pt x="511" y="163"/>
                  </a:lnTo>
                  <a:lnTo>
                    <a:pt x="504" y="145"/>
                  </a:lnTo>
                  <a:lnTo>
                    <a:pt x="503" y="140"/>
                  </a:lnTo>
                  <a:lnTo>
                    <a:pt x="503" y="135"/>
                  </a:lnTo>
                  <a:lnTo>
                    <a:pt x="501" y="131"/>
                  </a:lnTo>
                  <a:lnTo>
                    <a:pt x="503" y="123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4" y="116"/>
                  </a:lnTo>
                  <a:lnTo>
                    <a:pt x="498" y="103"/>
                  </a:lnTo>
                  <a:lnTo>
                    <a:pt x="496" y="101"/>
                  </a:lnTo>
                  <a:lnTo>
                    <a:pt x="491" y="96"/>
                  </a:lnTo>
                  <a:lnTo>
                    <a:pt x="489" y="95"/>
                  </a:lnTo>
                  <a:lnTo>
                    <a:pt x="489" y="95"/>
                  </a:lnTo>
                  <a:lnTo>
                    <a:pt x="486" y="93"/>
                  </a:lnTo>
                  <a:lnTo>
                    <a:pt x="484" y="93"/>
                  </a:lnTo>
                  <a:lnTo>
                    <a:pt x="471" y="90"/>
                  </a:lnTo>
                  <a:lnTo>
                    <a:pt x="468" y="88"/>
                  </a:lnTo>
                  <a:lnTo>
                    <a:pt x="463" y="88"/>
                  </a:lnTo>
                  <a:lnTo>
                    <a:pt x="459" y="88"/>
                  </a:lnTo>
                  <a:lnTo>
                    <a:pt x="458" y="88"/>
                  </a:lnTo>
                  <a:lnTo>
                    <a:pt x="458" y="88"/>
                  </a:lnTo>
                  <a:lnTo>
                    <a:pt x="456" y="88"/>
                  </a:lnTo>
                  <a:lnTo>
                    <a:pt x="453" y="86"/>
                  </a:lnTo>
                  <a:lnTo>
                    <a:pt x="436" y="80"/>
                  </a:lnTo>
                  <a:lnTo>
                    <a:pt x="434" y="80"/>
                  </a:lnTo>
                  <a:lnTo>
                    <a:pt x="433" y="78"/>
                  </a:lnTo>
                  <a:lnTo>
                    <a:pt x="426" y="73"/>
                  </a:lnTo>
                  <a:lnTo>
                    <a:pt x="426" y="71"/>
                  </a:lnTo>
                  <a:lnTo>
                    <a:pt x="424" y="70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14" y="61"/>
                  </a:lnTo>
                  <a:lnTo>
                    <a:pt x="413" y="60"/>
                  </a:lnTo>
                  <a:lnTo>
                    <a:pt x="411" y="60"/>
                  </a:lnTo>
                  <a:lnTo>
                    <a:pt x="392" y="53"/>
                  </a:lnTo>
                  <a:lnTo>
                    <a:pt x="382" y="50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6" y="50"/>
                  </a:lnTo>
                  <a:lnTo>
                    <a:pt x="362" y="48"/>
                  </a:lnTo>
                  <a:lnTo>
                    <a:pt x="361" y="46"/>
                  </a:lnTo>
                  <a:lnTo>
                    <a:pt x="359" y="45"/>
                  </a:lnTo>
                  <a:lnTo>
                    <a:pt x="357" y="43"/>
                  </a:lnTo>
                  <a:lnTo>
                    <a:pt x="351" y="38"/>
                  </a:lnTo>
                  <a:lnTo>
                    <a:pt x="349" y="38"/>
                  </a:lnTo>
                  <a:lnTo>
                    <a:pt x="347" y="38"/>
                  </a:lnTo>
                  <a:lnTo>
                    <a:pt x="341" y="36"/>
                  </a:lnTo>
                  <a:lnTo>
                    <a:pt x="341" y="35"/>
                  </a:lnTo>
                  <a:lnTo>
                    <a:pt x="337" y="35"/>
                  </a:lnTo>
                  <a:lnTo>
                    <a:pt x="334" y="35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1" y="38"/>
                  </a:lnTo>
                  <a:lnTo>
                    <a:pt x="329" y="38"/>
                  </a:lnTo>
                  <a:lnTo>
                    <a:pt x="314" y="43"/>
                  </a:lnTo>
                  <a:lnTo>
                    <a:pt x="312" y="43"/>
                  </a:lnTo>
                  <a:lnTo>
                    <a:pt x="306" y="43"/>
                  </a:lnTo>
                  <a:lnTo>
                    <a:pt x="299" y="43"/>
                  </a:lnTo>
                  <a:lnTo>
                    <a:pt x="291" y="41"/>
                  </a:lnTo>
                  <a:lnTo>
                    <a:pt x="286" y="41"/>
                  </a:lnTo>
                  <a:lnTo>
                    <a:pt x="271" y="38"/>
                  </a:lnTo>
                  <a:lnTo>
                    <a:pt x="269" y="36"/>
                  </a:lnTo>
                  <a:lnTo>
                    <a:pt x="266" y="36"/>
                  </a:lnTo>
                  <a:lnTo>
                    <a:pt x="264" y="35"/>
                  </a:lnTo>
                  <a:lnTo>
                    <a:pt x="264" y="35"/>
                  </a:lnTo>
                  <a:lnTo>
                    <a:pt x="251" y="25"/>
                  </a:lnTo>
                  <a:lnTo>
                    <a:pt x="247" y="23"/>
                  </a:lnTo>
                  <a:lnTo>
                    <a:pt x="242" y="18"/>
                  </a:lnTo>
                  <a:lnTo>
                    <a:pt x="236" y="13"/>
                  </a:lnTo>
                  <a:lnTo>
                    <a:pt x="234" y="11"/>
                  </a:lnTo>
                  <a:lnTo>
                    <a:pt x="226" y="8"/>
                  </a:lnTo>
                  <a:lnTo>
                    <a:pt x="224" y="6"/>
                  </a:lnTo>
                  <a:lnTo>
                    <a:pt x="221" y="5"/>
                  </a:lnTo>
                  <a:lnTo>
                    <a:pt x="221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7" y="8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4" y="8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4" y="5"/>
                  </a:lnTo>
                  <a:lnTo>
                    <a:pt x="212" y="5"/>
                  </a:lnTo>
                  <a:lnTo>
                    <a:pt x="207" y="0"/>
                  </a:lnTo>
                  <a:lnTo>
                    <a:pt x="207" y="1"/>
                  </a:lnTo>
                  <a:lnTo>
                    <a:pt x="206" y="5"/>
                  </a:lnTo>
                  <a:lnTo>
                    <a:pt x="206" y="8"/>
                  </a:lnTo>
                  <a:lnTo>
                    <a:pt x="204" y="10"/>
                  </a:lnTo>
                  <a:lnTo>
                    <a:pt x="204" y="11"/>
                  </a:lnTo>
                  <a:lnTo>
                    <a:pt x="202" y="20"/>
                  </a:lnTo>
                  <a:lnTo>
                    <a:pt x="197" y="46"/>
                  </a:lnTo>
                  <a:lnTo>
                    <a:pt x="197" y="48"/>
                  </a:lnTo>
                  <a:lnTo>
                    <a:pt x="199" y="50"/>
                  </a:lnTo>
                  <a:lnTo>
                    <a:pt x="201" y="51"/>
                  </a:lnTo>
                  <a:lnTo>
                    <a:pt x="202" y="53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6" y="58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2" y="66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2" y="73"/>
                  </a:lnTo>
                  <a:lnTo>
                    <a:pt x="179" y="76"/>
                  </a:lnTo>
                  <a:lnTo>
                    <a:pt x="164" y="81"/>
                  </a:lnTo>
                  <a:lnTo>
                    <a:pt x="147" y="86"/>
                  </a:lnTo>
                  <a:lnTo>
                    <a:pt x="146" y="88"/>
                  </a:lnTo>
                  <a:lnTo>
                    <a:pt x="144" y="91"/>
                  </a:lnTo>
                  <a:lnTo>
                    <a:pt x="142" y="95"/>
                  </a:lnTo>
                  <a:lnTo>
                    <a:pt x="142" y="96"/>
                  </a:lnTo>
                  <a:lnTo>
                    <a:pt x="141" y="96"/>
                  </a:lnTo>
                  <a:lnTo>
                    <a:pt x="139" y="98"/>
                  </a:lnTo>
                  <a:lnTo>
                    <a:pt x="132" y="101"/>
                  </a:lnTo>
                  <a:lnTo>
                    <a:pt x="122" y="110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1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5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82" y="136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79" y="145"/>
                  </a:lnTo>
                  <a:lnTo>
                    <a:pt x="85" y="165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7" y="195"/>
                  </a:lnTo>
                  <a:lnTo>
                    <a:pt x="85" y="196"/>
                  </a:lnTo>
                  <a:lnTo>
                    <a:pt x="85" y="198"/>
                  </a:lnTo>
                  <a:lnTo>
                    <a:pt x="79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69" y="217"/>
                  </a:lnTo>
                  <a:lnTo>
                    <a:pt x="62" y="225"/>
                  </a:lnTo>
                  <a:lnTo>
                    <a:pt x="59" y="230"/>
                  </a:lnTo>
                  <a:lnTo>
                    <a:pt x="50" y="238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37" y="240"/>
                  </a:lnTo>
                  <a:lnTo>
                    <a:pt x="19" y="247"/>
                  </a:lnTo>
                  <a:lnTo>
                    <a:pt x="17" y="247"/>
                  </a:lnTo>
                  <a:lnTo>
                    <a:pt x="9" y="250"/>
                  </a:lnTo>
                  <a:lnTo>
                    <a:pt x="4" y="252"/>
                  </a:lnTo>
                  <a:lnTo>
                    <a:pt x="0" y="253"/>
                  </a:lnTo>
                  <a:lnTo>
                    <a:pt x="0" y="257"/>
                  </a:lnTo>
                  <a:lnTo>
                    <a:pt x="2" y="258"/>
                  </a:lnTo>
                  <a:lnTo>
                    <a:pt x="4" y="260"/>
                  </a:lnTo>
                  <a:lnTo>
                    <a:pt x="5" y="262"/>
                  </a:lnTo>
                  <a:lnTo>
                    <a:pt x="9" y="268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9" y="287"/>
                  </a:lnTo>
                  <a:lnTo>
                    <a:pt x="22" y="295"/>
                  </a:lnTo>
                  <a:lnTo>
                    <a:pt x="24" y="302"/>
                  </a:lnTo>
                  <a:lnTo>
                    <a:pt x="25" y="305"/>
                  </a:lnTo>
                  <a:lnTo>
                    <a:pt x="27" y="313"/>
                  </a:lnTo>
                  <a:lnTo>
                    <a:pt x="30" y="320"/>
                  </a:lnTo>
                  <a:lnTo>
                    <a:pt x="30" y="322"/>
                  </a:lnTo>
                  <a:lnTo>
                    <a:pt x="30" y="325"/>
                  </a:lnTo>
                  <a:lnTo>
                    <a:pt x="1269" y="325"/>
                  </a:lnTo>
                  <a:lnTo>
                    <a:pt x="1269" y="323"/>
                  </a:lnTo>
                  <a:lnTo>
                    <a:pt x="1269" y="32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40"/>
            <p:cNvSpPr>
              <a:spLocks/>
            </p:cNvSpPr>
            <p:nvPr/>
          </p:nvSpPr>
          <p:spPr bwMode="auto">
            <a:xfrm>
              <a:off x="6204360" y="5987783"/>
              <a:ext cx="1131521" cy="306510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41"/>
            <p:cNvSpPr>
              <a:spLocks/>
            </p:cNvSpPr>
            <p:nvPr/>
          </p:nvSpPr>
          <p:spPr bwMode="auto">
            <a:xfrm>
              <a:off x="6204360" y="5987783"/>
              <a:ext cx="1131521" cy="306510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42"/>
            <p:cNvSpPr>
              <a:spLocks/>
            </p:cNvSpPr>
            <p:nvPr/>
          </p:nvSpPr>
          <p:spPr bwMode="auto">
            <a:xfrm>
              <a:off x="7342633" y="5762289"/>
              <a:ext cx="1490692" cy="532004"/>
            </a:xfrm>
            <a:custGeom>
              <a:avLst/>
              <a:gdLst>
                <a:gd name="T0" fmla="*/ 1098 w 1104"/>
                <a:gd name="T1" fmla="*/ 97 h 394"/>
                <a:gd name="T2" fmla="*/ 1089 w 1104"/>
                <a:gd name="T3" fmla="*/ 100 h 394"/>
                <a:gd name="T4" fmla="*/ 1043 w 1104"/>
                <a:gd name="T5" fmla="*/ 119 h 394"/>
                <a:gd name="T6" fmla="*/ 1041 w 1104"/>
                <a:gd name="T7" fmla="*/ 120 h 394"/>
                <a:gd name="T8" fmla="*/ 1033 w 1104"/>
                <a:gd name="T9" fmla="*/ 115 h 394"/>
                <a:gd name="T10" fmla="*/ 1033 w 1104"/>
                <a:gd name="T11" fmla="*/ 115 h 394"/>
                <a:gd name="T12" fmla="*/ 1031 w 1104"/>
                <a:gd name="T13" fmla="*/ 114 h 394"/>
                <a:gd name="T14" fmla="*/ 1028 w 1104"/>
                <a:gd name="T15" fmla="*/ 109 h 394"/>
                <a:gd name="T16" fmla="*/ 1028 w 1104"/>
                <a:gd name="T17" fmla="*/ 109 h 394"/>
                <a:gd name="T18" fmla="*/ 1026 w 1104"/>
                <a:gd name="T19" fmla="*/ 105 h 394"/>
                <a:gd name="T20" fmla="*/ 1026 w 1104"/>
                <a:gd name="T21" fmla="*/ 104 h 394"/>
                <a:gd name="T22" fmla="*/ 1024 w 1104"/>
                <a:gd name="T23" fmla="*/ 102 h 394"/>
                <a:gd name="T24" fmla="*/ 1019 w 1104"/>
                <a:gd name="T25" fmla="*/ 95 h 394"/>
                <a:gd name="T26" fmla="*/ 1016 w 1104"/>
                <a:gd name="T27" fmla="*/ 90 h 394"/>
                <a:gd name="T28" fmla="*/ 1009 w 1104"/>
                <a:gd name="T29" fmla="*/ 85 h 394"/>
                <a:gd name="T30" fmla="*/ 991 w 1104"/>
                <a:gd name="T31" fmla="*/ 90 h 394"/>
                <a:gd name="T32" fmla="*/ 971 w 1104"/>
                <a:gd name="T33" fmla="*/ 95 h 394"/>
                <a:gd name="T34" fmla="*/ 956 w 1104"/>
                <a:gd name="T35" fmla="*/ 99 h 394"/>
                <a:gd name="T36" fmla="*/ 934 w 1104"/>
                <a:gd name="T37" fmla="*/ 104 h 394"/>
                <a:gd name="T38" fmla="*/ 927 w 1104"/>
                <a:gd name="T39" fmla="*/ 114 h 394"/>
                <a:gd name="T40" fmla="*/ 789 w 1104"/>
                <a:gd name="T41" fmla="*/ 144 h 394"/>
                <a:gd name="T42" fmla="*/ 627 w 1104"/>
                <a:gd name="T43" fmla="*/ 77 h 394"/>
                <a:gd name="T44" fmla="*/ 535 w 1104"/>
                <a:gd name="T45" fmla="*/ 39 h 394"/>
                <a:gd name="T46" fmla="*/ 480 w 1104"/>
                <a:gd name="T47" fmla="*/ 30 h 394"/>
                <a:gd name="T48" fmla="*/ 387 w 1104"/>
                <a:gd name="T49" fmla="*/ 0 h 394"/>
                <a:gd name="T50" fmla="*/ 288 w 1104"/>
                <a:gd name="T51" fmla="*/ 7 h 394"/>
                <a:gd name="T52" fmla="*/ 277 w 1104"/>
                <a:gd name="T53" fmla="*/ 24 h 394"/>
                <a:gd name="T54" fmla="*/ 228 w 1104"/>
                <a:gd name="T55" fmla="*/ 52 h 394"/>
                <a:gd name="T56" fmla="*/ 190 w 1104"/>
                <a:gd name="T57" fmla="*/ 74 h 394"/>
                <a:gd name="T58" fmla="*/ 158 w 1104"/>
                <a:gd name="T59" fmla="*/ 90 h 394"/>
                <a:gd name="T60" fmla="*/ 130 w 1104"/>
                <a:gd name="T61" fmla="*/ 107 h 394"/>
                <a:gd name="T62" fmla="*/ 153 w 1104"/>
                <a:gd name="T63" fmla="*/ 124 h 394"/>
                <a:gd name="T64" fmla="*/ 177 w 1104"/>
                <a:gd name="T65" fmla="*/ 142 h 394"/>
                <a:gd name="T66" fmla="*/ 227 w 1104"/>
                <a:gd name="T67" fmla="*/ 179 h 394"/>
                <a:gd name="T68" fmla="*/ 203 w 1104"/>
                <a:gd name="T69" fmla="*/ 200 h 394"/>
                <a:gd name="T70" fmla="*/ 197 w 1104"/>
                <a:gd name="T71" fmla="*/ 232 h 394"/>
                <a:gd name="T72" fmla="*/ 168 w 1104"/>
                <a:gd name="T73" fmla="*/ 245 h 394"/>
                <a:gd name="T74" fmla="*/ 138 w 1104"/>
                <a:gd name="T75" fmla="*/ 259 h 394"/>
                <a:gd name="T76" fmla="*/ 125 w 1104"/>
                <a:gd name="T77" fmla="*/ 296 h 394"/>
                <a:gd name="T78" fmla="*/ 95 w 1104"/>
                <a:gd name="T79" fmla="*/ 331 h 394"/>
                <a:gd name="T80" fmla="*/ 50 w 1104"/>
                <a:gd name="T81" fmla="*/ 332 h 394"/>
                <a:gd name="T82" fmla="*/ 1 w 1104"/>
                <a:gd name="T83" fmla="*/ 334 h 394"/>
                <a:gd name="T84" fmla="*/ 1 w 1104"/>
                <a:gd name="T85" fmla="*/ 336 h 394"/>
                <a:gd name="T86" fmla="*/ 1 w 1104"/>
                <a:gd name="T87" fmla="*/ 336 h 394"/>
                <a:gd name="T88" fmla="*/ 0 w 1104"/>
                <a:gd name="T89" fmla="*/ 341 h 394"/>
                <a:gd name="T90" fmla="*/ 0 w 1104"/>
                <a:gd name="T91" fmla="*/ 347 h 394"/>
                <a:gd name="T92" fmla="*/ 0 w 1104"/>
                <a:gd name="T93" fmla="*/ 351 h 394"/>
                <a:gd name="T94" fmla="*/ 0 w 1104"/>
                <a:gd name="T95" fmla="*/ 354 h 394"/>
                <a:gd name="T96" fmla="*/ 0 w 1104"/>
                <a:gd name="T97" fmla="*/ 391 h 394"/>
                <a:gd name="T98" fmla="*/ 0 w 1104"/>
                <a:gd name="T99" fmla="*/ 394 h 394"/>
                <a:gd name="T100" fmla="*/ 1104 w 1104"/>
                <a:gd name="T101" fmla="*/ 394 h 394"/>
                <a:gd name="T102" fmla="*/ 1104 w 1104"/>
                <a:gd name="T103" fmla="*/ 99 h 394"/>
                <a:gd name="T104" fmla="*/ 1103 w 1104"/>
                <a:gd name="T105" fmla="*/ 99 h 394"/>
                <a:gd name="T106" fmla="*/ 1098 w 1104"/>
                <a:gd name="T107" fmla="*/ 9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4" h="394">
                  <a:moveTo>
                    <a:pt x="1098" y="97"/>
                  </a:moveTo>
                  <a:lnTo>
                    <a:pt x="1089" y="100"/>
                  </a:lnTo>
                  <a:lnTo>
                    <a:pt x="1043" y="119"/>
                  </a:lnTo>
                  <a:lnTo>
                    <a:pt x="1041" y="120"/>
                  </a:lnTo>
                  <a:lnTo>
                    <a:pt x="1033" y="115"/>
                  </a:lnTo>
                  <a:lnTo>
                    <a:pt x="1033" y="115"/>
                  </a:lnTo>
                  <a:lnTo>
                    <a:pt x="1031" y="114"/>
                  </a:lnTo>
                  <a:lnTo>
                    <a:pt x="1028" y="109"/>
                  </a:lnTo>
                  <a:lnTo>
                    <a:pt x="1028" y="109"/>
                  </a:lnTo>
                  <a:lnTo>
                    <a:pt x="1026" y="105"/>
                  </a:lnTo>
                  <a:lnTo>
                    <a:pt x="1026" y="104"/>
                  </a:lnTo>
                  <a:lnTo>
                    <a:pt x="1024" y="102"/>
                  </a:lnTo>
                  <a:lnTo>
                    <a:pt x="1019" y="95"/>
                  </a:lnTo>
                  <a:lnTo>
                    <a:pt x="1016" y="90"/>
                  </a:lnTo>
                  <a:lnTo>
                    <a:pt x="1009" y="85"/>
                  </a:lnTo>
                  <a:lnTo>
                    <a:pt x="991" y="90"/>
                  </a:lnTo>
                  <a:lnTo>
                    <a:pt x="971" y="95"/>
                  </a:lnTo>
                  <a:lnTo>
                    <a:pt x="956" y="99"/>
                  </a:lnTo>
                  <a:lnTo>
                    <a:pt x="934" y="104"/>
                  </a:lnTo>
                  <a:lnTo>
                    <a:pt x="927" y="114"/>
                  </a:lnTo>
                  <a:lnTo>
                    <a:pt x="789" y="144"/>
                  </a:lnTo>
                  <a:lnTo>
                    <a:pt x="627" y="77"/>
                  </a:lnTo>
                  <a:lnTo>
                    <a:pt x="535" y="39"/>
                  </a:lnTo>
                  <a:lnTo>
                    <a:pt x="480" y="30"/>
                  </a:lnTo>
                  <a:lnTo>
                    <a:pt x="387" y="0"/>
                  </a:lnTo>
                  <a:lnTo>
                    <a:pt x="288" y="7"/>
                  </a:lnTo>
                  <a:lnTo>
                    <a:pt x="277" y="24"/>
                  </a:lnTo>
                  <a:lnTo>
                    <a:pt x="228" y="52"/>
                  </a:lnTo>
                  <a:lnTo>
                    <a:pt x="190" y="74"/>
                  </a:lnTo>
                  <a:lnTo>
                    <a:pt x="158" y="90"/>
                  </a:lnTo>
                  <a:lnTo>
                    <a:pt x="130" y="107"/>
                  </a:lnTo>
                  <a:lnTo>
                    <a:pt x="153" y="124"/>
                  </a:lnTo>
                  <a:lnTo>
                    <a:pt x="177" y="142"/>
                  </a:lnTo>
                  <a:lnTo>
                    <a:pt x="227" y="179"/>
                  </a:lnTo>
                  <a:lnTo>
                    <a:pt x="203" y="200"/>
                  </a:lnTo>
                  <a:lnTo>
                    <a:pt x="197" y="232"/>
                  </a:lnTo>
                  <a:lnTo>
                    <a:pt x="168" y="245"/>
                  </a:lnTo>
                  <a:lnTo>
                    <a:pt x="138" y="259"/>
                  </a:lnTo>
                  <a:lnTo>
                    <a:pt x="125" y="296"/>
                  </a:lnTo>
                  <a:lnTo>
                    <a:pt x="95" y="331"/>
                  </a:lnTo>
                  <a:lnTo>
                    <a:pt x="50" y="332"/>
                  </a:lnTo>
                  <a:lnTo>
                    <a:pt x="1" y="334"/>
                  </a:lnTo>
                  <a:lnTo>
                    <a:pt x="1" y="336"/>
                  </a:lnTo>
                  <a:lnTo>
                    <a:pt x="1" y="336"/>
                  </a:lnTo>
                  <a:lnTo>
                    <a:pt x="0" y="341"/>
                  </a:lnTo>
                  <a:lnTo>
                    <a:pt x="0" y="347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1104" y="394"/>
                  </a:lnTo>
                  <a:lnTo>
                    <a:pt x="1104" y="99"/>
                  </a:lnTo>
                  <a:lnTo>
                    <a:pt x="1103" y="99"/>
                  </a:lnTo>
                  <a:lnTo>
                    <a:pt x="1098" y="9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43"/>
            <p:cNvSpPr>
              <a:spLocks/>
            </p:cNvSpPr>
            <p:nvPr/>
          </p:nvSpPr>
          <p:spPr bwMode="auto">
            <a:xfrm>
              <a:off x="3499781" y="1118731"/>
              <a:ext cx="530654" cy="461790"/>
            </a:xfrm>
            <a:custGeom>
              <a:avLst/>
              <a:gdLst>
                <a:gd name="T0" fmla="*/ 47 w 393"/>
                <a:gd name="T1" fmla="*/ 232 h 342"/>
                <a:gd name="T2" fmla="*/ 57 w 393"/>
                <a:gd name="T3" fmla="*/ 243 h 342"/>
                <a:gd name="T4" fmla="*/ 62 w 393"/>
                <a:gd name="T5" fmla="*/ 253 h 342"/>
                <a:gd name="T6" fmla="*/ 72 w 393"/>
                <a:gd name="T7" fmla="*/ 260 h 342"/>
                <a:gd name="T8" fmla="*/ 67 w 393"/>
                <a:gd name="T9" fmla="*/ 275 h 342"/>
                <a:gd name="T10" fmla="*/ 109 w 393"/>
                <a:gd name="T11" fmla="*/ 329 h 342"/>
                <a:gd name="T12" fmla="*/ 146 w 393"/>
                <a:gd name="T13" fmla="*/ 337 h 342"/>
                <a:gd name="T14" fmla="*/ 191 w 393"/>
                <a:gd name="T15" fmla="*/ 335 h 342"/>
                <a:gd name="T16" fmla="*/ 239 w 393"/>
                <a:gd name="T17" fmla="*/ 332 h 342"/>
                <a:gd name="T18" fmla="*/ 287 w 393"/>
                <a:gd name="T19" fmla="*/ 340 h 342"/>
                <a:gd name="T20" fmla="*/ 312 w 393"/>
                <a:gd name="T21" fmla="*/ 327 h 342"/>
                <a:gd name="T22" fmla="*/ 326 w 393"/>
                <a:gd name="T23" fmla="*/ 310 h 342"/>
                <a:gd name="T24" fmla="*/ 353 w 393"/>
                <a:gd name="T25" fmla="*/ 317 h 342"/>
                <a:gd name="T26" fmla="*/ 354 w 393"/>
                <a:gd name="T27" fmla="*/ 297 h 342"/>
                <a:gd name="T28" fmla="*/ 374 w 393"/>
                <a:gd name="T29" fmla="*/ 297 h 342"/>
                <a:gd name="T30" fmla="*/ 369 w 393"/>
                <a:gd name="T31" fmla="*/ 288 h 342"/>
                <a:gd name="T32" fmla="*/ 371 w 393"/>
                <a:gd name="T33" fmla="*/ 278 h 342"/>
                <a:gd name="T34" fmla="*/ 374 w 393"/>
                <a:gd name="T35" fmla="*/ 245 h 342"/>
                <a:gd name="T36" fmla="*/ 358 w 393"/>
                <a:gd name="T37" fmla="*/ 227 h 342"/>
                <a:gd name="T38" fmla="*/ 379 w 393"/>
                <a:gd name="T39" fmla="*/ 203 h 342"/>
                <a:gd name="T40" fmla="*/ 376 w 393"/>
                <a:gd name="T41" fmla="*/ 187 h 342"/>
                <a:gd name="T42" fmla="*/ 374 w 393"/>
                <a:gd name="T43" fmla="*/ 177 h 342"/>
                <a:gd name="T44" fmla="*/ 354 w 393"/>
                <a:gd name="T45" fmla="*/ 170 h 342"/>
                <a:gd name="T46" fmla="*/ 346 w 393"/>
                <a:gd name="T47" fmla="*/ 133 h 342"/>
                <a:gd name="T48" fmla="*/ 326 w 393"/>
                <a:gd name="T49" fmla="*/ 157 h 342"/>
                <a:gd name="T50" fmla="*/ 281 w 393"/>
                <a:gd name="T51" fmla="*/ 157 h 342"/>
                <a:gd name="T52" fmla="*/ 261 w 393"/>
                <a:gd name="T53" fmla="*/ 137 h 342"/>
                <a:gd name="T54" fmla="*/ 254 w 393"/>
                <a:gd name="T55" fmla="*/ 153 h 342"/>
                <a:gd name="T56" fmla="*/ 257 w 393"/>
                <a:gd name="T57" fmla="*/ 127 h 342"/>
                <a:gd name="T58" fmla="*/ 229 w 393"/>
                <a:gd name="T59" fmla="*/ 108 h 342"/>
                <a:gd name="T60" fmla="*/ 206 w 393"/>
                <a:gd name="T61" fmla="*/ 127 h 342"/>
                <a:gd name="T62" fmla="*/ 201 w 393"/>
                <a:gd name="T63" fmla="*/ 85 h 342"/>
                <a:gd name="T64" fmla="*/ 171 w 393"/>
                <a:gd name="T65" fmla="*/ 112 h 342"/>
                <a:gd name="T66" fmla="*/ 142 w 393"/>
                <a:gd name="T67" fmla="*/ 130 h 342"/>
                <a:gd name="T68" fmla="*/ 129 w 393"/>
                <a:gd name="T69" fmla="*/ 140 h 342"/>
                <a:gd name="T70" fmla="*/ 144 w 393"/>
                <a:gd name="T71" fmla="*/ 83 h 342"/>
                <a:gd name="T72" fmla="*/ 157 w 393"/>
                <a:gd name="T73" fmla="*/ 70 h 342"/>
                <a:gd name="T74" fmla="*/ 162 w 393"/>
                <a:gd name="T75" fmla="*/ 45 h 342"/>
                <a:gd name="T76" fmla="*/ 132 w 393"/>
                <a:gd name="T77" fmla="*/ 5 h 342"/>
                <a:gd name="T78" fmla="*/ 132 w 393"/>
                <a:gd name="T79" fmla="*/ 18 h 342"/>
                <a:gd name="T80" fmla="*/ 126 w 393"/>
                <a:gd name="T81" fmla="*/ 58 h 342"/>
                <a:gd name="T82" fmla="*/ 119 w 393"/>
                <a:gd name="T83" fmla="*/ 55 h 342"/>
                <a:gd name="T84" fmla="*/ 121 w 393"/>
                <a:gd name="T85" fmla="*/ 15 h 342"/>
                <a:gd name="T86" fmla="*/ 99 w 393"/>
                <a:gd name="T87" fmla="*/ 11 h 342"/>
                <a:gd name="T88" fmla="*/ 101 w 393"/>
                <a:gd name="T89" fmla="*/ 40 h 342"/>
                <a:gd name="T90" fmla="*/ 87 w 393"/>
                <a:gd name="T91" fmla="*/ 40 h 342"/>
                <a:gd name="T92" fmla="*/ 65 w 393"/>
                <a:gd name="T93" fmla="*/ 35 h 342"/>
                <a:gd name="T94" fmla="*/ 57 w 393"/>
                <a:gd name="T95" fmla="*/ 30 h 342"/>
                <a:gd name="T96" fmla="*/ 77 w 393"/>
                <a:gd name="T97" fmla="*/ 62 h 342"/>
                <a:gd name="T98" fmla="*/ 106 w 393"/>
                <a:gd name="T99" fmla="*/ 82 h 342"/>
                <a:gd name="T100" fmla="*/ 109 w 393"/>
                <a:gd name="T101" fmla="*/ 85 h 342"/>
                <a:gd name="T102" fmla="*/ 84 w 393"/>
                <a:gd name="T103" fmla="*/ 107 h 342"/>
                <a:gd name="T104" fmla="*/ 109 w 393"/>
                <a:gd name="T105" fmla="*/ 125 h 342"/>
                <a:gd name="T106" fmla="*/ 84 w 393"/>
                <a:gd name="T107" fmla="*/ 118 h 342"/>
                <a:gd name="T108" fmla="*/ 39 w 393"/>
                <a:gd name="T109" fmla="*/ 102 h 342"/>
                <a:gd name="T110" fmla="*/ 19 w 393"/>
                <a:gd name="T111" fmla="*/ 108 h 342"/>
                <a:gd name="T112" fmla="*/ 64 w 393"/>
                <a:gd name="T113" fmla="*/ 133 h 342"/>
                <a:gd name="T114" fmla="*/ 55 w 393"/>
                <a:gd name="T115" fmla="*/ 168 h 342"/>
                <a:gd name="T116" fmla="*/ 79 w 393"/>
                <a:gd name="T117" fmla="*/ 170 h 342"/>
                <a:gd name="T118" fmla="*/ 64 w 393"/>
                <a:gd name="T119" fmla="*/ 183 h 342"/>
                <a:gd name="T120" fmla="*/ 49 w 393"/>
                <a:gd name="T121" fmla="*/ 192 h 342"/>
                <a:gd name="T122" fmla="*/ 37 w 393"/>
                <a:gd name="T123" fmla="*/ 202 h 342"/>
                <a:gd name="T124" fmla="*/ 9 w 393"/>
                <a:gd name="T125" fmla="*/ 19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42">
                  <a:moveTo>
                    <a:pt x="2" y="205"/>
                  </a:moveTo>
                  <a:lnTo>
                    <a:pt x="12" y="208"/>
                  </a:lnTo>
                  <a:lnTo>
                    <a:pt x="15" y="208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9" y="213"/>
                  </a:lnTo>
                  <a:lnTo>
                    <a:pt x="19" y="215"/>
                  </a:lnTo>
                  <a:lnTo>
                    <a:pt x="24" y="218"/>
                  </a:lnTo>
                  <a:lnTo>
                    <a:pt x="25" y="218"/>
                  </a:lnTo>
                  <a:lnTo>
                    <a:pt x="27" y="220"/>
                  </a:lnTo>
                  <a:lnTo>
                    <a:pt x="30" y="222"/>
                  </a:lnTo>
                  <a:lnTo>
                    <a:pt x="32" y="222"/>
                  </a:lnTo>
                  <a:lnTo>
                    <a:pt x="35" y="225"/>
                  </a:lnTo>
                  <a:lnTo>
                    <a:pt x="35" y="227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7" y="228"/>
                  </a:lnTo>
                  <a:lnTo>
                    <a:pt x="44" y="232"/>
                  </a:lnTo>
                  <a:lnTo>
                    <a:pt x="47" y="232"/>
                  </a:lnTo>
                  <a:lnTo>
                    <a:pt x="50" y="232"/>
                  </a:lnTo>
                  <a:lnTo>
                    <a:pt x="52" y="230"/>
                  </a:lnTo>
                  <a:lnTo>
                    <a:pt x="55" y="228"/>
                  </a:lnTo>
                  <a:lnTo>
                    <a:pt x="57" y="228"/>
                  </a:lnTo>
                  <a:lnTo>
                    <a:pt x="59" y="230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59" y="233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5" y="232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7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3"/>
                  </a:lnTo>
                  <a:lnTo>
                    <a:pt x="59" y="245"/>
                  </a:lnTo>
                  <a:lnTo>
                    <a:pt x="59" y="247"/>
                  </a:lnTo>
                  <a:lnTo>
                    <a:pt x="60" y="248"/>
                  </a:lnTo>
                  <a:lnTo>
                    <a:pt x="60" y="250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4" y="252"/>
                  </a:lnTo>
                  <a:lnTo>
                    <a:pt x="65" y="252"/>
                  </a:lnTo>
                  <a:lnTo>
                    <a:pt x="69" y="250"/>
                  </a:lnTo>
                  <a:lnTo>
                    <a:pt x="69" y="250"/>
                  </a:lnTo>
                  <a:lnTo>
                    <a:pt x="69" y="252"/>
                  </a:lnTo>
                  <a:lnTo>
                    <a:pt x="67" y="258"/>
                  </a:lnTo>
                  <a:lnTo>
                    <a:pt x="65" y="258"/>
                  </a:lnTo>
                  <a:lnTo>
                    <a:pt x="65" y="257"/>
                  </a:lnTo>
                  <a:lnTo>
                    <a:pt x="64" y="255"/>
                  </a:lnTo>
                  <a:lnTo>
                    <a:pt x="64" y="255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2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70" y="260"/>
                  </a:lnTo>
                  <a:lnTo>
                    <a:pt x="74" y="260"/>
                  </a:lnTo>
                  <a:lnTo>
                    <a:pt x="74" y="263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4" y="263"/>
                  </a:lnTo>
                  <a:lnTo>
                    <a:pt x="72" y="262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70" y="260"/>
                  </a:lnTo>
                  <a:lnTo>
                    <a:pt x="69" y="260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65" y="263"/>
                  </a:lnTo>
                  <a:lnTo>
                    <a:pt x="65" y="265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0"/>
                  </a:lnTo>
                  <a:lnTo>
                    <a:pt x="65" y="270"/>
                  </a:lnTo>
                  <a:lnTo>
                    <a:pt x="67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70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69" y="285"/>
                  </a:lnTo>
                  <a:lnTo>
                    <a:pt x="70" y="287"/>
                  </a:lnTo>
                  <a:lnTo>
                    <a:pt x="72" y="287"/>
                  </a:lnTo>
                  <a:lnTo>
                    <a:pt x="72" y="288"/>
                  </a:lnTo>
                  <a:lnTo>
                    <a:pt x="74" y="290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81" y="292"/>
                  </a:lnTo>
                  <a:lnTo>
                    <a:pt x="82" y="295"/>
                  </a:lnTo>
                  <a:lnTo>
                    <a:pt x="86" y="300"/>
                  </a:lnTo>
                  <a:lnTo>
                    <a:pt x="87" y="303"/>
                  </a:lnTo>
                  <a:lnTo>
                    <a:pt x="91" y="308"/>
                  </a:lnTo>
                  <a:lnTo>
                    <a:pt x="94" y="315"/>
                  </a:lnTo>
                  <a:lnTo>
                    <a:pt x="99" y="320"/>
                  </a:lnTo>
                  <a:lnTo>
                    <a:pt x="109" y="329"/>
                  </a:lnTo>
                  <a:lnTo>
                    <a:pt x="111" y="330"/>
                  </a:lnTo>
                  <a:lnTo>
                    <a:pt x="111" y="330"/>
                  </a:lnTo>
                  <a:lnTo>
                    <a:pt x="117" y="332"/>
                  </a:lnTo>
                  <a:lnTo>
                    <a:pt x="119" y="332"/>
                  </a:lnTo>
                  <a:lnTo>
                    <a:pt x="121" y="332"/>
                  </a:lnTo>
                  <a:lnTo>
                    <a:pt x="122" y="334"/>
                  </a:lnTo>
                  <a:lnTo>
                    <a:pt x="129" y="335"/>
                  </a:lnTo>
                  <a:lnTo>
                    <a:pt x="131" y="335"/>
                  </a:lnTo>
                  <a:lnTo>
                    <a:pt x="131" y="332"/>
                  </a:lnTo>
                  <a:lnTo>
                    <a:pt x="132" y="329"/>
                  </a:lnTo>
                  <a:lnTo>
                    <a:pt x="134" y="332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5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36" y="337"/>
                  </a:lnTo>
                  <a:lnTo>
                    <a:pt x="144" y="337"/>
                  </a:lnTo>
                  <a:lnTo>
                    <a:pt x="146" y="337"/>
                  </a:lnTo>
                  <a:lnTo>
                    <a:pt x="146" y="337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2"/>
                  </a:lnTo>
                  <a:lnTo>
                    <a:pt x="149" y="332"/>
                  </a:lnTo>
                  <a:lnTo>
                    <a:pt x="149" y="330"/>
                  </a:lnTo>
                  <a:lnTo>
                    <a:pt x="149" y="329"/>
                  </a:lnTo>
                  <a:lnTo>
                    <a:pt x="151" y="325"/>
                  </a:lnTo>
                  <a:lnTo>
                    <a:pt x="157" y="322"/>
                  </a:lnTo>
                  <a:lnTo>
                    <a:pt x="157" y="322"/>
                  </a:lnTo>
                  <a:lnTo>
                    <a:pt x="162" y="325"/>
                  </a:lnTo>
                  <a:lnTo>
                    <a:pt x="161" y="327"/>
                  </a:lnTo>
                  <a:lnTo>
                    <a:pt x="184" y="332"/>
                  </a:lnTo>
                  <a:lnTo>
                    <a:pt x="186" y="334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5"/>
                  </a:lnTo>
                  <a:lnTo>
                    <a:pt x="191" y="334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7" y="327"/>
                  </a:lnTo>
                  <a:lnTo>
                    <a:pt x="197" y="329"/>
                  </a:lnTo>
                  <a:lnTo>
                    <a:pt x="197" y="329"/>
                  </a:lnTo>
                  <a:lnTo>
                    <a:pt x="197" y="334"/>
                  </a:lnTo>
                  <a:lnTo>
                    <a:pt x="199" y="339"/>
                  </a:lnTo>
                  <a:lnTo>
                    <a:pt x="207" y="340"/>
                  </a:lnTo>
                  <a:lnTo>
                    <a:pt x="212" y="340"/>
                  </a:lnTo>
                  <a:lnTo>
                    <a:pt x="214" y="340"/>
                  </a:lnTo>
                  <a:lnTo>
                    <a:pt x="216" y="339"/>
                  </a:lnTo>
                  <a:lnTo>
                    <a:pt x="221" y="337"/>
                  </a:lnTo>
                  <a:lnTo>
                    <a:pt x="222" y="335"/>
                  </a:lnTo>
                  <a:lnTo>
                    <a:pt x="222" y="335"/>
                  </a:lnTo>
                  <a:lnTo>
                    <a:pt x="227" y="334"/>
                  </a:lnTo>
                  <a:lnTo>
                    <a:pt x="231" y="335"/>
                  </a:lnTo>
                  <a:lnTo>
                    <a:pt x="236" y="334"/>
                  </a:lnTo>
                  <a:lnTo>
                    <a:pt x="239" y="332"/>
                  </a:lnTo>
                  <a:lnTo>
                    <a:pt x="241" y="330"/>
                  </a:lnTo>
                  <a:lnTo>
                    <a:pt x="241" y="330"/>
                  </a:lnTo>
                  <a:lnTo>
                    <a:pt x="242" y="330"/>
                  </a:lnTo>
                  <a:lnTo>
                    <a:pt x="246" y="332"/>
                  </a:lnTo>
                  <a:lnTo>
                    <a:pt x="251" y="332"/>
                  </a:lnTo>
                  <a:lnTo>
                    <a:pt x="252" y="332"/>
                  </a:lnTo>
                  <a:lnTo>
                    <a:pt x="266" y="334"/>
                  </a:lnTo>
                  <a:lnTo>
                    <a:pt x="267" y="334"/>
                  </a:lnTo>
                  <a:lnTo>
                    <a:pt x="269" y="332"/>
                  </a:lnTo>
                  <a:lnTo>
                    <a:pt x="271" y="330"/>
                  </a:lnTo>
                  <a:lnTo>
                    <a:pt x="272" y="330"/>
                  </a:lnTo>
                  <a:lnTo>
                    <a:pt x="272" y="329"/>
                  </a:lnTo>
                  <a:lnTo>
                    <a:pt x="281" y="340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7" y="342"/>
                  </a:lnTo>
                  <a:lnTo>
                    <a:pt x="287" y="342"/>
                  </a:lnTo>
                  <a:lnTo>
                    <a:pt x="287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9"/>
                  </a:lnTo>
                  <a:lnTo>
                    <a:pt x="287" y="337"/>
                  </a:lnTo>
                  <a:lnTo>
                    <a:pt x="289" y="337"/>
                  </a:lnTo>
                  <a:lnTo>
                    <a:pt x="287" y="337"/>
                  </a:lnTo>
                  <a:lnTo>
                    <a:pt x="299" y="334"/>
                  </a:lnTo>
                  <a:lnTo>
                    <a:pt x="301" y="337"/>
                  </a:lnTo>
                  <a:lnTo>
                    <a:pt x="302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11" y="332"/>
                  </a:lnTo>
                  <a:lnTo>
                    <a:pt x="314" y="329"/>
                  </a:lnTo>
                  <a:lnTo>
                    <a:pt x="316" y="329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1" y="325"/>
                  </a:lnTo>
                  <a:lnTo>
                    <a:pt x="311" y="324"/>
                  </a:lnTo>
                  <a:lnTo>
                    <a:pt x="311" y="324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9" y="325"/>
                  </a:lnTo>
                  <a:lnTo>
                    <a:pt x="324" y="319"/>
                  </a:lnTo>
                  <a:lnTo>
                    <a:pt x="324" y="314"/>
                  </a:lnTo>
                  <a:lnTo>
                    <a:pt x="324" y="307"/>
                  </a:lnTo>
                  <a:lnTo>
                    <a:pt x="324" y="307"/>
                  </a:lnTo>
                  <a:lnTo>
                    <a:pt x="326" y="308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7" y="314"/>
                  </a:lnTo>
                  <a:lnTo>
                    <a:pt x="327" y="314"/>
                  </a:lnTo>
                  <a:lnTo>
                    <a:pt x="326" y="317"/>
                  </a:lnTo>
                  <a:lnTo>
                    <a:pt x="326" y="317"/>
                  </a:lnTo>
                  <a:lnTo>
                    <a:pt x="326" y="319"/>
                  </a:lnTo>
                  <a:lnTo>
                    <a:pt x="326" y="319"/>
                  </a:lnTo>
                  <a:lnTo>
                    <a:pt x="327" y="322"/>
                  </a:lnTo>
                  <a:lnTo>
                    <a:pt x="331" y="322"/>
                  </a:lnTo>
                  <a:lnTo>
                    <a:pt x="334" y="324"/>
                  </a:lnTo>
                  <a:lnTo>
                    <a:pt x="336" y="324"/>
                  </a:lnTo>
                  <a:lnTo>
                    <a:pt x="337" y="324"/>
                  </a:lnTo>
                  <a:lnTo>
                    <a:pt x="349" y="319"/>
                  </a:lnTo>
                  <a:lnTo>
                    <a:pt x="351" y="319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1" y="312"/>
                  </a:lnTo>
                  <a:lnTo>
                    <a:pt x="351" y="312"/>
                  </a:lnTo>
                  <a:lnTo>
                    <a:pt x="349" y="310"/>
                  </a:lnTo>
                  <a:lnTo>
                    <a:pt x="348" y="308"/>
                  </a:lnTo>
                  <a:lnTo>
                    <a:pt x="346" y="307"/>
                  </a:lnTo>
                  <a:lnTo>
                    <a:pt x="346" y="307"/>
                  </a:lnTo>
                  <a:lnTo>
                    <a:pt x="346" y="305"/>
                  </a:lnTo>
                  <a:lnTo>
                    <a:pt x="346" y="305"/>
                  </a:lnTo>
                  <a:lnTo>
                    <a:pt x="349" y="308"/>
                  </a:lnTo>
                  <a:lnTo>
                    <a:pt x="354" y="312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58" y="314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58" y="310"/>
                  </a:lnTo>
                  <a:lnTo>
                    <a:pt x="354" y="305"/>
                  </a:lnTo>
                  <a:lnTo>
                    <a:pt x="351" y="298"/>
                  </a:lnTo>
                  <a:lnTo>
                    <a:pt x="354" y="297"/>
                  </a:lnTo>
                  <a:lnTo>
                    <a:pt x="358" y="300"/>
                  </a:lnTo>
                  <a:lnTo>
                    <a:pt x="358" y="302"/>
                  </a:lnTo>
                  <a:lnTo>
                    <a:pt x="358" y="303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8"/>
                  </a:lnTo>
                  <a:lnTo>
                    <a:pt x="364" y="308"/>
                  </a:lnTo>
                  <a:lnTo>
                    <a:pt x="364" y="308"/>
                  </a:lnTo>
                  <a:lnTo>
                    <a:pt x="366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1" y="297"/>
                  </a:lnTo>
                  <a:lnTo>
                    <a:pt x="369" y="300"/>
                  </a:lnTo>
                  <a:lnTo>
                    <a:pt x="371" y="295"/>
                  </a:lnTo>
                  <a:lnTo>
                    <a:pt x="373" y="293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66" y="288"/>
                  </a:lnTo>
                  <a:lnTo>
                    <a:pt x="364" y="288"/>
                  </a:lnTo>
                  <a:lnTo>
                    <a:pt x="363" y="287"/>
                  </a:lnTo>
                  <a:lnTo>
                    <a:pt x="363" y="287"/>
                  </a:lnTo>
                  <a:lnTo>
                    <a:pt x="361" y="287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63" y="287"/>
                  </a:lnTo>
                  <a:lnTo>
                    <a:pt x="366" y="287"/>
                  </a:lnTo>
                  <a:lnTo>
                    <a:pt x="369" y="288"/>
                  </a:lnTo>
                  <a:lnTo>
                    <a:pt x="371" y="290"/>
                  </a:lnTo>
                  <a:lnTo>
                    <a:pt x="373" y="290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6" y="283"/>
                  </a:lnTo>
                  <a:lnTo>
                    <a:pt x="374" y="282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8" y="280"/>
                  </a:lnTo>
                  <a:lnTo>
                    <a:pt x="364" y="280"/>
                  </a:lnTo>
                  <a:lnTo>
                    <a:pt x="364" y="280"/>
                  </a:lnTo>
                  <a:lnTo>
                    <a:pt x="364" y="278"/>
                  </a:lnTo>
                  <a:lnTo>
                    <a:pt x="364" y="278"/>
                  </a:lnTo>
                  <a:lnTo>
                    <a:pt x="371" y="278"/>
                  </a:lnTo>
                  <a:lnTo>
                    <a:pt x="371" y="278"/>
                  </a:lnTo>
                  <a:lnTo>
                    <a:pt x="373" y="280"/>
                  </a:lnTo>
                  <a:lnTo>
                    <a:pt x="373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9" y="277"/>
                  </a:lnTo>
                  <a:lnTo>
                    <a:pt x="383" y="273"/>
                  </a:lnTo>
                  <a:lnTo>
                    <a:pt x="386" y="268"/>
                  </a:lnTo>
                  <a:lnTo>
                    <a:pt x="388" y="268"/>
                  </a:lnTo>
                  <a:lnTo>
                    <a:pt x="388" y="268"/>
                  </a:lnTo>
                  <a:lnTo>
                    <a:pt x="388" y="267"/>
                  </a:lnTo>
                  <a:lnTo>
                    <a:pt x="388" y="262"/>
                  </a:lnTo>
                  <a:lnTo>
                    <a:pt x="384" y="253"/>
                  </a:lnTo>
                  <a:lnTo>
                    <a:pt x="383" y="253"/>
                  </a:lnTo>
                  <a:lnTo>
                    <a:pt x="381" y="253"/>
                  </a:lnTo>
                  <a:lnTo>
                    <a:pt x="381" y="252"/>
                  </a:lnTo>
                  <a:lnTo>
                    <a:pt x="379" y="253"/>
                  </a:lnTo>
                  <a:lnTo>
                    <a:pt x="378" y="250"/>
                  </a:lnTo>
                  <a:lnTo>
                    <a:pt x="374" y="245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3"/>
                  </a:lnTo>
                  <a:lnTo>
                    <a:pt x="359" y="248"/>
                  </a:lnTo>
                  <a:lnTo>
                    <a:pt x="364" y="245"/>
                  </a:lnTo>
                  <a:lnTo>
                    <a:pt x="369" y="243"/>
                  </a:lnTo>
                  <a:lnTo>
                    <a:pt x="373" y="242"/>
                  </a:lnTo>
                  <a:lnTo>
                    <a:pt x="376" y="232"/>
                  </a:lnTo>
                  <a:lnTo>
                    <a:pt x="378" y="232"/>
                  </a:lnTo>
                  <a:lnTo>
                    <a:pt x="378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64" y="228"/>
                  </a:lnTo>
                  <a:lnTo>
                    <a:pt x="361" y="228"/>
                  </a:lnTo>
                  <a:lnTo>
                    <a:pt x="359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3"/>
                  </a:lnTo>
                  <a:lnTo>
                    <a:pt x="359" y="222"/>
                  </a:lnTo>
                  <a:lnTo>
                    <a:pt x="363" y="220"/>
                  </a:lnTo>
                  <a:lnTo>
                    <a:pt x="364" y="220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66" y="220"/>
                  </a:lnTo>
                  <a:lnTo>
                    <a:pt x="366" y="218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8" y="210"/>
                  </a:lnTo>
                  <a:lnTo>
                    <a:pt x="378" y="208"/>
                  </a:lnTo>
                  <a:lnTo>
                    <a:pt x="379" y="205"/>
                  </a:lnTo>
                  <a:lnTo>
                    <a:pt x="379" y="205"/>
                  </a:lnTo>
                  <a:lnTo>
                    <a:pt x="379" y="203"/>
                  </a:lnTo>
                  <a:lnTo>
                    <a:pt x="378" y="203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6" y="200"/>
                  </a:lnTo>
                  <a:lnTo>
                    <a:pt x="373" y="202"/>
                  </a:lnTo>
                  <a:lnTo>
                    <a:pt x="369" y="200"/>
                  </a:lnTo>
                  <a:lnTo>
                    <a:pt x="368" y="197"/>
                  </a:lnTo>
                  <a:lnTo>
                    <a:pt x="366" y="192"/>
                  </a:lnTo>
                  <a:lnTo>
                    <a:pt x="364" y="190"/>
                  </a:lnTo>
                  <a:lnTo>
                    <a:pt x="366" y="190"/>
                  </a:lnTo>
                  <a:lnTo>
                    <a:pt x="366" y="188"/>
                  </a:lnTo>
                  <a:lnTo>
                    <a:pt x="368" y="188"/>
                  </a:lnTo>
                  <a:lnTo>
                    <a:pt x="368" y="188"/>
                  </a:lnTo>
                  <a:lnTo>
                    <a:pt x="369" y="188"/>
                  </a:lnTo>
                  <a:lnTo>
                    <a:pt x="371" y="188"/>
                  </a:lnTo>
                  <a:lnTo>
                    <a:pt x="373" y="188"/>
                  </a:lnTo>
                  <a:lnTo>
                    <a:pt x="374" y="188"/>
                  </a:lnTo>
                  <a:lnTo>
                    <a:pt x="376" y="187"/>
                  </a:lnTo>
                  <a:lnTo>
                    <a:pt x="378" y="187"/>
                  </a:lnTo>
                  <a:lnTo>
                    <a:pt x="378" y="187"/>
                  </a:lnTo>
                  <a:lnTo>
                    <a:pt x="378" y="185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81" y="178"/>
                  </a:lnTo>
                  <a:lnTo>
                    <a:pt x="388" y="178"/>
                  </a:lnTo>
                  <a:lnTo>
                    <a:pt x="391" y="178"/>
                  </a:lnTo>
                  <a:lnTo>
                    <a:pt x="393" y="178"/>
                  </a:lnTo>
                  <a:lnTo>
                    <a:pt x="389" y="173"/>
                  </a:lnTo>
                  <a:lnTo>
                    <a:pt x="388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4" y="173"/>
                  </a:lnTo>
                  <a:lnTo>
                    <a:pt x="383" y="173"/>
                  </a:lnTo>
                  <a:lnTo>
                    <a:pt x="381" y="175"/>
                  </a:lnTo>
                  <a:lnTo>
                    <a:pt x="381" y="175"/>
                  </a:lnTo>
                  <a:lnTo>
                    <a:pt x="376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1" y="177"/>
                  </a:lnTo>
                  <a:lnTo>
                    <a:pt x="369" y="175"/>
                  </a:lnTo>
                  <a:lnTo>
                    <a:pt x="366" y="177"/>
                  </a:lnTo>
                  <a:lnTo>
                    <a:pt x="366" y="178"/>
                  </a:lnTo>
                  <a:lnTo>
                    <a:pt x="366" y="178"/>
                  </a:lnTo>
                  <a:lnTo>
                    <a:pt x="364" y="180"/>
                  </a:lnTo>
                  <a:lnTo>
                    <a:pt x="363" y="182"/>
                  </a:lnTo>
                  <a:lnTo>
                    <a:pt x="363" y="182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0"/>
                  </a:lnTo>
                  <a:lnTo>
                    <a:pt x="359" y="180"/>
                  </a:lnTo>
                  <a:lnTo>
                    <a:pt x="359" y="177"/>
                  </a:lnTo>
                  <a:lnTo>
                    <a:pt x="359" y="175"/>
                  </a:lnTo>
                  <a:lnTo>
                    <a:pt x="358" y="173"/>
                  </a:lnTo>
                  <a:lnTo>
                    <a:pt x="358" y="172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6" y="167"/>
                  </a:lnTo>
                  <a:lnTo>
                    <a:pt x="356" y="163"/>
                  </a:lnTo>
                  <a:lnTo>
                    <a:pt x="358" y="163"/>
                  </a:lnTo>
                  <a:lnTo>
                    <a:pt x="359" y="162"/>
                  </a:lnTo>
                  <a:lnTo>
                    <a:pt x="361" y="162"/>
                  </a:lnTo>
                  <a:lnTo>
                    <a:pt x="361" y="160"/>
                  </a:lnTo>
                  <a:lnTo>
                    <a:pt x="363" y="158"/>
                  </a:lnTo>
                  <a:lnTo>
                    <a:pt x="363" y="157"/>
                  </a:lnTo>
                  <a:lnTo>
                    <a:pt x="363" y="155"/>
                  </a:lnTo>
                  <a:lnTo>
                    <a:pt x="359" y="152"/>
                  </a:lnTo>
                  <a:lnTo>
                    <a:pt x="358" y="152"/>
                  </a:lnTo>
                  <a:lnTo>
                    <a:pt x="361" y="145"/>
                  </a:lnTo>
                  <a:lnTo>
                    <a:pt x="359" y="140"/>
                  </a:lnTo>
                  <a:lnTo>
                    <a:pt x="354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48" y="135"/>
                  </a:lnTo>
                  <a:lnTo>
                    <a:pt x="346" y="133"/>
                  </a:lnTo>
                  <a:lnTo>
                    <a:pt x="344" y="132"/>
                  </a:lnTo>
                  <a:lnTo>
                    <a:pt x="342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39" y="133"/>
                  </a:lnTo>
                  <a:lnTo>
                    <a:pt x="336" y="143"/>
                  </a:lnTo>
                  <a:lnTo>
                    <a:pt x="336" y="145"/>
                  </a:lnTo>
                  <a:lnTo>
                    <a:pt x="334" y="147"/>
                  </a:lnTo>
                  <a:lnTo>
                    <a:pt x="334" y="148"/>
                  </a:lnTo>
                  <a:lnTo>
                    <a:pt x="334" y="150"/>
                  </a:lnTo>
                  <a:lnTo>
                    <a:pt x="334" y="152"/>
                  </a:lnTo>
                  <a:lnTo>
                    <a:pt x="334" y="152"/>
                  </a:lnTo>
                  <a:lnTo>
                    <a:pt x="334" y="153"/>
                  </a:lnTo>
                  <a:lnTo>
                    <a:pt x="334" y="153"/>
                  </a:lnTo>
                  <a:lnTo>
                    <a:pt x="332" y="155"/>
                  </a:lnTo>
                  <a:lnTo>
                    <a:pt x="331" y="155"/>
                  </a:lnTo>
                  <a:lnTo>
                    <a:pt x="327" y="157"/>
                  </a:lnTo>
                  <a:lnTo>
                    <a:pt x="327" y="157"/>
                  </a:lnTo>
                  <a:lnTo>
                    <a:pt x="326" y="157"/>
                  </a:lnTo>
                  <a:lnTo>
                    <a:pt x="319" y="157"/>
                  </a:lnTo>
                  <a:lnTo>
                    <a:pt x="317" y="157"/>
                  </a:lnTo>
                  <a:lnTo>
                    <a:pt x="311" y="155"/>
                  </a:lnTo>
                  <a:lnTo>
                    <a:pt x="312" y="148"/>
                  </a:lnTo>
                  <a:lnTo>
                    <a:pt x="311" y="147"/>
                  </a:lnTo>
                  <a:lnTo>
                    <a:pt x="311" y="145"/>
                  </a:lnTo>
                  <a:lnTo>
                    <a:pt x="311" y="145"/>
                  </a:lnTo>
                  <a:lnTo>
                    <a:pt x="309" y="143"/>
                  </a:lnTo>
                  <a:lnTo>
                    <a:pt x="307" y="143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02" y="145"/>
                  </a:lnTo>
                  <a:lnTo>
                    <a:pt x="296" y="148"/>
                  </a:lnTo>
                  <a:lnTo>
                    <a:pt x="292" y="152"/>
                  </a:lnTo>
                  <a:lnTo>
                    <a:pt x="292" y="152"/>
                  </a:lnTo>
                  <a:lnTo>
                    <a:pt x="287" y="157"/>
                  </a:lnTo>
                  <a:lnTo>
                    <a:pt x="287" y="155"/>
                  </a:lnTo>
                  <a:lnTo>
                    <a:pt x="282" y="152"/>
                  </a:lnTo>
                  <a:lnTo>
                    <a:pt x="281" y="157"/>
                  </a:lnTo>
                  <a:lnTo>
                    <a:pt x="281" y="157"/>
                  </a:lnTo>
                  <a:lnTo>
                    <a:pt x="281" y="152"/>
                  </a:lnTo>
                  <a:lnTo>
                    <a:pt x="282" y="143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1" y="133"/>
                  </a:lnTo>
                  <a:lnTo>
                    <a:pt x="279" y="132"/>
                  </a:lnTo>
                  <a:lnTo>
                    <a:pt x="279" y="132"/>
                  </a:lnTo>
                  <a:lnTo>
                    <a:pt x="272" y="123"/>
                  </a:lnTo>
                  <a:lnTo>
                    <a:pt x="271" y="123"/>
                  </a:lnTo>
                  <a:lnTo>
                    <a:pt x="269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6" y="128"/>
                  </a:lnTo>
                  <a:lnTo>
                    <a:pt x="264" y="132"/>
                  </a:lnTo>
                  <a:lnTo>
                    <a:pt x="264" y="132"/>
                  </a:lnTo>
                  <a:lnTo>
                    <a:pt x="261" y="135"/>
                  </a:lnTo>
                  <a:lnTo>
                    <a:pt x="261" y="137"/>
                  </a:lnTo>
                  <a:lnTo>
                    <a:pt x="259" y="143"/>
                  </a:lnTo>
                  <a:lnTo>
                    <a:pt x="259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8"/>
                  </a:lnTo>
                  <a:lnTo>
                    <a:pt x="261" y="153"/>
                  </a:lnTo>
                  <a:lnTo>
                    <a:pt x="259" y="155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51" y="160"/>
                  </a:lnTo>
                  <a:lnTo>
                    <a:pt x="251" y="160"/>
                  </a:lnTo>
                  <a:lnTo>
                    <a:pt x="251" y="158"/>
                  </a:lnTo>
                  <a:lnTo>
                    <a:pt x="254" y="153"/>
                  </a:lnTo>
                  <a:lnTo>
                    <a:pt x="254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48"/>
                  </a:lnTo>
                  <a:lnTo>
                    <a:pt x="257" y="148"/>
                  </a:lnTo>
                  <a:lnTo>
                    <a:pt x="257" y="148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6" y="138"/>
                  </a:lnTo>
                  <a:lnTo>
                    <a:pt x="254" y="138"/>
                  </a:lnTo>
                  <a:lnTo>
                    <a:pt x="254" y="137"/>
                  </a:lnTo>
                  <a:lnTo>
                    <a:pt x="252" y="133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7" y="127"/>
                  </a:lnTo>
                  <a:lnTo>
                    <a:pt x="257" y="125"/>
                  </a:lnTo>
                  <a:lnTo>
                    <a:pt x="257" y="123"/>
                  </a:lnTo>
                  <a:lnTo>
                    <a:pt x="257" y="117"/>
                  </a:lnTo>
                  <a:lnTo>
                    <a:pt x="257" y="115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8"/>
                  </a:lnTo>
                  <a:lnTo>
                    <a:pt x="251" y="108"/>
                  </a:lnTo>
                  <a:lnTo>
                    <a:pt x="246" y="108"/>
                  </a:lnTo>
                  <a:lnTo>
                    <a:pt x="244" y="108"/>
                  </a:lnTo>
                  <a:lnTo>
                    <a:pt x="242" y="110"/>
                  </a:lnTo>
                  <a:lnTo>
                    <a:pt x="242" y="112"/>
                  </a:lnTo>
                  <a:lnTo>
                    <a:pt x="239" y="112"/>
                  </a:lnTo>
                  <a:lnTo>
                    <a:pt x="237" y="110"/>
                  </a:lnTo>
                  <a:lnTo>
                    <a:pt x="237" y="110"/>
                  </a:lnTo>
                  <a:lnTo>
                    <a:pt x="232" y="107"/>
                  </a:lnTo>
                  <a:lnTo>
                    <a:pt x="231" y="107"/>
                  </a:lnTo>
                  <a:lnTo>
                    <a:pt x="229" y="108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4" y="113"/>
                  </a:lnTo>
                  <a:lnTo>
                    <a:pt x="221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22"/>
                  </a:lnTo>
                  <a:lnTo>
                    <a:pt x="221" y="122"/>
                  </a:lnTo>
                  <a:lnTo>
                    <a:pt x="219" y="125"/>
                  </a:lnTo>
                  <a:lnTo>
                    <a:pt x="217" y="127"/>
                  </a:lnTo>
                  <a:lnTo>
                    <a:pt x="216" y="128"/>
                  </a:lnTo>
                  <a:lnTo>
                    <a:pt x="214" y="130"/>
                  </a:lnTo>
                  <a:lnTo>
                    <a:pt x="212" y="133"/>
                  </a:lnTo>
                  <a:lnTo>
                    <a:pt x="211" y="133"/>
                  </a:lnTo>
                  <a:lnTo>
                    <a:pt x="207" y="130"/>
                  </a:lnTo>
                  <a:lnTo>
                    <a:pt x="206" y="128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5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07" y="112"/>
                  </a:lnTo>
                  <a:lnTo>
                    <a:pt x="207" y="110"/>
                  </a:lnTo>
                  <a:lnTo>
                    <a:pt x="207" y="107"/>
                  </a:lnTo>
                  <a:lnTo>
                    <a:pt x="207" y="107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9" y="102"/>
                  </a:lnTo>
                  <a:lnTo>
                    <a:pt x="212" y="88"/>
                  </a:lnTo>
                  <a:lnTo>
                    <a:pt x="211" y="87"/>
                  </a:lnTo>
                  <a:lnTo>
                    <a:pt x="209" y="87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7" y="88"/>
                  </a:lnTo>
                  <a:lnTo>
                    <a:pt x="192" y="95"/>
                  </a:lnTo>
                  <a:lnTo>
                    <a:pt x="192" y="97"/>
                  </a:lnTo>
                  <a:lnTo>
                    <a:pt x="192" y="100"/>
                  </a:lnTo>
                  <a:lnTo>
                    <a:pt x="191" y="105"/>
                  </a:lnTo>
                  <a:lnTo>
                    <a:pt x="187" y="112"/>
                  </a:lnTo>
                  <a:lnTo>
                    <a:pt x="186" y="115"/>
                  </a:lnTo>
                  <a:lnTo>
                    <a:pt x="186" y="117"/>
                  </a:lnTo>
                  <a:lnTo>
                    <a:pt x="184" y="117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4" y="128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3"/>
                  </a:lnTo>
                  <a:lnTo>
                    <a:pt x="167" y="118"/>
                  </a:lnTo>
                  <a:lnTo>
                    <a:pt x="169" y="115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0"/>
                  </a:lnTo>
                  <a:lnTo>
                    <a:pt x="171" y="108"/>
                  </a:lnTo>
                  <a:lnTo>
                    <a:pt x="169" y="110"/>
                  </a:lnTo>
                  <a:lnTo>
                    <a:pt x="167" y="110"/>
                  </a:lnTo>
                  <a:lnTo>
                    <a:pt x="162" y="110"/>
                  </a:lnTo>
                  <a:lnTo>
                    <a:pt x="161" y="110"/>
                  </a:lnTo>
                  <a:lnTo>
                    <a:pt x="157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5"/>
                  </a:lnTo>
                  <a:lnTo>
                    <a:pt x="151" y="117"/>
                  </a:lnTo>
                  <a:lnTo>
                    <a:pt x="149" y="118"/>
                  </a:lnTo>
                  <a:lnTo>
                    <a:pt x="149" y="118"/>
                  </a:lnTo>
                  <a:lnTo>
                    <a:pt x="147" y="122"/>
                  </a:lnTo>
                  <a:lnTo>
                    <a:pt x="147" y="123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6" y="120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36" y="130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1" y="138"/>
                  </a:lnTo>
                  <a:lnTo>
                    <a:pt x="131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32" y="128"/>
                  </a:lnTo>
                  <a:lnTo>
                    <a:pt x="136" y="125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7"/>
                  </a:lnTo>
                  <a:lnTo>
                    <a:pt x="146" y="102"/>
                  </a:lnTo>
                  <a:lnTo>
                    <a:pt x="146" y="97"/>
                  </a:lnTo>
                  <a:lnTo>
                    <a:pt x="144" y="95"/>
                  </a:lnTo>
                  <a:lnTo>
                    <a:pt x="144" y="95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0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8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61" y="83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2" y="72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61" y="70"/>
                  </a:lnTo>
                  <a:lnTo>
                    <a:pt x="164" y="72"/>
                  </a:lnTo>
                  <a:lnTo>
                    <a:pt x="167" y="72"/>
                  </a:lnTo>
                  <a:lnTo>
                    <a:pt x="167" y="73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6" y="63"/>
                  </a:lnTo>
                  <a:lnTo>
                    <a:pt x="162" y="58"/>
                  </a:lnTo>
                  <a:lnTo>
                    <a:pt x="162" y="53"/>
                  </a:lnTo>
                  <a:lnTo>
                    <a:pt x="166" y="48"/>
                  </a:lnTo>
                  <a:lnTo>
                    <a:pt x="162" y="45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9" y="28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1"/>
                  </a:lnTo>
                  <a:lnTo>
                    <a:pt x="161" y="16"/>
                  </a:lnTo>
                  <a:lnTo>
                    <a:pt x="161" y="13"/>
                  </a:lnTo>
                  <a:lnTo>
                    <a:pt x="156" y="10"/>
                  </a:lnTo>
                  <a:lnTo>
                    <a:pt x="149" y="3"/>
                  </a:lnTo>
                  <a:lnTo>
                    <a:pt x="149" y="1"/>
                  </a:lnTo>
                  <a:lnTo>
                    <a:pt x="147" y="1"/>
                  </a:lnTo>
                  <a:lnTo>
                    <a:pt x="147" y="1"/>
                  </a:lnTo>
                  <a:lnTo>
                    <a:pt x="141" y="0"/>
                  </a:lnTo>
                  <a:lnTo>
                    <a:pt x="134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6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4" y="11"/>
                  </a:lnTo>
                  <a:lnTo>
                    <a:pt x="137" y="11"/>
                  </a:lnTo>
                  <a:lnTo>
                    <a:pt x="137" y="13"/>
                  </a:lnTo>
                  <a:lnTo>
                    <a:pt x="142" y="13"/>
                  </a:lnTo>
                  <a:lnTo>
                    <a:pt x="147" y="23"/>
                  </a:lnTo>
                  <a:lnTo>
                    <a:pt x="149" y="25"/>
                  </a:lnTo>
                  <a:lnTo>
                    <a:pt x="147" y="26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42" y="25"/>
                  </a:lnTo>
                  <a:lnTo>
                    <a:pt x="141" y="20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7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2" y="30"/>
                  </a:lnTo>
                  <a:lnTo>
                    <a:pt x="134" y="31"/>
                  </a:lnTo>
                  <a:lnTo>
                    <a:pt x="136" y="33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40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31" y="55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2"/>
                  </a:lnTo>
                  <a:lnTo>
                    <a:pt x="131" y="48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3"/>
                  </a:lnTo>
                  <a:lnTo>
                    <a:pt x="121" y="52"/>
                  </a:lnTo>
                  <a:lnTo>
                    <a:pt x="122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6" y="48"/>
                  </a:lnTo>
                  <a:lnTo>
                    <a:pt x="129" y="4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6" y="38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25"/>
                  </a:lnTo>
                  <a:lnTo>
                    <a:pt x="122" y="20"/>
                  </a:lnTo>
                  <a:lnTo>
                    <a:pt x="121" y="15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1" y="8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11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8"/>
                  </a:lnTo>
                  <a:lnTo>
                    <a:pt x="111" y="15"/>
                  </a:lnTo>
                  <a:lnTo>
                    <a:pt x="111" y="13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6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4" y="1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8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1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2" y="25"/>
                  </a:lnTo>
                  <a:lnTo>
                    <a:pt x="91" y="21"/>
                  </a:lnTo>
                  <a:lnTo>
                    <a:pt x="89" y="2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3"/>
                  </a:lnTo>
                  <a:lnTo>
                    <a:pt x="84" y="23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92" y="43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2" y="48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75" y="25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6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5" y="48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2" y="41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5" y="52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72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3"/>
                  </a:lnTo>
                  <a:lnTo>
                    <a:pt x="79" y="65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4" y="67"/>
                  </a:lnTo>
                  <a:lnTo>
                    <a:pt x="89" y="67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101" y="77"/>
                  </a:lnTo>
                  <a:lnTo>
                    <a:pt x="104" y="78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12" y="87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1" y="85"/>
                  </a:lnTo>
                  <a:lnTo>
                    <a:pt x="117" y="87"/>
                  </a:lnTo>
                  <a:lnTo>
                    <a:pt x="117" y="87"/>
                  </a:lnTo>
                  <a:lnTo>
                    <a:pt x="114" y="87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7" y="85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11" y="95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19" y="93"/>
                  </a:lnTo>
                  <a:lnTo>
                    <a:pt x="119" y="103"/>
                  </a:lnTo>
                  <a:lnTo>
                    <a:pt x="109" y="103"/>
                  </a:lnTo>
                  <a:lnTo>
                    <a:pt x="101" y="102"/>
                  </a:lnTo>
                  <a:lnTo>
                    <a:pt x="97" y="102"/>
                  </a:lnTo>
                  <a:lnTo>
                    <a:pt x="94" y="102"/>
                  </a:lnTo>
                  <a:lnTo>
                    <a:pt x="89" y="103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6" y="110"/>
                  </a:lnTo>
                  <a:lnTo>
                    <a:pt x="89" y="115"/>
                  </a:lnTo>
                  <a:lnTo>
                    <a:pt x="94" y="122"/>
                  </a:lnTo>
                  <a:lnTo>
                    <a:pt x="97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6" y="123"/>
                  </a:lnTo>
                  <a:lnTo>
                    <a:pt x="106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22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4" y="130"/>
                  </a:lnTo>
                  <a:lnTo>
                    <a:pt x="89" y="127"/>
                  </a:lnTo>
                  <a:lnTo>
                    <a:pt x="86" y="123"/>
                  </a:lnTo>
                  <a:lnTo>
                    <a:pt x="86" y="122"/>
                  </a:lnTo>
                  <a:lnTo>
                    <a:pt x="84" y="120"/>
                  </a:lnTo>
                  <a:lnTo>
                    <a:pt x="84" y="118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5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62" y="108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47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2" y="100"/>
                  </a:lnTo>
                  <a:lnTo>
                    <a:pt x="32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5" y="92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7" y="110"/>
                  </a:lnTo>
                  <a:lnTo>
                    <a:pt x="32" y="110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8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7" y="122"/>
                  </a:lnTo>
                  <a:lnTo>
                    <a:pt x="55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64" y="133"/>
                  </a:lnTo>
                  <a:lnTo>
                    <a:pt x="67" y="137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5" y="143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9" y="147"/>
                  </a:lnTo>
                  <a:lnTo>
                    <a:pt x="70" y="147"/>
                  </a:lnTo>
                  <a:lnTo>
                    <a:pt x="69" y="148"/>
                  </a:lnTo>
                  <a:lnTo>
                    <a:pt x="69" y="148"/>
                  </a:lnTo>
                  <a:lnTo>
                    <a:pt x="67" y="148"/>
                  </a:lnTo>
                  <a:lnTo>
                    <a:pt x="67" y="148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59" y="148"/>
                  </a:lnTo>
                  <a:lnTo>
                    <a:pt x="55" y="157"/>
                  </a:lnTo>
                  <a:lnTo>
                    <a:pt x="54" y="167"/>
                  </a:lnTo>
                  <a:lnTo>
                    <a:pt x="54" y="168"/>
                  </a:lnTo>
                  <a:lnTo>
                    <a:pt x="55" y="168"/>
                  </a:lnTo>
                  <a:lnTo>
                    <a:pt x="57" y="170"/>
                  </a:lnTo>
                  <a:lnTo>
                    <a:pt x="62" y="167"/>
                  </a:lnTo>
                  <a:lnTo>
                    <a:pt x="67" y="167"/>
                  </a:lnTo>
                  <a:lnTo>
                    <a:pt x="82" y="167"/>
                  </a:lnTo>
                  <a:lnTo>
                    <a:pt x="84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79" y="168"/>
                  </a:lnTo>
                  <a:lnTo>
                    <a:pt x="81" y="168"/>
                  </a:lnTo>
                  <a:lnTo>
                    <a:pt x="82" y="175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1" y="173"/>
                  </a:lnTo>
                  <a:lnTo>
                    <a:pt x="79" y="173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68"/>
                  </a:lnTo>
                  <a:lnTo>
                    <a:pt x="79" y="168"/>
                  </a:lnTo>
                  <a:lnTo>
                    <a:pt x="77" y="168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9" y="18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2" y="185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7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2"/>
                  </a:lnTo>
                  <a:lnTo>
                    <a:pt x="72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7" y="187"/>
                  </a:lnTo>
                  <a:lnTo>
                    <a:pt x="62" y="187"/>
                  </a:lnTo>
                  <a:lnTo>
                    <a:pt x="62" y="187"/>
                  </a:lnTo>
                  <a:lnTo>
                    <a:pt x="52" y="190"/>
                  </a:lnTo>
                  <a:lnTo>
                    <a:pt x="50" y="190"/>
                  </a:lnTo>
                  <a:lnTo>
                    <a:pt x="50" y="192"/>
                  </a:lnTo>
                  <a:lnTo>
                    <a:pt x="49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2"/>
                  </a:lnTo>
                  <a:lnTo>
                    <a:pt x="47" y="200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4" y="195"/>
                  </a:lnTo>
                  <a:lnTo>
                    <a:pt x="42" y="198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5" y="202"/>
                  </a:lnTo>
                  <a:lnTo>
                    <a:pt x="32" y="200"/>
                  </a:lnTo>
                  <a:lnTo>
                    <a:pt x="27" y="198"/>
                  </a:lnTo>
                  <a:lnTo>
                    <a:pt x="24" y="197"/>
                  </a:lnTo>
                  <a:lnTo>
                    <a:pt x="20" y="198"/>
                  </a:lnTo>
                  <a:lnTo>
                    <a:pt x="17" y="193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5" y="183"/>
                  </a:lnTo>
                  <a:lnTo>
                    <a:pt x="14" y="185"/>
                  </a:lnTo>
                  <a:lnTo>
                    <a:pt x="10" y="190"/>
                  </a:lnTo>
                  <a:lnTo>
                    <a:pt x="9" y="190"/>
                  </a:lnTo>
                  <a:lnTo>
                    <a:pt x="2" y="20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5"/>
                  </a:lnTo>
                  <a:lnTo>
                    <a:pt x="2" y="205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44"/>
            <p:cNvSpPr>
              <a:spLocks/>
            </p:cNvSpPr>
            <p:nvPr/>
          </p:nvSpPr>
          <p:spPr bwMode="auto">
            <a:xfrm>
              <a:off x="8730704" y="3551907"/>
              <a:ext cx="102620" cy="324063"/>
            </a:xfrm>
            <a:custGeom>
              <a:avLst/>
              <a:gdLst>
                <a:gd name="T0" fmla="*/ 51 w 76"/>
                <a:gd name="T1" fmla="*/ 28 h 240"/>
                <a:gd name="T2" fmla="*/ 46 w 76"/>
                <a:gd name="T3" fmla="*/ 35 h 240"/>
                <a:gd name="T4" fmla="*/ 38 w 76"/>
                <a:gd name="T5" fmla="*/ 43 h 240"/>
                <a:gd name="T6" fmla="*/ 26 w 76"/>
                <a:gd name="T7" fmla="*/ 57 h 240"/>
                <a:gd name="T8" fmla="*/ 15 w 76"/>
                <a:gd name="T9" fmla="*/ 70 h 240"/>
                <a:gd name="T10" fmla="*/ 3 w 76"/>
                <a:gd name="T11" fmla="*/ 82 h 240"/>
                <a:gd name="T12" fmla="*/ 1 w 76"/>
                <a:gd name="T13" fmla="*/ 84 h 240"/>
                <a:gd name="T14" fmla="*/ 1 w 76"/>
                <a:gd name="T15" fmla="*/ 84 h 240"/>
                <a:gd name="T16" fmla="*/ 1 w 76"/>
                <a:gd name="T17" fmla="*/ 84 h 240"/>
                <a:gd name="T18" fmla="*/ 0 w 76"/>
                <a:gd name="T19" fmla="*/ 85 h 240"/>
                <a:gd name="T20" fmla="*/ 0 w 76"/>
                <a:gd name="T21" fmla="*/ 87 h 240"/>
                <a:gd name="T22" fmla="*/ 0 w 76"/>
                <a:gd name="T23" fmla="*/ 87 h 240"/>
                <a:gd name="T24" fmla="*/ 0 w 76"/>
                <a:gd name="T25" fmla="*/ 89 h 240"/>
                <a:gd name="T26" fmla="*/ 1 w 76"/>
                <a:gd name="T27" fmla="*/ 90 h 240"/>
                <a:gd name="T28" fmla="*/ 1 w 76"/>
                <a:gd name="T29" fmla="*/ 92 h 240"/>
                <a:gd name="T30" fmla="*/ 3 w 76"/>
                <a:gd name="T31" fmla="*/ 94 h 240"/>
                <a:gd name="T32" fmla="*/ 3 w 76"/>
                <a:gd name="T33" fmla="*/ 95 h 240"/>
                <a:gd name="T34" fmla="*/ 3 w 76"/>
                <a:gd name="T35" fmla="*/ 95 h 240"/>
                <a:gd name="T36" fmla="*/ 5 w 76"/>
                <a:gd name="T37" fmla="*/ 99 h 240"/>
                <a:gd name="T38" fmla="*/ 76 w 76"/>
                <a:gd name="T39" fmla="*/ 240 h 240"/>
                <a:gd name="T40" fmla="*/ 76 w 76"/>
                <a:gd name="T41" fmla="*/ 0 h 240"/>
                <a:gd name="T42" fmla="*/ 63 w 76"/>
                <a:gd name="T43" fmla="*/ 17 h 240"/>
                <a:gd name="T44" fmla="*/ 51 w 76"/>
                <a:gd name="T45" fmla="*/ 2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240">
                  <a:moveTo>
                    <a:pt x="51" y="28"/>
                  </a:moveTo>
                  <a:lnTo>
                    <a:pt x="46" y="35"/>
                  </a:lnTo>
                  <a:lnTo>
                    <a:pt x="38" y="43"/>
                  </a:lnTo>
                  <a:lnTo>
                    <a:pt x="26" y="57"/>
                  </a:lnTo>
                  <a:lnTo>
                    <a:pt x="15" y="70"/>
                  </a:lnTo>
                  <a:lnTo>
                    <a:pt x="3" y="8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76" y="240"/>
                  </a:lnTo>
                  <a:lnTo>
                    <a:pt x="76" y="0"/>
                  </a:lnTo>
                  <a:lnTo>
                    <a:pt x="63" y="17"/>
                  </a:lnTo>
                  <a:lnTo>
                    <a:pt x="51" y="2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45"/>
            <p:cNvSpPr>
              <a:spLocks/>
            </p:cNvSpPr>
            <p:nvPr/>
          </p:nvSpPr>
          <p:spPr bwMode="auto">
            <a:xfrm>
              <a:off x="8540317" y="4046104"/>
              <a:ext cx="293008" cy="600867"/>
            </a:xfrm>
            <a:custGeom>
              <a:avLst/>
              <a:gdLst>
                <a:gd name="T0" fmla="*/ 214 w 217"/>
                <a:gd name="T1" fmla="*/ 21 h 445"/>
                <a:gd name="T2" fmla="*/ 211 w 217"/>
                <a:gd name="T3" fmla="*/ 21 h 445"/>
                <a:gd name="T4" fmla="*/ 209 w 217"/>
                <a:gd name="T5" fmla="*/ 18 h 445"/>
                <a:gd name="T6" fmla="*/ 207 w 217"/>
                <a:gd name="T7" fmla="*/ 15 h 445"/>
                <a:gd name="T8" fmla="*/ 204 w 217"/>
                <a:gd name="T9" fmla="*/ 10 h 445"/>
                <a:gd name="T10" fmla="*/ 194 w 217"/>
                <a:gd name="T11" fmla="*/ 6 h 445"/>
                <a:gd name="T12" fmla="*/ 189 w 217"/>
                <a:gd name="T13" fmla="*/ 5 h 445"/>
                <a:gd name="T14" fmla="*/ 149 w 217"/>
                <a:gd name="T15" fmla="*/ 0 h 445"/>
                <a:gd name="T16" fmla="*/ 142 w 217"/>
                <a:gd name="T17" fmla="*/ 0 h 445"/>
                <a:gd name="T18" fmla="*/ 136 w 217"/>
                <a:gd name="T19" fmla="*/ 3 h 445"/>
                <a:gd name="T20" fmla="*/ 131 w 217"/>
                <a:gd name="T21" fmla="*/ 6 h 445"/>
                <a:gd name="T22" fmla="*/ 122 w 217"/>
                <a:gd name="T23" fmla="*/ 11 h 445"/>
                <a:gd name="T24" fmla="*/ 107 w 217"/>
                <a:gd name="T25" fmla="*/ 23 h 445"/>
                <a:gd name="T26" fmla="*/ 97 w 217"/>
                <a:gd name="T27" fmla="*/ 31 h 445"/>
                <a:gd name="T28" fmla="*/ 79 w 217"/>
                <a:gd name="T29" fmla="*/ 53 h 445"/>
                <a:gd name="T30" fmla="*/ 77 w 217"/>
                <a:gd name="T31" fmla="*/ 55 h 445"/>
                <a:gd name="T32" fmla="*/ 69 w 217"/>
                <a:gd name="T33" fmla="*/ 70 h 445"/>
                <a:gd name="T34" fmla="*/ 64 w 217"/>
                <a:gd name="T35" fmla="*/ 83 h 445"/>
                <a:gd name="T36" fmla="*/ 55 w 217"/>
                <a:gd name="T37" fmla="*/ 103 h 445"/>
                <a:gd name="T38" fmla="*/ 32 w 217"/>
                <a:gd name="T39" fmla="*/ 140 h 445"/>
                <a:gd name="T40" fmla="*/ 0 w 217"/>
                <a:gd name="T41" fmla="*/ 183 h 445"/>
                <a:gd name="T42" fmla="*/ 30 w 217"/>
                <a:gd name="T43" fmla="*/ 201 h 445"/>
                <a:gd name="T44" fmla="*/ 55 w 217"/>
                <a:gd name="T45" fmla="*/ 235 h 445"/>
                <a:gd name="T46" fmla="*/ 79 w 217"/>
                <a:gd name="T47" fmla="*/ 290 h 445"/>
                <a:gd name="T48" fmla="*/ 92 w 217"/>
                <a:gd name="T49" fmla="*/ 327 h 445"/>
                <a:gd name="T50" fmla="*/ 86 w 217"/>
                <a:gd name="T51" fmla="*/ 377 h 445"/>
                <a:gd name="T52" fmla="*/ 112 w 217"/>
                <a:gd name="T53" fmla="*/ 412 h 445"/>
                <a:gd name="T54" fmla="*/ 149 w 217"/>
                <a:gd name="T55" fmla="*/ 435 h 445"/>
                <a:gd name="T56" fmla="*/ 174 w 217"/>
                <a:gd name="T57" fmla="*/ 445 h 445"/>
                <a:gd name="T58" fmla="*/ 209 w 217"/>
                <a:gd name="T59" fmla="*/ 437 h 445"/>
                <a:gd name="T60" fmla="*/ 217 w 217"/>
                <a:gd name="T61" fmla="*/ 23 h 445"/>
                <a:gd name="T62" fmla="*/ 216 w 217"/>
                <a:gd name="T63" fmla="*/ 2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445">
                  <a:moveTo>
                    <a:pt x="216" y="21"/>
                  </a:moveTo>
                  <a:lnTo>
                    <a:pt x="214" y="21"/>
                  </a:lnTo>
                  <a:lnTo>
                    <a:pt x="214" y="21"/>
                  </a:lnTo>
                  <a:lnTo>
                    <a:pt x="211" y="21"/>
                  </a:lnTo>
                  <a:lnTo>
                    <a:pt x="209" y="20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7" y="15"/>
                  </a:lnTo>
                  <a:lnTo>
                    <a:pt x="206" y="11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194" y="6"/>
                  </a:lnTo>
                  <a:lnTo>
                    <a:pt x="191" y="6"/>
                  </a:lnTo>
                  <a:lnTo>
                    <a:pt x="189" y="5"/>
                  </a:lnTo>
                  <a:lnTo>
                    <a:pt x="166" y="1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6" y="3"/>
                  </a:lnTo>
                  <a:lnTo>
                    <a:pt x="132" y="5"/>
                  </a:lnTo>
                  <a:lnTo>
                    <a:pt x="131" y="6"/>
                  </a:lnTo>
                  <a:lnTo>
                    <a:pt x="127" y="8"/>
                  </a:lnTo>
                  <a:lnTo>
                    <a:pt x="122" y="11"/>
                  </a:lnTo>
                  <a:lnTo>
                    <a:pt x="109" y="21"/>
                  </a:lnTo>
                  <a:lnTo>
                    <a:pt x="107" y="23"/>
                  </a:lnTo>
                  <a:lnTo>
                    <a:pt x="101" y="28"/>
                  </a:lnTo>
                  <a:lnTo>
                    <a:pt x="97" y="31"/>
                  </a:lnTo>
                  <a:lnTo>
                    <a:pt x="96" y="33"/>
                  </a:lnTo>
                  <a:lnTo>
                    <a:pt x="79" y="53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69" y="70"/>
                  </a:lnTo>
                  <a:lnTo>
                    <a:pt x="69" y="71"/>
                  </a:lnTo>
                  <a:lnTo>
                    <a:pt x="64" y="83"/>
                  </a:lnTo>
                  <a:lnTo>
                    <a:pt x="55" y="101"/>
                  </a:lnTo>
                  <a:lnTo>
                    <a:pt x="55" y="103"/>
                  </a:lnTo>
                  <a:lnTo>
                    <a:pt x="45" y="123"/>
                  </a:lnTo>
                  <a:lnTo>
                    <a:pt x="32" y="140"/>
                  </a:lnTo>
                  <a:lnTo>
                    <a:pt x="15" y="165"/>
                  </a:lnTo>
                  <a:lnTo>
                    <a:pt x="0" y="183"/>
                  </a:lnTo>
                  <a:lnTo>
                    <a:pt x="12" y="190"/>
                  </a:lnTo>
                  <a:lnTo>
                    <a:pt x="30" y="201"/>
                  </a:lnTo>
                  <a:lnTo>
                    <a:pt x="45" y="218"/>
                  </a:lnTo>
                  <a:lnTo>
                    <a:pt x="55" y="235"/>
                  </a:lnTo>
                  <a:lnTo>
                    <a:pt x="62" y="250"/>
                  </a:lnTo>
                  <a:lnTo>
                    <a:pt x="79" y="290"/>
                  </a:lnTo>
                  <a:lnTo>
                    <a:pt x="86" y="307"/>
                  </a:lnTo>
                  <a:lnTo>
                    <a:pt x="92" y="327"/>
                  </a:lnTo>
                  <a:lnTo>
                    <a:pt x="91" y="353"/>
                  </a:lnTo>
                  <a:lnTo>
                    <a:pt x="86" y="377"/>
                  </a:lnTo>
                  <a:lnTo>
                    <a:pt x="92" y="397"/>
                  </a:lnTo>
                  <a:lnTo>
                    <a:pt x="112" y="412"/>
                  </a:lnTo>
                  <a:lnTo>
                    <a:pt x="132" y="427"/>
                  </a:lnTo>
                  <a:lnTo>
                    <a:pt x="149" y="435"/>
                  </a:lnTo>
                  <a:lnTo>
                    <a:pt x="166" y="443"/>
                  </a:lnTo>
                  <a:lnTo>
                    <a:pt x="174" y="445"/>
                  </a:lnTo>
                  <a:lnTo>
                    <a:pt x="181" y="445"/>
                  </a:lnTo>
                  <a:lnTo>
                    <a:pt x="209" y="437"/>
                  </a:lnTo>
                  <a:lnTo>
                    <a:pt x="217" y="435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6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46"/>
            <p:cNvSpPr>
              <a:spLocks/>
            </p:cNvSpPr>
            <p:nvPr/>
          </p:nvSpPr>
          <p:spPr bwMode="auto">
            <a:xfrm>
              <a:off x="7975906" y="4582158"/>
              <a:ext cx="857418" cy="1139623"/>
            </a:xfrm>
            <a:custGeom>
              <a:avLst/>
              <a:gdLst>
                <a:gd name="T0" fmla="*/ 612 w 635"/>
                <a:gd name="T1" fmla="*/ 831 h 844"/>
                <a:gd name="T2" fmla="*/ 617 w 635"/>
                <a:gd name="T3" fmla="*/ 807 h 844"/>
                <a:gd name="T4" fmla="*/ 609 w 635"/>
                <a:gd name="T5" fmla="*/ 799 h 844"/>
                <a:gd name="T6" fmla="*/ 630 w 635"/>
                <a:gd name="T7" fmla="*/ 777 h 844"/>
                <a:gd name="T8" fmla="*/ 530 w 635"/>
                <a:gd name="T9" fmla="*/ 15 h 844"/>
                <a:gd name="T10" fmla="*/ 358 w 635"/>
                <a:gd name="T11" fmla="*/ 93 h 844"/>
                <a:gd name="T12" fmla="*/ 345 w 635"/>
                <a:gd name="T13" fmla="*/ 105 h 844"/>
                <a:gd name="T14" fmla="*/ 317 w 635"/>
                <a:gd name="T15" fmla="*/ 95 h 844"/>
                <a:gd name="T16" fmla="*/ 288 w 635"/>
                <a:gd name="T17" fmla="*/ 83 h 844"/>
                <a:gd name="T18" fmla="*/ 300 w 635"/>
                <a:gd name="T19" fmla="*/ 65 h 844"/>
                <a:gd name="T20" fmla="*/ 297 w 635"/>
                <a:gd name="T21" fmla="*/ 50 h 844"/>
                <a:gd name="T22" fmla="*/ 282 w 635"/>
                <a:gd name="T23" fmla="*/ 38 h 844"/>
                <a:gd name="T24" fmla="*/ 288 w 635"/>
                <a:gd name="T25" fmla="*/ 23 h 844"/>
                <a:gd name="T26" fmla="*/ 260 w 635"/>
                <a:gd name="T27" fmla="*/ 8 h 844"/>
                <a:gd name="T28" fmla="*/ 222 w 635"/>
                <a:gd name="T29" fmla="*/ 55 h 844"/>
                <a:gd name="T30" fmla="*/ 210 w 635"/>
                <a:gd name="T31" fmla="*/ 76 h 844"/>
                <a:gd name="T32" fmla="*/ 198 w 635"/>
                <a:gd name="T33" fmla="*/ 85 h 844"/>
                <a:gd name="T34" fmla="*/ 191 w 635"/>
                <a:gd name="T35" fmla="*/ 107 h 844"/>
                <a:gd name="T36" fmla="*/ 163 w 635"/>
                <a:gd name="T37" fmla="*/ 130 h 844"/>
                <a:gd name="T38" fmla="*/ 108 w 635"/>
                <a:gd name="T39" fmla="*/ 135 h 844"/>
                <a:gd name="T40" fmla="*/ 91 w 635"/>
                <a:gd name="T41" fmla="*/ 122 h 844"/>
                <a:gd name="T42" fmla="*/ 80 w 635"/>
                <a:gd name="T43" fmla="*/ 120 h 844"/>
                <a:gd name="T44" fmla="*/ 60 w 635"/>
                <a:gd name="T45" fmla="*/ 107 h 844"/>
                <a:gd name="T46" fmla="*/ 23 w 635"/>
                <a:gd name="T47" fmla="*/ 95 h 844"/>
                <a:gd name="T48" fmla="*/ 26 w 635"/>
                <a:gd name="T49" fmla="*/ 122 h 844"/>
                <a:gd name="T50" fmla="*/ 3 w 635"/>
                <a:gd name="T51" fmla="*/ 132 h 844"/>
                <a:gd name="T52" fmla="*/ 20 w 635"/>
                <a:gd name="T53" fmla="*/ 152 h 844"/>
                <a:gd name="T54" fmla="*/ 41 w 635"/>
                <a:gd name="T55" fmla="*/ 193 h 844"/>
                <a:gd name="T56" fmla="*/ 46 w 635"/>
                <a:gd name="T57" fmla="*/ 215 h 844"/>
                <a:gd name="T58" fmla="*/ 60 w 635"/>
                <a:gd name="T59" fmla="*/ 262 h 844"/>
                <a:gd name="T60" fmla="*/ 101 w 635"/>
                <a:gd name="T61" fmla="*/ 295 h 844"/>
                <a:gd name="T62" fmla="*/ 111 w 635"/>
                <a:gd name="T63" fmla="*/ 305 h 844"/>
                <a:gd name="T64" fmla="*/ 121 w 635"/>
                <a:gd name="T65" fmla="*/ 320 h 844"/>
                <a:gd name="T66" fmla="*/ 128 w 635"/>
                <a:gd name="T67" fmla="*/ 342 h 844"/>
                <a:gd name="T68" fmla="*/ 141 w 635"/>
                <a:gd name="T69" fmla="*/ 343 h 844"/>
                <a:gd name="T70" fmla="*/ 155 w 635"/>
                <a:gd name="T71" fmla="*/ 370 h 844"/>
                <a:gd name="T72" fmla="*/ 166 w 635"/>
                <a:gd name="T73" fmla="*/ 365 h 844"/>
                <a:gd name="T74" fmla="*/ 188 w 635"/>
                <a:gd name="T75" fmla="*/ 402 h 844"/>
                <a:gd name="T76" fmla="*/ 215 w 635"/>
                <a:gd name="T77" fmla="*/ 402 h 844"/>
                <a:gd name="T78" fmla="*/ 230 w 635"/>
                <a:gd name="T79" fmla="*/ 402 h 844"/>
                <a:gd name="T80" fmla="*/ 252 w 635"/>
                <a:gd name="T81" fmla="*/ 397 h 844"/>
                <a:gd name="T82" fmla="*/ 263 w 635"/>
                <a:gd name="T83" fmla="*/ 392 h 844"/>
                <a:gd name="T84" fmla="*/ 247 w 635"/>
                <a:gd name="T85" fmla="*/ 409 h 844"/>
                <a:gd name="T86" fmla="*/ 247 w 635"/>
                <a:gd name="T87" fmla="*/ 430 h 844"/>
                <a:gd name="T88" fmla="*/ 268 w 635"/>
                <a:gd name="T89" fmla="*/ 450 h 844"/>
                <a:gd name="T90" fmla="*/ 258 w 635"/>
                <a:gd name="T91" fmla="*/ 467 h 844"/>
                <a:gd name="T92" fmla="*/ 247 w 635"/>
                <a:gd name="T93" fmla="*/ 507 h 844"/>
                <a:gd name="T94" fmla="*/ 235 w 635"/>
                <a:gd name="T95" fmla="*/ 534 h 844"/>
                <a:gd name="T96" fmla="*/ 247 w 635"/>
                <a:gd name="T97" fmla="*/ 542 h 844"/>
                <a:gd name="T98" fmla="*/ 247 w 635"/>
                <a:gd name="T99" fmla="*/ 577 h 844"/>
                <a:gd name="T100" fmla="*/ 270 w 635"/>
                <a:gd name="T101" fmla="*/ 590 h 844"/>
                <a:gd name="T102" fmla="*/ 303 w 635"/>
                <a:gd name="T103" fmla="*/ 604 h 844"/>
                <a:gd name="T104" fmla="*/ 327 w 635"/>
                <a:gd name="T105" fmla="*/ 626 h 844"/>
                <a:gd name="T106" fmla="*/ 332 w 635"/>
                <a:gd name="T107" fmla="*/ 647 h 844"/>
                <a:gd name="T108" fmla="*/ 378 w 635"/>
                <a:gd name="T109" fmla="*/ 649 h 844"/>
                <a:gd name="T110" fmla="*/ 422 w 635"/>
                <a:gd name="T111" fmla="*/ 662 h 844"/>
                <a:gd name="T112" fmla="*/ 442 w 635"/>
                <a:gd name="T113" fmla="*/ 662 h 844"/>
                <a:gd name="T114" fmla="*/ 494 w 635"/>
                <a:gd name="T115" fmla="*/ 752 h 844"/>
                <a:gd name="T116" fmla="*/ 545 w 635"/>
                <a:gd name="T117" fmla="*/ 814 h 844"/>
                <a:gd name="T118" fmla="*/ 589 w 635"/>
                <a:gd name="T119" fmla="*/ 842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844">
                  <a:moveTo>
                    <a:pt x="597" y="842"/>
                  </a:moveTo>
                  <a:lnTo>
                    <a:pt x="600" y="842"/>
                  </a:lnTo>
                  <a:lnTo>
                    <a:pt x="602" y="841"/>
                  </a:lnTo>
                  <a:lnTo>
                    <a:pt x="604" y="841"/>
                  </a:lnTo>
                  <a:lnTo>
                    <a:pt x="604" y="841"/>
                  </a:lnTo>
                  <a:lnTo>
                    <a:pt x="604" y="839"/>
                  </a:lnTo>
                  <a:lnTo>
                    <a:pt x="604" y="837"/>
                  </a:lnTo>
                  <a:lnTo>
                    <a:pt x="604" y="837"/>
                  </a:lnTo>
                  <a:lnTo>
                    <a:pt x="607" y="832"/>
                  </a:lnTo>
                  <a:lnTo>
                    <a:pt x="612" y="831"/>
                  </a:lnTo>
                  <a:lnTo>
                    <a:pt x="619" y="829"/>
                  </a:lnTo>
                  <a:lnTo>
                    <a:pt x="619" y="827"/>
                  </a:lnTo>
                  <a:lnTo>
                    <a:pt x="622" y="826"/>
                  </a:lnTo>
                  <a:lnTo>
                    <a:pt x="622" y="824"/>
                  </a:lnTo>
                  <a:lnTo>
                    <a:pt x="622" y="824"/>
                  </a:lnTo>
                  <a:lnTo>
                    <a:pt x="622" y="819"/>
                  </a:lnTo>
                  <a:lnTo>
                    <a:pt x="620" y="814"/>
                  </a:lnTo>
                  <a:lnTo>
                    <a:pt x="620" y="812"/>
                  </a:lnTo>
                  <a:lnTo>
                    <a:pt x="619" y="811"/>
                  </a:lnTo>
                  <a:lnTo>
                    <a:pt x="617" y="807"/>
                  </a:lnTo>
                  <a:lnTo>
                    <a:pt x="617" y="807"/>
                  </a:lnTo>
                  <a:lnTo>
                    <a:pt x="615" y="806"/>
                  </a:lnTo>
                  <a:lnTo>
                    <a:pt x="615" y="806"/>
                  </a:lnTo>
                  <a:lnTo>
                    <a:pt x="614" y="806"/>
                  </a:lnTo>
                  <a:lnTo>
                    <a:pt x="614" y="806"/>
                  </a:lnTo>
                  <a:lnTo>
                    <a:pt x="612" y="804"/>
                  </a:lnTo>
                  <a:lnTo>
                    <a:pt x="610" y="804"/>
                  </a:lnTo>
                  <a:lnTo>
                    <a:pt x="610" y="802"/>
                  </a:lnTo>
                  <a:lnTo>
                    <a:pt x="610" y="802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10" y="786"/>
                  </a:lnTo>
                  <a:lnTo>
                    <a:pt x="610" y="784"/>
                  </a:lnTo>
                  <a:lnTo>
                    <a:pt x="610" y="784"/>
                  </a:lnTo>
                  <a:lnTo>
                    <a:pt x="614" y="782"/>
                  </a:lnTo>
                  <a:lnTo>
                    <a:pt x="614" y="781"/>
                  </a:lnTo>
                  <a:lnTo>
                    <a:pt x="617" y="779"/>
                  </a:lnTo>
                  <a:lnTo>
                    <a:pt x="617" y="779"/>
                  </a:lnTo>
                  <a:lnTo>
                    <a:pt x="622" y="777"/>
                  </a:lnTo>
                  <a:lnTo>
                    <a:pt x="630" y="777"/>
                  </a:lnTo>
                  <a:lnTo>
                    <a:pt x="632" y="777"/>
                  </a:lnTo>
                  <a:lnTo>
                    <a:pt x="635" y="779"/>
                  </a:lnTo>
                  <a:lnTo>
                    <a:pt x="635" y="38"/>
                  </a:lnTo>
                  <a:lnTo>
                    <a:pt x="627" y="40"/>
                  </a:lnTo>
                  <a:lnTo>
                    <a:pt x="599" y="48"/>
                  </a:lnTo>
                  <a:lnTo>
                    <a:pt x="592" y="48"/>
                  </a:lnTo>
                  <a:lnTo>
                    <a:pt x="584" y="46"/>
                  </a:lnTo>
                  <a:lnTo>
                    <a:pt x="567" y="38"/>
                  </a:lnTo>
                  <a:lnTo>
                    <a:pt x="550" y="30"/>
                  </a:lnTo>
                  <a:lnTo>
                    <a:pt x="530" y="15"/>
                  </a:lnTo>
                  <a:lnTo>
                    <a:pt x="510" y="0"/>
                  </a:lnTo>
                  <a:lnTo>
                    <a:pt x="502" y="15"/>
                  </a:lnTo>
                  <a:lnTo>
                    <a:pt x="490" y="23"/>
                  </a:lnTo>
                  <a:lnTo>
                    <a:pt x="478" y="31"/>
                  </a:lnTo>
                  <a:lnTo>
                    <a:pt x="468" y="45"/>
                  </a:lnTo>
                  <a:lnTo>
                    <a:pt x="457" y="56"/>
                  </a:lnTo>
                  <a:lnTo>
                    <a:pt x="450" y="61"/>
                  </a:lnTo>
                  <a:lnTo>
                    <a:pt x="435" y="71"/>
                  </a:lnTo>
                  <a:lnTo>
                    <a:pt x="420" y="85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7" y="93"/>
                  </a:lnTo>
                  <a:lnTo>
                    <a:pt x="355" y="95"/>
                  </a:lnTo>
                  <a:lnTo>
                    <a:pt x="352" y="95"/>
                  </a:lnTo>
                  <a:lnTo>
                    <a:pt x="352" y="96"/>
                  </a:lnTo>
                  <a:lnTo>
                    <a:pt x="350" y="98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47" y="103"/>
                  </a:lnTo>
                  <a:lnTo>
                    <a:pt x="345" y="105"/>
                  </a:lnTo>
                  <a:lnTo>
                    <a:pt x="343" y="105"/>
                  </a:lnTo>
                  <a:lnTo>
                    <a:pt x="342" y="105"/>
                  </a:lnTo>
                  <a:lnTo>
                    <a:pt x="340" y="103"/>
                  </a:lnTo>
                  <a:lnTo>
                    <a:pt x="338" y="102"/>
                  </a:lnTo>
                  <a:lnTo>
                    <a:pt x="323" y="90"/>
                  </a:lnTo>
                  <a:lnTo>
                    <a:pt x="322" y="90"/>
                  </a:lnTo>
                  <a:lnTo>
                    <a:pt x="322" y="91"/>
                  </a:lnTo>
                  <a:lnTo>
                    <a:pt x="320" y="91"/>
                  </a:lnTo>
                  <a:lnTo>
                    <a:pt x="318" y="93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5" y="95"/>
                  </a:lnTo>
                  <a:lnTo>
                    <a:pt x="315" y="95"/>
                  </a:lnTo>
                  <a:lnTo>
                    <a:pt x="308" y="91"/>
                  </a:lnTo>
                  <a:lnTo>
                    <a:pt x="307" y="90"/>
                  </a:lnTo>
                  <a:lnTo>
                    <a:pt x="298" y="86"/>
                  </a:lnTo>
                  <a:lnTo>
                    <a:pt x="295" y="85"/>
                  </a:lnTo>
                  <a:lnTo>
                    <a:pt x="290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7" y="81"/>
                  </a:lnTo>
                  <a:lnTo>
                    <a:pt x="285" y="78"/>
                  </a:lnTo>
                  <a:lnTo>
                    <a:pt x="285" y="78"/>
                  </a:lnTo>
                  <a:lnTo>
                    <a:pt x="285" y="76"/>
                  </a:lnTo>
                  <a:lnTo>
                    <a:pt x="288" y="71"/>
                  </a:lnTo>
                  <a:lnTo>
                    <a:pt x="288" y="71"/>
                  </a:lnTo>
                  <a:lnTo>
                    <a:pt x="292" y="68"/>
                  </a:lnTo>
                  <a:lnTo>
                    <a:pt x="295" y="66"/>
                  </a:lnTo>
                  <a:lnTo>
                    <a:pt x="297" y="65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2" y="61"/>
                  </a:lnTo>
                  <a:lnTo>
                    <a:pt x="302" y="60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2" y="56"/>
                  </a:lnTo>
                  <a:lnTo>
                    <a:pt x="302" y="55"/>
                  </a:lnTo>
                  <a:lnTo>
                    <a:pt x="297" y="51"/>
                  </a:lnTo>
                  <a:lnTo>
                    <a:pt x="297" y="51"/>
                  </a:lnTo>
                  <a:lnTo>
                    <a:pt x="297" y="50"/>
                  </a:lnTo>
                  <a:lnTo>
                    <a:pt x="295" y="50"/>
                  </a:lnTo>
                  <a:lnTo>
                    <a:pt x="292" y="51"/>
                  </a:lnTo>
                  <a:lnTo>
                    <a:pt x="292" y="50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2" y="45"/>
                  </a:lnTo>
                  <a:lnTo>
                    <a:pt x="282" y="4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83" y="35"/>
                  </a:lnTo>
                  <a:lnTo>
                    <a:pt x="283" y="35"/>
                  </a:lnTo>
                  <a:lnTo>
                    <a:pt x="290" y="28"/>
                  </a:lnTo>
                  <a:lnTo>
                    <a:pt x="292" y="26"/>
                  </a:lnTo>
                  <a:lnTo>
                    <a:pt x="293" y="26"/>
                  </a:lnTo>
                  <a:lnTo>
                    <a:pt x="292" y="25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88" y="23"/>
                  </a:lnTo>
                  <a:lnTo>
                    <a:pt x="285" y="20"/>
                  </a:lnTo>
                  <a:lnTo>
                    <a:pt x="282" y="20"/>
                  </a:lnTo>
                  <a:lnTo>
                    <a:pt x="278" y="18"/>
                  </a:lnTo>
                  <a:lnTo>
                    <a:pt x="273" y="15"/>
                  </a:lnTo>
                  <a:lnTo>
                    <a:pt x="267" y="11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2" y="8"/>
                  </a:lnTo>
                  <a:lnTo>
                    <a:pt x="260" y="8"/>
                  </a:lnTo>
                  <a:lnTo>
                    <a:pt x="258" y="8"/>
                  </a:lnTo>
                  <a:lnTo>
                    <a:pt x="257" y="8"/>
                  </a:lnTo>
                  <a:lnTo>
                    <a:pt x="255" y="10"/>
                  </a:lnTo>
                  <a:lnTo>
                    <a:pt x="255" y="11"/>
                  </a:lnTo>
                  <a:lnTo>
                    <a:pt x="245" y="21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6"/>
                  </a:lnTo>
                  <a:lnTo>
                    <a:pt x="223" y="53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17" y="60"/>
                  </a:lnTo>
                  <a:lnTo>
                    <a:pt x="217" y="61"/>
                  </a:lnTo>
                  <a:lnTo>
                    <a:pt x="217" y="61"/>
                  </a:lnTo>
                  <a:lnTo>
                    <a:pt x="215" y="61"/>
                  </a:lnTo>
                  <a:lnTo>
                    <a:pt x="211" y="66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06" y="83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0" y="85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5" y="93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5" y="96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1" y="107"/>
                  </a:lnTo>
                  <a:lnTo>
                    <a:pt x="186" y="115"/>
                  </a:lnTo>
                  <a:lnTo>
                    <a:pt x="186" y="120"/>
                  </a:lnTo>
                  <a:lnTo>
                    <a:pt x="183" y="118"/>
                  </a:lnTo>
                  <a:lnTo>
                    <a:pt x="173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8" y="123"/>
                  </a:lnTo>
                  <a:lnTo>
                    <a:pt x="165" y="128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60" y="132"/>
                  </a:lnTo>
                  <a:lnTo>
                    <a:pt x="158" y="132"/>
                  </a:lnTo>
                  <a:lnTo>
                    <a:pt x="151" y="132"/>
                  </a:lnTo>
                  <a:lnTo>
                    <a:pt x="133" y="133"/>
                  </a:lnTo>
                  <a:lnTo>
                    <a:pt x="120" y="135"/>
                  </a:lnTo>
                  <a:lnTo>
                    <a:pt x="115" y="137"/>
                  </a:lnTo>
                  <a:lnTo>
                    <a:pt x="113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5" y="133"/>
                  </a:lnTo>
                  <a:lnTo>
                    <a:pt x="101" y="127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0" y="122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78" y="118"/>
                  </a:lnTo>
                  <a:lnTo>
                    <a:pt x="78" y="117"/>
                  </a:lnTo>
                  <a:lnTo>
                    <a:pt x="76" y="115"/>
                  </a:lnTo>
                  <a:lnTo>
                    <a:pt x="71" y="112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3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56" y="100"/>
                  </a:lnTo>
                  <a:lnTo>
                    <a:pt x="53" y="98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1" y="93"/>
                  </a:lnTo>
                  <a:lnTo>
                    <a:pt x="46" y="95"/>
                  </a:lnTo>
                  <a:lnTo>
                    <a:pt x="38" y="90"/>
                  </a:lnTo>
                  <a:lnTo>
                    <a:pt x="28" y="86"/>
                  </a:lnTo>
                  <a:lnTo>
                    <a:pt x="23" y="95"/>
                  </a:lnTo>
                  <a:lnTo>
                    <a:pt x="21" y="96"/>
                  </a:lnTo>
                  <a:lnTo>
                    <a:pt x="23" y="108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2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5" y="123"/>
                  </a:lnTo>
                  <a:lnTo>
                    <a:pt x="21" y="127"/>
                  </a:lnTo>
                  <a:lnTo>
                    <a:pt x="20" y="128"/>
                  </a:lnTo>
                  <a:lnTo>
                    <a:pt x="18" y="128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0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3"/>
                  </a:lnTo>
                  <a:lnTo>
                    <a:pt x="20" y="158"/>
                  </a:lnTo>
                  <a:lnTo>
                    <a:pt x="20" y="165"/>
                  </a:lnTo>
                  <a:lnTo>
                    <a:pt x="20" y="167"/>
                  </a:lnTo>
                  <a:lnTo>
                    <a:pt x="21" y="168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30" y="175"/>
                  </a:lnTo>
                  <a:lnTo>
                    <a:pt x="30" y="175"/>
                  </a:lnTo>
                  <a:lnTo>
                    <a:pt x="41" y="193"/>
                  </a:lnTo>
                  <a:lnTo>
                    <a:pt x="41" y="197"/>
                  </a:lnTo>
                  <a:lnTo>
                    <a:pt x="45" y="203"/>
                  </a:lnTo>
                  <a:lnTo>
                    <a:pt x="45" y="205"/>
                  </a:lnTo>
                  <a:lnTo>
                    <a:pt x="45" y="207"/>
                  </a:lnTo>
                  <a:lnTo>
                    <a:pt x="45" y="208"/>
                  </a:lnTo>
                  <a:lnTo>
                    <a:pt x="45" y="210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46" y="215"/>
                  </a:lnTo>
                  <a:lnTo>
                    <a:pt x="46" y="215"/>
                  </a:lnTo>
                  <a:lnTo>
                    <a:pt x="48" y="217"/>
                  </a:lnTo>
                  <a:lnTo>
                    <a:pt x="56" y="225"/>
                  </a:lnTo>
                  <a:lnTo>
                    <a:pt x="53" y="252"/>
                  </a:lnTo>
                  <a:lnTo>
                    <a:pt x="53" y="253"/>
                  </a:lnTo>
                  <a:lnTo>
                    <a:pt x="53" y="255"/>
                  </a:lnTo>
                  <a:lnTo>
                    <a:pt x="53" y="260"/>
                  </a:lnTo>
                  <a:lnTo>
                    <a:pt x="53" y="260"/>
                  </a:lnTo>
                  <a:lnTo>
                    <a:pt x="55" y="262"/>
                  </a:lnTo>
                  <a:lnTo>
                    <a:pt x="56" y="262"/>
                  </a:lnTo>
                  <a:lnTo>
                    <a:pt x="60" y="262"/>
                  </a:lnTo>
                  <a:lnTo>
                    <a:pt x="83" y="265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8" y="278"/>
                  </a:lnTo>
                  <a:lnTo>
                    <a:pt x="91" y="292"/>
                  </a:lnTo>
                  <a:lnTo>
                    <a:pt x="93" y="293"/>
                  </a:lnTo>
                  <a:lnTo>
                    <a:pt x="93" y="293"/>
                  </a:lnTo>
                  <a:lnTo>
                    <a:pt x="101" y="295"/>
                  </a:lnTo>
                  <a:lnTo>
                    <a:pt x="110" y="297"/>
                  </a:lnTo>
                  <a:lnTo>
                    <a:pt x="110" y="298"/>
                  </a:lnTo>
                  <a:lnTo>
                    <a:pt x="111" y="300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3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7"/>
                  </a:lnTo>
                  <a:lnTo>
                    <a:pt x="111" y="308"/>
                  </a:lnTo>
                  <a:lnTo>
                    <a:pt x="115" y="313"/>
                  </a:lnTo>
                  <a:lnTo>
                    <a:pt x="113" y="317"/>
                  </a:lnTo>
                  <a:lnTo>
                    <a:pt x="113" y="318"/>
                  </a:lnTo>
                  <a:lnTo>
                    <a:pt x="116" y="318"/>
                  </a:lnTo>
                  <a:lnTo>
                    <a:pt x="120" y="322"/>
                  </a:lnTo>
                  <a:lnTo>
                    <a:pt x="120" y="322"/>
                  </a:lnTo>
                  <a:lnTo>
                    <a:pt x="120" y="320"/>
                  </a:lnTo>
                  <a:lnTo>
                    <a:pt x="121" y="320"/>
                  </a:lnTo>
                  <a:lnTo>
                    <a:pt x="121" y="320"/>
                  </a:lnTo>
                  <a:lnTo>
                    <a:pt x="123" y="320"/>
                  </a:lnTo>
                  <a:lnTo>
                    <a:pt x="125" y="320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8" y="335"/>
                  </a:lnTo>
                  <a:lnTo>
                    <a:pt x="128" y="337"/>
                  </a:lnTo>
                  <a:lnTo>
                    <a:pt x="126" y="340"/>
                  </a:lnTo>
                  <a:lnTo>
                    <a:pt x="126" y="342"/>
                  </a:lnTo>
                  <a:lnTo>
                    <a:pt x="128" y="342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30" y="343"/>
                  </a:lnTo>
                  <a:lnTo>
                    <a:pt x="131" y="343"/>
                  </a:lnTo>
                  <a:lnTo>
                    <a:pt x="133" y="343"/>
                  </a:lnTo>
                  <a:lnTo>
                    <a:pt x="133" y="342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41" y="343"/>
                  </a:lnTo>
                  <a:lnTo>
                    <a:pt x="141" y="343"/>
                  </a:lnTo>
                  <a:lnTo>
                    <a:pt x="146" y="347"/>
                  </a:lnTo>
                  <a:lnTo>
                    <a:pt x="146" y="348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6" y="360"/>
                  </a:lnTo>
                  <a:lnTo>
                    <a:pt x="146" y="362"/>
                  </a:lnTo>
                  <a:lnTo>
                    <a:pt x="148" y="362"/>
                  </a:lnTo>
                  <a:lnTo>
                    <a:pt x="155" y="370"/>
                  </a:lnTo>
                  <a:lnTo>
                    <a:pt x="156" y="370"/>
                  </a:lnTo>
                  <a:lnTo>
                    <a:pt x="158" y="370"/>
                  </a:lnTo>
                  <a:lnTo>
                    <a:pt x="160" y="370"/>
                  </a:lnTo>
                  <a:lnTo>
                    <a:pt x="160" y="370"/>
                  </a:lnTo>
                  <a:lnTo>
                    <a:pt x="161" y="369"/>
                  </a:lnTo>
                  <a:lnTo>
                    <a:pt x="163" y="369"/>
                  </a:lnTo>
                  <a:lnTo>
                    <a:pt x="163" y="367"/>
                  </a:lnTo>
                  <a:lnTo>
                    <a:pt x="165" y="365"/>
                  </a:lnTo>
                  <a:lnTo>
                    <a:pt x="166" y="365"/>
                  </a:lnTo>
                  <a:lnTo>
                    <a:pt x="166" y="365"/>
                  </a:lnTo>
                  <a:lnTo>
                    <a:pt x="170" y="369"/>
                  </a:lnTo>
                  <a:lnTo>
                    <a:pt x="170" y="369"/>
                  </a:lnTo>
                  <a:lnTo>
                    <a:pt x="178" y="380"/>
                  </a:lnTo>
                  <a:lnTo>
                    <a:pt x="185" y="395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6" y="402"/>
                  </a:lnTo>
                  <a:lnTo>
                    <a:pt x="186" y="402"/>
                  </a:lnTo>
                  <a:lnTo>
                    <a:pt x="188" y="402"/>
                  </a:lnTo>
                  <a:lnTo>
                    <a:pt x="188" y="402"/>
                  </a:lnTo>
                  <a:lnTo>
                    <a:pt x="190" y="400"/>
                  </a:lnTo>
                  <a:lnTo>
                    <a:pt x="191" y="399"/>
                  </a:lnTo>
                  <a:lnTo>
                    <a:pt x="195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201" y="395"/>
                  </a:lnTo>
                  <a:lnTo>
                    <a:pt x="208" y="397"/>
                  </a:lnTo>
                  <a:lnTo>
                    <a:pt x="210" y="399"/>
                  </a:lnTo>
                  <a:lnTo>
                    <a:pt x="211" y="399"/>
                  </a:lnTo>
                  <a:lnTo>
                    <a:pt x="215" y="402"/>
                  </a:lnTo>
                  <a:lnTo>
                    <a:pt x="217" y="402"/>
                  </a:lnTo>
                  <a:lnTo>
                    <a:pt x="217" y="404"/>
                  </a:lnTo>
                  <a:lnTo>
                    <a:pt x="218" y="405"/>
                  </a:lnTo>
                  <a:lnTo>
                    <a:pt x="218" y="407"/>
                  </a:lnTo>
                  <a:lnTo>
                    <a:pt x="220" y="407"/>
                  </a:lnTo>
                  <a:lnTo>
                    <a:pt x="222" y="407"/>
                  </a:lnTo>
                  <a:lnTo>
                    <a:pt x="222" y="407"/>
                  </a:lnTo>
                  <a:lnTo>
                    <a:pt x="228" y="404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0"/>
                  </a:lnTo>
                  <a:lnTo>
                    <a:pt x="242" y="394"/>
                  </a:lnTo>
                  <a:lnTo>
                    <a:pt x="243" y="394"/>
                  </a:lnTo>
                  <a:lnTo>
                    <a:pt x="247" y="394"/>
                  </a:lnTo>
                  <a:lnTo>
                    <a:pt x="247" y="394"/>
                  </a:lnTo>
                  <a:lnTo>
                    <a:pt x="247" y="395"/>
                  </a:lnTo>
                  <a:lnTo>
                    <a:pt x="248" y="395"/>
                  </a:lnTo>
                  <a:lnTo>
                    <a:pt x="248" y="395"/>
                  </a:lnTo>
                  <a:lnTo>
                    <a:pt x="250" y="397"/>
                  </a:lnTo>
                  <a:lnTo>
                    <a:pt x="252" y="397"/>
                  </a:lnTo>
                  <a:lnTo>
                    <a:pt x="252" y="397"/>
                  </a:lnTo>
                  <a:lnTo>
                    <a:pt x="253" y="395"/>
                  </a:lnTo>
                  <a:lnTo>
                    <a:pt x="257" y="394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62" y="390"/>
                  </a:lnTo>
                  <a:lnTo>
                    <a:pt x="262" y="390"/>
                  </a:lnTo>
                  <a:lnTo>
                    <a:pt x="262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3" y="395"/>
                  </a:lnTo>
                  <a:lnTo>
                    <a:pt x="260" y="400"/>
                  </a:lnTo>
                  <a:lnTo>
                    <a:pt x="260" y="402"/>
                  </a:lnTo>
                  <a:lnTo>
                    <a:pt x="258" y="404"/>
                  </a:lnTo>
                  <a:lnTo>
                    <a:pt x="252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5" y="410"/>
                  </a:lnTo>
                  <a:lnTo>
                    <a:pt x="245" y="410"/>
                  </a:lnTo>
                  <a:lnTo>
                    <a:pt x="243" y="410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45" y="427"/>
                  </a:lnTo>
                  <a:lnTo>
                    <a:pt x="245" y="429"/>
                  </a:lnTo>
                  <a:lnTo>
                    <a:pt x="247" y="430"/>
                  </a:lnTo>
                  <a:lnTo>
                    <a:pt x="247" y="430"/>
                  </a:lnTo>
                  <a:lnTo>
                    <a:pt x="253" y="437"/>
                  </a:lnTo>
                  <a:lnTo>
                    <a:pt x="255" y="437"/>
                  </a:lnTo>
                  <a:lnTo>
                    <a:pt x="257" y="437"/>
                  </a:lnTo>
                  <a:lnTo>
                    <a:pt x="258" y="439"/>
                  </a:lnTo>
                  <a:lnTo>
                    <a:pt x="263" y="444"/>
                  </a:lnTo>
                  <a:lnTo>
                    <a:pt x="268" y="449"/>
                  </a:lnTo>
                  <a:lnTo>
                    <a:pt x="268" y="449"/>
                  </a:lnTo>
                  <a:lnTo>
                    <a:pt x="270" y="450"/>
                  </a:lnTo>
                  <a:lnTo>
                    <a:pt x="268" y="450"/>
                  </a:lnTo>
                  <a:lnTo>
                    <a:pt x="268" y="452"/>
                  </a:lnTo>
                  <a:lnTo>
                    <a:pt x="268" y="454"/>
                  </a:lnTo>
                  <a:lnTo>
                    <a:pt x="268" y="454"/>
                  </a:lnTo>
                  <a:lnTo>
                    <a:pt x="268" y="457"/>
                  </a:lnTo>
                  <a:lnTo>
                    <a:pt x="270" y="459"/>
                  </a:lnTo>
                  <a:lnTo>
                    <a:pt x="270" y="459"/>
                  </a:lnTo>
                  <a:lnTo>
                    <a:pt x="263" y="465"/>
                  </a:lnTo>
                  <a:lnTo>
                    <a:pt x="262" y="465"/>
                  </a:lnTo>
                  <a:lnTo>
                    <a:pt x="262" y="467"/>
                  </a:lnTo>
                  <a:lnTo>
                    <a:pt x="258" y="467"/>
                  </a:lnTo>
                  <a:lnTo>
                    <a:pt x="253" y="465"/>
                  </a:lnTo>
                  <a:lnTo>
                    <a:pt x="252" y="472"/>
                  </a:lnTo>
                  <a:lnTo>
                    <a:pt x="252" y="474"/>
                  </a:lnTo>
                  <a:lnTo>
                    <a:pt x="252" y="475"/>
                  </a:lnTo>
                  <a:lnTo>
                    <a:pt x="253" y="480"/>
                  </a:lnTo>
                  <a:lnTo>
                    <a:pt x="253" y="484"/>
                  </a:lnTo>
                  <a:lnTo>
                    <a:pt x="248" y="490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50" y="510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9"/>
                  </a:lnTo>
                  <a:lnTo>
                    <a:pt x="253" y="519"/>
                  </a:lnTo>
                  <a:lnTo>
                    <a:pt x="247" y="520"/>
                  </a:lnTo>
                  <a:lnTo>
                    <a:pt x="240" y="525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8" y="540"/>
                  </a:lnTo>
                  <a:lnTo>
                    <a:pt x="243" y="544"/>
                  </a:lnTo>
                  <a:lnTo>
                    <a:pt x="243" y="544"/>
                  </a:lnTo>
                  <a:lnTo>
                    <a:pt x="243" y="542"/>
                  </a:lnTo>
                  <a:lnTo>
                    <a:pt x="245" y="542"/>
                  </a:lnTo>
                  <a:lnTo>
                    <a:pt x="245" y="542"/>
                  </a:lnTo>
                  <a:lnTo>
                    <a:pt x="247" y="542"/>
                  </a:lnTo>
                  <a:lnTo>
                    <a:pt x="247" y="542"/>
                  </a:lnTo>
                  <a:lnTo>
                    <a:pt x="248" y="542"/>
                  </a:lnTo>
                  <a:lnTo>
                    <a:pt x="248" y="544"/>
                  </a:lnTo>
                  <a:lnTo>
                    <a:pt x="250" y="544"/>
                  </a:lnTo>
                  <a:lnTo>
                    <a:pt x="250" y="545"/>
                  </a:lnTo>
                  <a:lnTo>
                    <a:pt x="252" y="550"/>
                  </a:lnTo>
                  <a:lnTo>
                    <a:pt x="252" y="557"/>
                  </a:lnTo>
                  <a:lnTo>
                    <a:pt x="252" y="562"/>
                  </a:lnTo>
                  <a:lnTo>
                    <a:pt x="248" y="567"/>
                  </a:lnTo>
                  <a:lnTo>
                    <a:pt x="247" y="577"/>
                  </a:lnTo>
                  <a:lnTo>
                    <a:pt x="247" y="579"/>
                  </a:lnTo>
                  <a:lnTo>
                    <a:pt x="248" y="579"/>
                  </a:lnTo>
                  <a:lnTo>
                    <a:pt x="248" y="579"/>
                  </a:lnTo>
                  <a:lnTo>
                    <a:pt x="250" y="580"/>
                  </a:lnTo>
                  <a:lnTo>
                    <a:pt x="252" y="579"/>
                  </a:lnTo>
                  <a:lnTo>
                    <a:pt x="253" y="579"/>
                  </a:lnTo>
                  <a:lnTo>
                    <a:pt x="253" y="579"/>
                  </a:lnTo>
                  <a:lnTo>
                    <a:pt x="255" y="579"/>
                  </a:lnTo>
                  <a:lnTo>
                    <a:pt x="268" y="589"/>
                  </a:lnTo>
                  <a:lnTo>
                    <a:pt x="270" y="590"/>
                  </a:lnTo>
                  <a:lnTo>
                    <a:pt x="270" y="592"/>
                  </a:lnTo>
                  <a:lnTo>
                    <a:pt x="272" y="594"/>
                  </a:lnTo>
                  <a:lnTo>
                    <a:pt x="282" y="602"/>
                  </a:lnTo>
                  <a:lnTo>
                    <a:pt x="292" y="595"/>
                  </a:lnTo>
                  <a:lnTo>
                    <a:pt x="293" y="605"/>
                  </a:lnTo>
                  <a:lnTo>
                    <a:pt x="300" y="605"/>
                  </a:lnTo>
                  <a:lnTo>
                    <a:pt x="300" y="605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3" y="604"/>
                  </a:lnTo>
                  <a:lnTo>
                    <a:pt x="305" y="605"/>
                  </a:lnTo>
                  <a:lnTo>
                    <a:pt x="307" y="607"/>
                  </a:lnTo>
                  <a:lnTo>
                    <a:pt x="308" y="609"/>
                  </a:lnTo>
                  <a:lnTo>
                    <a:pt x="308" y="609"/>
                  </a:lnTo>
                  <a:lnTo>
                    <a:pt x="313" y="615"/>
                  </a:lnTo>
                  <a:lnTo>
                    <a:pt x="313" y="615"/>
                  </a:lnTo>
                  <a:lnTo>
                    <a:pt x="322" y="619"/>
                  </a:lnTo>
                  <a:lnTo>
                    <a:pt x="323" y="621"/>
                  </a:lnTo>
                  <a:lnTo>
                    <a:pt x="327" y="626"/>
                  </a:lnTo>
                  <a:lnTo>
                    <a:pt x="327" y="626"/>
                  </a:lnTo>
                  <a:lnTo>
                    <a:pt x="327" y="639"/>
                  </a:lnTo>
                  <a:lnTo>
                    <a:pt x="323" y="646"/>
                  </a:lnTo>
                  <a:lnTo>
                    <a:pt x="323" y="646"/>
                  </a:lnTo>
                  <a:lnTo>
                    <a:pt x="325" y="647"/>
                  </a:lnTo>
                  <a:lnTo>
                    <a:pt x="325" y="647"/>
                  </a:lnTo>
                  <a:lnTo>
                    <a:pt x="327" y="649"/>
                  </a:lnTo>
                  <a:lnTo>
                    <a:pt x="327" y="649"/>
                  </a:lnTo>
                  <a:lnTo>
                    <a:pt x="330" y="649"/>
                  </a:lnTo>
                  <a:lnTo>
                    <a:pt x="330" y="649"/>
                  </a:lnTo>
                  <a:lnTo>
                    <a:pt x="332" y="647"/>
                  </a:lnTo>
                  <a:lnTo>
                    <a:pt x="333" y="646"/>
                  </a:lnTo>
                  <a:lnTo>
                    <a:pt x="337" y="646"/>
                  </a:lnTo>
                  <a:lnTo>
                    <a:pt x="338" y="644"/>
                  </a:lnTo>
                  <a:lnTo>
                    <a:pt x="340" y="644"/>
                  </a:lnTo>
                  <a:lnTo>
                    <a:pt x="347" y="642"/>
                  </a:lnTo>
                  <a:lnTo>
                    <a:pt x="350" y="642"/>
                  </a:lnTo>
                  <a:lnTo>
                    <a:pt x="353" y="642"/>
                  </a:lnTo>
                  <a:lnTo>
                    <a:pt x="357" y="644"/>
                  </a:lnTo>
                  <a:lnTo>
                    <a:pt x="368" y="647"/>
                  </a:lnTo>
                  <a:lnTo>
                    <a:pt x="378" y="649"/>
                  </a:lnTo>
                  <a:lnTo>
                    <a:pt x="380" y="649"/>
                  </a:lnTo>
                  <a:lnTo>
                    <a:pt x="387" y="654"/>
                  </a:lnTo>
                  <a:lnTo>
                    <a:pt x="393" y="656"/>
                  </a:lnTo>
                  <a:lnTo>
                    <a:pt x="400" y="659"/>
                  </a:lnTo>
                  <a:lnTo>
                    <a:pt x="410" y="662"/>
                  </a:lnTo>
                  <a:lnTo>
                    <a:pt x="412" y="662"/>
                  </a:lnTo>
                  <a:lnTo>
                    <a:pt x="417" y="664"/>
                  </a:lnTo>
                  <a:lnTo>
                    <a:pt x="418" y="664"/>
                  </a:lnTo>
                  <a:lnTo>
                    <a:pt x="418" y="664"/>
                  </a:lnTo>
                  <a:lnTo>
                    <a:pt x="422" y="662"/>
                  </a:lnTo>
                  <a:lnTo>
                    <a:pt x="425" y="661"/>
                  </a:lnTo>
                  <a:lnTo>
                    <a:pt x="425" y="661"/>
                  </a:lnTo>
                  <a:lnTo>
                    <a:pt x="427" y="659"/>
                  </a:lnTo>
                  <a:lnTo>
                    <a:pt x="427" y="657"/>
                  </a:lnTo>
                  <a:lnTo>
                    <a:pt x="427" y="657"/>
                  </a:lnTo>
                  <a:lnTo>
                    <a:pt x="433" y="657"/>
                  </a:lnTo>
                  <a:lnTo>
                    <a:pt x="433" y="657"/>
                  </a:lnTo>
                  <a:lnTo>
                    <a:pt x="435" y="657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57" y="681"/>
                  </a:lnTo>
                  <a:lnTo>
                    <a:pt x="470" y="689"/>
                  </a:lnTo>
                  <a:lnTo>
                    <a:pt x="489" y="701"/>
                  </a:lnTo>
                  <a:lnTo>
                    <a:pt x="489" y="701"/>
                  </a:lnTo>
                  <a:lnTo>
                    <a:pt x="492" y="702"/>
                  </a:lnTo>
                  <a:lnTo>
                    <a:pt x="492" y="709"/>
                  </a:lnTo>
                  <a:lnTo>
                    <a:pt x="490" y="737"/>
                  </a:lnTo>
                  <a:lnTo>
                    <a:pt x="490" y="741"/>
                  </a:lnTo>
                  <a:lnTo>
                    <a:pt x="494" y="752"/>
                  </a:lnTo>
                  <a:lnTo>
                    <a:pt x="499" y="767"/>
                  </a:lnTo>
                  <a:lnTo>
                    <a:pt x="502" y="777"/>
                  </a:lnTo>
                  <a:lnTo>
                    <a:pt x="507" y="774"/>
                  </a:lnTo>
                  <a:lnTo>
                    <a:pt x="519" y="771"/>
                  </a:lnTo>
                  <a:lnTo>
                    <a:pt x="529" y="767"/>
                  </a:lnTo>
                  <a:lnTo>
                    <a:pt x="534" y="784"/>
                  </a:lnTo>
                  <a:lnTo>
                    <a:pt x="535" y="791"/>
                  </a:lnTo>
                  <a:lnTo>
                    <a:pt x="540" y="807"/>
                  </a:lnTo>
                  <a:lnTo>
                    <a:pt x="542" y="812"/>
                  </a:lnTo>
                  <a:lnTo>
                    <a:pt x="545" y="814"/>
                  </a:lnTo>
                  <a:lnTo>
                    <a:pt x="554" y="814"/>
                  </a:lnTo>
                  <a:lnTo>
                    <a:pt x="557" y="817"/>
                  </a:lnTo>
                  <a:lnTo>
                    <a:pt x="564" y="819"/>
                  </a:lnTo>
                  <a:lnTo>
                    <a:pt x="569" y="821"/>
                  </a:lnTo>
                  <a:lnTo>
                    <a:pt x="579" y="826"/>
                  </a:lnTo>
                  <a:lnTo>
                    <a:pt x="580" y="826"/>
                  </a:lnTo>
                  <a:lnTo>
                    <a:pt x="580" y="827"/>
                  </a:lnTo>
                  <a:lnTo>
                    <a:pt x="580" y="827"/>
                  </a:lnTo>
                  <a:lnTo>
                    <a:pt x="580" y="829"/>
                  </a:lnTo>
                  <a:lnTo>
                    <a:pt x="589" y="842"/>
                  </a:lnTo>
                  <a:lnTo>
                    <a:pt x="589" y="842"/>
                  </a:lnTo>
                  <a:lnTo>
                    <a:pt x="590" y="844"/>
                  </a:lnTo>
                  <a:lnTo>
                    <a:pt x="592" y="844"/>
                  </a:lnTo>
                  <a:lnTo>
                    <a:pt x="597" y="84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47"/>
            <p:cNvSpPr>
              <a:spLocks/>
            </p:cNvSpPr>
            <p:nvPr/>
          </p:nvSpPr>
          <p:spPr bwMode="auto">
            <a:xfrm>
              <a:off x="8802268" y="5643466"/>
              <a:ext cx="31056" cy="20254"/>
            </a:xfrm>
            <a:custGeom>
              <a:avLst/>
              <a:gdLst>
                <a:gd name="T0" fmla="*/ 23 w 23"/>
                <a:gd name="T1" fmla="*/ 0 h 15"/>
                <a:gd name="T2" fmla="*/ 23 w 23"/>
                <a:gd name="T3" fmla="*/ 0 h 15"/>
                <a:gd name="T4" fmla="*/ 22 w 23"/>
                <a:gd name="T5" fmla="*/ 3 h 15"/>
                <a:gd name="T6" fmla="*/ 22 w 23"/>
                <a:gd name="T7" fmla="*/ 3 h 15"/>
                <a:gd name="T8" fmla="*/ 22 w 23"/>
                <a:gd name="T9" fmla="*/ 1 h 15"/>
                <a:gd name="T10" fmla="*/ 15 w 23"/>
                <a:gd name="T11" fmla="*/ 1 h 15"/>
                <a:gd name="T12" fmla="*/ 10 w 23"/>
                <a:gd name="T13" fmla="*/ 1 h 15"/>
                <a:gd name="T14" fmla="*/ 2 w 23"/>
                <a:gd name="T15" fmla="*/ 6 h 15"/>
                <a:gd name="T16" fmla="*/ 2 w 23"/>
                <a:gd name="T17" fmla="*/ 6 h 15"/>
                <a:gd name="T18" fmla="*/ 0 w 23"/>
                <a:gd name="T19" fmla="*/ 8 h 15"/>
                <a:gd name="T20" fmla="*/ 2 w 23"/>
                <a:gd name="T21" fmla="*/ 8 h 15"/>
                <a:gd name="T22" fmla="*/ 2 w 23"/>
                <a:gd name="T23" fmla="*/ 8 h 15"/>
                <a:gd name="T24" fmla="*/ 2 w 23"/>
                <a:gd name="T25" fmla="*/ 10 h 15"/>
                <a:gd name="T26" fmla="*/ 10 w 23"/>
                <a:gd name="T27" fmla="*/ 13 h 15"/>
                <a:gd name="T28" fmla="*/ 23 w 23"/>
                <a:gd name="T29" fmla="*/ 15 h 15"/>
                <a:gd name="T30" fmla="*/ 23 w 23"/>
                <a:gd name="T31" fmla="*/ 15 h 15"/>
                <a:gd name="T32" fmla="*/ 23 w 23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lnTo>
                    <a:pt x="23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15" y="1"/>
                  </a:lnTo>
                  <a:lnTo>
                    <a:pt x="1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Freeform 48"/>
            <p:cNvSpPr>
              <a:spLocks/>
            </p:cNvSpPr>
            <p:nvPr/>
          </p:nvSpPr>
          <p:spPr bwMode="auto">
            <a:xfrm>
              <a:off x="8737455" y="5732583"/>
              <a:ext cx="35107" cy="45909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Freeform 49"/>
            <p:cNvSpPr>
              <a:spLocks/>
            </p:cNvSpPr>
            <p:nvPr/>
          </p:nvSpPr>
          <p:spPr bwMode="auto">
            <a:xfrm>
              <a:off x="8737455" y="5732583"/>
              <a:ext cx="35107" cy="45909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Freeform 50"/>
            <p:cNvSpPr>
              <a:spLocks/>
            </p:cNvSpPr>
            <p:nvPr/>
          </p:nvSpPr>
          <p:spPr bwMode="auto">
            <a:xfrm>
              <a:off x="8734755" y="5751487"/>
              <a:ext cx="4051" cy="1350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1 h 1"/>
                <a:gd name="T18" fmla="*/ 0 w 3"/>
                <a:gd name="T19" fmla="*/ 1 h 1"/>
                <a:gd name="T20" fmla="*/ 0 w 3"/>
                <a:gd name="T21" fmla="*/ 1 h 1"/>
                <a:gd name="T22" fmla="*/ 0 w 3"/>
                <a:gd name="T23" fmla="*/ 1 h 1"/>
                <a:gd name="T24" fmla="*/ 2 w 3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Freeform 51"/>
            <p:cNvSpPr>
              <a:spLocks/>
            </p:cNvSpPr>
            <p:nvPr/>
          </p:nvSpPr>
          <p:spPr bwMode="auto">
            <a:xfrm>
              <a:off x="8728004" y="5737984"/>
              <a:ext cx="13503" cy="6751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Freeform 52"/>
            <p:cNvSpPr>
              <a:spLocks/>
            </p:cNvSpPr>
            <p:nvPr/>
          </p:nvSpPr>
          <p:spPr bwMode="auto">
            <a:xfrm>
              <a:off x="8728004" y="5737984"/>
              <a:ext cx="13503" cy="6751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53"/>
            <p:cNvSpPr>
              <a:spLocks/>
            </p:cNvSpPr>
            <p:nvPr/>
          </p:nvSpPr>
          <p:spPr bwMode="auto">
            <a:xfrm>
              <a:off x="7990760" y="4178429"/>
              <a:ext cx="673782" cy="565760"/>
            </a:xfrm>
            <a:custGeom>
              <a:avLst/>
              <a:gdLst>
                <a:gd name="T0" fmla="*/ 439 w 499"/>
                <a:gd name="T1" fmla="*/ 360 h 419"/>
                <a:gd name="T2" fmla="*/ 341 w 499"/>
                <a:gd name="T3" fmla="*/ 394 h 419"/>
                <a:gd name="T4" fmla="*/ 332 w 499"/>
                <a:gd name="T5" fmla="*/ 404 h 419"/>
                <a:gd name="T6" fmla="*/ 309 w 499"/>
                <a:gd name="T7" fmla="*/ 390 h 419"/>
                <a:gd name="T8" fmla="*/ 296 w 499"/>
                <a:gd name="T9" fmla="*/ 389 h 419"/>
                <a:gd name="T10" fmla="*/ 274 w 499"/>
                <a:gd name="T11" fmla="*/ 377 h 419"/>
                <a:gd name="T12" fmla="*/ 286 w 499"/>
                <a:gd name="T13" fmla="*/ 364 h 419"/>
                <a:gd name="T14" fmla="*/ 291 w 499"/>
                <a:gd name="T15" fmla="*/ 355 h 419"/>
                <a:gd name="T16" fmla="*/ 281 w 499"/>
                <a:gd name="T17" fmla="*/ 349 h 419"/>
                <a:gd name="T18" fmla="*/ 271 w 499"/>
                <a:gd name="T19" fmla="*/ 337 h 419"/>
                <a:gd name="T20" fmla="*/ 281 w 499"/>
                <a:gd name="T21" fmla="*/ 324 h 419"/>
                <a:gd name="T22" fmla="*/ 262 w 499"/>
                <a:gd name="T23" fmla="*/ 314 h 419"/>
                <a:gd name="T24" fmla="*/ 247 w 499"/>
                <a:gd name="T25" fmla="*/ 307 h 419"/>
                <a:gd name="T26" fmla="*/ 214 w 499"/>
                <a:gd name="T27" fmla="*/ 345 h 419"/>
                <a:gd name="T28" fmla="*/ 204 w 499"/>
                <a:gd name="T29" fmla="*/ 360 h 419"/>
                <a:gd name="T30" fmla="*/ 199 w 499"/>
                <a:gd name="T31" fmla="*/ 377 h 419"/>
                <a:gd name="T32" fmla="*/ 189 w 499"/>
                <a:gd name="T33" fmla="*/ 384 h 419"/>
                <a:gd name="T34" fmla="*/ 184 w 499"/>
                <a:gd name="T35" fmla="*/ 395 h 419"/>
                <a:gd name="T36" fmla="*/ 170 w 499"/>
                <a:gd name="T37" fmla="*/ 412 h 419"/>
                <a:gd name="T38" fmla="*/ 164 w 499"/>
                <a:gd name="T39" fmla="*/ 397 h 419"/>
                <a:gd name="T40" fmla="*/ 159 w 499"/>
                <a:gd name="T41" fmla="*/ 392 h 419"/>
                <a:gd name="T42" fmla="*/ 167 w 499"/>
                <a:gd name="T43" fmla="*/ 385 h 419"/>
                <a:gd name="T44" fmla="*/ 150 w 499"/>
                <a:gd name="T45" fmla="*/ 377 h 419"/>
                <a:gd name="T46" fmla="*/ 152 w 499"/>
                <a:gd name="T47" fmla="*/ 369 h 419"/>
                <a:gd name="T48" fmla="*/ 147 w 499"/>
                <a:gd name="T49" fmla="*/ 359 h 419"/>
                <a:gd name="T50" fmla="*/ 134 w 499"/>
                <a:gd name="T51" fmla="*/ 360 h 419"/>
                <a:gd name="T52" fmla="*/ 110 w 499"/>
                <a:gd name="T53" fmla="*/ 352 h 419"/>
                <a:gd name="T54" fmla="*/ 94 w 499"/>
                <a:gd name="T55" fmla="*/ 344 h 419"/>
                <a:gd name="T56" fmla="*/ 79 w 499"/>
                <a:gd name="T57" fmla="*/ 339 h 419"/>
                <a:gd name="T58" fmla="*/ 92 w 499"/>
                <a:gd name="T59" fmla="*/ 337 h 419"/>
                <a:gd name="T60" fmla="*/ 90 w 499"/>
                <a:gd name="T61" fmla="*/ 309 h 419"/>
                <a:gd name="T62" fmla="*/ 50 w 499"/>
                <a:gd name="T63" fmla="*/ 295 h 419"/>
                <a:gd name="T64" fmla="*/ 44 w 499"/>
                <a:gd name="T65" fmla="*/ 282 h 419"/>
                <a:gd name="T66" fmla="*/ 52 w 499"/>
                <a:gd name="T67" fmla="*/ 265 h 419"/>
                <a:gd name="T68" fmla="*/ 0 w 499"/>
                <a:gd name="T69" fmla="*/ 242 h 419"/>
                <a:gd name="T70" fmla="*/ 9 w 499"/>
                <a:gd name="T71" fmla="*/ 230 h 419"/>
                <a:gd name="T72" fmla="*/ 34 w 499"/>
                <a:gd name="T73" fmla="*/ 220 h 419"/>
                <a:gd name="T74" fmla="*/ 54 w 499"/>
                <a:gd name="T75" fmla="*/ 230 h 419"/>
                <a:gd name="T76" fmla="*/ 67 w 499"/>
                <a:gd name="T77" fmla="*/ 230 h 419"/>
                <a:gd name="T78" fmla="*/ 94 w 499"/>
                <a:gd name="T79" fmla="*/ 227 h 419"/>
                <a:gd name="T80" fmla="*/ 110 w 499"/>
                <a:gd name="T81" fmla="*/ 202 h 419"/>
                <a:gd name="T82" fmla="*/ 74 w 499"/>
                <a:gd name="T83" fmla="*/ 185 h 419"/>
                <a:gd name="T84" fmla="*/ 70 w 499"/>
                <a:gd name="T85" fmla="*/ 170 h 419"/>
                <a:gd name="T86" fmla="*/ 75 w 499"/>
                <a:gd name="T87" fmla="*/ 160 h 419"/>
                <a:gd name="T88" fmla="*/ 107 w 499"/>
                <a:gd name="T89" fmla="*/ 160 h 419"/>
                <a:gd name="T90" fmla="*/ 127 w 499"/>
                <a:gd name="T91" fmla="*/ 170 h 419"/>
                <a:gd name="T92" fmla="*/ 135 w 499"/>
                <a:gd name="T93" fmla="*/ 172 h 419"/>
                <a:gd name="T94" fmla="*/ 147 w 499"/>
                <a:gd name="T95" fmla="*/ 185 h 419"/>
                <a:gd name="T96" fmla="*/ 170 w 499"/>
                <a:gd name="T97" fmla="*/ 189 h 419"/>
                <a:gd name="T98" fmla="*/ 184 w 499"/>
                <a:gd name="T99" fmla="*/ 185 h 419"/>
                <a:gd name="T100" fmla="*/ 195 w 499"/>
                <a:gd name="T101" fmla="*/ 150 h 419"/>
                <a:gd name="T102" fmla="*/ 212 w 499"/>
                <a:gd name="T103" fmla="*/ 130 h 419"/>
                <a:gd name="T104" fmla="*/ 232 w 499"/>
                <a:gd name="T105" fmla="*/ 60 h 419"/>
                <a:gd name="T106" fmla="*/ 367 w 499"/>
                <a:gd name="T107" fmla="*/ 63 h 419"/>
                <a:gd name="T108" fmla="*/ 469 w 499"/>
                <a:gd name="T109" fmla="*/ 152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9" h="419">
                  <a:moveTo>
                    <a:pt x="499" y="299"/>
                  </a:moveTo>
                  <a:lnTo>
                    <a:pt x="491" y="314"/>
                  </a:lnTo>
                  <a:lnTo>
                    <a:pt x="479" y="322"/>
                  </a:lnTo>
                  <a:lnTo>
                    <a:pt x="467" y="330"/>
                  </a:lnTo>
                  <a:lnTo>
                    <a:pt x="457" y="344"/>
                  </a:lnTo>
                  <a:lnTo>
                    <a:pt x="446" y="355"/>
                  </a:lnTo>
                  <a:lnTo>
                    <a:pt x="439" y="360"/>
                  </a:lnTo>
                  <a:lnTo>
                    <a:pt x="424" y="370"/>
                  </a:lnTo>
                  <a:lnTo>
                    <a:pt x="409" y="384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6" y="392"/>
                  </a:lnTo>
                  <a:lnTo>
                    <a:pt x="344" y="394"/>
                  </a:lnTo>
                  <a:lnTo>
                    <a:pt x="341" y="394"/>
                  </a:lnTo>
                  <a:lnTo>
                    <a:pt x="341" y="395"/>
                  </a:lnTo>
                  <a:lnTo>
                    <a:pt x="339" y="397"/>
                  </a:lnTo>
                  <a:lnTo>
                    <a:pt x="339" y="399"/>
                  </a:lnTo>
                  <a:lnTo>
                    <a:pt x="339" y="399"/>
                  </a:lnTo>
                  <a:lnTo>
                    <a:pt x="336" y="402"/>
                  </a:lnTo>
                  <a:lnTo>
                    <a:pt x="334" y="404"/>
                  </a:lnTo>
                  <a:lnTo>
                    <a:pt x="332" y="404"/>
                  </a:lnTo>
                  <a:lnTo>
                    <a:pt x="331" y="404"/>
                  </a:lnTo>
                  <a:lnTo>
                    <a:pt x="329" y="402"/>
                  </a:lnTo>
                  <a:lnTo>
                    <a:pt x="327" y="401"/>
                  </a:lnTo>
                  <a:lnTo>
                    <a:pt x="312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09" y="390"/>
                  </a:lnTo>
                  <a:lnTo>
                    <a:pt x="307" y="392"/>
                  </a:lnTo>
                  <a:lnTo>
                    <a:pt x="306" y="394"/>
                  </a:lnTo>
                  <a:lnTo>
                    <a:pt x="306" y="394"/>
                  </a:lnTo>
                  <a:lnTo>
                    <a:pt x="304" y="394"/>
                  </a:lnTo>
                  <a:lnTo>
                    <a:pt x="304" y="394"/>
                  </a:lnTo>
                  <a:lnTo>
                    <a:pt x="297" y="390"/>
                  </a:lnTo>
                  <a:lnTo>
                    <a:pt x="296" y="389"/>
                  </a:lnTo>
                  <a:lnTo>
                    <a:pt x="287" y="385"/>
                  </a:lnTo>
                  <a:lnTo>
                    <a:pt x="284" y="384"/>
                  </a:lnTo>
                  <a:lnTo>
                    <a:pt x="279" y="382"/>
                  </a:lnTo>
                  <a:lnTo>
                    <a:pt x="277" y="382"/>
                  </a:lnTo>
                  <a:lnTo>
                    <a:pt x="277" y="382"/>
                  </a:lnTo>
                  <a:lnTo>
                    <a:pt x="276" y="380"/>
                  </a:lnTo>
                  <a:lnTo>
                    <a:pt x="274" y="377"/>
                  </a:lnTo>
                  <a:lnTo>
                    <a:pt x="274" y="377"/>
                  </a:lnTo>
                  <a:lnTo>
                    <a:pt x="274" y="375"/>
                  </a:lnTo>
                  <a:lnTo>
                    <a:pt x="277" y="370"/>
                  </a:lnTo>
                  <a:lnTo>
                    <a:pt x="277" y="370"/>
                  </a:lnTo>
                  <a:lnTo>
                    <a:pt x="281" y="367"/>
                  </a:lnTo>
                  <a:lnTo>
                    <a:pt x="284" y="365"/>
                  </a:lnTo>
                  <a:lnTo>
                    <a:pt x="286" y="364"/>
                  </a:lnTo>
                  <a:lnTo>
                    <a:pt x="289" y="364"/>
                  </a:lnTo>
                  <a:lnTo>
                    <a:pt x="289" y="362"/>
                  </a:lnTo>
                  <a:lnTo>
                    <a:pt x="291" y="360"/>
                  </a:lnTo>
                  <a:lnTo>
                    <a:pt x="291" y="359"/>
                  </a:lnTo>
                  <a:lnTo>
                    <a:pt x="291" y="357"/>
                  </a:lnTo>
                  <a:lnTo>
                    <a:pt x="291" y="355"/>
                  </a:lnTo>
                  <a:lnTo>
                    <a:pt x="291" y="355"/>
                  </a:lnTo>
                  <a:lnTo>
                    <a:pt x="291" y="354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49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81" y="349"/>
                  </a:lnTo>
                  <a:lnTo>
                    <a:pt x="272" y="347"/>
                  </a:lnTo>
                  <a:lnTo>
                    <a:pt x="272" y="345"/>
                  </a:lnTo>
                  <a:lnTo>
                    <a:pt x="271" y="344"/>
                  </a:lnTo>
                  <a:lnTo>
                    <a:pt x="271" y="342"/>
                  </a:lnTo>
                  <a:lnTo>
                    <a:pt x="271" y="340"/>
                  </a:lnTo>
                  <a:lnTo>
                    <a:pt x="271" y="340"/>
                  </a:lnTo>
                  <a:lnTo>
                    <a:pt x="271" y="337"/>
                  </a:lnTo>
                  <a:lnTo>
                    <a:pt x="271" y="337"/>
                  </a:lnTo>
                  <a:lnTo>
                    <a:pt x="272" y="334"/>
                  </a:lnTo>
                  <a:lnTo>
                    <a:pt x="272" y="334"/>
                  </a:lnTo>
                  <a:lnTo>
                    <a:pt x="279" y="327"/>
                  </a:lnTo>
                  <a:lnTo>
                    <a:pt x="281" y="325"/>
                  </a:lnTo>
                  <a:lnTo>
                    <a:pt x="282" y="325"/>
                  </a:lnTo>
                  <a:lnTo>
                    <a:pt x="281" y="324"/>
                  </a:lnTo>
                  <a:lnTo>
                    <a:pt x="279" y="322"/>
                  </a:lnTo>
                  <a:lnTo>
                    <a:pt x="279" y="322"/>
                  </a:lnTo>
                  <a:lnTo>
                    <a:pt x="277" y="322"/>
                  </a:lnTo>
                  <a:lnTo>
                    <a:pt x="274" y="319"/>
                  </a:lnTo>
                  <a:lnTo>
                    <a:pt x="271" y="319"/>
                  </a:lnTo>
                  <a:lnTo>
                    <a:pt x="267" y="317"/>
                  </a:lnTo>
                  <a:lnTo>
                    <a:pt x="262" y="314"/>
                  </a:lnTo>
                  <a:lnTo>
                    <a:pt x="256" y="310"/>
                  </a:lnTo>
                  <a:lnTo>
                    <a:pt x="254" y="309"/>
                  </a:lnTo>
                  <a:lnTo>
                    <a:pt x="254" y="309"/>
                  </a:lnTo>
                  <a:lnTo>
                    <a:pt x="252" y="309"/>
                  </a:lnTo>
                  <a:lnTo>
                    <a:pt x="251" y="307"/>
                  </a:lnTo>
                  <a:lnTo>
                    <a:pt x="249" y="307"/>
                  </a:lnTo>
                  <a:lnTo>
                    <a:pt x="247" y="307"/>
                  </a:lnTo>
                  <a:lnTo>
                    <a:pt x="246" y="307"/>
                  </a:lnTo>
                  <a:lnTo>
                    <a:pt x="244" y="309"/>
                  </a:lnTo>
                  <a:lnTo>
                    <a:pt x="244" y="310"/>
                  </a:lnTo>
                  <a:lnTo>
                    <a:pt x="234" y="320"/>
                  </a:lnTo>
                  <a:lnTo>
                    <a:pt x="214" y="344"/>
                  </a:lnTo>
                  <a:lnTo>
                    <a:pt x="214" y="344"/>
                  </a:lnTo>
                  <a:lnTo>
                    <a:pt x="214" y="345"/>
                  </a:lnTo>
                  <a:lnTo>
                    <a:pt x="212" y="352"/>
                  </a:lnTo>
                  <a:lnTo>
                    <a:pt x="211" y="354"/>
                  </a:lnTo>
                  <a:lnTo>
                    <a:pt x="211" y="355"/>
                  </a:lnTo>
                  <a:lnTo>
                    <a:pt x="206" y="359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0" y="365"/>
                  </a:lnTo>
                  <a:lnTo>
                    <a:pt x="197" y="372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9" y="375"/>
                  </a:lnTo>
                  <a:lnTo>
                    <a:pt x="199" y="377"/>
                  </a:lnTo>
                  <a:lnTo>
                    <a:pt x="199" y="377"/>
                  </a:lnTo>
                  <a:lnTo>
                    <a:pt x="195" y="382"/>
                  </a:lnTo>
                  <a:lnTo>
                    <a:pt x="194" y="382"/>
                  </a:lnTo>
                  <a:lnTo>
                    <a:pt x="194" y="382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2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7" y="384"/>
                  </a:lnTo>
                  <a:lnTo>
                    <a:pt x="187" y="385"/>
                  </a:lnTo>
                  <a:lnTo>
                    <a:pt x="184" y="392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5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0" y="406"/>
                  </a:lnTo>
                  <a:lnTo>
                    <a:pt x="175" y="414"/>
                  </a:lnTo>
                  <a:lnTo>
                    <a:pt x="175" y="419"/>
                  </a:lnTo>
                  <a:lnTo>
                    <a:pt x="170" y="412"/>
                  </a:lnTo>
                  <a:lnTo>
                    <a:pt x="170" y="412"/>
                  </a:lnTo>
                  <a:lnTo>
                    <a:pt x="170" y="409"/>
                  </a:lnTo>
                  <a:lnTo>
                    <a:pt x="169" y="407"/>
                  </a:lnTo>
                  <a:lnTo>
                    <a:pt x="169" y="404"/>
                  </a:lnTo>
                  <a:lnTo>
                    <a:pt x="167" y="401"/>
                  </a:lnTo>
                  <a:lnTo>
                    <a:pt x="167" y="399"/>
                  </a:lnTo>
                  <a:lnTo>
                    <a:pt x="164" y="397"/>
                  </a:lnTo>
                  <a:lnTo>
                    <a:pt x="162" y="395"/>
                  </a:lnTo>
                  <a:lnTo>
                    <a:pt x="160" y="395"/>
                  </a:lnTo>
                  <a:lnTo>
                    <a:pt x="159" y="395"/>
                  </a:lnTo>
                  <a:lnTo>
                    <a:pt x="159" y="394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2" y="389"/>
                  </a:lnTo>
                  <a:lnTo>
                    <a:pt x="164" y="389"/>
                  </a:lnTo>
                  <a:lnTo>
                    <a:pt x="164" y="389"/>
                  </a:lnTo>
                  <a:lnTo>
                    <a:pt x="165" y="392"/>
                  </a:lnTo>
                  <a:lnTo>
                    <a:pt x="167" y="390"/>
                  </a:lnTo>
                  <a:lnTo>
                    <a:pt x="167" y="387"/>
                  </a:lnTo>
                  <a:lnTo>
                    <a:pt x="167" y="385"/>
                  </a:lnTo>
                  <a:lnTo>
                    <a:pt x="162" y="384"/>
                  </a:lnTo>
                  <a:lnTo>
                    <a:pt x="160" y="382"/>
                  </a:lnTo>
                  <a:lnTo>
                    <a:pt x="157" y="379"/>
                  </a:lnTo>
                  <a:lnTo>
                    <a:pt x="157" y="379"/>
                  </a:lnTo>
                  <a:lnTo>
                    <a:pt x="155" y="379"/>
                  </a:lnTo>
                  <a:lnTo>
                    <a:pt x="152" y="379"/>
                  </a:lnTo>
                  <a:lnTo>
                    <a:pt x="150" y="377"/>
                  </a:lnTo>
                  <a:lnTo>
                    <a:pt x="147" y="374"/>
                  </a:lnTo>
                  <a:lnTo>
                    <a:pt x="147" y="370"/>
                  </a:lnTo>
                  <a:lnTo>
                    <a:pt x="147" y="370"/>
                  </a:lnTo>
                  <a:lnTo>
                    <a:pt x="149" y="370"/>
                  </a:lnTo>
                  <a:lnTo>
                    <a:pt x="150" y="370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7" y="359"/>
                  </a:lnTo>
                  <a:lnTo>
                    <a:pt x="157" y="359"/>
                  </a:lnTo>
                  <a:lnTo>
                    <a:pt x="155" y="357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49" y="357"/>
                  </a:lnTo>
                  <a:lnTo>
                    <a:pt x="147" y="359"/>
                  </a:lnTo>
                  <a:lnTo>
                    <a:pt x="147" y="359"/>
                  </a:lnTo>
                  <a:lnTo>
                    <a:pt x="144" y="355"/>
                  </a:lnTo>
                  <a:lnTo>
                    <a:pt x="139" y="355"/>
                  </a:lnTo>
                  <a:lnTo>
                    <a:pt x="139" y="355"/>
                  </a:lnTo>
                  <a:lnTo>
                    <a:pt x="137" y="357"/>
                  </a:lnTo>
                  <a:lnTo>
                    <a:pt x="135" y="360"/>
                  </a:lnTo>
                  <a:lnTo>
                    <a:pt x="134" y="360"/>
                  </a:lnTo>
                  <a:lnTo>
                    <a:pt x="132" y="362"/>
                  </a:lnTo>
                  <a:lnTo>
                    <a:pt x="130" y="362"/>
                  </a:lnTo>
                  <a:lnTo>
                    <a:pt x="119" y="359"/>
                  </a:lnTo>
                  <a:lnTo>
                    <a:pt x="117" y="359"/>
                  </a:lnTo>
                  <a:lnTo>
                    <a:pt x="112" y="354"/>
                  </a:lnTo>
                  <a:lnTo>
                    <a:pt x="112" y="354"/>
                  </a:lnTo>
                  <a:lnTo>
                    <a:pt x="110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7" y="352"/>
                  </a:lnTo>
                  <a:lnTo>
                    <a:pt x="94" y="345"/>
                  </a:lnTo>
                  <a:lnTo>
                    <a:pt x="94" y="344"/>
                  </a:lnTo>
                  <a:lnTo>
                    <a:pt x="94" y="344"/>
                  </a:lnTo>
                  <a:lnTo>
                    <a:pt x="92" y="344"/>
                  </a:lnTo>
                  <a:lnTo>
                    <a:pt x="87" y="344"/>
                  </a:lnTo>
                  <a:lnTo>
                    <a:pt x="75" y="344"/>
                  </a:lnTo>
                  <a:lnTo>
                    <a:pt x="77" y="342"/>
                  </a:lnTo>
                  <a:lnTo>
                    <a:pt x="77" y="340"/>
                  </a:lnTo>
                  <a:lnTo>
                    <a:pt x="77" y="339"/>
                  </a:lnTo>
                  <a:lnTo>
                    <a:pt x="79" y="339"/>
                  </a:lnTo>
                  <a:lnTo>
                    <a:pt x="80" y="339"/>
                  </a:lnTo>
                  <a:lnTo>
                    <a:pt x="85" y="337"/>
                  </a:lnTo>
                  <a:lnTo>
                    <a:pt x="87" y="337"/>
                  </a:lnTo>
                  <a:lnTo>
                    <a:pt x="87" y="337"/>
                  </a:lnTo>
                  <a:lnTo>
                    <a:pt x="90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5" y="334"/>
                  </a:lnTo>
                  <a:lnTo>
                    <a:pt x="97" y="322"/>
                  </a:lnTo>
                  <a:lnTo>
                    <a:pt x="97" y="315"/>
                  </a:lnTo>
                  <a:lnTo>
                    <a:pt x="94" y="310"/>
                  </a:lnTo>
                  <a:lnTo>
                    <a:pt x="90" y="309"/>
                  </a:lnTo>
                  <a:lnTo>
                    <a:pt x="90" y="309"/>
                  </a:lnTo>
                  <a:lnTo>
                    <a:pt x="77" y="309"/>
                  </a:lnTo>
                  <a:lnTo>
                    <a:pt x="55" y="304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2" y="300"/>
                  </a:lnTo>
                  <a:lnTo>
                    <a:pt x="50" y="297"/>
                  </a:lnTo>
                  <a:lnTo>
                    <a:pt x="50" y="295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4" y="294"/>
                  </a:lnTo>
                  <a:lnTo>
                    <a:pt x="42" y="292"/>
                  </a:lnTo>
                  <a:lnTo>
                    <a:pt x="42" y="290"/>
                  </a:lnTo>
                  <a:lnTo>
                    <a:pt x="44" y="284"/>
                  </a:lnTo>
                  <a:lnTo>
                    <a:pt x="44" y="282"/>
                  </a:lnTo>
                  <a:lnTo>
                    <a:pt x="49" y="277"/>
                  </a:lnTo>
                  <a:lnTo>
                    <a:pt x="52" y="272"/>
                  </a:lnTo>
                  <a:lnTo>
                    <a:pt x="52" y="270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2" y="265"/>
                  </a:lnTo>
                  <a:lnTo>
                    <a:pt x="50" y="265"/>
                  </a:lnTo>
                  <a:lnTo>
                    <a:pt x="50" y="264"/>
                  </a:lnTo>
                  <a:lnTo>
                    <a:pt x="37" y="262"/>
                  </a:lnTo>
                  <a:lnTo>
                    <a:pt x="15" y="262"/>
                  </a:lnTo>
                  <a:lnTo>
                    <a:pt x="14" y="255"/>
                  </a:lnTo>
                  <a:lnTo>
                    <a:pt x="4" y="247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7" y="234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0" y="227"/>
                  </a:lnTo>
                  <a:lnTo>
                    <a:pt x="12" y="227"/>
                  </a:lnTo>
                  <a:lnTo>
                    <a:pt x="14" y="222"/>
                  </a:lnTo>
                  <a:lnTo>
                    <a:pt x="15" y="222"/>
                  </a:lnTo>
                  <a:lnTo>
                    <a:pt x="15" y="220"/>
                  </a:lnTo>
                  <a:lnTo>
                    <a:pt x="25" y="219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5" y="222"/>
                  </a:lnTo>
                  <a:lnTo>
                    <a:pt x="45" y="227"/>
                  </a:lnTo>
                  <a:lnTo>
                    <a:pt x="47" y="229"/>
                  </a:lnTo>
                  <a:lnTo>
                    <a:pt x="49" y="229"/>
                  </a:lnTo>
                  <a:lnTo>
                    <a:pt x="50" y="230"/>
                  </a:lnTo>
                  <a:lnTo>
                    <a:pt x="54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5" y="232"/>
                  </a:lnTo>
                  <a:lnTo>
                    <a:pt x="67" y="230"/>
                  </a:lnTo>
                  <a:lnTo>
                    <a:pt x="72" y="229"/>
                  </a:lnTo>
                  <a:lnTo>
                    <a:pt x="75" y="225"/>
                  </a:lnTo>
                  <a:lnTo>
                    <a:pt x="77" y="225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100" y="229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2" y="207"/>
                  </a:lnTo>
                  <a:lnTo>
                    <a:pt x="110" y="202"/>
                  </a:lnTo>
                  <a:lnTo>
                    <a:pt x="99" y="197"/>
                  </a:lnTo>
                  <a:lnTo>
                    <a:pt x="94" y="197"/>
                  </a:lnTo>
                  <a:lnTo>
                    <a:pt x="92" y="195"/>
                  </a:lnTo>
                  <a:lnTo>
                    <a:pt x="82" y="192"/>
                  </a:lnTo>
                  <a:lnTo>
                    <a:pt x="77" y="189"/>
                  </a:lnTo>
                  <a:lnTo>
                    <a:pt x="77" y="187"/>
                  </a:lnTo>
                  <a:lnTo>
                    <a:pt x="74" y="185"/>
                  </a:lnTo>
                  <a:lnTo>
                    <a:pt x="72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2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2" y="165"/>
                  </a:lnTo>
                  <a:lnTo>
                    <a:pt x="72" y="165"/>
                  </a:lnTo>
                  <a:lnTo>
                    <a:pt x="74" y="164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5" y="159"/>
                  </a:lnTo>
                  <a:lnTo>
                    <a:pt x="74" y="157"/>
                  </a:lnTo>
                  <a:lnTo>
                    <a:pt x="85" y="160"/>
                  </a:lnTo>
                  <a:lnTo>
                    <a:pt x="87" y="160"/>
                  </a:lnTo>
                  <a:lnTo>
                    <a:pt x="87" y="160"/>
                  </a:lnTo>
                  <a:lnTo>
                    <a:pt x="102" y="159"/>
                  </a:lnTo>
                  <a:lnTo>
                    <a:pt x="107" y="160"/>
                  </a:lnTo>
                  <a:lnTo>
                    <a:pt x="114" y="162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24" y="172"/>
                  </a:lnTo>
                  <a:lnTo>
                    <a:pt x="127" y="172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69"/>
                  </a:lnTo>
                  <a:lnTo>
                    <a:pt x="127" y="169"/>
                  </a:lnTo>
                  <a:lnTo>
                    <a:pt x="129" y="167"/>
                  </a:lnTo>
                  <a:lnTo>
                    <a:pt x="129" y="167"/>
                  </a:lnTo>
                  <a:lnTo>
                    <a:pt x="130" y="167"/>
                  </a:lnTo>
                  <a:lnTo>
                    <a:pt x="135" y="172"/>
                  </a:lnTo>
                  <a:lnTo>
                    <a:pt x="137" y="174"/>
                  </a:lnTo>
                  <a:lnTo>
                    <a:pt x="140" y="179"/>
                  </a:lnTo>
                  <a:lnTo>
                    <a:pt x="142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5" y="180"/>
                  </a:lnTo>
                  <a:lnTo>
                    <a:pt x="147" y="185"/>
                  </a:lnTo>
                  <a:lnTo>
                    <a:pt x="147" y="185"/>
                  </a:lnTo>
                  <a:lnTo>
                    <a:pt x="147" y="187"/>
                  </a:lnTo>
                  <a:lnTo>
                    <a:pt x="150" y="187"/>
                  </a:lnTo>
                  <a:lnTo>
                    <a:pt x="152" y="187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70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4" y="184"/>
                  </a:lnTo>
                  <a:lnTo>
                    <a:pt x="175" y="185"/>
                  </a:lnTo>
                  <a:lnTo>
                    <a:pt x="182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2" y="157"/>
                  </a:lnTo>
                  <a:lnTo>
                    <a:pt x="192" y="155"/>
                  </a:lnTo>
                  <a:lnTo>
                    <a:pt x="195" y="150"/>
                  </a:lnTo>
                  <a:lnTo>
                    <a:pt x="200" y="147"/>
                  </a:lnTo>
                  <a:lnTo>
                    <a:pt x="202" y="145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11" y="135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0"/>
                  </a:lnTo>
                  <a:lnTo>
                    <a:pt x="211" y="107"/>
                  </a:lnTo>
                  <a:lnTo>
                    <a:pt x="211" y="105"/>
                  </a:lnTo>
                  <a:lnTo>
                    <a:pt x="211" y="103"/>
                  </a:lnTo>
                  <a:lnTo>
                    <a:pt x="222" y="83"/>
                  </a:lnTo>
                  <a:lnTo>
                    <a:pt x="232" y="60"/>
                  </a:lnTo>
                  <a:lnTo>
                    <a:pt x="246" y="32"/>
                  </a:lnTo>
                  <a:lnTo>
                    <a:pt x="262" y="0"/>
                  </a:lnTo>
                  <a:lnTo>
                    <a:pt x="297" y="23"/>
                  </a:lnTo>
                  <a:lnTo>
                    <a:pt x="322" y="35"/>
                  </a:lnTo>
                  <a:lnTo>
                    <a:pt x="341" y="43"/>
                  </a:lnTo>
                  <a:lnTo>
                    <a:pt x="354" y="52"/>
                  </a:lnTo>
                  <a:lnTo>
                    <a:pt x="367" y="63"/>
                  </a:lnTo>
                  <a:lnTo>
                    <a:pt x="387" y="73"/>
                  </a:lnTo>
                  <a:lnTo>
                    <a:pt x="407" y="85"/>
                  </a:lnTo>
                  <a:lnTo>
                    <a:pt x="419" y="92"/>
                  </a:lnTo>
                  <a:lnTo>
                    <a:pt x="437" y="103"/>
                  </a:lnTo>
                  <a:lnTo>
                    <a:pt x="452" y="120"/>
                  </a:lnTo>
                  <a:lnTo>
                    <a:pt x="462" y="137"/>
                  </a:lnTo>
                  <a:lnTo>
                    <a:pt x="469" y="152"/>
                  </a:lnTo>
                  <a:lnTo>
                    <a:pt x="486" y="192"/>
                  </a:lnTo>
                  <a:lnTo>
                    <a:pt x="493" y="209"/>
                  </a:lnTo>
                  <a:lnTo>
                    <a:pt x="499" y="229"/>
                  </a:lnTo>
                  <a:lnTo>
                    <a:pt x="498" y="255"/>
                  </a:lnTo>
                  <a:lnTo>
                    <a:pt x="493" y="279"/>
                  </a:lnTo>
                  <a:lnTo>
                    <a:pt x="499" y="29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54"/>
            <p:cNvSpPr>
              <a:spLocks/>
            </p:cNvSpPr>
            <p:nvPr/>
          </p:nvSpPr>
          <p:spPr bwMode="auto">
            <a:xfrm>
              <a:off x="8730704" y="5755538"/>
              <a:ext cx="6752" cy="4050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2 h 3"/>
                <a:gd name="T4" fmla="*/ 3 w 5"/>
                <a:gd name="T5" fmla="*/ 3 h 3"/>
                <a:gd name="T6" fmla="*/ 3 w 5"/>
                <a:gd name="T7" fmla="*/ 2 h 3"/>
                <a:gd name="T8" fmla="*/ 5 w 5"/>
                <a:gd name="T9" fmla="*/ 2 h 3"/>
                <a:gd name="T10" fmla="*/ 5 w 5"/>
                <a:gd name="T11" fmla="*/ 2 h 3"/>
                <a:gd name="T12" fmla="*/ 3 w 5"/>
                <a:gd name="T13" fmla="*/ 0 h 3"/>
                <a:gd name="T14" fmla="*/ 1 w 5"/>
                <a:gd name="T15" fmla="*/ 0 h 3"/>
                <a:gd name="T16" fmla="*/ 1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55"/>
            <p:cNvSpPr>
              <a:spLocks/>
            </p:cNvSpPr>
            <p:nvPr/>
          </p:nvSpPr>
          <p:spPr bwMode="auto">
            <a:xfrm>
              <a:off x="8725303" y="5748786"/>
              <a:ext cx="6752" cy="4050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3 h 3"/>
                <a:gd name="T4" fmla="*/ 5 w 5"/>
                <a:gd name="T5" fmla="*/ 3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2 h 3"/>
                <a:gd name="T12" fmla="*/ 4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56"/>
            <p:cNvSpPr>
              <a:spLocks/>
            </p:cNvSpPr>
            <p:nvPr/>
          </p:nvSpPr>
          <p:spPr bwMode="auto">
            <a:xfrm>
              <a:off x="2470880" y="5255940"/>
              <a:ext cx="2076706" cy="1038353"/>
            </a:xfrm>
            <a:custGeom>
              <a:avLst/>
              <a:gdLst>
                <a:gd name="T0" fmla="*/ 741 w 1538"/>
                <a:gd name="T1" fmla="*/ 61 h 769"/>
                <a:gd name="T2" fmla="*/ 777 w 1538"/>
                <a:gd name="T3" fmla="*/ 51 h 769"/>
                <a:gd name="T4" fmla="*/ 827 w 1538"/>
                <a:gd name="T5" fmla="*/ 33 h 769"/>
                <a:gd name="T6" fmla="*/ 858 w 1538"/>
                <a:gd name="T7" fmla="*/ 25 h 769"/>
                <a:gd name="T8" fmla="*/ 884 w 1538"/>
                <a:gd name="T9" fmla="*/ 36 h 769"/>
                <a:gd name="T10" fmla="*/ 949 w 1538"/>
                <a:gd name="T11" fmla="*/ 6 h 769"/>
                <a:gd name="T12" fmla="*/ 999 w 1538"/>
                <a:gd name="T13" fmla="*/ 1 h 769"/>
                <a:gd name="T14" fmla="*/ 1071 w 1538"/>
                <a:gd name="T15" fmla="*/ 10 h 769"/>
                <a:gd name="T16" fmla="*/ 1086 w 1538"/>
                <a:gd name="T17" fmla="*/ 18 h 769"/>
                <a:gd name="T18" fmla="*/ 1116 w 1538"/>
                <a:gd name="T19" fmla="*/ 5 h 769"/>
                <a:gd name="T20" fmla="*/ 1133 w 1538"/>
                <a:gd name="T21" fmla="*/ 15 h 769"/>
                <a:gd name="T22" fmla="*/ 1170 w 1538"/>
                <a:gd name="T23" fmla="*/ 15 h 769"/>
                <a:gd name="T24" fmla="*/ 1190 w 1538"/>
                <a:gd name="T25" fmla="*/ 11 h 769"/>
                <a:gd name="T26" fmla="*/ 1251 w 1538"/>
                <a:gd name="T27" fmla="*/ 26 h 769"/>
                <a:gd name="T28" fmla="*/ 1281 w 1538"/>
                <a:gd name="T29" fmla="*/ 55 h 769"/>
                <a:gd name="T30" fmla="*/ 1310 w 1538"/>
                <a:gd name="T31" fmla="*/ 50 h 769"/>
                <a:gd name="T32" fmla="*/ 1331 w 1538"/>
                <a:gd name="T33" fmla="*/ 48 h 769"/>
                <a:gd name="T34" fmla="*/ 1365 w 1538"/>
                <a:gd name="T35" fmla="*/ 35 h 769"/>
                <a:gd name="T36" fmla="*/ 1387 w 1538"/>
                <a:gd name="T37" fmla="*/ 41 h 769"/>
                <a:gd name="T38" fmla="*/ 1410 w 1538"/>
                <a:gd name="T39" fmla="*/ 56 h 769"/>
                <a:gd name="T40" fmla="*/ 1435 w 1538"/>
                <a:gd name="T41" fmla="*/ 48 h 769"/>
                <a:gd name="T42" fmla="*/ 1452 w 1538"/>
                <a:gd name="T43" fmla="*/ 50 h 769"/>
                <a:gd name="T44" fmla="*/ 1473 w 1538"/>
                <a:gd name="T45" fmla="*/ 68 h 769"/>
                <a:gd name="T46" fmla="*/ 1518 w 1538"/>
                <a:gd name="T47" fmla="*/ 71 h 769"/>
                <a:gd name="T48" fmla="*/ 1537 w 1538"/>
                <a:gd name="T49" fmla="*/ 71 h 769"/>
                <a:gd name="T50" fmla="*/ 1510 w 1538"/>
                <a:gd name="T51" fmla="*/ 113 h 769"/>
                <a:gd name="T52" fmla="*/ 1495 w 1538"/>
                <a:gd name="T53" fmla="*/ 173 h 769"/>
                <a:gd name="T54" fmla="*/ 1497 w 1538"/>
                <a:gd name="T55" fmla="*/ 202 h 769"/>
                <a:gd name="T56" fmla="*/ 1493 w 1538"/>
                <a:gd name="T57" fmla="*/ 218 h 769"/>
                <a:gd name="T58" fmla="*/ 1483 w 1538"/>
                <a:gd name="T59" fmla="*/ 250 h 769"/>
                <a:gd name="T60" fmla="*/ 1465 w 1538"/>
                <a:gd name="T61" fmla="*/ 285 h 769"/>
                <a:gd name="T62" fmla="*/ 1437 w 1538"/>
                <a:gd name="T63" fmla="*/ 307 h 769"/>
                <a:gd name="T64" fmla="*/ 1412 w 1538"/>
                <a:gd name="T65" fmla="*/ 335 h 769"/>
                <a:gd name="T66" fmla="*/ 1422 w 1538"/>
                <a:gd name="T67" fmla="*/ 399 h 769"/>
                <a:gd name="T68" fmla="*/ 1460 w 1538"/>
                <a:gd name="T69" fmla="*/ 469 h 769"/>
                <a:gd name="T70" fmla="*/ 1522 w 1538"/>
                <a:gd name="T71" fmla="*/ 620 h 769"/>
                <a:gd name="T72" fmla="*/ 1517 w 1538"/>
                <a:gd name="T73" fmla="*/ 712 h 769"/>
                <a:gd name="T74" fmla="*/ 153 w 1538"/>
                <a:gd name="T75" fmla="*/ 767 h 769"/>
                <a:gd name="T76" fmla="*/ 40 w 1538"/>
                <a:gd name="T77" fmla="*/ 450 h 769"/>
                <a:gd name="T78" fmla="*/ 72 w 1538"/>
                <a:gd name="T79" fmla="*/ 442 h 769"/>
                <a:gd name="T80" fmla="*/ 147 w 1538"/>
                <a:gd name="T81" fmla="*/ 424 h 769"/>
                <a:gd name="T82" fmla="*/ 188 w 1538"/>
                <a:gd name="T83" fmla="*/ 414 h 769"/>
                <a:gd name="T84" fmla="*/ 228 w 1538"/>
                <a:gd name="T85" fmla="*/ 435 h 769"/>
                <a:gd name="T86" fmla="*/ 265 w 1538"/>
                <a:gd name="T87" fmla="*/ 425 h 769"/>
                <a:gd name="T88" fmla="*/ 285 w 1538"/>
                <a:gd name="T89" fmla="*/ 429 h 769"/>
                <a:gd name="T90" fmla="*/ 332 w 1538"/>
                <a:gd name="T91" fmla="*/ 432 h 769"/>
                <a:gd name="T92" fmla="*/ 374 w 1538"/>
                <a:gd name="T93" fmla="*/ 405 h 769"/>
                <a:gd name="T94" fmla="*/ 444 w 1538"/>
                <a:gd name="T95" fmla="*/ 395 h 769"/>
                <a:gd name="T96" fmla="*/ 489 w 1538"/>
                <a:gd name="T97" fmla="*/ 390 h 769"/>
                <a:gd name="T98" fmla="*/ 490 w 1538"/>
                <a:gd name="T99" fmla="*/ 338 h 769"/>
                <a:gd name="T100" fmla="*/ 510 w 1538"/>
                <a:gd name="T101" fmla="*/ 323 h 769"/>
                <a:gd name="T102" fmla="*/ 567 w 1538"/>
                <a:gd name="T103" fmla="*/ 327 h 769"/>
                <a:gd name="T104" fmla="*/ 577 w 1538"/>
                <a:gd name="T105" fmla="*/ 310 h 769"/>
                <a:gd name="T106" fmla="*/ 707 w 1538"/>
                <a:gd name="T107" fmla="*/ 332 h 769"/>
                <a:gd name="T108" fmla="*/ 727 w 1538"/>
                <a:gd name="T109" fmla="*/ 317 h 769"/>
                <a:gd name="T110" fmla="*/ 702 w 1538"/>
                <a:gd name="T111" fmla="*/ 223 h 769"/>
                <a:gd name="T112" fmla="*/ 709 w 1538"/>
                <a:gd name="T113" fmla="*/ 195 h 769"/>
                <a:gd name="T114" fmla="*/ 722 w 1538"/>
                <a:gd name="T115" fmla="*/ 105 h 769"/>
                <a:gd name="T116" fmla="*/ 701 w 1538"/>
                <a:gd name="T117" fmla="*/ 6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8" h="769">
                  <a:moveTo>
                    <a:pt x="704" y="56"/>
                  </a:moveTo>
                  <a:lnTo>
                    <a:pt x="711" y="60"/>
                  </a:lnTo>
                  <a:lnTo>
                    <a:pt x="719" y="63"/>
                  </a:lnTo>
                  <a:lnTo>
                    <a:pt x="721" y="65"/>
                  </a:lnTo>
                  <a:lnTo>
                    <a:pt x="721" y="65"/>
                  </a:lnTo>
                  <a:lnTo>
                    <a:pt x="726" y="65"/>
                  </a:lnTo>
                  <a:lnTo>
                    <a:pt x="734" y="65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9" y="61"/>
                  </a:lnTo>
                  <a:lnTo>
                    <a:pt x="741" y="61"/>
                  </a:lnTo>
                  <a:lnTo>
                    <a:pt x="741" y="61"/>
                  </a:lnTo>
                  <a:lnTo>
                    <a:pt x="754" y="56"/>
                  </a:lnTo>
                  <a:lnTo>
                    <a:pt x="756" y="56"/>
                  </a:lnTo>
                  <a:lnTo>
                    <a:pt x="761" y="53"/>
                  </a:lnTo>
                  <a:lnTo>
                    <a:pt x="762" y="53"/>
                  </a:lnTo>
                  <a:lnTo>
                    <a:pt x="764" y="55"/>
                  </a:lnTo>
                  <a:lnTo>
                    <a:pt x="766" y="55"/>
                  </a:lnTo>
                  <a:lnTo>
                    <a:pt x="766" y="56"/>
                  </a:lnTo>
                  <a:lnTo>
                    <a:pt x="767" y="56"/>
                  </a:lnTo>
                  <a:lnTo>
                    <a:pt x="771" y="56"/>
                  </a:lnTo>
                  <a:lnTo>
                    <a:pt x="771" y="55"/>
                  </a:lnTo>
                  <a:lnTo>
                    <a:pt x="776" y="53"/>
                  </a:lnTo>
                  <a:lnTo>
                    <a:pt x="777" y="51"/>
                  </a:lnTo>
                  <a:lnTo>
                    <a:pt x="779" y="51"/>
                  </a:lnTo>
                  <a:lnTo>
                    <a:pt x="779" y="50"/>
                  </a:lnTo>
                  <a:lnTo>
                    <a:pt x="781" y="46"/>
                  </a:lnTo>
                  <a:lnTo>
                    <a:pt x="781" y="46"/>
                  </a:lnTo>
                  <a:lnTo>
                    <a:pt x="782" y="45"/>
                  </a:lnTo>
                  <a:lnTo>
                    <a:pt x="789" y="36"/>
                  </a:lnTo>
                  <a:lnTo>
                    <a:pt x="789" y="36"/>
                  </a:lnTo>
                  <a:lnTo>
                    <a:pt x="804" y="30"/>
                  </a:lnTo>
                  <a:lnTo>
                    <a:pt x="811" y="28"/>
                  </a:lnTo>
                  <a:lnTo>
                    <a:pt x="811" y="28"/>
                  </a:lnTo>
                  <a:lnTo>
                    <a:pt x="824" y="30"/>
                  </a:lnTo>
                  <a:lnTo>
                    <a:pt x="827" y="33"/>
                  </a:lnTo>
                  <a:lnTo>
                    <a:pt x="832" y="35"/>
                  </a:lnTo>
                  <a:lnTo>
                    <a:pt x="834" y="35"/>
                  </a:lnTo>
                  <a:lnTo>
                    <a:pt x="841" y="33"/>
                  </a:lnTo>
                  <a:lnTo>
                    <a:pt x="841" y="31"/>
                  </a:lnTo>
                  <a:lnTo>
                    <a:pt x="843" y="31"/>
                  </a:lnTo>
                  <a:lnTo>
                    <a:pt x="844" y="30"/>
                  </a:lnTo>
                  <a:lnTo>
                    <a:pt x="846" y="28"/>
                  </a:lnTo>
                  <a:lnTo>
                    <a:pt x="848" y="26"/>
                  </a:lnTo>
                  <a:lnTo>
                    <a:pt x="848" y="26"/>
                  </a:lnTo>
                  <a:lnTo>
                    <a:pt x="848" y="25"/>
                  </a:lnTo>
                  <a:lnTo>
                    <a:pt x="856" y="23"/>
                  </a:lnTo>
                  <a:lnTo>
                    <a:pt x="858" y="25"/>
                  </a:lnTo>
                  <a:lnTo>
                    <a:pt x="858" y="25"/>
                  </a:lnTo>
                  <a:lnTo>
                    <a:pt x="859" y="25"/>
                  </a:lnTo>
                  <a:lnTo>
                    <a:pt x="861" y="28"/>
                  </a:lnTo>
                  <a:lnTo>
                    <a:pt x="861" y="28"/>
                  </a:lnTo>
                  <a:lnTo>
                    <a:pt x="861" y="31"/>
                  </a:lnTo>
                  <a:lnTo>
                    <a:pt x="864" y="35"/>
                  </a:lnTo>
                  <a:lnTo>
                    <a:pt x="871" y="38"/>
                  </a:lnTo>
                  <a:lnTo>
                    <a:pt x="873" y="40"/>
                  </a:lnTo>
                  <a:lnTo>
                    <a:pt x="873" y="40"/>
                  </a:lnTo>
                  <a:lnTo>
                    <a:pt x="878" y="38"/>
                  </a:lnTo>
                  <a:lnTo>
                    <a:pt x="883" y="36"/>
                  </a:lnTo>
                  <a:lnTo>
                    <a:pt x="884" y="36"/>
                  </a:lnTo>
                  <a:lnTo>
                    <a:pt x="886" y="35"/>
                  </a:lnTo>
                  <a:lnTo>
                    <a:pt x="886" y="35"/>
                  </a:lnTo>
                  <a:lnTo>
                    <a:pt x="891" y="30"/>
                  </a:lnTo>
                  <a:lnTo>
                    <a:pt x="894" y="25"/>
                  </a:lnTo>
                  <a:lnTo>
                    <a:pt x="896" y="21"/>
                  </a:lnTo>
                  <a:lnTo>
                    <a:pt x="901" y="20"/>
                  </a:lnTo>
                  <a:lnTo>
                    <a:pt x="913" y="15"/>
                  </a:lnTo>
                  <a:lnTo>
                    <a:pt x="931" y="8"/>
                  </a:lnTo>
                  <a:lnTo>
                    <a:pt x="939" y="6"/>
                  </a:lnTo>
                  <a:lnTo>
                    <a:pt x="946" y="6"/>
                  </a:lnTo>
                  <a:lnTo>
                    <a:pt x="948" y="6"/>
                  </a:lnTo>
                  <a:lnTo>
                    <a:pt x="949" y="6"/>
                  </a:lnTo>
                  <a:lnTo>
                    <a:pt x="954" y="6"/>
                  </a:lnTo>
                  <a:lnTo>
                    <a:pt x="956" y="6"/>
                  </a:lnTo>
                  <a:lnTo>
                    <a:pt x="961" y="5"/>
                  </a:lnTo>
                  <a:lnTo>
                    <a:pt x="961" y="3"/>
                  </a:lnTo>
                  <a:lnTo>
                    <a:pt x="963" y="3"/>
                  </a:lnTo>
                  <a:lnTo>
                    <a:pt x="963" y="1"/>
                  </a:lnTo>
                  <a:lnTo>
                    <a:pt x="964" y="1"/>
                  </a:lnTo>
                  <a:lnTo>
                    <a:pt x="964" y="1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0"/>
                  </a:lnTo>
                  <a:lnTo>
                    <a:pt x="999" y="1"/>
                  </a:lnTo>
                  <a:lnTo>
                    <a:pt x="1021" y="5"/>
                  </a:lnTo>
                  <a:lnTo>
                    <a:pt x="1039" y="8"/>
                  </a:lnTo>
                  <a:lnTo>
                    <a:pt x="1041" y="10"/>
                  </a:lnTo>
                  <a:lnTo>
                    <a:pt x="1043" y="10"/>
                  </a:lnTo>
                  <a:lnTo>
                    <a:pt x="1046" y="10"/>
                  </a:lnTo>
                  <a:lnTo>
                    <a:pt x="1049" y="10"/>
                  </a:lnTo>
                  <a:lnTo>
                    <a:pt x="1054" y="11"/>
                  </a:lnTo>
                  <a:lnTo>
                    <a:pt x="1066" y="10"/>
                  </a:lnTo>
                  <a:lnTo>
                    <a:pt x="1068" y="10"/>
                  </a:lnTo>
                  <a:lnTo>
                    <a:pt x="1068" y="10"/>
                  </a:lnTo>
                  <a:lnTo>
                    <a:pt x="1069" y="10"/>
                  </a:lnTo>
                  <a:lnTo>
                    <a:pt x="1071" y="10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5"/>
                  </a:lnTo>
                  <a:lnTo>
                    <a:pt x="1076" y="15"/>
                  </a:lnTo>
                  <a:lnTo>
                    <a:pt x="1079" y="16"/>
                  </a:lnTo>
                  <a:lnTo>
                    <a:pt x="1079" y="16"/>
                  </a:lnTo>
                  <a:lnTo>
                    <a:pt x="1081" y="16"/>
                  </a:lnTo>
                  <a:lnTo>
                    <a:pt x="1086" y="18"/>
                  </a:lnTo>
                  <a:lnTo>
                    <a:pt x="1088" y="18"/>
                  </a:lnTo>
                  <a:lnTo>
                    <a:pt x="1088" y="16"/>
                  </a:lnTo>
                  <a:lnTo>
                    <a:pt x="1089" y="16"/>
                  </a:lnTo>
                  <a:lnTo>
                    <a:pt x="1103" y="13"/>
                  </a:lnTo>
                  <a:lnTo>
                    <a:pt x="1106" y="11"/>
                  </a:lnTo>
                  <a:lnTo>
                    <a:pt x="1108" y="11"/>
                  </a:lnTo>
                  <a:lnTo>
                    <a:pt x="1108" y="10"/>
                  </a:lnTo>
                  <a:lnTo>
                    <a:pt x="1110" y="6"/>
                  </a:lnTo>
                  <a:lnTo>
                    <a:pt x="1113" y="5"/>
                  </a:lnTo>
                  <a:lnTo>
                    <a:pt x="1113" y="5"/>
                  </a:lnTo>
                  <a:lnTo>
                    <a:pt x="1115" y="5"/>
                  </a:lnTo>
                  <a:lnTo>
                    <a:pt x="1116" y="5"/>
                  </a:lnTo>
                  <a:lnTo>
                    <a:pt x="1121" y="5"/>
                  </a:lnTo>
                  <a:lnTo>
                    <a:pt x="1123" y="6"/>
                  </a:lnTo>
                  <a:lnTo>
                    <a:pt x="1123" y="6"/>
                  </a:lnTo>
                  <a:lnTo>
                    <a:pt x="1125" y="6"/>
                  </a:lnTo>
                  <a:lnTo>
                    <a:pt x="1125" y="8"/>
                  </a:lnTo>
                  <a:lnTo>
                    <a:pt x="1126" y="8"/>
                  </a:lnTo>
                  <a:lnTo>
                    <a:pt x="1126" y="10"/>
                  </a:lnTo>
                  <a:lnTo>
                    <a:pt x="1126" y="11"/>
                  </a:lnTo>
                  <a:lnTo>
                    <a:pt x="1126" y="11"/>
                  </a:lnTo>
                  <a:lnTo>
                    <a:pt x="1128" y="13"/>
                  </a:lnTo>
                  <a:lnTo>
                    <a:pt x="1130" y="13"/>
                  </a:lnTo>
                  <a:lnTo>
                    <a:pt x="1133" y="15"/>
                  </a:lnTo>
                  <a:lnTo>
                    <a:pt x="1133" y="15"/>
                  </a:lnTo>
                  <a:lnTo>
                    <a:pt x="1135" y="15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1"/>
                  </a:lnTo>
                  <a:lnTo>
                    <a:pt x="1155" y="16"/>
                  </a:lnTo>
                  <a:lnTo>
                    <a:pt x="1156" y="16"/>
                  </a:lnTo>
                  <a:lnTo>
                    <a:pt x="1158" y="16"/>
                  </a:lnTo>
                  <a:lnTo>
                    <a:pt x="1161" y="16"/>
                  </a:lnTo>
                  <a:lnTo>
                    <a:pt x="1166" y="15"/>
                  </a:lnTo>
                  <a:lnTo>
                    <a:pt x="1170" y="15"/>
                  </a:lnTo>
                  <a:lnTo>
                    <a:pt x="1171" y="13"/>
                  </a:lnTo>
                  <a:lnTo>
                    <a:pt x="1173" y="13"/>
                  </a:lnTo>
                  <a:lnTo>
                    <a:pt x="1175" y="11"/>
                  </a:lnTo>
                  <a:lnTo>
                    <a:pt x="1175" y="11"/>
                  </a:lnTo>
                  <a:lnTo>
                    <a:pt x="1176" y="10"/>
                  </a:lnTo>
                  <a:lnTo>
                    <a:pt x="1178" y="10"/>
                  </a:lnTo>
                  <a:lnTo>
                    <a:pt x="1178" y="10"/>
                  </a:lnTo>
                  <a:lnTo>
                    <a:pt x="1181" y="10"/>
                  </a:lnTo>
                  <a:lnTo>
                    <a:pt x="1183" y="10"/>
                  </a:lnTo>
                  <a:lnTo>
                    <a:pt x="1188" y="10"/>
                  </a:lnTo>
                  <a:lnTo>
                    <a:pt x="1188" y="10"/>
                  </a:lnTo>
                  <a:lnTo>
                    <a:pt x="1190" y="11"/>
                  </a:lnTo>
                  <a:lnTo>
                    <a:pt x="1190" y="11"/>
                  </a:lnTo>
                  <a:lnTo>
                    <a:pt x="1195" y="13"/>
                  </a:lnTo>
                  <a:lnTo>
                    <a:pt x="1201" y="15"/>
                  </a:lnTo>
                  <a:lnTo>
                    <a:pt x="1203" y="16"/>
                  </a:lnTo>
                  <a:lnTo>
                    <a:pt x="1210" y="16"/>
                  </a:lnTo>
                  <a:lnTo>
                    <a:pt x="1215" y="16"/>
                  </a:lnTo>
                  <a:lnTo>
                    <a:pt x="1218" y="16"/>
                  </a:lnTo>
                  <a:lnTo>
                    <a:pt x="1225" y="20"/>
                  </a:lnTo>
                  <a:lnTo>
                    <a:pt x="1233" y="21"/>
                  </a:lnTo>
                  <a:lnTo>
                    <a:pt x="1238" y="23"/>
                  </a:lnTo>
                  <a:lnTo>
                    <a:pt x="1250" y="26"/>
                  </a:lnTo>
                  <a:lnTo>
                    <a:pt x="1251" y="26"/>
                  </a:lnTo>
                  <a:lnTo>
                    <a:pt x="1253" y="26"/>
                  </a:lnTo>
                  <a:lnTo>
                    <a:pt x="1253" y="26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1" y="45"/>
                  </a:lnTo>
                  <a:lnTo>
                    <a:pt x="1271" y="46"/>
                  </a:lnTo>
                  <a:lnTo>
                    <a:pt x="1273" y="48"/>
                  </a:lnTo>
                  <a:lnTo>
                    <a:pt x="1276" y="51"/>
                  </a:lnTo>
                  <a:lnTo>
                    <a:pt x="1278" y="51"/>
                  </a:lnTo>
                  <a:lnTo>
                    <a:pt x="1280" y="53"/>
                  </a:lnTo>
                  <a:lnTo>
                    <a:pt x="1281" y="55"/>
                  </a:lnTo>
                  <a:lnTo>
                    <a:pt x="1283" y="55"/>
                  </a:lnTo>
                  <a:lnTo>
                    <a:pt x="1286" y="56"/>
                  </a:lnTo>
                  <a:lnTo>
                    <a:pt x="1290" y="56"/>
                  </a:lnTo>
                  <a:lnTo>
                    <a:pt x="1296" y="56"/>
                  </a:lnTo>
                  <a:lnTo>
                    <a:pt x="1300" y="56"/>
                  </a:lnTo>
                  <a:lnTo>
                    <a:pt x="1305" y="55"/>
                  </a:lnTo>
                  <a:lnTo>
                    <a:pt x="1305" y="55"/>
                  </a:lnTo>
                  <a:lnTo>
                    <a:pt x="1305" y="53"/>
                  </a:lnTo>
                  <a:lnTo>
                    <a:pt x="1306" y="53"/>
                  </a:lnTo>
                  <a:lnTo>
                    <a:pt x="1306" y="51"/>
                  </a:lnTo>
                  <a:lnTo>
                    <a:pt x="1310" y="50"/>
                  </a:lnTo>
                  <a:lnTo>
                    <a:pt x="1310" y="50"/>
                  </a:lnTo>
                  <a:lnTo>
                    <a:pt x="1311" y="48"/>
                  </a:lnTo>
                  <a:lnTo>
                    <a:pt x="1320" y="46"/>
                  </a:lnTo>
                  <a:lnTo>
                    <a:pt x="1320" y="45"/>
                  </a:lnTo>
                  <a:lnTo>
                    <a:pt x="1321" y="45"/>
                  </a:lnTo>
                  <a:lnTo>
                    <a:pt x="1323" y="45"/>
                  </a:lnTo>
                  <a:lnTo>
                    <a:pt x="1325" y="45"/>
                  </a:lnTo>
                  <a:lnTo>
                    <a:pt x="1325" y="46"/>
                  </a:lnTo>
                  <a:lnTo>
                    <a:pt x="1325" y="46"/>
                  </a:lnTo>
                  <a:lnTo>
                    <a:pt x="1326" y="48"/>
                  </a:lnTo>
                  <a:lnTo>
                    <a:pt x="1328" y="48"/>
                  </a:lnTo>
                  <a:lnTo>
                    <a:pt x="1330" y="48"/>
                  </a:lnTo>
                  <a:lnTo>
                    <a:pt x="1331" y="48"/>
                  </a:lnTo>
                  <a:lnTo>
                    <a:pt x="1340" y="48"/>
                  </a:lnTo>
                  <a:lnTo>
                    <a:pt x="1343" y="48"/>
                  </a:lnTo>
                  <a:lnTo>
                    <a:pt x="1343" y="48"/>
                  </a:lnTo>
                  <a:lnTo>
                    <a:pt x="1356" y="45"/>
                  </a:lnTo>
                  <a:lnTo>
                    <a:pt x="1360" y="45"/>
                  </a:lnTo>
                  <a:lnTo>
                    <a:pt x="1360" y="43"/>
                  </a:lnTo>
                  <a:lnTo>
                    <a:pt x="1361" y="41"/>
                  </a:lnTo>
                  <a:lnTo>
                    <a:pt x="1361" y="40"/>
                  </a:lnTo>
                  <a:lnTo>
                    <a:pt x="1361" y="38"/>
                  </a:lnTo>
                  <a:lnTo>
                    <a:pt x="1361" y="38"/>
                  </a:lnTo>
                  <a:lnTo>
                    <a:pt x="1363" y="36"/>
                  </a:lnTo>
                  <a:lnTo>
                    <a:pt x="1365" y="35"/>
                  </a:lnTo>
                  <a:lnTo>
                    <a:pt x="1371" y="31"/>
                  </a:lnTo>
                  <a:lnTo>
                    <a:pt x="1373" y="31"/>
                  </a:lnTo>
                  <a:lnTo>
                    <a:pt x="1375" y="31"/>
                  </a:lnTo>
                  <a:lnTo>
                    <a:pt x="1380" y="31"/>
                  </a:lnTo>
                  <a:lnTo>
                    <a:pt x="1380" y="31"/>
                  </a:lnTo>
                  <a:lnTo>
                    <a:pt x="1382" y="33"/>
                  </a:lnTo>
                  <a:lnTo>
                    <a:pt x="1383" y="35"/>
                  </a:lnTo>
                  <a:lnTo>
                    <a:pt x="1387" y="40"/>
                  </a:lnTo>
                  <a:lnTo>
                    <a:pt x="1387" y="40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3"/>
                  </a:lnTo>
                  <a:lnTo>
                    <a:pt x="1387" y="43"/>
                  </a:lnTo>
                  <a:lnTo>
                    <a:pt x="1387" y="45"/>
                  </a:lnTo>
                  <a:lnTo>
                    <a:pt x="1390" y="45"/>
                  </a:lnTo>
                  <a:lnTo>
                    <a:pt x="1392" y="46"/>
                  </a:lnTo>
                  <a:lnTo>
                    <a:pt x="1392" y="46"/>
                  </a:lnTo>
                  <a:lnTo>
                    <a:pt x="1395" y="48"/>
                  </a:lnTo>
                  <a:lnTo>
                    <a:pt x="1405" y="50"/>
                  </a:lnTo>
                  <a:lnTo>
                    <a:pt x="1405" y="51"/>
                  </a:lnTo>
                  <a:lnTo>
                    <a:pt x="1407" y="55"/>
                  </a:lnTo>
                  <a:lnTo>
                    <a:pt x="1408" y="56"/>
                  </a:lnTo>
                  <a:lnTo>
                    <a:pt x="1410" y="56"/>
                  </a:lnTo>
                  <a:lnTo>
                    <a:pt x="1412" y="56"/>
                  </a:lnTo>
                  <a:lnTo>
                    <a:pt x="1415" y="56"/>
                  </a:lnTo>
                  <a:lnTo>
                    <a:pt x="1425" y="56"/>
                  </a:lnTo>
                  <a:lnTo>
                    <a:pt x="1427" y="56"/>
                  </a:lnTo>
                  <a:lnTo>
                    <a:pt x="1428" y="56"/>
                  </a:lnTo>
                  <a:lnTo>
                    <a:pt x="1433" y="53"/>
                  </a:lnTo>
                  <a:lnTo>
                    <a:pt x="1433" y="53"/>
                  </a:lnTo>
                  <a:lnTo>
                    <a:pt x="1435" y="51"/>
                  </a:lnTo>
                  <a:lnTo>
                    <a:pt x="1435" y="51"/>
                  </a:lnTo>
                  <a:lnTo>
                    <a:pt x="1437" y="50"/>
                  </a:lnTo>
                  <a:lnTo>
                    <a:pt x="1437" y="50"/>
                  </a:lnTo>
                  <a:lnTo>
                    <a:pt x="1435" y="48"/>
                  </a:lnTo>
                  <a:lnTo>
                    <a:pt x="1435" y="46"/>
                  </a:lnTo>
                  <a:lnTo>
                    <a:pt x="1433" y="45"/>
                  </a:lnTo>
                  <a:lnTo>
                    <a:pt x="1433" y="45"/>
                  </a:lnTo>
                  <a:lnTo>
                    <a:pt x="1432" y="43"/>
                  </a:lnTo>
                  <a:lnTo>
                    <a:pt x="1432" y="41"/>
                  </a:lnTo>
                  <a:lnTo>
                    <a:pt x="1433" y="41"/>
                  </a:lnTo>
                  <a:lnTo>
                    <a:pt x="1435" y="41"/>
                  </a:lnTo>
                  <a:lnTo>
                    <a:pt x="1440" y="43"/>
                  </a:lnTo>
                  <a:lnTo>
                    <a:pt x="1447" y="46"/>
                  </a:lnTo>
                  <a:lnTo>
                    <a:pt x="1448" y="48"/>
                  </a:lnTo>
                  <a:lnTo>
                    <a:pt x="1448" y="48"/>
                  </a:lnTo>
                  <a:lnTo>
                    <a:pt x="1452" y="50"/>
                  </a:lnTo>
                  <a:lnTo>
                    <a:pt x="1452" y="50"/>
                  </a:lnTo>
                  <a:lnTo>
                    <a:pt x="1453" y="48"/>
                  </a:lnTo>
                  <a:lnTo>
                    <a:pt x="1458" y="53"/>
                  </a:lnTo>
                  <a:lnTo>
                    <a:pt x="1458" y="55"/>
                  </a:lnTo>
                  <a:lnTo>
                    <a:pt x="1460" y="56"/>
                  </a:lnTo>
                  <a:lnTo>
                    <a:pt x="1462" y="56"/>
                  </a:lnTo>
                  <a:lnTo>
                    <a:pt x="1462" y="56"/>
                  </a:lnTo>
                  <a:lnTo>
                    <a:pt x="1473" y="63"/>
                  </a:lnTo>
                  <a:lnTo>
                    <a:pt x="1472" y="66"/>
                  </a:lnTo>
                  <a:lnTo>
                    <a:pt x="1472" y="68"/>
                  </a:lnTo>
                  <a:lnTo>
                    <a:pt x="1473" y="68"/>
                  </a:lnTo>
                  <a:lnTo>
                    <a:pt x="1473" y="68"/>
                  </a:lnTo>
                  <a:lnTo>
                    <a:pt x="1475" y="70"/>
                  </a:lnTo>
                  <a:lnTo>
                    <a:pt x="1480" y="71"/>
                  </a:lnTo>
                  <a:lnTo>
                    <a:pt x="1483" y="73"/>
                  </a:lnTo>
                  <a:lnTo>
                    <a:pt x="1485" y="73"/>
                  </a:lnTo>
                  <a:lnTo>
                    <a:pt x="1485" y="73"/>
                  </a:lnTo>
                  <a:lnTo>
                    <a:pt x="1492" y="71"/>
                  </a:lnTo>
                  <a:lnTo>
                    <a:pt x="1493" y="71"/>
                  </a:lnTo>
                  <a:lnTo>
                    <a:pt x="1498" y="70"/>
                  </a:lnTo>
                  <a:lnTo>
                    <a:pt x="1505" y="66"/>
                  </a:lnTo>
                  <a:lnTo>
                    <a:pt x="1515" y="70"/>
                  </a:lnTo>
                  <a:lnTo>
                    <a:pt x="1518" y="71"/>
                  </a:lnTo>
                  <a:lnTo>
                    <a:pt x="1518" y="71"/>
                  </a:lnTo>
                  <a:lnTo>
                    <a:pt x="1520" y="73"/>
                  </a:lnTo>
                  <a:lnTo>
                    <a:pt x="1520" y="73"/>
                  </a:lnTo>
                  <a:lnTo>
                    <a:pt x="1522" y="73"/>
                  </a:lnTo>
                  <a:lnTo>
                    <a:pt x="1522" y="73"/>
                  </a:lnTo>
                  <a:lnTo>
                    <a:pt x="1523" y="73"/>
                  </a:lnTo>
                  <a:lnTo>
                    <a:pt x="1525" y="73"/>
                  </a:lnTo>
                  <a:lnTo>
                    <a:pt x="1525" y="73"/>
                  </a:lnTo>
                  <a:lnTo>
                    <a:pt x="1527" y="73"/>
                  </a:lnTo>
                  <a:lnTo>
                    <a:pt x="1530" y="73"/>
                  </a:lnTo>
                  <a:lnTo>
                    <a:pt x="1535" y="71"/>
                  </a:lnTo>
                  <a:lnTo>
                    <a:pt x="1535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8" y="80"/>
                  </a:lnTo>
                  <a:lnTo>
                    <a:pt x="1538" y="80"/>
                  </a:lnTo>
                  <a:lnTo>
                    <a:pt x="1537" y="81"/>
                  </a:lnTo>
                  <a:lnTo>
                    <a:pt x="1537" y="81"/>
                  </a:lnTo>
                  <a:lnTo>
                    <a:pt x="1520" y="95"/>
                  </a:lnTo>
                  <a:lnTo>
                    <a:pt x="1518" y="95"/>
                  </a:lnTo>
                  <a:lnTo>
                    <a:pt x="1512" y="100"/>
                  </a:lnTo>
                  <a:lnTo>
                    <a:pt x="1507" y="110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6"/>
                  </a:lnTo>
                  <a:lnTo>
                    <a:pt x="1510" y="120"/>
                  </a:lnTo>
                  <a:lnTo>
                    <a:pt x="1510" y="123"/>
                  </a:lnTo>
                  <a:lnTo>
                    <a:pt x="1508" y="125"/>
                  </a:lnTo>
                  <a:lnTo>
                    <a:pt x="1508" y="125"/>
                  </a:lnTo>
                  <a:lnTo>
                    <a:pt x="1507" y="127"/>
                  </a:lnTo>
                  <a:lnTo>
                    <a:pt x="1507" y="128"/>
                  </a:lnTo>
                  <a:lnTo>
                    <a:pt x="1495" y="162"/>
                  </a:lnTo>
                  <a:lnTo>
                    <a:pt x="1495" y="167"/>
                  </a:lnTo>
                  <a:lnTo>
                    <a:pt x="1495" y="170"/>
                  </a:lnTo>
                  <a:lnTo>
                    <a:pt x="1495" y="173"/>
                  </a:lnTo>
                  <a:lnTo>
                    <a:pt x="1495" y="175"/>
                  </a:lnTo>
                  <a:lnTo>
                    <a:pt x="1495" y="177"/>
                  </a:lnTo>
                  <a:lnTo>
                    <a:pt x="1495" y="177"/>
                  </a:lnTo>
                  <a:lnTo>
                    <a:pt x="1495" y="178"/>
                  </a:lnTo>
                  <a:lnTo>
                    <a:pt x="1497" y="180"/>
                  </a:lnTo>
                  <a:lnTo>
                    <a:pt x="1498" y="182"/>
                  </a:lnTo>
                  <a:lnTo>
                    <a:pt x="1498" y="183"/>
                  </a:lnTo>
                  <a:lnTo>
                    <a:pt x="1498" y="197"/>
                  </a:lnTo>
                  <a:lnTo>
                    <a:pt x="1498" y="197"/>
                  </a:lnTo>
                  <a:lnTo>
                    <a:pt x="1497" y="198"/>
                  </a:lnTo>
                  <a:lnTo>
                    <a:pt x="1497" y="200"/>
                  </a:lnTo>
                  <a:lnTo>
                    <a:pt x="1497" y="202"/>
                  </a:lnTo>
                  <a:lnTo>
                    <a:pt x="1495" y="202"/>
                  </a:lnTo>
                  <a:lnTo>
                    <a:pt x="1495" y="203"/>
                  </a:lnTo>
                  <a:lnTo>
                    <a:pt x="1493" y="203"/>
                  </a:lnTo>
                  <a:lnTo>
                    <a:pt x="1493" y="205"/>
                  </a:lnTo>
                  <a:lnTo>
                    <a:pt x="1492" y="208"/>
                  </a:lnTo>
                  <a:lnTo>
                    <a:pt x="1492" y="210"/>
                  </a:lnTo>
                  <a:lnTo>
                    <a:pt x="1492" y="210"/>
                  </a:lnTo>
                  <a:lnTo>
                    <a:pt x="1492" y="213"/>
                  </a:lnTo>
                  <a:lnTo>
                    <a:pt x="1492" y="215"/>
                  </a:lnTo>
                  <a:lnTo>
                    <a:pt x="1493" y="217"/>
                  </a:lnTo>
                  <a:lnTo>
                    <a:pt x="1493" y="218"/>
                  </a:lnTo>
                  <a:lnTo>
                    <a:pt x="1493" y="218"/>
                  </a:lnTo>
                  <a:lnTo>
                    <a:pt x="1495" y="218"/>
                  </a:lnTo>
                  <a:lnTo>
                    <a:pt x="1498" y="220"/>
                  </a:lnTo>
                  <a:lnTo>
                    <a:pt x="1500" y="222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5"/>
                  </a:lnTo>
                  <a:lnTo>
                    <a:pt x="1502" y="225"/>
                  </a:lnTo>
                  <a:lnTo>
                    <a:pt x="1495" y="232"/>
                  </a:lnTo>
                  <a:lnTo>
                    <a:pt x="1495" y="232"/>
                  </a:lnTo>
                  <a:lnTo>
                    <a:pt x="1488" y="238"/>
                  </a:lnTo>
                  <a:lnTo>
                    <a:pt x="1483" y="250"/>
                  </a:lnTo>
                  <a:lnTo>
                    <a:pt x="1483" y="252"/>
                  </a:lnTo>
                  <a:lnTo>
                    <a:pt x="1483" y="252"/>
                  </a:lnTo>
                  <a:lnTo>
                    <a:pt x="1482" y="253"/>
                  </a:lnTo>
                  <a:lnTo>
                    <a:pt x="1482" y="253"/>
                  </a:lnTo>
                  <a:lnTo>
                    <a:pt x="1483" y="255"/>
                  </a:lnTo>
                  <a:lnTo>
                    <a:pt x="1483" y="255"/>
                  </a:lnTo>
                  <a:lnTo>
                    <a:pt x="1483" y="258"/>
                  </a:lnTo>
                  <a:lnTo>
                    <a:pt x="1483" y="267"/>
                  </a:lnTo>
                  <a:lnTo>
                    <a:pt x="1478" y="275"/>
                  </a:lnTo>
                  <a:lnTo>
                    <a:pt x="1467" y="283"/>
                  </a:lnTo>
                  <a:lnTo>
                    <a:pt x="1467" y="283"/>
                  </a:lnTo>
                  <a:lnTo>
                    <a:pt x="1465" y="285"/>
                  </a:lnTo>
                  <a:lnTo>
                    <a:pt x="1458" y="287"/>
                  </a:lnTo>
                  <a:lnTo>
                    <a:pt x="1448" y="290"/>
                  </a:lnTo>
                  <a:lnTo>
                    <a:pt x="1447" y="290"/>
                  </a:lnTo>
                  <a:lnTo>
                    <a:pt x="1445" y="290"/>
                  </a:lnTo>
                  <a:lnTo>
                    <a:pt x="1443" y="292"/>
                  </a:lnTo>
                  <a:lnTo>
                    <a:pt x="1443" y="293"/>
                  </a:lnTo>
                  <a:lnTo>
                    <a:pt x="1443" y="295"/>
                  </a:lnTo>
                  <a:lnTo>
                    <a:pt x="1442" y="295"/>
                  </a:lnTo>
                  <a:lnTo>
                    <a:pt x="1442" y="298"/>
                  </a:lnTo>
                  <a:lnTo>
                    <a:pt x="1442" y="298"/>
                  </a:lnTo>
                  <a:lnTo>
                    <a:pt x="1438" y="305"/>
                  </a:lnTo>
                  <a:lnTo>
                    <a:pt x="1437" y="307"/>
                  </a:lnTo>
                  <a:lnTo>
                    <a:pt x="1437" y="307"/>
                  </a:lnTo>
                  <a:lnTo>
                    <a:pt x="1435" y="307"/>
                  </a:lnTo>
                  <a:lnTo>
                    <a:pt x="1433" y="307"/>
                  </a:lnTo>
                  <a:lnTo>
                    <a:pt x="1432" y="307"/>
                  </a:lnTo>
                  <a:lnTo>
                    <a:pt x="1430" y="307"/>
                  </a:lnTo>
                  <a:lnTo>
                    <a:pt x="1428" y="307"/>
                  </a:lnTo>
                  <a:lnTo>
                    <a:pt x="1425" y="308"/>
                  </a:lnTo>
                  <a:lnTo>
                    <a:pt x="1417" y="315"/>
                  </a:lnTo>
                  <a:lnTo>
                    <a:pt x="1415" y="317"/>
                  </a:lnTo>
                  <a:lnTo>
                    <a:pt x="1415" y="318"/>
                  </a:lnTo>
                  <a:lnTo>
                    <a:pt x="1412" y="332"/>
                  </a:lnTo>
                  <a:lnTo>
                    <a:pt x="1412" y="335"/>
                  </a:lnTo>
                  <a:lnTo>
                    <a:pt x="1413" y="355"/>
                  </a:lnTo>
                  <a:lnTo>
                    <a:pt x="1417" y="362"/>
                  </a:lnTo>
                  <a:lnTo>
                    <a:pt x="1422" y="377"/>
                  </a:lnTo>
                  <a:lnTo>
                    <a:pt x="1422" y="378"/>
                  </a:lnTo>
                  <a:lnTo>
                    <a:pt x="1422" y="382"/>
                  </a:lnTo>
                  <a:lnTo>
                    <a:pt x="1422" y="382"/>
                  </a:lnTo>
                  <a:lnTo>
                    <a:pt x="1422" y="384"/>
                  </a:lnTo>
                  <a:lnTo>
                    <a:pt x="1422" y="389"/>
                  </a:lnTo>
                  <a:lnTo>
                    <a:pt x="1420" y="392"/>
                  </a:lnTo>
                  <a:lnTo>
                    <a:pt x="1420" y="395"/>
                  </a:lnTo>
                  <a:lnTo>
                    <a:pt x="1422" y="397"/>
                  </a:lnTo>
                  <a:lnTo>
                    <a:pt x="1422" y="399"/>
                  </a:lnTo>
                  <a:lnTo>
                    <a:pt x="1422" y="399"/>
                  </a:lnTo>
                  <a:lnTo>
                    <a:pt x="1423" y="400"/>
                  </a:lnTo>
                  <a:lnTo>
                    <a:pt x="1442" y="412"/>
                  </a:lnTo>
                  <a:lnTo>
                    <a:pt x="1442" y="412"/>
                  </a:lnTo>
                  <a:lnTo>
                    <a:pt x="1443" y="412"/>
                  </a:lnTo>
                  <a:lnTo>
                    <a:pt x="1445" y="412"/>
                  </a:lnTo>
                  <a:lnTo>
                    <a:pt x="1447" y="412"/>
                  </a:lnTo>
                  <a:lnTo>
                    <a:pt x="1452" y="420"/>
                  </a:lnTo>
                  <a:lnTo>
                    <a:pt x="1455" y="429"/>
                  </a:lnTo>
                  <a:lnTo>
                    <a:pt x="1458" y="435"/>
                  </a:lnTo>
                  <a:lnTo>
                    <a:pt x="1460" y="440"/>
                  </a:lnTo>
                  <a:lnTo>
                    <a:pt x="1460" y="469"/>
                  </a:lnTo>
                  <a:lnTo>
                    <a:pt x="1462" y="470"/>
                  </a:lnTo>
                  <a:lnTo>
                    <a:pt x="1475" y="482"/>
                  </a:lnTo>
                  <a:lnTo>
                    <a:pt x="1483" y="490"/>
                  </a:lnTo>
                  <a:lnTo>
                    <a:pt x="1503" y="509"/>
                  </a:lnTo>
                  <a:lnTo>
                    <a:pt x="1510" y="515"/>
                  </a:lnTo>
                  <a:lnTo>
                    <a:pt x="1510" y="517"/>
                  </a:lnTo>
                  <a:lnTo>
                    <a:pt x="1510" y="520"/>
                  </a:lnTo>
                  <a:lnTo>
                    <a:pt x="1512" y="529"/>
                  </a:lnTo>
                  <a:lnTo>
                    <a:pt x="1515" y="554"/>
                  </a:lnTo>
                  <a:lnTo>
                    <a:pt x="1518" y="602"/>
                  </a:lnTo>
                  <a:lnTo>
                    <a:pt x="1520" y="607"/>
                  </a:lnTo>
                  <a:lnTo>
                    <a:pt x="1522" y="620"/>
                  </a:lnTo>
                  <a:lnTo>
                    <a:pt x="1523" y="646"/>
                  </a:lnTo>
                  <a:lnTo>
                    <a:pt x="1527" y="681"/>
                  </a:lnTo>
                  <a:lnTo>
                    <a:pt x="1527" y="691"/>
                  </a:lnTo>
                  <a:lnTo>
                    <a:pt x="1525" y="691"/>
                  </a:lnTo>
                  <a:lnTo>
                    <a:pt x="1517" y="694"/>
                  </a:lnTo>
                  <a:lnTo>
                    <a:pt x="1512" y="696"/>
                  </a:lnTo>
                  <a:lnTo>
                    <a:pt x="1508" y="697"/>
                  </a:lnTo>
                  <a:lnTo>
                    <a:pt x="1508" y="701"/>
                  </a:lnTo>
                  <a:lnTo>
                    <a:pt x="1510" y="702"/>
                  </a:lnTo>
                  <a:lnTo>
                    <a:pt x="1512" y="704"/>
                  </a:lnTo>
                  <a:lnTo>
                    <a:pt x="1513" y="706"/>
                  </a:lnTo>
                  <a:lnTo>
                    <a:pt x="1517" y="712"/>
                  </a:lnTo>
                  <a:lnTo>
                    <a:pt x="1518" y="714"/>
                  </a:lnTo>
                  <a:lnTo>
                    <a:pt x="1518" y="714"/>
                  </a:lnTo>
                  <a:lnTo>
                    <a:pt x="1527" y="731"/>
                  </a:lnTo>
                  <a:lnTo>
                    <a:pt x="1530" y="739"/>
                  </a:lnTo>
                  <a:lnTo>
                    <a:pt x="1532" y="746"/>
                  </a:lnTo>
                  <a:lnTo>
                    <a:pt x="1533" y="749"/>
                  </a:lnTo>
                  <a:lnTo>
                    <a:pt x="1535" y="757"/>
                  </a:lnTo>
                  <a:lnTo>
                    <a:pt x="1538" y="764"/>
                  </a:lnTo>
                  <a:lnTo>
                    <a:pt x="1538" y="766"/>
                  </a:lnTo>
                  <a:lnTo>
                    <a:pt x="1538" y="769"/>
                  </a:lnTo>
                  <a:lnTo>
                    <a:pt x="155" y="769"/>
                  </a:lnTo>
                  <a:lnTo>
                    <a:pt x="153" y="767"/>
                  </a:lnTo>
                  <a:lnTo>
                    <a:pt x="153" y="767"/>
                  </a:lnTo>
                  <a:lnTo>
                    <a:pt x="130" y="737"/>
                  </a:lnTo>
                  <a:lnTo>
                    <a:pt x="93" y="694"/>
                  </a:lnTo>
                  <a:lnTo>
                    <a:pt x="62" y="652"/>
                  </a:lnTo>
                  <a:lnTo>
                    <a:pt x="33" y="619"/>
                  </a:lnTo>
                  <a:lnTo>
                    <a:pt x="1" y="577"/>
                  </a:lnTo>
                  <a:lnTo>
                    <a:pt x="0" y="575"/>
                  </a:lnTo>
                  <a:lnTo>
                    <a:pt x="10" y="542"/>
                  </a:lnTo>
                  <a:lnTo>
                    <a:pt x="11" y="539"/>
                  </a:lnTo>
                  <a:lnTo>
                    <a:pt x="18" y="519"/>
                  </a:lnTo>
                  <a:lnTo>
                    <a:pt x="31" y="477"/>
                  </a:lnTo>
                  <a:lnTo>
                    <a:pt x="40" y="450"/>
                  </a:lnTo>
                  <a:lnTo>
                    <a:pt x="47" y="449"/>
                  </a:lnTo>
                  <a:lnTo>
                    <a:pt x="50" y="449"/>
                  </a:lnTo>
                  <a:lnTo>
                    <a:pt x="52" y="449"/>
                  </a:lnTo>
                  <a:lnTo>
                    <a:pt x="55" y="449"/>
                  </a:lnTo>
                  <a:lnTo>
                    <a:pt x="57" y="449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7" y="445"/>
                  </a:lnTo>
                  <a:lnTo>
                    <a:pt x="67" y="444"/>
                  </a:lnTo>
                  <a:lnTo>
                    <a:pt x="68" y="442"/>
                  </a:lnTo>
                  <a:lnTo>
                    <a:pt x="70" y="442"/>
                  </a:lnTo>
                  <a:lnTo>
                    <a:pt x="72" y="442"/>
                  </a:lnTo>
                  <a:lnTo>
                    <a:pt x="87" y="437"/>
                  </a:lnTo>
                  <a:lnTo>
                    <a:pt x="88" y="435"/>
                  </a:lnTo>
                  <a:lnTo>
                    <a:pt x="90" y="435"/>
                  </a:lnTo>
                  <a:lnTo>
                    <a:pt x="92" y="435"/>
                  </a:lnTo>
                  <a:lnTo>
                    <a:pt x="107" y="434"/>
                  </a:lnTo>
                  <a:lnTo>
                    <a:pt x="115" y="430"/>
                  </a:lnTo>
                  <a:lnTo>
                    <a:pt x="140" y="422"/>
                  </a:lnTo>
                  <a:lnTo>
                    <a:pt x="142" y="422"/>
                  </a:lnTo>
                  <a:lnTo>
                    <a:pt x="142" y="422"/>
                  </a:lnTo>
                  <a:lnTo>
                    <a:pt x="143" y="422"/>
                  </a:lnTo>
                  <a:lnTo>
                    <a:pt x="145" y="422"/>
                  </a:lnTo>
                  <a:lnTo>
                    <a:pt x="147" y="424"/>
                  </a:lnTo>
                  <a:lnTo>
                    <a:pt x="148" y="425"/>
                  </a:lnTo>
                  <a:lnTo>
                    <a:pt x="150" y="425"/>
                  </a:lnTo>
                  <a:lnTo>
                    <a:pt x="152" y="427"/>
                  </a:lnTo>
                  <a:lnTo>
                    <a:pt x="155" y="427"/>
                  </a:lnTo>
                  <a:lnTo>
                    <a:pt x="157" y="427"/>
                  </a:lnTo>
                  <a:lnTo>
                    <a:pt x="165" y="424"/>
                  </a:lnTo>
                  <a:lnTo>
                    <a:pt x="167" y="422"/>
                  </a:lnTo>
                  <a:lnTo>
                    <a:pt x="168" y="420"/>
                  </a:lnTo>
                  <a:lnTo>
                    <a:pt x="170" y="419"/>
                  </a:lnTo>
                  <a:lnTo>
                    <a:pt x="172" y="419"/>
                  </a:lnTo>
                  <a:lnTo>
                    <a:pt x="187" y="414"/>
                  </a:lnTo>
                  <a:lnTo>
                    <a:pt x="188" y="414"/>
                  </a:lnTo>
                  <a:lnTo>
                    <a:pt x="188" y="414"/>
                  </a:lnTo>
                  <a:lnTo>
                    <a:pt x="190" y="415"/>
                  </a:lnTo>
                  <a:lnTo>
                    <a:pt x="210" y="425"/>
                  </a:lnTo>
                  <a:lnTo>
                    <a:pt x="213" y="427"/>
                  </a:lnTo>
                  <a:lnTo>
                    <a:pt x="217" y="429"/>
                  </a:lnTo>
                  <a:lnTo>
                    <a:pt x="217" y="429"/>
                  </a:lnTo>
                  <a:lnTo>
                    <a:pt x="217" y="430"/>
                  </a:lnTo>
                  <a:lnTo>
                    <a:pt x="218" y="430"/>
                  </a:lnTo>
                  <a:lnTo>
                    <a:pt x="218" y="432"/>
                  </a:lnTo>
                  <a:lnTo>
                    <a:pt x="220" y="432"/>
                  </a:lnTo>
                  <a:lnTo>
                    <a:pt x="223" y="434"/>
                  </a:lnTo>
                  <a:lnTo>
                    <a:pt x="228" y="435"/>
                  </a:lnTo>
                  <a:lnTo>
                    <a:pt x="228" y="435"/>
                  </a:lnTo>
                  <a:lnTo>
                    <a:pt x="232" y="435"/>
                  </a:lnTo>
                  <a:lnTo>
                    <a:pt x="233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8" y="429"/>
                  </a:lnTo>
                  <a:lnTo>
                    <a:pt x="240" y="424"/>
                  </a:lnTo>
                  <a:lnTo>
                    <a:pt x="248" y="420"/>
                  </a:lnTo>
                  <a:lnTo>
                    <a:pt x="262" y="425"/>
                  </a:lnTo>
                  <a:lnTo>
                    <a:pt x="263" y="425"/>
                  </a:lnTo>
                  <a:lnTo>
                    <a:pt x="263" y="425"/>
                  </a:lnTo>
                  <a:lnTo>
                    <a:pt x="265" y="425"/>
                  </a:lnTo>
                  <a:lnTo>
                    <a:pt x="265" y="425"/>
                  </a:lnTo>
                  <a:lnTo>
                    <a:pt x="268" y="424"/>
                  </a:lnTo>
                  <a:lnTo>
                    <a:pt x="268" y="424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3" y="425"/>
                  </a:lnTo>
                  <a:lnTo>
                    <a:pt x="277" y="425"/>
                  </a:lnTo>
                  <a:lnTo>
                    <a:pt x="277" y="427"/>
                  </a:lnTo>
                  <a:lnTo>
                    <a:pt x="278" y="427"/>
                  </a:lnTo>
                  <a:lnTo>
                    <a:pt x="280" y="429"/>
                  </a:lnTo>
                  <a:lnTo>
                    <a:pt x="282" y="429"/>
                  </a:lnTo>
                  <a:lnTo>
                    <a:pt x="285" y="429"/>
                  </a:lnTo>
                  <a:lnTo>
                    <a:pt x="287" y="429"/>
                  </a:lnTo>
                  <a:lnTo>
                    <a:pt x="288" y="429"/>
                  </a:lnTo>
                  <a:lnTo>
                    <a:pt x="288" y="429"/>
                  </a:lnTo>
                  <a:lnTo>
                    <a:pt x="292" y="429"/>
                  </a:lnTo>
                  <a:lnTo>
                    <a:pt x="298" y="430"/>
                  </a:lnTo>
                  <a:lnTo>
                    <a:pt x="303" y="432"/>
                  </a:lnTo>
                  <a:lnTo>
                    <a:pt x="314" y="434"/>
                  </a:lnTo>
                  <a:lnTo>
                    <a:pt x="314" y="434"/>
                  </a:lnTo>
                  <a:lnTo>
                    <a:pt x="315" y="435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32" y="432"/>
                  </a:lnTo>
                  <a:lnTo>
                    <a:pt x="335" y="432"/>
                  </a:lnTo>
                  <a:lnTo>
                    <a:pt x="337" y="432"/>
                  </a:lnTo>
                  <a:lnTo>
                    <a:pt x="339" y="430"/>
                  </a:lnTo>
                  <a:lnTo>
                    <a:pt x="344" y="429"/>
                  </a:lnTo>
                  <a:lnTo>
                    <a:pt x="345" y="427"/>
                  </a:lnTo>
                  <a:lnTo>
                    <a:pt x="354" y="422"/>
                  </a:lnTo>
                  <a:lnTo>
                    <a:pt x="359" y="420"/>
                  </a:lnTo>
                  <a:lnTo>
                    <a:pt x="364" y="415"/>
                  </a:lnTo>
                  <a:lnTo>
                    <a:pt x="364" y="415"/>
                  </a:lnTo>
                  <a:lnTo>
                    <a:pt x="369" y="412"/>
                  </a:lnTo>
                  <a:lnTo>
                    <a:pt x="370" y="407"/>
                  </a:lnTo>
                  <a:lnTo>
                    <a:pt x="374" y="405"/>
                  </a:lnTo>
                  <a:lnTo>
                    <a:pt x="375" y="404"/>
                  </a:lnTo>
                  <a:lnTo>
                    <a:pt x="377" y="402"/>
                  </a:lnTo>
                  <a:lnTo>
                    <a:pt x="379" y="400"/>
                  </a:lnTo>
                  <a:lnTo>
                    <a:pt x="382" y="399"/>
                  </a:lnTo>
                  <a:lnTo>
                    <a:pt x="382" y="397"/>
                  </a:lnTo>
                  <a:lnTo>
                    <a:pt x="384" y="397"/>
                  </a:lnTo>
                  <a:lnTo>
                    <a:pt x="409" y="397"/>
                  </a:lnTo>
                  <a:lnTo>
                    <a:pt x="420" y="399"/>
                  </a:lnTo>
                  <a:lnTo>
                    <a:pt x="424" y="399"/>
                  </a:lnTo>
                  <a:lnTo>
                    <a:pt x="424" y="399"/>
                  </a:lnTo>
                  <a:lnTo>
                    <a:pt x="427" y="399"/>
                  </a:lnTo>
                  <a:lnTo>
                    <a:pt x="444" y="395"/>
                  </a:lnTo>
                  <a:lnTo>
                    <a:pt x="452" y="392"/>
                  </a:lnTo>
                  <a:lnTo>
                    <a:pt x="452" y="390"/>
                  </a:lnTo>
                  <a:lnTo>
                    <a:pt x="460" y="387"/>
                  </a:lnTo>
                  <a:lnTo>
                    <a:pt x="462" y="385"/>
                  </a:lnTo>
                  <a:lnTo>
                    <a:pt x="464" y="385"/>
                  </a:lnTo>
                  <a:lnTo>
                    <a:pt x="465" y="385"/>
                  </a:lnTo>
                  <a:lnTo>
                    <a:pt x="470" y="385"/>
                  </a:lnTo>
                  <a:lnTo>
                    <a:pt x="477" y="387"/>
                  </a:lnTo>
                  <a:lnTo>
                    <a:pt x="480" y="389"/>
                  </a:lnTo>
                  <a:lnTo>
                    <a:pt x="485" y="389"/>
                  </a:lnTo>
                  <a:lnTo>
                    <a:pt x="487" y="390"/>
                  </a:lnTo>
                  <a:lnTo>
                    <a:pt x="489" y="390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89"/>
                  </a:lnTo>
                  <a:lnTo>
                    <a:pt x="497" y="389"/>
                  </a:lnTo>
                  <a:lnTo>
                    <a:pt x="499" y="387"/>
                  </a:lnTo>
                  <a:lnTo>
                    <a:pt x="499" y="385"/>
                  </a:lnTo>
                  <a:lnTo>
                    <a:pt x="500" y="380"/>
                  </a:lnTo>
                  <a:lnTo>
                    <a:pt x="500" y="378"/>
                  </a:lnTo>
                  <a:lnTo>
                    <a:pt x="494" y="372"/>
                  </a:lnTo>
                  <a:lnTo>
                    <a:pt x="487" y="363"/>
                  </a:lnTo>
                  <a:lnTo>
                    <a:pt x="490" y="338"/>
                  </a:lnTo>
                  <a:lnTo>
                    <a:pt x="490" y="337"/>
                  </a:lnTo>
                  <a:lnTo>
                    <a:pt x="495" y="323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0"/>
                  </a:lnTo>
                  <a:lnTo>
                    <a:pt x="499" y="320"/>
                  </a:lnTo>
                  <a:lnTo>
                    <a:pt x="500" y="320"/>
                  </a:lnTo>
                  <a:lnTo>
                    <a:pt x="505" y="322"/>
                  </a:lnTo>
                  <a:lnTo>
                    <a:pt x="509" y="322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2" y="323"/>
                  </a:lnTo>
                  <a:lnTo>
                    <a:pt x="512" y="325"/>
                  </a:lnTo>
                  <a:lnTo>
                    <a:pt x="517" y="328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4" y="330"/>
                  </a:lnTo>
                  <a:lnTo>
                    <a:pt x="555" y="328"/>
                  </a:lnTo>
                  <a:lnTo>
                    <a:pt x="562" y="328"/>
                  </a:lnTo>
                  <a:lnTo>
                    <a:pt x="564" y="328"/>
                  </a:lnTo>
                  <a:lnTo>
                    <a:pt x="565" y="327"/>
                  </a:lnTo>
                  <a:lnTo>
                    <a:pt x="567" y="327"/>
                  </a:lnTo>
                  <a:lnTo>
                    <a:pt x="569" y="327"/>
                  </a:lnTo>
                  <a:lnTo>
                    <a:pt x="569" y="323"/>
                  </a:lnTo>
                  <a:lnTo>
                    <a:pt x="570" y="323"/>
                  </a:lnTo>
                  <a:lnTo>
                    <a:pt x="570" y="320"/>
                  </a:lnTo>
                  <a:lnTo>
                    <a:pt x="570" y="318"/>
                  </a:lnTo>
                  <a:lnTo>
                    <a:pt x="570" y="317"/>
                  </a:lnTo>
                  <a:lnTo>
                    <a:pt x="572" y="313"/>
                  </a:lnTo>
                  <a:lnTo>
                    <a:pt x="572" y="313"/>
                  </a:lnTo>
                  <a:lnTo>
                    <a:pt x="574" y="312"/>
                  </a:lnTo>
                  <a:lnTo>
                    <a:pt x="574" y="312"/>
                  </a:lnTo>
                  <a:lnTo>
                    <a:pt x="577" y="310"/>
                  </a:lnTo>
                  <a:lnTo>
                    <a:pt x="577" y="310"/>
                  </a:lnTo>
                  <a:lnTo>
                    <a:pt x="579" y="308"/>
                  </a:lnTo>
                  <a:lnTo>
                    <a:pt x="581" y="308"/>
                  </a:lnTo>
                  <a:lnTo>
                    <a:pt x="581" y="308"/>
                  </a:lnTo>
                  <a:lnTo>
                    <a:pt x="616" y="313"/>
                  </a:lnTo>
                  <a:lnTo>
                    <a:pt x="622" y="315"/>
                  </a:lnTo>
                  <a:lnTo>
                    <a:pt x="626" y="315"/>
                  </a:lnTo>
                  <a:lnTo>
                    <a:pt x="629" y="317"/>
                  </a:lnTo>
                  <a:lnTo>
                    <a:pt x="669" y="332"/>
                  </a:lnTo>
                  <a:lnTo>
                    <a:pt x="702" y="345"/>
                  </a:lnTo>
                  <a:lnTo>
                    <a:pt x="707" y="338"/>
                  </a:lnTo>
                  <a:lnTo>
                    <a:pt x="707" y="333"/>
                  </a:lnTo>
                  <a:lnTo>
                    <a:pt x="707" y="332"/>
                  </a:lnTo>
                  <a:lnTo>
                    <a:pt x="707" y="332"/>
                  </a:lnTo>
                  <a:lnTo>
                    <a:pt x="711" y="325"/>
                  </a:lnTo>
                  <a:lnTo>
                    <a:pt x="711" y="323"/>
                  </a:lnTo>
                  <a:lnTo>
                    <a:pt x="714" y="320"/>
                  </a:lnTo>
                  <a:lnTo>
                    <a:pt x="716" y="318"/>
                  </a:lnTo>
                  <a:lnTo>
                    <a:pt x="716" y="318"/>
                  </a:lnTo>
                  <a:lnTo>
                    <a:pt x="717" y="318"/>
                  </a:lnTo>
                  <a:lnTo>
                    <a:pt x="719" y="318"/>
                  </a:lnTo>
                  <a:lnTo>
                    <a:pt x="719" y="318"/>
                  </a:lnTo>
                  <a:lnTo>
                    <a:pt x="722" y="318"/>
                  </a:lnTo>
                  <a:lnTo>
                    <a:pt x="726" y="317"/>
                  </a:lnTo>
                  <a:lnTo>
                    <a:pt x="727" y="317"/>
                  </a:lnTo>
                  <a:lnTo>
                    <a:pt x="729" y="315"/>
                  </a:lnTo>
                  <a:lnTo>
                    <a:pt x="731" y="315"/>
                  </a:lnTo>
                  <a:lnTo>
                    <a:pt x="732" y="313"/>
                  </a:lnTo>
                  <a:lnTo>
                    <a:pt x="732" y="313"/>
                  </a:lnTo>
                  <a:lnTo>
                    <a:pt x="716" y="293"/>
                  </a:lnTo>
                  <a:lnTo>
                    <a:pt x="709" y="285"/>
                  </a:lnTo>
                  <a:lnTo>
                    <a:pt x="701" y="263"/>
                  </a:lnTo>
                  <a:lnTo>
                    <a:pt x="706" y="248"/>
                  </a:lnTo>
                  <a:lnTo>
                    <a:pt x="704" y="243"/>
                  </a:lnTo>
                  <a:lnTo>
                    <a:pt x="701" y="235"/>
                  </a:lnTo>
                  <a:lnTo>
                    <a:pt x="699" y="232"/>
                  </a:lnTo>
                  <a:lnTo>
                    <a:pt x="702" y="223"/>
                  </a:lnTo>
                  <a:lnTo>
                    <a:pt x="704" y="218"/>
                  </a:lnTo>
                  <a:lnTo>
                    <a:pt x="706" y="217"/>
                  </a:lnTo>
                  <a:lnTo>
                    <a:pt x="711" y="210"/>
                  </a:lnTo>
                  <a:lnTo>
                    <a:pt x="711" y="210"/>
                  </a:lnTo>
                  <a:lnTo>
                    <a:pt x="712" y="207"/>
                  </a:lnTo>
                  <a:lnTo>
                    <a:pt x="712" y="203"/>
                  </a:lnTo>
                  <a:lnTo>
                    <a:pt x="712" y="203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09" y="195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6" y="193"/>
                  </a:lnTo>
                  <a:lnTo>
                    <a:pt x="706" y="192"/>
                  </a:lnTo>
                  <a:lnTo>
                    <a:pt x="706" y="192"/>
                  </a:lnTo>
                  <a:lnTo>
                    <a:pt x="711" y="175"/>
                  </a:lnTo>
                  <a:lnTo>
                    <a:pt x="712" y="173"/>
                  </a:lnTo>
                  <a:lnTo>
                    <a:pt x="714" y="168"/>
                  </a:lnTo>
                  <a:lnTo>
                    <a:pt x="719" y="158"/>
                  </a:lnTo>
                  <a:lnTo>
                    <a:pt x="719" y="133"/>
                  </a:lnTo>
                  <a:lnTo>
                    <a:pt x="724" y="120"/>
                  </a:lnTo>
                  <a:lnTo>
                    <a:pt x="722" y="105"/>
                  </a:lnTo>
                  <a:lnTo>
                    <a:pt x="722" y="103"/>
                  </a:lnTo>
                  <a:lnTo>
                    <a:pt x="727" y="98"/>
                  </a:lnTo>
                  <a:lnTo>
                    <a:pt x="729" y="98"/>
                  </a:lnTo>
                  <a:lnTo>
                    <a:pt x="729" y="96"/>
                  </a:lnTo>
                  <a:lnTo>
                    <a:pt x="727" y="96"/>
                  </a:lnTo>
                  <a:lnTo>
                    <a:pt x="724" y="93"/>
                  </a:lnTo>
                  <a:lnTo>
                    <a:pt x="717" y="83"/>
                  </a:lnTo>
                  <a:lnTo>
                    <a:pt x="702" y="65"/>
                  </a:lnTo>
                  <a:lnTo>
                    <a:pt x="702" y="65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701" y="61"/>
                  </a:lnTo>
                  <a:lnTo>
                    <a:pt x="702" y="58"/>
                  </a:lnTo>
                  <a:lnTo>
                    <a:pt x="704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57"/>
            <p:cNvSpPr>
              <a:spLocks/>
            </p:cNvSpPr>
            <p:nvPr/>
          </p:nvSpPr>
          <p:spPr bwMode="auto">
            <a:xfrm>
              <a:off x="8058273" y="4563254"/>
              <a:ext cx="6752" cy="12152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2 h 9"/>
                <a:gd name="T4" fmla="*/ 4 w 5"/>
                <a:gd name="T5" fmla="*/ 2 h 9"/>
                <a:gd name="T6" fmla="*/ 4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2 h 9"/>
                <a:gd name="T14" fmla="*/ 0 w 5"/>
                <a:gd name="T15" fmla="*/ 2 h 9"/>
                <a:gd name="T16" fmla="*/ 2 w 5"/>
                <a:gd name="T17" fmla="*/ 9 h 9"/>
                <a:gd name="T18" fmla="*/ 2 w 5"/>
                <a:gd name="T19" fmla="*/ 9 h 9"/>
                <a:gd name="T20" fmla="*/ 2 w 5"/>
                <a:gd name="T21" fmla="*/ 9 h 9"/>
                <a:gd name="T22" fmla="*/ 4 w 5"/>
                <a:gd name="T23" fmla="*/ 7 h 9"/>
                <a:gd name="T24" fmla="*/ 5 w 5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58"/>
            <p:cNvSpPr>
              <a:spLocks/>
            </p:cNvSpPr>
            <p:nvPr/>
          </p:nvSpPr>
          <p:spPr bwMode="auto">
            <a:xfrm>
              <a:off x="8725303" y="5731233"/>
              <a:ext cx="9452" cy="10802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4 w 7"/>
                <a:gd name="T7" fmla="*/ 1 h 8"/>
                <a:gd name="T8" fmla="*/ 2 w 7"/>
                <a:gd name="T9" fmla="*/ 1 h 8"/>
                <a:gd name="T10" fmla="*/ 2 w 7"/>
                <a:gd name="T11" fmla="*/ 3 h 8"/>
                <a:gd name="T12" fmla="*/ 0 w 7"/>
                <a:gd name="T13" fmla="*/ 5 h 8"/>
                <a:gd name="T14" fmla="*/ 0 w 7"/>
                <a:gd name="T15" fmla="*/ 6 h 8"/>
                <a:gd name="T16" fmla="*/ 0 w 7"/>
                <a:gd name="T17" fmla="*/ 6 h 8"/>
                <a:gd name="T18" fmla="*/ 0 w 7"/>
                <a:gd name="T19" fmla="*/ 8 h 8"/>
                <a:gd name="T20" fmla="*/ 0 w 7"/>
                <a:gd name="T21" fmla="*/ 8 h 8"/>
                <a:gd name="T22" fmla="*/ 2 w 7"/>
                <a:gd name="T23" fmla="*/ 8 h 8"/>
                <a:gd name="T24" fmla="*/ 2 w 7"/>
                <a:gd name="T25" fmla="*/ 6 h 8"/>
                <a:gd name="T26" fmla="*/ 4 w 7"/>
                <a:gd name="T27" fmla="*/ 6 h 8"/>
                <a:gd name="T28" fmla="*/ 4 w 7"/>
                <a:gd name="T29" fmla="*/ 5 h 8"/>
                <a:gd name="T30" fmla="*/ 5 w 7"/>
                <a:gd name="T31" fmla="*/ 3 h 8"/>
                <a:gd name="T32" fmla="*/ 5 w 7"/>
                <a:gd name="T33" fmla="*/ 1 h 8"/>
                <a:gd name="T34" fmla="*/ 7 w 7"/>
                <a:gd name="T35" fmla="*/ 0 h 8"/>
                <a:gd name="T36" fmla="*/ 7 w 7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59"/>
            <p:cNvSpPr>
              <a:spLocks/>
            </p:cNvSpPr>
            <p:nvPr/>
          </p:nvSpPr>
          <p:spPr bwMode="auto">
            <a:xfrm>
              <a:off x="8772562" y="5787944"/>
              <a:ext cx="16203" cy="6751"/>
            </a:xfrm>
            <a:custGeom>
              <a:avLst/>
              <a:gdLst>
                <a:gd name="T0" fmla="*/ 10 w 12"/>
                <a:gd name="T1" fmla="*/ 3 h 5"/>
                <a:gd name="T2" fmla="*/ 9 w 12"/>
                <a:gd name="T3" fmla="*/ 1 h 5"/>
                <a:gd name="T4" fmla="*/ 7 w 12"/>
                <a:gd name="T5" fmla="*/ 0 h 5"/>
                <a:gd name="T6" fmla="*/ 7 w 12"/>
                <a:gd name="T7" fmla="*/ 1 h 5"/>
                <a:gd name="T8" fmla="*/ 7 w 12"/>
                <a:gd name="T9" fmla="*/ 1 h 5"/>
                <a:gd name="T10" fmla="*/ 4 w 12"/>
                <a:gd name="T11" fmla="*/ 1 h 5"/>
                <a:gd name="T12" fmla="*/ 2 w 12"/>
                <a:gd name="T13" fmla="*/ 1 h 5"/>
                <a:gd name="T14" fmla="*/ 2 w 12"/>
                <a:gd name="T15" fmla="*/ 1 h 5"/>
                <a:gd name="T16" fmla="*/ 0 w 12"/>
                <a:gd name="T17" fmla="*/ 1 h 5"/>
                <a:gd name="T18" fmla="*/ 0 w 12"/>
                <a:gd name="T19" fmla="*/ 3 h 5"/>
                <a:gd name="T20" fmla="*/ 0 w 12"/>
                <a:gd name="T21" fmla="*/ 3 h 5"/>
                <a:gd name="T22" fmla="*/ 0 w 12"/>
                <a:gd name="T23" fmla="*/ 5 h 5"/>
                <a:gd name="T24" fmla="*/ 0 w 12"/>
                <a:gd name="T25" fmla="*/ 5 h 5"/>
                <a:gd name="T26" fmla="*/ 2 w 12"/>
                <a:gd name="T27" fmla="*/ 5 h 5"/>
                <a:gd name="T28" fmla="*/ 10 w 12"/>
                <a:gd name="T29" fmla="*/ 5 h 5"/>
                <a:gd name="T30" fmla="*/ 12 w 12"/>
                <a:gd name="T31" fmla="*/ 5 h 5"/>
                <a:gd name="T32" fmla="*/ 12 w 12"/>
                <a:gd name="T33" fmla="*/ 5 h 5"/>
                <a:gd name="T34" fmla="*/ 12 w 12"/>
                <a:gd name="T35" fmla="*/ 3 h 5"/>
                <a:gd name="T36" fmla="*/ 12 w 12"/>
                <a:gd name="T37" fmla="*/ 3 h 5"/>
                <a:gd name="T38" fmla="*/ 10 w 12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5">
                  <a:moveTo>
                    <a:pt x="10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60"/>
            <p:cNvSpPr>
              <a:spLocks/>
            </p:cNvSpPr>
            <p:nvPr/>
          </p:nvSpPr>
          <p:spPr bwMode="auto">
            <a:xfrm>
              <a:off x="2339904" y="5129015"/>
              <a:ext cx="1119369" cy="858768"/>
            </a:xfrm>
            <a:custGeom>
              <a:avLst/>
              <a:gdLst>
                <a:gd name="T0" fmla="*/ 754 w 829"/>
                <a:gd name="T1" fmla="*/ 134 h 636"/>
                <a:gd name="T2" fmla="*/ 759 w 829"/>
                <a:gd name="T3" fmla="*/ 135 h 636"/>
                <a:gd name="T4" fmla="*/ 759 w 829"/>
                <a:gd name="T5" fmla="*/ 132 h 636"/>
                <a:gd name="T6" fmla="*/ 779 w 829"/>
                <a:gd name="T7" fmla="*/ 144 h 636"/>
                <a:gd name="T8" fmla="*/ 799 w 829"/>
                <a:gd name="T9" fmla="*/ 159 h 636"/>
                <a:gd name="T10" fmla="*/ 819 w 829"/>
                <a:gd name="T11" fmla="*/ 199 h 636"/>
                <a:gd name="T12" fmla="*/ 803 w 829"/>
                <a:gd name="T13" fmla="*/ 287 h 636"/>
                <a:gd name="T14" fmla="*/ 809 w 829"/>
                <a:gd name="T15" fmla="*/ 297 h 636"/>
                <a:gd name="T16" fmla="*/ 801 w 829"/>
                <a:gd name="T17" fmla="*/ 337 h 636"/>
                <a:gd name="T18" fmla="*/ 824 w 829"/>
                <a:gd name="T19" fmla="*/ 411 h 636"/>
                <a:gd name="T20" fmla="*/ 808 w 829"/>
                <a:gd name="T21" fmla="*/ 417 h 636"/>
                <a:gd name="T22" fmla="*/ 723 w 829"/>
                <a:gd name="T23" fmla="*/ 409 h 636"/>
                <a:gd name="T24" fmla="*/ 671 w 829"/>
                <a:gd name="T25" fmla="*/ 406 h 636"/>
                <a:gd name="T26" fmla="*/ 664 w 829"/>
                <a:gd name="T27" fmla="*/ 421 h 636"/>
                <a:gd name="T28" fmla="*/ 614 w 829"/>
                <a:gd name="T29" fmla="*/ 422 h 636"/>
                <a:gd name="T30" fmla="*/ 596 w 829"/>
                <a:gd name="T31" fmla="*/ 414 h 636"/>
                <a:gd name="T32" fmla="*/ 597 w 829"/>
                <a:gd name="T33" fmla="*/ 472 h 636"/>
                <a:gd name="T34" fmla="*/ 586 w 829"/>
                <a:gd name="T35" fmla="*/ 484 h 636"/>
                <a:gd name="T36" fmla="*/ 557 w 829"/>
                <a:gd name="T37" fmla="*/ 481 h 636"/>
                <a:gd name="T38" fmla="*/ 481 w 829"/>
                <a:gd name="T39" fmla="*/ 491 h 636"/>
                <a:gd name="T40" fmla="*/ 461 w 829"/>
                <a:gd name="T41" fmla="*/ 509 h 636"/>
                <a:gd name="T42" fmla="*/ 429 w 829"/>
                <a:gd name="T43" fmla="*/ 526 h 636"/>
                <a:gd name="T44" fmla="*/ 385 w 829"/>
                <a:gd name="T45" fmla="*/ 523 h 636"/>
                <a:gd name="T46" fmla="*/ 370 w 829"/>
                <a:gd name="T47" fmla="*/ 519 h 636"/>
                <a:gd name="T48" fmla="*/ 359 w 829"/>
                <a:gd name="T49" fmla="*/ 519 h 636"/>
                <a:gd name="T50" fmla="*/ 325 w 829"/>
                <a:gd name="T51" fmla="*/ 529 h 636"/>
                <a:gd name="T52" fmla="*/ 307 w 829"/>
                <a:gd name="T53" fmla="*/ 519 h 636"/>
                <a:gd name="T54" fmla="*/ 262 w 829"/>
                <a:gd name="T55" fmla="*/ 518 h 636"/>
                <a:gd name="T56" fmla="*/ 239 w 829"/>
                <a:gd name="T57" fmla="*/ 516 h 636"/>
                <a:gd name="T58" fmla="*/ 169 w 829"/>
                <a:gd name="T59" fmla="*/ 536 h 636"/>
                <a:gd name="T60" fmla="*/ 149 w 829"/>
                <a:gd name="T61" fmla="*/ 543 h 636"/>
                <a:gd name="T62" fmla="*/ 0 w 829"/>
                <a:gd name="T63" fmla="*/ 459 h 636"/>
                <a:gd name="T64" fmla="*/ 27 w 829"/>
                <a:gd name="T65" fmla="*/ 444 h 636"/>
                <a:gd name="T66" fmla="*/ 45 w 829"/>
                <a:gd name="T67" fmla="*/ 436 h 636"/>
                <a:gd name="T68" fmla="*/ 92 w 829"/>
                <a:gd name="T69" fmla="*/ 402 h 636"/>
                <a:gd name="T70" fmla="*/ 113 w 829"/>
                <a:gd name="T71" fmla="*/ 371 h 636"/>
                <a:gd name="T72" fmla="*/ 107 w 829"/>
                <a:gd name="T73" fmla="*/ 331 h 636"/>
                <a:gd name="T74" fmla="*/ 120 w 829"/>
                <a:gd name="T75" fmla="*/ 299 h 636"/>
                <a:gd name="T76" fmla="*/ 149 w 829"/>
                <a:gd name="T77" fmla="*/ 256 h 636"/>
                <a:gd name="T78" fmla="*/ 187 w 829"/>
                <a:gd name="T79" fmla="*/ 231 h 636"/>
                <a:gd name="T80" fmla="*/ 199 w 829"/>
                <a:gd name="T81" fmla="*/ 219 h 636"/>
                <a:gd name="T82" fmla="*/ 219 w 829"/>
                <a:gd name="T83" fmla="*/ 185 h 636"/>
                <a:gd name="T84" fmla="*/ 284 w 829"/>
                <a:gd name="T85" fmla="*/ 150 h 636"/>
                <a:gd name="T86" fmla="*/ 300 w 829"/>
                <a:gd name="T87" fmla="*/ 149 h 636"/>
                <a:gd name="T88" fmla="*/ 349 w 829"/>
                <a:gd name="T89" fmla="*/ 147 h 636"/>
                <a:gd name="T90" fmla="*/ 405 w 829"/>
                <a:gd name="T91" fmla="*/ 140 h 636"/>
                <a:gd name="T92" fmla="*/ 459 w 829"/>
                <a:gd name="T93" fmla="*/ 107 h 636"/>
                <a:gd name="T94" fmla="*/ 479 w 829"/>
                <a:gd name="T95" fmla="*/ 87 h 636"/>
                <a:gd name="T96" fmla="*/ 531 w 829"/>
                <a:gd name="T97" fmla="*/ 25 h 636"/>
                <a:gd name="T98" fmla="*/ 582 w 829"/>
                <a:gd name="T99" fmla="*/ 2 h 636"/>
                <a:gd name="T100" fmla="*/ 591 w 829"/>
                <a:gd name="T101" fmla="*/ 15 h 636"/>
                <a:gd name="T102" fmla="*/ 607 w 829"/>
                <a:gd name="T103" fmla="*/ 65 h 636"/>
                <a:gd name="T104" fmla="*/ 647 w 829"/>
                <a:gd name="T105" fmla="*/ 95 h 636"/>
                <a:gd name="T106" fmla="*/ 679 w 829"/>
                <a:gd name="T107" fmla="*/ 97 h 636"/>
                <a:gd name="T108" fmla="*/ 688 w 829"/>
                <a:gd name="T109" fmla="*/ 104 h 636"/>
                <a:gd name="T110" fmla="*/ 714 w 829"/>
                <a:gd name="T111" fmla="*/ 114 h 636"/>
                <a:gd name="T112" fmla="*/ 744 w 829"/>
                <a:gd name="T113" fmla="*/ 11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9" h="636">
                  <a:moveTo>
                    <a:pt x="753" y="119"/>
                  </a:moveTo>
                  <a:lnTo>
                    <a:pt x="751" y="120"/>
                  </a:lnTo>
                  <a:lnTo>
                    <a:pt x="751" y="122"/>
                  </a:lnTo>
                  <a:lnTo>
                    <a:pt x="751" y="125"/>
                  </a:lnTo>
                  <a:lnTo>
                    <a:pt x="751" y="127"/>
                  </a:lnTo>
                  <a:lnTo>
                    <a:pt x="751" y="129"/>
                  </a:lnTo>
                  <a:lnTo>
                    <a:pt x="751" y="130"/>
                  </a:lnTo>
                  <a:lnTo>
                    <a:pt x="753" y="132"/>
                  </a:lnTo>
                  <a:lnTo>
                    <a:pt x="754" y="134"/>
                  </a:lnTo>
                  <a:lnTo>
                    <a:pt x="754" y="134"/>
                  </a:lnTo>
                  <a:lnTo>
                    <a:pt x="758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61" y="137"/>
                  </a:lnTo>
                  <a:lnTo>
                    <a:pt x="761" y="137"/>
                  </a:lnTo>
                  <a:lnTo>
                    <a:pt x="761" y="135"/>
                  </a:lnTo>
                  <a:lnTo>
                    <a:pt x="759" y="135"/>
                  </a:lnTo>
                  <a:lnTo>
                    <a:pt x="759" y="135"/>
                  </a:lnTo>
                  <a:lnTo>
                    <a:pt x="756" y="130"/>
                  </a:lnTo>
                  <a:lnTo>
                    <a:pt x="754" y="127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54" y="122"/>
                  </a:lnTo>
                  <a:lnTo>
                    <a:pt x="754" y="124"/>
                  </a:lnTo>
                  <a:lnTo>
                    <a:pt x="756" y="124"/>
                  </a:lnTo>
                  <a:lnTo>
                    <a:pt x="759" y="132"/>
                  </a:lnTo>
                  <a:lnTo>
                    <a:pt x="759" y="132"/>
                  </a:lnTo>
                  <a:lnTo>
                    <a:pt x="759" y="134"/>
                  </a:lnTo>
                  <a:lnTo>
                    <a:pt x="761" y="135"/>
                  </a:lnTo>
                  <a:lnTo>
                    <a:pt x="766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4" y="144"/>
                  </a:lnTo>
                  <a:lnTo>
                    <a:pt x="776" y="144"/>
                  </a:lnTo>
                  <a:lnTo>
                    <a:pt x="778" y="144"/>
                  </a:lnTo>
                  <a:lnTo>
                    <a:pt x="779" y="144"/>
                  </a:lnTo>
                  <a:lnTo>
                    <a:pt x="781" y="144"/>
                  </a:lnTo>
                  <a:lnTo>
                    <a:pt x="788" y="144"/>
                  </a:lnTo>
                  <a:lnTo>
                    <a:pt x="793" y="145"/>
                  </a:lnTo>
                  <a:lnTo>
                    <a:pt x="801" y="150"/>
                  </a:lnTo>
                  <a:lnTo>
                    <a:pt x="799" y="152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9" y="157"/>
                  </a:lnTo>
                  <a:lnTo>
                    <a:pt x="799" y="159"/>
                  </a:lnTo>
                  <a:lnTo>
                    <a:pt x="799" y="159"/>
                  </a:lnTo>
                  <a:lnTo>
                    <a:pt x="814" y="177"/>
                  </a:lnTo>
                  <a:lnTo>
                    <a:pt x="821" y="187"/>
                  </a:lnTo>
                  <a:lnTo>
                    <a:pt x="824" y="190"/>
                  </a:lnTo>
                  <a:lnTo>
                    <a:pt x="826" y="190"/>
                  </a:lnTo>
                  <a:lnTo>
                    <a:pt x="826" y="192"/>
                  </a:lnTo>
                  <a:lnTo>
                    <a:pt x="824" y="192"/>
                  </a:lnTo>
                  <a:lnTo>
                    <a:pt x="819" y="197"/>
                  </a:lnTo>
                  <a:lnTo>
                    <a:pt x="819" y="199"/>
                  </a:lnTo>
                  <a:lnTo>
                    <a:pt x="821" y="214"/>
                  </a:lnTo>
                  <a:lnTo>
                    <a:pt x="816" y="227"/>
                  </a:lnTo>
                  <a:lnTo>
                    <a:pt x="816" y="252"/>
                  </a:lnTo>
                  <a:lnTo>
                    <a:pt x="811" y="262"/>
                  </a:lnTo>
                  <a:lnTo>
                    <a:pt x="809" y="267"/>
                  </a:lnTo>
                  <a:lnTo>
                    <a:pt x="808" y="269"/>
                  </a:lnTo>
                  <a:lnTo>
                    <a:pt x="803" y="286"/>
                  </a:lnTo>
                  <a:lnTo>
                    <a:pt x="803" y="286"/>
                  </a:lnTo>
                  <a:lnTo>
                    <a:pt x="803" y="287"/>
                  </a:lnTo>
                  <a:lnTo>
                    <a:pt x="804" y="287"/>
                  </a:lnTo>
                  <a:lnTo>
                    <a:pt x="804" y="289"/>
                  </a:lnTo>
                  <a:lnTo>
                    <a:pt x="806" y="289"/>
                  </a:lnTo>
                  <a:lnTo>
                    <a:pt x="808" y="289"/>
                  </a:lnTo>
                  <a:lnTo>
                    <a:pt x="808" y="291"/>
                  </a:lnTo>
                  <a:lnTo>
                    <a:pt x="808" y="291"/>
                  </a:lnTo>
                  <a:lnTo>
                    <a:pt x="808" y="292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09" y="301"/>
                  </a:lnTo>
                  <a:lnTo>
                    <a:pt x="808" y="304"/>
                  </a:lnTo>
                  <a:lnTo>
                    <a:pt x="808" y="304"/>
                  </a:lnTo>
                  <a:lnTo>
                    <a:pt x="803" y="311"/>
                  </a:lnTo>
                  <a:lnTo>
                    <a:pt x="801" y="312"/>
                  </a:lnTo>
                  <a:lnTo>
                    <a:pt x="799" y="317"/>
                  </a:lnTo>
                  <a:lnTo>
                    <a:pt x="796" y="326"/>
                  </a:lnTo>
                  <a:lnTo>
                    <a:pt x="798" y="329"/>
                  </a:lnTo>
                  <a:lnTo>
                    <a:pt x="801" y="337"/>
                  </a:lnTo>
                  <a:lnTo>
                    <a:pt x="803" y="342"/>
                  </a:lnTo>
                  <a:lnTo>
                    <a:pt x="798" y="357"/>
                  </a:lnTo>
                  <a:lnTo>
                    <a:pt x="806" y="379"/>
                  </a:lnTo>
                  <a:lnTo>
                    <a:pt x="813" y="387"/>
                  </a:lnTo>
                  <a:lnTo>
                    <a:pt x="829" y="407"/>
                  </a:lnTo>
                  <a:lnTo>
                    <a:pt x="829" y="407"/>
                  </a:lnTo>
                  <a:lnTo>
                    <a:pt x="828" y="409"/>
                  </a:lnTo>
                  <a:lnTo>
                    <a:pt x="826" y="409"/>
                  </a:lnTo>
                  <a:lnTo>
                    <a:pt x="824" y="411"/>
                  </a:lnTo>
                  <a:lnTo>
                    <a:pt x="823" y="411"/>
                  </a:lnTo>
                  <a:lnTo>
                    <a:pt x="819" y="412"/>
                  </a:lnTo>
                  <a:lnTo>
                    <a:pt x="816" y="412"/>
                  </a:lnTo>
                  <a:lnTo>
                    <a:pt x="816" y="412"/>
                  </a:lnTo>
                  <a:lnTo>
                    <a:pt x="814" y="412"/>
                  </a:lnTo>
                  <a:lnTo>
                    <a:pt x="813" y="412"/>
                  </a:lnTo>
                  <a:lnTo>
                    <a:pt x="813" y="412"/>
                  </a:lnTo>
                  <a:lnTo>
                    <a:pt x="811" y="414"/>
                  </a:lnTo>
                  <a:lnTo>
                    <a:pt x="808" y="417"/>
                  </a:lnTo>
                  <a:lnTo>
                    <a:pt x="808" y="419"/>
                  </a:lnTo>
                  <a:lnTo>
                    <a:pt x="804" y="426"/>
                  </a:lnTo>
                  <a:lnTo>
                    <a:pt x="804" y="426"/>
                  </a:lnTo>
                  <a:lnTo>
                    <a:pt x="804" y="427"/>
                  </a:lnTo>
                  <a:lnTo>
                    <a:pt x="804" y="432"/>
                  </a:lnTo>
                  <a:lnTo>
                    <a:pt x="799" y="439"/>
                  </a:lnTo>
                  <a:lnTo>
                    <a:pt x="766" y="426"/>
                  </a:lnTo>
                  <a:lnTo>
                    <a:pt x="726" y="411"/>
                  </a:lnTo>
                  <a:lnTo>
                    <a:pt x="723" y="409"/>
                  </a:lnTo>
                  <a:lnTo>
                    <a:pt x="719" y="409"/>
                  </a:lnTo>
                  <a:lnTo>
                    <a:pt x="713" y="407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6" y="402"/>
                  </a:lnTo>
                  <a:lnTo>
                    <a:pt x="674" y="404"/>
                  </a:lnTo>
                  <a:lnTo>
                    <a:pt x="674" y="404"/>
                  </a:lnTo>
                  <a:lnTo>
                    <a:pt x="671" y="406"/>
                  </a:lnTo>
                  <a:lnTo>
                    <a:pt x="671" y="406"/>
                  </a:lnTo>
                  <a:lnTo>
                    <a:pt x="669" y="407"/>
                  </a:lnTo>
                  <a:lnTo>
                    <a:pt x="669" y="407"/>
                  </a:lnTo>
                  <a:lnTo>
                    <a:pt x="667" y="411"/>
                  </a:lnTo>
                  <a:lnTo>
                    <a:pt x="667" y="412"/>
                  </a:lnTo>
                  <a:lnTo>
                    <a:pt x="667" y="414"/>
                  </a:lnTo>
                  <a:lnTo>
                    <a:pt x="667" y="417"/>
                  </a:lnTo>
                  <a:lnTo>
                    <a:pt x="666" y="417"/>
                  </a:lnTo>
                  <a:lnTo>
                    <a:pt x="666" y="421"/>
                  </a:lnTo>
                  <a:lnTo>
                    <a:pt x="664" y="421"/>
                  </a:lnTo>
                  <a:lnTo>
                    <a:pt x="662" y="421"/>
                  </a:lnTo>
                  <a:lnTo>
                    <a:pt x="661" y="422"/>
                  </a:lnTo>
                  <a:lnTo>
                    <a:pt x="659" y="422"/>
                  </a:lnTo>
                  <a:lnTo>
                    <a:pt x="652" y="422"/>
                  </a:lnTo>
                  <a:lnTo>
                    <a:pt x="621" y="424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2"/>
                  </a:lnTo>
                  <a:lnTo>
                    <a:pt x="614" y="422"/>
                  </a:lnTo>
                  <a:lnTo>
                    <a:pt x="609" y="419"/>
                  </a:lnTo>
                  <a:lnTo>
                    <a:pt x="609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6" y="416"/>
                  </a:lnTo>
                  <a:lnTo>
                    <a:pt x="602" y="416"/>
                  </a:lnTo>
                  <a:lnTo>
                    <a:pt x="597" y="414"/>
                  </a:lnTo>
                  <a:lnTo>
                    <a:pt x="596" y="414"/>
                  </a:lnTo>
                  <a:lnTo>
                    <a:pt x="594" y="414"/>
                  </a:lnTo>
                  <a:lnTo>
                    <a:pt x="594" y="416"/>
                  </a:lnTo>
                  <a:lnTo>
                    <a:pt x="594" y="416"/>
                  </a:lnTo>
                  <a:lnTo>
                    <a:pt x="592" y="417"/>
                  </a:lnTo>
                  <a:lnTo>
                    <a:pt x="587" y="431"/>
                  </a:lnTo>
                  <a:lnTo>
                    <a:pt x="587" y="432"/>
                  </a:lnTo>
                  <a:lnTo>
                    <a:pt x="584" y="457"/>
                  </a:lnTo>
                  <a:lnTo>
                    <a:pt x="591" y="466"/>
                  </a:lnTo>
                  <a:lnTo>
                    <a:pt x="597" y="472"/>
                  </a:lnTo>
                  <a:lnTo>
                    <a:pt x="597" y="474"/>
                  </a:lnTo>
                  <a:lnTo>
                    <a:pt x="596" y="479"/>
                  </a:lnTo>
                  <a:lnTo>
                    <a:pt x="596" y="481"/>
                  </a:lnTo>
                  <a:lnTo>
                    <a:pt x="594" y="483"/>
                  </a:lnTo>
                  <a:lnTo>
                    <a:pt x="592" y="483"/>
                  </a:lnTo>
                  <a:lnTo>
                    <a:pt x="592" y="484"/>
                  </a:lnTo>
                  <a:lnTo>
                    <a:pt x="591" y="484"/>
                  </a:lnTo>
                  <a:lnTo>
                    <a:pt x="591" y="484"/>
                  </a:lnTo>
                  <a:lnTo>
                    <a:pt x="586" y="484"/>
                  </a:lnTo>
                  <a:lnTo>
                    <a:pt x="584" y="484"/>
                  </a:lnTo>
                  <a:lnTo>
                    <a:pt x="582" y="483"/>
                  </a:lnTo>
                  <a:lnTo>
                    <a:pt x="577" y="483"/>
                  </a:lnTo>
                  <a:lnTo>
                    <a:pt x="574" y="481"/>
                  </a:lnTo>
                  <a:lnTo>
                    <a:pt x="567" y="479"/>
                  </a:lnTo>
                  <a:lnTo>
                    <a:pt x="562" y="479"/>
                  </a:lnTo>
                  <a:lnTo>
                    <a:pt x="561" y="479"/>
                  </a:lnTo>
                  <a:lnTo>
                    <a:pt x="559" y="479"/>
                  </a:lnTo>
                  <a:lnTo>
                    <a:pt x="557" y="481"/>
                  </a:lnTo>
                  <a:lnTo>
                    <a:pt x="549" y="484"/>
                  </a:lnTo>
                  <a:lnTo>
                    <a:pt x="549" y="486"/>
                  </a:lnTo>
                  <a:lnTo>
                    <a:pt x="541" y="489"/>
                  </a:lnTo>
                  <a:lnTo>
                    <a:pt x="524" y="493"/>
                  </a:lnTo>
                  <a:lnTo>
                    <a:pt x="521" y="493"/>
                  </a:lnTo>
                  <a:lnTo>
                    <a:pt x="521" y="493"/>
                  </a:lnTo>
                  <a:lnTo>
                    <a:pt x="517" y="493"/>
                  </a:lnTo>
                  <a:lnTo>
                    <a:pt x="506" y="491"/>
                  </a:lnTo>
                  <a:lnTo>
                    <a:pt x="481" y="491"/>
                  </a:lnTo>
                  <a:lnTo>
                    <a:pt x="479" y="491"/>
                  </a:lnTo>
                  <a:lnTo>
                    <a:pt x="479" y="493"/>
                  </a:lnTo>
                  <a:lnTo>
                    <a:pt x="476" y="494"/>
                  </a:lnTo>
                  <a:lnTo>
                    <a:pt x="474" y="496"/>
                  </a:lnTo>
                  <a:lnTo>
                    <a:pt x="472" y="498"/>
                  </a:lnTo>
                  <a:lnTo>
                    <a:pt x="471" y="499"/>
                  </a:lnTo>
                  <a:lnTo>
                    <a:pt x="467" y="501"/>
                  </a:lnTo>
                  <a:lnTo>
                    <a:pt x="466" y="506"/>
                  </a:lnTo>
                  <a:lnTo>
                    <a:pt x="461" y="509"/>
                  </a:lnTo>
                  <a:lnTo>
                    <a:pt x="461" y="509"/>
                  </a:lnTo>
                  <a:lnTo>
                    <a:pt x="456" y="514"/>
                  </a:lnTo>
                  <a:lnTo>
                    <a:pt x="451" y="516"/>
                  </a:lnTo>
                  <a:lnTo>
                    <a:pt x="442" y="521"/>
                  </a:lnTo>
                  <a:lnTo>
                    <a:pt x="441" y="523"/>
                  </a:lnTo>
                  <a:lnTo>
                    <a:pt x="436" y="524"/>
                  </a:lnTo>
                  <a:lnTo>
                    <a:pt x="434" y="526"/>
                  </a:lnTo>
                  <a:lnTo>
                    <a:pt x="432" y="526"/>
                  </a:lnTo>
                  <a:lnTo>
                    <a:pt x="429" y="526"/>
                  </a:lnTo>
                  <a:lnTo>
                    <a:pt x="416" y="529"/>
                  </a:lnTo>
                  <a:lnTo>
                    <a:pt x="414" y="529"/>
                  </a:lnTo>
                  <a:lnTo>
                    <a:pt x="412" y="529"/>
                  </a:lnTo>
                  <a:lnTo>
                    <a:pt x="411" y="528"/>
                  </a:lnTo>
                  <a:lnTo>
                    <a:pt x="411" y="528"/>
                  </a:lnTo>
                  <a:lnTo>
                    <a:pt x="400" y="526"/>
                  </a:lnTo>
                  <a:lnTo>
                    <a:pt x="395" y="524"/>
                  </a:lnTo>
                  <a:lnTo>
                    <a:pt x="389" y="523"/>
                  </a:lnTo>
                  <a:lnTo>
                    <a:pt x="385" y="523"/>
                  </a:lnTo>
                  <a:lnTo>
                    <a:pt x="385" y="523"/>
                  </a:lnTo>
                  <a:lnTo>
                    <a:pt x="384" y="523"/>
                  </a:lnTo>
                  <a:lnTo>
                    <a:pt x="382" y="523"/>
                  </a:lnTo>
                  <a:lnTo>
                    <a:pt x="379" y="523"/>
                  </a:lnTo>
                  <a:lnTo>
                    <a:pt x="377" y="523"/>
                  </a:lnTo>
                  <a:lnTo>
                    <a:pt x="375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0" y="519"/>
                  </a:lnTo>
                  <a:lnTo>
                    <a:pt x="367" y="518"/>
                  </a:lnTo>
                  <a:lnTo>
                    <a:pt x="367" y="518"/>
                  </a:lnTo>
                  <a:lnTo>
                    <a:pt x="365" y="518"/>
                  </a:lnTo>
                  <a:lnTo>
                    <a:pt x="365" y="518"/>
                  </a:lnTo>
                  <a:lnTo>
                    <a:pt x="362" y="519"/>
                  </a:lnTo>
                  <a:lnTo>
                    <a:pt x="362" y="519"/>
                  </a:lnTo>
                  <a:lnTo>
                    <a:pt x="360" y="519"/>
                  </a:lnTo>
                  <a:lnTo>
                    <a:pt x="360" y="519"/>
                  </a:lnTo>
                  <a:lnTo>
                    <a:pt x="359" y="519"/>
                  </a:lnTo>
                  <a:lnTo>
                    <a:pt x="345" y="514"/>
                  </a:lnTo>
                  <a:lnTo>
                    <a:pt x="337" y="518"/>
                  </a:lnTo>
                  <a:lnTo>
                    <a:pt x="335" y="523"/>
                  </a:lnTo>
                  <a:lnTo>
                    <a:pt x="332" y="526"/>
                  </a:lnTo>
                  <a:lnTo>
                    <a:pt x="332" y="526"/>
                  </a:lnTo>
                  <a:lnTo>
                    <a:pt x="330" y="528"/>
                  </a:lnTo>
                  <a:lnTo>
                    <a:pt x="329" y="529"/>
                  </a:lnTo>
                  <a:lnTo>
                    <a:pt x="325" y="529"/>
                  </a:lnTo>
                  <a:lnTo>
                    <a:pt x="325" y="529"/>
                  </a:lnTo>
                  <a:lnTo>
                    <a:pt x="320" y="528"/>
                  </a:lnTo>
                  <a:lnTo>
                    <a:pt x="317" y="526"/>
                  </a:lnTo>
                  <a:lnTo>
                    <a:pt x="315" y="526"/>
                  </a:lnTo>
                  <a:lnTo>
                    <a:pt x="315" y="524"/>
                  </a:lnTo>
                  <a:lnTo>
                    <a:pt x="314" y="524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0" y="521"/>
                  </a:lnTo>
                  <a:lnTo>
                    <a:pt x="307" y="519"/>
                  </a:lnTo>
                  <a:lnTo>
                    <a:pt x="287" y="509"/>
                  </a:lnTo>
                  <a:lnTo>
                    <a:pt x="285" y="508"/>
                  </a:lnTo>
                  <a:lnTo>
                    <a:pt x="285" y="508"/>
                  </a:lnTo>
                  <a:lnTo>
                    <a:pt x="284" y="508"/>
                  </a:lnTo>
                  <a:lnTo>
                    <a:pt x="269" y="513"/>
                  </a:lnTo>
                  <a:lnTo>
                    <a:pt x="267" y="513"/>
                  </a:lnTo>
                  <a:lnTo>
                    <a:pt x="265" y="514"/>
                  </a:lnTo>
                  <a:lnTo>
                    <a:pt x="264" y="516"/>
                  </a:lnTo>
                  <a:lnTo>
                    <a:pt x="262" y="518"/>
                  </a:lnTo>
                  <a:lnTo>
                    <a:pt x="254" y="521"/>
                  </a:lnTo>
                  <a:lnTo>
                    <a:pt x="252" y="521"/>
                  </a:lnTo>
                  <a:lnTo>
                    <a:pt x="249" y="521"/>
                  </a:lnTo>
                  <a:lnTo>
                    <a:pt x="247" y="519"/>
                  </a:lnTo>
                  <a:lnTo>
                    <a:pt x="245" y="519"/>
                  </a:lnTo>
                  <a:lnTo>
                    <a:pt x="244" y="518"/>
                  </a:lnTo>
                  <a:lnTo>
                    <a:pt x="242" y="516"/>
                  </a:lnTo>
                  <a:lnTo>
                    <a:pt x="240" y="516"/>
                  </a:lnTo>
                  <a:lnTo>
                    <a:pt x="239" y="516"/>
                  </a:lnTo>
                  <a:lnTo>
                    <a:pt x="239" y="516"/>
                  </a:lnTo>
                  <a:lnTo>
                    <a:pt x="237" y="516"/>
                  </a:lnTo>
                  <a:lnTo>
                    <a:pt x="212" y="524"/>
                  </a:lnTo>
                  <a:lnTo>
                    <a:pt x="204" y="528"/>
                  </a:lnTo>
                  <a:lnTo>
                    <a:pt x="189" y="529"/>
                  </a:lnTo>
                  <a:lnTo>
                    <a:pt x="187" y="529"/>
                  </a:lnTo>
                  <a:lnTo>
                    <a:pt x="185" y="529"/>
                  </a:lnTo>
                  <a:lnTo>
                    <a:pt x="184" y="531"/>
                  </a:lnTo>
                  <a:lnTo>
                    <a:pt x="169" y="536"/>
                  </a:lnTo>
                  <a:lnTo>
                    <a:pt x="167" y="536"/>
                  </a:lnTo>
                  <a:lnTo>
                    <a:pt x="165" y="536"/>
                  </a:lnTo>
                  <a:lnTo>
                    <a:pt x="164" y="538"/>
                  </a:lnTo>
                  <a:lnTo>
                    <a:pt x="164" y="539"/>
                  </a:lnTo>
                  <a:lnTo>
                    <a:pt x="162" y="539"/>
                  </a:lnTo>
                  <a:lnTo>
                    <a:pt x="162" y="539"/>
                  </a:lnTo>
                  <a:lnTo>
                    <a:pt x="154" y="543"/>
                  </a:lnTo>
                  <a:lnTo>
                    <a:pt x="152" y="543"/>
                  </a:lnTo>
                  <a:lnTo>
                    <a:pt x="149" y="543"/>
                  </a:lnTo>
                  <a:lnTo>
                    <a:pt x="147" y="543"/>
                  </a:lnTo>
                  <a:lnTo>
                    <a:pt x="144" y="543"/>
                  </a:lnTo>
                  <a:lnTo>
                    <a:pt x="137" y="544"/>
                  </a:lnTo>
                  <a:lnTo>
                    <a:pt x="128" y="571"/>
                  </a:lnTo>
                  <a:lnTo>
                    <a:pt x="115" y="613"/>
                  </a:lnTo>
                  <a:lnTo>
                    <a:pt x="108" y="633"/>
                  </a:lnTo>
                  <a:lnTo>
                    <a:pt x="107" y="636"/>
                  </a:lnTo>
                  <a:lnTo>
                    <a:pt x="0" y="591"/>
                  </a:lnTo>
                  <a:lnTo>
                    <a:pt x="0" y="459"/>
                  </a:lnTo>
                  <a:lnTo>
                    <a:pt x="0" y="459"/>
                  </a:lnTo>
                  <a:lnTo>
                    <a:pt x="3" y="459"/>
                  </a:lnTo>
                  <a:lnTo>
                    <a:pt x="7" y="457"/>
                  </a:lnTo>
                  <a:lnTo>
                    <a:pt x="12" y="454"/>
                  </a:lnTo>
                  <a:lnTo>
                    <a:pt x="13" y="452"/>
                  </a:lnTo>
                  <a:lnTo>
                    <a:pt x="17" y="451"/>
                  </a:lnTo>
                  <a:lnTo>
                    <a:pt x="23" y="446"/>
                  </a:lnTo>
                  <a:lnTo>
                    <a:pt x="23" y="446"/>
                  </a:lnTo>
                  <a:lnTo>
                    <a:pt x="27" y="444"/>
                  </a:lnTo>
                  <a:lnTo>
                    <a:pt x="28" y="444"/>
                  </a:lnTo>
                  <a:lnTo>
                    <a:pt x="28" y="444"/>
                  </a:lnTo>
                  <a:lnTo>
                    <a:pt x="30" y="444"/>
                  </a:lnTo>
                  <a:lnTo>
                    <a:pt x="32" y="444"/>
                  </a:lnTo>
                  <a:lnTo>
                    <a:pt x="32" y="444"/>
                  </a:lnTo>
                  <a:lnTo>
                    <a:pt x="33" y="444"/>
                  </a:lnTo>
                  <a:lnTo>
                    <a:pt x="35" y="442"/>
                  </a:lnTo>
                  <a:lnTo>
                    <a:pt x="37" y="441"/>
                  </a:lnTo>
                  <a:lnTo>
                    <a:pt x="45" y="436"/>
                  </a:lnTo>
                  <a:lnTo>
                    <a:pt x="45" y="436"/>
                  </a:lnTo>
                  <a:lnTo>
                    <a:pt x="53" y="429"/>
                  </a:lnTo>
                  <a:lnTo>
                    <a:pt x="58" y="424"/>
                  </a:lnTo>
                  <a:lnTo>
                    <a:pt x="65" y="421"/>
                  </a:lnTo>
                  <a:lnTo>
                    <a:pt x="77" y="412"/>
                  </a:lnTo>
                  <a:lnTo>
                    <a:pt x="82" y="411"/>
                  </a:lnTo>
                  <a:lnTo>
                    <a:pt x="83" y="409"/>
                  </a:lnTo>
                  <a:lnTo>
                    <a:pt x="85" y="409"/>
                  </a:lnTo>
                  <a:lnTo>
                    <a:pt x="92" y="402"/>
                  </a:lnTo>
                  <a:lnTo>
                    <a:pt x="102" y="392"/>
                  </a:lnTo>
                  <a:lnTo>
                    <a:pt x="103" y="391"/>
                  </a:lnTo>
                  <a:lnTo>
                    <a:pt x="107" y="387"/>
                  </a:lnTo>
                  <a:lnTo>
                    <a:pt x="107" y="386"/>
                  </a:lnTo>
                  <a:lnTo>
                    <a:pt x="107" y="384"/>
                  </a:lnTo>
                  <a:lnTo>
                    <a:pt x="110" y="379"/>
                  </a:lnTo>
                  <a:lnTo>
                    <a:pt x="112" y="376"/>
                  </a:lnTo>
                  <a:lnTo>
                    <a:pt x="113" y="372"/>
                  </a:lnTo>
                  <a:lnTo>
                    <a:pt x="113" y="371"/>
                  </a:lnTo>
                  <a:lnTo>
                    <a:pt x="115" y="371"/>
                  </a:lnTo>
                  <a:lnTo>
                    <a:pt x="115" y="366"/>
                  </a:lnTo>
                  <a:lnTo>
                    <a:pt x="113" y="352"/>
                  </a:lnTo>
                  <a:lnTo>
                    <a:pt x="113" y="351"/>
                  </a:lnTo>
                  <a:lnTo>
                    <a:pt x="108" y="342"/>
                  </a:lnTo>
                  <a:lnTo>
                    <a:pt x="107" y="341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7" y="331"/>
                  </a:lnTo>
                  <a:lnTo>
                    <a:pt x="112" y="327"/>
                  </a:lnTo>
                  <a:lnTo>
                    <a:pt x="113" y="324"/>
                  </a:lnTo>
                  <a:lnTo>
                    <a:pt x="113" y="324"/>
                  </a:lnTo>
                  <a:lnTo>
                    <a:pt x="118" y="309"/>
                  </a:lnTo>
                  <a:lnTo>
                    <a:pt x="120" y="302"/>
                  </a:lnTo>
                  <a:lnTo>
                    <a:pt x="120" y="301"/>
                  </a:lnTo>
                  <a:lnTo>
                    <a:pt x="120" y="301"/>
                  </a:lnTo>
                  <a:lnTo>
                    <a:pt x="120" y="299"/>
                  </a:lnTo>
                  <a:lnTo>
                    <a:pt x="120" y="299"/>
                  </a:lnTo>
                  <a:lnTo>
                    <a:pt x="120" y="297"/>
                  </a:lnTo>
                  <a:lnTo>
                    <a:pt x="122" y="296"/>
                  </a:lnTo>
                  <a:lnTo>
                    <a:pt x="125" y="287"/>
                  </a:lnTo>
                  <a:lnTo>
                    <a:pt x="130" y="274"/>
                  </a:lnTo>
                  <a:lnTo>
                    <a:pt x="133" y="271"/>
                  </a:lnTo>
                  <a:lnTo>
                    <a:pt x="137" y="266"/>
                  </a:lnTo>
                  <a:lnTo>
                    <a:pt x="142" y="262"/>
                  </a:lnTo>
                  <a:lnTo>
                    <a:pt x="149" y="257"/>
                  </a:lnTo>
                  <a:lnTo>
                    <a:pt x="149" y="256"/>
                  </a:lnTo>
                  <a:lnTo>
                    <a:pt x="149" y="254"/>
                  </a:lnTo>
                  <a:lnTo>
                    <a:pt x="150" y="251"/>
                  </a:lnTo>
                  <a:lnTo>
                    <a:pt x="152" y="251"/>
                  </a:lnTo>
                  <a:lnTo>
                    <a:pt x="155" y="249"/>
                  </a:lnTo>
                  <a:lnTo>
                    <a:pt x="157" y="246"/>
                  </a:lnTo>
                  <a:lnTo>
                    <a:pt x="164" y="244"/>
                  </a:lnTo>
                  <a:lnTo>
                    <a:pt x="170" y="241"/>
                  </a:lnTo>
                  <a:lnTo>
                    <a:pt x="182" y="234"/>
                  </a:lnTo>
                  <a:lnTo>
                    <a:pt x="187" y="231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0" y="226"/>
                  </a:lnTo>
                  <a:lnTo>
                    <a:pt x="192" y="224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195" y="222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202" y="210"/>
                  </a:lnTo>
                  <a:lnTo>
                    <a:pt x="207" y="195"/>
                  </a:lnTo>
                  <a:lnTo>
                    <a:pt x="207" y="194"/>
                  </a:lnTo>
                  <a:lnTo>
                    <a:pt x="207" y="190"/>
                  </a:lnTo>
                  <a:lnTo>
                    <a:pt x="207" y="190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214" y="185"/>
                  </a:lnTo>
                  <a:lnTo>
                    <a:pt x="219" y="185"/>
                  </a:lnTo>
                  <a:lnTo>
                    <a:pt x="220" y="184"/>
                  </a:lnTo>
                  <a:lnTo>
                    <a:pt x="227" y="182"/>
                  </a:lnTo>
                  <a:lnTo>
                    <a:pt x="250" y="170"/>
                  </a:lnTo>
                  <a:lnTo>
                    <a:pt x="260" y="167"/>
                  </a:lnTo>
                  <a:lnTo>
                    <a:pt x="264" y="165"/>
                  </a:lnTo>
                  <a:lnTo>
                    <a:pt x="270" y="160"/>
                  </a:lnTo>
                  <a:lnTo>
                    <a:pt x="275" y="155"/>
                  </a:lnTo>
                  <a:lnTo>
                    <a:pt x="280" y="152"/>
                  </a:lnTo>
                  <a:lnTo>
                    <a:pt x="284" y="150"/>
                  </a:lnTo>
                  <a:lnTo>
                    <a:pt x="285" y="150"/>
                  </a:lnTo>
                  <a:lnTo>
                    <a:pt x="287" y="152"/>
                  </a:lnTo>
                  <a:lnTo>
                    <a:pt x="289" y="152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4" y="152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300" y="149"/>
                  </a:lnTo>
                  <a:lnTo>
                    <a:pt x="302" y="147"/>
                  </a:lnTo>
                  <a:lnTo>
                    <a:pt x="304" y="145"/>
                  </a:lnTo>
                  <a:lnTo>
                    <a:pt x="305" y="145"/>
                  </a:lnTo>
                  <a:lnTo>
                    <a:pt x="309" y="145"/>
                  </a:lnTo>
                  <a:lnTo>
                    <a:pt x="315" y="147"/>
                  </a:lnTo>
                  <a:lnTo>
                    <a:pt x="320" y="147"/>
                  </a:lnTo>
                  <a:lnTo>
                    <a:pt x="335" y="147"/>
                  </a:lnTo>
                  <a:lnTo>
                    <a:pt x="337" y="147"/>
                  </a:lnTo>
                  <a:lnTo>
                    <a:pt x="349" y="147"/>
                  </a:lnTo>
                  <a:lnTo>
                    <a:pt x="362" y="145"/>
                  </a:lnTo>
                  <a:lnTo>
                    <a:pt x="369" y="145"/>
                  </a:lnTo>
                  <a:lnTo>
                    <a:pt x="382" y="142"/>
                  </a:lnTo>
                  <a:lnTo>
                    <a:pt x="395" y="140"/>
                  </a:lnTo>
                  <a:lnTo>
                    <a:pt x="399" y="139"/>
                  </a:lnTo>
                  <a:lnTo>
                    <a:pt x="400" y="139"/>
                  </a:lnTo>
                  <a:lnTo>
                    <a:pt x="402" y="139"/>
                  </a:lnTo>
                  <a:lnTo>
                    <a:pt x="404" y="140"/>
                  </a:lnTo>
                  <a:lnTo>
                    <a:pt x="405" y="140"/>
                  </a:lnTo>
                  <a:lnTo>
                    <a:pt x="412" y="139"/>
                  </a:lnTo>
                  <a:lnTo>
                    <a:pt x="419" y="137"/>
                  </a:lnTo>
                  <a:lnTo>
                    <a:pt x="422" y="135"/>
                  </a:lnTo>
                  <a:lnTo>
                    <a:pt x="429" y="132"/>
                  </a:lnTo>
                  <a:lnTo>
                    <a:pt x="434" y="129"/>
                  </a:lnTo>
                  <a:lnTo>
                    <a:pt x="451" y="114"/>
                  </a:lnTo>
                  <a:lnTo>
                    <a:pt x="452" y="112"/>
                  </a:lnTo>
                  <a:lnTo>
                    <a:pt x="454" y="110"/>
                  </a:lnTo>
                  <a:lnTo>
                    <a:pt x="459" y="107"/>
                  </a:lnTo>
                  <a:lnTo>
                    <a:pt x="461" y="105"/>
                  </a:lnTo>
                  <a:lnTo>
                    <a:pt x="461" y="105"/>
                  </a:lnTo>
                  <a:lnTo>
                    <a:pt x="462" y="105"/>
                  </a:lnTo>
                  <a:lnTo>
                    <a:pt x="464" y="102"/>
                  </a:lnTo>
                  <a:lnTo>
                    <a:pt x="464" y="102"/>
                  </a:lnTo>
                  <a:lnTo>
                    <a:pt x="466" y="102"/>
                  </a:lnTo>
                  <a:lnTo>
                    <a:pt x="471" y="95"/>
                  </a:lnTo>
                  <a:lnTo>
                    <a:pt x="477" y="89"/>
                  </a:lnTo>
                  <a:lnTo>
                    <a:pt x="479" y="87"/>
                  </a:lnTo>
                  <a:lnTo>
                    <a:pt x="481" y="84"/>
                  </a:lnTo>
                  <a:lnTo>
                    <a:pt x="486" y="82"/>
                  </a:lnTo>
                  <a:lnTo>
                    <a:pt x="491" y="75"/>
                  </a:lnTo>
                  <a:lnTo>
                    <a:pt x="492" y="74"/>
                  </a:lnTo>
                  <a:lnTo>
                    <a:pt x="497" y="69"/>
                  </a:lnTo>
                  <a:lnTo>
                    <a:pt x="497" y="67"/>
                  </a:lnTo>
                  <a:lnTo>
                    <a:pt x="502" y="60"/>
                  </a:lnTo>
                  <a:lnTo>
                    <a:pt x="522" y="35"/>
                  </a:lnTo>
                  <a:lnTo>
                    <a:pt x="531" y="25"/>
                  </a:lnTo>
                  <a:lnTo>
                    <a:pt x="536" y="19"/>
                  </a:lnTo>
                  <a:lnTo>
                    <a:pt x="546" y="2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49" y="0"/>
                  </a:lnTo>
                  <a:lnTo>
                    <a:pt x="551" y="0"/>
                  </a:lnTo>
                  <a:lnTo>
                    <a:pt x="562" y="4"/>
                  </a:lnTo>
                  <a:lnTo>
                    <a:pt x="571" y="4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7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1" y="10"/>
                  </a:lnTo>
                  <a:lnTo>
                    <a:pt x="591" y="10"/>
                  </a:lnTo>
                  <a:lnTo>
                    <a:pt x="591" y="15"/>
                  </a:lnTo>
                  <a:lnTo>
                    <a:pt x="589" y="22"/>
                  </a:lnTo>
                  <a:lnTo>
                    <a:pt x="589" y="24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2" y="39"/>
                  </a:lnTo>
                  <a:lnTo>
                    <a:pt x="592" y="39"/>
                  </a:lnTo>
                  <a:lnTo>
                    <a:pt x="602" y="59"/>
                  </a:lnTo>
                  <a:lnTo>
                    <a:pt x="607" y="65"/>
                  </a:lnTo>
                  <a:lnTo>
                    <a:pt x="607" y="67"/>
                  </a:lnTo>
                  <a:lnTo>
                    <a:pt x="614" y="75"/>
                  </a:lnTo>
                  <a:lnTo>
                    <a:pt x="616" y="77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39" y="94"/>
                  </a:lnTo>
                  <a:lnTo>
                    <a:pt x="644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51" y="95"/>
                  </a:lnTo>
                  <a:lnTo>
                    <a:pt x="651" y="94"/>
                  </a:lnTo>
                  <a:lnTo>
                    <a:pt x="652" y="94"/>
                  </a:lnTo>
                  <a:lnTo>
                    <a:pt x="671" y="95"/>
                  </a:lnTo>
                  <a:lnTo>
                    <a:pt x="678" y="95"/>
                  </a:lnTo>
                  <a:lnTo>
                    <a:pt x="679" y="95"/>
                  </a:lnTo>
                  <a:lnTo>
                    <a:pt x="679" y="97"/>
                  </a:lnTo>
                  <a:lnTo>
                    <a:pt x="679" y="97"/>
                  </a:lnTo>
                  <a:lnTo>
                    <a:pt x="679" y="99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1" y="102"/>
                  </a:lnTo>
                  <a:lnTo>
                    <a:pt x="683" y="104"/>
                  </a:lnTo>
                  <a:lnTo>
                    <a:pt x="684" y="104"/>
                  </a:lnTo>
                  <a:lnTo>
                    <a:pt x="686" y="104"/>
                  </a:lnTo>
                  <a:lnTo>
                    <a:pt x="688" y="104"/>
                  </a:lnTo>
                  <a:lnTo>
                    <a:pt x="689" y="104"/>
                  </a:lnTo>
                  <a:lnTo>
                    <a:pt x="689" y="104"/>
                  </a:lnTo>
                  <a:lnTo>
                    <a:pt x="689" y="102"/>
                  </a:lnTo>
                  <a:lnTo>
                    <a:pt x="698" y="102"/>
                  </a:lnTo>
                  <a:lnTo>
                    <a:pt x="699" y="102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8" y="110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9" y="115"/>
                  </a:lnTo>
                  <a:lnTo>
                    <a:pt x="719" y="115"/>
                  </a:lnTo>
                  <a:lnTo>
                    <a:pt x="721" y="117"/>
                  </a:lnTo>
                  <a:lnTo>
                    <a:pt x="731" y="115"/>
                  </a:lnTo>
                  <a:lnTo>
                    <a:pt x="741" y="114"/>
                  </a:lnTo>
                  <a:lnTo>
                    <a:pt x="741" y="114"/>
                  </a:lnTo>
                  <a:lnTo>
                    <a:pt x="743" y="114"/>
                  </a:lnTo>
                  <a:lnTo>
                    <a:pt x="744" y="110"/>
                  </a:lnTo>
                  <a:lnTo>
                    <a:pt x="746" y="110"/>
                  </a:lnTo>
                  <a:lnTo>
                    <a:pt x="751" y="104"/>
                  </a:lnTo>
                  <a:lnTo>
                    <a:pt x="753" y="117"/>
                  </a:lnTo>
                  <a:lnTo>
                    <a:pt x="753" y="11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61"/>
            <p:cNvSpPr>
              <a:spLocks/>
            </p:cNvSpPr>
            <p:nvPr/>
          </p:nvSpPr>
          <p:spPr bwMode="auto">
            <a:xfrm>
              <a:off x="4377453" y="5318052"/>
              <a:ext cx="415881" cy="870920"/>
            </a:xfrm>
            <a:custGeom>
              <a:avLst/>
              <a:gdLst>
                <a:gd name="T0" fmla="*/ 100 w 308"/>
                <a:gd name="T1" fmla="*/ 483 h 645"/>
                <a:gd name="T2" fmla="*/ 48 w 308"/>
                <a:gd name="T3" fmla="*/ 423 h 645"/>
                <a:gd name="T4" fmla="*/ 30 w 308"/>
                <a:gd name="T5" fmla="*/ 366 h 645"/>
                <a:gd name="T6" fmla="*/ 10 w 308"/>
                <a:gd name="T7" fmla="*/ 343 h 645"/>
                <a:gd name="T8" fmla="*/ 0 w 308"/>
                <a:gd name="T9" fmla="*/ 289 h 645"/>
                <a:gd name="T10" fmla="*/ 20 w 308"/>
                <a:gd name="T11" fmla="*/ 261 h 645"/>
                <a:gd name="T12" fmla="*/ 30 w 308"/>
                <a:gd name="T13" fmla="*/ 249 h 645"/>
                <a:gd name="T14" fmla="*/ 53 w 308"/>
                <a:gd name="T15" fmla="*/ 239 h 645"/>
                <a:gd name="T16" fmla="*/ 70 w 308"/>
                <a:gd name="T17" fmla="*/ 207 h 645"/>
                <a:gd name="T18" fmla="*/ 90 w 308"/>
                <a:gd name="T19" fmla="*/ 179 h 645"/>
                <a:gd name="T20" fmla="*/ 81 w 308"/>
                <a:gd name="T21" fmla="*/ 172 h 645"/>
                <a:gd name="T22" fmla="*/ 81 w 308"/>
                <a:gd name="T23" fmla="*/ 159 h 645"/>
                <a:gd name="T24" fmla="*/ 86 w 308"/>
                <a:gd name="T25" fmla="*/ 151 h 645"/>
                <a:gd name="T26" fmla="*/ 83 w 308"/>
                <a:gd name="T27" fmla="*/ 127 h 645"/>
                <a:gd name="T28" fmla="*/ 98 w 308"/>
                <a:gd name="T29" fmla="*/ 77 h 645"/>
                <a:gd name="T30" fmla="*/ 106 w 308"/>
                <a:gd name="T31" fmla="*/ 49 h 645"/>
                <a:gd name="T32" fmla="*/ 126 w 308"/>
                <a:gd name="T33" fmla="*/ 25 h 645"/>
                <a:gd name="T34" fmla="*/ 148 w 308"/>
                <a:gd name="T35" fmla="*/ 19 h 645"/>
                <a:gd name="T36" fmla="*/ 180 w 308"/>
                <a:gd name="T37" fmla="*/ 7 h 645"/>
                <a:gd name="T38" fmla="*/ 218 w 308"/>
                <a:gd name="T39" fmla="*/ 4 h 645"/>
                <a:gd name="T40" fmla="*/ 215 w 308"/>
                <a:gd name="T41" fmla="*/ 12 h 645"/>
                <a:gd name="T42" fmla="*/ 215 w 308"/>
                <a:gd name="T43" fmla="*/ 20 h 645"/>
                <a:gd name="T44" fmla="*/ 223 w 308"/>
                <a:gd name="T45" fmla="*/ 15 h 645"/>
                <a:gd name="T46" fmla="*/ 245 w 308"/>
                <a:gd name="T47" fmla="*/ 29 h 645"/>
                <a:gd name="T48" fmla="*/ 240 w 308"/>
                <a:gd name="T49" fmla="*/ 32 h 645"/>
                <a:gd name="T50" fmla="*/ 250 w 308"/>
                <a:gd name="T51" fmla="*/ 49 h 645"/>
                <a:gd name="T52" fmla="*/ 245 w 308"/>
                <a:gd name="T53" fmla="*/ 52 h 645"/>
                <a:gd name="T54" fmla="*/ 238 w 308"/>
                <a:gd name="T55" fmla="*/ 54 h 645"/>
                <a:gd name="T56" fmla="*/ 248 w 308"/>
                <a:gd name="T57" fmla="*/ 62 h 645"/>
                <a:gd name="T58" fmla="*/ 262 w 308"/>
                <a:gd name="T59" fmla="*/ 60 h 645"/>
                <a:gd name="T60" fmla="*/ 273 w 308"/>
                <a:gd name="T61" fmla="*/ 52 h 645"/>
                <a:gd name="T62" fmla="*/ 292 w 308"/>
                <a:gd name="T63" fmla="*/ 40 h 645"/>
                <a:gd name="T64" fmla="*/ 305 w 308"/>
                <a:gd name="T65" fmla="*/ 40 h 645"/>
                <a:gd name="T66" fmla="*/ 305 w 308"/>
                <a:gd name="T67" fmla="*/ 59 h 645"/>
                <a:gd name="T68" fmla="*/ 283 w 308"/>
                <a:gd name="T69" fmla="*/ 84 h 645"/>
                <a:gd name="T70" fmla="*/ 275 w 308"/>
                <a:gd name="T71" fmla="*/ 91 h 645"/>
                <a:gd name="T72" fmla="*/ 257 w 308"/>
                <a:gd name="T73" fmla="*/ 99 h 645"/>
                <a:gd name="T74" fmla="*/ 250 w 308"/>
                <a:gd name="T75" fmla="*/ 121 h 645"/>
                <a:gd name="T76" fmla="*/ 277 w 308"/>
                <a:gd name="T77" fmla="*/ 162 h 645"/>
                <a:gd name="T78" fmla="*/ 288 w 308"/>
                <a:gd name="T79" fmla="*/ 169 h 645"/>
                <a:gd name="T80" fmla="*/ 287 w 308"/>
                <a:gd name="T81" fmla="*/ 199 h 645"/>
                <a:gd name="T82" fmla="*/ 268 w 308"/>
                <a:gd name="T83" fmla="*/ 241 h 645"/>
                <a:gd name="T84" fmla="*/ 198 w 308"/>
                <a:gd name="T85" fmla="*/ 287 h 645"/>
                <a:gd name="T86" fmla="*/ 198 w 308"/>
                <a:gd name="T87" fmla="*/ 312 h 645"/>
                <a:gd name="T88" fmla="*/ 227 w 308"/>
                <a:gd name="T89" fmla="*/ 344 h 645"/>
                <a:gd name="T90" fmla="*/ 242 w 308"/>
                <a:gd name="T91" fmla="*/ 341 h 645"/>
                <a:gd name="T92" fmla="*/ 243 w 308"/>
                <a:gd name="T93" fmla="*/ 353 h 645"/>
                <a:gd name="T94" fmla="*/ 242 w 308"/>
                <a:gd name="T95" fmla="*/ 361 h 645"/>
                <a:gd name="T96" fmla="*/ 260 w 308"/>
                <a:gd name="T97" fmla="*/ 358 h 645"/>
                <a:gd name="T98" fmla="*/ 260 w 308"/>
                <a:gd name="T99" fmla="*/ 351 h 645"/>
                <a:gd name="T100" fmla="*/ 273 w 308"/>
                <a:gd name="T101" fmla="*/ 356 h 645"/>
                <a:gd name="T102" fmla="*/ 273 w 308"/>
                <a:gd name="T103" fmla="*/ 383 h 645"/>
                <a:gd name="T104" fmla="*/ 295 w 308"/>
                <a:gd name="T105" fmla="*/ 396 h 645"/>
                <a:gd name="T106" fmla="*/ 303 w 308"/>
                <a:gd name="T107" fmla="*/ 398 h 645"/>
                <a:gd name="T108" fmla="*/ 293 w 308"/>
                <a:gd name="T109" fmla="*/ 446 h 645"/>
                <a:gd name="T110" fmla="*/ 302 w 308"/>
                <a:gd name="T111" fmla="*/ 461 h 645"/>
                <a:gd name="T112" fmla="*/ 275 w 308"/>
                <a:gd name="T113" fmla="*/ 474 h 645"/>
                <a:gd name="T114" fmla="*/ 235 w 308"/>
                <a:gd name="T115" fmla="*/ 496 h 645"/>
                <a:gd name="T116" fmla="*/ 205 w 308"/>
                <a:gd name="T117" fmla="*/ 519 h 645"/>
                <a:gd name="T118" fmla="*/ 195 w 308"/>
                <a:gd name="T119" fmla="*/ 518 h 645"/>
                <a:gd name="T120" fmla="*/ 175 w 308"/>
                <a:gd name="T121" fmla="*/ 543 h 645"/>
                <a:gd name="T122" fmla="*/ 181 w 308"/>
                <a:gd name="T123" fmla="*/ 596 h 645"/>
                <a:gd name="T124" fmla="*/ 145 w 308"/>
                <a:gd name="T125" fmla="*/ 63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645">
                  <a:moveTo>
                    <a:pt x="115" y="645"/>
                  </a:moveTo>
                  <a:lnTo>
                    <a:pt x="115" y="635"/>
                  </a:lnTo>
                  <a:lnTo>
                    <a:pt x="111" y="600"/>
                  </a:lnTo>
                  <a:lnTo>
                    <a:pt x="110" y="574"/>
                  </a:lnTo>
                  <a:lnTo>
                    <a:pt x="108" y="561"/>
                  </a:lnTo>
                  <a:lnTo>
                    <a:pt x="106" y="556"/>
                  </a:lnTo>
                  <a:lnTo>
                    <a:pt x="103" y="508"/>
                  </a:lnTo>
                  <a:lnTo>
                    <a:pt x="100" y="483"/>
                  </a:lnTo>
                  <a:lnTo>
                    <a:pt x="98" y="474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1" y="463"/>
                  </a:lnTo>
                  <a:lnTo>
                    <a:pt x="71" y="444"/>
                  </a:lnTo>
                  <a:lnTo>
                    <a:pt x="63" y="436"/>
                  </a:lnTo>
                  <a:lnTo>
                    <a:pt x="50" y="424"/>
                  </a:lnTo>
                  <a:lnTo>
                    <a:pt x="48" y="423"/>
                  </a:lnTo>
                  <a:lnTo>
                    <a:pt x="48" y="394"/>
                  </a:lnTo>
                  <a:lnTo>
                    <a:pt x="46" y="389"/>
                  </a:lnTo>
                  <a:lnTo>
                    <a:pt x="43" y="383"/>
                  </a:lnTo>
                  <a:lnTo>
                    <a:pt x="40" y="374"/>
                  </a:lnTo>
                  <a:lnTo>
                    <a:pt x="35" y="366"/>
                  </a:lnTo>
                  <a:lnTo>
                    <a:pt x="33" y="366"/>
                  </a:lnTo>
                  <a:lnTo>
                    <a:pt x="31" y="366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11" y="354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10" y="351"/>
                  </a:lnTo>
                  <a:lnTo>
                    <a:pt x="8" y="349"/>
                  </a:lnTo>
                  <a:lnTo>
                    <a:pt x="8" y="346"/>
                  </a:lnTo>
                  <a:lnTo>
                    <a:pt x="10" y="343"/>
                  </a:lnTo>
                  <a:lnTo>
                    <a:pt x="10" y="338"/>
                  </a:lnTo>
                  <a:lnTo>
                    <a:pt x="10" y="336"/>
                  </a:lnTo>
                  <a:lnTo>
                    <a:pt x="10" y="336"/>
                  </a:lnTo>
                  <a:lnTo>
                    <a:pt x="10" y="332"/>
                  </a:lnTo>
                  <a:lnTo>
                    <a:pt x="10" y="331"/>
                  </a:lnTo>
                  <a:lnTo>
                    <a:pt x="5" y="316"/>
                  </a:lnTo>
                  <a:lnTo>
                    <a:pt x="1" y="309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3" y="272"/>
                  </a:lnTo>
                  <a:lnTo>
                    <a:pt x="3" y="271"/>
                  </a:lnTo>
                  <a:lnTo>
                    <a:pt x="5" y="269"/>
                  </a:lnTo>
                  <a:lnTo>
                    <a:pt x="13" y="262"/>
                  </a:lnTo>
                  <a:lnTo>
                    <a:pt x="16" y="261"/>
                  </a:lnTo>
                  <a:lnTo>
                    <a:pt x="18" y="261"/>
                  </a:lnTo>
                  <a:lnTo>
                    <a:pt x="20" y="261"/>
                  </a:lnTo>
                  <a:lnTo>
                    <a:pt x="21" y="261"/>
                  </a:lnTo>
                  <a:lnTo>
                    <a:pt x="23" y="261"/>
                  </a:lnTo>
                  <a:lnTo>
                    <a:pt x="25" y="261"/>
                  </a:lnTo>
                  <a:lnTo>
                    <a:pt x="25" y="261"/>
                  </a:lnTo>
                  <a:lnTo>
                    <a:pt x="26" y="259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30" y="249"/>
                  </a:lnTo>
                  <a:lnTo>
                    <a:pt x="31" y="249"/>
                  </a:lnTo>
                  <a:lnTo>
                    <a:pt x="31" y="247"/>
                  </a:lnTo>
                  <a:lnTo>
                    <a:pt x="31" y="246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6" y="244"/>
                  </a:lnTo>
                  <a:lnTo>
                    <a:pt x="46" y="241"/>
                  </a:lnTo>
                  <a:lnTo>
                    <a:pt x="53" y="239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66" y="229"/>
                  </a:lnTo>
                  <a:lnTo>
                    <a:pt x="71" y="221"/>
                  </a:lnTo>
                  <a:lnTo>
                    <a:pt x="71" y="212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4"/>
                  </a:lnTo>
                  <a:lnTo>
                    <a:pt x="76" y="192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90" y="179"/>
                  </a:lnTo>
                  <a:lnTo>
                    <a:pt x="90" y="179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6"/>
                  </a:lnTo>
                  <a:lnTo>
                    <a:pt x="86" y="174"/>
                  </a:lnTo>
                  <a:lnTo>
                    <a:pt x="83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71"/>
                  </a:lnTo>
                  <a:lnTo>
                    <a:pt x="80" y="169"/>
                  </a:lnTo>
                  <a:lnTo>
                    <a:pt x="80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80" y="162"/>
                  </a:lnTo>
                  <a:lnTo>
                    <a:pt x="81" y="159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5" y="154"/>
                  </a:lnTo>
                  <a:lnTo>
                    <a:pt x="85" y="152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37"/>
                  </a:lnTo>
                  <a:lnTo>
                    <a:pt x="86" y="136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7"/>
                  </a:lnTo>
                  <a:lnTo>
                    <a:pt x="83" y="124"/>
                  </a:lnTo>
                  <a:lnTo>
                    <a:pt x="83" y="121"/>
                  </a:lnTo>
                  <a:lnTo>
                    <a:pt x="83" y="116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8" y="74"/>
                  </a:lnTo>
                  <a:lnTo>
                    <a:pt x="98" y="70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5" y="64"/>
                  </a:lnTo>
                  <a:lnTo>
                    <a:pt x="100" y="54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8" y="25"/>
                  </a:lnTo>
                  <a:lnTo>
                    <a:pt x="140" y="24"/>
                  </a:lnTo>
                  <a:lnTo>
                    <a:pt x="143" y="22"/>
                  </a:lnTo>
                  <a:lnTo>
                    <a:pt x="146" y="20"/>
                  </a:lnTo>
                  <a:lnTo>
                    <a:pt x="148" y="19"/>
                  </a:lnTo>
                  <a:lnTo>
                    <a:pt x="150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8" y="12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3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98" y="4"/>
                  </a:lnTo>
                  <a:lnTo>
                    <a:pt x="203" y="2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8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7"/>
                  </a:lnTo>
                  <a:lnTo>
                    <a:pt x="220" y="9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5" y="12"/>
                  </a:lnTo>
                  <a:lnTo>
                    <a:pt x="213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1" y="15"/>
                  </a:lnTo>
                  <a:lnTo>
                    <a:pt x="213" y="19"/>
                  </a:lnTo>
                  <a:lnTo>
                    <a:pt x="215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8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1" y="19"/>
                  </a:lnTo>
                  <a:lnTo>
                    <a:pt x="223" y="17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2"/>
                  </a:lnTo>
                  <a:lnTo>
                    <a:pt x="232" y="12"/>
                  </a:lnTo>
                  <a:lnTo>
                    <a:pt x="233" y="12"/>
                  </a:lnTo>
                  <a:lnTo>
                    <a:pt x="248" y="20"/>
                  </a:lnTo>
                  <a:lnTo>
                    <a:pt x="248" y="22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27"/>
                  </a:lnTo>
                  <a:lnTo>
                    <a:pt x="242" y="29"/>
                  </a:lnTo>
                  <a:lnTo>
                    <a:pt x="240" y="29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37"/>
                  </a:lnTo>
                  <a:lnTo>
                    <a:pt x="240" y="37"/>
                  </a:lnTo>
                  <a:lnTo>
                    <a:pt x="242" y="39"/>
                  </a:lnTo>
                  <a:lnTo>
                    <a:pt x="245" y="42"/>
                  </a:lnTo>
                  <a:lnTo>
                    <a:pt x="247" y="44"/>
                  </a:lnTo>
                  <a:lnTo>
                    <a:pt x="248" y="45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0" y="50"/>
                  </a:lnTo>
                  <a:lnTo>
                    <a:pt x="248" y="52"/>
                  </a:lnTo>
                  <a:lnTo>
                    <a:pt x="247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38" y="52"/>
                  </a:lnTo>
                  <a:lnTo>
                    <a:pt x="238" y="54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7"/>
                  </a:lnTo>
                  <a:lnTo>
                    <a:pt x="245" y="59"/>
                  </a:lnTo>
                  <a:lnTo>
                    <a:pt x="247" y="60"/>
                  </a:lnTo>
                  <a:lnTo>
                    <a:pt x="248" y="62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5" y="64"/>
                  </a:lnTo>
                  <a:lnTo>
                    <a:pt x="257" y="64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3" y="60"/>
                  </a:lnTo>
                  <a:lnTo>
                    <a:pt x="263" y="59"/>
                  </a:lnTo>
                  <a:lnTo>
                    <a:pt x="265" y="57"/>
                  </a:lnTo>
                  <a:lnTo>
                    <a:pt x="267" y="54"/>
                  </a:lnTo>
                  <a:lnTo>
                    <a:pt x="267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3" y="52"/>
                  </a:lnTo>
                  <a:lnTo>
                    <a:pt x="275" y="52"/>
                  </a:lnTo>
                  <a:lnTo>
                    <a:pt x="277" y="52"/>
                  </a:lnTo>
                  <a:lnTo>
                    <a:pt x="278" y="52"/>
                  </a:lnTo>
                  <a:lnTo>
                    <a:pt x="280" y="50"/>
                  </a:lnTo>
                  <a:lnTo>
                    <a:pt x="285" y="47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40"/>
                  </a:lnTo>
                  <a:lnTo>
                    <a:pt x="292" y="40"/>
                  </a:lnTo>
                  <a:lnTo>
                    <a:pt x="293" y="40"/>
                  </a:lnTo>
                  <a:lnTo>
                    <a:pt x="293" y="39"/>
                  </a:lnTo>
                  <a:lnTo>
                    <a:pt x="303" y="37"/>
                  </a:lnTo>
                  <a:lnTo>
                    <a:pt x="303" y="37"/>
                  </a:lnTo>
                  <a:lnTo>
                    <a:pt x="305" y="37"/>
                  </a:lnTo>
                  <a:lnTo>
                    <a:pt x="305" y="37"/>
                  </a:lnTo>
                  <a:lnTo>
                    <a:pt x="305" y="40"/>
                  </a:lnTo>
                  <a:lnTo>
                    <a:pt x="305" y="40"/>
                  </a:lnTo>
                  <a:lnTo>
                    <a:pt x="303" y="42"/>
                  </a:lnTo>
                  <a:lnTo>
                    <a:pt x="303" y="44"/>
                  </a:lnTo>
                  <a:lnTo>
                    <a:pt x="307" y="52"/>
                  </a:lnTo>
                  <a:lnTo>
                    <a:pt x="308" y="57"/>
                  </a:lnTo>
                  <a:lnTo>
                    <a:pt x="308" y="57"/>
                  </a:lnTo>
                  <a:lnTo>
                    <a:pt x="307" y="59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297" y="65"/>
                  </a:lnTo>
                  <a:lnTo>
                    <a:pt x="295" y="67"/>
                  </a:lnTo>
                  <a:lnTo>
                    <a:pt x="288" y="76"/>
                  </a:lnTo>
                  <a:lnTo>
                    <a:pt x="285" y="81"/>
                  </a:lnTo>
                  <a:lnTo>
                    <a:pt x="283" y="84"/>
                  </a:lnTo>
                  <a:lnTo>
                    <a:pt x="283" y="86"/>
                  </a:lnTo>
                  <a:lnTo>
                    <a:pt x="282" y="87"/>
                  </a:lnTo>
                  <a:lnTo>
                    <a:pt x="282" y="89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78" y="91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3" y="92"/>
                  </a:lnTo>
                  <a:lnTo>
                    <a:pt x="272" y="92"/>
                  </a:lnTo>
                  <a:lnTo>
                    <a:pt x="263" y="96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7"/>
                  </a:lnTo>
                  <a:lnTo>
                    <a:pt x="258" y="97"/>
                  </a:lnTo>
                  <a:lnTo>
                    <a:pt x="257" y="99"/>
                  </a:lnTo>
                  <a:lnTo>
                    <a:pt x="255" y="101"/>
                  </a:lnTo>
                  <a:lnTo>
                    <a:pt x="255" y="104"/>
                  </a:lnTo>
                  <a:lnTo>
                    <a:pt x="253" y="107"/>
                  </a:lnTo>
                  <a:lnTo>
                    <a:pt x="253" y="109"/>
                  </a:lnTo>
                  <a:lnTo>
                    <a:pt x="252" y="112"/>
                  </a:lnTo>
                  <a:lnTo>
                    <a:pt x="250" y="116"/>
                  </a:lnTo>
                  <a:lnTo>
                    <a:pt x="250" y="119"/>
                  </a:lnTo>
                  <a:lnTo>
                    <a:pt x="250" y="121"/>
                  </a:lnTo>
                  <a:lnTo>
                    <a:pt x="250" y="126"/>
                  </a:lnTo>
                  <a:lnTo>
                    <a:pt x="253" y="132"/>
                  </a:lnTo>
                  <a:lnTo>
                    <a:pt x="253" y="134"/>
                  </a:lnTo>
                  <a:lnTo>
                    <a:pt x="260" y="146"/>
                  </a:lnTo>
                  <a:lnTo>
                    <a:pt x="260" y="146"/>
                  </a:lnTo>
                  <a:lnTo>
                    <a:pt x="265" y="151"/>
                  </a:lnTo>
                  <a:lnTo>
                    <a:pt x="275" y="161"/>
                  </a:lnTo>
                  <a:lnTo>
                    <a:pt x="277" y="162"/>
                  </a:lnTo>
                  <a:lnTo>
                    <a:pt x="278" y="164"/>
                  </a:lnTo>
                  <a:lnTo>
                    <a:pt x="280" y="164"/>
                  </a:lnTo>
                  <a:lnTo>
                    <a:pt x="282" y="164"/>
                  </a:lnTo>
                  <a:lnTo>
                    <a:pt x="285" y="166"/>
                  </a:lnTo>
                  <a:lnTo>
                    <a:pt x="287" y="166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7" y="179"/>
                  </a:lnTo>
                  <a:lnTo>
                    <a:pt x="285" y="191"/>
                  </a:lnTo>
                  <a:lnTo>
                    <a:pt x="285" y="192"/>
                  </a:lnTo>
                  <a:lnTo>
                    <a:pt x="285" y="194"/>
                  </a:lnTo>
                  <a:lnTo>
                    <a:pt x="285" y="196"/>
                  </a:lnTo>
                  <a:lnTo>
                    <a:pt x="287" y="199"/>
                  </a:lnTo>
                  <a:lnTo>
                    <a:pt x="287" y="199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2" y="206"/>
                  </a:lnTo>
                  <a:lnTo>
                    <a:pt x="292" y="206"/>
                  </a:lnTo>
                  <a:lnTo>
                    <a:pt x="282" y="222"/>
                  </a:lnTo>
                  <a:lnTo>
                    <a:pt x="272" y="237"/>
                  </a:lnTo>
                  <a:lnTo>
                    <a:pt x="268" y="241"/>
                  </a:lnTo>
                  <a:lnTo>
                    <a:pt x="258" y="249"/>
                  </a:lnTo>
                  <a:lnTo>
                    <a:pt x="248" y="256"/>
                  </a:lnTo>
                  <a:lnTo>
                    <a:pt x="237" y="266"/>
                  </a:lnTo>
                  <a:lnTo>
                    <a:pt x="215" y="276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198" y="287"/>
                  </a:lnTo>
                  <a:lnTo>
                    <a:pt x="196" y="291"/>
                  </a:lnTo>
                  <a:lnTo>
                    <a:pt x="196" y="292"/>
                  </a:lnTo>
                  <a:lnTo>
                    <a:pt x="196" y="292"/>
                  </a:lnTo>
                  <a:lnTo>
                    <a:pt x="195" y="297"/>
                  </a:lnTo>
                  <a:lnTo>
                    <a:pt x="195" y="301"/>
                  </a:lnTo>
                  <a:lnTo>
                    <a:pt x="196" y="306"/>
                  </a:lnTo>
                  <a:lnTo>
                    <a:pt x="196" y="307"/>
                  </a:lnTo>
                  <a:lnTo>
                    <a:pt x="198" y="312"/>
                  </a:lnTo>
                  <a:lnTo>
                    <a:pt x="198" y="314"/>
                  </a:lnTo>
                  <a:lnTo>
                    <a:pt x="200" y="316"/>
                  </a:lnTo>
                  <a:lnTo>
                    <a:pt x="205" y="324"/>
                  </a:lnTo>
                  <a:lnTo>
                    <a:pt x="211" y="332"/>
                  </a:lnTo>
                  <a:lnTo>
                    <a:pt x="215" y="336"/>
                  </a:lnTo>
                  <a:lnTo>
                    <a:pt x="216" y="338"/>
                  </a:lnTo>
                  <a:lnTo>
                    <a:pt x="218" y="339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30" y="344"/>
                  </a:lnTo>
                  <a:lnTo>
                    <a:pt x="237" y="343"/>
                  </a:lnTo>
                  <a:lnTo>
                    <a:pt x="238" y="343"/>
                  </a:lnTo>
                  <a:lnTo>
                    <a:pt x="240" y="343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5" y="341"/>
                  </a:lnTo>
                  <a:lnTo>
                    <a:pt x="245" y="341"/>
                  </a:lnTo>
                  <a:lnTo>
                    <a:pt x="247" y="341"/>
                  </a:lnTo>
                  <a:lnTo>
                    <a:pt x="247" y="343"/>
                  </a:lnTo>
                  <a:lnTo>
                    <a:pt x="247" y="343"/>
                  </a:lnTo>
                  <a:lnTo>
                    <a:pt x="247" y="344"/>
                  </a:lnTo>
                  <a:lnTo>
                    <a:pt x="245" y="351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40" y="356"/>
                  </a:lnTo>
                  <a:lnTo>
                    <a:pt x="240" y="356"/>
                  </a:lnTo>
                  <a:lnTo>
                    <a:pt x="242" y="359"/>
                  </a:lnTo>
                  <a:lnTo>
                    <a:pt x="242" y="361"/>
                  </a:lnTo>
                  <a:lnTo>
                    <a:pt x="245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58" y="359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2" y="356"/>
                  </a:lnTo>
                  <a:lnTo>
                    <a:pt x="262" y="354"/>
                  </a:lnTo>
                  <a:lnTo>
                    <a:pt x="262" y="353"/>
                  </a:lnTo>
                  <a:lnTo>
                    <a:pt x="260" y="353"/>
                  </a:lnTo>
                  <a:lnTo>
                    <a:pt x="260" y="353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2" y="349"/>
                  </a:lnTo>
                  <a:lnTo>
                    <a:pt x="265" y="349"/>
                  </a:lnTo>
                  <a:lnTo>
                    <a:pt x="267" y="351"/>
                  </a:lnTo>
                  <a:lnTo>
                    <a:pt x="268" y="351"/>
                  </a:lnTo>
                  <a:lnTo>
                    <a:pt x="270" y="353"/>
                  </a:lnTo>
                  <a:lnTo>
                    <a:pt x="272" y="353"/>
                  </a:lnTo>
                  <a:lnTo>
                    <a:pt x="272" y="354"/>
                  </a:lnTo>
                  <a:lnTo>
                    <a:pt x="273" y="356"/>
                  </a:lnTo>
                  <a:lnTo>
                    <a:pt x="275" y="359"/>
                  </a:lnTo>
                  <a:lnTo>
                    <a:pt x="275" y="361"/>
                  </a:lnTo>
                  <a:lnTo>
                    <a:pt x="275" y="361"/>
                  </a:lnTo>
                  <a:lnTo>
                    <a:pt x="275" y="364"/>
                  </a:lnTo>
                  <a:lnTo>
                    <a:pt x="273" y="366"/>
                  </a:lnTo>
                  <a:lnTo>
                    <a:pt x="273" y="368"/>
                  </a:lnTo>
                  <a:lnTo>
                    <a:pt x="273" y="369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3" y="384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5" y="396"/>
                  </a:lnTo>
                  <a:lnTo>
                    <a:pt x="295" y="396"/>
                  </a:lnTo>
                  <a:lnTo>
                    <a:pt x="297" y="396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2" y="389"/>
                  </a:lnTo>
                  <a:lnTo>
                    <a:pt x="290" y="388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2" y="403"/>
                  </a:lnTo>
                  <a:lnTo>
                    <a:pt x="302" y="406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18"/>
                  </a:lnTo>
                  <a:lnTo>
                    <a:pt x="293" y="444"/>
                  </a:lnTo>
                  <a:lnTo>
                    <a:pt x="293" y="446"/>
                  </a:lnTo>
                  <a:lnTo>
                    <a:pt x="295" y="448"/>
                  </a:lnTo>
                  <a:lnTo>
                    <a:pt x="297" y="449"/>
                  </a:lnTo>
                  <a:lnTo>
                    <a:pt x="298" y="451"/>
                  </a:lnTo>
                  <a:lnTo>
                    <a:pt x="300" y="454"/>
                  </a:lnTo>
                  <a:lnTo>
                    <a:pt x="300" y="454"/>
                  </a:lnTo>
                  <a:lnTo>
                    <a:pt x="302" y="456"/>
                  </a:lnTo>
                  <a:lnTo>
                    <a:pt x="302" y="459"/>
                  </a:lnTo>
                  <a:lnTo>
                    <a:pt x="302" y="461"/>
                  </a:lnTo>
                  <a:lnTo>
                    <a:pt x="302" y="461"/>
                  </a:lnTo>
                  <a:lnTo>
                    <a:pt x="300" y="464"/>
                  </a:lnTo>
                  <a:lnTo>
                    <a:pt x="300" y="464"/>
                  </a:lnTo>
                  <a:lnTo>
                    <a:pt x="298" y="464"/>
                  </a:lnTo>
                  <a:lnTo>
                    <a:pt x="290" y="469"/>
                  </a:lnTo>
                  <a:lnTo>
                    <a:pt x="290" y="469"/>
                  </a:lnTo>
                  <a:lnTo>
                    <a:pt x="288" y="471"/>
                  </a:lnTo>
                  <a:lnTo>
                    <a:pt x="275" y="474"/>
                  </a:lnTo>
                  <a:lnTo>
                    <a:pt x="260" y="479"/>
                  </a:lnTo>
                  <a:lnTo>
                    <a:pt x="243" y="484"/>
                  </a:lnTo>
                  <a:lnTo>
                    <a:pt x="242" y="486"/>
                  </a:lnTo>
                  <a:lnTo>
                    <a:pt x="240" y="489"/>
                  </a:lnTo>
                  <a:lnTo>
                    <a:pt x="238" y="493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5" y="496"/>
                  </a:lnTo>
                  <a:lnTo>
                    <a:pt x="228" y="499"/>
                  </a:lnTo>
                  <a:lnTo>
                    <a:pt x="218" y="508"/>
                  </a:lnTo>
                  <a:lnTo>
                    <a:pt x="211" y="516"/>
                  </a:lnTo>
                  <a:lnTo>
                    <a:pt x="210" y="516"/>
                  </a:lnTo>
                  <a:lnTo>
                    <a:pt x="208" y="518"/>
                  </a:lnTo>
                  <a:lnTo>
                    <a:pt x="206" y="519"/>
                  </a:lnTo>
                  <a:lnTo>
                    <a:pt x="206" y="519"/>
                  </a:lnTo>
                  <a:lnTo>
                    <a:pt x="205" y="519"/>
                  </a:lnTo>
                  <a:lnTo>
                    <a:pt x="203" y="518"/>
                  </a:lnTo>
                  <a:lnTo>
                    <a:pt x="203" y="518"/>
                  </a:lnTo>
                  <a:lnTo>
                    <a:pt x="201" y="518"/>
                  </a:lnTo>
                  <a:lnTo>
                    <a:pt x="200" y="518"/>
                  </a:lnTo>
                  <a:lnTo>
                    <a:pt x="200" y="518"/>
                  </a:lnTo>
                  <a:lnTo>
                    <a:pt x="196" y="516"/>
                  </a:lnTo>
                  <a:lnTo>
                    <a:pt x="196" y="518"/>
                  </a:lnTo>
                  <a:lnTo>
                    <a:pt x="195" y="518"/>
                  </a:lnTo>
                  <a:lnTo>
                    <a:pt x="195" y="518"/>
                  </a:lnTo>
                  <a:lnTo>
                    <a:pt x="193" y="518"/>
                  </a:lnTo>
                  <a:lnTo>
                    <a:pt x="193" y="519"/>
                  </a:lnTo>
                  <a:lnTo>
                    <a:pt x="191" y="519"/>
                  </a:lnTo>
                  <a:lnTo>
                    <a:pt x="178" y="534"/>
                  </a:lnTo>
                  <a:lnTo>
                    <a:pt x="178" y="534"/>
                  </a:lnTo>
                  <a:lnTo>
                    <a:pt x="178" y="536"/>
                  </a:lnTo>
                  <a:lnTo>
                    <a:pt x="175" y="543"/>
                  </a:lnTo>
                  <a:lnTo>
                    <a:pt x="181" y="563"/>
                  </a:lnTo>
                  <a:lnTo>
                    <a:pt x="181" y="564"/>
                  </a:lnTo>
                  <a:lnTo>
                    <a:pt x="181" y="566"/>
                  </a:lnTo>
                  <a:lnTo>
                    <a:pt x="185" y="591"/>
                  </a:lnTo>
                  <a:lnTo>
                    <a:pt x="185" y="591"/>
                  </a:lnTo>
                  <a:lnTo>
                    <a:pt x="183" y="593"/>
                  </a:lnTo>
                  <a:lnTo>
                    <a:pt x="181" y="594"/>
                  </a:lnTo>
                  <a:lnTo>
                    <a:pt x="181" y="596"/>
                  </a:lnTo>
                  <a:lnTo>
                    <a:pt x="175" y="606"/>
                  </a:lnTo>
                  <a:lnTo>
                    <a:pt x="175" y="606"/>
                  </a:lnTo>
                  <a:lnTo>
                    <a:pt x="173" y="608"/>
                  </a:lnTo>
                  <a:lnTo>
                    <a:pt x="165" y="615"/>
                  </a:lnTo>
                  <a:lnTo>
                    <a:pt x="158" y="623"/>
                  </a:lnTo>
                  <a:lnTo>
                    <a:pt x="155" y="628"/>
                  </a:lnTo>
                  <a:lnTo>
                    <a:pt x="146" y="636"/>
                  </a:lnTo>
                  <a:lnTo>
                    <a:pt x="145" y="638"/>
                  </a:lnTo>
                  <a:lnTo>
                    <a:pt x="145" y="638"/>
                  </a:lnTo>
                  <a:lnTo>
                    <a:pt x="143" y="638"/>
                  </a:lnTo>
                  <a:lnTo>
                    <a:pt x="143" y="638"/>
                  </a:lnTo>
                  <a:lnTo>
                    <a:pt x="133" y="638"/>
                  </a:lnTo>
                  <a:lnTo>
                    <a:pt x="115" y="64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62"/>
            <p:cNvSpPr>
              <a:spLocks/>
            </p:cNvSpPr>
            <p:nvPr/>
          </p:nvSpPr>
          <p:spPr bwMode="auto">
            <a:xfrm>
              <a:off x="4567840" y="3396626"/>
              <a:ext cx="59412" cy="37807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Freeform 63"/>
            <p:cNvSpPr>
              <a:spLocks/>
            </p:cNvSpPr>
            <p:nvPr/>
          </p:nvSpPr>
          <p:spPr bwMode="auto">
            <a:xfrm>
              <a:off x="4419311" y="3304808"/>
              <a:ext cx="322714" cy="321363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64"/>
            <p:cNvSpPr>
              <a:spLocks/>
            </p:cNvSpPr>
            <p:nvPr/>
          </p:nvSpPr>
          <p:spPr bwMode="auto">
            <a:xfrm>
              <a:off x="4419311" y="3304808"/>
              <a:ext cx="322714" cy="321363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65"/>
            <p:cNvSpPr>
              <a:spLocks/>
            </p:cNvSpPr>
            <p:nvPr/>
          </p:nvSpPr>
          <p:spPr bwMode="auto">
            <a:xfrm>
              <a:off x="4408509" y="3504647"/>
              <a:ext cx="64813" cy="31056"/>
            </a:xfrm>
            <a:custGeom>
              <a:avLst/>
              <a:gdLst>
                <a:gd name="T0" fmla="*/ 48 w 48"/>
                <a:gd name="T1" fmla="*/ 15 h 23"/>
                <a:gd name="T2" fmla="*/ 48 w 48"/>
                <a:gd name="T3" fmla="*/ 13 h 23"/>
                <a:gd name="T4" fmla="*/ 47 w 48"/>
                <a:gd name="T5" fmla="*/ 13 h 23"/>
                <a:gd name="T6" fmla="*/ 47 w 48"/>
                <a:gd name="T7" fmla="*/ 12 h 23"/>
                <a:gd name="T8" fmla="*/ 33 w 48"/>
                <a:gd name="T9" fmla="*/ 10 h 23"/>
                <a:gd name="T10" fmla="*/ 28 w 48"/>
                <a:gd name="T11" fmla="*/ 12 h 23"/>
                <a:gd name="T12" fmla="*/ 22 w 48"/>
                <a:gd name="T13" fmla="*/ 10 h 23"/>
                <a:gd name="T14" fmla="*/ 22 w 48"/>
                <a:gd name="T15" fmla="*/ 8 h 23"/>
                <a:gd name="T16" fmla="*/ 20 w 48"/>
                <a:gd name="T17" fmla="*/ 8 h 23"/>
                <a:gd name="T18" fmla="*/ 20 w 48"/>
                <a:gd name="T19" fmla="*/ 8 h 23"/>
                <a:gd name="T20" fmla="*/ 12 w 48"/>
                <a:gd name="T21" fmla="*/ 2 h 23"/>
                <a:gd name="T22" fmla="*/ 12 w 48"/>
                <a:gd name="T23" fmla="*/ 0 h 23"/>
                <a:gd name="T24" fmla="*/ 10 w 48"/>
                <a:gd name="T25" fmla="*/ 0 h 23"/>
                <a:gd name="T26" fmla="*/ 0 w 48"/>
                <a:gd name="T27" fmla="*/ 2 h 23"/>
                <a:gd name="T28" fmla="*/ 0 w 48"/>
                <a:gd name="T29" fmla="*/ 8 h 23"/>
                <a:gd name="T30" fmla="*/ 0 w 48"/>
                <a:gd name="T31" fmla="*/ 10 h 23"/>
                <a:gd name="T32" fmla="*/ 0 w 48"/>
                <a:gd name="T33" fmla="*/ 12 h 23"/>
                <a:gd name="T34" fmla="*/ 2 w 48"/>
                <a:gd name="T35" fmla="*/ 13 h 23"/>
                <a:gd name="T36" fmla="*/ 2 w 48"/>
                <a:gd name="T37" fmla="*/ 15 h 23"/>
                <a:gd name="T38" fmla="*/ 3 w 48"/>
                <a:gd name="T39" fmla="*/ 15 h 23"/>
                <a:gd name="T40" fmla="*/ 5 w 48"/>
                <a:gd name="T41" fmla="*/ 15 h 23"/>
                <a:gd name="T42" fmla="*/ 7 w 48"/>
                <a:gd name="T43" fmla="*/ 15 h 23"/>
                <a:gd name="T44" fmla="*/ 7 w 48"/>
                <a:gd name="T45" fmla="*/ 13 h 23"/>
                <a:gd name="T46" fmla="*/ 7 w 48"/>
                <a:gd name="T47" fmla="*/ 12 h 23"/>
                <a:gd name="T48" fmla="*/ 8 w 48"/>
                <a:gd name="T49" fmla="*/ 12 h 23"/>
                <a:gd name="T50" fmla="*/ 12 w 48"/>
                <a:gd name="T51" fmla="*/ 12 h 23"/>
                <a:gd name="T52" fmla="*/ 15 w 48"/>
                <a:gd name="T53" fmla="*/ 13 h 23"/>
                <a:gd name="T54" fmla="*/ 22 w 48"/>
                <a:gd name="T55" fmla="*/ 17 h 23"/>
                <a:gd name="T56" fmla="*/ 22 w 48"/>
                <a:gd name="T57" fmla="*/ 17 h 23"/>
                <a:gd name="T58" fmla="*/ 22 w 48"/>
                <a:gd name="T59" fmla="*/ 17 h 23"/>
                <a:gd name="T60" fmla="*/ 22 w 48"/>
                <a:gd name="T61" fmla="*/ 18 h 23"/>
                <a:gd name="T62" fmla="*/ 22 w 48"/>
                <a:gd name="T63" fmla="*/ 20 h 23"/>
                <a:gd name="T64" fmla="*/ 22 w 48"/>
                <a:gd name="T65" fmla="*/ 20 h 23"/>
                <a:gd name="T66" fmla="*/ 22 w 48"/>
                <a:gd name="T67" fmla="*/ 22 h 23"/>
                <a:gd name="T68" fmla="*/ 27 w 48"/>
                <a:gd name="T69" fmla="*/ 23 h 23"/>
                <a:gd name="T70" fmla="*/ 27 w 48"/>
                <a:gd name="T71" fmla="*/ 23 h 23"/>
                <a:gd name="T72" fmla="*/ 28 w 48"/>
                <a:gd name="T73" fmla="*/ 23 h 23"/>
                <a:gd name="T74" fmla="*/ 30 w 48"/>
                <a:gd name="T75" fmla="*/ 23 h 23"/>
                <a:gd name="T76" fmla="*/ 37 w 48"/>
                <a:gd name="T77" fmla="*/ 22 h 23"/>
                <a:gd name="T78" fmla="*/ 42 w 48"/>
                <a:gd name="T79" fmla="*/ 20 h 23"/>
                <a:gd name="T80" fmla="*/ 43 w 48"/>
                <a:gd name="T81" fmla="*/ 18 h 23"/>
                <a:gd name="T82" fmla="*/ 45 w 48"/>
                <a:gd name="T83" fmla="*/ 18 h 23"/>
                <a:gd name="T84" fmla="*/ 48 w 48"/>
                <a:gd name="T85" fmla="*/ 17 h 23"/>
                <a:gd name="T86" fmla="*/ 48 w 48"/>
                <a:gd name="T8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23">
                  <a:moveTo>
                    <a:pt x="48" y="15"/>
                  </a:moveTo>
                  <a:lnTo>
                    <a:pt x="48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33" y="10"/>
                  </a:lnTo>
                  <a:lnTo>
                    <a:pt x="28" y="12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37" y="22"/>
                  </a:lnTo>
                  <a:lnTo>
                    <a:pt x="42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8" y="17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66"/>
            <p:cNvSpPr>
              <a:spLocks/>
            </p:cNvSpPr>
            <p:nvPr/>
          </p:nvSpPr>
          <p:spPr bwMode="auto">
            <a:xfrm>
              <a:off x="3996678" y="4521397"/>
              <a:ext cx="31056" cy="27005"/>
            </a:xfrm>
            <a:custGeom>
              <a:avLst/>
              <a:gdLst>
                <a:gd name="T0" fmla="*/ 20 w 23"/>
                <a:gd name="T1" fmla="*/ 18 h 20"/>
                <a:gd name="T2" fmla="*/ 21 w 23"/>
                <a:gd name="T3" fmla="*/ 11 h 20"/>
                <a:gd name="T4" fmla="*/ 23 w 23"/>
                <a:gd name="T5" fmla="*/ 8 h 20"/>
                <a:gd name="T6" fmla="*/ 23 w 23"/>
                <a:gd name="T7" fmla="*/ 8 h 20"/>
                <a:gd name="T8" fmla="*/ 13 w 23"/>
                <a:gd name="T9" fmla="*/ 1 h 20"/>
                <a:gd name="T10" fmla="*/ 11 w 23"/>
                <a:gd name="T11" fmla="*/ 0 h 20"/>
                <a:gd name="T12" fmla="*/ 8 w 23"/>
                <a:gd name="T13" fmla="*/ 0 h 20"/>
                <a:gd name="T14" fmla="*/ 6 w 23"/>
                <a:gd name="T15" fmla="*/ 0 h 20"/>
                <a:gd name="T16" fmla="*/ 3 w 23"/>
                <a:gd name="T17" fmla="*/ 5 h 20"/>
                <a:gd name="T18" fmla="*/ 1 w 23"/>
                <a:gd name="T19" fmla="*/ 8 h 20"/>
                <a:gd name="T20" fmla="*/ 0 w 23"/>
                <a:gd name="T21" fmla="*/ 8 h 20"/>
                <a:gd name="T22" fmla="*/ 0 w 23"/>
                <a:gd name="T23" fmla="*/ 10 h 20"/>
                <a:gd name="T24" fmla="*/ 0 w 23"/>
                <a:gd name="T25" fmla="*/ 15 h 20"/>
                <a:gd name="T26" fmla="*/ 0 w 23"/>
                <a:gd name="T27" fmla="*/ 18 h 20"/>
                <a:gd name="T28" fmla="*/ 1 w 23"/>
                <a:gd name="T29" fmla="*/ 18 h 20"/>
                <a:gd name="T30" fmla="*/ 1 w 23"/>
                <a:gd name="T31" fmla="*/ 18 h 20"/>
                <a:gd name="T32" fmla="*/ 5 w 23"/>
                <a:gd name="T33" fmla="*/ 20 h 20"/>
                <a:gd name="T34" fmla="*/ 6 w 23"/>
                <a:gd name="T35" fmla="*/ 20 h 20"/>
                <a:gd name="T36" fmla="*/ 20 w 23"/>
                <a:gd name="T3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0">
                  <a:moveTo>
                    <a:pt x="20" y="18"/>
                  </a:moveTo>
                  <a:lnTo>
                    <a:pt x="21" y="11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20" y="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67"/>
            <p:cNvSpPr>
              <a:spLocks/>
            </p:cNvSpPr>
            <p:nvPr/>
          </p:nvSpPr>
          <p:spPr bwMode="auto">
            <a:xfrm>
              <a:off x="4043937" y="4549752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3 w 3"/>
                <a:gd name="T5" fmla="*/ 2 h 5"/>
                <a:gd name="T6" fmla="*/ 3 w 3"/>
                <a:gd name="T7" fmla="*/ 2 h 5"/>
                <a:gd name="T8" fmla="*/ 1 w 3"/>
                <a:gd name="T9" fmla="*/ 0 h 5"/>
                <a:gd name="T10" fmla="*/ 1 w 3"/>
                <a:gd name="T11" fmla="*/ 2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4 h 5"/>
                <a:gd name="T18" fmla="*/ 0 w 3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Freeform 68"/>
            <p:cNvSpPr>
              <a:spLocks/>
            </p:cNvSpPr>
            <p:nvPr/>
          </p:nvSpPr>
          <p:spPr bwMode="auto">
            <a:xfrm>
              <a:off x="4586743" y="3133325"/>
              <a:ext cx="714290" cy="977591"/>
            </a:xfrm>
            <a:custGeom>
              <a:avLst/>
              <a:gdLst>
                <a:gd name="T0" fmla="*/ 205 w 529"/>
                <a:gd name="T1" fmla="*/ 3 h 724"/>
                <a:gd name="T2" fmla="*/ 202 w 529"/>
                <a:gd name="T3" fmla="*/ 15 h 724"/>
                <a:gd name="T4" fmla="*/ 232 w 529"/>
                <a:gd name="T5" fmla="*/ 18 h 724"/>
                <a:gd name="T6" fmla="*/ 288 w 529"/>
                <a:gd name="T7" fmla="*/ 66 h 724"/>
                <a:gd name="T8" fmla="*/ 332 w 529"/>
                <a:gd name="T9" fmla="*/ 81 h 724"/>
                <a:gd name="T10" fmla="*/ 340 w 529"/>
                <a:gd name="T11" fmla="*/ 116 h 724"/>
                <a:gd name="T12" fmla="*/ 370 w 529"/>
                <a:gd name="T13" fmla="*/ 106 h 724"/>
                <a:gd name="T14" fmla="*/ 424 w 529"/>
                <a:gd name="T15" fmla="*/ 86 h 724"/>
                <a:gd name="T16" fmla="*/ 405 w 529"/>
                <a:gd name="T17" fmla="*/ 101 h 724"/>
                <a:gd name="T18" fmla="*/ 427 w 529"/>
                <a:gd name="T19" fmla="*/ 93 h 724"/>
                <a:gd name="T20" fmla="*/ 477 w 529"/>
                <a:gd name="T21" fmla="*/ 120 h 724"/>
                <a:gd name="T22" fmla="*/ 507 w 529"/>
                <a:gd name="T23" fmla="*/ 197 h 724"/>
                <a:gd name="T24" fmla="*/ 489 w 529"/>
                <a:gd name="T25" fmla="*/ 240 h 724"/>
                <a:gd name="T26" fmla="*/ 507 w 529"/>
                <a:gd name="T27" fmla="*/ 283 h 724"/>
                <a:gd name="T28" fmla="*/ 507 w 529"/>
                <a:gd name="T29" fmla="*/ 335 h 724"/>
                <a:gd name="T30" fmla="*/ 514 w 529"/>
                <a:gd name="T31" fmla="*/ 363 h 724"/>
                <a:gd name="T32" fmla="*/ 529 w 529"/>
                <a:gd name="T33" fmla="*/ 390 h 724"/>
                <a:gd name="T34" fmla="*/ 502 w 529"/>
                <a:gd name="T35" fmla="*/ 412 h 724"/>
                <a:gd name="T36" fmla="*/ 489 w 529"/>
                <a:gd name="T37" fmla="*/ 420 h 724"/>
                <a:gd name="T38" fmla="*/ 375 w 529"/>
                <a:gd name="T39" fmla="*/ 455 h 724"/>
                <a:gd name="T40" fmla="*/ 370 w 529"/>
                <a:gd name="T41" fmla="*/ 492 h 724"/>
                <a:gd name="T42" fmla="*/ 387 w 529"/>
                <a:gd name="T43" fmla="*/ 554 h 724"/>
                <a:gd name="T44" fmla="*/ 410 w 529"/>
                <a:gd name="T45" fmla="*/ 577 h 724"/>
                <a:gd name="T46" fmla="*/ 427 w 529"/>
                <a:gd name="T47" fmla="*/ 592 h 724"/>
                <a:gd name="T48" fmla="*/ 415 w 529"/>
                <a:gd name="T49" fmla="*/ 632 h 724"/>
                <a:gd name="T50" fmla="*/ 382 w 529"/>
                <a:gd name="T51" fmla="*/ 656 h 724"/>
                <a:gd name="T52" fmla="*/ 375 w 529"/>
                <a:gd name="T53" fmla="*/ 699 h 724"/>
                <a:gd name="T54" fmla="*/ 377 w 529"/>
                <a:gd name="T55" fmla="*/ 722 h 724"/>
                <a:gd name="T56" fmla="*/ 355 w 529"/>
                <a:gd name="T57" fmla="*/ 704 h 724"/>
                <a:gd name="T58" fmla="*/ 272 w 529"/>
                <a:gd name="T59" fmla="*/ 717 h 724"/>
                <a:gd name="T60" fmla="*/ 208 w 529"/>
                <a:gd name="T61" fmla="*/ 721 h 724"/>
                <a:gd name="T62" fmla="*/ 180 w 529"/>
                <a:gd name="T63" fmla="*/ 691 h 724"/>
                <a:gd name="T64" fmla="*/ 127 w 529"/>
                <a:gd name="T65" fmla="*/ 671 h 724"/>
                <a:gd name="T66" fmla="*/ 105 w 529"/>
                <a:gd name="T67" fmla="*/ 661 h 724"/>
                <a:gd name="T68" fmla="*/ 102 w 529"/>
                <a:gd name="T69" fmla="*/ 676 h 724"/>
                <a:gd name="T70" fmla="*/ 78 w 529"/>
                <a:gd name="T71" fmla="*/ 676 h 724"/>
                <a:gd name="T72" fmla="*/ 55 w 529"/>
                <a:gd name="T73" fmla="*/ 620 h 724"/>
                <a:gd name="T74" fmla="*/ 103 w 529"/>
                <a:gd name="T75" fmla="*/ 549 h 724"/>
                <a:gd name="T76" fmla="*/ 33 w 529"/>
                <a:gd name="T77" fmla="*/ 514 h 724"/>
                <a:gd name="T78" fmla="*/ 16 w 529"/>
                <a:gd name="T79" fmla="*/ 497 h 724"/>
                <a:gd name="T80" fmla="*/ 18 w 529"/>
                <a:gd name="T81" fmla="*/ 460 h 724"/>
                <a:gd name="T82" fmla="*/ 21 w 529"/>
                <a:gd name="T83" fmla="*/ 399 h 724"/>
                <a:gd name="T84" fmla="*/ 10 w 529"/>
                <a:gd name="T85" fmla="*/ 345 h 724"/>
                <a:gd name="T86" fmla="*/ 25 w 529"/>
                <a:gd name="T87" fmla="*/ 278 h 724"/>
                <a:gd name="T88" fmla="*/ 70 w 529"/>
                <a:gd name="T89" fmla="*/ 268 h 724"/>
                <a:gd name="T90" fmla="*/ 77 w 529"/>
                <a:gd name="T91" fmla="*/ 252 h 724"/>
                <a:gd name="T92" fmla="*/ 75 w 529"/>
                <a:gd name="T93" fmla="*/ 217 h 724"/>
                <a:gd name="T94" fmla="*/ 97 w 529"/>
                <a:gd name="T95" fmla="*/ 205 h 724"/>
                <a:gd name="T96" fmla="*/ 113 w 529"/>
                <a:gd name="T97" fmla="*/ 158 h 724"/>
                <a:gd name="T98" fmla="*/ 108 w 529"/>
                <a:gd name="T99" fmla="*/ 143 h 724"/>
                <a:gd name="T100" fmla="*/ 137 w 529"/>
                <a:gd name="T101" fmla="*/ 115 h 724"/>
                <a:gd name="T102" fmla="*/ 165 w 529"/>
                <a:gd name="T103" fmla="*/ 121 h 724"/>
                <a:gd name="T104" fmla="*/ 175 w 529"/>
                <a:gd name="T105" fmla="*/ 148 h 724"/>
                <a:gd name="T106" fmla="*/ 178 w 529"/>
                <a:gd name="T107" fmla="*/ 130 h 724"/>
                <a:gd name="T108" fmla="*/ 190 w 529"/>
                <a:gd name="T109" fmla="*/ 128 h 724"/>
                <a:gd name="T110" fmla="*/ 210 w 529"/>
                <a:gd name="T111" fmla="*/ 115 h 724"/>
                <a:gd name="T112" fmla="*/ 248 w 529"/>
                <a:gd name="T113" fmla="*/ 143 h 724"/>
                <a:gd name="T114" fmla="*/ 242 w 529"/>
                <a:gd name="T115" fmla="*/ 120 h 724"/>
                <a:gd name="T116" fmla="*/ 213 w 529"/>
                <a:gd name="T117" fmla="*/ 98 h 724"/>
                <a:gd name="T118" fmla="*/ 208 w 529"/>
                <a:gd name="T119" fmla="*/ 75 h 724"/>
                <a:gd name="T120" fmla="*/ 222 w 529"/>
                <a:gd name="T121" fmla="*/ 63 h 724"/>
                <a:gd name="T122" fmla="*/ 220 w 529"/>
                <a:gd name="T123" fmla="*/ 36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9" h="724">
                  <a:moveTo>
                    <a:pt x="217" y="18"/>
                  </a:moveTo>
                  <a:lnTo>
                    <a:pt x="213" y="18"/>
                  </a:lnTo>
                  <a:lnTo>
                    <a:pt x="205" y="16"/>
                  </a:lnTo>
                  <a:lnTo>
                    <a:pt x="202" y="16"/>
                  </a:lnTo>
                  <a:lnTo>
                    <a:pt x="197" y="2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7" y="25"/>
                  </a:lnTo>
                  <a:lnTo>
                    <a:pt x="197" y="21"/>
                  </a:lnTo>
                  <a:lnTo>
                    <a:pt x="197" y="20"/>
                  </a:lnTo>
                  <a:lnTo>
                    <a:pt x="198" y="16"/>
                  </a:lnTo>
                  <a:lnTo>
                    <a:pt x="198" y="15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5" y="3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8" y="1"/>
                  </a:lnTo>
                  <a:lnTo>
                    <a:pt x="210" y="1"/>
                  </a:lnTo>
                  <a:lnTo>
                    <a:pt x="208" y="3"/>
                  </a:lnTo>
                  <a:lnTo>
                    <a:pt x="207" y="5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2" y="11"/>
                  </a:lnTo>
                  <a:lnTo>
                    <a:pt x="202" y="13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3" y="15"/>
                  </a:lnTo>
                  <a:lnTo>
                    <a:pt x="203" y="16"/>
                  </a:lnTo>
                  <a:lnTo>
                    <a:pt x="205" y="16"/>
                  </a:lnTo>
                  <a:lnTo>
                    <a:pt x="207" y="16"/>
                  </a:lnTo>
                  <a:lnTo>
                    <a:pt x="212" y="16"/>
                  </a:lnTo>
                  <a:lnTo>
                    <a:pt x="215" y="16"/>
                  </a:lnTo>
                  <a:lnTo>
                    <a:pt x="217" y="18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2" y="18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55" y="28"/>
                  </a:lnTo>
                  <a:lnTo>
                    <a:pt x="257" y="30"/>
                  </a:lnTo>
                  <a:lnTo>
                    <a:pt x="265" y="31"/>
                  </a:lnTo>
                  <a:lnTo>
                    <a:pt x="280" y="36"/>
                  </a:lnTo>
                  <a:lnTo>
                    <a:pt x="285" y="45"/>
                  </a:lnTo>
                  <a:lnTo>
                    <a:pt x="280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7" y="48"/>
                  </a:lnTo>
                  <a:lnTo>
                    <a:pt x="287" y="50"/>
                  </a:lnTo>
                  <a:lnTo>
                    <a:pt x="287" y="51"/>
                  </a:lnTo>
                  <a:lnTo>
                    <a:pt x="287" y="51"/>
                  </a:lnTo>
                  <a:lnTo>
                    <a:pt x="285" y="60"/>
                  </a:lnTo>
                  <a:lnTo>
                    <a:pt x="283" y="61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302" y="73"/>
                  </a:lnTo>
                  <a:lnTo>
                    <a:pt x="312" y="81"/>
                  </a:lnTo>
                  <a:lnTo>
                    <a:pt x="313" y="81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20" y="88"/>
                  </a:lnTo>
                  <a:lnTo>
                    <a:pt x="322" y="88"/>
                  </a:lnTo>
                  <a:lnTo>
                    <a:pt x="322" y="86"/>
                  </a:lnTo>
                  <a:lnTo>
                    <a:pt x="323" y="86"/>
                  </a:lnTo>
                  <a:lnTo>
                    <a:pt x="323" y="85"/>
                  </a:lnTo>
                  <a:lnTo>
                    <a:pt x="327" y="83"/>
                  </a:lnTo>
                  <a:lnTo>
                    <a:pt x="330" y="81"/>
                  </a:lnTo>
                  <a:lnTo>
                    <a:pt x="332" y="81"/>
                  </a:lnTo>
                  <a:lnTo>
                    <a:pt x="339" y="83"/>
                  </a:lnTo>
                  <a:lnTo>
                    <a:pt x="337" y="93"/>
                  </a:lnTo>
                  <a:lnTo>
                    <a:pt x="337" y="98"/>
                  </a:lnTo>
                  <a:lnTo>
                    <a:pt x="337" y="100"/>
                  </a:lnTo>
                  <a:lnTo>
                    <a:pt x="335" y="100"/>
                  </a:lnTo>
                  <a:lnTo>
                    <a:pt x="333" y="101"/>
                  </a:lnTo>
                  <a:lnTo>
                    <a:pt x="325" y="106"/>
                  </a:lnTo>
                  <a:lnTo>
                    <a:pt x="323" y="108"/>
                  </a:lnTo>
                  <a:lnTo>
                    <a:pt x="323" y="108"/>
                  </a:lnTo>
                  <a:lnTo>
                    <a:pt x="322" y="106"/>
                  </a:lnTo>
                  <a:lnTo>
                    <a:pt x="320" y="116"/>
                  </a:lnTo>
                  <a:lnTo>
                    <a:pt x="323" y="120"/>
                  </a:lnTo>
                  <a:lnTo>
                    <a:pt x="327" y="118"/>
                  </a:lnTo>
                  <a:lnTo>
                    <a:pt x="332" y="116"/>
                  </a:lnTo>
                  <a:lnTo>
                    <a:pt x="333" y="116"/>
                  </a:lnTo>
                  <a:lnTo>
                    <a:pt x="339" y="116"/>
                  </a:lnTo>
                  <a:lnTo>
                    <a:pt x="340" y="116"/>
                  </a:lnTo>
                  <a:lnTo>
                    <a:pt x="342" y="121"/>
                  </a:lnTo>
                  <a:lnTo>
                    <a:pt x="352" y="128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4" y="125"/>
                  </a:lnTo>
                  <a:lnTo>
                    <a:pt x="355" y="123"/>
                  </a:lnTo>
                  <a:lnTo>
                    <a:pt x="355" y="120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70" y="106"/>
                  </a:lnTo>
                  <a:lnTo>
                    <a:pt x="372" y="108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5" y="108"/>
                  </a:lnTo>
                  <a:lnTo>
                    <a:pt x="392" y="106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5" y="96"/>
                  </a:lnTo>
                  <a:lnTo>
                    <a:pt x="407" y="95"/>
                  </a:lnTo>
                  <a:lnTo>
                    <a:pt x="407" y="93"/>
                  </a:lnTo>
                  <a:lnTo>
                    <a:pt x="409" y="91"/>
                  </a:lnTo>
                  <a:lnTo>
                    <a:pt x="415" y="83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20" y="86"/>
                  </a:lnTo>
                  <a:lnTo>
                    <a:pt x="422" y="86"/>
                  </a:lnTo>
                  <a:lnTo>
                    <a:pt x="424" y="86"/>
                  </a:lnTo>
                  <a:lnTo>
                    <a:pt x="425" y="86"/>
                  </a:lnTo>
                  <a:lnTo>
                    <a:pt x="427" y="86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90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4" y="90"/>
                  </a:lnTo>
                  <a:lnTo>
                    <a:pt x="427" y="90"/>
                  </a:lnTo>
                  <a:lnTo>
                    <a:pt x="422" y="88"/>
                  </a:lnTo>
                  <a:lnTo>
                    <a:pt x="420" y="88"/>
                  </a:lnTo>
                  <a:lnTo>
                    <a:pt x="412" y="90"/>
                  </a:lnTo>
                  <a:lnTo>
                    <a:pt x="409" y="91"/>
                  </a:lnTo>
                  <a:lnTo>
                    <a:pt x="405" y="98"/>
                  </a:lnTo>
                  <a:lnTo>
                    <a:pt x="405" y="98"/>
                  </a:lnTo>
                  <a:lnTo>
                    <a:pt x="405" y="101"/>
                  </a:lnTo>
                  <a:lnTo>
                    <a:pt x="407" y="101"/>
                  </a:lnTo>
                  <a:lnTo>
                    <a:pt x="407" y="103"/>
                  </a:lnTo>
                  <a:lnTo>
                    <a:pt x="407" y="103"/>
                  </a:lnTo>
                  <a:lnTo>
                    <a:pt x="409" y="103"/>
                  </a:lnTo>
                  <a:lnTo>
                    <a:pt x="410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7" y="101"/>
                  </a:lnTo>
                  <a:lnTo>
                    <a:pt x="407" y="101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12" y="96"/>
                  </a:lnTo>
                  <a:lnTo>
                    <a:pt x="412" y="96"/>
                  </a:lnTo>
                  <a:lnTo>
                    <a:pt x="422" y="91"/>
                  </a:lnTo>
                  <a:lnTo>
                    <a:pt x="427" y="93"/>
                  </a:lnTo>
                  <a:lnTo>
                    <a:pt x="434" y="93"/>
                  </a:lnTo>
                  <a:lnTo>
                    <a:pt x="435" y="91"/>
                  </a:lnTo>
                  <a:lnTo>
                    <a:pt x="435" y="91"/>
                  </a:lnTo>
                  <a:lnTo>
                    <a:pt x="437" y="91"/>
                  </a:lnTo>
                  <a:lnTo>
                    <a:pt x="440" y="90"/>
                  </a:lnTo>
                  <a:lnTo>
                    <a:pt x="442" y="91"/>
                  </a:lnTo>
                  <a:lnTo>
                    <a:pt x="444" y="98"/>
                  </a:lnTo>
                  <a:lnTo>
                    <a:pt x="444" y="98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50" y="106"/>
                  </a:lnTo>
                  <a:lnTo>
                    <a:pt x="454" y="108"/>
                  </a:lnTo>
                  <a:lnTo>
                    <a:pt x="464" y="120"/>
                  </a:lnTo>
                  <a:lnTo>
                    <a:pt x="474" y="118"/>
                  </a:lnTo>
                  <a:lnTo>
                    <a:pt x="475" y="116"/>
                  </a:lnTo>
                  <a:lnTo>
                    <a:pt x="477" y="120"/>
                  </a:lnTo>
                  <a:lnTo>
                    <a:pt x="482" y="137"/>
                  </a:lnTo>
                  <a:lnTo>
                    <a:pt x="482" y="142"/>
                  </a:lnTo>
                  <a:lnTo>
                    <a:pt x="482" y="143"/>
                  </a:lnTo>
                  <a:lnTo>
                    <a:pt x="480" y="145"/>
                  </a:lnTo>
                  <a:lnTo>
                    <a:pt x="479" y="145"/>
                  </a:lnTo>
                  <a:lnTo>
                    <a:pt x="479" y="147"/>
                  </a:lnTo>
                  <a:lnTo>
                    <a:pt x="479" y="148"/>
                  </a:lnTo>
                  <a:lnTo>
                    <a:pt x="484" y="152"/>
                  </a:lnTo>
                  <a:lnTo>
                    <a:pt x="487" y="153"/>
                  </a:lnTo>
                  <a:lnTo>
                    <a:pt x="499" y="162"/>
                  </a:lnTo>
                  <a:lnTo>
                    <a:pt x="504" y="163"/>
                  </a:lnTo>
                  <a:lnTo>
                    <a:pt x="504" y="163"/>
                  </a:lnTo>
                  <a:lnTo>
                    <a:pt x="504" y="170"/>
                  </a:lnTo>
                  <a:lnTo>
                    <a:pt x="505" y="172"/>
                  </a:lnTo>
                  <a:lnTo>
                    <a:pt x="504" y="173"/>
                  </a:lnTo>
                  <a:lnTo>
                    <a:pt x="505" y="185"/>
                  </a:lnTo>
                  <a:lnTo>
                    <a:pt x="507" y="197"/>
                  </a:lnTo>
                  <a:lnTo>
                    <a:pt x="509" y="203"/>
                  </a:lnTo>
                  <a:lnTo>
                    <a:pt x="505" y="213"/>
                  </a:lnTo>
                  <a:lnTo>
                    <a:pt x="505" y="215"/>
                  </a:lnTo>
                  <a:lnTo>
                    <a:pt x="504" y="217"/>
                  </a:lnTo>
                  <a:lnTo>
                    <a:pt x="504" y="218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2" y="223"/>
                  </a:lnTo>
                  <a:lnTo>
                    <a:pt x="499" y="225"/>
                  </a:lnTo>
                  <a:lnTo>
                    <a:pt x="495" y="227"/>
                  </a:lnTo>
                  <a:lnTo>
                    <a:pt x="494" y="227"/>
                  </a:lnTo>
                  <a:lnTo>
                    <a:pt x="492" y="228"/>
                  </a:lnTo>
                  <a:lnTo>
                    <a:pt x="490" y="228"/>
                  </a:lnTo>
                  <a:lnTo>
                    <a:pt x="490" y="230"/>
                  </a:lnTo>
                  <a:lnTo>
                    <a:pt x="490" y="230"/>
                  </a:lnTo>
                  <a:lnTo>
                    <a:pt x="489" y="240"/>
                  </a:lnTo>
                  <a:lnTo>
                    <a:pt x="489" y="240"/>
                  </a:lnTo>
                  <a:lnTo>
                    <a:pt x="489" y="242"/>
                  </a:lnTo>
                  <a:lnTo>
                    <a:pt x="489" y="242"/>
                  </a:lnTo>
                  <a:lnTo>
                    <a:pt x="502" y="252"/>
                  </a:lnTo>
                  <a:lnTo>
                    <a:pt x="510" y="262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4" y="267"/>
                  </a:lnTo>
                  <a:lnTo>
                    <a:pt x="515" y="267"/>
                  </a:lnTo>
                  <a:lnTo>
                    <a:pt x="515" y="268"/>
                  </a:lnTo>
                  <a:lnTo>
                    <a:pt x="514" y="275"/>
                  </a:lnTo>
                  <a:lnTo>
                    <a:pt x="514" y="277"/>
                  </a:lnTo>
                  <a:lnTo>
                    <a:pt x="510" y="278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7" y="282"/>
                  </a:lnTo>
                  <a:lnTo>
                    <a:pt x="507" y="283"/>
                  </a:lnTo>
                  <a:lnTo>
                    <a:pt x="507" y="283"/>
                  </a:lnTo>
                  <a:lnTo>
                    <a:pt x="510" y="293"/>
                  </a:lnTo>
                  <a:lnTo>
                    <a:pt x="510" y="293"/>
                  </a:lnTo>
                  <a:lnTo>
                    <a:pt x="510" y="295"/>
                  </a:lnTo>
                  <a:lnTo>
                    <a:pt x="512" y="295"/>
                  </a:lnTo>
                  <a:lnTo>
                    <a:pt x="515" y="295"/>
                  </a:lnTo>
                  <a:lnTo>
                    <a:pt x="515" y="297"/>
                  </a:lnTo>
                  <a:lnTo>
                    <a:pt x="517" y="297"/>
                  </a:lnTo>
                  <a:lnTo>
                    <a:pt x="517" y="298"/>
                  </a:lnTo>
                  <a:lnTo>
                    <a:pt x="517" y="298"/>
                  </a:lnTo>
                  <a:lnTo>
                    <a:pt x="515" y="303"/>
                  </a:lnTo>
                  <a:lnTo>
                    <a:pt x="515" y="305"/>
                  </a:lnTo>
                  <a:lnTo>
                    <a:pt x="517" y="312"/>
                  </a:lnTo>
                  <a:lnTo>
                    <a:pt x="519" y="313"/>
                  </a:lnTo>
                  <a:lnTo>
                    <a:pt x="515" y="318"/>
                  </a:lnTo>
                  <a:lnTo>
                    <a:pt x="507" y="333"/>
                  </a:lnTo>
                  <a:lnTo>
                    <a:pt x="507" y="335"/>
                  </a:lnTo>
                  <a:lnTo>
                    <a:pt x="507" y="335"/>
                  </a:lnTo>
                  <a:lnTo>
                    <a:pt x="507" y="337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2" y="347"/>
                  </a:lnTo>
                  <a:lnTo>
                    <a:pt x="514" y="348"/>
                  </a:lnTo>
                  <a:lnTo>
                    <a:pt x="514" y="348"/>
                  </a:lnTo>
                  <a:lnTo>
                    <a:pt x="515" y="350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5" y="363"/>
                  </a:lnTo>
                  <a:lnTo>
                    <a:pt x="517" y="365"/>
                  </a:lnTo>
                  <a:lnTo>
                    <a:pt x="524" y="368"/>
                  </a:lnTo>
                  <a:lnTo>
                    <a:pt x="525" y="368"/>
                  </a:lnTo>
                  <a:lnTo>
                    <a:pt x="525" y="368"/>
                  </a:lnTo>
                  <a:lnTo>
                    <a:pt x="527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82"/>
                  </a:lnTo>
                  <a:lnTo>
                    <a:pt x="525" y="382"/>
                  </a:lnTo>
                  <a:lnTo>
                    <a:pt x="527" y="383"/>
                  </a:lnTo>
                  <a:lnTo>
                    <a:pt x="527" y="383"/>
                  </a:lnTo>
                  <a:lnTo>
                    <a:pt x="529" y="385"/>
                  </a:lnTo>
                  <a:lnTo>
                    <a:pt x="529" y="387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5" y="402"/>
                  </a:lnTo>
                  <a:lnTo>
                    <a:pt x="524" y="405"/>
                  </a:lnTo>
                  <a:lnTo>
                    <a:pt x="522" y="407"/>
                  </a:lnTo>
                  <a:lnTo>
                    <a:pt x="519" y="419"/>
                  </a:lnTo>
                  <a:lnTo>
                    <a:pt x="514" y="424"/>
                  </a:lnTo>
                  <a:lnTo>
                    <a:pt x="514" y="425"/>
                  </a:lnTo>
                  <a:lnTo>
                    <a:pt x="512" y="429"/>
                  </a:lnTo>
                  <a:lnTo>
                    <a:pt x="512" y="429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7" y="427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4" y="420"/>
                  </a:lnTo>
                  <a:lnTo>
                    <a:pt x="504" y="419"/>
                  </a:lnTo>
                  <a:lnTo>
                    <a:pt x="502" y="412"/>
                  </a:lnTo>
                  <a:lnTo>
                    <a:pt x="500" y="410"/>
                  </a:lnTo>
                  <a:lnTo>
                    <a:pt x="492" y="407"/>
                  </a:lnTo>
                  <a:lnTo>
                    <a:pt x="487" y="405"/>
                  </a:lnTo>
                  <a:lnTo>
                    <a:pt x="485" y="404"/>
                  </a:lnTo>
                  <a:lnTo>
                    <a:pt x="485" y="405"/>
                  </a:lnTo>
                  <a:lnTo>
                    <a:pt x="484" y="405"/>
                  </a:lnTo>
                  <a:lnTo>
                    <a:pt x="484" y="405"/>
                  </a:lnTo>
                  <a:lnTo>
                    <a:pt x="482" y="409"/>
                  </a:lnTo>
                  <a:lnTo>
                    <a:pt x="482" y="410"/>
                  </a:lnTo>
                  <a:lnTo>
                    <a:pt x="485" y="414"/>
                  </a:lnTo>
                  <a:lnTo>
                    <a:pt x="485" y="414"/>
                  </a:lnTo>
                  <a:lnTo>
                    <a:pt x="489" y="415"/>
                  </a:lnTo>
                  <a:lnTo>
                    <a:pt x="490" y="415"/>
                  </a:lnTo>
                  <a:lnTo>
                    <a:pt x="490" y="415"/>
                  </a:lnTo>
                  <a:lnTo>
                    <a:pt x="490" y="417"/>
                  </a:lnTo>
                  <a:lnTo>
                    <a:pt x="489" y="419"/>
                  </a:lnTo>
                  <a:lnTo>
                    <a:pt x="489" y="420"/>
                  </a:lnTo>
                  <a:lnTo>
                    <a:pt x="470" y="425"/>
                  </a:lnTo>
                  <a:lnTo>
                    <a:pt x="452" y="430"/>
                  </a:lnTo>
                  <a:lnTo>
                    <a:pt x="445" y="430"/>
                  </a:lnTo>
                  <a:lnTo>
                    <a:pt x="444" y="430"/>
                  </a:lnTo>
                  <a:lnTo>
                    <a:pt x="440" y="432"/>
                  </a:lnTo>
                  <a:lnTo>
                    <a:pt x="439" y="432"/>
                  </a:lnTo>
                  <a:lnTo>
                    <a:pt x="439" y="434"/>
                  </a:lnTo>
                  <a:lnTo>
                    <a:pt x="420" y="442"/>
                  </a:lnTo>
                  <a:lnTo>
                    <a:pt x="420" y="442"/>
                  </a:lnTo>
                  <a:lnTo>
                    <a:pt x="419" y="444"/>
                  </a:lnTo>
                  <a:lnTo>
                    <a:pt x="419" y="444"/>
                  </a:lnTo>
                  <a:lnTo>
                    <a:pt x="399" y="454"/>
                  </a:lnTo>
                  <a:lnTo>
                    <a:pt x="399" y="454"/>
                  </a:lnTo>
                  <a:lnTo>
                    <a:pt x="395" y="452"/>
                  </a:lnTo>
                  <a:lnTo>
                    <a:pt x="394" y="452"/>
                  </a:lnTo>
                  <a:lnTo>
                    <a:pt x="377" y="455"/>
                  </a:lnTo>
                  <a:lnTo>
                    <a:pt x="375" y="455"/>
                  </a:lnTo>
                  <a:lnTo>
                    <a:pt x="369" y="460"/>
                  </a:lnTo>
                  <a:lnTo>
                    <a:pt x="367" y="465"/>
                  </a:lnTo>
                  <a:lnTo>
                    <a:pt x="364" y="469"/>
                  </a:lnTo>
                  <a:lnTo>
                    <a:pt x="355" y="460"/>
                  </a:lnTo>
                  <a:lnTo>
                    <a:pt x="352" y="459"/>
                  </a:lnTo>
                  <a:lnTo>
                    <a:pt x="352" y="460"/>
                  </a:lnTo>
                  <a:lnTo>
                    <a:pt x="355" y="474"/>
                  </a:lnTo>
                  <a:lnTo>
                    <a:pt x="355" y="474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5" y="477"/>
                  </a:lnTo>
                  <a:lnTo>
                    <a:pt x="355" y="479"/>
                  </a:lnTo>
                  <a:lnTo>
                    <a:pt x="357" y="484"/>
                  </a:lnTo>
                  <a:lnTo>
                    <a:pt x="364" y="489"/>
                  </a:lnTo>
                  <a:lnTo>
                    <a:pt x="365" y="489"/>
                  </a:lnTo>
                  <a:lnTo>
                    <a:pt x="367" y="490"/>
                  </a:lnTo>
                  <a:lnTo>
                    <a:pt x="370" y="492"/>
                  </a:lnTo>
                  <a:lnTo>
                    <a:pt x="370" y="494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500"/>
                  </a:lnTo>
                  <a:lnTo>
                    <a:pt x="367" y="510"/>
                  </a:lnTo>
                  <a:lnTo>
                    <a:pt x="367" y="519"/>
                  </a:lnTo>
                  <a:lnTo>
                    <a:pt x="367" y="519"/>
                  </a:lnTo>
                  <a:lnTo>
                    <a:pt x="369" y="520"/>
                  </a:lnTo>
                  <a:lnTo>
                    <a:pt x="370" y="525"/>
                  </a:lnTo>
                  <a:lnTo>
                    <a:pt x="372" y="532"/>
                  </a:lnTo>
                  <a:lnTo>
                    <a:pt x="372" y="534"/>
                  </a:lnTo>
                  <a:lnTo>
                    <a:pt x="375" y="544"/>
                  </a:lnTo>
                  <a:lnTo>
                    <a:pt x="382" y="552"/>
                  </a:lnTo>
                  <a:lnTo>
                    <a:pt x="384" y="552"/>
                  </a:lnTo>
                  <a:lnTo>
                    <a:pt x="384" y="554"/>
                  </a:lnTo>
                  <a:lnTo>
                    <a:pt x="387" y="554"/>
                  </a:lnTo>
                  <a:lnTo>
                    <a:pt x="389" y="554"/>
                  </a:lnTo>
                  <a:lnTo>
                    <a:pt x="389" y="552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4" y="554"/>
                  </a:lnTo>
                  <a:lnTo>
                    <a:pt x="397" y="557"/>
                  </a:lnTo>
                  <a:lnTo>
                    <a:pt x="400" y="565"/>
                  </a:lnTo>
                  <a:lnTo>
                    <a:pt x="404" y="574"/>
                  </a:lnTo>
                  <a:lnTo>
                    <a:pt x="404" y="574"/>
                  </a:lnTo>
                  <a:lnTo>
                    <a:pt x="405" y="574"/>
                  </a:lnTo>
                  <a:lnTo>
                    <a:pt x="405" y="574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10" y="575"/>
                  </a:lnTo>
                  <a:lnTo>
                    <a:pt x="410" y="577"/>
                  </a:lnTo>
                  <a:lnTo>
                    <a:pt x="412" y="577"/>
                  </a:lnTo>
                  <a:lnTo>
                    <a:pt x="412" y="577"/>
                  </a:lnTo>
                  <a:lnTo>
                    <a:pt x="415" y="582"/>
                  </a:lnTo>
                  <a:lnTo>
                    <a:pt x="417" y="584"/>
                  </a:lnTo>
                  <a:lnTo>
                    <a:pt x="417" y="585"/>
                  </a:lnTo>
                  <a:lnTo>
                    <a:pt x="417" y="587"/>
                  </a:lnTo>
                  <a:lnTo>
                    <a:pt x="415" y="587"/>
                  </a:lnTo>
                  <a:lnTo>
                    <a:pt x="417" y="589"/>
                  </a:lnTo>
                  <a:lnTo>
                    <a:pt x="420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89"/>
                  </a:lnTo>
                  <a:lnTo>
                    <a:pt x="424" y="589"/>
                  </a:lnTo>
                  <a:lnTo>
                    <a:pt x="427" y="590"/>
                  </a:lnTo>
                  <a:lnTo>
                    <a:pt x="427" y="592"/>
                  </a:lnTo>
                  <a:lnTo>
                    <a:pt x="435" y="600"/>
                  </a:lnTo>
                  <a:lnTo>
                    <a:pt x="439" y="604"/>
                  </a:lnTo>
                  <a:lnTo>
                    <a:pt x="439" y="607"/>
                  </a:lnTo>
                  <a:lnTo>
                    <a:pt x="440" y="610"/>
                  </a:lnTo>
                  <a:lnTo>
                    <a:pt x="439" y="614"/>
                  </a:lnTo>
                  <a:lnTo>
                    <a:pt x="439" y="620"/>
                  </a:lnTo>
                  <a:lnTo>
                    <a:pt x="435" y="629"/>
                  </a:lnTo>
                  <a:lnTo>
                    <a:pt x="432" y="632"/>
                  </a:lnTo>
                  <a:lnTo>
                    <a:pt x="429" y="629"/>
                  </a:lnTo>
                  <a:lnTo>
                    <a:pt x="425" y="627"/>
                  </a:lnTo>
                  <a:lnTo>
                    <a:pt x="420" y="625"/>
                  </a:lnTo>
                  <a:lnTo>
                    <a:pt x="420" y="625"/>
                  </a:lnTo>
                  <a:lnTo>
                    <a:pt x="419" y="625"/>
                  </a:lnTo>
                  <a:lnTo>
                    <a:pt x="417" y="625"/>
                  </a:lnTo>
                  <a:lnTo>
                    <a:pt x="415" y="627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4" y="639"/>
                  </a:lnTo>
                  <a:lnTo>
                    <a:pt x="414" y="639"/>
                  </a:lnTo>
                  <a:lnTo>
                    <a:pt x="412" y="644"/>
                  </a:lnTo>
                  <a:lnTo>
                    <a:pt x="410" y="645"/>
                  </a:lnTo>
                  <a:lnTo>
                    <a:pt x="407" y="647"/>
                  </a:lnTo>
                  <a:lnTo>
                    <a:pt x="405" y="649"/>
                  </a:lnTo>
                  <a:lnTo>
                    <a:pt x="404" y="649"/>
                  </a:lnTo>
                  <a:lnTo>
                    <a:pt x="402" y="649"/>
                  </a:lnTo>
                  <a:lnTo>
                    <a:pt x="402" y="651"/>
                  </a:lnTo>
                  <a:lnTo>
                    <a:pt x="395" y="651"/>
                  </a:lnTo>
                  <a:lnTo>
                    <a:pt x="387" y="652"/>
                  </a:lnTo>
                  <a:lnTo>
                    <a:pt x="387" y="652"/>
                  </a:lnTo>
                  <a:lnTo>
                    <a:pt x="385" y="654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2" y="656"/>
                  </a:lnTo>
                  <a:lnTo>
                    <a:pt x="382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7" y="656"/>
                  </a:lnTo>
                  <a:lnTo>
                    <a:pt x="370" y="662"/>
                  </a:lnTo>
                  <a:lnTo>
                    <a:pt x="370" y="662"/>
                  </a:lnTo>
                  <a:lnTo>
                    <a:pt x="370" y="664"/>
                  </a:lnTo>
                  <a:lnTo>
                    <a:pt x="369" y="664"/>
                  </a:lnTo>
                  <a:lnTo>
                    <a:pt x="370" y="667"/>
                  </a:lnTo>
                  <a:lnTo>
                    <a:pt x="370" y="667"/>
                  </a:lnTo>
                  <a:lnTo>
                    <a:pt x="372" y="669"/>
                  </a:lnTo>
                  <a:lnTo>
                    <a:pt x="372" y="671"/>
                  </a:lnTo>
                  <a:lnTo>
                    <a:pt x="379" y="679"/>
                  </a:lnTo>
                  <a:lnTo>
                    <a:pt x="379" y="681"/>
                  </a:lnTo>
                  <a:lnTo>
                    <a:pt x="384" y="689"/>
                  </a:lnTo>
                  <a:lnTo>
                    <a:pt x="382" y="691"/>
                  </a:lnTo>
                  <a:lnTo>
                    <a:pt x="377" y="696"/>
                  </a:lnTo>
                  <a:lnTo>
                    <a:pt x="375" y="699"/>
                  </a:lnTo>
                  <a:lnTo>
                    <a:pt x="375" y="701"/>
                  </a:lnTo>
                  <a:lnTo>
                    <a:pt x="375" y="701"/>
                  </a:lnTo>
                  <a:lnTo>
                    <a:pt x="380" y="702"/>
                  </a:lnTo>
                  <a:lnTo>
                    <a:pt x="380" y="702"/>
                  </a:lnTo>
                  <a:lnTo>
                    <a:pt x="382" y="701"/>
                  </a:lnTo>
                  <a:lnTo>
                    <a:pt x="382" y="701"/>
                  </a:lnTo>
                  <a:lnTo>
                    <a:pt x="384" y="701"/>
                  </a:lnTo>
                  <a:lnTo>
                    <a:pt x="385" y="704"/>
                  </a:lnTo>
                  <a:lnTo>
                    <a:pt x="385" y="706"/>
                  </a:lnTo>
                  <a:lnTo>
                    <a:pt x="385" y="706"/>
                  </a:lnTo>
                  <a:lnTo>
                    <a:pt x="387" y="709"/>
                  </a:lnTo>
                  <a:lnTo>
                    <a:pt x="382" y="722"/>
                  </a:lnTo>
                  <a:lnTo>
                    <a:pt x="382" y="722"/>
                  </a:lnTo>
                  <a:lnTo>
                    <a:pt x="380" y="724"/>
                  </a:lnTo>
                  <a:lnTo>
                    <a:pt x="379" y="724"/>
                  </a:lnTo>
                  <a:lnTo>
                    <a:pt x="377" y="724"/>
                  </a:lnTo>
                  <a:lnTo>
                    <a:pt x="377" y="722"/>
                  </a:lnTo>
                  <a:lnTo>
                    <a:pt x="369" y="716"/>
                  </a:lnTo>
                  <a:lnTo>
                    <a:pt x="367" y="716"/>
                  </a:lnTo>
                  <a:lnTo>
                    <a:pt x="367" y="712"/>
                  </a:lnTo>
                  <a:lnTo>
                    <a:pt x="367" y="712"/>
                  </a:lnTo>
                  <a:lnTo>
                    <a:pt x="369" y="709"/>
                  </a:lnTo>
                  <a:lnTo>
                    <a:pt x="369" y="709"/>
                  </a:lnTo>
                  <a:lnTo>
                    <a:pt x="370" y="709"/>
                  </a:lnTo>
                  <a:lnTo>
                    <a:pt x="370" y="709"/>
                  </a:lnTo>
                  <a:lnTo>
                    <a:pt x="369" y="709"/>
                  </a:lnTo>
                  <a:lnTo>
                    <a:pt x="365" y="704"/>
                  </a:lnTo>
                  <a:lnTo>
                    <a:pt x="365" y="704"/>
                  </a:lnTo>
                  <a:lnTo>
                    <a:pt x="364" y="704"/>
                  </a:lnTo>
                  <a:lnTo>
                    <a:pt x="364" y="704"/>
                  </a:lnTo>
                  <a:lnTo>
                    <a:pt x="362" y="702"/>
                  </a:lnTo>
                  <a:lnTo>
                    <a:pt x="360" y="702"/>
                  </a:lnTo>
                  <a:lnTo>
                    <a:pt x="357" y="704"/>
                  </a:lnTo>
                  <a:lnTo>
                    <a:pt x="355" y="704"/>
                  </a:lnTo>
                  <a:lnTo>
                    <a:pt x="355" y="704"/>
                  </a:lnTo>
                  <a:lnTo>
                    <a:pt x="355" y="706"/>
                  </a:lnTo>
                  <a:lnTo>
                    <a:pt x="355" y="706"/>
                  </a:lnTo>
                  <a:lnTo>
                    <a:pt x="354" y="706"/>
                  </a:lnTo>
                  <a:lnTo>
                    <a:pt x="354" y="706"/>
                  </a:lnTo>
                  <a:lnTo>
                    <a:pt x="350" y="706"/>
                  </a:lnTo>
                  <a:lnTo>
                    <a:pt x="347" y="704"/>
                  </a:lnTo>
                  <a:lnTo>
                    <a:pt x="347" y="702"/>
                  </a:lnTo>
                  <a:lnTo>
                    <a:pt x="333" y="697"/>
                  </a:lnTo>
                  <a:lnTo>
                    <a:pt x="330" y="697"/>
                  </a:lnTo>
                  <a:lnTo>
                    <a:pt x="330" y="706"/>
                  </a:lnTo>
                  <a:lnTo>
                    <a:pt x="325" y="706"/>
                  </a:lnTo>
                  <a:lnTo>
                    <a:pt x="313" y="704"/>
                  </a:lnTo>
                  <a:lnTo>
                    <a:pt x="295" y="704"/>
                  </a:lnTo>
                  <a:lnTo>
                    <a:pt x="295" y="704"/>
                  </a:lnTo>
                  <a:lnTo>
                    <a:pt x="293" y="706"/>
                  </a:lnTo>
                  <a:lnTo>
                    <a:pt x="272" y="717"/>
                  </a:lnTo>
                  <a:lnTo>
                    <a:pt x="262" y="719"/>
                  </a:lnTo>
                  <a:lnTo>
                    <a:pt x="257" y="717"/>
                  </a:lnTo>
                  <a:lnTo>
                    <a:pt x="255" y="717"/>
                  </a:lnTo>
                  <a:lnTo>
                    <a:pt x="253" y="717"/>
                  </a:lnTo>
                  <a:lnTo>
                    <a:pt x="252" y="716"/>
                  </a:lnTo>
                  <a:lnTo>
                    <a:pt x="250" y="706"/>
                  </a:lnTo>
                  <a:lnTo>
                    <a:pt x="245" y="704"/>
                  </a:lnTo>
                  <a:lnTo>
                    <a:pt x="232" y="699"/>
                  </a:lnTo>
                  <a:lnTo>
                    <a:pt x="225" y="696"/>
                  </a:lnTo>
                  <a:lnTo>
                    <a:pt x="222" y="706"/>
                  </a:lnTo>
                  <a:lnTo>
                    <a:pt x="222" y="706"/>
                  </a:lnTo>
                  <a:lnTo>
                    <a:pt x="222" y="709"/>
                  </a:lnTo>
                  <a:lnTo>
                    <a:pt x="218" y="712"/>
                  </a:lnTo>
                  <a:lnTo>
                    <a:pt x="213" y="719"/>
                  </a:lnTo>
                  <a:lnTo>
                    <a:pt x="212" y="721"/>
                  </a:lnTo>
                  <a:lnTo>
                    <a:pt x="208" y="721"/>
                  </a:lnTo>
                  <a:lnTo>
                    <a:pt x="208" y="721"/>
                  </a:lnTo>
                  <a:lnTo>
                    <a:pt x="205" y="722"/>
                  </a:lnTo>
                  <a:lnTo>
                    <a:pt x="202" y="722"/>
                  </a:lnTo>
                  <a:lnTo>
                    <a:pt x="202" y="721"/>
                  </a:lnTo>
                  <a:lnTo>
                    <a:pt x="202" y="721"/>
                  </a:lnTo>
                  <a:lnTo>
                    <a:pt x="203" y="721"/>
                  </a:lnTo>
                  <a:lnTo>
                    <a:pt x="203" y="719"/>
                  </a:lnTo>
                  <a:lnTo>
                    <a:pt x="205" y="717"/>
                  </a:lnTo>
                  <a:lnTo>
                    <a:pt x="207" y="714"/>
                  </a:lnTo>
                  <a:lnTo>
                    <a:pt x="207" y="712"/>
                  </a:lnTo>
                  <a:lnTo>
                    <a:pt x="207" y="712"/>
                  </a:lnTo>
                  <a:lnTo>
                    <a:pt x="197" y="701"/>
                  </a:lnTo>
                  <a:lnTo>
                    <a:pt x="192" y="696"/>
                  </a:lnTo>
                  <a:lnTo>
                    <a:pt x="183" y="689"/>
                  </a:lnTo>
                  <a:lnTo>
                    <a:pt x="182" y="689"/>
                  </a:lnTo>
                  <a:lnTo>
                    <a:pt x="182" y="689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78" y="692"/>
                  </a:lnTo>
                  <a:lnTo>
                    <a:pt x="177" y="694"/>
                  </a:lnTo>
                  <a:lnTo>
                    <a:pt x="168" y="692"/>
                  </a:lnTo>
                  <a:lnTo>
                    <a:pt x="155" y="682"/>
                  </a:lnTo>
                  <a:lnTo>
                    <a:pt x="150" y="677"/>
                  </a:lnTo>
                  <a:lnTo>
                    <a:pt x="140" y="674"/>
                  </a:lnTo>
                  <a:lnTo>
                    <a:pt x="137" y="674"/>
                  </a:lnTo>
                  <a:lnTo>
                    <a:pt x="137" y="674"/>
                  </a:lnTo>
                  <a:lnTo>
                    <a:pt x="135" y="674"/>
                  </a:lnTo>
                  <a:lnTo>
                    <a:pt x="133" y="676"/>
                  </a:lnTo>
                  <a:lnTo>
                    <a:pt x="132" y="676"/>
                  </a:lnTo>
                  <a:lnTo>
                    <a:pt x="130" y="676"/>
                  </a:lnTo>
                  <a:lnTo>
                    <a:pt x="128" y="676"/>
                  </a:lnTo>
                  <a:lnTo>
                    <a:pt x="128" y="676"/>
                  </a:lnTo>
                  <a:lnTo>
                    <a:pt x="127" y="676"/>
                  </a:lnTo>
                  <a:lnTo>
                    <a:pt x="127" y="671"/>
                  </a:lnTo>
                  <a:lnTo>
                    <a:pt x="127" y="671"/>
                  </a:lnTo>
                  <a:lnTo>
                    <a:pt x="123" y="667"/>
                  </a:lnTo>
                  <a:lnTo>
                    <a:pt x="123" y="667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72"/>
                  </a:lnTo>
                  <a:lnTo>
                    <a:pt x="118" y="671"/>
                  </a:lnTo>
                  <a:lnTo>
                    <a:pt x="120" y="669"/>
                  </a:lnTo>
                  <a:lnTo>
                    <a:pt x="120" y="666"/>
                  </a:lnTo>
                  <a:lnTo>
                    <a:pt x="118" y="664"/>
                  </a:lnTo>
                  <a:lnTo>
                    <a:pt x="117" y="662"/>
                  </a:lnTo>
                  <a:lnTo>
                    <a:pt x="115" y="661"/>
                  </a:lnTo>
                  <a:lnTo>
                    <a:pt x="113" y="659"/>
                  </a:lnTo>
                  <a:lnTo>
                    <a:pt x="110" y="659"/>
                  </a:lnTo>
                  <a:lnTo>
                    <a:pt x="110" y="659"/>
                  </a:lnTo>
                  <a:lnTo>
                    <a:pt x="105" y="661"/>
                  </a:lnTo>
                  <a:lnTo>
                    <a:pt x="98" y="666"/>
                  </a:lnTo>
                  <a:lnTo>
                    <a:pt x="98" y="667"/>
                  </a:lnTo>
                  <a:lnTo>
                    <a:pt x="98" y="669"/>
                  </a:lnTo>
                  <a:lnTo>
                    <a:pt x="102" y="672"/>
                  </a:lnTo>
                  <a:lnTo>
                    <a:pt x="105" y="672"/>
                  </a:lnTo>
                  <a:lnTo>
                    <a:pt x="105" y="672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8" y="671"/>
                  </a:lnTo>
                  <a:lnTo>
                    <a:pt x="110" y="671"/>
                  </a:lnTo>
                  <a:lnTo>
                    <a:pt x="112" y="672"/>
                  </a:lnTo>
                  <a:lnTo>
                    <a:pt x="110" y="676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2" y="676"/>
                  </a:lnTo>
                  <a:lnTo>
                    <a:pt x="102" y="676"/>
                  </a:lnTo>
                  <a:lnTo>
                    <a:pt x="100" y="677"/>
                  </a:lnTo>
                  <a:lnTo>
                    <a:pt x="102" y="677"/>
                  </a:lnTo>
                  <a:lnTo>
                    <a:pt x="102" y="677"/>
                  </a:lnTo>
                  <a:lnTo>
                    <a:pt x="100" y="679"/>
                  </a:lnTo>
                  <a:lnTo>
                    <a:pt x="98" y="679"/>
                  </a:lnTo>
                  <a:lnTo>
                    <a:pt x="90" y="674"/>
                  </a:lnTo>
                  <a:lnTo>
                    <a:pt x="87" y="672"/>
                  </a:lnTo>
                  <a:lnTo>
                    <a:pt x="87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3" y="672"/>
                  </a:lnTo>
                  <a:lnTo>
                    <a:pt x="80" y="674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7" y="676"/>
                  </a:lnTo>
                  <a:lnTo>
                    <a:pt x="73" y="676"/>
                  </a:lnTo>
                  <a:lnTo>
                    <a:pt x="51" y="674"/>
                  </a:lnTo>
                  <a:lnTo>
                    <a:pt x="50" y="672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61"/>
                  </a:lnTo>
                  <a:lnTo>
                    <a:pt x="45" y="659"/>
                  </a:lnTo>
                  <a:lnTo>
                    <a:pt x="45" y="657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51" y="640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4"/>
                  </a:lnTo>
                  <a:lnTo>
                    <a:pt x="55" y="620"/>
                  </a:lnTo>
                  <a:lnTo>
                    <a:pt x="68" y="597"/>
                  </a:lnTo>
                  <a:lnTo>
                    <a:pt x="75" y="580"/>
                  </a:lnTo>
                  <a:lnTo>
                    <a:pt x="78" y="575"/>
                  </a:lnTo>
                  <a:lnTo>
                    <a:pt x="78" y="575"/>
                  </a:lnTo>
                  <a:lnTo>
                    <a:pt x="83" y="572"/>
                  </a:lnTo>
                  <a:lnTo>
                    <a:pt x="87" y="570"/>
                  </a:lnTo>
                  <a:lnTo>
                    <a:pt x="95" y="564"/>
                  </a:lnTo>
                  <a:lnTo>
                    <a:pt x="97" y="562"/>
                  </a:lnTo>
                  <a:lnTo>
                    <a:pt x="97" y="562"/>
                  </a:lnTo>
                  <a:lnTo>
                    <a:pt x="98" y="560"/>
                  </a:lnTo>
                  <a:lnTo>
                    <a:pt x="98" y="559"/>
                  </a:lnTo>
                  <a:lnTo>
                    <a:pt x="100" y="555"/>
                  </a:lnTo>
                  <a:lnTo>
                    <a:pt x="100" y="555"/>
                  </a:lnTo>
                  <a:lnTo>
                    <a:pt x="103" y="550"/>
                  </a:lnTo>
                  <a:lnTo>
                    <a:pt x="105" y="550"/>
                  </a:lnTo>
                  <a:lnTo>
                    <a:pt x="107" y="550"/>
                  </a:lnTo>
                  <a:lnTo>
                    <a:pt x="103" y="549"/>
                  </a:lnTo>
                  <a:lnTo>
                    <a:pt x="97" y="545"/>
                  </a:lnTo>
                  <a:lnTo>
                    <a:pt x="95" y="544"/>
                  </a:lnTo>
                  <a:lnTo>
                    <a:pt x="90" y="540"/>
                  </a:lnTo>
                  <a:lnTo>
                    <a:pt x="87" y="540"/>
                  </a:lnTo>
                  <a:lnTo>
                    <a:pt x="78" y="539"/>
                  </a:lnTo>
                  <a:lnTo>
                    <a:pt x="75" y="539"/>
                  </a:lnTo>
                  <a:lnTo>
                    <a:pt x="73" y="537"/>
                  </a:lnTo>
                  <a:lnTo>
                    <a:pt x="72" y="537"/>
                  </a:lnTo>
                  <a:lnTo>
                    <a:pt x="68" y="534"/>
                  </a:lnTo>
                  <a:lnTo>
                    <a:pt x="68" y="532"/>
                  </a:lnTo>
                  <a:lnTo>
                    <a:pt x="66" y="532"/>
                  </a:lnTo>
                  <a:lnTo>
                    <a:pt x="65" y="52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41" y="524"/>
                  </a:lnTo>
                  <a:lnTo>
                    <a:pt x="38" y="517"/>
                  </a:lnTo>
                  <a:lnTo>
                    <a:pt x="33" y="514"/>
                  </a:lnTo>
                  <a:lnTo>
                    <a:pt x="30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5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0" y="515"/>
                  </a:lnTo>
                  <a:lnTo>
                    <a:pt x="20" y="514"/>
                  </a:lnTo>
                  <a:lnTo>
                    <a:pt x="15" y="497"/>
                  </a:lnTo>
                  <a:lnTo>
                    <a:pt x="16" y="497"/>
                  </a:lnTo>
                  <a:lnTo>
                    <a:pt x="16" y="497"/>
                  </a:lnTo>
                  <a:lnTo>
                    <a:pt x="15" y="492"/>
                  </a:lnTo>
                  <a:lnTo>
                    <a:pt x="13" y="490"/>
                  </a:lnTo>
                  <a:lnTo>
                    <a:pt x="13" y="490"/>
                  </a:lnTo>
                  <a:lnTo>
                    <a:pt x="10" y="487"/>
                  </a:lnTo>
                  <a:lnTo>
                    <a:pt x="8" y="485"/>
                  </a:lnTo>
                  <a:lnTo>
                    <a:pt x="6" y="485"/>
                  </a:lnTo>
                  <a:lnTo>
                    <a:pt x="3" y="485"/>
                  </a:lnTo>
                  <a:lnTo>
                    <a:pt x="5" y="482"/>
                  </a:lnTo>
                  <a:lnTo>
                    <a:pt x="5" y="480"/>
                  </a:lnTo>
                  <a:lnTo>
                    <a:pt x="5" y="475"/>
                  </a:lnTo>
                  <a:lnTo>
                    <a:pt x="10" y="467"/>
                  </a:lnTo>
                  <a:lnTo>
                    <a:pt x="13" y="467"/>
                  </a:lnTo>
                  <a:lnTo>
                    <a:pt x="13" y="465"/>
                  </a:lnTo>
                  <a:lnTo>
                    <a:pt x="16" y="465"/>
                  </a:lnTo>
                  <a:lnTo>
                    <a:pt x="16" y="465"/>
                  </a:lnTo>
                  <a:lnTo>
                    <a:pt x="18" y="460"/>
                  </a:lnTo>
                  <a:lnTo>
                    <a:pt x="18" y="459"/>
                  </a:lnTo>
                  <a:lnTo>
                    <a:pt x="18" y="455"/>
                  </a:lnTo>
                  <a:lnTo>
                    <a:pt x="16" y="454"/>
                  </a:lnTo>
                  <a:lnTo>
                    <a:pt x="10" y="450"/>
                  </a:lnTo>
                  <a:lnTo>
                    <a:pt x="5" y="447"/>
                  </a:lnTo>
                  <a:lnTo>
                    <a:pt x="5" y="445"/>
                  </a:lnTo>
                  <a:lnTo>
                    <a:pt x="1" y="439"/>
                  </a:lnTo>
                  <a:lnTo>
                    <a:pt x="0" y="435"/>
                  </a:lnTo>
                  <a:lnTo>
                    <a:pt x="0" y="434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1" y="424"/>
                  </a:lnTo>
                  <a:lnTo>
                    <a:pt x="1" y="424"/>
                  </a:lnTo>
                  <a:lnTo>
                    <a:pt x="6" y="419"/>
                  </a:lnTo>
                  <a:lnTo>
                    <a:pt x="18" y="409"/>
                  </a:lnTo>
                  <a:lnTo>
                    <a:pt x="20" y="405"/>
                  </a:lnTo>
                  <a:lnTo>
                    <a:pt x="21" y="399"/>
                  </a:lnTo>
                  <a:lnTo>
                    <a:pt x="21" y="397"/>
                  </a:lnTo>
                  <a:lnTo>
                    <a:pt x="21" y="397"/>
                  </a:lnTo>
                  <a:lnTo>
                    <a:pt x="20" y="394"/>
                  </a:lnTo>
                  <a:lnTo>
                    <a:pt x="11" y="368"/>
                  </a:lnTo>
                  <a:lnTo>
                    <a:pt x="5" y="365"/>
                  </a:lnTo>
                  <a:lnTo>
                    <a:pt x="6" y="360"/>
                  </a:lnTo>
                  <a:lnTo>
                    <a:pt x="8" y="357"/>
                  </a:lnTo>
                  <a:lnTo>
                    <a:pt x="8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6" y="343"/>
                  </a:lnTo>
                  <a:lnTo>
                    <a:pt x="10" y="337"/>
                  </a:lnTo>
                  <a:lnTo>
                    <a:pt x="18" y="322"/>
                  </a:lnTo>
                  <a:lnTo>
                    <a:pt x="23" y="318"/>
                  </a:lnTo>
                  <a:lnTo>
                    <a:pt x="28" y="313"/>
                  </a:lnTo>
                  <a:lnTo>
                    <a:pt x="30" y="303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8"/>
                  </a:lnTo>
                  <a:lnTo>
                    <a:pt x="30" y="297"/>
                  </a:lnTo>
                  <a:lnTo>
                    <a:pt x="28" y="295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3" y="282"/>
                  </a:lnTo>
                  <a:lnTo>
                    <a:pt x="23" y="280"/>
                  </a:lnTo>
                  <a:lnTo>
                    <a:pt x="23" y="278"/>
                  </a:lnTo>
                  <a:lnTo>
                    <a:pt x="25" y="278"/>
                  </a:lnTo>
                  <a:lnTo>
                    <a:pt x="21" y="277"/>
                  </a:lnTo>
                  <a:lnTo>
                    <a:pt x="21" y="270"/>
                  </a:lnTo>
                  <a:lnTo>
                    <a:pt x="25" y="268"/>
                  </a:lnTo>
                  <a:lnTo>
                    <a:pt x="26" y="267"/>
                  </a:lnTo>
                  <a:lnTo>
                    <a:pt x="28" y="265"/>
                  </a:lnTo>
                  <a:lnTo>
                    <a:pt x="33" y="270"/>
                  </a:lnTo>
                  <a:lnTo>
                    <a:pt x="33" y="265"/>
                  </a:lnTo>
                  <a:lnTo>
                    <a:pt x="35" y="263"/>
                  </a:lnTo>
                  <a:lnTo>
                    <a:pt x="45" y="272"/>
                  </a:lnTo>
                  <a:lnTo>
                    <a:pt x="46" y="272"/>
                  </a:lnTo>
                  <a:lnTo>
                    <a:pt x="46" y="270"/>
                  </a:lnTo>
                  <a:lnTo>
                    <a:pt x="58" y="268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70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3" y="265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3" y="250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8" y="250"/>
                  </a:lnTo>
                  <a:lnTo>
                    <a:pt x="83" y="247"/>
                  </a:lnTo>
                  <a:lnTo>
                    <a:pt x="83" y="247"/>
                  </a:lnTo>
                  <a:lnTo>
                    <a:pt x="90" y="240"/>
                  </a:lnTo>
                  <a:lnTo>
                    <a:pt x="93" y="232"/>
                  </a:lnTo>
                  <a:lnTo>
                    <a:pt x="93" y="232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0" y="222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7" y="223"/>
                  </a:lnTo>
                  <a:lnTo>
                    <a:pt x="87" y="223"/>
                  </a:lnTo>
                  <a:lnTo>
                    <a:pt x="77" y="220"/>
                  </a:lnTo>
                  <a:lnTo>
                    <a:pt x="77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5" y="210"/>
                  </a:lnTo>
                  <a:lnTo>
                    <a:pt x="78" y="203"/>
                  </a:lnTo>
                  <a:lnTo>
                    <a:pt x="80" y="203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2" y="202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5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97" y="203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0" y="193"/>
                  </a:lnTo>
                  <a:lnTo>
                    <a:pt x="100" y="192"/>
                  </a:lnTo>
                  <a:lnTo>
                    <a:pt x="100" y="190"/>
                  </a:lnTo>
                  <a:lnTo>
                    <a:pt x="102" y="188"/>
                  </a:lnTo>
                  <a:lnTo>
                    <a:pt x="102" y="187"/>
                  </a:lnTo>
                  <a:lnTo>
                    <a:pt x="103" y="187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10" y="178"/>
                  </a:lnTo>
                  <a:lnTo>
                    <a:pt x="112" y="175"/>
                  </a:lnTo>
                  <a:lnTo>
                    <a:pt x="112" y="173"/>
                  </a:lnTo>
                  <a:lnTo>
                    <a:pt x="113" y="158"/>
                  </a:lnTo>
                  <a:lnTo>
                    <a:pt x="115" y="153"/>
                  </a:lnTo>
                  <a:lnTo>
                    <a:pt x="118" y="148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2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7" y="145"/>
                  </a:lnTo>
                  <a:lnTo>
                    <a:pt x="115" y="145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108" y="130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5" y="120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7" y="115"/>
                  </a:lnTo>
                  <a:lnTo>
                    <a:pt x="130" y="115"/>
                  </a:lnTo>
                  <a:lnTo>
                    <a:pt x="137" y="115"/>
                  </a:lnTo>
                  <a:lnTo>
                    <a:pt x="137" y="116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42" y="118"/>
                  </a:lnTo>
                  <a:lnTo>
                    <a:pt x="145" y="116"/>
                  </a:lnTo>
                  <a:lnTo>
                    <a:pt x="148" y="116"/>
                  </a:lnTo>
                  <a:lnTo>
                    <a:pt x="157" y="116"/>
                  </a:lnTo>
                  <a:lnTo>
                    <a:pt x="158" y="116"/>
                  </a:lnTo>
                  <a:lnTo>
                    <a:pt x="160" y="116"/>
                  </a:lnTo>
                  <a:lnTo>
                    <a:pt x="162" y="118"/>
                  </a:lnTo>
                  <a:lnTo>
                    <a:pt x="163" y="118"/>
                  </a:lnTo>
                  <a:lnTo>
                    <a:pt x="165" y="118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5" y="123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70" y="133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3"/>
                  </a:lnTo>
                  <a:lnTo>
                    <a:pt x="167" y="143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5" y="148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8" y="143"/>
                  </a:lnTo>
                  <a:lnTo>
                    <a:pt x="178" y="142"/>
                  </a:lnTo>
                  <a:lnTo>
                    <a:pt x="180" y="138"/>
                  </a:lnTo>
                  <a:lnTo>
                    <a:pt x="178" y="138"/>
                  </a:lnTo>
                  <a:lnTo>
                    <a:pt x="177" y="138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38"/>
                  </a:lnTo>
                  <a:lnTo>
                    <a:pt x="175" y="137"/>
                  </a:lnTo>
                  <a:lnTo>
                    <a:pt x="175" y="133"/>
                  </a:lnTo>
                  <a:lnTo>
                    <a:pt x="177" y="132"/>
                  </a:lnTo>
                  <a:lnTo>
                    <a:pt x="177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80" y="130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2" y="132"/>
                  </a:lnTo>
                  <a:lnTo>
                    <a:pt x="187" y="145"/>
                  </a:lnTo>
                  <a:lnTo>
                    <a:pt x="187" y="147"/>
                  </a:lnTo>
                  <a:lnTo>
                    <a:pt x="187" y="150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3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92" y="133"/>
                  </a:lnTo>
                  <a:lnTo>
                    <a:pt x="190" y="132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0" y="125"/>
                  </a:lnTo>
                  <a:lnTo>
                    <a:pt x="195" y="113"/>
                  </a:lnTo>
                  <a:lnTo>
                    <a:pt x="198" y="111"/>
                  </a:lnTo>
                  <a:lnTo>
                    <a:pt x="198" y="110"/>
                  </a:lnTo>
                  <a:lnTo>
                    <a:pt x="200" y="108"/>
                  </a:lnTo>
                  <a:lnTo>
                    <a:pt x="202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5" y="111"/>
                  </a:lnTo>
                  <a:lnTo>
                    <a:pt x="205" y="111"/>
                  </a:lnTo>
                  <a:lnTo>
                    <a:pt x="207" y="113"/>
                  </a:lnTo>
                  <a:lnTo>
                    <a:pt x="208" y="113"/>
                  </a:lnTo>
                  <a:lnTo>
                    <a:pt x="210" y="115"/>
                  </a:lnTo>
                  <a:lnTo>
                    <a:pt x="212" y="115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22" y="115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32" y="115"/>
                  </a:lnTo>
                  <a:lnTo>
                    <a:pt x="235" y="116"/>
                  </a:lnTo>
                  <a:lnTo>
                    <a:pt x="235" y="116"/>
                  </a:lnTo>
                  <a:lnTo>
                    <a:pt x="237" y="118"/>
                  </a:lnTo>
                  <a:lnTo>
                    <a:pt x="237" y="120"/>
                  </a:lnTo>
                  <a:lnTo>
                    <a:pt x="238" y="121"/>
                  </a:lnTo>
                  <a:lnTo>
                    <a:pt x="238" y="123"/>
                  </a:lnTo>
                  <a:lnTo>
                    <a:pt x="242" y="130"/>
                  </a:lnTo>
                  <a:lnTo>
                    <a:pt x="247" y="142"/>
                  </a:lnTo>
                  <a:lnTo>
                    <a:pt x="248" y="143"/>
                  </a:lnTo>
                  <a:lnTo>
                    <a:pt x="248" y="143"/>
                  </a:lnTo>
                  <a:lnTo>
                    <a:pt x="252" y="147"/>
                  </a:lnTo>
                  <a:lnTo>
                    <a:pt x="255" y="148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55" y="147"/>
                  </a:lnTo>
                  <a:lnTo>
                    <a:pt x="253" y="145"/>
                  </a:lnTo>
                  <a:lnTo>
                    <a:pt x="252" y="145"/>
                  </a:lnTo>
                  <a:lnTo>
                    <a:pt x="248" y="142"/>
                  </a:lnTo>
                  <a:lnTo>
                    <a:pt x="247" y="140"/>
                  </a:lnTo>
                  <a:lnTo>
                    <a:pt x="247" y="13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2" y="123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38" y="118"/>
                  </a:lnTo>
                  <a:lnTo>
                    <a:pt x="238" y="116"/>
                  </a:lnTo>
                  <a:lnTo>
                    <a:pt x="235" y="115"/>
                  </a:lnTo>
                  <a:lnTo>
                    <a:pt x="233" y="113"/>
                  </a:lnTo>
                  <a:lnTo>
                    <a:pt x="232" y="113"/>
                  </a:lnTo>
                  <a:lnTo>
                    <a:pt x="225" y="111"/>
                  </a:lnTo>
                  <a:lnTo>
                    <a:pt x="220" y="111"/>
                  </a:lnTo>
                  <a:lnTo>
                    <a:pt x="220" y="111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7" y="106"/>
                  </a:lnTo>
                  <a:lnTo>
                    <a:pt x="217" y="106"/>
                  </a:lnTo>
                  <a:lnTo>
                    <a:pt x="217" y="105"/>
                  </a:lnTo>
                  <a:lnTo>
                    <a:pt x="217" y="103"/>
                  </a:lnTo>
                  <a:lnTo>
                    <a:pt x="215" y="98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8" y="96"/>
                  </a:lnTo>
                  <a:lnTo>
                    <a:pt x="220" y="98"/>
                  </a:lnTo>
                  <a:lnTo>
                    <a:pt x="223" y="88"/>
                  </a:lnTo>
                  <a:lnTo>
                    <a:pt x="225" y="73"/>
                  </a:lnTo>
                  <a:lnTo>
                    <a:pt x="212" y="73"/>
                  </a:lnTo>
                  <a:lnTo>
                    <a:pt x="212" y="73"/>
                  </a:lnTo>
                  <a:lnTo>
                    <a:pt x="210" y="73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8" y="75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07" y="68"/>
                  </a:lnTo>
                  <a:lnTo>
                    <a:pt x="207" y="68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10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1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2" y="63"/>
                  </a:lnTo>
                  <a:lnTo>
                    <a:pt x="223" y="63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28" y="53"/>
                  </a:lnTo>
                  <a:lnTo>
                    <a:pt x="228" y="53"/>
                  </a:lnTo>
                  <a:lnTo>
                    <a:pt x="228" y="51"/>
                  </a:lnTo>
                  <a:lnTo>
                    <a:pt x="227" y="51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3" y="43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0" y="36"/>
                  </a:lnTo>
                  <a:lnTo>
                    <a:pt x="217" y="31"/>
                  </a:lnTo>
                  <a:lnTo>
                    <a:pt x="217" y="25"/>
                  </a:lnTo>
                  <a:lnTo>
                    <a:pt x="217" y="23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7" y="18"/>
                  </a:lnTo>
                  <a:lnTo>
                    <a:pt x="217" y="1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Line 69"/>
            <p:cNvSpPr>
              <a:spLocks noChangeShapeType="1"/>
            </p:cNvSpPr>
            <p:nvPr/>
          </p:nvSpPr>
          <p:spPr bwMode="auto">
            <a:xfrm>
              <a:off x="3989927" y="2494650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Line 70"/>
            <p:cNvSpPr>
              <a:spLocks noChangeShapeType="1"/>
            </p:cNvSpPr>
            <p:nvPr/>
          </p:nvSpPr>
          <p:spPr bwMode="auto">
            <a:xfrm>
              <a:off x="3989927" y="2494650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71"/>
            <p:cNvSpPr>
              <a:spLocks/>
            </p:cNvSpPr>
            <p:nvPr/>
          </p:nvSpPr>
          <p:spPr bwMode="auto">
            <a:xfrm>
              <a:off x="3680717" y="2470345"/>
              <a:ext cx="646777" cy="1050506"/>
            </a:xfrm>
            <a:custGeom>
              <a:avLst/>
              <a:gdLst>
                <a:gd name="T0" fmla="*/ 200 w 479"/>
                <a:gd name="T1" fmla="*/ 140 h 778"/>
                <a:gd name="T2" fmla="*/ 217 w 479"/>
                <a:gd name="T3" fmla="*/ 170 h 778"/>
                <a:gd name="T4" fmla="*/ 208 w 479"/>
                <a:gd name="T5" fmla="*/ 195 h 778"/>
                <a:gd name="T6" fmla="*/ 167 w 479"/>
                <a:gd name="T7" fmla="*/ 270 h 778"/>
                <a:gd name="T8" fmla="*/ 205 w 479"/>
                <a:gd name="T9" fmla="*/ 232 h 778"/>
                <a:gd name="T10" fmla="*/ 212 w 479"/>
                <a:gd name="T11" fmla="*/ 222 h 778"/>
                <a:gd name="T12" fmla="*/ 250 w 479"/>
                <a:gd name="T13" fmla="*/ 242 h 778"/>
                <a:gd name="T14" fmla="*/ 224 w 479"/>
                <a:gd name="T15" fmla="*/ 254 h 778"/>
                <a:gd name="T16" fmla="*/ 214 w 479"/>
                <a:gd name="T17" fmla="*/ 290 h 778"/>
                <a:gd name="T18" fmla="*/ 187 w 479"/>
                <a:gd name="T19" fmla="*/ 344 h 778"/>
                <a:gd name="T20" fmla="*/ 212 w 479"/>
                <a:gd name="T21" fmla="*/ 349 h 778"/>
                <a:gd name="T22" fmla="*/ 247 w 479"/>
                <a:gd name="T23" fmla="*/ 350 h 778"/>
                <a:gd name="T24" fmla="*/ 284 w 479"/>
                <a:gd name="T25" fmla="*/ 350 h 778"/>
                <a:gd name="T26" fmla="*/ 255 w 479"/>
                <a:gd name="T27" fmla="*/ 414 h 778"/>
                <a:gd name="T28" fmla="*/ 265 w 479"/>
                <a:gd name="T29" fmla="*/ 424 h 778"/>
                <a:gd name="T30" fmla="*/ 257 w 479"/>
                <a:gd name="T31" fmla="*/ 499 h 778"/>
                <a:gd name="T32" fmla="*/ 239 w 479"/>
                <a:gd name="T33" fmla="*/ 486 h 778"/>
                <a:gd name="T34" fmla="*/ 183 w 479"/>
                <a:gd name="T35" fmla="*/ 482 h 778"/>
                <a:gd name="T36" fmla="*/ 157 w 479"/>
                <a:gd name="T37" fmla="*/ 501 h 778"/>
                <a:gd name="T38" fmla="*/ 173 w 479"/>
                <a:gd name="T39" fmla="*/ 514 h 778"/>
                <a:gd name="T40" fmla="*/ 87 w 479"/>
                <a:gd name="T41" fmla="*/ 604 h 778"/>
                <a:gd name="T42" fmla="*/ 132 w 479"/>
                <a:gd name="T43" fmla="*/ 623 h 778"/>
                <a:gd name="T44" fmla="*/ 157 w 479"/>
                <a:gd name="T45" fmla="*/ 646 h 778"/>
                <a:gd name="T46" fmla="*/ 234 w 479"/>
                <a:gd name="T47" fmla="*/ 643 h 778"/>
                <a:gd name="T48" fmla="*/ 183 w 479"/>
                <a:gd name="T49" fmla="*/ 681 h 778"/>
                <a:gd name="T50" fmla="*/ 103 w 479"/>
                <a:gd name="T51" fmla="*/ 674 h 778"/>
                <a:gd name="T52" fmla="*/ 53 w 479"/>
                <a:gd name="T53" fmla="*/ 701 h 778"/>
                <a:gd name="T54" fmla="*/ 3 w 479"/>
                <a:gd name="T55" fmla="*/ 731 h 778"/>
                <a:gd name="T56" fmla="*/ 25 w 479"/>
                <a:gd name="T57" fmla="*/ 741 h 778"/>
                <a:gd name="T58" fmla="*/ 67 w 479"/>
                <a:gd name="T59" fmla="*/ 726 h 778"/>
                <a:gd name="T60" fmla="*/ 143 w 479"/>
                <a:gd name="T61" fmla="*/ 726 h 778"/>
                <a:gd name="T62" fmla="*/ 225 w 479"/>
                <a:gd name="T63" fmla="*/ 743 h 778"/>
                <a:gd name="T64" fmla="*/ 340 w 479"/>
                <a:gd name="T65" fmla="*/ 771 h 778"/>
                <a:gd name="T66" fmla="*/ 405 w 479"/>
                <a:gd name="T67" fmla="*/ 731 h 778"/>
                <a:gd name="T68" fmla="*/ 414 w 479"/>
                <a:gd name="T69" fmla="*/ 704 h 778"/>
                <a:gd name="T70" fmla="*/ 424 w 479"/>
                <a:gd name="T71" fmla="*/ 699 h 778"/>
                <a:gd name="T72" fmla="*/ 477 w 479"/>
                <a:gd name="T73" fmla="*/ 621 h 778"/>
                <a:gd name="T74" fmla="*/ 392 w 479"/>
                <a:gd name="T75" fmla="*/ 584 h 778"/>
                <a:gd name="T76" fmla="*/ 414 w 479"/>
                <a:gd name="T77" fmla="*/ 534 h 778"/>
                <a:gd name="T78" fmla="*/ 384 w 479"/>
                <a:gd name="T79" fmla="*/ 504 h 778"/>
                <a:gd name="T80" fmla="*/ 417 w 479"/>
                <a:gd name="T81" fmla="*/ 522 h 778"/>
                <a:gd name="T82" fmla="*/ 409 w 479"/>
                <a:gd name="T83" fmla="*/ 482 h 778"/>
                <a:gd name="T84" fmla="*/ 405 w 479"/>
                <a:gd name="T85" fmla="*/ 439 h 778"/>
                <a:gd name="T86" fmla="*/ 379 w 479"/>
                <a:gd name="T87" fmla="*/ 335 h 778"/>
                <a:gd name="T88" fmla="*/ 337 w 479"/>
                <a:gd name="T89" fmla="*/ 259 h 778"/>
                <a:gd name="T90" fmla="*/ 300 w 479"/>
                <a:gd name="T91" fmla="*/ 249 h 778"/>
                <a:gd name="T92" fmla="*/ 335 w 479"/>
                <a:gd name="T93" fmla="*/ 245 h 778"/>
                <a:gd name="T94" fmla="*/ 344 w 479"/>
                <a:gd name="T95" fmla="*/ 224 h 778"/>
                <a:gd name="T96" fmla="*/ 352 w 479"/>
                <a:gd name="T97" fmla="*/ 224 h 778"/>
                <a:gd name="T98" fmla="*/ 404 w 479"/>
                <a:gd name="T99" fmla="*/ 177 h 778"/>
                <a:gd name="T100" fmla="*/ 415 w 479"/>
                <a:gd name="T101" fmla="*/ 129 h 778"/>
                <a:gd name="T102" fmla="*/ 354 w 479"/>
                <a:gd name="T103" fmla="*/ 105 h 778"/>
                <a:gd name="T104" fmla="*/ 324 w 479"/>
                <a:gd name="T105" fmla="*/ 107 h 778"/>
                <a:gd name="T106" fmla="*/ 307 w 479"/>
                <a:gd name="T107" fmla="*/ 100 h 778"/>
                <a:gd name="T108" fmla="*/ 344 w 479"/>
                <a:gd name="T109" fmla="*/ 85 h 778"/>
                <a:gd name="T110" fmla="*/ 367 w 479"/>
                <a:gd name="T111" fmla="*/ 63 h 778"/>
                <a:gd name="T112" fmla="*/ 395 w 479"/>
                <a:gd name="T113" fmla="*/ 40 h 778"/>
                <a:gd name="T114" fmla="*/ 339 w 479"/>
                <a:gd name="T115" fmla="*/ 17 h 778"/>
                <a:gd name="T116" fmla="*/ 305 w 479"/>
                <a:gd name="T117" fmla="*/ 10 h 778"/>
                <a:gd name="T118" fmla="*/ 284 w 479"/>
                <a:gd name="T119" fmla="*/ 43 h 778"/>
                <a:gd name="T120" fmla="*/ 280 w 479"/>
                <a:gd name="T121" fmla="*/ 63 h 778"/>
                <a:gd name="T122" fmla="*/ 259 w 479"/>
                <a:gd name="T123" fmla="*/ 53 h 778"/>
                <a:gd name="T124" fmla="*/ 237 w 479"/>
                <a:gd name="T125" fmla="*/ 10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9" h="778">
                  <a:moveTo>
                    <a:pt x="237" y="110"/>
                  </a:moveTo>
                  <a:lnTo>
                    <a:pt x="235" y="114"/>
                  </a:lnTo>
                  <a:lnTo>
                    <a:pt x="232" y="117"/>
                  </a:lnTo>
                  <a:lnTo>
                    <a:pt x="222" y="125"/>
                  </a:lnTo>
                  <a:lnTo>
                    <a:pt x="215" y="132"/>
                  </a:lnTo>
                  <a:lnTo>
                    <a:pt x="214" y="134"/>
                  </a:lnTo>
                  <a:lnTo>
                    <a:pt x="215" y="134"/>
                  </a:lnTo>
                  <a:lnTo>
                    <a:pt x="215" y="135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2" y="135"/>
                  </a:lnTo>
                  <a:lnTo>
                    <a:pt x="222" y="137"/>
                  </a:lnTo>
                  <a:lnTo>
                    <a:pt x="224" y="137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5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08" y="144"/>
                  </a:lnTo>
                  <a:lnTo>
                    <a:pt x="207" y="142"/>
                  </a:lnTo>
                  <a:lnTo>
                    <a:pt x="202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98" y="140"/>
                  </a:lnTo>
                  <a:lnTo>
                    <a:pt x="197" y="140"/>
                  </a:lnTo>
                  <a:lnTo>
                    <a:pt x="195" y="140"/>
                  </a:lnTo>
                  <a:lnTo>
                    <a:pt x="193" y="142"/>
                  </a:lnTo>
                  <a:lnTo>
                    <a:pt x="193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5" y="145"/>
                  </a:lnTo>
                  <a:lnTo>
                    <a:pt x="197" y="147"/>
                  </a:lnTo>
                  <a:lnTo>
                    <a:pt x="208" y="152"/>
                  </a:lnTo>
                  <a:lnTo>
                    <a:pt x="205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54"/>
                  </a:lnTo>
                  <a:lnTo>
                    <a:pt x="202" y="154"/>
                  </a:lnTo>
                  <a:lnTo>
                    <a:pt x="202" y="159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205" y="162"/>
                  </a:lnTo>
                  <a:lnTo>
                    <a:pt x="205" y="164"/>
                  </a:lnTo>
                  <a:lnTo>
                    <a:pt x="212" y="170"/>
                  </a:lnTo>
                  <a:lnTo>
                    <a:pt x="212" y="172"/>
                  </a:lnTo>
                  <a:lnTo>
                    <a:pt x="217" y="170"/>
                  </a:lnTo>
                  <a:lnTo>
                    <a:pt x="219" y="170"/>
                  </a:lnTo>
                  <a:lnTo>
                    <a:pt x="220" y="169"/>
                  </a:lnTo>
                  <a:lnTo>
                    <a:pt x="234" y="162"/>
                  </a:lnTo>
                  <a:lnTo>
                    <a:pt x="242" y="159"/>
                  </a:lnTo>
                  <a:lnTo>
                    <a:pt x="244" y="157"/>
                  </a:lnTo>
                  <a:lnTo>
                    <a:pt x="245" y="155"/>
                  </a:lnTo>
                  <a:lnTo>
                    <a:pt x="247" y="155"/>
                  </a:lnTo>
                  <a:lnTo>
                    <a:pt x="250" y="154"/>
                  </a:lnTo>
                  <a:lnTo>
                    <a:pt x="250" y="155"/>
                  </a:lnTo>
                  <a:lnTo>
                    <a:pt x="249" y="155"/>
                  </a:lnTo>
                  <a:lnTo>
                    <a:pt x="240" y="162"/>
                  </a:lnTo>
                  <a:lnTo>
                    <a:pt x="235" y="165"/>
                  </a:lnTo>
                  <a:lnTo>
                    <a:pt x="230" y="169"/>
                  </a:lnTo>
                  <a:lnTo>
                    <a:pt x="229" y="170"/>
                  </a:lnTo>
                  <a:lnTo>
                    <a:pt x="224" y="174"/>
                  </a:lnTo>
                  <a:lnTo>
                    <a:pt x="222" y="177"/>
                  </a:lnTo>
                  <a:lnTo>
                    <a:pt x="222" y="177"/>
                  </a:lnTo>
                  <a:lnTo>
                    <a:pt x="222" y="180"/>
                  </a:lnTo>
                  <a:lnTo>
                    <a:pt x="220" y="180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0" y="190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9"/>
                  </a:lnTo>
                  <a:lnTo>
                    <a:pt x="205" y="202"/>
                  </a:lnTo>
                  <a:lnTo>
                    <a:pt x="203" y="204"/>
                  </a:lnTo>
                  <a:lnTo>
                    <a:pt x="207" y="204"/>
                  </a:lnTo>
                  <a:lnTo>
                    <a:pt x="203" y="209"/>
                  </a:lnTo>
                  <a:lnTo>
                    <a:pt x="202" y="209"/>
                  </a:lnTo>
                  <a:lnTo>
                    <a:pt x="200" y="210"/>
                  </a:lnTo>
                  <a:lnTo>
                    <a:pt x="200" y="210"/>
                  </a:lnTo>
                  <a:lnTo>
                    <a:pt x="193" y="215"/>
                  </a:lnTo>
                  <a:lnTo>
                    <a:pt x="193" y="217"/>
                  </a:lnTo>
                  <a:lnTo>
                    <a:pt x="193" y="219"/>
                  </a:lnTo>
                  <a:lnTo>
                    <a:pt x="190" y="230"/>
                  </a:lnTo>
                  <a:lnTo>
                    <a:pt x="190" y="230"/>
                  </a:lnTo>
                  <a:lnTo>
                    <a:pt x="192" y="235"/>
                  </a:lnTo>
                  <a:lnTo>
                    <a:pt x="185" y="244"/>
                  </a:lnTo>
                  <a:lnTo>
                    <a:pt x="170" y="264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7" y="270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7" y="272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68" y="274"/>
                  </a:lnTo>
                  <a:lnTo>
                    <a:pt x="170" y="275"/>
                  </a:lnTo>
                  <a:lnTo>
                    <a:pt x="177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82" y="274"/>
                  </a:lnTo>
                  <a:lnTo>
                    <a:pt x="183" y="272"/>
                  </a:lnTo>
                  <a:lnTo>
                    <a:pt x="183" y="272"/>
                  </a:lnTo>
                  <a:lnTo>
                    <a:pt x="183" y="270"/>
                  </a:lnTo>
                  <a:lnTo>
                    <a:pt x="183" y="269"/>
                  </a:lnTo>
                  <a:lnTo>
                    <a:pt x="183" y="267"/>
                  </a:lnTo>
                  <a:lnTo>
                    <a:pt x="193" y="249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200" y="242"/>
                  </a:lnTo>
                  <a:lnTo>
                    <a:pt x="202" y="242"/>
                  </a:lnTo>
                  <a:lnTo>
                    <a:pt x="203" y="240"/>
                  </a:lnTo>
                  <a:lnTo>
                    <a:pt x="205" y="232"/>
                  </a:lnTo>
                  <a:lnTo>
                    <a:pt x="205" y="229"/>
                  </a:lnTo>
                  <a:lnTo>
                    <a:pt x="207" y="222"/>
                  </a:lnTo>
                  <a:lnTo>
                    <a:pt x="207" y="217"/>
                  </a:lnTo>
                  <a:lnTo>
                    <a:pt x="208" y="217"/>
                  </a:lnTo>
                  <a:lnTo>
                    <a:pt x="208" y="215"/>
                  </a:lnTo>
                  <a:lnTo>
                    <a:pt x="235" y="205"/>
                  </a:lnTo>
                  <a:lnTo>
                    <a:pt x="239" y="205"/>
                  </a:lnTo>
                  <a:lnTo>
                    <a:pt x="239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7"/>
                  </a:lnTo>
                  <a:lnTo>
                    <a:pt x="239" y="207"/>
                  </a:lnTo>
                  <a:lnTo>
                    <a:pt x="237" y="207"/>
                  </a:lnTo>
                  <a:lnTo>
                    <a:pt x="234" y="207"/>
                  </a:lnTo>
                  <a:lnTo>
                    <a:pt x="224" y="212"/>
                  </a:lnTo>
                  <a:lnTo>
                    <a:pt x="217" y="215"/>
                  </a:lnTo>
                  <a:lnTo>
                    <a:pt x="217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9"/>
                  </a:lnTo>
                  <a:lnTo>
                    <a:pt x="212" y="222"/>
                  </a:lnTo>
                  <a:lnTo>
                    <a:pt x="210" y="224"/>
                  </a:lnTo>
                  <a:lnTo>
                    <a:pt x="208" y="229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210" y="235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5"/>
                  </a:lnTo>
                  <a:lnTo>
                    <a:pt x="214" y="234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17" y="227"/>
                  </a:lnTo>
                  <a:lnTo>
                    <a:pt x="219" y="229"/>
                  </a:lnTo>
                  <a:lnTo>
                    <a:pt x="222" y="239"/>
                  </a:lnTo>
                  <a:lnTo>
                    <a:pt x="224" y="239"/>
                  </a:lnTo>
                  <a:lnTo>
                    <a:pt x="224" y="240"/>
                  </a:lnTo>
                  <a:lnTo>
                    <a:pt x="225" y="239"/>
                  </a:lnTo>
                  <a:lnTo>
                    <a:pt x="227" y="237"/>
                  </a:lnTo>
                  <a:lnTo>
                    <a:pt x="235" y="230"/>
                  </a:lnTo>
                  <a:lnTo>
                    <a:pt x="239" y="23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49" y="242"/>
                  </a:lnTo>
                  <a:lnTo>
                    <a:pt x="247" y="240"/>
                  </a:lnTo>
                  <a:lnTo>
                    <a:pt x="245" y="240"/>
                  </a:lnTo>
                  <a:lnTo>
                    <a:pt x="240" y="237"/>
                  </a:lnTo>
                  <a:lnTo>
                    <a:pt x="240" y="235"/>
                  </a:lnTo>
                  <a:lnTo>
                    <a:pt x="239" y="234"/>
                  </a:lnTo>
                  <a:lnTo>
                    <a:pt x="237" y="234"/>
                  </a:lnTo>
                  <a:lnTo>
                    <a:pt x="235" y="234"/>
                  </a:lnTo>
                  <a:lnTo>
                    <a:pt x="232" y="234"/>
                  </a:lnTo>
                  <a:lnTo>
                    <a:pt x="230" y="239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7" y="245"/>
                  </a:lnTo>
                  <a:lnTo>
                    <a:pt x="229" y="24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7" y="250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4" y="254"/>
                  </a:lnTo>
                  <a:lnTo>
                    <a:pt x="224" y="255"/>
                  </a:lnTo>
                  <a:lnTo>
                    <a:pt x="224" y="255"/>
                  </a:lnTo>
                  <a:lnTo>
                    <a:pt x="227" y="260"/>
                  </a:lnTo>
                  <a:lnTo>
                    <a:pt x="230" y="265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2" y="270"/>
                  </a:lnTo>
                  <a:lnTo>
                    <a:pt x="232" y="277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5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2"/>
                  </a:lnTo>
                  <a:lnTo>
                    <a:pt x="210" y="295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5" y="299"/>
                  </a:lnTo>
                  <a:lnTo>
                    <a:pt x="200" y="300"/>
                  </a:lnTo>
                  <a:lnTo>
                    <a:pt x="188" y="310"/>
                  </a:lnTo>
                  <a:lnTo>
                    <a:pt x="188" y="310"/>
                  </a:lnTo>
                  <a:lnTo>
                    <a:pt x="185" y="315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5" y="317"/>
                  </a:lnTo>
                  <a:lnTo>
                    <a:pt x="185" y="319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4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7" y="330"/>
                  </a:lnTo>
                  <a:lnTo>
                    <a:pt x="190" y="337"/>
                  </a:lnTo>
                  <a:lnTo>
                    <a:pt x="188" y="340"/>
                  </a:lnTo>
                  <a:lnTo>
                    <a:pt x="187" y="342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8" y="345"/>
                  </a:lnTo>
                  <a:lnTo>
                    <a:pt x="190" y="347"/>
                  </a:lnTo>
                  <a:lnTo>
                    <a:pt x="192" y="349"/>
                  </a:lnTo>
                  <a:lnTo>
                    <a:pt x="192" y="347"/>
                  </a:lnTo>
                  <a:lnTo>
                    <a:pt x="192" y="344"/>
                  </a:lnTo>
                  <a:lnTo>
                    <a:pt x="193" y="344"/>
                  </a:lnTo>
                  <a:lnTo>
                    <a:pt x="193" y="342"/>
                  </a:lnTo>
                  <a:lnTo>
                    <a:pt x="193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200" y="329"/>
                  </a:lnTo>
                  <a:lnTo>
                    <a:pt x="200" y="329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205" y="335"/>
                  </a:lnTo>
                  <a:lnTo>
                    <a:pt x="210" y="344"/>
                  </a:lnTo>
                  <a:lnTo>
                    <a:pt x="210" y="344"/>
                  </a:lnTo>
                  <a:lnTo>
                    <a:pt x="210" y="345"/>
                  </a:lnTo>
                  <a:lnTo>
                    <a:pt x="212" y="349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9" y="352"/>
                  </a:lnTo>
                  <a:lnTo>
                    <a:pt x="220" y="350"/>
                  </a:lnTo>
                  <a:lnTo>
                    <a:pt x="220" y="350"/>
                  </a:lnTo>
                  <a:lnTo>
                    <a:pt x="222" y="344"/>
                  </a:lnTo>
                  <a:lnTo>
                    <a:pt x="222" y="342"/>
                  </a:lnTo>
                  <a:lnTo>
                    <a:pt x="222" y="342"/>
                  </a:lnTo>
                  <a:lnTo>
                    <a:pt x="220" y="340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5"/>
                  </a:lnTo>
                  <a:lnTo>
                    <a:pt x="220" y="335"/>
                  </a:lnTo>
                  <a:lnTo>
                    <a:pt x="220" y="334"/>
                  </a:lnTo>
                  <a:lnTo>
                    <a:pt x="224" y="334"/>
                  </a:lnTo>
                  <a:lnTo>
                    <a:pt x="227" y="340"/>
                  </a:lnTo>
                  <a:lnTo>
                    <a:pt x="230" y="347"/>
                  </a:lnTo>
                  <a:lnTo>
                    <a:pt x="232" y="349"/>
                  </a:lnTo>
                  <a:lnTo>
                    <a:pt x="237" y="350"/>
                  </a:lnTo>
                  <a:lnTo>
                    <a:pt x="239" y="352"/>
                  </a:lnTo>
                  <a:lnTo>
                    <a:pt x="240" y="352"/>
                  </a:lnTo>
                  <a:lnTo>
                    <a:pt x="240" y="352"/>
                  </a:lnTo>
                  <a:lnTo>
                    <a:pt x="247" y="350"/>
                  </a:lnTo>
                  <a:lnTo>
                    <a:pt x="254" y="349"/>
                  </a:lnTo>
                  <a:lnTo>
                    <a:pt x="260" y="349"/>
                  </a:lnTo>
                  <a:lnTo>
                    <a:pt x="265" y="345"/>
                  </a:lnTo>
                  <a:lnTo>
                    <a:pt x="267" y="340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5" y="344"/>
                  </a:lnTo>
                  <a:lnTo>
                    <a:pt x="277" y="345"/>
                  </a:lnTo>
                  <a:lnTo>
                    <a:pt x="282" y="349"/>
                  </a:lnTo>
                  <a:lnTo>
                    <a:pt x="287" y="350"/>
                  </a:lnTo>
                  <a:lnTo>
                    <a:pt x="289" y="350"/>
                  </a:lnTo>
                  <a:lnTo>
                    <a:pt x="290" y="349"/>
                  </a:lnTo>
                  <a:lnTo>
                    <a:pt x="294" y="349"/>
                  </a:lnTo>
                  <a:lnTo>
                    <a:pt x="295" y="350"/>
                  </a:lnTo>
                  <a:lnTo>
                    <a:pt x="295" y="350"/>
                  </a:lnTo>
                  <a:lnTo>
                    <a:pt x="294" y="350"/>
                  </a:lnTo>
                  <a:lnTo>
                    <a:pt x="292" y="354"/>
                  </a:lnTo>
                  <a:lnTo>
                    <a:pt x="292" y="354"/>
                  </a:lnTo>
                  <a:lnTo>
                    <a:pt x="289" y="354"/>
                  </a:lnTo>
                  <a:lnTo>
                    <a:pt x="287" y="354"/>
                  </a:lnTo>
                  <a:lnTo>
                    <a:pt x="285" y="352"/>
                  </a:lnTo>
                  <a:lnTo>
                    <a:pt x="284" y="350"/>
                  </a:lnTo>
                  <a:lnTo>
                    <a:pt x="284" y="350"/>
                  </a:lnTo>
                  <a:lnTo>
                    <a:pt x="282" y="349"/>
                  </a:lnTo>
                  <a:lnTo>
                    <a:pt x="282" y="350"/>
                  </a:lnTo>
                  <a:lnTo>
                    <a:pt x="279" y="350"/>
                  </a:lnTo>
                  <a:lnTo>
                    <a:pt x="272" y="354"/>
                  </a:lnTo>
                  <a:lnTo>
                    <a:pt x="269" y="359"/>
                  </a:lnTo>
                  <a:lnTo>
                    <a:pt x="255" y="371"/>
                  </a:lnTo>
                  <a:lnTo>
                    <a:pt x="254" y="376"/>
                  </a:lnTo>
                  <a:lnTo>
                    <a:pt x="250" y="381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50" y="384"/>
                  </a:lnTo>
                  <a:lnTo>
                    <a:pt x="252" y="389"/>
                  </a:lnTo>
                  <a:lnTo>
                    <a:pt x="252" y="391"/>
                  </a:lnTo>
                  <a:lnTo>
                    <a:pt x="254" y="392"/>
                  </a:lnTo>
                  <a:lnTo>
                    <a:pt x="254" y="399"/>
                  </a:lnTo>
                  <a:lnTo>
                    <a:pt x="254" y="402"/>
                  </a:lnTo>
                  <a:lnTo>
                    <a:pt x="254" y="404"/>
                  </a:lnTo>
                  <a:lnTo>
                    <a:pt x="254" y="404"/>
                  </a:lnTo>
                  <a:lnTo>
                    <a:pt x="254" y="406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11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6"/>
                  </a:lnTo>
                  <a:lnTo>
                    <a:pt x="259" y="416"/>
                  </a:lnTo>
                  <a:lnTo>
                    <a:pt x="260" y="414"/>
                  </a:lnTo>
                  <a:lnTo>
                    <a:pt x="260" y="412"/>
                  </a:lnTo>
                  <a:lnTo>
                    <a:pt x="260" y="411"/>
                  </a:lnTo>
                  <a:lnTo>
                    <a:pt x="262" y="411"/>
                  </a:lnTo>
                  <a:lnTo>
                    <a:pt x="262" y="411"/>
                  </a:lnTo>
                  <a:lnTo>
                    <a:pt x="262" y="409"/>
                  </a:lnTo>
                  <a:lnTo>
                    <a:pt x="262" y="411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59" y="419"/>
                  </a:lnTo>
                  <a:lnTo>
                    <a:pt x="257" y="421"/>
                  </a:lnTo>
                  <a:lnTo>
                    <a:pt x="257" y="421"/>
                  </a:lnTo>
                  <a:lnTo>
                    <a:pt x="257" y="422"/>
                  </a:lnTo>
                  <a:lnTo>
                    <a:pt x="257" y="424"/>
                  </a:lnTo>
                  <a:lnTo>
                    <a:pt x="257" y="424"/>
                  </a:lnTo>
                  <a:lnTo>
                    <a:pt x="259" y="426"/>
                  </a:lnTo>
                  <a:lnTo>
                    <a:pt x="260" y="426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7" y="424"/>
                  </a:lnTo>
                  <a:lnTo>
                    <a:pt x="277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9"/>
                  </a:lnTo>
                  <a:lnTo>
                    <a:pt x="269" y="442"/>
                  </a:lnTo>
                  <a:lnTo>
                    <a:pt x="269" y="442"/>
                  </a:lnTo>
                  <a:lnTo>
                    <a:pt x="262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9" y="489"/>
                  </a:lnTo>
                  <a:lnTo>
                    <a:pt x="249" y="489"/>
                  </a:lnTo>
                  <a:lnTo>
                    <a:pt x="249" y="491"/>
                  </a:lnTo>
                  <a:lnTo>
                    <a:pt x="249" y="492"/>
                  </a:lnTo>
                  <a:lnTo>
                    <a:pt x="254" y="497"/>
                  </a:lnTo>
                  <a:lnTo>
                    <a:pt x="254" y="497"/>
                  </a:lnTo>
                  <a:lnTo>
                    <a:pt x="257" y="499"/>
                  </a:lnTo>
                  <a:lnTo>
                    <a:pt x="257" y="499"/>
                  </a:lnTo>
                  <a:lnTo>
                    <a:pt x="259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59" y="501"/>
                  </a:lnTo>
                  <a:lnTo>
                    <a:pt x="259" y="501"/>
                  </a:lnTo>
                  <a:lnTo>
                    <a:pt x="255" y="502"/>
                  </a:lnTo>
                  <a:lnTo>
                    <a:pt x="254" y="502"/>
                  </a:lnTo>
                  <a:lnTo>
                    <a:pt x="254" y="502"/>
                  </a:lnTo>
                  <a:lnTo>
                    <a:pt x="252" y="502"/>
                  </a:lnTo>
                  <a:lnTo>
                    <a:pt x="250" y="501"/>
                  </a:lnTo>
                  <a:lnTo>
                    <a:pt x="250" y="501"/>
                  </a:lnTo>
                  <a:lnTo>
                    <a:pt x="250" y="499"/>
                  </a:lnTo>
                  <a:lnTo>
                    <a:pt x="249" y="499"/>
                  </a:lnTo>
                  <a:lnTo>
                    <a:pt x="249" y="497"/>
                  </a:lnTo>
                  <a:lnTo>
                    <a:pt x="247" y="492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5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7" y="486"/>
                  </a:lnTo>
                  <a:lnTo>
                    <a:pt x="237" y="487"/>
                  </a:lnTo>
                  <a:lnTo>
                    <a:pt x="237" y="487"/>
                  </a:lnTo>
                  <a:lnTo>
                    <a:pt x="237" y="489"/>
                  </a:lnTo>
                  <a:lnTo>
                    <a:pt x="239" y="491"/>
                  </a:lnTo>
                  <a:lnTo>
                    <a:pt x="239" y="501"/>
                  </a:lnTo>
                  <a:lnTo>
                    <a:pt x="230" y="489"/>
                  </a:lnTo>
                  <a:lnTo>
                    <a:pt x="230" y="489"/>
                  </a:lnTo>
                  <a:lnTo>
                    <a:pt x="229" y="487"/>
                  </a:lnTo>
                  <a:lnTo>
                    <a:pt x="227" y="487"/>
                  </a:lnTo>
                  <a:lnTo>
                    <a:pt x="225" y="487"/>
                  </a:lnTo>
                  <a:lnTo>
                    <a:pt x="222" y="487"/>
                  </a:lnTo>
                  <a:lnTo>
                    <a:pt x="214" y="489"/>
                  </a:lnTo>
                  <a:lnTo>
                    <a:pt x="214" y="489"/>
                  </a:lnTo>
                  <a:lnTo>
                    <a:pt x="208" y="487"/>
                  </a:lnTo>
                  <a:lnTo>
                    <a:pt x="207" y="486"/>
                  </a:lnTo>
                  <a:lnTo>
                    <a:pt x="198" y="484"/>
                  </a:lnTo>
                  <a:lnTo>
                    <a:pt x="192" y="484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3" y="482"/>
                  </a:lnTo>
                  <a:lnTo>
                    <a:pt x="183" y="484"/>
                  </a:lnTo>
                  <a:lnTo>
                    <a:pt x="180" y="484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7" y="487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7" y="496"/>
                  </a:lnTo>
                  <a:lnTo>
                    <a:pt x="167" y="496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7" y="501"/>
                  </a:lnTo>
                  <a:lnTo>
                    <a:pt x="155" y="501"/>
                  </a:lnTo>
                  <a:lnTo>
                    <a:pt x="153" y="501"/>
                  </a:lnTo>
                  <a:lnTo>
                    <a:pt x="153" y="501"/>
                  </a:lnTo>
                  <a:lnTo>
                    <a:pt x="150" y="501"/>
                  </a:lnTo>
                  <a:lnTo>
                    <a:pt x="147" y="502"/>
                  </a:lnTo>
                  <a:lnTo>
                    <a:pt x="142" y="506"/>
                  </a:lnTo>
                  <a:lnTo>
                    <a:pt x="138" y="507"/>
                  </a:lnTo>
                  <a:lnTo>
                    <a:pt x="138" y="509"/>
                  </a:lnTo>
                  <a:lnTo>
                    <a:pt x="138" y="509"/>
                  </a:lnTo>
                  <a:lnTo>
                    <a:pt x="138" y="511"/>
                  </a:lnTo>
                  <a:lnTo>
                    <a:pt x="140" y="511"/>
                  </a:lnTo>
                  <a:lnTo>
                    <a:pt x="150" y="514"/>
                  </a:lnTo>
                  <a:lnTo>
                    <a:pt x="153" y="512"/>
                  </a:lnTo>
                  <a:lnTo>
                    <a:pt x="153" y="512"/>
                  </a:lnTo>
                  <a:lnTo>
                    <a:pt x="153" y="511"/>
                  </a:lnTo>
                  <a:lnTo>
                    <a:pt x="155" y="509"/>
                  </a:lnTo>
                  <a:lnTo>
                    <a:pt x="157" y="509"/>
                  </a:lnTo>
                  <a:lnTo>
                    <a:pt x="157" y="509"/>
                  </a:lnTo>
                  <a:lnTo>
                    <a:pt x="160" y="507"/>
                  </a:lnTo>
                  <a:lnTo>
                    <a:pt x="168" y="509"/>
                  </a:lnTo>
                  <a:lnTo>
                    <a:pt x="170" y="509"/>
                  </a:lnTo>
                  <a:lnTo>
                    <a:pt x="172" y="511"/>
                  </a:lnTo>
                  <a:lnTo>
                    <a:pt x="172" y="512"/>
                  </a:lnTo>
                  <a:lnTo>
                    <a:pt x="173" y="514"/>
                  </a:lnTo>
                  <a:lnTo>
                    <a:pt x="173" y="516"/>
                  </a:lnTo>
                  <a:lnTo>
                    <a:pt x="172" y="529"/>
                  </a:lnTo>
                  <a:lnTo>
                    <a:pt x="167" y="544"/>
                  </a:lnTo>
                  <a:lnTo>
                    <a:pt x="165" y="549"/>
                  </a:lnTo>
                  <a:lnTo>
                    <a:pt x="160" y="557"/>
                  </a:lnTo>
                  <a:lnTo>
                    <a:pt x="160" y="557"/>
                  </a:lnTo>
                  <a:lnTo>
                    <a:pt x="157" y="561"/>
                  </a:lnTo>
                  <a:lnTo>
                    <a:pt x="155" y="562"/>
                  </a:lnTo>
                  <a:lnTo>
                    <a:pt x="152" y="566"/>
                  </a:lnTo>
                  <a:lnTo>
                    <a:pt x="148" y="567"/>
                  </a:lnTo>
                  <a:lnTo>
                    <a:pt x="145" y="567"/>
                  </a:lnTo>
                  <a:lnTo>
                    <a:pt x="132" y="571"/>
                  </a:lnTo>
                  <a:lnTo>
                    <a:pt x="132" y="572"/>
                  </a:lnTo>
                  <a:lnTo>
                    <a:pt x="130" y="571"/>
                  </a:lnTo>
                  <a:lnTo>
                    <a:pt x="115" y="572"/>
                  </a:lnTo>
                  <a:lnTo>
                    <a:pt x="110" y="576"/>
                  </a:lnTo>
                  <a:lnTo>
                    <a:pt x="110" y="576"/>
                  </a:lnTo>
                  <a:lnTo>
                    <a:pt x="107" y="574"/>
                  </a:lnTo>
                  <a:lnTo>
                    <a:pt x="97" y="572"/>
                  </a:lnTo>
                  <a:lnTo>
                    <a:pt x="87" y="576"/>
                  </a:lnTo>
                  <a:lnTo>
                    <a:pt x="83" y="596"/>
                  </a:lnTo>
                  <a:lnTo>
                    <a:pt x="90" y="599"/>
                  </a:lnTo>
                  <a:lnTo>
                    <a:pt x="87" y="601"/>
                  </a:lnTo>
                  <a:lnTo>
                    <a:pt x="87" y="604"/>
                  </a:lnTo>
                  <a:lnTo>
                    <a:pt x="85" y="606"/>
                  </a:lnTo>
                  <a:lnTo>
                    <a:pt x="87" y="606"/>
                  </a:lnTo>
                  <a:lnTo>
                    <a:pt x="88" y="607"/>
                  </a:lnTo>
                  <a:lnTo>
                    <a:pt x="90" y="611"/>
                  </a:lnTo>
                  <a:lnTo>
                    <a:pt x="92" y="611"/>
                  </a:lnTo>
                  <a:lnTo>
                    <a:pt x="92" y="609"/>
                  </a:lnTo>
                  <a:lnTo>
                    <a:pt x="95" y="609"/>
                  </a:lnTo>
                  <a:lnTo>
                    <a:pt x="97" y="607"/>
                  </a:lnTo>
                  <a:lnTo>
                    <a:pt x="108" y="604"/>
                  </a:lnTo>
                  <a:lnTo>
                    <a:pt x="110" y="604"/>
                  </a:lnTo>
                  <a:lnTo>
                    <a:pt x="112" y="604"/>
                  </a:lnTo>
                  <a:lnTo>
                    <a:pt x="115" y="604"/>
                  </a:lnTo>
                  <a:lnTo>
                    <a:pt x="122" y="607"/>
                  </a:lnTo>
                  <a:lnTo>
                    <a:pt x="140" y="619"/>
                  </a:lnTo>
                  <a:lnTo>
                    <a:pt x="140" y="619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38" y="623"/>
                  </a:lnTo>
                  <a:lnTo>
                    <a:pt x="138" y="623"/>
                  </a:lnTo>
                  <a:lnTo>
                    <a:pt x="137" y="623"/>
                  </a:lnTo>
                  <a:lnTo>
                    <a:pt x="135" y="623"/>
                  </a:lnTo>
                  <a:lnTo>
                    <a:pt x="133" y="623"/>
                  </a:lnTo>
                  <a:lnTo>
                    <a:pt x="132" y="623"/>
                  </a:lnTo>
                  <a:lnTo>
                    <a:pt x="130" y="621"/>
                  </a:lnTo>
                  <a:lnTo>
                    <a:pt x="130" y="621"/>
                  </a:lnTo>
                  <a:lnTo>
                    <a:pt x="127" y="621"/>
                  </a:lnTo>
                  <a:lnTo>
                    <a:pt x="125" y="621"/>
                  </a:lnTo>
                  <a:lnTo>
                    <a:pt x="125" y="623"/>
                  </a:lnTo>
                  <a:lnTo>
                    <a:pt x="125" y="626"/>
                  </a:lnTo>
                  <a:lnTo>
                    <a:pt x="125" y="626"/>
                  </a:lnTo>
                  <a:lnTo>
                    <a:pt x="127" y="628"/>
                  </a:lnTo>
                  <a:lnTo>
                    <a:pt x="127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32" y="629"/>
                  </a:lnTo>
                  <a:lnTo>
                    <a:pt x="137" y="631"/>
                  </a:lnTo>
                  <a:lnTo>
                    <a:pt x="140" y="629"/>
                  </a:lnTo>
                  <a:lnTo>
                    <a:pt x="142" y="628"/>
                  </a:lnTo>
                  <a:lnTo>
                    <a:pt x="142" y="628"/>
                  </a:lnTo>
                  <a:lnTo>
                    <a:pt x="143" y="628"/>
                  </a:lnTo>
                  <a:lnTo>
                    <a:pt x="145" y="628"/>
                  </a:lnTo>
                  <a:lnTo>
                    <a:pt x="150" y="629"/>
                  </a:lnTo>
                  <a:lnTo>
                    <a:pt x="150" y="629"/>
                  </a:lnTo>
                  <a:lnTo>
                    <a:pt x="152" y="636"/>
                  </a:lnTo>
                  <a:lnTo>
                    <a:pt x="153" y="638"/>
                  </a:lnTo>
                  <a:lnTo>
                    <a:pt x="153" y="638"/>
                  </a:lnTo>
                  <a:lnTo>
                    <a:pt x="157" y="646"/>
                  </a:lnTo>
                  <a:lnTo>
                    <a:pt x="160" y="653"/>
                  </a:lnTo>
                  <a:lnTo>
                    <a:pt x="160" y="654"/>
                  </a:lnTo>
                  <a:lnTo>
                    <a:pt x="160" y="654"/>
                  </a:lnTo>
                  <a:lnTo>
                    <a:pt x="163" y="656"/>
                  </a:lnTo>
                  <a:lnTo>
                    <a:pt x="167" y="658"/>
                  </a:lnTo>
                  <a:lnTo>
                    <a:pt x="175" y="661"/>
                  </a:lnTo>
                  <a:lnTo>
                    <a:pt x="178" y="661"/>
                  </a:lnTo>
                  <a:lnTo>
                    <a:pt x="180" y="661"/>
                  </a:lnTo>
                  <a:lnTo>
                    <a:pt x="180" y="661"/>
                  </a:lnTo>
                  <a:lnTo>
                    <a:pt x="180" y="659"/>
                  </a:lnTo>
                  <a:lnTo>
                    <a:pt x="182" y="659"/>
                  </a:lnTo>
                  <a:lnTo>
                    <a:pt x="182" y="658"/>
                  </a:lnTo>
                  <a:lnTo>
                    <a:pt x="195" y="653"/>
                  </a:lnTo>
                  <a:lnTo>
                    <a:pt x="198" y="654"/>
                  </a:lnTo>
                  <a:lnTo>
                    <a:pt x="200" y="654"/>
                  </a:lnTo>
                  <a:lnTo>
                    <a:pt x="202" y="654"/>
                  </a:lnTo>
                  <a:lnTo>
                    <a:pt x="202" y="654"/>
                  </a:lnTo>
                  <a:lnTo>
                    <a:pt x="210" y="654"/>
                  </a:lnTo>
                  <a:lnTo>
                    <a:pt x="212" y="653"/>
                  </a:lnTo>
                  <a:lnTo>
                    <a:pt x="214" y="651"/>
                  </a:lnTo>
                  <a:lnTo>
                    <a:pt x="217" y="649"/>
                  </a:lnTo>
                  <a:lnTo>
                    <a:pt x="227" y="644"/>
                  </a:lnTo>
                  <a:lnTo>
                    <a:pt x="229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0" y="644"/>
                  </a:lnTo>
                  <a:lnTo>
                    <a:pt x="229" y="644"/>
                  </a:lnTo>
                  <a:lnTo>
                    <a:pt x="229" y="644"/>
                  </a:lnTo>
                  <a:lnTo>
                    <a:pt x="227" y="646"/>
                  </a:lnTo>
                  <a:lnTo>
                    <a:pt x="222" y="649"/>
                  </a:lnTo>
                  <a:lnTo>
                    <a:pt x="214" y="654"/>
                  </a:lnTo>
                  <a:lnTo>
                    <a:pt x="190" y="669"/>
                  </a:lnTo>
                  <a:lnTo>
                    <a:pt x="188" y="669"/>
                  </a:lnTo>
                  <a:lnTo>
                    <a:pt x="187" y="673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5" y="678"/>
                  </a:lnTo>
                  <a:lnTo>
                    <a:pt x="185" y="678"/>
                  </a:lnTo>
                  <a:lnTo>
                    <a:pt x="185" y="679"/>
                  </a:lnTo>
                  <a:lnTo>
                    <a:pt x="185" y="679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0" y="681"/>
                  </a:lnTo>
                  <a:lnTo>
                    <a:pt x="180" y="681"/>
                  </a:lnTo>
                  <a:lnTo>
                    <a:pt x="168" y="679"/>
                  </a:lnTo>
                  <a:lnTo>
                    <a:pt x="162" y="676"/>
                  </a:lnTo>
                  <a:lnTo>
                    <a:pt x="162" y="676"/>
                  </a:lnTo>
                  <a:lnTo>
                    <a:pt x="160" y="674"/>
                  </a:lnTo>
                  <a:lnTo>
                    <a:pt x="160" y="674"/>
                  </a:lnTo>
                  <a:lnTo>
                    <a:pt x="158" y="671"/>
                  </a:lnTo>
                  <a:lnTo>
                    <a:pt x="153" y="669"/>
                  </a:lnTo>
                  <a:lnTo>
                    <a:pt x="142" y="664"/>
                  </a:lnTo>
                  <a:lnTo>
                    <a:pt x="142" y="664"/>
                  </a:lnTo>
                  <a:lnTo>
                    <a:pt x="123" y="659"/>
                  </a:lnTo>
                  <a:lnTo>
                    <a:pt x="118" y="659"/>
                  </a:lnTo>
                  <a:lnTo>
                    <a:pt x="117" y="659"/>
                  </a:lnTo>
                  <a:lnTo>
                    <a:pt x="117" y="661"/>
                  </a:lnTo>
                  <a:lnTo>
                    <a:pt x="117" y="664"/>
                  </a:lnTo>
                  <a:lnTo>
                    <a:pt x="115" y="669"/>
                  </a:lnTo>
                  <a:lnTo>
                    <a:pt x="113" y="671"/>
                  </a:lnTo>
                  <a:lnTo>
                    <a:pt x="112" y="673"/>
                  </a:lnTo>
                  <a:lnTo>
                    <a:pt x="107" y="674"/>
                  </a:lnTo>
                  <a:lnTo>
                    <a:pt x="105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2" y="674"/>
                  </a:lnTo>
                  <a:lnTo>
                    <a:pt x="102" y="673"/>
                  </a:lnTo>
                  <a:lnTo>
                    <a:pt x="100" y="673"/>
                  </a:lnTo>
                  <a:lnTo>
                    <a:pt x="100" y="671"/>
                  </a:lnTo>
                  <a:lnTo>
                    <a:pt x="98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2" y="676"/>
                  </a:lnTo>
                  <a:lnTo>
                    <a:pt x="88" y="681"/>
                  </a:lnTo>
                  <a:lnTo>
                    <a:pt x="85" y="689"/>
                  </a:lnTo>
                  <a:lnTo>
                    <a:pt x="82" y="689"/>
                  </a:lnTo>
                  <a:lnTo>
                    <a:pt x="75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699"/>
                  </a:lnTo>
                  <a:lnTo>
                    <a:pt x="70" y="699"/>
                  </a:lnTo>
                  <a:lnTo>
                    <a:pt x="68" y="701"/>
                  </a:lnTo>
                  <a:lnTo>
                    <a:pt x="67" y="701"/>
                  </a:lnTo>
                  <a:lnTo>
                    <a:pt x="62" y="699"/>
                  </a:lnTo>
                  <a:lnTo>
                    <a:pt x="60" y="699"/>
                  </a:lnTo>
                  <a:lnTo>
                    <a:pt x="55" y="699"/>
                  </a:lnTo>
                  <a:lnTo>
                    <a:pt x="53" y="699"/>
                  </a:lnTo>
                  <a:lnTo>
                    <a:pt x="53" y="701"/>
                  </a:lnTo>
                  <a:lnTo>
                    <a:pt x="52" y="703"/>
                  </a:lnTo>
                  <a:lnTo>
                    <a:pt x="52" y="704"/>
                  </a:lnTo>
                  <a:lnTo>
                    <a:pt x="52" y="706"/>
                  </a:lnTo>
                  <a:lnTo>
                    <a:pt x="48" y="709"/>
                  </a:lnTo>
                  <a:lnTo>
                    <a:pt x="48" y="709"/>
                  </a:lnTo>
                  <a:lnTo>
                    <a:pt x="40" y="714"/>
                  </a:lnTo>
                  <a:lnTo>
                    <a:pt x="30" y="718"/>
                  </a:lnTo>
                  <a:lnTo>
                    <a:pt x="22" y="721"/>
                  </a:lnTo>
                  <a:lnTo>
                    <a:pt x="18" y="719"/>
                  </a:lnTo>
                  <a:lnTo>
                    <a:pt x="18" y="718"/>
                  </a:lnTo>
                  <a:lnTo>
                    <a:pt x="17" y="718"/>
                  </a:lnTo>
                  <a:lnTo>
                    <a:pt x="17" y="718"/>
                  </a:lnTo>
                  <a:lnTo>
                    <a:pt x="13" y="718"/>
                  </a:lnTo>
                  <a:lnTo>
                    <a:pt x="5" y="719"/>
                  </a:lnTo>
                  <a:lnTo>
                    <a:pt x="3" y="719"/>
                  </a:lnTo>
                  <a:lnTo>
                    <a:pt x="3" y="721"/>
                  </a:lnTo>
                  <a:lnTo>
                    <a:pt x="0" y="726"/>
                  </a:lnTo>
                  <a:lnTo>
                    <a:pt x="0" y="728"/>
                  </a:lnTo>
                  <a:lnTo>
                    <a:pt x="0" y="728"/>
                  </a:lnTo>
                  <a:lnTo>
                    <a:pt x="0" y="729"/>
                  </a:lnTo>
                  <a:lnTo>
                    <a:pt x="0" y="729"/>
                  </a:lnTo>
                  <a:lnTo>
                    <a:pt x="2" y="729"/>
                  </a:lnTo>
                  <a:lnTo>
                    <a:pt x="2" y="731"/>
                  </a:lnTo>
                  <a:lnTo>
                    <a:pt x="3" y="731"/>
                  </a:lnTo>
                  <a:lnTo>
                    <a:pt x="7" y="731"/>
                  </a:lnTo>
                  <a:lnTo>
                    <a:pt x="8" y="731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2" y="728"/>
                  </a:lnTo>
                  <a:lnTo>
                    <a:pt x="12" y="728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3" y="726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20" y="731"/>
                  </a:lnTo>
                  <a:lnTo>
                    <a:pt x="22" y="733"/>
                  </a:lnTo>
                  <a:lnTo>
                    <a:pt x="23" y="734"/>
                  </a:lnTo>
                  <a:lnTo>
                    <a:pt x="23" y="736"/>
                  </a:lnTo>
                  <a:lnTo>
                    <a:pt x="25" y="736"/>
                  </a:lnTo>
                  <a:lnTo>
                    <a:pt x="25" y="739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3" y="741"/>
                  </a:lnTo>
                  <a:lnTo>
                    <a:pt x="23" y="743"/>
                  </a:lnTo>
                  <a:lnTo>
                    <a:pt x="25" y="744"/>
                  </a:lnTo>
                  <a:lnTo>
                    <a:pt x="25" y="746"/>
                  </a:lnTo>
                  <a:lnTo>
                    <a:pt x="25" y="748"/>
                  </a:lnTo>
                  <a:lnTo>
                    <a:pt x="33" y="744"/>
                  </a:lnTo>
                  <a:lnTo>
                    <a:pt x="33" y="744"/>
                  </a:lnTo>
                  <a:lnTo>
                    <a:pt x="35" y="743"/>
                  </a:lnTo>
                  <a:lnTo>
                    <a:pt x="37" y="741"/>
                  </a:lnTo>
                  <a:lnTo>
                    <a:pt x="37" y="741"/>
                  </a:lnTo>
                  <a:lnTo>
                    <a:pt x="37" y="739"/>
                  </a:lnTo>
                  <a:lnTo>
                    <a:pt x="37" y="739"/>
                  </a:lnTo>
                  <a:lnTo>
                    <a:pt x="38" y="734"/>
                  </a:lnTo>
                  <a:lnTo>
                    <a:pt x="42" y="729"/>
                  </a:lnTo>
                  <a:lnTo>
                    <a:pt x="43" y="728"/>
                  </a:lnTo>
                  <a:lnTo>
                    <a:pt x="43" y="729"/>
                  </a:lnTo>
                  <a:lnTo>
                    <a:pt x="42" y="729"/>
                  </a:lnTo>
                  <a:lnTo>
                    <a:pt x="42" y="731"/>
                  </a:lnTo>
                  <a:lnTo>
                    <a:pt x="42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58" y="729"/>
                  </a:lnTo>
                  <a:lnTo>
                    <a:pt x="67" y="726"/>
                  </a:lnTo>
                  <a:lnTo>
                    <a:pt x="80" y="729"/>
                  </a:lnTo>
                  <a:lnTo>
                    <a:pt x="93" y="731"/>
                  </a:lnTo>
                  <a:lnTo>
                    <a:pt x="97" y="734"/>
                  </a:lnTo>
                  <a:lnTo>
                    <a:pt x="108" y="744"/>
                  </a:lnTo>
                  <a:lnTo>
                    <a:pt x="108" y="746"/>
                  </a:lnTo>
                  <a:lnTo>
                    <a:pt x="108" y="748"/>
                  </a:lnTo>
                  <a:lnTo>
                    <a:pt x="108" y="748"/>
                  </a:lnTo>
                  <a:lnTo>
                    <a:pt x="108" y="749"/>
                  </a:lnTo>
                  <a:lnTo>
                    <a:pt x="108" y="749"/>
                  </a:lnTo>
                  <a:lnTo>
                    <a:pt x="110" y="751"/>
                  </a:lnTo>
                  <a:lnTo>
                    <a:pt x="110" y="751"/>
                  </a:lnTo>
                  <a:lnTo>
                    <a:pt x="110" y="753"/>
                  </a:lnTo>
                  <a:lnTo>
                    <a:pt x="112" y="753"/>
                  </a:lnTo>
                  <a:lnTo>
                    <a:pt x="115" y="754"/>
                  </a:lnTo>
                  <a:lnTo>
                    <a:pt x="115" y="754"/>
                  </a:lnTo>
                  <a:lnTo>
                    <a:pt x="118" y="754"/>
                  </a:lnTo>
                  <a:lnTo>
                    <a:pt x="120" y="754"/>
                  </a:lnTo>
                  <a:lnTo>
                    <a:pt x="130" y="739"/>
                  </a:lnTo>
                  <a:lnTo>
                    <a:pt x="132" y="738"/>
                  </a:lnTo>
                  <a:lnTo>
                    <a:pt x="132" y="738"/>
                  </a:lnTo>
                  <a:lnTo>
                    <a:pt x="137" y="731"/>
                  </a:lnTo>
                  <a:lnTo>
                    <a:pt x="137" y="731"/>
                  </a:lnTo>
                  <a:lnTo>
                    <a:pt x="142" y="726"/>
                  </a:lnTo>
                  <a:lnTo>
                    <a:pt x="143" y="726"/>
                  </a:lnTo>
                  <a:lnTo>
                    <a:pt x="155" y="723"/>
                  </a:lnTo>
                  <a:lnTo>
                    <a:pt x="157" y="723"/>
                  </a:lnTo>
                  <a:lnTo>
                    <a:pt x="157" y="723"/>
                  </a:lnTo>
                  <a:lnTo>
                    <a:pt x="175" y="724"/>
                  </a:lnTo>
                  <a:lnTo>
                    <a:pt x="177" y="726"/>
                  </a:lnTo>
                  <a:lnTo>
                    <a:pt x="177" y="726"/>
                  </a:lnTo>
                  <a:lnTo>
                    <a:pt x="182" y="729"/>
                  </a:lnTo>
                  <a:lnTo>
                    <a:pt x="182" y="729"/>
                  </a:lnTo>
                  <a:lnTo>
                    <a:pt x="195" y="746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10" y="748"/>
                  </a:lnTo>
                  <a:lnTo>
                    <a:pt x="217" y="753"/>
                  </a:lnTo>
                  <a:lnTo>
                    <a:pt x="224" y="754"/>
                  </a:lnTo>
                  <a:lnTo>
                    <a:pt x="224" y="754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48"/>
                  </a:lnTo>
                  <a:lnTo>
                    <a:pt x="227" y="748"/>
                  </a:lnTo>
                  <a:lnTo>
                    <a:pt x="224" y="746"/>
                  </a:lnTo>
                  <a:lnTo>
                    <a:pt x="224" y="744"/>
                  </a:lnTo>
                  <a:lnTo>
                    <a:pt x="225" y="743"/>
                  </a:lnTo>
                  <a:lnTo>
                    <a:pt x="244" y="746"/>
                  </a:lnTo>
                  <a:lnTo>
                    <a:pt x="244" y="746"/>
                  </a:lnTo>
                  <a:lnTo>
                    <a:pt x="245" y="748"/>
                  </a:lnTo>
                  <a:lnTo>
                    <a:pt x="247" y="748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62" y="748"/>
                  </a:lnTo>
                  <a:lnTo>
                    <a:pt x="277" y="753"/>
                  </a:lnTo>
                  <a:lnTo>
                    <a:pt x="294" y="763"/>
                  </a:lnTo>
                  <a:lnTo>
                    <a:pt x="294" y="763"/>
                  </a:lnTo>
                  <a:lnTo>
                    <a:pt x="295" y="763"/>
                  </a:lnTo>
                  <a:lnTo>
                    <a:pt x="295" y="763"/>
                  </a:lnTo>
                  <a:lnTo>
                    <a:pt x="295" y="761"/>
                  </a:lnTo>
                  <a:lnTo>
                    <a:pt x="295" y="761"/>
                  </a:lnTo>
                  <a:lnTo>
                    <a:pt x="297" y="759"/>
                  </a:lnTo>
                  <a:lnTo>
                    <a:pt x="299" y="759"/>
                  </a:lnTo>
                  <a:lnTo>
                    <a:pt x="324" y="763"/>
                  </a:lnTo>
                  <a:lnTo>
                    <a:pt x="325" y="763"/>
                  </a:lnTo>
                  <a:lnTo>
                    <a:pt x="329" y="763"/>
                  </a:lnTo>
                  <a:lnTo>
                    <a:pt x="329" y="764"/>
                  </a:lnTo>
                  <a:lnTo>
                    <a:pt x="330" y="764"/>
                  </a:lnTo>
                  <a:lnTo>
                    <a:pt x="334" y="766"/>
                  </a:lnTo>
                  <a:lnTo>
                    <a:pt x="335" y="768"/>
                  </a:lnTo>
                  <a:lnTo>
                    <a:pt x="340" y="771"/>
                  </a:lnTo>
                  <a:lnTo>
                    <a:pt x="344" y="774"/>
                  </a:lnTo>
                  <a:lnTo>
                    <a:pt x="344" y="774"/>
                  </a:lnTo>
                  <a:lnTo>
                    <a:pt x="349" y="778"/>
                  </a:lnTo>
                  <a:lnTo>
                    <a:pt x="350" y="778"/>
                  </a:lnTo>
                  <a:lnTo>
                    <a:pt x="350" y="778"/>
                  </a:lnTo>
                  <a:lnTo>
                    <a:pt x="352" y="778"/>
                  </a:lnTo>
                  <a:lnTo>
                    <a:pt x="397" y="768"/>
                  </a:lnTo>
                  <a:lnTo>
                    <a:pt x="422" y="761"/>
                  </a:lnTo>
                  <a:lnTo>
                    <a:pt x="424" y="761"/>
                  </a:lnTo>
                  <a:lnTo>
                    <a:pt x="425" y="759"/>
                  </a:lnTo>
                  <a:lnTo>
                    <a:pt x="425" y="759"/>
                  </a:lnTo>
                  <a:lnTo>
                    <a:pt x="425" y="758"/>
                  </a:lnTo>
                  <a:lnTo>
                    <a:pt x="434" y="741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0" y="738"/>
                  </a:lnTo>
                  <a:lnTo>
                    <a:pt x="419" y="736"/>
                  </a:lnTo>
                  <a:lnTo>
                    <a:pt x="410" y="734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1"/>
                  </a:lnTo>
                  <a:lnTo>
                    <a:pt x="404" y="729"/>
                  </a:lnTo>
                  <a:lnTo>
                    <a:pt x="394" y="721"/>
                  </a:lnTo>
                  <a:lnTo>
                    <a:pt x="389" y="718"/>
                  </a:lnTo>
                  <a:lnTo>
                    <a:pt x="389" y="718"/>
                  </a:lnTo>
                  <a:lnTo>
                    <a:pt x="385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77" y="718"/>
                  </a:lnTo>
                  <a:lnTo>
                    <a:pt x="375" y="718"/>
                  </a:lnTo>
                  <a:lnTo>
                    <a:pt x="375" y="718"/>
                  </a:lnTo>
                  <a:lnTo>
                    <a:pt x="380" y="714"/>
                  </a:lnTo>
                  <a:lnTo>
                    <a:pt x="382" y="714"/>
                  </a:lnTo>
                  <a:lnTo>
                    <a:pt x="392" y="714"/>
                  </a:lnTo>
                  <a:lnTo>
                    <a:pt x="399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5" y="716"/>
                  </a:lnTo>
                  <a:lnTo>
                    <a:pt x="407" y="714"/>
                  </a:lnTo>
                  <a:lnTo>
                    <a:pt x="409" y="714"/>
                  </a:lnTo>
                  <a:lnTo>
                    <a:pt x="410" y="713"/>
                  </a:lnTo>
                  <a:lnTo>
                    <a:pt x="412" y="711"/>
                  </a:lnTo>
                  <a:lnTo>
                    <a:pt x="414" y="704"/>
                  </a:lnTo>
                  <a:lnTo>
                    <a:pt x="414" y="703"/>
                  </a:lnTo>
                  <a:lnTo>
                    <a:pt x="414" y="703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2" y="699"/>
                  </a:lnTo>
                  <a:lnTo>
                    <a:pt x="412" y="699"/>
                  </a:lnTo>
                  <a:lnTo>
                    <a:pt x="410" y="699"/>
                  </a:lnTo>
                  <a:lnTo>
                    <a:pt x="407" y="701"/>
                  </a:lnTo>
                  <a:lnTo>
                    <a:pt x="407" y="701"/>
                  </a:lnTo>
                  <a:lnTo>
                    <a:pt x="404" y="701"/>
                  </a:lnTo>
                  <a:lnTo>
                    <a:pt x="400" y="699"/>
                  </a:lnTo>
                  <a:lnTo>
                    <a:pt x="400" y="698"/>
                  </a:lnTo>
                  <a:lnTo>
                    <a:pt x="402" y="698"/>
                  </a:lnTo>
                  <a:lnTo>
                    <a:pt x="415" y="694"/>
                  </a:lnTo>
                  <a:lnTo>
                    <a:pt x="415" y="694"/>
                  </a:lnTo>
                  <a:lnTo>
                    <a:pt x="419" y="694"/>
                  </a:lnTo>
                  <a:lnTo>
                    <a:pt x="419" y="696"/>
                  </a:lnTo>
                  <a:lnTo>
                    <a:pt x="419" y="696"/>
                  </a:lnTo>
                  <a:lnTo>
                    <a:pt x="419" y="698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0" y="699"/>
                  </a:lnTo>
                  <a:lnTo>
                    <a:pt x="424" y="699"/>
                  </a:lnTo>
                  <a:lnTo>
                    <a:pt x="425" y="701"/>
                  </a:lnTo>
                  <a:lnTo>
                    <a:pt x="427" y="699"/>
                  </a:lnTo>
                  <a:lnTo>
                    <a:pt x="429" y="699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2" y="698"/>
                  </a:lnTo>
                  <a:lnTo>
                    <a:pt x="435" y="696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47" y="684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72" y="654"/>
                  </a:lnTo>
                  <a:lnTo>
                    <a:pt x="477" y="648"/>
                  </a:lnTo>
                  <a:lnTo>
                    <a:pt x="479" y="634"/>
                  </a:lnTo>
                  <a:lnTo>
                    <a:pt x="479" y="633"/>
                  </a:lnTo>
                  <a:lnTo>
                    <a:pt x="479" y="624"/>
                  </a:lnTo>
                  <a:lnTo>
                    <a:pt x="479" y="624"/>
                  </a:lnTo>
                  <a:lnTo>
                    <a:pt x="477" y="621"/>
                  </a:lnTo>
                  <a:lnTo>
                    <a:pt x="477" y="619"/>
                  </a:lnTo>
                  <a:lnTo>
                    <a:pt x="477" y="619"/>
                  </a:lnTo>
                  <a:lnTo>
                    <a:pt x="467" y="606"/>
                  </a:lnTo>
                  <a:lnTo>
                    <a:pt x="465" y="604"/>
                  </a:lnTo>
                  <a:lnTo>
                    <a:pt x="465" y="604"/>
                  </a:lnTo>
                  <a:lnTo>
                    <a:pt x="464" y="602"/>
                  </a:lnTo>
                  <a:lnTo>
                    <a:pt x="460" y="599"/>
                  </a:lnTo>
                  <a:lnTo>
                    <a:pt x="455" y="597"/>
                  </a:lnTo>
                  <a:lnTo>
                    <a:pt x="445" y="594"/>
                  </a:lnTo>
                  <a:lnTo>
                    <a:pt x="424" y="586"/>
                  </a:lnTo>
                  <a:lnTo>
                    <a:pt x="422" y="586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5" y="591"/>
                  </a:lnTo>
                  <a:lnTo>
                    <a:pt x="414" y="596"/>
                  </a:lnTo>
                  <a:lnTo>
                    <a:pt x="412" y="596"/>
                  </a:lnTo>
                  <a:lnTo>
                    <a:pt x="412" y="596"/>
                  </a:lnTo>
                  <a:lnTo>
                    <a:pt x="409" y="597"/>
                  </a:lnTo>
                  <a:lnTo>
                    <a:pt x="409" y="599"/>
                  </a:lnTo>
                  <a:lnTo>
                    <a:pt x="402" y="596"/>
                  </a:lnTo>
                  <a:lnTo>
                    <a:pt x="402" y="59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4"/>
                  </a:lnTo>
                  <a:lnTo>
                    <a:pt x="394" y="582"/>
                  </a:lnTo>
                  <a:lnTo>
                    <a:pt x="402" y="576"/>
                  </a:lnTo>
                  <a:lnTo>
                    <a:pt x="404" y="576"/>
                  </a:lnTo>
                  <a:lnTo>
                    <a:pt x="410" y="572"/>
                  </a:lnTo>
                  <a:lnTo>
                    <a:pt x="412" y="572"/>
                  </a:lnTo>
                  <a:lnTo>
                    <a:pt x="412" y="572"/>
                  </a:lnTo>
                  <a:lnTo>
                    <a:pt x="414" y="572"/>
                  </a:lnTo>
                  <a:lnTo>
                    <a:pt x="414" y="572"/>
                  </a:lnTo>
                  <a:lnTo>
                    <a:pt x="415" y="571"/>
                  </a:lnTo>
                  <a:lnTo>
                    <a:pt x="415" y="571"/>
                  </a:lnTo>
                  <a:lnTo>
                    <a:pt x="417" y="566"/>
                  </a:lnTo>
                  <a:lnTo>
                    <a:pt x="417" y="566"/>
                  </a:lnTo>
                  <a:lnTo>
                    <a:pt x="417" y="564"/>
                  </a:lnTo>
                  <a:lnTo>
                    <a:pt x="417" y="562"/>
                  </a:lnTo>
                  <a:lnTo>
                    <a:pt x="417" y="562"/>
                  </a:lnTo>
                  <a:lnTo>
                    <a:pt x="419" y="559"/>
                  </a:lnTo>
                  <a:lnTo>
                    <a:pt x="417" y="549"/>
                  </a:lnTo>
                  <a:lnTo>
                    <a:pt x="417" y="547"/>
                  </a:lnTo>
                  <a:lnTo>
                    <a:pt x="417" y="544"/>
                  </a:lnTo>
                  <a:lnTo>
                    <a:pt x="417" y="541"/>
                  </a:lnTo>
                  <a:lnTo>
                    <a:pt x="415" y="536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2" y="534"/>
                  </a:lnTo>
                  <a:lnTo>
                    <a:pt x="410" y="532"/>
                  </a:lnTo>
                  <a:lnTo>
                    <a:pt x="404" y="522"/>
                  </a:lnTo>
                  <a:lnTo>
                    <a:pt x="404" y="521"/>
                  </a:lnTo>
                  <a:lnTo>
                    <a:pt x="400" y="514"/>
                  </a:lnTo>
                  <a:lnTo>
                    <a:pt x="399" y="514"/>
                  </a:lnTo>
                  <a:lnTo>
                    <a:pt x="399" y="511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5" y="507"/>
                  </a:lnTo>
                  <a:lnTo>
                    <a:pt x="390" y="507"/>
                  </a:lnTo>
                  <a:lnTo>
                    <a:pt x="382" y="506"/>
                  </a:lnTo>
                  <a:lnTo>
                    <a:pt x="375" y="504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5" y="501"/>
                  </a:lnTo>
                  <a:lnTo>
                    <a:pt x="379" y="501"/>
                  </a:lnTo>
                  <a:lnTo>
                    <a:pt x="380" y="501"/>
                  </a:lnTo>
                  <a:lnTo>
                    <a:pt x="380" y="501"/>
                  </a:lnTo>
                  <a:lnTo>
                    <a:pt x="382" y="501"/>
                  </a:lnTo>
                  <a:lnTo>
                    <a:pt x="382" y="502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90" y="506"/>
                  </a:lnTo>
                  <a:lnTo>
                    <a:pt x="394" y="506"/>
                  </a:lnTo>
                  <a:lnTo>
                    <a:pt x="395" y="504"/>
                  </a:lnTo>
                  <a:lnTo>
                    <a:pt x="397" y="50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0" y="507"/>
                  </a:lnTo>
                  <a:lnTo>
                    <a:pt x="400" y="507"/>
                  </a:lnTo>
                  <a:lnTo>
                    <a:pt x="400" y="509"/>
                  </a:lnTo>
                  <a:lnTo>
                    <a:pt x="400" y="509"/>
                  </a:lnTo>
                  <a:lnTo>
                    <a:pt x="404" y="514"/>
                  </a:lnTo>
                  <a:lnTo>
                    <a:pt x="405" y="516"/>
                  </a:lnTo>
                  <a:lnTo>
                    <a:pt x="405" y="517"/>
                  </a:lnTo>
                  <a:lnTo>
                    <a:pt x="405" y="517"/>
                  </a:lnTo>
                  <a:lnTo>
                    <a:pt x="407" y="519"/>
                  </a:lnTo>
                  <a:lnTo>
                    <a:pt x="409" y="519"/>
                  </a:lnTo>
                  <a:lnTo>
                    <a:pt x="410" y="517"/>
                  </a:lnTo>
                  <a:lnTo>
                    <a:pt x="412" y="517"/>
                  </a:lnTo>
                  <a:lnTo>
                    <a:pt x="412" y="519"/>
                  </a:lnTo>
                  <a:lnTo>
                    <a:pt x="415" y="519"/>
                  </a:lnTo>
                  <a:lnTo>
                    <a:pt x="415" y="521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4"/>
                  </a:lnTo>
                  <a:lnTo>
                    <a:pt x="415" y="524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1"/>
                  </a:lnTo>
                  <a:lnTo>
                    <a:pt x="417" y="519"/>
                  </a:lnTo>
                  <a:lnTo>
                    <a:pt x="417" y="519"/>
                  </a:lnTo>
                  <a:lnTo>
                    <a:pt x="415" y="512"/>
                  </a:lnTo>
                  <a:lnTo>
                    <a:pt x="414" y="507"/>
                  </a:lnTo>
                  <a:lnTo>
                    <a:pt x="414" y="507"/>
                  </a:lnTo>
                  <a:lnTo>
                    <a:pt x="412" y="502"/>
                  </a:lnTo>
                  <a:lnTo>
                    <a:pt x="410" y="497"/>
                  </a:lnTo>
                  <a:lnTo>
                    <a:pt x="410" y="496"/>
                  </a:lnTo>
                  <a:lnTo>
                    <a:pt x="409" y="491"/>
                  </a:lnTo>
                  <a:lnTo>
                    <a:pt x="409" y="491"/>
                  </a:lnTo>
                  <a:lnTo>
                    <a:pt x="409" y="482"/>
                  </a:lnTo>
                  <a:lnTo>
                    <a:pt x="409" y="481"/>
                  </a:lnTo>
                  <a:lnTo>
                    <a:pt x="409" y="481"/>
                  </a:lnTo>
                  <a:lnTo>
                    <a:pt x="410" y="477"/>
                  </a:lnTo>
                  <a:lnTo>
                    <a:pt x="410" y="477"/>
                  </a:lnTo>
                  <a:lnTo>
                    <a:pt x="414" y="476"/>
                  </a:lnTo>
                  <a:lnTo>
                    <a:pt x="414" y="476"/>
                  </a:lnTo>
                  <a:lnTo>
                    <a:pt x="415" y="476"/>
                  </a:lnTo>
                  <a:lnTo>
                    <a:pt x="417" y="476"/>
                  </a:lnTo>
                  <a:lnTo>
                    <a:pt x="419" y="476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7" y="472"/>
                  </a:lnTo>
                  <a:lnTo>
                    <a:pt x="415" y="471"/>
                  </a:lnTo>
                  <a:lnTo>
                    <a:pt x="412" y="469"/>
                  </a:lnTo>
                  <a:lnTo>
                    <a:pt x="412" y="467"/>
                  </a:lnTo>
                  <a:lnTo>
                    <a:pt x="410" y="466"/>
                  </a:lnTo>
                  <a:lnTo>
                    <a:pt x="407" y="456"/>
                  </a:lnTo>
                  <a:lnTo>
                    <a:pt x="405" y="454"/>
                  </a:lnTo>
                  <a:lnTo>
                    <a:pt x="405" y="454"/>
                  </a:lnTo>
                  <a:lnTo>
                    <a:pt x="407" y="452"/>
                  </a:lnTo>
                  <a:lnTo>
                    <a:pt x="407" y="451"/>
                  </a:lnTo>
                  <a:lnTo>
                    <a:pt x="407" y="451"/>
                  </a:lnTo>
                  <a:lnTo>
                    <a:pt x="405" y="446"/>
                  </a:lnTo>
                  <a:lnTo>
                    <a:pt x="405" y="439"/>
                  </a:lnTo>
                  <a:lnTo>
                    <a:pt x="405" y="437"/>
                  </a:lnTo>
                  <a:lnTo>
                    <a:pt x="404" y="434"/>
                  </a:lnTo>
                  <a:lnTo>
                    <a:pt x="395" y="424"/>
                  </a:lnTo>
                  <a:lnTo>
                    <a:pt x="394" y="424"/>
                  </a:lnTo>
                  <a:lnTo>
                    <a:pt x="392" y="422"/>
                  </a:lnTo>
                  <a:lnTo>
                    <a:pt x="389" y="421"/>
                  </a:lnTo>
                  <a:lnTo>
                    <a:pt x="384" y="417"/>
                  </a:lnTo>
                  <a:lnTo>
                    <a:pt x="379" y="412"/>
                  </a:lnTo>
                  <a:lnTo>
                    <a:pt x="375" y="402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86"/>
                  </a:lnTo>
                  <a:lnTo>
                    <a:pt x="375" y="382"/>
                  </a:lnTo>
                  <a:lnTo>
                    <a:pt x="375" y="377"/>
                  </a:lnTo>
                  <a:lnTo>
                    <a:pt x="374" y="376"/>
                  </a:lnTo>
                  <a:lnTo>
                    <a:pt x="374" y="367"/>
                  </a:lnTo>
                  <a:lnTo>
                    <a:pt x="374" y="366"/>
                  </a:lnTo>
                  <a:lnTo>
                    <a:pt x="375" y="349"/>
                  </a:lnTo>
                  <a:lnTo>
                    <a:pt x="375" y="339"/>
                  </a:lnTo>
                  <a:lnTo>
                    <a:pt x="375" y="339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9" y="337"/>
                  </a:lnTo>
                  <a:lnTo>
                    <a:pt x="379" y="335"/>
                  </a:lnTo>
                  <a:lnTo>
                    <a:pt x="379" y="335"/>
                  </a:lnTo>
                  <a:lnTo>
                    <a:pt x="380" y="329"/>
                  </a:lnTo>
                  <a:lnTo>
                    <a:pt x="380" y="324"/>
                  </a:lnTo>
                  <a:lnTo>
                    <a:pt x="380" y="320"/>
                  </a:lnTo>
                  <a:lnTo>
                    <a:pt x="374" y="312"/>
                  </a:lnTo>
                  <a:lnTo>
                    <a:pt x="372" y="307"/>
                  </a:lnTo>
                  <a:lnTo>
                    <a:pt x="370" y="304"/>
                  </a:lnTo>
                  <a:lnTo>
                    <a:pt x="369" y="302"/>
                  </a:lnTo>
                  <a:lnTo>
                    <a:pt x="365" y="284"/>
                  </a:lnTo>
                  <a:lnTo>
                    <a:pt x="365" y="284"/>
                  </a:lnTo>
                  <a:lnTo>
                    <a:pt x="362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9" y="280"/>
                  </a:lnTo>
                  <a:lnTo>
                    <a:pt x="357" y="279"/>
                  </a:lnTo>
                  <a:lnTo>
                    <a:pt x="355" y="277"/>
                  </a:lnTo>
                  <a:lnTo>
                    <a:pt x="355" y="275"/>
                  </a:lnTo>
                  <a:lnTo>
                    <a:pt x="352" y="272"/>
                  </a:lnTo>
                  <a:lnTo>
                    <a:pt x="345" y="264"/>
                  </a:lnTo>
                  <a:lnTo>
                    <a:pt x="344" y="264"/>
                  </a:lnTo>
                  <a:lnTo>
                    <a:pt x="344" y="262"/>
                  </a:lnTo>
                  <a:lnTo>
                    <a:pt x="340" y="260"/>
                  </a:lnTo>
                  <a:lnTo>
                    <a:pt x="337" y="260"/>
                  </a:lnTo>
                  <a:lnTo>
                    <a:pt x="337" y="259"/>
                  </a:lnTo>
                  <a:lnTo>
                    <a:pt x="335" y="260"/>
                  </a:lnTo>
                  <a:lnTo>
                    <a:pt x="334" y="260"/>
                  </a:lnTo>
                  <a:lnTo>
                    <a:pt x="332" y="264"/>
                  </a:lnTo>
                  <a:lnTo>
                    <a:pt x="330" y="265"/>
                  </a:lnTo>
                  <a:lnTo>
                    <a:pt x="330" y="265"/>
                  </a:lnTo>
                  <a:lnTo>
                    <a:pt x="329" y="265"/>
                  </a:lnTo>
                  <a:lnTo>
                    <a:pt x="324" y="267"/>
                  </a:lnTo>
                  <a:lnTo>
                    <a:pt x="320" y="265"/>
                  </a:lnTo>
                  <a:lnTo>
                    <a:pt x="320" y="265"/>
                  </a:lnTo>
                  <a:lnTo>
                    <a:pt x="320" y="264"/>
                  </a:lnTo>
                  <a:lnTo>
                    <a:pt x="315" y="260"/>
                  </a:lnTo>
                  <a:lnTo>
                    <a:pt x="309" y="257"/>
                  </a:lnTo>
                  <a:lnTo>
                    <a:pt x="300" y="252"/>
                  </a:lnTo>
                  <a:lnTo>
                    <a:pt x="294" y="250"/>
                  </a:lnTo>
                  <a:lnTo>
                    <a:pt x="292" y="249"/>
                  </a:lnTo>
                  <a:lnTo>
                    <a:pt x="292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5" y="245"/>
                  </a:lnTo>
                  <a:lnTo>
                    <a:pt x="299" y="247"/>
                  </a:lnTo>
                  <a:lnTo>
                    <a:pt x="299" y="247"/>
                  </a:lnTo>
                  <a:lnTo>
                    <a:pt x="300" y="249"/>
                  </a:lnTo>
                  <a:lnTo>
                    <a:pt x="300" y="249"/>
                  </a:lnTo>
                  <a:lnTo>
                    <a:pt x="300" y="250"/>
                  </a:lnTo>
                  <a:lnTo>
                    <a:pt x="300" y="250"/>
                  </a:lnTo>
                  <a:lnTo>
                    <a:pt x="304" y="250"/>
                  </a:lnTo>
                  <a:lnTo>
                    <a:pt x="305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9" y="254"/>
                  </a:lnTo>
                  <a:lnTo>
                    <a:pt x="314" y="252"/>
                  </a:lnTo>
                  <a:lnTo>
                    <a:pt x="315" y="252"/>
                  </a:lnTo>
                  <a:lnTo>
                    <a:pt x="315" y="252"/>
                  </a:lnTo>
                  <a:lnTo>
                    <a:pt x="319" y="254"/>
                  </a:lnTo>
                  <a:lnTo>
                    <a:pt x="319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0"/>
                  </a:lnTo>
                  <a:lnTo>
                    <a:pt x="322" y="250"/>
                  </a:lnTo>
                  <a:lnTo>
                    <a:pt x="322" y="249"/>
                  </a:lnTo>
                  <a:lnTo>
                    <a:pt x="332" y="245"/>
                  </a:lnTo>
                  <a:lnTo>
                    <a:pt x="334" y="245"/>
                  </a:lnTo>
                  <a:lnTo>
                    <a:pt x="334" y="244"/>
                  </a:lnTo>
                  <a:lnTo>
                    <a:pt x="335" y="245"/>
                  </a:lnTo>
                  <a:lnTo>
                    <a:pt x="337" y="245"/>
                  </a:lnTo>
                  <a:lnTo>
                    <a:pt x="337" y="245"/>
                  </a:lnTo>
                  <a:lnTo>
                    <a:pt x="337" y="247"/>
                  </a:lnTo>
                  <a:lnTo>
                    <a:pt x="339" y="249"/>
                  </a:lnTo>
                  <a:lnTo>
                    <a:pt x="340" y="249"/>
                  </a:lnTo>
                  <a:lnTo>
                    <a:pt x="342" y="249"/>
                  </a:lnTo>
                  <a:lnTo>
                    <a:pt x="349" y="247"/>
                  </a:lnTo>
                  <a:lnTo>
                    <a:pt x="354" y="245"/>
                  </a:lnTo>
                  <a:lnTo>
                    <a:pt x="354" y="245"/>
                  </a:lnTo>
                  <a:lnTo>
                    <a:pt x="354" y="244"/>
                  </a:lnTo>
                  <a:lnTo>
                    <a:pt x="354" y="244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0" y="239"/>
                  </a:lnTo>
                  <a:lnTo>
                    <a:pt x="349" y="237"/>
                  </a:lnTo>
                  <a:lnTo>
                    <a:pt x="345" y="232"/>
                  </a:lnTo>
                  <a:lnTo>
                    <a:pt x="345" y="232"/>
                  </a:lnTo>
                  <a:lnTo>
                    <a:pt x="347" y="229"/>
                  </a:lnTo>
                  <a:lnTo>
                    <a:pt x="349" y="229"/>
                  </a:lnTo>
                  <a:lnTo>
                    <a:pt x="349" y="227"/>
                  </a:lnTo>
                  <a:lnTo>
                    <a:pt x="349" y="227"/>
                  </a:lnTo>
                  <a:lnTo>
                    <a:pt x="347" y="227"/>
                  </a:lnTo>
                  <a:lnTo>
                    <a:pt x="345" y="224"/>
                  </a:lnTo>
                  <a:lnTo>
                    <a:pt x="344" y="224"/>
                  </a:lnTo>
                  <a:lnTo>
                    <a:pt x="342" y="224"/>
                  </a:lnTo>
                  <a:lnTo>
                    <a:pt x="342" y="225"/>
                  </a:lnTo>
                  <a:lnTo>
                    <a:pt x="340" y="225"/>
                  </a:lnTo>
                  <a:lnTo>
                    <a:pt x="340" y="225"/>
                  </a:lnTo>
                  <a:lnTo>
                    <a:pt x="339" y="225"/>
                  </a:lnTo>
                  <a:lnTo>
                    <a:pt x="339" y="225"/>
                  </a:lnTo>
                  <a:lnTo>
                    <a:pt x="327" y="227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32" y="222"/>
                  </a:lnTo>
                  <a:lnTo>
                    <a:pt x="335" y="222"/>
                  </a:lnTo>
                  <a:lnTo>
                    <a:pt x="337" y="222"/>
                  </a:lnTo>
                  <a:lnTo>
                    <a:pt x="342" y="222"/>
                  </a:lnTo>
                  <a:lnTo>
                    <a:pt x="344" y="222"/>
                  </a:lnTo>
                  <a:lnTo>
                    <a:pt x="350" y="224"/>
                  </a:lnTo>
                  <a:lnTo>
                    <a:pt x="352" y="224"/>
                  </a:lnTo>
                  <a:lnTo>
                    <a:pt x="357" y="222"/>
                  </a:lnTo>
                  <a:lnTo>
                    <a:pt x="364" y="220"/>
                  </a:lnTo>
                  <a:lnTo>
                    <a:pt x="365" y="220"/>
                  </a:lnTo>
                  <a:lnTo>
                    <a:pt x="369" y="215"/>
                  </a:lnTo>
                  <a:lnTo>
                    <a:pt x="369" y="215"/>
                  </a:lnTo>
                  <a:lnTo>
                    <a:pt x="370" y="212"/>
                  </a:lnTo>
                  <a:lnTo>
                    <a:pt x="375" y="205"/>
                  </a:lnTo>
                  <a:lnTo>
                    <a:pt x="377" y="205"/>
                  </a:lnTo>
                  <a:lnTo>
                    <a:pt x="377" y="204"/>
                  </a:lnTo>
                  <a:lnTo>
                    <a:pt x="379" y="204"/>
                  </a:lnTo>
                  <a:lnTo>
                    <a:pt x="379" y="205"/>
                  </a:lnTo>
                  <a:lnTo>
                    <a:pt x="382" y="204"/>
                  </a:lnTo>
                  <a:lnTo>
                    <a:pt x="382" y="204"/>
                  </a:lnTo>
                  <a:lnTo>
                    <a:pt x="385" y="202"/>
                  </a:lnTo>
                  <a:lnTo>
                    <a:pt x="389" y="199"/>
                  </a:lnTo>
                  <a:lnTo>
                    <a:pt x="392" y="195"/>
                  </a:lnTo>
                  <a:lnTo>
                    <a:pt x="394" y="192"/>
                  </a:lnTo>
                  <a:lnTo>
                    <a:pt x="394" y="192"/>
                  </a:lnTo>
                  <a:lnTo>
                    <a:pt x="399" y="185"/>
                  </a:lnTo>
                  <a:lnTo>
                    <a:pt x="400" y="184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04" y="175"/>
                  </a:lnTo>
                  <a:lnTo>
                    <a:pt x="404" y="175"/>
                  </a:lnTo>
                  <a:lnTo>
                    <a:pt x="405" y="172"/>
                  </a:lnTo>
                  <a:lnTo>
                    <a:pt x="405" y="172"/>
                  </a:lnTo>
                  <a:lnTo>
                    <a:pt x="410" y="167"/>
                  </a:lnTo>
                  <a:lnTo>
                    <a:pt x="410" y="165"/>
                  </a:lnTo>
                  <a:lnTo>
                    <a:pt x="417" y="160"/>
                  </a:lnTo>
                  <a:lnTo>
                    <a:pt x="419" y="160"/>
                  </a:lnTo>
                  <a:lnTo>
                    <a:pt x="420" y="159"/>
                  </a:lnTo>
                  <a:lnTo>
                    <a:pt x="425" y="155"/>
                  </a:lnTo>
                  <a:lnTo>
                    <a:pt x="427" y="154"/>
                  </a:lnTo>
                  <a:lnTo>
                    <a:pt x="427" y="142"/>
                  </a:lnTo>
                  <a:lnTo>
                    <a:pt x="427" y="139"/>
                  </a:lnTo>
                  <a:lnTo>
                    <a:pt x="425" y="134"/>
                  </a:lnTo>
                  <a:lnTo>
                    <a:pt x="425" y="132"/>
                  </a:lnTo>
                  <a:lnTo>
                    <a:pt x="424" y="130"/>
                  </a:lnTo>
                  <a:lnTo>
                    <a:pt x="422" y="130"/>
                  </a:lnTo>
                  <a:lnTo>
                    <a:pt x="420" y="129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399" y="124"/>
                  </a:lnTo>
                  <a:lnTo>
                    <a:pt x="397" y="124"/>
                  </a:lnTo>
                  <a:lnTo>
                    <a:pt x="389" y="119"/>
                  </a:lnTo>
                  <a:lnTo>
                    <a:pt x="387" y="117"/>
                  </a:lnTo>
                  <a:lnTo>
                    <a:pt x="384" y="115"/>
                  </a:lnTo>
                  <a:lnTo>
                    <a:pt x="380" y="115"/>
                  </a:lnTo>
                  <a:lnTo>
                    <a:pt x="380" y="115"/>
                  </a:lnTo>
                  <a:lnTo>
                    <a:pt x="379" y="115"/>
                  </a:lnTo>
                  <a:lnTo>
                    <a:pt x="379" y="117"/>
                  </a:lnTo>
                  <a:lnTo>
                    <a:pt x="375" y="117"/>
                  </a:lnTo>
                  <a:lnTo>
                    <a:pt x="375" y="117"/>
                  </a:lnTo>
                  <a:lnTo>
                    <a:pt x="374" y="115"/>
                  </a:lnTo>
                  <a:lnTo>
                    <a:pt x="372" y="115"/>
                  </a:lnTo>
                  <a:lnTo>
                    <a:pt x="370" y="114"/>
                  </a:lnTo>
                  <a:lnTo>
                    <a:pt x="367" y="110"/>
                  </a:lnTo>
                  <a:lnTo>
                    <a:pt x="365" y="109"/>
                  </a:lnTo>
                  <a:lnTo>
                    <a:pt x="364" y="109"/>
                  </a:lnTo>
                  <a:lnTo>
                    <a:pt x="364" y="107"/>
                  </a:lnTo>
                  <a:lnTo>
                    <a:pt x="362" y="107"/>
                  </a:lnTo>
                  <a:lnTo>
                    <a:pt x="360" y="105"/>
                  </a:lnTo>
                  <a:lnTo>
                    <a:pt x="355" y="105"/>
                  </a:lnTo>
                  <a:lnTo>
                    <a:pt x="354" y="105"/>
                  </a:lnTo>
                  <a:lnTo>
                    <a:pt x="350" y="109"/>
                  </a:lnTo>
                  <a:lnTo>
                    <a:pt x="350" y="107"/>
                  </a:lnTo>
                  <a:lnTo>
                    <a:pt x="349" y="107"/>
                  </a:lnTo>
                  <a:lnTo>
                    <a:pt x="345" y="107"/>
                  </a:lnTo>
                  <a:lnTo>
                    <a:pt x="345" y="105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2" y="107"/>
                  </a:lnTo>
                  <a:lnTo>
                    <a:pt x="340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4" y="109"/>
                  </a:lnTo>
                  <a:lnTo>
                    <a:pt x="334" y="109"/>
                  </a:lnTo>
                  <a:lnTo>
                    <a:pt x="332" y="109"/>
                  </a:lnTo>
                  <a:lnTo>
                    <a:pt x="329" y="107"/>
                  </a:lnTo>
                  <a:lnTo>
                    <a:pt x="327" y="105"/>
                  </a:lnTo>
                  <a:lnTo>
                    <a:pt x="325" y="105"/>
                  </a:lnTo>
                  <a:lnTo>
                    <a:pt x="324" y="105"/>
                  </a:lnTo>
                  <a:lnTo>
                    <a:pt x="324" y="105"/>
                  </a:lnTo>
                  <a:lnTo>
                    <a:pt x="322" y="105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17" y="112"/>
                  </a:lnTo>
                  <a:lnTo>
                    <a:pt x="315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2" y="110"/>
                  </a:lnTo>
                  <a:lnTo>
                    <a:pt x="315" y="107"/>
                  </a:lnTo>
                  <a:lnTo>
                    <a:pt x="317" y="105"/>
                  </a:lnTo>
                  <a:lnTo>
                    <a:pt x="322" y="104"/>
                  </a:lnTo>
                  <a:lnTo>
                    <a:pt x="329" y="100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0" y="95"/>
                  </a:lnTo>
                  <a:lnTo>
                    <a:pt x="319" y="95"/>
                  </a:lnTo>
                  <a:lnTo>
                    <a:pt x="319" y="97"/>
                  </a:lnTo>
                  <a:lnTo>
                    <a:pt x="314" y="99"/>
                  </a:lnTo>
                  <a:lnTo>
                    <a:pt x="310" y="99"/>
                  </a:lnTo>
                  <a:lnTo>
                    <a:pt x="309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9" y="99"/>
                  </a:lnTo>
                  <a:lnTo>
                    <a:pt x="315" y="93"/>
                  </a:lnTo>
                  <a:lnTo>
                    <a:pt x="327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5"/>
                  </a:lnTo>
                  <a:lnTo>
                    <a:pt x="329" y="95"/>
                  </a:lnTo>
                  <a:lnTo>
                    <a:pt x="329" y="97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30" y="99"/>
                  </a:lnTo>
                  <a:lnTo>
                    <a:pt x="330" y="99"/>
                  </a:lnTo>
                  <a:lnTo>
                    <a:pt x="339" y="92"/>
                  </a:lnTo>
                  <a:lnTo>
                    <a:pt x="342" y="90"/>
                  </a:lnTo>
                  <a:lnTo>
                    <a:pt x="345" y="88"/>
                  </a:lnTo>
                  <a:lnTo>
                    <a:pt x="345" y="87"/>
                  </a:lnTo>
                  <a:lnTo>
                    <a:pt x="345" y="87"/>
                  </a:lnTo>
                  <a:lnTo>
                    <a:pt x="345" y="85"/>
                  </a:lnTo>
                  <a:lnTo>
                    <a:pt x="345" y="85"/>
                  </a:lnTo>
                  <a:lnTo>
                    <a:pt x="344" y="85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0" y="88"/>
                  </a:lnTo>
                  <a:lnTo>
                    <a:pt x="337" y="88"/>
                  </a:lnTo>
                  <a:lnTo>
                    <a:pt x="332" y="85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30" y="82"/>
                  </a:lnTo>
                  <a:lnTo>
                    <a:pt x="334" y="82"/>
                  </a:lnTo>
                  <a:lnTo>
                    <a:pt x="335" y="82"/>
                  </a:lnTo>
                  <a:lnTo>
                    <a:pt x="337" y="80"/>
                  </a:lnTo>
                  <a:lnTo>
                    <a:pt x="337" y="80"/>
                  </a:lnTo>
                  <a:lnTo>
                    <a:pt x="337" y="78"/>
                  </a:lnTo>
                  <a:lnTo>
                    <a:pt x="337" y="78"/>
                  </a:lnTo>
                  <a:lnTo>
                    <a:pt x="344" y="73"/>
                  </a:lnTo>
                  <a:lnTo>
                    <a:pt x="354" y="70"/>
                  </a:lnTo>
                  <a:lnTo>
                    <a:pt x="357" y="68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69" y="63"/>
                  </a:lnTo>
                  <a:lnTo>
                    <a:pt x="370" y="62"/>
                  </a:lnTo>
                  <a:lnTo>
                    <a:pt x="372" y="62"/>
                  </a:lnTo>
                  <a:lnTo>
                    <a:pt x="372" y="60"/>
                  </a:lnTo>
                  <a:lnTo>
                    <a:pt x="374" y="58"/>
                  </a:lnTo>
                  <a:lnTo>
                    <a:pt x="377" y="58"/>
                  </a:lnTo>
                  <a:lnTo>
                    <a:pt x="379" y="57"/>
                  </a:lnTo>
                  <a:lnTo>
                    <a:pt x="379" y="57"/>
                  </a:lnTo>
                  <a:lnTo>
                    <a:pt x="380" y="58"/>
                  </a:lnTo>
                  <a:lnTo>
                    <a:pt x="385" y="57"/>
                  </a:lnTo>
                  <a:lnTo>
                    <a:pt x="392" y="53"/>
                  </a:lnTo>
                  <a:lnTo>
                    <a:pt x="392" y="53"/>
                  </a:lnTo>
                  <a:lnTo>
                    <a:pt x="399" y="47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7" y="45"/>
                  </a:lnTo>
                  <a:lnTo>
                    <a:pt x="397" y="45"/>
                  </a:lnTo>
                  <a:lnTo>
                    <a:pt x="395" y="45"/>
                  </a:lnTo>
                  <a:lnTo>
                    <a:pt x="395" y="43"/>
                  </a:lnTo>
                  <a:lnTo>
                    <a:pt x="394" y="42"/>
                  </a:lnTo>
                  <a:lnTo>
                    <a:pt x="395" y="42"/>
                  </a:lnTo>
                  <a:lnTo>
                    <a:pt x="395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9" y="38"/>
                  </a:lnTo>
                  <a:lnTo>
                    <a:pt x="402" y="33"/>
                  </a:lnTo>
                  <a:lnTo>
                    <a:pt x="404" y="32"/>
                  </a:lnTo>
                  <a:lnTo>
                    <a:pt x="405" y="30"/>
                  </a:lnTo>
                  <a:lnTo>
                    <a:pt x="404" y="30"/>
                  </a:lnTo>
                  <a:lnTo>
                    <a:pt x="394" y="25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7" y="30"/>
                  </a:lnTo>
                  <a:lnTo>
                    <a:pt x="384" y="28"/>
                  </a:lnTo>
                  <a:lnTo>
                    <a:pt x="384" y="27"/>
                  </a:lnTo>
                  <a:lnTo>
                    <a:pt x="385" y="27"/>
                  </a:lnTo>
                  <a:lnTo>
                    <a:pt x="380" y="23"/>
                  </a:lnTo>
                  <a:lnTo>
                    <a:pt x="379" y="23"/>
                  </a:lnTo>
                  <a:lnTo>
                    <a:pt x="375" y="22"/>
                  </a:lnTo>
                  <a:lnTo>
                    <a:pt x="372" y="23"/>
                  </a:lnTo>
                  <a:lnTo>
                    <a:pt x="370" y="23"/>
                  </a:lnTo>
                  <a:lnTo>
                    <a:pt x="364" y="23"/>
                  </a:lnTo>
                  <a:lnTo>
                    <a:pt x="342" y="18"/>
                  </a:lnTo>
                  <a:lnTo>
                    <a:pt x="337" y="17"/>
                  </a:lnTo>
                  <a:lnTo>
                    <a:pt x="339" y="17"/>
                  </a:lnTo>
                  <a:lnTo>
                    <a:pt x="337" y="15"/>
                  </a:lnTo>
                  <a:lnTo>
                    <a:pt x="335" y="12"/>
                  </a:lnTo>
                  <a:lnTo>
                    <a:pt x="334" y="12"/>
                  </a:lnTo>
                  <a:lnTo>
                    <a:pt x="332" y="10"/>
                  </a:lnTo>
                  <a:lnTo>
                    <a:pt x="330" y="10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3"/>
                  </a:lnTo>
                  <a:lnTo>
                    <a:pt x="329" y="15"/>
                  </a:lnTo>
                  <a:lnTo>
                    <a:pt x="320" y="18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20" y="18"/>
                  </a:lnTo>
                  <a:lnTo>
                    <a:pt x="324" y="17"/>
                  </a:lnTo>
                  <a:lnTo>
                    <a:pt x="324" y="15"/>
                  </a:lnTo>
                  <a:lnTo>
                    <a:pt x="325" y="15"/>
                  </a:lnTo>
                  <a:lnTo>
                    <a:pt x="327" y="12"/>
                  </a:lnTo>
                  <a:lnTo>
                    <a:pt x="325" y="8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05" y="10"/>
                  </a:lnTo>
                  <a:lnTo>
                    <a:pt x="299" y="20"/>
                  </a:lnTo>
                  <a:lnTo>
                    <a:pt x="299" y="23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0" y="30"/>
                  </a:lnTo>
                  <a:lnTo>
                    <a:pt x="300" y="30"/>
                  </a:lnTo>
                  <a:lnTo>
                    <a:pt x="300" y="32"/>
                  </a:lnTo>
                  <a:lnTo>
                    <a:pt x="290" y="28"/>
                  </a:lnTo>
                  <a:lnTo>
                    <a:pt x="289" y="27"/>
                  </a:lnTo>
                  <a:lnTo>
                    <a:pt x="287" y="27"/>
                  </a:lnTo>
                  <a:lnTo>
                    <a:pt x="285" y="25"/>
                  </a:lnTo>
                  <a:lnTo>
                    <a:pt x="285" y="25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7" y="35"/>
                  </a:lnTo>
                  <a:lnTo>
                    <a:pt x="289" y="37"/>
                  </a:lnTo>
                  <a:lnTo>
                    <a:pt x="289" y="37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7" y="42"/>
                  </a:lnTo>
                  <a:lnTo>
                    <a:pt x="285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2" y="40"/>
                  </a:lnTo>
                  <a:lnTo>
                    <a:pt x="280" y="42"/>
                  </a:lnTo>
                  <a:lnTo>
                    <a:pt x="279" y="38"/>
                  </a:lnTo>
                  <a:lnTo>
                    <a:pt x="279" y="37"/>
                  </a:lnTo>
                  <a:lnTo>
                    <a:pt x="277" y="37"/>
                  </a:lnTo>
                  <a:lnTo>
                    <a:pt x="277" y="38"/>
                  </a:lnTo>
                  <a:lnTo>
                    <a:pt x="275" y="40"/>
                  </a:lnTo>
                  <a:lnTo>
                    <a:pt x="275" y="43"/>
                  </a:lnTo>
                  <a:lnTo>
                    <a:pt x="277" y="43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9" y="45"/>
                  </a:lnTo>
                  <a:lnTo>
                    <a:pt x="284" y="53"/>
                  </a:lnTo>
                  <a:lnTo>
                    <a:pt x="285" y="62"/>
                  </a:lnTo>
                  <a:lnTo>
                    <a:pt x="285" y="63"/>
                  </a:lnTo>
                  <a:lnTo>
                    <a:pt x="284" y="63"/>
                  </a:lnTo>
                  <a:lnTo>
                    <a:pt x="277" y="53"/>
                  </a:lnTo>
                  <a:lnTo>
                    <a:pt x="275" y="53"/>
                  </a:lnTo>
                  <a:lnTo>
                    <a:pt x="274" y="53"/>
                  </a:lnTo>
                  <a:lnTo>
                    <a:pt x="274" y="53"/>
                  </a:lnTo>
                  <a:lnTo>
                    <a:pt x="274" y="55"/>
                  </a:lnTo>
                  <a:lnTo>
                    <a:pt x="277" y="57"/>
                  </a:lnTo>
                  <a:lnTo>
                    <a:pt x="279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69" y="58"/>
                  </a:lnTo>
                  <a:lnTo>
                    <a:pt x="265" y="55"/>
                  </a:lnTo>
                  <a:lnTo>
                    <a:pt x="265" y="53"/>
                  </a:lnTo>
                  <a:lnTo>
                    <a:pt x="265" y="52"/>
                  </a:lnTo>
                  <a:lnTo>
                    <a:pt x="265" y="48"/>
                  </a:lnTo>
                  <a:lnTo>
                    <a:pt x="264" y="50"/>
                  </a:lnTo>
                  <a:lnTo>
                    <a:pt x="262" y="50"/>
                  </a:lnTo>
                  <a:lnTo>
                    <a:pt x="262" y="50"/>
                  </a:lnTo>
                  <a:lnTo>
                    <a:pt x="262" y="52"/>
                  </a:lnTo>
                  <a:lnTo>
                    <a:pt x="262" y="57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59" y="62"/>
                  </a:lnTo>
                  <a:lnTo>
                    <a:pt x="259" y="63"/>
                  </a:lnTo>
                  <a:lnTo>
                    <a:pt x="259" y="62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9" y="60"/>
                  </a:lnTo>
                  <a:lnTo>
                    <a:pt x="259" y="58"/>
                  </a:lnTo>
                  <a:lnTo>
                    <a:pt x="259" y="57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5" y="52"/>
                  </a:lnTo>
                  <a:lnTo>
                    <a:pt x="254" y="52"/>
                  </a:lnTo>
                  <a:lnTo>
                    <a:pt x="252" y="52"/>
                  </a:lnTo>
                  <a:lnTo>
                    <a:pt x="250" y="62"/>
                  </a:lnTo>
                  <a:lnTo>
                    <a:pt x="250" y="62"/>
                  </a:lnTo>
                  <a:lnTo>
                    <a:pt x="250" y="63"/>
                  </a:lnTo>
                  <a:lnTo>
                    <a:pt x="254" y="68"/>
                  </a:lnTo>
                  <a:lnTo>
                    <a:pt x="250" y="67"/>
                  </a:lnTo>
                  <a:lnTo>
                    <a:pt x="250" y="65"/>
                  </a:lnTo>
                  <a:lnTo>
                    <a:pt x="250" y="65"/>
                  </a:lnTo>
                  <a:lnTo>
                    <a:pt x="249" y="65"/>
                  </a:lnTo>
                  <a:lnTo>
                    <a:pt x="249" y="67"/>
                  </a:lnTo>
                  <a:lnTo>
                    <a:pt x="245" y="70"/>
                  </a:lnTo>
                  <a:lnTo>
                    <a:pt x="239" y="80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7" y="95"/>
                  </a:lnTo>
                  <a:lnTo>
                    <a:pt x="237" y="102"/>
                  </a:lnTo>
                  <a:lnTo>
                    <a:pt x="237" y="102"/>
                  </a:lnTo>
                  <a:lnTo>
                    <a:pt x="237" y="104"/>
                  </a:lnTo>
                  <a:lnTo>
                    <a:pt x="239" y="104"/>
                  </a:lnTo>
                  <a:lnTo>
                    <a:pt x="242" y="105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7" y="107"/>
                  </a:lnTo>
                  <a:lnTo>
                    <a:pt x="252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47" y="114"/>
                  </a:lnTo>
                  <a:lnTo>
                    <a:pt x="247" y="112"/>
                  </a:lnTo>
                  <a:lnTo>
                    <a:pt x="247" y="110"/>
                  </a:lnTo>
                  <a:lnTo>
                    <a:pt x="247" y="110"/>
                  </a:lnTo>
                  <a:lnTo>
                    <a:pt x="245" y="109"/>
                  </a:lnTo>
                  <a:lnTo>
                    <a:pt x="245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39" y="109"/>
                  </a:lnTo>
                  <a:lnTo>
                    <a:pt x="237" y="1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Line 72"/>
            <p:cNvSpPr>
              <a:spLocks noChangeShapeType="1"/>
            </p:cNvSpPr>
            <p:nvPr/>
          </p:nvSpPr>
          <p:spPr bwMode="auto">
            <a:xfrm>
              <a:off x="4253229" y="2456842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Line 73"/>
            <p:cNvSpPr>
              <a:spLocks noChangeShapeType="1"/>
            </p:cNvSpPr>
            <p:nvPr/>
          </p:nvSpPr>
          <p:spPr bwMode="auto">
            <a:xfrm>
              <a:off x="4253229" y="245684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Line 74"/>
            <p:cNvSpPr>
              <a:spLocks noChangeShapeType="1"/>
            </p:cNvSpPr>
            <p:nvPr/>
          </p:nvSpPr>
          <p:spPr bwMode="auto">
            <a:xfrm>
              <a:off x="5220018" y="4464685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Line 75"/>
            <p:cNvSpPr>
              <a:spLocks noChangeShapeType="1"/>
            </p:cNvSpPr>
            <p:nvPr/>
          </p:nvSpPr>
          <p:spPr bwMode="auto">
            <a:xfrm>
              <a:off x="5220018" y="4464685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76"/>
            <p:cNvSpPr>
              <a:spLocks/>
            </p:cNvSpPr>
            <p:nvPr/>
          </p:nvSpPr>
          <p:spPr bwMode="auto">
            <a:xfrm>
              <a:off x="5268627" y="4582158"/>
              <a:ext cx="6752" cy="4050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  <a:gd name="T12" fmla="*/ 5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77"/>
            <p:cNvSpPr>
              <a:spLocks/>
            </p:cNvSpPr>
            <p:nvPr/>
          </p:nvSpPr>
          <p:spPr bwMode="auto">
            <a:xfrm>
              <a:off x="5268627" y="4582158"/>
              <a:ext cx="6752" cy="4050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78"/>
            <p:cNvSpPr>
              <a:spLocks/>
            </p:cNvSpPr>
            <p:nvPr/>
          </p:nvSpPr>
          <p:spPr bwMode="auto">
            <a:xfrm>
              <a:off x="5341542" y="4630768"/>
              <a:ext cx="14853" cy="12152"/>
            </a:xfrm>
            <a:custGeom>
              <a:avLst/>
              <a:gdLst>
                <a:gd name="T0" fmla="*/ 6 w 11"/>
                <a:gd name="T1" fmla="*/ 7 h 9"/>
                <a:gd name="T2" fmla="*/ 8 w 11"/>
                <a:gd name="T3" fmla="*/ 9 h 9"/>
                <a:gd name="T4" fmla="*/ 11 w 11"/>
                <a:gd name="T5" fmla="*/ 9 h 9"/>
                <a:gd name="T6" fmla="*/ 11 w 11"/>
                <a:gd name="T7" fmla="*/ 7 h 9"/>
                <a:gd name="T8" fmla="*/ 8 w 11"/>
                <a:gd name="T9" fmla="*/ 4 h 9"/>
                <a:gd name="T10" fmla="*/ 8 w 11"/>
                <a:gd name="T11" fmla="*/ 2 h 9"/>
                <a:gd name="T12" fmla="*/ 5 w 11"/>
                <a:gd name="T13" fmla="*/ 2 h 9"/>
                <a:gd name="T14" fmla="*/ 3 w 11"/>
                <a:gd name="T15" fmla="*/ 0 h 9"/>
                <a:gd name="T16" fmla="*/ 1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2 h 9"/>
                <a:gd name="T24" fmla="*/ 0 w 11"/>
                <a:gd name="T25" fmla="*/ 4 h 9"/>
                <a:gd name="T26" fmla="*/ 6 w 11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6" y="7"/>
                  </a:moveTo>
                  <a:lnTo>
                    <a:pt x="8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6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79"/>
            <p:cNvSpPr>
              <a:spLocks/>
            </p:cNvSpPr>
            <p:nvPr/>
          </p:nvSpPr>
          <p:spPr bwMode="auto">
            <a:xfrm>
              <a:off x="5325338" y="4671275"/>
              <a:ext cx="17554" cy="9451"/>
            </a:xfrm>
            <a:custGeom>
              <a:avLst/>
              <a:gdLst>
                <a:gd name="T0" fmla="*/ 0 w 13"/>
                <a:gd name="T1" fmla="*/ 2 h 7"/>
                <a:gd name="T2" fmla="*/ 0 w 13"/>
                <a:gd name="T3" fmla="*/ 7 h 7"/>
                <a:gd name="T4" fmla="*/ 3 w 13"/>
                <a:gd name="T5" fmla="*/ 7 h 7"/>
                <a:gd name="T6" fmla="*/ 7 w 13"/>
                <a:gd name="T7" fmla="*/ 7 h 7"/>
                <a:gd name="T8" fmla="*/ 10 w 13"/>
                <a:gd name="T9" fmla="*/ 5 h 7"/>
                <a:gd name="T10" fmla="*/ 13 w 13"/>
                <a:gd name="T11" fmla="*/ 4 h 7"/>
                <a:gd name="T12" fmla="*/ 13 w 13"/>
                <a:gd name="T13" fmla="*/ 2 h 7"/>
                <a:gd name="T14" fmla="*/ 13 w 13"/>
                <a:gd name="T15" fmla="*/ 2 h 7"/>
                <a:gd name="T16" fmla="*/ 12 w 13"/>
                <a:gd name="T17" fmla="*/ 2 h 7"/>
                <a:gd name="T18" fmla="*/ 10 w 13"/>
                <a:gd name="T19" fmla="*/ 0 h 7"/>
                <a:gd name="T20" fmla="*/ 5 w 13"/>
                <a:gd name="T21" fmla="*/ 0 h 7"/>
                <a:gd name="T22" fmla="*/ 3 w 13"/>
                <a:gd name="T23" fmla="*/ 0 h 7"/>
                <a:gd name="T24" fmla="*/ 2 w 13"/>
                <a:gd name="T25" fmla="*/ 2 h 7"/>
                <a:gd name="T26" fmla="*/ 0 w 13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80"/>
            <p:cNvSpPr>
              <a:spLocks/>
            </p:cNvSpPr>
            <p:nvPr/>
          </p:nvSpPr>
          <p:spPr bwMode="auto">
            <a:xfrm>
              <a:off x="5341542" y="4617265"/>
              <a:ext cx="14853" cy="6751"/>
            </a:xfrm>
            <a:custGeom>
              <a:avLst/>
              <a:gdLst>
                <a:gd name="T0" fmla="*/ 11 w 11"/>
                <a:gd name="T1" fmla="*/ 4 h 5"/>
                <a:gd name="T2" fmla="*/ 8 w 11"/>
                <a:gd name="T3" fmla="*/ 2 h 5"/>
                <a:gd name="T4" fmla="*/ 6 w 11"/>
                <a:gd name="T5" fmla="*/ 2 h 5"/>
                <a:gd name="T6" fmla="*/ 6 w 11"/>
                <a:gd name="T7" fmla="*/ 0 h 5"/>
                <a:gd name="T8" fmla="*/ 3 w 11"/>
                <a:gd name="T9" fmla="*/ 0 h 5"/>
                <a:gd name="T10" fmla="*/ 1 w 11"/>
                <a:gd name="T11" fmla="*/ 2 h 5"/>
                <a:gd name="T12" fmla="*/ 0 w 11"/>
                <a:gd name="T13" fmla="*/ 4 h 5"/>
                <a:gd name="T14" fmla="*/ 0 w 11"/>
                <a:gd name="T15" fmla="*/ 4 h 5"/>
                <a:gd name="T16" fmla="*/ 3 w 11"/>
                <a:gd name="T17" fmla="*/ 5 h 5"/>
                <a:gd name="T18" fmla="*/ 3 w 11"/>
                <a:gd name="T19" fmla="*/ 5 h 5"/>
                <a:gd name="T20" fmla="*/ 8 w 11"/>
                <a:gd name="T21" fmla="*/ 5 h 5"/>
                <a:gd name="T22" fmla="*/ 10 w 11"/>
                <a:gd name="T23" fmla="*/ 5 h 5"/>
                <a:gd name="T24" fmla="*/ 11 w 11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81"/>
            <p:cNvSpPr>
              <a:spLocks/>
            </p:cNvSpPr>
            <p:nvPr/>
          </p:nvSpPr>
          <p:spPr bwMode="auto">
            <a:xfrm>
              <a:off x="5361795" y="4636169"/>
              <a:ext cx="40508" cy="17553"/>
            </a:xfrm>
            <a:custGeom>
              <a:avLst/>
              <a:gdLst>
                <a:gd name="T0" fmla="*/ 0 w 30"/>
                <a:gd name="T1" fmla="*/ 6 h 13"/>
                <a:gd name="T2" fmla="*/ 0 w 30"/>
                <a:gd name="T3" fmla="*/ 6 h 13"/>
                <a:gd name="T4" fmla="*/ 3 w 30"/>
                <a:gd name="T5" fmla="*/ 10 h 13"/>
                <a:gd name="T6" fmla="*/ 3 w 30"/>
                <a:gd name="T7" fmla="*/ 10 h 13"/>
                <a:gd name="T8" fmla="*/ 5 w 30"/>
                <a:gd name="T9" fmla="*/ 10 h 13"/>
                <a:gd name="T10" fmla="*/ 10 w 30"/>
                <a:gd name="T11" fmla="*/ 11 h 13"/>
                <a:gd name="T12" fmla="*/ 13 w 30"/>
                <a:gd name="T13" fmla="*/ 11 h 13"/>
                <a:gd name="T14" fmla="*/ 16 w 30"/>
                <a:gd name="T15" fmla="*/ 13 h 13"/>
                <a:gd name="T16" fmla="*/ 28 w 30"/>
                <a:gd name="T17" fmla="*/ 11 h 13"/>
                <a:gd name="T18" fmla="*/ 30 w 30"/>
                <a:gd name="T19" fmla="*/ 10 h 13"/>
                <a:gd name="T20" fmla="*/ 30 w 30"/>
                <a:gd name="T21" fmla="*/ 10 h 13"/>
                <a:gd name="T22" fmla="*/ 30 w 30"/>
                <a:gd name="T23" fmla="*/ 8 h 13"/>
                <a:gd name="T24" fmla="*/ 30 w 30"/>
                <a:gd name="T25" fmla="*/ 8 h 13"/>
                <a:gd name="T26" fmla="*/ 30 w 30"/>
                <a:gd name="T27" fmla="*/ 8 h 13"/>
                <a:gd name="T28" fmla="*/ 25 w 30"/>
                <a:gd name="T29" fmla="*/ 5 h 13"/>
                <a:gd name="T30" fmla="*/ 23 w 30"/>
                <a:gd name="T31" fmla="*/ 3 h 13"/>
                <a:gd name="T32" fmla="*/ 18 w 30"/>
                <a:gd name="T33" fmla="*/ 1 h 13"/>
                <a:gd name="T34" fmla="*/ 15 w 30"/>
                <a:gd name="T35" fmla="*/ 1 h 13"/>
                <a:gd name="T36" fmla="*/ 11 w 30"/>
                <a:gd name="T37" fmla="*/ 1 h 13"/>
                <a:gd name="T38" fmla="*/ 1 w 30"/>
                <a:gd name="T39" fmla="*/ 0 h 13"/>
                <a:gd name="T40" fmla="*/ 0 w 30"/>
                <a:gd name="T41" fmla="*/ 0 h 13"/>
                <a:gd name="T42" fmla="*/ 0 w 30"/>
                <a:gd name="T4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13">
                  <a:moveTo>
                    <a:pt x="0" y="6"/>
                  </a:moveTo>
                  <a:lnTo>
                    <a:pt x="0" y="6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28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82"/>
            <p:cNvSpPr>
              <a:spLocks/>
            </p:cNvSpPr>
            <p:nvPr/>
          </p:nvSpPr>
          <p:spPr bwMode="auto">
            <a:xfrm>
              <a:off x="5244322" y="4534899"/>
              <a:ext cx="31056" cy="33756"/>
            </a:xfrm>
            <a:custGeom>
              <a:avLst/>
              <a:gdLst>
                <a:gd name="T0" fmla="*/ 22 w 23"/>
                <a:gd name="T1" fmla="*/ 25 h 25"/>
                <a:gd name="T2" fmla="*/ 23 w 23"/>
                <a:gd name="T3" fmla="*/ 25 h 25"/>
                <a:gd name="T4" fmla="*/ 23 w 23"/>
                <a:gd name="T5" fmla="*/ 25 h 25"/>
                <a:gd name="T6" fmla="*/ 23 w 23"/>
                <a:gd name="T7" fmla="*/ 25 h 25"/>
                <a:gd name="T8" fmla="*/ 20 w 23"/>
                <a:gd name="T9" fmla="*/ 18 h 25"/>
                <a:gd name="T10" fmla="*/ 7 w 23"/>
                <a:gd name="T11" fmla="*/ 5 h 25"/>
                <a:gd name="T12" fmla="*/ 5 w 23"/>
                <a:gd name="T13" fmla="*/ 5 h 25"/>
                <a:gd name="T14" fmla="*/ 3 w 23"/>
                <a:gd name="T15" fmla="*/ 1 h 25"/>
                <a:gd name="T16" fmla="*/ 2 w 23"/>
                <a:gd name="T17" fmla="*/ 0 h 25"/>
                <a:gd name="T18" fmla="*/ 0 w 23"/>
                <a:gd name="T19" fmla="*/ 0 h 25"/>
                <a:gd name="T20" fmla="*/ 0 w 23"/>
                <a:gd name="T21" fmla="*/ 0 h 25"/>
                <a:gd name="T22" fmla="*/ 0 w 23"/>
                <a:gd name="T23" fmla="*/ 0 h 25"/>
                <a:gd name="T24" fmla="*/ 0 w 23"/>
                <a:gd name="T25" fmla="*/ 0 h 25"/>
                <a:gd name="T26" fmla="*/ 2 w 23"/>
                <a:gd name="T27" fmla="*/ 1 h 25"/>
                <a:gd name="T28" fmla="*/ 2 w 23"/>
                <a:gd name="T29" fmla="*/ 3 h 25"/>
                <a:gd name="T30" fmla="*/ 3 w 23"/>
                <a:gd name="T31" fmla="*/ 6 h 25"/>
                <a:gd name="T32" fmla="*/ 5 w 23"/>
                <a:gd name="T33" fmla="*/ 6 h 25"/>
                <a:gd name="T34" fmla="*/ 5 w 23"/>
                <a:gd name="T35" fmla="*/ 8 h 25"/>
                <a:gd name="T36" fmla="*/ 8 w 23"/>
                <a:gd name="T37" fmla="*/ 10 h 25"/>
                <a:gd name="T38" fmla="*/ 22 w 23"/>
                <a:gd name="T3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22" y="25"/>
                  </a:move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18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10"/>
                  </a:lnTo>
                  <a:lnTo>
                    <a:pt x="22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83"/>
            <p:cNvSpPr>
              <a:spLocks/>
            </p:cNvSpPr>
            <p:nvPr/>
          </p:nvSpPr>
          <p:spPr bwMode="auto">
            <a:xfrm>
              <a:off x="5376648" y="4684778"/>
              <a:ext cx="52661" cy="13503"/>
            </a:xfrm>
            <a:custGeom>
              <a:avLst/>
              <a:gdLst>
                <a:gd name="T0" fmla="*/ 39 w 39"/>
                <a:gd name="T1" fmla="*/ 9 h 10"/>
                <a:gd name="T2" fmla="*/ 36 w 39"/>
                <a:gd name="T3" fmla="*/ 5 h 10"/>
                <a:gd name="T4" fmla="*/ 36 w 39"/>
                <a:gd name="T5" fmla="*/ 4 h 10"/>
                <a:gd name="T6" fmla="*/ 34 w 39"/>
                <a:gd name="T7" fmla="*/ 4 h 10"/>
                <a:gd name="T8" fmla="*/ 29 w 39"/>
                <a:gd name="T9" fmla="*/ 4 h 10"/>
                <a:gd name="T10" fmla="*/ 27 w 39"/>
                <a:gd name="T11" fmla="*/ 2 h 10"/>
                <a:gd name="T12" fmla="*/ 24 w 39"/>
                <a:gd name="T13" fmla="*/ 2 h 10"/>
                <a:gd name="T14" fmla="*/ 22 w 39"/>
                <a:gd name="T15" fmla="*/ 4 h 10"/>
                <a:gd name="T16" fmla="*/ 19 w 39"/>
                <a:gd name="T17" fmla="*/ 4 h 10"/>
                <a:gd name="T18" fmla="*/ 19 w 39"/>
                <a:gd name="T19" fmla="*/ 4 h 10"/>
                <a:gd name="T20" fmla="*/ 17 w 39"/>
                <a:gd name="T21" fmla="*/ 4 h 10"/>
                <a:gd name="T22" fmla="*/ 17 w 39"/>
                <a:gd name="T23" fmla="*/ 4 h 10"/>
                <a:gd name="T24" fmla="*/ 14 w 39"/>
                <a:gd name="T25" fmla="*/ 4 h 10"/>
                <a:gd name="T26" fmla="*/ 10 w 39"/>
                <a:gd name="T27" fmla="*/ 2 h 10"/>
                <a:gd name="T28" fmla="*/ 9 w 39"/>
                <a:gd name="T29" fmla="*/ 2 h 10"/>
                <a:gd name="T30" fmla="*/ 7 w 39"/>
                <a:gd name="T31" fmla="*/ 2 h 10"/>
                <a:gd name="T32" fmla="*/ 7 w 39"/>
                <a:gd name="T33" fmla="*/ 2 h 10"/>
                <a:gd name="T34" fmla="*/ 7 w 39"/>
                <a:gd name="T35" fmla="*/ 0 h 10"/>
                <a:gd name="T36" fmla="*/ 4 w 39"/>
                <a:gd name="T37" fmla="*/ 0 h 10"/>
                <a:gd name="T38" fmla="*/ 2 w 39"/>
                <a:gd name="T39" fmla="*/ 0 h 10"/>
                <a:gd name="T40" fmla="*/ 0 w 39"/>
                <a:gd name="T41" fmla="*/ 2 h 10"/>
                <a:gd name="T42" fmla="*/ 4 w 39"/>
                <a:gd name="T43" fmla="*/ 7 h 10"/>
                <a:gd name="T44" fmla="*/ 15 w 39"/>
                <a:gd name="T45" fmla="*/ 10 h 10"/>
                <a:gd name="T46" fmla="*/ 17 w 39"/>
                <a:gd name="T47" fmla="*/ 10 h 10"/>
                <a:gd name="T48" fmla="*/ 34 w 39"/>
                <a:gd name="T49" fmla="*/ 9 h 10"/>
                <a:gd name="T50" fmla="*/ 39 w 39"/>
                <a:gd name="T5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10">
                  <a:moveTo>
                    <a:pt x="39" y="9"/>
                  </a:moveTo>
                  <a:lnTo>
                    <a:pt x="36" y="5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34" y="9"/>
                  </a:lnTo>
                  <a:lnTo>
                    <a:pt x="39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84"/>
            <p:cNvSpPr>
              <a:spLocks/>
            </p:cNvSpPr>
            <p:nvPr/>
          </p:nvSpPr>
          <p:spPr bwMode="auto">
            <a:xfrm>
              <a:off x="5356394" y="4657773"/>
              <a:ext cx="72914" cy="13503"/>
            </a:xfrm>
            <a:custGeom>
              <a:avLst/>
              <a:gdLst>
                <a:gd name="T0" fmla="*/ 46 w 54"/>
                <a:gd name="T1" fmla="*/ 10 h 10"/>
                <a:gd name="T2" fmla="*/ 52 w 54"/>
                <a:gd name="T3" fmla="*/ 10 h 10"/>
                <a:gd name="T4" fmla="*/ 52 w 54"/>
                <a:gd name="T5" fmla="*/ 10 h 10"/>
                <a:gd name="T6" fmla="*/ 54 w 54"/>
                <a:gd name="T7" fmla="*/ 10 h 10"/>
                <a:gd name="T8" fmla="*/ 54 w 54"/>
                <a:gd name="T9" fmla="*/ 9 h 10"/>
                <a:gd name="T10" fmla="*/ 52 w 54"/>
                <a:gd name="T11" fmla="*/ 9 h 10"/>
                <a:gd name="T12" fmla="*/ 52 w 54"/>
                <a:gd name="T13" fmla="*/ 9 h 10"/>
                <a:gd name="T14" fmla="*/ 36 w 54"/>
                <a:gd name="T15" fmla="*/ 7 h 10"/>
                <a:gd name="T16" fmla="*/ 30 w 54"/>
                <a:gd name="T17" fmla="*/ 5 h 10"/>
                <a:gd name="T18" fmla="*/ 29 w 54"/>
                <a:gd name="T19" fmla="*/ 5 h 10"/>
                <a:gd name="T20" fmla="*/ 29 w 54"/>
                <a:gd name="T21" fmla="*/ 5 h 10"/>
                <a:gd name="T22" fmla="*/ 22 w 54"/>
                <a:gd name="T23" fmla="*/ 5 h 10"/>
                <a:gd name="T24" fmla="*/ 22 w 54"/>
                <a:gd name="T25" fmla="*/ 5 h 10"/>
                <a:gd name="T26" fmla="*/ 19 w 54"/>
                <a:gd name="T27" fmla="*/ 2 h 10"/>
                <a:gd name="T28" fmla="*/ 19 w 54"/>
                <a:gd name="T29" fmla="*/ 0 h 10"/>
                <a:gd name="T30" fmla="*/ 19 w 54"/>
                <a:gd name="T31" fmla="*/ 0 h 10"/>
                <a:gd name="T32" fmla="*/ 17 w 54"/>
                <a:gd name="T33" fmla="*/ 0 h 10"/>
                <a:gd name="T34" fmla="*/ 7 w 54"/>
                <a:gd name="T35" fmla="*/ 0 h 10"/>
                <a:gd name="T36" fmla="*/ 5 w 54"/>
                <a:gd name="T37" fmla="*/ 0 h 10"/>
                <a:gd name="T38" fmla="*/ 0 w 54"/>
                <a:gd name="T39" fmla="*/ 0 h 10"/>
                <a:gd name="T40" fmla="*/ 0 w 54"/>
                <a:gd name="T41" fmla="*/ 0 h 10"/>
                <a:gd name="T42" fmla="*/ 0 w 54"/>
                <a:gd name="T43" fmla="*/ 2 h 10"/>
                <a:gd name="T44" fmla="*/ 4 w 54"/>
                <a:gd name="T45" fmla="*/ 4 h 10"/>
                <a:gd name="T46" fmla="*/ 14 w 54"/>
                <a:gd name="T47" fmla="*/ 7 h 10"/>
                <a:gd name="T48" fmla="*/ 34 w 54"/>
                <a:gd name="T49" fmla="*/ 10 h 10"/>
                <a:gd name="T50" fmla="*/ 37 w 54"/>
                <a:gd name="T51" fmla="*/ 10 h 10"/>
                <a:gd name="T52" fmla="*/ 46 w 54"/>
                <a:gd name="T5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10">
                  <a:moveTo>
                    <a:pt x="46" y="10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36" y="7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14" y="7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46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85"/>
            <p:cNvSpPr>
              <a:spLocks/>
            </p:cNvSpPr>
            <p:nvPr/>
          </p:nvSpPr>
          <p:spPr bwMode="auto">
            <a:xfrm>
              <a:off x="5440110" y="4710434"/>
              <a:ext cx="39158" cy="16203"/>
            </a:xfrm>
            <a:custGeom>
              <a:avLst/>
              <a:gdLst>
                <a:gd name="T0" fmla="*/ 29 w 29"/>
                <a:gd name="T1" fmla="*/ 12 h 12"/>
                <a:gd name="T2" fmla="*/ 27 w 29"/>
                <a:gd name="T3" fmla="*/ 10 h 12"/>
                <a:gd name="T4" fmla="*/ 24 w 29"/>
                <a:gd name="T5" fmla="*/ 8 h 12"/>
                <a:gd name="T6" fmla="*/ 9 w 29"/>
                <a:gd name="T7" fmla="*/ 3 h 12"/>
                <a:gd name="T8" fmla="*/ 7 w 29"/>
                <a:gd name="T9" fmla="*/ 3 h 12"/>
                <a:gd name="T10" fmla="*/ 7 w 29"/>
                <a:gd name="T11" fmla="*/ 3 h 12"/>
                <a:gd name="T12" fmla="*/ 5 w 29"/>
                <a:gd name="T13" fmla="*/ 1 h 12"/>
                <a:gd name="T14" fmla="*/ 4 w 29"/>
                <a:gd name="T15" fmla="*/ 0 h 12"/>
                <a:gd name="T16" fmla="*/ 2 w 29"/>
                <a:gd name="T17" fmla="*/ 0 h 12"/>
                <a:gd name="T18" fmla="*/ 0 w 29"/>
                <a:gd name="T19" fmla="*/ 1 h 12"/>
                <a:gd name="T20" fmla="*/ 0 w 29"/>
                <a:gd name="T21" fmla="*/ 3 h 12"/>
                <a:gd name="T22" fmla="*/ 0 w 29"/>
                <a:gd name="T23" fmla="*/ 3 h 12"/>
                <a:gd name="T24" fmla="*/ 2 w 29"/>
                <a:gd name="T25" fmla="*/ 5 h 12"/>
                <a:gd name="T26" fmla="*/ 4 w 29"/>
                <a:gd name="T27" fmla="*/ 5 h 12"/>
                <a:gd name="T28" fmla="*/ 10 w 29"/>
                <a:gd name="T29" fmla="*/ 7 h 12"/>
                <a:gd name="T30" fmla="*/ 29 w 29"/>
                <a:gd name="T31" fmla="*/ 12 h 12"/>
                <a:gd name="T32" fmla="*/ 29 w 29"/>
                <a:gd name="T33" fmla="*/ 12 h 12"/>
                <a:gd name="T34" fmla="*/ 29 w 29"/>
                <a:gd name="T35" fmla="*/ 12 h 12"/>
                <a:gd name="T36" fmla="*/ 29 w 29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2">
                  <a:moveTo>
                    <a:pt x="29" y="12"/>
                  </a:moveTo>
                  <a:lnTo>
                    <a:pt x="27" y="10"/>
                  </a:lnTo>
                  <a:lnTo>
                    <a:pt x="24" y="8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10" y="7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86"/>
            <p:cNvSpPr>
              <a:spLocks/>
            </p:cNvSpPr>
            <p:nvPr/>
          </p:nvSpPr>
          <p:spPr bwMode="auto">
            <a:xfrm>
              <a:off x="5392852" y="4711783"/>
              <a:ext cx="12153" cy="8102"/>
            </a:xfrm>
            <a:custGeom>
              <a:avLst/>
              <a:gdLst>
                <a:gd name="T0" fmla="*/ 0 w 9"/>
                <a:gd name="T1" fmla="*/ 4 h 6"/>
                <a:gd name="T2" fmla="*/ 0 w 9"/>
                <a:gd name="T3" fmla="*/ 6 h 6"/>
                <a:gd name="T4" fmla="*/ 2 w 9"/>
                <a:gd name="T5" fmla="*/ 6 h 6"/>
                <a:gd name="T6" fmla="*/ 2 w 9"/>
                <a:gd name="T7" fmla="*/ 6 h 6"/>
                <a:gd name="T8" fmla="*/ 5 w 9"/>
                <a:gd name="T9" fmla="*/ 6 h 6"/>
                <a:gd name="T10" fmla="*/ 7 w 9"/>
                <a:gd name="T11" fmla="*/ 6 h 6"/>
                <a:gd name="T12" fmla="*/ 7 w 9"/>
                <a:gd name="T13" fmla="*/ 6 h 6"/>
                <a:gd name="T14" fmla="*/ 9 w 9"/>
                <a:gd name="T15" fmla="*/ 4 h 6"/>
                <a:gd name="T16" fmla="*/ 9 w 9"/>
                <a:gd name="T17" fmla="*/ 2 h 6"/>
                <a:gd name="T18" fmla="*/ 9 w 9"/>
                <a:gd name="T19" fmla="*/ 2 h 6"/>
                <a:gd name="T20" fmla="*/ 9 w 9"/>
                <a:gd name="T21" fmla="*/ 2 h 6"/>
                <a:gd name="T22" fmla="*/ 7 w 9"/>
                <a:gd name="T23" fmla="*/ 2 h 6"/>
                <a:gd name="T24" fmla="*/ 5 w 9"/>
                <a:gd name="T25" fmla="*/ 0 h 6"/>
                <a:gd name="T26" fmla="*/ 3 w 9"/>
                <a:gd name="T27" fmla="*/ 0 h 6"/>
                <a:gd name="T28" fmla="*/ 2 w 9"/>
                <a:gd name="T29" fmla="*/ 2 h 6"/>
                <a:gd name="T30" fmla="*/ 0 w 9"/>
                <a:gd name="T31" fmla="*/ 2 h 6"/>
                <a:gd name="T32" fmla="*/ 0 w 9"/>
                <a:gd name="T3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87"/>
            <p:cNvSpPr>
              <a:spLocks/>
            </p:cNvSpPr>
            <p:nvPr/>
          </p:nvSpPr>
          <p:spPr bwMode="auto">
            <a:xfrm>
              <a:off x="5255125" y="4568655"/>
              <a:ext cx="13503" cy="13503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88"/>
            <p:cNvSpPr>
              <a:spLocks/>
            </p:cNvSpPr>
            <p:nvPr/>
          </p:nvSpPr>
          <p:spPr bwMode="auto">
            <a:xfrm>
              <a:off x="5255125" y="4568655"/>
              <a:ext cx="13503" cy="13503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89"/>
            <p:cNvSpPr>
              <a:spLocks/>
            </p:cNvSpPr>
            <p:nvPr/>
          </p:nvSpPr>
          <p:spPr bwMode="auto">
            <a:xfrm>
              <a:off x="5411755" y="4680728"/>
              <a:ext cx="136377" cy="79665"/>
            </a:xfrm>
            <a:custGeom>
              <a:avLst/>
              <a:gdLst>
                <a:gd name="T0" fmla="*/ 43 w 101"/>
                <a:gd name="T1" fmla="*/ 17 h 59"/>
                <a:gd name="T2" fmla="*/ 45 w 101"/>
                <a:gd name="T3" fmla="*/ 15 h 59"/>
                <a:gd name="T4" fmla="*/ 46 w 101"/>
                <a:gd name="T5" fmla="*/ 13 h 59"/>
                <a:gd name="T6" fmla="*/ 46 w 101"/>
                <a:gd name="T7" fmla="*/ 12 h 59"/>
                <a:gd name="T8" fmla="*/ 48 w 101"/>
                <a:gd name="T9" fmla="*/ 12 h 59"/>
                <a:gd name="T10" fmla="*/ 50 w 101"/>
                <a:gd name="T11" fmla="*/ 13 h 59"/>
                <a:gd name="T12" fmla="*/ 50 w 101"/>
                <a:gd name="T13" fmla="*/ 13 h 59"/>
                <a:gd name="T14" fmla="*/ 53 w 101"/>
                <a:gd name="T15" fmla="*/ 13 h 59"/>
                <a:gd name="T16" fmla="*/ 53 w 101"/>
                <a:gd name="T17" fmla="*/ 15 h 59"/>
                <a:gd name="T18" fmla="*/ 56 w 101"/>
                <a:gd name="T19" fmla="*/ 18 h 59"/>
                <a:gd name="T20" fmla="*/ 56 w 101"/>
                <a:gd name="T21" fmla="*/ 18 h 59"/>
                <a:gd name="T22" fmla="*/ 58 w 101"/>
                <a:gd name="T23" fmla="*/ 20 h 59"/>
                <a:gd name="T24" fmla="*/ 66 w 101"/>
                <a:gd name="T25" fmla="*/ 27 h 59"/>
                <a:gd name="T26" fmla="*/ 86 w 101"/>
                <a:gd name="T27" fmla="*/ 42 h 59"/>
                <a:gd name="T28" fmla="*/ 86 w 101"/>
                <a:gd name="T29" fmla="*/ 42 h 59"/>
                <a:gd name="T30" fmla="*/ 88 w 101"/>
                <a:gd name="T31" fmla="*/ 42 h 59"/>
                <a:gd name="T32" fmla="*/ 88 w 101"/>
                <a:gd name="T33" fmla="*/ 42 h 59"/>
                <a:gd name="T34" fmla="*/ 90 w 101"/>
                <a:gd name="T35" fmla="*/ 40 h 59"/>
                <a:gd name="T36" fmla="*/ 90 w 101"/>
                <a:gd name="T37" fmla="*/ 40 h 59"/>
                <a:gd name="T38" fmla="*/ 91 w 101"/>
                <a:gd name="T39" fmla="*/ 40 h 59"/>
                <a:gd name="T40" fmla="*/ 91 w 101"/>
                <a:gd name="T41" fmla="*/ 42 h 59"/>
                <a:gd name="T42" fmla="*/ 93 w 101"/>
                <a:gd name="T43" fmla="*/ 42 h 59"/>
                <a:gd name="T44" fmla="*/ 95 w 101"/>
                <a:gd name="T45" fmla="*/ 42 h 59"/>
                <a:gd name="T46" fmla="*/ 95 w 101"/>
                <a:gd name="T47" fmla="*/ 44 h 59"/>
                <a:gd name="T48" fmla="*/ 96 w 101"/>
                <a:gd name="T49" fmla="*/ 45 h 59"/>
                <a:gd name="T50" fmla="*/ 98 w 101"/>
                <a:gd name="T51" fmla="*/ 47 h 59"/>
                <a:gd name="T52" fmla="*/ 101 w 101"/>
                <a:gd name="T53" fmla="*/ 57 h 59"/>
                <a:gd name="T54" fmla="*/ 98 w 101"/>
                <a:gd name="T55" fmla="*/ 59 h 59"/>
                <a:gd name="T56" fmla="*/ 85 w 101"/>
                <a:gd name="T57" fmla="*/ 49 h 59"/>
                <a:gd name="T58" fmla="*/ 83 w 101"/>
                <a:gd name="T59" fmla="*/ 47 h 59"/>
                <a:gd name="T60" fmla="*/ 81 w 101"/>
                <a:gd name="T61" fmla="*/ 47 h 59"/>
                <a:gd name="T62" fmla="*/ 81 w 101"/>
                <a:gd name="T63" fmla="*/ 45 h 59"/>
                <a:gd name="T64" fmla="*/ 80 w 101"/>
                <a:gd name="T65" fmla="*/ 42 h 59"/>
                <a:gd name="T66" fmla="*/ 71 w 101"/>
                <a:gd name="T67" fmla="*/ 37 h 59"/>
                <a:gd name="T68" fmla="*/ 60 w 101"/>
                <a:gd name="T69" fmla="*/ 29 h 59"/>
                <a:gd name="T70" fmla="*/ 60 w 101"/>
                <a:gd name="T71" fmla="*/ 29 h 59"/>
                <a:gd name="T72" fmla="*/ 58 w 101"/>
                <a:gd name="T73" fmla="*/ 25 h 59"/>
                <a:gd name="T74" fmla="*/ 43 w 101"/>
                <a:gd name="T75" fmla="*/ 22 h 59"/>
                <a:gd name="T76" fmla="*/ 35 w 101"/>
                <a:gd name="T77" fmla="*/ 18 h 59"/>
                <a:gd name="T78" fmla="*/ 31 w 101"/>
                <a:gd name="T79" fmla="*/ 18 h 59"/>
                <a:gd name="T80" fmla="*/ 30 w 101"/>
                <a:gd name="T81" fmla="*/ 17 h 59"/>
                <a:gd name="T82" fmla="*/ 30 w 101"/>
                <a:gd name="T83" fmla="*/ 17 h 59"/>
                <a:gd name="T84" fmla="*/ 30 w 101"/>
                <a:gd name="T85" fmla="*/ 17 h 59"/>
                <a:gd name="T86" fmla="*/ 30 w 101"/>
                <a:gd name="T87" fmla="*/ 17 h 59"/>
                <a:gd name="T88" fmla="*/ 26 w 101"/>
                <a:gd name="T89" fmla="*/ 13 h 59"/>
                <a:gd name="T90" fmla="*/ 20 w 101"/>
                <a:gd name="T91" fmla="*/ 10 h 59"/>
                <a:gd name="T92" fmla="*/ 13 w 101"/>
                <a:gd name="T93" fmla="*/ 7 h 59"/>
                <a:gd name="T94" fmla="*/ 11 w 101"/>
                <a:gd name="T95" fmla="*/ 7 h 59"/>
                <a:gd name="T96" fmla="*/ 10 w 101"/>
                <a:gd name="T97" fmla="*/ 7 h 59"/>
                <a:gd name="T98" fmla="*/ 8 w 101"/>
                <a:gd name="T99" fmla="*/ 5 h 59"/>
                <a:gd name="T100" fmla="*/ 5 w 101"/>
                <a:gd name="T101" fmla="*/ 5 h 59"/>
                <a:gd name="T102" fmla="*/ 1 w 101"/>
                <a:gd name="T103" fmla="*/ 3 h 59"/>
                <a:gd name="T104" fmla="*/ 0 w 101"/>
                <a:gd name="T105" fmla="*/ 0 h 59"/>
                <a:gd name="T106" fmla="*/ 1 w 101"/>
                <a:gd name="T107" fmla="*/ 0 h 59"/>
                <a:gd name="T108" fmla="*/ 1 w 101"/>
                <a:gd name="T109" fmla="*/ 0 h 59"/>
                <a:gd name="T110" fmla="*/ 15 w 101"/>
                <a:gd name="T111" fmla="*/ 3 h 59"/>
                <a:gd name="T112" fmla="*/ 18 w 101"/>
                <a:gd name="T113" fmla="*/ 3 h 59"/>
                <a:gd name="T114" fmla="*/ 20 w 101"/>
                <a:gd name="T115" fmla="*/ 3 h 59"/>
                <a:gd name="T116" fmla="*/ 23 w 101"/>
                <a:gd name="T117" fmla="*/ 5 h 59"/>
                <a:gd name="T118" fmla="*/ 30 w 101"/>
                <a:gd name="T119" fmla="*/ 10 h 59"/>
                <a:gd name="T120" fmla="*/ 45 w 101"/>
                <a:gd name="T121" fmla="*/ 17 h 59"/>
                <a:gd name="T122" fmla="*/ 45 w 101"/>
                <a:gd name="T123" fmla="*/ 17 h 59"/>
                <a:gd name="T124" fmla="*/ 43 w 101"/>
                <a:gd name="T125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" h="59">
                  <a:moveTo>
                    <a:pt x="43" y="17"/>
                  </a:moveTo>
                  <a:lnTo>
                    <a:pt x="45" y="15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6" y="27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6" y="45"/>
                  </a:lnTo>
                  <a:lnTo>
                    <a:pt x="98" y="47"/>
                  </a:lnTo>
                  <a:lnTo>
                    <a:pt x="101" y="57"/>
                  </a:lnTo>
                  <a:lnTo>
                    <a:pt x="98" y="59"/>
                  </a:lnTo>
                  <a:lnTo>
                    <a:pt x="85" y="49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0" y="42"/>
                  </a:lnTo>
                  <a:lnTo>
                    <a:pt x="71" y="3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8" y="25"/>
                  </a:lnTo>
                  <a:lnTo>
                    <a:pt x="43" y="22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6" y="13"/>
                  </a:lnTo>
                  <a:lnTo>
                    <a:pt x="20" y="10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5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30" y="10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2" name="Freeform 90"/>
            <p:cNvSpPr>
              <a:spLocks/>
            </p:cNvSpPr>
            <p:nvPr/>
          </p:nvSpPr>
          <p:spPr bwMode="auto">
            <a:xfrm>
              <a:off x="5183560" y="4403923"/>
              <a:ext cx="17554" cy="71564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91"/>
            <p:cNvSpPr>
              <a:spLocks/>
            </p:cNvSpPr>
            <p:nvPr/>
          </p:nvSpPr>
          <p:spPr bwMode="auto">
            <a:xfrm>
              <a:off x="5183560" y="4403923"/>
              <a:ext cx="17554" cy="71564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92"/>
            <p:cNvSpPr>
              <a:spLocks/>
            </p:cNvSpPr>
            <p:nvPr/>
          </p:nvSpPr>
          <p:spPr bwMode="auto">
            <a:xfrm>
              <a:off x="5197063" y="4401223"/>
              <a:ext cx="31056" cy="33756"/>
            </a:xfrm>
            <a:custGeom>
              <a:avLst/>
              <a:gdLst>
                <a:gd name="T0" fmla="*/ 3 w 23"/>
                <a:gd name="T1" fmla="*/ 15 h 25"/>
                <a:gd name="T2" fmla="*/ 13 w 23"/>
                <a:gd name="T3" fmla="*/ 22 h 25"/>
                <a:gd name="T4" fmla="*/ 15 w 23"/>
                <a:gd name="T5" fmla="*/ 24 h 25"/>
                <a:gd name="T6" fmla="*/ 17 w 23"/>
                <a:gd name="T7" fmla="*/ 25 h 25"/>
                <a:gd name="T8" fmla="*/ 20 w 23"/>
                <a:gd name="T9" fmla="*/ 25 h 25"/>
                <a:gd name="T10" fmla="*/ 20 w 23"/>
                <a:gd name="T11" fmla="*/ 25 h 25"/>
                <a:gd name="T12" fmla="*/ 23 w 23"/>
                <a:gd name="T13" fmla="*/ 24 h 25"/>
                <a:gd name="T14" fmla="*/ 23 w 23"/>
                <a:gd name="T15" fmla="*/ 22 h 25"/>
                <a:gd name="T16" fmla="*/ 23 w 23"/>
                <a:gd name="T17" fmla="*/ 22 h 25"/>
                <a:gd name="T18" fmla="*/ 23 w 23"/>
                <a:gd name="T19" fmla="*/ 22 h 25"/>
                <a:gd name="T20" fmla="*/ 23 w 23"/>
                <a:gd name="T21" fmla="*/ 20 h 25"/>
                <a:gd name="T22" fmla="*/ 23 w 23"/>
                <a:gd name="T23" fmla="*/ 20 h 25"/>
                <a:gd name="T24" fmla="*/ 15 w 23"/>
                <a:gd name="T25" fmla="*/ 9 h 25"/>
                <a:gd name="T26" fmla="*/ 10 w 23"/>
                <a:gd name="T27" fmla="*/ 0 h 25"/>
                <a:gd name="T28" fmla="*/ 8 w 23"/>
                <a:gd name="T29" fmla="*/ 0 h 25"/>
                <a:gd name="T30" fmla="*/ 0 w 23"/>
                <a:gd name="T31" fmla="*/ 10 h 25"/>
                <a:gd name="T32" fmla="*/ 0 w 23"/>
                <a:gd name="T33" fmla="*/ 10 h 25"/>
                <a:gd name="T34" fmla="*/ 0 w 23"/>
                <a:gd name="T35" fmla="*/ 10 h 25"/>
                <a:gd name="T36" fmla="*/ 0 w 23"/>
                <a:gd name="T37" fmla="*/ 12 h 25"/>
                <a:gd name="T38" fmla="*/ 0 w 23"/>
                <a:gd name="T39" fmla="*/ 14 h 25"/>
                <a:gd name="T40" fmla="*/ 2 w 23"/>
                <a:gd name="T41" fmla="*/ 14 h 25"/>
                <a:gd name="T42" fmla="*/ 3 w 23"/>
                <a:gd name="T4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5">
                  <a:moveTo>
                    <a:pt x="3" y="15"/>
                  </a:moveTo>
                  <a:lnTo>
                    <a:pt x="13" y="22"/>
                  </a:lnTo>
                  <a:lnTo>
                    <a:pt x="15" y="24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5" y="9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93"/>
            <p:cNvSpPr>
              <a:spLocks/>
            </p:cNvSpPr>
            <p:nvPr/>
          </p:nvSpPr>
          <p:spPr bwMode="auto">
            <a:xfrm>
              <a:off x="5217317" y="4447132"/>
              <a:ext cx="13503" cy="17553"/>
            </a:xfrm>
            <a:custGeom>
              <a:avLst/>
              <a:gdLst>
                <a:gd name="T0" fmla="*/ 0 w 10"/>
                <a:gd name="T1" fmla="*/ 1 h 13"/>
                <a:gd name="T2" fmla="*/ 0 w 10"/>
                <a:gd name="T3" fmla="*/ 1 h 13"/>
                <a:gd name="T4" fmla="*/ 2 w 10"/>
                <a:gd name="T5" fmla="*/ 8 h 13"/>
                <a:gd name="T6" fmla="*/ 8 w 10"/>
                <a:gd name="T7" fmla="*/ 13 h 13"/>
                <a:gd name="T8" fmla="*/ 8 w 10"/>
                <a:gd name="T9" fmla="*/ 13 h 13"/>
                <a:gd name="T10" fmla="*/ 8 w 10"/>
                <a:gd name="T11" fmla="*/ 13 h 13"/>
                <a:gd name="T12" fmla="*/ 10 w 10"/>
                <a:gd name="T13" fmla="*/ 13 h 13"/>
                <a:gd name="T14" fmla="*/ 10 w 10"/>
                <a:gd name="T15" fmla="*/ 13 h 13"/>
                <a:gd name="T16" fmla="*/ 10 w 10"/>
                <a:gd name="T17" fmla="*/ 11 h 13"/>
                <a:gd name="T18" fmla="*/ 5 w 10"/>
                <a:gd name="T19" fmla="*/ 1 h 13"/>
                <a:gd name="T20" fmla="*/ 3 w 10"/>
                <a:gd name="T21" fmla="*/ 0 h 13"/>
                <a:gd name="T22" fmla="*/ 2 w 10"/>
                <a:gd name="T23" fmla="*/ 0 h 13"/>
                <a:gd name="T24" fmla="*/ 0 w 10"/>
                <a:gd name="T25" fmla="*/ 0 h 13"/>
                <a:gd name="T26" fmla="*/ 0 w 10"/>
                <a:gd name="T2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0" y="1"/>
                  </a:moveTo>
                  <a:lnTo>
                    <a:pt x="0" y="1"/>
                  </a:lnTo>
                  <a:lnTo>
                    <a:pt x="2" y="8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Freeform 94"/>
            <p:cNvSpPr>
              <a:spLocks/>
            </p:cNvSpPr>
            <p:nvPr/>
          </p:nvSpPr>
          <p:spPr bwMode="auto">
            <a:xfrm>
              <a:off x="5241622" y="4511944"/>
              <a:ext cx="9452" cy="6751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3 h 5"/>
                <a:gd name="T4" fmla="*/ 5 w 7"/>
                <a:gd name="T5" fmla="*/ 2 h 5"/>
                <a:gd name="T6" fmla="*/ 2 w 7"/>
                <a:gd name="T7" fmla="*/ 2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2 h 5"/>
                <a:gd name="T14" fmla="*/ 2 w 7"/>
                <a:gd name="T15" fmla="*/ 3 h 5"/>
                <a:gd name="T16" fmla="*/ 2 w 7"/>
                <a:gd name="T17" fmla="*/ 3 h 5"/>
                <a:gd name="T18" fmla="*/ 7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Freeform 95"/>
            <p:cNvSpPr>
              <a:spLocks/>
            </p:cNvSpPr>
            <p:nvPr/>
          </p:nvSpPr>
          <p:spPr bwMode="auto">
            <a:xfrm>
              <a:off x="5183560" y="4460634"/>
              <a:ext cx="16203" cy="31056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96"/>
            <p:cNvSpPr>
              <a:spLocks/>
            </p:cNvSpPr>
            <p:nvPr/>
          </p:nvSpPr>
          <p:spPr bwMode="auto">
            <a:xfrm>
              <a:off x="5183560" y="4460634"/>
              <a:ext cx="16203" cy="31056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97"/>
            <p:cNvSpPr>
              <a:spLocks/>
            </p:cNvSpPr>
            <p:nvPr/>
          </p:nvSpPr>
          <p:spPr bwMode="auto">
            <a:xfrm>
              <a:off x="5220018" y="4464685"/>
              <a:ext cx="41859" cy="51310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98"/>
            <p:cNvSpPr>
              <a:spLocks/>
            </p:cNvSpPr>
            <p:nvPr/>
          </p:nvSpPr>
          <p:spPr bwMode="auto">
            <a:xfrm>
              <a:off x="5220018" y="4464685"/>
              <a:ext cx="41859" cy="51310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9"/>
            <p:cNvSpPr>
              <a:spLocks/>
            </p:cNvSpPr>
            <p:nvPr/>
          </p:nvSpPr>
          <p:spPr bwMode="auto">
            <a:xfrm>
              <a:off x="5244322" y="4543001"/>
              <a:ext cx="6752" cy="9451"/>
            </a:xfrm>
            <a:custGeom>
              <a:avLst/>
              <a:gdLst>
                <a:gd name="T0" fmla="*/ 0 w 5"/>
                <a:gd name="T1" fmla="*/ 2 h 7"/>
                <a:gd name="T2" fmla="*/ 2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2 w 5"/>
                <a:gd name="T13" fmla="*/ 2 h 7"/>
                <a:gd name="T14" fmla="*/ 2 w 5"/>
                <a:gd name="T15" fmla="*/ 0 h 7"/>
                <a:gd name="T16" fmla="*/ 0 w 5"/>
                <a:gd name="T17" fmla="*/ 2 h 7"/>
                <a:gd name="T18" fmla="*/ 0 w 5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Freeform 100"/>
            <p:cNvSpPr>
              <a:spLocks/>
            </p:cNvSpPr>
            <p:nvPr/>
          </p:nvSpPr>
          <p:spPr bwMode="auto">
            <a:xfrm>
              <a:off x="5226769" y="4532199"/>
              <a:ext cx="31056" cy="37807"/>
            </a:xfrm>
            <a:custGeom>
              <a:avLst/>
              <a:gdLst>
                <a:gd name="T0" fmla="*/ 0 w 23"/>
                <a:gd name="T1" fmla="*/ 0 h 28"/>
                <a:gd name="T2" fmla="*/ 1 w 23"/>
                <a:gd name="T3" fmla="*/ 3 h 28"/>
                <a:gd name="T4" fmla="*/ 3 w 23"/>
                <a:gd name="T5" fmla="*/ 5 h 28"/>
                <a:gd name="T6" fmla="*/ 6 w 23"/>
                <a:gd name="T7" fmla="*/ 10 h 28"/>
                <a:gd name="T8" fmla="*/ 8 w 23"/>
                <a:gd name="T9" fmla="*/ 10 h 28"/>
                <a:gd name="T10" fmla="*/ 10 w 23"/>
                <a:gd name="T11" fmla="*/ 15 h 28"/>
                <a:gd name="T12" fmla="*/ 11 w 23"/>
                <a:gd name="T13" fmla="*/ 18 h 28"/>
                <a:gd name="T14" fmla="*/ 13 w 23"/>
                <a:gd name="T15" fmla="*/ 20 h 28"/>
                <a:gd name="T16" fmla="*/ 15 w 23"/>
                <a:gd name="T17" fmla="*/ 22 h 28"/>
                <a:gd name="T18" fmla="*/ 15 w 23"/>
                <a:gd name="T19" fmla="*/ 23 h 28"/>
                <a:gd name="T20" fmla="*/ 16 w 23"/>
                <a:gd name="T21" fmla="*/ 25 h 28"/>
                <a:gd name="T22" fmla="*/ 16 w 23"/>
                <a:gd name="T23" fmla="*/ 25 h 28"/>
                <a:gd name="T24" fmla="*/ 18 w 23"/>
                <a:gd name="T25" fmla="*/ 27 h 28"/>
                <a:gd name="T26" fmla="*/ 20 w 23"/>
                <a:gd name="T27" fmla="*/ 28 h 28"/>
                <a:gd name="T28" fmla="*/ 21 w 23"/>
                <a:gd name="T29" fmla="*/ 28 h 28"/>
                <a:gd name="T30" fmla="*/ 21 w 23"/>
                <a:gd name="T31" fmla="*/ 27 h 28"/>
                <a:gd name="T32" fmla="*/ 23 w 23"/>
                <a:gd name="T33" fmla="*/ 25 h 28"/>
                <a:gd name="T34" fmla="*/ 21 w 23"/>
                <a:gd name="T35" fmla="*/ 25 h 28"/>
                <a:gd name="T36" fmla="*/ 21 w 23"/>
                <a:gd name="T37" fmla="*/ 23 h 28"/>
                <a:gd name="T38" fmla="*/ 15 w 23"/>
                <a:gd name="T39" fmla="*/ 17 h 28"/>
                <a:gd name="T40" fmla="*/ 10 w 23"/>
                <a:gd name="T41" fmla="*/ 13 h 28"/>
                <a:gd name="T42" fmla="*/ 5 w 23"/>
                <a:gd name="T43" fmla="*/ 5 h 28"/>
                <a:gd name="T44" fmla="*/ 0 w 23"/>
                <a:gd name="T4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5" y="17"/>
                  </a:lnTo>
                  <a:lnTo>
                    <a:pt x="10" y="13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Freeform 101"/>
            <p:cNvSpPr>
              <a:spLocks/>
            </p:cNvSpPr>
            <p:nvPr/>
          </p:nvSpPr>
          <p:spPr bwMode="auto">
            <a:xfrm>
              <a:off x="5221368" y="4521397"/>
              <a:ext cx="6752" cy="6751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2 w 5"/>
                <a:gd name="T5" fmla="*/ 3 h 5"/>
                <a:gd name="T6" fmla="*/ 2 w 5"/>
                <a:gd name="T7" fmla="*/ 5 h 5"/>
                <a:gd name="T8" fmla="*/ 4 w 5"/>
                <a:gd name="T9" fmla="*/ 3 h 5"/>
                <a:gd name="T10" fmla="*/ 5 w 5"/>
                <a:gd name="T11" fmla="*/ 3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Freeform 102"/>
            <p:cNvSpPr>
              <a:spLocks/>
            </p:cNvSpPr>
            <p:nvPr/>
          </p:nvSpPr>
          <p:spPr bwMode="auto">
            <a:xfrm>
              <a:off x="5275378" y="4586209"/>
              <a:ext cx="0" cy="270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103"/>
            <p:cNvSpPr>
              <a:spLocks/>
            </p:cNvSpPr>
            <p:nvPr/>
          </p:nvSpPr>
          <p:spPr bwMode="auto">
            <a:xfrm>
              <a:off x="5275378" y="4586209"/>
              <a:ext cx="0" cy="270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Freeform 104"/>
            <p:cNvSpPr>
              <a:spLocks/>
            </p:cNvSpPr>
            <p:nvPr/>
          </p:nvSpPr>
          <p:spPr bwMode="auto">
            <a:xfrm>
              <a:off x="4266731" y="2459543"/>
              <a:ext cx="8102" cy="8102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0 h 6"/>
                <a:gd name="T4" fmla="*/ 0 w 6"/>
                <a:gd name="T5" fmla="*/ 5 h 6"/>
                <a:gd name="T6" fmla="*/ 0 w 6"/>
                <a:gd name="T7" fmla="*/ 6 h 6"/>
                <a:gd name="T8" fmla="*/ 0 w 6"/>
                <a:gd name="T9" fmla="*/ 6 h 6"/>
                <a:gd name="T10" fmla="*/ 6 w 6"/>
                <a:gd name="T11" fmla="*/ 5 h 6"/>
                <a:gd name="T12" fmla="*/ 6 w 6"/>
                <a:gd name="T13" fmla="*/ 5 h 6"/>
                <a:gd name="T14" fmla="*/ 6 w 6"/>
                <a:gd name="T15" fmla="*/ 3 h 6"/>
                <a:gd name="T16" fmla="*/ 6 w 6"/>
                <a:gd name="T17" fmla="*/ 1 h 6"/>
                <a:gd name="T18" fmla="*/ 5 w 6"/>
                <a:gd name="T19" fmla="*/ 0 h 6"/>
                <a:gd name="T20" fmla="*/ 5 w 6"/>
                <a:gd name="T21" fmla="*/ 0 h 6"/>
                <a:gd name="T22" fmla="*/ 3 w 6"/>
                <a:gd name="T23" fmla="*/ 0 h 6"/>
                <a:gd name="T24" fmla="*/ 1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105"/>
            <p:cNvSpPr>
              <a:spLocks/>
            </p:cNvSpPr>
            <p:nvPr/>
          </p:nvSpPr>
          <p:spPr bwMode="auto">
            <a:xfrm>
              <a:off x="4261330" y="2446040"/>
              <a:ext cx="6752" cy="13503"/>
            </a:xfrm>
            <a:custGeom>
              <a:avLst/>
              <a:gdLst>
                <a:gd name="T0" fmla="*/ 5 w 5"/>
                <a:gd name="T1" fmla="*/ 1 h 10"/>
                <a:gd name="T2" fmla="*/ 5 w 5"/>
                <a:gd name="T3" fmla="*/ 0 h 10"/>
                <a:gd name="T4" fmla="*/ 4 w 5"/>
                <a:gd name="T5" fmla="*/ 0 h 10"/>
                <a:gd name="T6" fmla="*/ 4 w 5"/>
                <a:gd name="T7" fmla="*/ 0 h 10"/>
                <a:gd name="T8" fmla="*/ 4 w 5"/>
                <a:gd name="T9" fmla="*/ 0 h 10"/>
                <a:gd name="T10" fmla="*/ 2 w 5"/>
                <a:gd name="T11" fmla="*/ 1 h 10"/>
                <a:gd name="T12" fmla="*/ 0 w 5"/>
                <a:gd name="T13" fmla="*/ 6 h 10"/>
                <a:gd name="T14" fmla="*/ 0 w 5"/>
                <a:gd name="T15" fmla="*/ 10 h 10"/>
                <a:gd name="T16" fmla="*/ 2 w 5"/>
                <a:gd name="T17" fmla="*/ 10 h 10"/>
                <a:gd name="T18" fmla="*/ 2 w 5"/>
                <a:gd name="T19" fmla="*/ 10 h 10"/>
                <a:gd name="T20" fmla="*/ 2 w 5"/>
                <a:gd name="T21" fmla="*/ 8 h 10"/>
                <a:gd name="T22" fmla="*/ 4 w 5"/>
                <a:gd name="T23" fmla="*/ 8 h 10"/>
                <a:gd name="T24" fmla="*/ 4 w 5"/>
                <a:gd name="T25" fmla="*/ 8 h 10"/>
                <a:gd name="T26" fmla="*/ 2 w 5"/>
                <a:gd name="T27" fmla="*/ 8 h 10"/>
                <a:gd name="T28" fmla="*/ 2 w 5"/>
                <a:gd name="T29" fmla="*/ 8 h 10"/>
                <a:gd name="T30" fmla="*/ 2 w 5"/>
                <a:gd name="T31" fmla="*/ 6 h 10"/>
                <a:gd name="T32" fmla="*/ 4 w 5"/>
                <a:gd name="T33" fmla="*/ 5 h 10"/>
                <a:gd name="T34" fmla="*/ 4 w 5"/>
                <a:gd name="T35" fmla="*/ 5 h 10"/>
                <a:gd name="T36" fmla="*/ 4 w 5"/>
                <a:gd name="T37" fmla="*/ 5 h 10"/>
                <a:gd name="T38" fmla="*/ 5 w 5"/>
                <a:gd name="T39" fmla="*/ 3 h 10"/>
                <a:gd name="T40" fmla="*/ 5 w 5"/>
                <a:gd name="T41" fmla="*/ 3 h 10"/>
                <a:gd name="T42" fmla="*/ 5 w 5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0">
                  <a:moveTo>
                    <a:pt x="5" y="1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106"/>
            <p:cNvSpPr>
              <a:spLocks/>
            </p:cNvSpPr>
            <p:nvPr/>
          </p:nvSpPr>
          <p:spPr bwMode="auto">
            <a:xfrm>
              <a:off x="4268081" y="2446040"/>
              <a:ext cx="25655" cy="8102"/>
            </a:xfrm>
            <a:custGeom>
              <a:avLst/>
              <a:gdLst>
                <a:gd name="T0" fmla="*/ 17 w 19"/>
                <a:gd name="T1" fmla="*/ 0 h 6"/>
                <a:gd name="T2" fmla="*/ 17 w 19"/>
                <a:gd name="T3" fmla="*/ 0 h 6"/>
                <a:gd name="T4" fmla="*/ 10 w 19"/>
                <a:gd name="T5" fmla="*/ 0 h 6"/>
                <a:gd name="T6" fmla="*/ 7 w 19"/>
                <a:gd name="T7" fmla="*/ 0 h 6"/>
                <a:gd name="T8" fmla="*/ 2 w 19"/>
                <a:gd name="T9" fmla="*/ 3 h 6"/>
                <a:gd name="T10" fmla="*/ 2 w 19"/>
                <a:gd name="T11" fmla="*/ 5 h 6"/>
                <a:gd name="T12" fmla="*/ 0 w 19"/>
                <a:gd name="T13" fmla="*/ 5 h 6"/>
                <a:gd name="T14" fmla="*/ 0 w 19"/>
                <a:gd name="T15" fmla="*/ 6 h 6"/>
                <a:gd name="T16" fmla="*/ 0 w 19"/>
                <a:gd name="T17" fmla="*/ 6 h 6"/>
                <a:gd name="T18" fmla="*/ 12 w 19"/>
                <a:gd name="T19" fmla="*/ 3 h 6"/>
                <a:gd name="T20" fmla="*/ 14 w 19"/>
                <a:gd name="T21" fmla="*/ 1 h 6"/>
                <a:gd name="T22" fmla="*/ 15 w 19"/>
                <a:gd name="T23" fmla="*/ 3 h 6"/>
                <a:gd name="T24" fmla="*/ 17 w 19"/>
                <a:gd name="T25" fmla="*/ 3 h 6"/>
                <a:gd name="T26" fmla="*/ 17 w 19"/>
                <a:gd name="T27" fmla="*/ 3 h 6"/>
                <a:gd name="T28" fmla="*/ 17 w 19"/>
                <a:gd name="T29" fmla="*/ 3 h 6"/>
                <a:gd name="T30" fmla="*/ 17 w 19"/>
                <a:gd name="T31" fmla="*/ 0 h 6"/>
                <a:gd name="T32" fmla="*/ 19 w 19"/>
                <a:gd name="T33" fmla="*/ 0 h 6"/>
                <a:gd name="T34" fmla="*/ 17 w 19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lnTo>
                    <a:pt x="17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Freeform 107"/>
            <p:cNvSpPr>
              <a:spLocks/>
            </p:cNvSpPr>
            <p:nvPr/>
          </p:nvSpPr>
          <p:spPr bwMode="auto">
            <a:xfrm>
              <a:off x="4261330" y="2427136"/>
              <a:ext cx="5401" cy="6751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2 h 5"/>
                <a:gd name="T8" fmla="*/ 0 w 4"/>
                <a:gd name="T9" fmla="*/ 4 h 5"/>
                <a:gd name="T10" fmla="*/ 0 w 4"/>
                <a:gd name="T11" fmla="*/ 4 h 5"/>
                <a:gd name="T12" fmla="*/ 0 w 4"/>
                <a:gd name="T13" fmla="*/ 4 h 5"/>
                <a:gd name="T14" fmla="*/ 0 w 4"/>
                <a:gd name="T15" fmla="*/ 5 h 5"/>
                <a:gd name="T16" fmla="*/ 2 w 4"/>
                <a:gd name="T17" fmla="*/ 5 h 5"/>
                <a:gd name="T18" fmla="*/ 2 w 4"/>
                <a:gd name="T19" fmla="*/ 5 h 5"/>
                <a:gd name="T20" fmla="*/ 2 w 4"/>
                <a:gd name="T21" fmla="*/ 5 h 5"/>
                <a:gd name="T22" fmla="*/ 2 w 4"/>
                <a:gd name="T23" fmla="*/ 4 h 5"/>
                <a:gd name="T24" fmla="*/ 2 w 4"/>
                <a:gd name="T25" fmla="*/ 2 h 5"/>
                <a:gd name="T26" fmla="*/ 4 w 4"/>
                <a:gd name="T27" fmla="*/ 2 h 5"/>
                <a:gd name="T28" fmla="*/ 4 w 4"/>
                <a:gd name="T29" fmla="*/ 2 h 5"/>
                <a:gd name="T30" fmla="*/ 4 w 4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Freeform 108"/>
            <p:cNvSpPr>
              <a:spLocks/>
            </p:cNvSpPr>
            <p:nvPr/>
          </p:nvSpPr>
          <p:spPr bwMode="auto">
            <a:xfrm>
              <a:off x="4291036" y="2436589"/>
              <a:ext cx="6752" cy="405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2 w 5"/>
                <a:gd name="T5" fmla="*/ 0 h 3"/>
                <a:gd name="T6" fmla="*/ 0 w 5"/>
                <a:gd name="T7" fmla="*/ 2 h 3"/>
                <a:gd name="T8" fmla="*/ 0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2 w 5"/>
                <a:gd name="T15" fmla="*/ 3 h 3"/>
                <a:gd name="T16" fmla="*/ 2 w 5"/>
                <a:gd name="T17" fmla="*/ 2 h 3"/>
                <a:gd name="T18" fmla="*/ 3 w 5"/>
                <a:gd name="T19" fmla="*/ 2 h 3"/>
                <a:gd name="T20" fmla="*/ 3 w 5"/>
                <a:gd name="T21" fmla="*/ 0 h 3"/>
                <a:gd name="T22" fmla="*/ 3 w 5"/>
                <a:gd name="T23" fmla="*/ 0 h 3"/>
                <a:gd name="T24" fmla="*/ 5 w 5"/>
                <a:gd name="T25" fmla="*/ 0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109"/>
            <p:cNvSpPr>
              <a:spLocks/>
            </p:cNvSpPr>
            <p:nvPr/>
          </p:nvSpPr>
          <p:spPr bwMode="auto">
            <a:xfrm>
              <a:off x="4253229" y="2452792"/>
              <a:ext cx="1351" cy="4050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110"/>
            <p:cNvSpPr>
              <a:spLocks/>
            </p:cNvSpPr>
            <p:nvPr/>
          </p:nvSpPr>
          <p:spPr bwMode="auto">
            <a:xfrm>
              <a:off x="4253229" y="2452792"/>
              <a:ext cx="1351" cy="4050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111"/>
            <p:cNvSpPr>
              <a:spLocks/>
            </p:cNvSpPr>
            <p:nvPr/>
          </p:nvSpPr>
          <p:spPr bwMode="auto">
            <a:xfrm>
              <a:off x="4415260" y="2348821"/>
              <a:ext cx="9452" cy="4050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3 w 7"/>
                <a:gd name="T5" fmla="*/ 0 h 3"/>
                <a:gd name="T6" fmla="*/ 3 w 7"/>
                <a:gd name="T7" fmla="*/ 0 h 3"/>
                <a:gd name="T8" fmla="*/ 2 w 7"/>
                <a:gd name="T9" fmla="*/ 0 h 3"/>
                <a:gd name="T10" fmla="*/ 0 w 7"/>
                <a:gd name="T11" fmla="*/ 2 h 3"/>
                <a:gd name="T12" fmla="*/ 0 w 7"/>
                <a:gd name="T13" fmla="*/ 3 h 3"/>
                <a:gd name="T14" fmla="*/ 0 w 7"/>
                <a:gd name="T15" fmla="*/ 3 h 3"/>
                <a:gd name="T16" fmla="*/ 2 w 7"/>
                <a:gd name="T17" fmla="*/ 3 h 3"/>
                <a:gd name="T18" fmla="*/ 3 w 7"/>
                <a:gd name="T19" fmla="*/ 2 h 3"/>
                <a:gd name="T20" fmla="*/ 5 w 7"/>
                <a:gd name="T21" fmla="*/ 0 h 3"/>
                <a:gd name="T22" fmla="*/ 7 w 7"/>
                <a:gd name="T23" fmla="*/ 0 h 3"/>
                <a:gd name="T24" fmla="*/ 7 w 7"/>
                <a:gd name="T25" fmla="*/ 0 h 3"/>
                <a:gd name="T26" fmla="*/ 7 w 7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Freeform 112"/>
            <p:cNvSpPr>
              <a:spLocks/>
            </p:cNvSpPr>
            <p:nvPr/>
          </p:nvSpPr>
          <p:spPr bwMode="auto">
            <a:xfrm>
              <a:off x="4014231" y="3481693"/>
              <a:ext cx="40508" cy="25655"/>
            </a:xfrm>
            <a:custGeom>
              <a:avLst/>
              <a:gdLst>
                <a:gd name="T0" fmla="*/ 30 w 30"/>
                <a:gd name="T1" fmla="*/ 12 h 19"/>
                <a:gd name="T2" fmla="*/ 28 w 30"/>
                <a:gd name="T3" fmla="*/ 10 h 19"/>
                <a:gd name="T4" fmla="*/ 28 w 30"/>
                <a:gd name="T5" fmla="*/ 9 h 19"/>
                <a:gd name="T6" fmla="*/ 28 w 30"/>
                <a:gd name="T7" fmla="*/ 7 h 19"/>
                <a:gd name="T8" fmla="*/ 20 w 30"/>
                <a:gd name="T9" fmla="*/ 0 h 19"/>
                <a:gd name="T10" fmla="*/ 18 w 30"/>
                <a:gd name="T11" fmla="*/ 0 h 19"/>
                <a:gd name="T12" fmla="*/ 18 w 30"/>
                <a:gd name="T13" fmla="*/ 0 h 19"/>
                <a:gd name="T14" fmla="*/ 18 w 30"/>
                <a:gd name="T15" fmla="*/ 0 h 19"/>
                <a:gd name="T16" fmla="*/ 5 w 30"/>
                <a:gd name="T17" fmla="*/ 4 h 19"/>
                <a:gd name="T18" fmla="*/ 0 w 30"/>
                <a:gd name="T19" fmla="*/ 5 h 19"/>
                <a:gd name="T20" fmla="*/ 2 w 30"/>
                <a:gd name="T21" fmla="*/ 5 h 19"/>
                <a:gd name="T22" fmla="*/ 3 w 30"/>
                <a:gd name="T23" fmla="*/ 5 h 19"/>
                <a:gd name="T24" fmla="*/ 3 w 30"/>
                <a:gd name="T25" fmla="*/ 5 h 19"/>
                <a:gd name="T26" fmla="*/ 5 w 30"/>
                <a:gd name="T27" fmla="*/ 7 h 19"/>
                <a:gd name="T28" fmla="*/ 7 w 30"/>
                <a:gd name="T29" fmla="*/ 7 h 19"/>
                <a:gd name="T30" fmla="*/ 7 w 30"/>
                <a:gd name="T31" fmla="*/ 7 h 19"/>
                <a:gd name="T32" fmla="*/ 10 w 30"/>
                <a:gd name="T33" fmla="*/ 12 h 19"/>
                <a:gd name="T34" fmla="*/ 10 w 30"/>
                <a:gd name="T35" fmla="*/ 14 h 19"/>
                <a:gd name="T36" fmla="*/ 12 w 30"/>
                <a:gd name="T37" fmla="*/ 15 h 19"/>
                <a:gd name="T38" fmla="*/ 13 w 30"/>
                <a:gd name="T39" fmla="*/ 17 h 19"/>
                <a:gd name="T40" fmla="*/ 13 w 30"/>
                <a:gd name="T41" fmla="*/ 17 h 19"/>
                <a:gd name="T42" fmla="*/ 13 w 30"/>
                <a:gd name="T43" fmla="*/ 19 h 19"/>
                <a:gd name="T44" fmla="*/ 15 w 30"/>
                <a:gd name="T45" fmla="*/ 19 h 19"/>
                <a:gd name="T46" fmla="*/ 17 w 30"/>
                <a:gd name="T47" fmla="*/ 19 h 19"/>
                <a:gd name="T48" fmla="*/ 18 w 30"/>
                <a:gd name="T49" fmla="*/ 19 h 19"/>
                <a:gd name="T50" fmla="*/ 20 w 30"/>
                <a:gd name="T51" fmla="*/ 19 h 19"/>
                <a:gd name="T52" fmla="*/ 22 w 30"/>
                <a:gd name="T53" fmla="*/ 19 h 19"/>
                <a:gd name="T54" fmla="*/ 22 w 30"/>
                <a:gd name="T55" fmla="*/ 19 h 19"/>
                <a:gd name="T56" fmla="*/ 22 w 30"/>
                <a:gd name="T57" fmla="*/ 17 h 19"/>
                <a:gd name="T58" fmla="*/ 22 w 30"/>
                <a:gd name="T59" fmla="*/ 15 h 19"/>
                <a:gd name="T60" fmla="*/ 22 w 30"/>
                <a:gd name="T61" fmla="*/ 15 h 19"/>
                <a:gd name="T62" fmla="*/ 22 w 30"/>
                <a:gd name="T63" fmla="*/ 15 h 19"/>
                <a:gd name="T64" fmla="*/ 23 w 30"/>
                <a:gd name="T65" fmla="*/ 14 h 19"/>
                <a:gd name="T66" fmla="*/ 23 w 30"/>
                <a:gd name="T67" fmla="*/ 14 h 19"/>
                <a:gd name="T68" fmla="*/ 25 w 30"/>
                <a:gd name="T69" fmla="*/ 14 h 19"/>
                <a:gd name="T70" fmla="*/ 25 w 30"/>
                <a:gd name="T71" fmla="*/ 14 h 19"/>
                <a:gd name="T72" fmla="*/ 28 w 30"/>
                <a:gd name="T73" fmla="*/ 12 h 19"/>
                <a:gd name="T74" fmla="*/ 30 w 30"/>
                <a:gd name="T7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19">
                  <a:moveTo>
                    <a:pt x="30" y="12"/>
                  </a:move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5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5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8" y="12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5" name="Freeform 113"/>
            <p:cNvSpPr>
              <a:spLocks/>
            </p:cNvSpPr>
            <p:nvPr/>
          </p:nvSpPr>
          <p:spPr bwMode="auto">
            <a:xfrm>
              <a:off x="4243776" y="2446040"/>
              <a:ext cx="9452" cy="8102"/>
            </a:xfrm>
            <a:custGeom>
              <a:avLst/>
              <a:gdLst>
                <a:gd name="T0" fmla="*/ 3 w 7"/>
                <a:gd name="T1" fmla="*/ 0 h 6"/>
                <a:gd name="T2" fmla="*/ 2 w 7"/>
                <a:gd name="T3" fmla="*/ 0 h 6"/>
                <a:gd name="T4" fmla="*/ 0 w 7"/>
                <a:gd name="T5" fmla="*/ 0 h 6"/>
                <a:gd name="T6" fmla="*/ 0 w 7"/>
                <a:gd name="T7" fmla="*/ 1 h 6"/>
                <a:gd name="T8" fmla="*/ 0 w 7"/>
                <a:gd name="T9" fmla="*/ 1 h 6"/>
                <a:gd name="T10" fmla="*/ 0 w 7"/>
                <a:gd name="T11" fmla="*/ 3 h 6"/>
                <a:gd name="T12" fmla="*/ 0 w 7"/>
                <a:gd name="T13" fmla="*/ 5 h 6"/>
                <a:gd name="T14" fmla="*/ 0 w 7"/>
                <a:gd name="T15" fmla="*/ 5 h 6"/>
                <a:gd name="T16" fmla="*/ 0 w 7"/>
                <a:gd name="T17" fmla="*/ 6 h 6"/>
                <a:gd name="T18" fmla="*/ 2 w 7"/>
                <a:gd name="T19" fmla="*/ 6 h 6"/>
                <a:gd name="T20" fmla="*/ 2 w 7"/>
                <a:gd name="T21" fmla="*/ 6 h 6"/>
                <a:gd name="T22" fmla="*/ 2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5 w 7"/>
                <a:gd name="T29" fmla="*/ 6 h 6"/>
                <a:gd name="T30" fmla="*/ 7 w 7"/>
                <a:gd name="T31" fmla="*/ 3 h 6"/>
                <a:gd name="T32" fmla="*/ 7 w 7"/>
                <a:gd name="T33" fmla="*/ 3 h 6"/>
                <a:gd name="T34" fmla="*/ 7 w 7"/>
                <a:gd name="T35" fmla="*/ 3 h 6"/>
                <a:gd name="T36" fmla="*/ 7 w 7"/>
                <a:gd name="T37" fmla="*/ 1 h 6"/>
                <a:gd name="T38" fmla="*/ 3 w 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Freeform 114"/>
            <p:cNvSpPr>
              <a:spLocks/>
            </p:cNvSpPr>
            <p:nvPr/>
          </p:nvSpPr>
          <p:spPr bwMode="auto">
            <a:xfrm>
              <a:off x="4247828" y="2463594"/>
              <a:ext cx="9452" cy="6751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4 w 7"/>
                <a:gd name="T5" fmla="*/ 0 h 5"/>
                <a:gd name="T6" fmla="*/ 4 w 7"/>
                <a:gd name="T7" fmla="*/ 0 h 5"/>
                <a:gd name="T8" fmla="*/ 2 w 7"/>
                <a:gd name="T9" fmla="*/ 0 h 5"/>
                <a:gd name="T10" fmla="*/ 0 w 7"/>
                <a:gd name="T11" fmla="*/ 2 h 5"/>
                <a:gd name="T12" fmla="*/ 0 w 7"/>
                <a:gd name="T13" fmla="*/ 3 h 5"/>
                <a:gd name="T14" fmla="*/ 0 w 7"/>
                <a:gd name="T15" fmla="*/ 3 h 5"/>
                <a:gd name="T16" fmla="*/ 5 w 7"/>
                <a:gd name="T17" fmla="*/ 5 h 5"/>
                <a:gd name="T18" fmla="*/ 5 w 7"/>
                <a:gd name="T19" fmla="*/ 3 h 5"/>
                <a:gd name="T20" fmla="*/ 7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Freeform 115"/>
            <p:cNvSpPr>
              <a:spLocks/>
            </p:cNvSpPr>
            <p:nvPr/>
          </p:nvSpPr>
          <p:spPr bwMode="auto">
            <a:xfrm>
              <a:off x="4431464" y="2319115"/>
              <a:ext cx="8102" cy="9451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5 h 7"/>
                <a:gd name="T6" fmla="*/ 0 w 6"/>
                <a:gd name="T7" fmla="*/ 5 h 7"/>
                <a:gd name="T8" fmla="*/ 0 w 6"/>
                <a:gd name="T9" fmla="*/ 7 h 7"/>
                <a:gd name="T10" fmla="*/ 5 w 6"/>
                <a:gd name="T11" fmla="*/ 7 h 7"/>
                <a:gd name="T12" fmla="*/ 5 w 6"/>
                <a:gd name="T13" fmla="*/ 7 h 7"/>
                <a:gd name="T14" fmla="*/ 5 w 6"/>
                <a:gd name="T15" fmla="*/ 7 h 7"/>
                <a:gd name="T16" fmla="*/ 5 w 6"/>
                <a:gd name="T17" fmla="*/ 5 h 7"/>
                <a:gd name="T18" fmla="*/ 6 w 6"/>
                <a:gd name="T19" fmla="*/ 5 h 7"/>
                <a:gd name="T20" fmla="*/ 6 w 6"/>
                <a:gd name="T21" fmla="*/ 5 h 7"/>
                <a:gd name="T22" fmla="*/ 6 w 6"/>
                <a:gd name="T23" fmla="*/ 4 h 7"/>
                <a:gd name="T24" fmla="*/ 6 w 6"/>
                <a:gd name="T25" fmla="*/ 4 h 7"/>
                <a:gd name="T26" fmla="*/ 5 w 6"/>
                <a:gd name="T27" fmla="*/ 2 h 7"/>
                <a:gd name="T28" fmla="*/ 5 w 6"/>
                <a:gd name="T29" fmla="*/ 2 h 7"/>
                <a:gd name="T30" fmla="*/ 3 w 6"/>
                <a:gd name="T31" fmla="*/ 0 h 7"/>
                <a:gd name="T32" fmla="*/ 0 w 6"/>
                <a:gd name="T33" fmla="*/ 0 h 7"/>
                <a:gd name="T34" fmla="*/ 0 w 6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Freeform 116"/>
            <p:cNvSpPr>
              <a:spLocks/>
            </p:cNvSpPr>
            <p:nvPr/>
          </p:nvSpPr>
          <p:spPr bwMode="auto">
            <a:xfrm>
              <a:off x="4374752" y="2338019"/>
              <a:ext cx="2701" cy="4050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3 h 3"/>
                <a:gd name="T14" fmla="*/ 2 w 2"/>
                <a:gd name="T15" fmla="*/ 3 h 3"/>
                <a:gd name="T16" fmla="*/ 2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Freeform 117"/>
            <p:cNvSpPr>
              <a:spLocks/>
            </p:cNvSpPr>
            <p:nvPr/>
          </p:nvSpPr>
          <p:spPr bwMode="auto">
            <a:xfrm>
              <a:off x="4372052" y="2311014"/>
              <a:ext cx="45909" cy="94518"/>
            </a:xfrm>
            <a:custGeom>
              <a:avLst/>
              <a:gdLst>
                <a:gd name="T0" fmla="*/ 29 w 34"/>
                <a:gd name="T1" fmla="*/ 21 h 70"/>
                <a:gd name="T2" fmla="*/ 27 w 34"/>
                <a:gd name="T3" fmla="*/ 16 h 70"/>
                <a:gd name="T4" fmla="*/ 27 w 34"/>
                <a:gd name="T5" fmla="*/ 13 h 70"/>
                <a:gd name="T6" fmla="*/ 27 w 34"/>
                <a:gd name="T7" fmla="*/ 1 h 70"/>
                <a:gd name="T8" fmla="*/ 29 w 34"/>
                <a:gd name="T9" fmla="*/ 0 h 70"/>
                <a:gd name="T10" fmla="*/ 27 w 34"/>
                <a:gd name="T11" fmla="*/ 0 h 70"/>
                <a:gd name="T12" fmla="*/ 22 w 34"/>
                <a:gd name="T13" fmla="*/ 1 h 70"/>
                <a:gd name="T14" fmla="*/ 14 w 34"/>
                <a:gd name="T15" fmla="*/ 5 h 70"/>
                <a:gd name="T16" fmla="*/ 12 w 34"/>
                <a:gd name="T17" fmla="*/ 8 h 70"/>
                <a:gd name="T18" fmla="*/ 10 w 34"/>
                <a:gd name="T19" fmla="*/ 8 h 70"/>
                <a:gd name="T20" fmla="*/ 10 w 34"/>
                <a:gd name="T21" fmla="*/ 10 h 70"/>
                <a:gd name="T22" fmla="*/ 10 w 34"/>
                <a:gd name="T23" fmla="*/ 10 h 70"/>
                <a:gd name="T24" fmla="*/ 12 w 34"/>
                <a:gd name="T25" fmla="*/ 10 h 70"/>
                <a:gd name="T26" fmla="*/ 14 w 34"/>
                <a:gd name="T27" fmla="*/ 11 h 70"/>
                <a:gd name="T28" fmla="*/ 17 w 34"/>
                <a:gd name="T29" fmla="*/ 11 h 70"/>
                <a:gd name="T30" fmla="*/ 17 w 34"/>
                <a:gd name="T31" fmla="*/ 13 h 70"/>
                <a:gd name="T32" fmla="*/ 19 w 34"/>
                <a:gd name="T33" fmla="*/ 25 h 70"/>
                <a:gd name="T34" fmla="*/ 17 w 34"/>
                <a:gd name="T35" fmla="*/ 28 h 70"/>
                <a:gd name="T36" fmla="*/ 15 w 34"/>
                <a:gd name="T37" fmla="*/ 28 h 70"/>
                <a:gd name="T38" fmla="*/ 14 w 34"/>
                <a:gd name="T39" fmla="*/ 26 h 70"/>
                <a:gd name="T40" fmla="*/ 14 w 34"/>
                <a:gd name="T41" fmla="*/ 25 h 70"/>
                <a:gd name="T42" fmla="*/ 4 w 34"/>
                <a:gd name="T43" fmla="*/ 25 h 70"/>
                <a:gd name="T44" fmla="*/ 2 w 34"/>
                <a:gd name="T45" fmla="*/ 25 h 70"/>
                <a:gd name="T46" fmla="*/ 2 w 34"/>
                <a:gd name="T47" fmla="*/ 25 h 70"/>
                <a:gd name="T48" fmla="*/ 0 w 34"/>
                <a:gd name="T49" fmla="*/ 25 h 70"/>
                <a:gd name="T50" fmla="*/ 0 w 34"/>
                <a:gd name="T51" fmla="*/ 30 h 70"/>
                <a:gd name="T52" fmla="*/ 0 w 34"/>
                <a:gd name="T53" fmla="*/ 30 h 70"/>
                <a:gd name="T54" fmla="*/ 0 w 34"/>
                <a:gd name="T55" fmla="*/ 31 h 70"/>
                <a:gd name="T56" fmla="*/ 7 w 34"/>
                <a:gd name="T57" fmla="*/ 40 h 70"/>
                <a:gd name="T58" fmla="*/ 7 w 34"/>
                <a:gd name="T59" fmla="*/ 40 h 70"/>
                <a:gd name="T60" fmla="*/ 12 w 34"/>
                <a:gd name="T61" fmla="*/ 38 h 70"/>
                <a:gd name="T62" fmla="*/ 14 w 34"/>
                <a:gd name="T63" fmla="*/ 36 h 70"/>
                <a:gd name="T64" fmla="*/ 14 w 34"/>
                <a:gd name="T65" fmla="*/ 35 h 70"/>
                <a:gd name="T66" fmla="*/ 12 w 34"/>
                <a:gd name="T67" fmla="*/ 33 h 70"/>
                <a:gd name="T68" fmla="*/ 12 w 34"/>
                <a:gd name="T69" fmla="*/ 31 h 70"/>
                <a:gd name="T70" fmla="*/ 12 w 34"/>
                <a:gd name="T71" fmla="*/ 31 h 70"/>
                <a:gd name="T72" fmla="*/ 17 w 34"/>
                <a:gd name="T73" fmla="*/ 35 h 70"/>
                <a:gd name="T74" fmla="*/ 17 w 34"/>
                <a:gd name="T75" fmla="*/ 36 h 70"/>
                <a:gd name="T76" fmla="*/ 15 w 34"/>
                <a:gd name="T77" fmla="*/ 45 h 70"/>
                <a:gd name="T78" fmla="*/ 15 w 34"/>
                <a:gd name="T79" fmla="*/ 45 h 70"/>
                <a:gd name="T80" fmla="*/ 14 w 34"/>
                <a:gd name="T81" fmla="*/ 46 h 70"/>
                <a:gd name="T82" fmla="*/ 14 w 34"/>
                <a:gd name="T83" fmla="*/ 46 h 70"/>
                <a:gd name="T84" fmla="*/ 7 w 34"/>
                <a:gd name="T85" fmla="*/ 60 h 70"/>
                <a:gd name="T86" fmla="*/ 4 w 34"/>
                <a:gd name="T87" fmla="*/ 63 h 70"/>
                <a:gd name="T88" fmla="*/ 4 w 34"/>
                <a:gd name="T89" fmla="*/ 61 h 70"/>
                <a:gd name="T90" fmla="*/ 4 w 34"/>
                <a:gd name="T91" fmla="*/ 63 h 70"/>
                <a:gd name="T92" fmla="*/ 4 w 34"/>
                <a:gd name="T93" fmla="*/ 63 h 70"/>
                <a:gd name="T94" fmla="*/ 4 w 34"/>
                <a:gd name="T95" fmla="*/ 65 h 70"/>
                <a:gd name="T96" fmla="*/ 5 w 34"/>
                <a:gd name="T97" fmla="*/ 68 h 70"/>
                <a:gd name="T98" fmla="*/ 5 w 34"/>
                <a:gd name="T99" fmla="*/ 68 h 70"/>
                <a:gd name="T100" fmla="*/ 7 w 34"/>
                <a:gd name="T101" fmla="*/ 70 h 70"/>
                <a:gd name="T102" fmla="*/ 7 w 34"/>
                <a:gd name="T103" fmla="*/ 68 h 70"/>
                <a:gd name="T104" fmla="*/ 9 w 34"/>
                <a:gd name="T105" fmla="*/ 68 h 70"/>
                <a:gd name="T106" fmla="*/ 9 w 34"/>
                <a:gd name="T107" fmla="*/ 65 h 70"/>
                <a:gd name="T108" fmla="*/ 9 w 34"/>
                <a:gd name="T109" fmla="*/ 63 h 70"/>
                <a:gd name="T110" fmla="*/ 12 w 34"/>
                <a:gd name="T111" fmla="*/ 60 h 70"/>
                <a:gd name="T112" fmla="*/ 20 w 34"/>
                <a:gd name="T113" fmla="*/ 46 h 70"/>
                <a:gd name="T114" fmla="*/ 25 w 34"/>
                <a:gd name="T115" fmla="*/ 36 h 70"/>
                <a:gd name="T116" fmla="*/ 34 w 34"/>
                <a:gd name="T117" fmla="*/ 21 h 70"/>
                <a:gd name="T118" fmla="*/ 34 w 34"/>
                <a:gd name="T119" fmla="*/ 20 h 70"/>
                <a:gd name="T120" fmla="*/ 34 w 34"/>
                <a:gd name="T121" fmla="*/ 20 h 70"/>
                <a:gd name="T122" fmla="*/ 29 w 34"/>
                <a:gd name="T123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" h="70">
                  <a:moveTo>
                    <a:pt x="29" y="21"/>
                  </a:moveTo>
                  <a:lnTo>
                    <a:pt x="27" y="16"/>
                  </a:lnTo>
                  <a:lnTo>
                    <a:pt x="27" y="13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4" y="5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9" y="25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2" y="38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7" y="60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70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0" y="46"/>
                  </a:lnTo>
                  <a:lnTo>
                    <a:pt x="25" y="36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9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Freeform 118"/>
            <p:cNvSpPr>
              <a:spLocks/>
            </p:cNvSpPr>
            <p:nvPr/>
          </p:nvSpPr>
          <p:spPr bwMode="auto">
            <a:xfrm>
              <a:off x="4412560" y="2304263"/>
              <a:ext cx="18904" cy="28355"/>
            </a:xfrm>
            <a:custGeom>
              <a:avLst/>
              <a:gdLst>
                <a:gd name="T0" fmla="*/ 14 w 14"/>
                <a:gd name="T1" fmla="*/ 1 h 21"/>
                <a:gd name="T2" fmla="*/ 10 w 14"/>
                <a:gd name="T3" fmla="*/ 0 h 21"/>
                <a:gd name="T4" fmla="*/ 10 w 14"/>
                <a:gd name="T5" fmla="*/ 0 h 21"/>
                <a:gd name="T6" fmla="*/ 9 w 14"/>
                <a:gd name="T7" fmla="*/ 0 h 21"/>
                <a:gd name="T8" fmla="*/ 4 w 14"/>
                <a:gd name="T9" fmla="*/ 6 h 21"/>
                <a:gd name="T10" fmla="*/ 4 w 14"/>
                <a:gd name="T11" fmla="*/ 8 h 21"/>
                <a:gd name="T12" fmla="*/ 2 w 14"/>
                <a:gd name="T13" fmla="*/ 8 h 21"/>
                <a:gd name="T14" fmla="*/ 2 w 14"/>
                <a:gd name="T15" fmla="*/ 10 h 21"/>
                <a:gd name="T16" fmla="*/ 0 w 14"/>
                <a:gd name="T17" fmla="*/ 16 h 21"/>
                <a:gd name="T18" fmla="*/ 0 w 14"/>
                <a:gd name="T19" fmla="*/ 20 h 21"/>
                <a:gd name="T20" fmla="*/ 2 w 14"/>
                <a:gd name="T21" fmla="*/ 20 h 21"/>
                <a:gd name="T22" fmla="*/ 2 w 14"/>
                <a:gd name="T23" fmla="*/ 21 h 21"/>
                <a:gd name="T24" fmla="*/ 5 w 14"/>
                <a:gd name="T25" fmla="*/ 21 h 21"/>
                <a:gd name="T26" fmla="*/ 5 w 14"/>
                <a:gd name="T27" fmla="*/ 20 h 21"/>
                <a:gd name="T28" fmla="*/ 12 w 14"/>
                <a:gd name="T29" fmla="*/ 8 h 21"/>
                <a:gd name="T30" fmla="*/ 14 w 14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12" y="8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Freeform 119"/>
            <p:cNvSpPr>
              <a:spLocks/>
            </p:cNvSpPr>
            <p:nvPr/>
          </p:nvSpPr>
          <p:spPr bwMode="auto">
            <a:xfrm>
              <a:off x="4220822" y="2447391"/>
              <a:ext cx="39158" cy="40508"/>
            </a:xfrm>
            <a:custGeom>
              <a:avLst/>
              <a:gdLst>
                <a:gd name="T0" fmla="*/ 12 w 29"/>
                <a:gd name="T1" fmla="*/ 0 h 30"/>
                <a:gd name="T2" fmla="*/ 10 w 29"/>
                <a:gd name="T3" fmla="*/ 0 h 30"/>
                <a:gd name="T4" fmla="*/ 10 w 29"/>
                <a:gd name="T5" fmla="*/ 0 h 30"/>
                <a:gd name="T6" fmla="*/ 7 w 29"/>
                <a:gd name="T7" fmla="*/ 0 h 30"/>
                <a:gd name="T8" fmla="*/ 4 w 29"/>
                <a:gd name="T9" fmla="*/ 2 h 30"/>
                <a:gd name="T10" fmla="*/ 0 w 29"/>
                <a:gd name="T11" fmla="*/ 10 h 30"/>
                <a:gd name="T12" fmla="*/ 0 w 29"/>
                <a:gd name="T13" fmla="*/ 10 h 30"/>
                <a:gd name="T14" fmla="*/ 0 w 29"/>
                <a:gd name="T15" fmla="*/ 12 h 30"/>
                <a:gd name="T16" fmla="*/ 0 w 29"/>
                <a:gd name="T17" fmla="*/ 14 h 30"/>
                <a:gd name="T18" fmla="*/ 0 w 29"/>
                <a:gd name="T19" fmla="*/ 14 h 30"/>
                <a:gd name="T20" fmla="*/ 2 w 29"/>
                <a:gd name="T21" fmla="*/ 17 h 30"/>
                <a:gd name="T22" fmla="*/ 2 w 29"/>
                <a:gd name="T23" fmla="*/ 17 h 30"/>
                <a:gd name="T24" fmla="*/ 5 w 29"/>
                <a:gd name="T25" fmla="*/ 22 h 30"/>
                <a:gd name="T26" fmla="*/ 20 w 29"/>
                <a:gd name="T27" fmla="*/ 30 h 30"/>
                <a:gd name="T28" fmla="*/ 20 w 29"/>
                <a:gd name="T29" fmla="*/ 30 h 30"/>
                <a:gd name="T30" fmla="*/ 27 w 29"/>
                <a:gd name="T31" fmla="*/ 27 h 30"/>
                <a:gd name="T32" fmla="*/ 29 w 29"/>
                <a:gd name="T33" fmla="*/ 25 h 30"/>
                <a:gd name="T34" fmla="*/ 27 w 29"/>
                <a:gd name="T35" fmla="*/ 24 h 30"/>
                <a:gd name="T36" fmla="*/ 20 w 29"/>
                <a:gd name="T37" fmla="*/ 19 h 30"/>
                <a:gd name="T38" fmla="*/ 17 w 29"/>
                <a:gd name="T39" fmla="*/ 15 h 30"/>
                <a:gd name="T40" fmla="*/ 19 w 29"/>
                <a:gd name="T41" fmla="*/ 12 h 30"/>
                <a:gd name="T42" fmla="*/ 19 w 29"/>
                <a:gd name="T43" fmla="*/ 10 h 30"/>
                <a:gd name="T44" fmla="*/ 17 w 29"/>
                <a:gd name="T45" fmla="*/ 5 h 30"/>
                <a:gd name="T46" fmla="*/ 17 w 29"/>
                <a:gd name="T47" fmla="*/ 5 h 30"/>
                <a:gd name="T48" fmla="*/ 12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22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0" y="19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Freeform 120"/>
            <p:cNvSpPr>
              <a:spLocks/>
            </p:cNvSpPr>
            <p:nvPr/>
          </p:nvSpPr>
          <p:spPr bwMode="auto">
            <a:xfrm>
              <a:off x="4431464" y="2294810"/>
              <a:ext cx="17554" cy="20254"/>
            </a:xfrm>
            <a:custGeom>
              <a:avLst/>
              <a:gdLst>
                <a:gd name="T0" fmla="*/ 13 w 13"/>
                <a:gd name="T1" fmla="*/ 3 h 15"/>
                <a:gd name="T2" fmla="*/ 11 w 13"/>
                <a:gd name="T3" fmla="*/ 2 h 15"/>
                <a:gd name="T4" fmla="*/ 11 w 13"/>
                <a:gd name="T5" fmla="*/ 2 h 15"/>
                <a:gd name="T6" fmla="*/ 11 w 13"/>
                <a:gd name="T7" fmla="*/ 0 h 15"/>
                <a:gd name="T8" fmla="*/ 8 w 13"/>
                <a:gd name="T9" fmla="*/ 0 h 15"/>
                <a:gd name="T10" fmla="*/ 5 w 13"/>
                <a:gd name="T11" fmla="*/ 3 h 15"/>
                <a:gd name="T12" fmla="*/ 0 w 13"/>
                <a:gd name="T13" fmla="*/ 12 h 15"/>
                <a:gd name="T14" fmla="*/ 0 w 13"/>
                <a:gd name="T15" fmla="*/ 13 h 15"/>
                <a:gd name="T16" fmla="*/ 1 w 13"/>
                <a:gd name="T17" fmla="*/ 13 h 15"/>
                <a:gd name="T18" fmla="*/ 5 w 13"/>
                <a:gd name="T19" fmla="*/ 15 h 15"/>
                <a:gd name="T20" fmla="*/ 11 w 13"/>
                <a:gd name="T21" fmla="*/ 5 h 15"/>
                <a:gd name="T22" fmla="*/ 13 w 13"/>
                <a:gd name="T23" fmla="*/ 3 h 15"/>
                <a:gd name="T24" fmla="*/ 13 w 13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13" y="3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Freeform 121"/>
            <p:cNvSpPr>
              <a:spLocks/>
            </p:cNvSpPr>
            <p:nvPr/>
          </p:nvSpPr>
          <p:spPr bwMode="auto">
            <a:xfrm>
              <a:off x="3885957" y="3601866"/>
              <a:ext cx="14853" cy="10802"/>
            </a:xfrm>
            <a:custGeom>
              <a:avLst/>
              <a:gdLst>
                <a:gd name="T0" fmla="*/ 11 w 11"/>
                <a:gd name="T1" fmla="*/ 1 h 8"/>
                <a:gd name="T2" fmla="*/ 10 w 11"/>
                <a:gd name="T3" fmla="*/ 0 h 8"/>
                <a:gd name="T4" fmla="*/ 10 w 11"/>
                <a:gd name="T5" fmla="*/ 0 h 8"/>
                <a:gd name="T6" fmla="*/ 8 w 11"/>
                <a:gd name="T7" fmla="*/ 1 h 8"/>
                <a:gd name="T8" fmla="*/ 1 w 11"/>
                <a:gd name="T9" fmla="*/ 3 h 8"/>
                <a:gd name="T10" fmla="*/ 0 w 11"/>
                <a:gd name="T11" fmla="*/ 5 h 8"/>
                <a:gd name="T12" fmla="*/ 0 w 11"/>
                <a:gd name="T13" fmla="*/ 5 h 8"/>
                <a:gd name="T14" fmla="*/ 0 w 11"/>
                <a:gd name="T15" fmla="*/ 6 h 8"/>
                <a:gd name="T16" fmla="*/ 3 w 11"/>
                <a:gd name="T17" fmla="*/ 6 h 8"/>
                <a:gd name="T18" fmla="*/ 6 w 11"/>
                <a:gd name="T19" fmla="*/ 8 h 8"/>
                <a:gd name="T20" fmla="*/ 8 w 11"/>
                <a:gd name="T21" fmla="*/ 8 h 8"/>
                <a:gd name="T22" fmla="*/ 8 w 11"/>
                <a:gd name="T23" fmla="*/ 8 h 8"/>
                <a:gd name="T24" fmla="*/ 11 w 11"/>
                <a:gd name="T25" fmla="*/ 1 h 8"/>
                <a:gd name="T26" fmla="*/ 11 w 11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Freeform 122"/>
            <p:cNvSpPr>
              <a:spLocks/>
            </p:cNvSpPr>
            <p:nvPr/>
          </p:nvSpPr>
          <p:spPr bwMode="auto">
            <a:xfrm>
              <a:off x="3910262" y="3639674"/>
              <a:ext cx="17554" cy="16203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5 h 12"/>
                <a:gd name="T4" fmla="*/ 12 w 13"/>
                <a:gd name="T5" fmla="*/ 5 h 12"/>
                <a:gd name="T6" fmla="*/ 10 w 13"/>
                <a:gd name="T7" fmla="*/ 3 h 12"/>
                <a:gd name="T8" fmla="*/ 2 w 13"/>
                <a:gd name="T9" fmla="*/ 0 h 12"/>
                <a:gd name="T10" fmla="*/ 2 w 13"/>
                <a:gd name="T11" fmla="*/ 0 h 12"/>
                <a:gd name="T12" fmla="*/ 0 w 13"/>
                <a:gd name="T13" fmla="*/ 0 h 12"/>
                <a:gd name="T14" fmla="*/ 0 w 13"/>
                <a:gd name="T15" fmla="*/ 7 h 12"/>
                <a:gd name="T16" fmla="*/ 0 w 13"/>
                <a:gd name="T17" fmla="*/ 8 h 12"/>
                <a:gd name="T18" fmla="*/ 10 w 13"/>
                <a:gd name="T19" fmla="*/ 12 h 12"/>
                <a:gd name="T20" fmla="*/ 12 w 13"/>
                <a:gd name="T21" fmla="*/ 12 h 12"/>
                <a:gd name="T22" fmla="*/ 13 w 13"/>
                <a:gd name="T23" fmla="*/ 8 h 12"/>
                <a:gd name="T24" fmla="*/ 13 w 13"/>
                <a:gd name="T25" fmla="*/ 7 h 12"/>
                <a:gd name="T26" fmla="*/ 13 w 13"/>
                <a:gd name="T2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Freeform 123"/>
            <p:cNvSpPr>
              <a:spLocks/>
            </p:cNvSpPr>
            <p:nvPr/>
          </p:nvSpPr>
          <p:spPr bwMode="auto">
            <a:xfrm>
              <a:off x="4343696" y="2352872"/>
              <a:ext cx="4051" cy="540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1 w 3"/>
                <a:gd name="T5" fmla="*/ 0 h 4"/>
                <a:gd name="T6" fmla="*/ 1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3 w 3"/>
                <a:gd name="T15" fmla="*/ 4 h 4"/>
                <a:gd name="T16" fmla="*/ 3 w 3"/>
                <a:gd name="T17" fmla="*/ 2 h 4"/>
                <a:gd name="T18" fmla="*/ 3 w 3"/>
                <a:gd name="T19" fmla="*/ 2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Freeform 124"/>
            <p:cNvSpPr>
              <a:spLocks/>
            </p:cNvSpPr>
            <p:nvPr/>
          </p:nvSpPr>
          <p:spPr bwMode="auto">
            <a:xfrm>
              <a:off x="4390956" y="2338019"/>
              <a:ext cx="4051" cy="4050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1 h 3"/>
                <a:gd name="T14" fmla="*/ 1 w 3"/>
                <a:gd name="T15" fmla="*/ 1 h 3"/>
                <a:gd name="T16" fmla="*/ 1 w 3"/>
                <a:gd name="T17" fmla="*/ 0 h 3"/>
                <a:gd name="T18" fmla="*/ 0 w 3"/>
                <a:gd name="T19" fmla="*/ 1 h 3"/>
                <a:gd name="T20" fmla="*/ 0 w 3"/>
                <a:gd name="T21" fmla="*/ 1 h 3"/>
                <a:gd name="T22" fmla="*/ 0 w 3"/>
                <a:gd name="T23" fmla="*/ 3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Freeform 125"/>
            <p:cNvSpPr>
              <a:spLocks/>
            </p:cNvSpPr>
            <p:nvPr/>
          </p:nvSpPr>
          <p:spPr bwMode="auto">
            <a:xfrm>
              <a:off x="4345047" y="2432537"/>
              <a:ext cx="5401" cy="4050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0 w 4"/>
                <a:gd name="T7" fmla="*/ 1 h 3"/>
                <a:gd name="T8" fmla="*/ 0 w 4"/>
                <a:gd name="T9" fmla="*/ 1 h 3"/>
                <a:gd name="T10" fmla="*/ 0 w 4"/>
                <a:gd name="T11" fmla="*/ 3 h 3"/>
                <a:gd name="T12" fmla="*/ 0 w 4"/>
                <a:gd name="T13" fmla="*/ 3 h 3"/>
                <a:gd name="T14" fmla="*/ 2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126"/>
            <p:cNvSpPr>
              <a:spLocks/>
            </p:cNvSpPr>
            <p:nvPr/>
          </p:nvSpPr>
          <p:spPr bwMode="auto">
            <a:xfrm>
              <a:off x="4253229" y="2429837"/>
              <a:ext cx="10802" cy="13503"/>
            </a:xfrm>
            <a:custGeom>
              <a:avLst/>
              <a:gdLst>
                <a:gd name="T0" fmla="*/ 6 w 8"/>
                <a:gd name="T1" fmla="*/ 5 h 10"/>
                <a:gd name="T2" fmla="*/ 6 w 8"/>
                <a:gd name="T3" fmla="*/ 5 h 10"/>
                <a:gd name="T4" fmla="*/ 5 w 8"/>
                <a:gd name="T5" fmla="*/ 5 h 10"/>
                <a:gd name="T6" fmla="*/ 3 w 8"/>
                <a:gd name="T7" fmla="*/ 2 h 10"/>
                <a:gd name="T8" fmla="*/ 5 w 8"/>
                <a:gd name="T9" fmla="*/ 0 h 10"/>
                <a:gd name="T10" fmla="*/ 5 w 8"/>
                <a:gd name="T11" fmla="*/ 0 h 10"/>
                <a:gd name="T12" fmla="*/ 6 w 8"/>
                <a:gd name="T13" fmla="*/ 0 h 10"/>
                <a:gd name="T14" fmla="*/ 6 w 8"/>
                <a:gd name="T15" fmla="*/ 0 h 10"/>
                <a:gd name="T16" fmla="*/ 6 w 8"/>
                <a:gd name="T17" fmla="*/ 0 h 10"/>
                <a:gd name="T18" fmla="*/ 5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1 w 8"/>
                <a:gd name="T25" fmla="*/ 7 h 10"/>
                <a:gd name="T26" fmla="*/ 6 w 8"/>
                <a:gd name="T27" fmla="*/ 10 h 10"/>
                <a:gd name="T28" fmla="*/ 8 w 8"/>
                <a:gd name="T29" fmla="*/ 10 h 10"/>
                <a:gd name="T30" fmla="*/ 8 w 8"/>
                <a:gd name="T31" fmla="*/ 10 h 10"/>
                <a:gd name="T32" fmla="*/ 8 w 8"/>
                <a:gd name="T33" fmla="*/ 10 h 10"/>
                <a:gd name="T34" fmla="*/ 6 w 8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Freeform 127"/>
            <p:cNvSpPr>
              <a:spLocks/>
            </p:cNvSpPr>
            <p:nvPr/>
          </p:nvSpPr>
          <p:spPr bwMode="auto">
            <a:xfrm>
              <a:off x="3927815" y="2513553"/>
              <a:ext cx="5401" cy="1350"/>
            </a:xfrm>
            <a:custGeom>
              <a:avLst/>
              <a:gdLst>
                <a:gd name="T0" fmla="*/ 4 w 4"/>
                <a:gd name="T1" fmla="*/ 1 h 1"/>
                <a:gd name="T2" fmla="*/ 2 w 4"/>
                <a:gd name="T3" fmla="*/ 0 h 1"/>
                <a:gd name="T4" fmla="*/ 2 w 4"/>
                <a:gd name="T5" fmla="*/ 0 h 1"/>
                <a:gd name="T6" fmla="*/ 2 w 4"/>
                <a:gd name="T7" fmla="*/ 0 h 1"/>
                <a:gd name="T8" fmla="*/ 2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0 w 4"/>
                <a:gd name="T17" fmla="*/ 1 h 1"/>
                <a:gd name="T18" fmla="*/ 0 w 4"/>
                <a:gd name="T19" fmla="*/ 1 h 1"/>
                <a:gd name="T20" fmla="*/ 2 w 4"/>
                <a:gd name="T21" fmla="*/ 1 h 1"/>
                <a:gd name="T22" fmla="*/ 4 w 4"/>
                <a:gd name="T23" fmla="*/ 1 h 1"/>
                <a:gd name="T24" fmla="*/ 4 w 4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Freeform 128"/>
            <p:cNvSpPr>
              <a:spLocks/>
            </p:cNvSpPr>
            <p:nvPr/>
          </p:nvSpPr>
          <p:spPr bwMode="auto">
            <a:xfrm>
              <a:off x="3873804" y="2826815"/>
              <a:ext cx="6752" cy="6751"/>
            </a:xfrm>
            <a:custGeom>
              <a:avLst/>
              <a:gdLst>
                <a:gd name="T0" fmla="*/ 0 w 5"/>
                <a:gd name="T1" fmla="*/ 0 h 5"/>
                <a:gd name="T2" fmla="*/ 4 w 5"/>
                <a:gd name="T3" fmla="*/ 5 h 5"/>
                <a:gd name="T4" fmla="*/ 4 w 5"/>
                <a:gd name="T5" fmla="*/ 5 h 5"/>
                <a:gd name="T6" fmla="*/ 4 w 5"/>
                <a:gd name="T7" fmla="*/ 3 h 5"/>
                <a:gd name="T8" fmla="*/ 5 w 5"/>
                <a:gd name="T9" fmla="*/ 1 h 5"/>
                <a:gd name="T10" fmla="*/ 5 w 5"/>
                <a:gd name="T11" fmla="*/ 1 h 5"/>
                <a:gd name="T12" fmla="*/ 4 w 5"/>
                <a:gd name="T13" fmla="*/ 0 h 5"/>
                <a:gd name="T14" fmla="*/ 2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0 w 5"/>
                <a:gd name="T21" fmla="*/ 0 h 5"/>
                <a:gd name="T22" fmla="*/ 0 w 5"/>
                <a:gd name="T23" fmla="*/ 0 h 5"/>
                <a:gd name="T24" fmla="*/ 0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Freeform 129"/>
            <p:cNvSpPr>
              <a:spLocks/>
            </p:cNvSpPr>
            <p:nvPr/>
          </p:nvSpPr>
          <p:spPr bwMode="auto">
            <a:xfrm>
              <a:off x="3927815" y="2520305"/>
              <a:ext cx="5401" cy="4050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3 h 3"/>
                <a:gd name="T20" fmla="*/ 4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Freeform 130"/>
            <p:cNvSpPr>
              <a:spLocks/>
            </p:cNvSpPr>
            <p:nvPr/>
          </p:nvSpPr>
          <p:spPr bwMode="auto">
            <a:xfrm>
              <a:off x="3869754" y="2594569"/>
              <a:ext cx="13503" cy="9451"/>
            </a:xfrm>
            <a:custGeom>
              <a:avLst/>
              <a:gdLst>
                <a:gd name="T0" fmla="*/ 10 w 10"/>
                <a:gd name="T1" fmla="*/ 0 h 7"/>
                <a:gd name="T2" fmla="*/ 8 w 10"/>
                <a:gd name="T3" fmla="*/ 0 h 7"/>
                <a:gd name="T4" fmla="*/ 2 w 10"/>
                <a:gd name="T5" fmla="*/ 3 h 7"/>
                <a:gd name="T6" fmla="*/ 0 w 10"/>
                <a:gd name="T7" fmla="*/ 3 h 7"/>
                <a:gd name="T8" fmla="*/ 0 w 10"/>
                <a:gd name="T9" fmla="*/ 3 h 7"/>
                <a:gd name="T10" fmla="*/ 0 w 10"/>
                <a:gd name="T11" fmla="*/ 5 h 7"/>
                <a:gd name="T12" fmla="*/ 2 w 10"/>
                <a:gd name="T13" fmla="*/ 5 h 7"/>
                <a:gd name="T14" fmla="*/ 5 w 10"/>
                <a:gd name="T15" fmla="*/ 7 h 7"/>
                <a:gd name="T16" fmla="*/ 7 w 10"/>
                <a:gd name="T17" fmla="*/ 7 h 7"/>
                <a:gd name="T18" fmla="*/ 8 w 10"/>
                <a:gd name="T19" fmla="*/ 5 h 7"/>
                <a:gd name="T20" fmla="*/ 10 w 10"/>
                <a:gd name="T21" fmla="*/ 3 h 7"/>
                <a:gd name="T22" fmla="*/ 10 w 10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8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131"/>
            <p:cNvSpPr>
              <a:spLocks/>
            </p:cNvSpPr>
            <p:nvPr/>
          </p:nvSpPr>
          <p:spPr bwMode="auto">
            <a:xfrm>
              <a:off x="3869754" y="2601321"/>
              <a:ext cx="4051" cy="4050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2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2 h 3"/>
                <a:gd name="T20" fmla="*/ 2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132"/>
            <p:cNvSpPr>
              <a:spLocks/>
            </p:cNvSpPr>
            <p:nvPr/>
          </p:nvSpPr>
          <p:spPr bwMode="auto">
            <a:xfrm>
              <a:off x="3934566" y="2612123"/>
              <a:ext cx="6752" cy="5401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5 w 5"/>
                <a:gd name="T13" fmla="*/ 4 h 4"/>
                <a:gd name="T14" fmla="*/ 5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5 w 5"/>
                <a:gd name="T21" fmla="*/ 2 h 4"/>
                <a:gd name="T22" fmla="*/ 5 w 5"/>
                <a:gd name="T23" fmla="*/ 2 h 4"/>
                <a:gd name="T24" fmla="*/ 4 w 5"/>
                <a:gd name="T25" fmla="*/ 2 h 4"/>
                <a:gd name="T26" fmla="*/ 4 w 5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133"/>
            <p:cNvSpPr>
              <a:spLocks/>
            </p:cNvSpPr>
            <p:nvPr/>
          </p:nvSpPr>
          <p:spPr bwMode="auto">
            <a:xfrm>
              <a:off x="4232974" y="2490599"/>
              <a:ext cx="10802" cy="13503"/>
            </a:xfrm>
            <a:custGeom>
              <a:avLst/>
              <a:gdLst>
                <a:gd name="T0" fmla="*/ 0 w 8"/>
                <a:gd name="T1" fmla="*/ 0 h 10"/>
                <a:gd name="T2" fmla="*/ 1 w 8"/>
                <a:gd name="T3" fmla="*/ 7 h 10"/>
                <a:gd name="T4" fmla="*/ 1 w 8"/>
                <a:gd name="T5" fmla="*/ 8 h 10"/>
                <a:gd name="T6" fmla="*/ 1 w 8"/>
                <a:gd name="T7" fmla="*/ 8 h 10"/>
                <a:gd name="T8" fmla="*/ 1 w 8"/>
                <a:gd name="T9" fmla="*/ 8 h 10"/>
                <a:gd name="T10" fmla="*/ 1 w 8"/>
                <a:gd name="T11" fmla="*/ 10 h 10"/>
                <a:gd name="T12" fmla="*/ 3 w 8"/>
                <a:gd name="T13" fmla="*/ 10 h 10"/>
                <a:gd name="T14" fmla="*/ 3 w 8"/>
                <a:gd name="T15" fmla="*/ 8 h 10"/>
                <a:gd name="T16" fmla="*/ 5 w 8"/>
                <a:gd name="T17" fmla="*/ 8 h 10"/>
                <a:gd name="T18" fmla="*/ 5 w 8"/>
                <a:gd name="T19" fmla="*/ 7 h 10"/>
                <a:gd name="T20" fmla="*/ 3 w 8"/>
                <a:gd name="T21" fmla="*/ 7 h 10"/>
                <a:gd name="T22" fmla="*/ 3 w 8"/>
                <a:gd name="T23" fmla="*/ 5 h 10"/>
                <a:gd name="T24" fmla="*/ 5 w 8"/>
                <a:gd name="T25" fmla="*/ 3 h 10"/>
                <a:gd name="T26" fmla="*/ 6 w 8"/>
                <a:gd name="T27" fmla="*/ 3 h 10"/>
                <a:gd name="T28" fmla="*/ 6 w 8"/>
                <a:gd name="T29" fmla="*/ 2 h 10"/>
                <a:gd name="T30" fmla="*/ 6 w 8"/>
                <a:gd name="T31" fmla="*/ 2 h 10"/>
                <a:gd name="T32" fmla="*/ 8 w 8"/>
                <a:gd name="T33" fmla="*/ 2 h 10"/>
                <a:gd name="T34" fmla="*/ 8 w 8"/>
                <a:gd name="T35" fmla="*/ 2 h 10"/>
                <a:gd name="T36" fmla="*/ 8 w 8"/>
                <a:gd name="T37" fmla="*/ 0 h 10"/>
                <a:gd name="T38" fmla="*/ 6 w 8"/>
                <a:gd name="T39" fmla="*/ 0 h 10"/>
                <a:gd name="T40" fmla="*/ 1 w 8"/>
                <a:gd name="T41" fmla="*/ 0 h 10"/>
                <a:gd name="T42" fmla="*/ 1 w 8"/>
                <a:gd name="T43" fmla="*/ 0 h 10"/>
                <a:gd name="T44" fmla="*/ 0 w 8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134"/>
            <p:cNvSpPr>
              <a:spLocks/>
            </p:cNvSpPr>
            <p:nvPr/>
          </p:nvSpPr>
          <p:spPr bwMode="auto">
            <a:xfrm>
              <a:off x="3939967" y="2466294"/>
              <a:ext cx="58062" cy="6076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  <a:gd name="T118" fmla="*/ 37 w 43"/>
                <a:gd name="T1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37" y="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Freeform 135"/>
            <p:cNvSpPr>
              <a:spLocks/>
            </p:cNvSpPr>
            <p:nvPr/>
          </p:nvSpPr>
          <p:spPr bwMode="auto">
            <a:xfrm>
              <a:off x="3939967" y="2466294"/>
              <a:ext cx="58062" cy="6076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Freeform 136"/>
            <p:cNvSpPr>
              <a:spLocks/>
            </p:cNvSpPr>
            <p:nvPr/>
          </p:nvSpPr>
          <p:spPr bwMode="auto">
            <a:xfrm>
              <a:off x="3980475" y="2452792"/>
              <a:ext cx="47260" cy="41858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  <a:gd name="T90" fmla="*/ 7 w 35"/>
                <a:gd name="T9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7" y="3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Freeform 137"/>
            <p:cNvSpPr>
              <a:spLocks/>
            </p:cNvSpPr>
            <p:nvPr/>
          </p:nvSpPr>
          <p:spPr bwMode="auto">
            <a:xfrm>
              <a:off x="3980475" y="2452792"/>
              <a:ext cx="47260" cy="41858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Freeform 138"/>
            <p:cNvSpPr>
              <a:spLocks/>
            </p:cNvSpPr>
            <p:nvPr/>
          </p:nvSpPr>
          <p:spPr bwMode="auto">
            <a:xfrm>
              <a:off x="3973724" y="2467644"/>
              <a:ext cx="6752" cy="9451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Freeform 139"/>
            <p:cNvSpPr>
              <a:spLocks/>
            </p:cNvSpPr>
            <p:nvPr/>
          </p:nvSpPr>
          <p:spPr bwMode="auto">
            <a:xfrm>
              <a:off x="3973724" y="2467644"/>
              <a:ext cx="6752" cy="9451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Freeform 140"/>
            <p:cNvSpPr>
              <a:spLocks/>
            </p:cNvSpPr>
            <p:nvPr/>
          </p:nvSpPr>
          <p:spPr bwMode="auto">
            <a:xfrm>
              <a:off x="3876505" y="2753900"/>
              <a:ext cx="36458" cy="39157"/>
            </a:xfrm>
            <a:custGeom>
              <a:avLst/>
              <a:gdLst>
                <a:gd name="T0" fmla="*/ 5 w 27"/>
                <a:gd name="T1" fmla="*/ 7 h 29"/>
                <a:gd name="T2" fmla="*/ 0 w 27"/>
                <a:gd name="T3" fmla="*/ 15 h 29"/>
                <a:gd name="T4" fmla="*/ 0 w 27"/>
                <a:gd name="T5" fmla="*/ 17 h 29"/>
                <a:gd name="T6" fmla="*/ 0 w 27"/>
                <a:gd name="T7" fmla="*/ 17 h 29"/>
                <a:gd name="T8" fmla="*/ 2 w 27"/>
                <a:gd name="T9" fmla="*/ 17 h 29"/>
                <a:gd name="T10" fmla="*/ 3 w 27"/>
                <a:gd name="T11" fmla="*/ 17 h 29"/>
                <a:gd name="T12" fmla="*/ 5 w 27"/>
                <a:gd name="T13" fmla="*/ 17 h 29"/>
                <a:gd name="T14" fmla="*/ 5 w 27"/>
                <a:gd name="T15" fmla="*/ 17 h 29"/>
                <a:gd name="T16" fmla="*/ 7 w 27"/>
                <a:gd name="T17" fmla="*/ 15 h 29"/>
                <a:gd name="T18" fmla="*/ 7 w 27"/>
                <a:gd name="T19" fmla="*/ 15 h 29"/>
                <a:gd name="T20" fmla="*/ 8 w 27"/>
                <a:gd name="T21" fmla="*/ 12 h 29"/>
                <a:gd name="T22" fmla="*/ 10 w 27"/>
                <a:gd name="T23" fmla="*/ 12 h 29"/>
                <a:gd name="T24" fmla="*/ 10 w 27"/>
                <a:gd name="T25" fmla="*/ 10 h 29"/>
                <a:gd name="T26" fmla="*/ 12 w 27"/>
                <a:gd name="T27" fmla="*/ 10 h 29"/>
                <a:gd name="T28" fmla="*/ 15 w 27"/>
                <a:gd name="T29" fmla="*/ 12 h 29"/>
                <a:gd name="T30" fmla="*/ 15 w 27"/>
                <a:gd name="T31" fmla="*/ 12 h 29"/>
                <a:gd name="T32" fmla="*/ 15 w 27"/>
                <a:gd name="T33" fmla="*/ 14 h 29"/>
                <a:gd name="T34" fmla="*/ 15 w 27"/>
                <a:gd name="T35" fmla="*/ 14 h 29"/>
                <a:gd name="T36" fmla="*/ 15 w 27"/>
                <a:gd name="T37" fmla="*/ 14 h 29"/>
                <a:gd name="T38" fmla="*/ 13 w 27"/>
                <a:gd name="T39" fmla="*/ 14 h 29"/>
                <a:gd name="T40" fmla="*/ 10 w 27"/>
                <a:gd name="T41" fmla="*/ 17 h 29"/>
                <a:gd name="T42" fmla="*/ 7 w 27"/>
                <a:gd name="T43" fmla="*/ 24 h 29"/>
                <a:gd name="T44" fmla="*/ 5 w 27"/>
                <a:gd name="T45" fmla="*/ 27 h 29"/>
                <a:gd name="T46" fmla="*/ 7 w 27"/>
                <a:gd name="T47" fmla="*/ 29 h 29"/>
                <a:gd name="T48" fmla="*/ 8 w 27"/>
                <a:gd name="T49" fmla="*/ 29 h 29"/>
                <a:gd name="T50" fmla="*/ 8 w 27"/>
                <a:gd name="T51" fmla="*/ 29 h 29"/>
                <a:gd name="T52" fmla="*/ 17 w 27"/>
                <a:gd name="T53" fmla="*/ 27 h 29"/>
                <a:gd name="T54" fmla="*/ 18 w 27"/>
                <a:gd name="T55" fmla="*/ 27 h 29"/>
                <a:gd name="T56" fmla="*/ 23 w 27"/>
                <a:gd name="T57" fmla="*/ 25 h 29"/>
                <a:gd name="T58" fmla="*/ 23 w 27"/>
                <a:gd name="T59" fmla="*/ 25 h 29"/>
                <a:gd name="T60" fmla="*/ 23 w 27"/>
                <a:gd name="T61" fmla="*/ 25 h 29"/>
                <a:gd name="T62" fmla="*/ 25 w 27"/>
                <a:gd name="T63" fmla="*/ 22 h 29"/>
                <a:gd name="T64" fmla="*/ 25 w 27"/>
                <a:gd name="T65" fmla="*/ 19 h 29"/>
                <a:gd name="T66" fmla="*/ 25 w 27"/>
                <a:gd name="T67" fmla="*/ 17 h 29"/>
                <a:gd name="T68" fmla="*/ 25 w 27"/>
                <a:gd name="T69" fmla="*/ 17 h 29"/>
                <a:gd name="T70" fmla="*/ 23 w 27"/>
                <a:gd name="T71" fmla="*/ 15 h 29"/>
                <a:gd name="T72" fmla="*/ 23 w 27"/>
                <a:gd name="T73" fmla="*/ 14 h 29"/>
                <a:gd name="T74" fmla="*/ 23 w 27"/>
                <a:gd name="T75" fmla="*/ 12 h 29"/>
                <a:gd name="T76" fmla="*/ 25 w 27"/>
                <a:gd name="T77" fmla="*/ 7 h 29"/>
                <a:gd name="T78" fmla="*/ 27 w 27"/>
                <a:gd name="T79" fmla="*/ 4 h 29"/>
                <a:gd name="T80" fmla="*/ 27 w 27"/>
                <a:gd name="T81" fmla="*/ 2 h 29"/>
                <a:gd name="T82" fmla="*/ 27 w 27"/>
                <a:gd name="T83" fmla="*/ 2 h 29"/>
                <a:gd name="T84" fmla="*/ 27 w 27"/>
                <a:gd name="T85" fmla="*/ 2 h 29"/>
                <a:gd name="T86" fmla="*/ 27 w 27"/>
                <a:gd name="T87" fmla="*/ 0 h 29"/>
                <a:gd name="T88" fmla="*/ 15 w 27"/>
                <a:gd name="T89" fmla="*/ 2 h 29"/>
                <a:gd name="T90" fmla="*/ 10 w 27"/>
                <a:gd name="T91" fmla="*/ 2 h 29"/>
                <a:gd name="T92" fmla="*/ 8 w 27"/>
                <a:gd name="T93" fmla="*/ 2 h 29"/>
                <a:gd name="T94" fmla="*/ 8 w 27"/>
                <a:gd name="T95" fmla="*/ 2 h 29"/>
                <a:gd name="T96" fmla="*/ 8 w 27"/>
                <a:gd name="T97" fmla="*/ 4 h 29"/>
                <a:gd name="T98" fmla="*/ 5 w 27"/>
                <a:gd name="T9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29">
                  <a:moveTo>
                    <a:pt x="5" y="7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5" y="7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15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5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141"/>
            <p:cNvSpPr>
              <a:spLocks/>
            </p:cNvSpPr>
            <p:nvPr/>
          </p:nvSpPr>
          <p:spPr bwMode="auto">
            <a:xfrm>
              <a:off x="3900809" y="2521655"/>
              <a:ext cx="33757" cy="18904"/>
            </a:xfrm>
            <a:custGeom>
              <a:avLst/>
              <a:gdLst>
                <a:gd name="T0" fmla="*/ 25 w 25"/>
                <a:gd name="T1" fmla="*/ 9 h 14"/>
                <a:gd name="T2" fmla="*/ 24 w 25"/>
                <a:gd name="T3" fmla="*/ 9 h 14"/>
                <a:gd name="T4" fmla="*/ 20 w 25"/>
                <a:gd name="T5" fmla="*/ 2 h 14"/>
                <a:gd name="T6" fmla="*/ 20 w 25"/>
                <a:gd name="T7" fmla="*/ 2 h 14"/>
                <a:gd name="T8" fmla="*/ 20 w 25"/>
                <a:gd name="T9" fmla="*/ 2 h 14"/>
                <a:gd name="T10" fmla="*/ 14 w 25"/>
                <a:gd name="T11" fmla="*/ 0 h 14"/>
                <a:gd name="T12" fmla="*/ 5 w 25"/>
                <a:gd name="T13" fmla="*/ 0 h 14"/>
                <a:gd name="T14" fmla="*/ 0 w 25"/>
                <a:gd name="T15" fmla="*/ 4 h 14"/>
                <a:gd name="T16" fmla="*/ 2 w 25"/>
                <a:gd name="T17" fmla="*/ 4 h 14"/>
                <a:gd name="T18" fmla="*/ 2 w 25"/>
                <a:gd name="T19" fmla="*/ 4 h 14"/>
                <a:gd name="T20" fmla="*/ 4 w 25"/>
                <a:gd name="T21" fmla="*/ 7 h 14"/>
                <a:gd name="T22" fmla="*/ 4 w 25"/>
                <a:gd name="T23" fmla="*/ 9 h 14"/>
                <a:gd name="T24" fmla="*/ 7 w 25"/>
                <a:gd name="T25" fmla="*/ 10 h 14"/>
                <a:gd name="T26" fmla="*/ 12 w 25"/>
                <a:gd name="T27" fmla="*/ 12 h 14"/>
                <a:gd name="T28" fmla="*/ 17 w 25"/>
                <a:gd name="T29" fmla="*/ 14 h 14"/>
                <a:gd name="T30" fmla="*/ 24 w 25"/>
                <a:gd name="T31" fmla="*/ 10 h 14"/>
                <a:gd name="T32" fmla="*/ 25 w 25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4">
                  <a:moveTo>
                    <a:pt x="25" y="9"/>
                  </a:moveTo>
                  <a:lnTo>
                    <a:pt x="24" y="9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7" y="14"/>
                  </a:lnTo>
                  <a:lnTo>
                    <a:pt x="24" y="10"/>
                  </a:lnTo>
                  <a:lnTo>
                    <a:pt x="25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142"/>
            <p:cNvSpPr>
              <a:spLocks/>
            </p:cNvSpPr>
            <p:nvPr/>
          </p:nvSpPr>
          <p:spPr bwMode="auto">
            <a:xfrm>
              <a:off x="4226223" y="2486548"/>
              <a:ext cx="6752" cy="4050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3 w 5"/>
                <a:gd name="T5" fmla="*/ 3 h 3"/>
                <a:gd name="T6" fmla="*/ 5 w 5"/>
                <a:gd name="T7" fmla="*/ 1 h 3"/>
                <a:gd name="T8" fmla="*/ 5 w 5"/>
                <a:gd name="T9" fmla="*/ 0 h 3"/>
                <a:gd name="T10" fmla="*/ 5 w 5"/>
                <a:gd name="T11" fmla="*/ 0 h 3"/>
                <a:gd name="T12" fmla="*/ 1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1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Freeform 143"/>
            <p:cNvSpPr>
              <a:spLocks/>
            </p:cNvSpPr>
            <p:nvPr/>
          </p:nvSpPr>
          <p:spPr bwMode="auto">
            <a:xfrm>
              <a:off x="4212721" y="2470345"/>
              <a:ext cx="13503" cy="22954"/>
            </a:xfrm>
            <a:custGeom>
              <a:avLst/>
              <a:gdLst>
                <a:gd name="T0" fmla="*/ 6 w 10"/>
                <a:gd name="T1" fmla="*/ 2 h 17"/>
                <a:gd name="T2" fmla="*/ 5 w 10"/>
                <a:gd name="T3" fmla="*/ 0 h 17"/>
                <a:gd name="T4" fmla="*/ 5 w 10"/>
                <a:gd name="T5" fmla="*/ 0 h 17"/>
                <a:gd name="T6" fmla="*/ 1 w 10"/>
                <a:gd name="T7" fmla="*/ 0 h 17"/>
                <a:gd name="T8" fmla="*/ 1 w 10"/>
                <a:gd name="T9" fmla="*/ 2 h 17"/>
                <a:gd name="T10" fmla="*/ 1 w 10"/>
                <a:gd name="T11" fmla="*/ 2 h 17"/>
                <a:gd name="T12" fmla="*/ 0 w 10"/>
                <a:gd name="T13" fmla="*/ 3 h 17"/>
                <a:gd name="T14" fmla="*/ 0 w 10"/>
                <a:gd name="T15" fmla="*/ 3 h 17"/>
                <a:gd name="T16" fmla="*/ 1 w 10"/>
                <a:gd name="T17" fmla="*/ 15 h 17"/>
                <a:gd name="T18" fmla="*/ 3 w 10"/>
                <a:gd name="T19" fmla="*/ 15 h 17"/>
                <a:gd name="T20" fmla="*/ 6 w 10"/>
                <a:gd name="T21" fmla="*/ 15 h 17"/>
                <a:gd name="T22" fmla="*/ 8 w 10"/>
                <a:gd name="T23" fmla="*/ 17 h 17"/>
                <a:gd name="T24" fmla="*/ 10 w 10"/>
                <a:gd name="T25" fmla="*/ 17 h 17"/>
                <a:gd name="T26" fmla="*/ 10 w 10"/>
                <a:gd name="T27" fmla="*/ 15 h 17"/>
                <a:gd name="T28" fmla="*/ 10 w 10"/>
                <a:gd name="T29" fmla="*/ 15 h 17"/>
                <a:gd name="T30" fmla="*/ 8 w 10"/>
                <a:gd name="T31" fmla="*/ 15 h 17"/>
                <a:gd name="T32" fmla="*/ 8 w 10"/>
                <a:gd name="T33" fmla="*/ 15 h 17"/>
                <a:gd name="T34" fmla="*/ 8 w 10"/>
                <a:gd name="T35" fmla="*/ 13 h 17"/>
                <a:gd name="T36" fmla="*/ 8 w 10"/>
                <a:gd name="T37" fmla="*/ 10 h 17"/>
                <a:gd name="T38" fmla="*/ 10 w 10"/>
                <a:gd name="T39" fmla="*/ 10 h 17"/>
                <a:gd name="T40" fmla="*/ 10 w 10"/>
                <a:gd name="T41" fmla="*/ 10 h 17"/>
                <a:gd name="T42" fmla="*/ 10 w 10"/>
                <a:gd name="T43" fmla="*/ 7 h 17"/>
                <a:gd name="T44" fmla="*/ 8 w 10"/>
                <a:gd name="T45" fmla="*/ 7 h 17"/>
                <a:gd name="T46" fmla="*/ 8 w 10"/>
                <a:gd name="T47" fmla="*/ 5 h 17"/>
                <a:gd name="T48" fmla="*/ 6 w 10"/>
                <a:gd name="T4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17">
                  <a:moveTo>
                    <a:pt x="6" y="2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Freeform 144"/>
            <p:cNvSpPr>
              <a:spLocks/>
            </p:cNvSpPr>
            <p:nvPr/>
          </p:nvSpPr>
          <p:spPr bwMode="auto">
            <a:xfrm>
              <a:off x="3939967" y="2544610"/>
              <a:ext cx="63463" cy="87767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  <a:gd name="T86" fmla="*/ 45 w 47"/>
                <a:gd name="T87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5" y="5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Freeform 145"/>
            <p:cNvSpPr>
              <a:spLocks/>
            </p:cNvSpPr>
            <p:nvPr/>
          </p:nvSpPr>
          <p:spPr bwMode="auto">
            <a:xfrm>
              <a:off x="3939967" y="2544610"/>
              <a:ext cx="63463" cy="87767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Freeform 146"/>
            <p:cNvSpPr>
              <a:spLocks/>
            </p:cNvSpPr>
            <p:nvPr/>
          </p:nvSpPr>
          <p:spPr bwMode="auto">
            <a:xfrm>
              <a:off x="4025034" y="3036106"/>
              <a:ext cx="5401" cy="13503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147"/>
            <p:cNvSpPr>
              <a:spLocks/>
            </p:cNvSpPr>
            <p:nvPr/>
          </p:nvSpPr>
          <p:spPr bwMode="auto">
            <a:xfrm>
              <a:off x="4025034" y="3036106"/>
              <a:ext cx="5401" cy="13503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Freeform 148"/>
            <p:cNvSpPr>
              <a:spLocks/>
            </p:cNvSpPr>
            <p:nvPr/>
          </p:nvSpPr>
          <p:spPr bwMode="auto">
            <a:xfrm>
              <a:off x="4401758" y="2369075"/>
              <a:ext cx="4051" cy="9451"/>
            </a:xfrm>
            <a:custGeom>
              <a:avLst/>
              <a:gdLst>
                <a:gd name="T0" fmla="*/ 3 w 3"/>
                <a:gd name="T1" fmla="*/ 2 h 7"/>
                <a:gd name="T2" fmla="*/ 3 w 3"/>
                <a:gd name="T3" fmla="*/ 0 h 7"/>
                <a:gd name="T4" fmla="*/ 3 w 3"/>
                <a:gd name="T5" fmla="*/ 0 h 7"/>
                <a:gd name="T6" fmla="*/ 2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7 h 7"/>
                <a:gd name="T20" fmla="*/ 2 w 3"/>
                <a:gd name="T21" fmla="*/ 7 h 7"/>
                <a:gd name="T22" fmla="*/ 2 w 3"/>
                <a:gd name="T23" fmla="*/ 7 h 7"/>
                <a:gd name="T24" fmla="*/ 3 w 3"/>
                <a:gd name="T25" fmla="*/ 5 h 7"/>
                <a:gd name="T26" fmla="*/ 3 w 3"/>
                <a:gd name="T27" fmla="*/ 3 h 7"/>
                <a:gd name="T28" fmla="*/ 3 w 3"/>
                <a:gd name="T29" fmla="*/ 2 h 7"/>
                <a:gd name="T30" fmla="*/ 3 w 3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Freeform 149"/>
            <p:cNvSpPr>
              <a:spLocks/>
            </p:cNvSpPr>
            <p:nvPr/>
          </p:nvSpPr>
          <p:spPr bwMode="auto">
            <a:xfrm>
              <a:off x="3944018" y="2504102"/>
              <a:ext cx="9452" cy="2701"/>
            </a:xfrm>
            <a:custGeom>
              <a:avLst/>
              <a:gdLst>
                <a:gd name="T0" fmla="*/ 2 w 7"/>
                <a:gd name="T1" fmla="*/ 0 h 2"/>
                <a:gd name="T2" fmla="*/ 2 w 7"/>
                <a:gd name="T3" fmla="*/ 2 h 2"/>
                <a:gd name="T4" fmla="*/ 0 w 7"/>
                <a:gd name="T5" fmla="*/ 2 h 2"/>
                <a:gd name="T6" fmla="*/ 2 w 7"/>
                <a:gd name="T7" fmla="*/ 2 h 2"/>
                <a:gd name="T8" fmla="*/ 5 w 7"/>
                <a:gd name="T9" fmla="*/ 2 h 2"/>
                <a:gd name="T10" fmla="*/ 5 w 7"/>
                <a:gd name="T11" fmla="*/ 2 h 2"/>
                <a:gd name="T12" fmla="*/ 5 w 7"/>
                <a:gd name="T13" fmla="*/ 2 h 2"/>
                <a:gd name="T14" fmla="*/ 7 w 7"/>
                <a:gd name="T15" fmla="*/ 2 h 2"/>
                <a:gd name="T16" fmla="*/ 7 w 7"/>
                <a:gd name="T17" fmla="*/ 0 h 2"/>
                <a:gd name="T18" fmla="*/ 7 w 7"/>
                <a:gd name="T19" fmla="*/ 0 h 2"/>
                <a:gd name="T20" fmla="*/ 7 w 7"/>
                <a:gd name="T21" fmla="*/ 0 h 2"/>
                <a:gd name="T22" fmla="*/ 5 w 7"/>
                <a:gd name="T23" fmla="*/ 0 h 2"/>
                <a:gd name="T24" fmla="*/ 2 w 7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Freeform 150"/>
            <p:cNvSpPr>
              <a:spLocks/>
            </p:cNvSpPr>
            <p:nvPr/>
          </p:nvSpPr>
          <p:spPr bwMode="auto">
            <a:xfrm>
              <a:off x="3900809" y="3092817"/>
              <a:ext cx="39158" cy="37807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Freeform 151"/>
            <p:cNvSpPr>
              <a:spLocks/>
            </p:cNvSpPr>
            <p:nvPr/>
          </p:nvSpPr>
          <p:spPr bwMode="auto">
            <a:xfrm>
              <a:off x="3900809" y="3092817"/>
              <a:ext cx="39158" cy="37807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Freeform 152"/>
            <p:cNvSpPr>
              <a:spLocks/>
            </p:cNvSpPr>
            <p:nvPr/>
          </p:nvSpPr>
          <p:spPr bwMode="auto">
            <a:xfrm>
              <a:off x="3919713" y="2541909"/>
              <a:ext cx="4051" cy="540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1 w 3"/>
                <a:gd name="T11" fmla="*/ 4 h 4"/>
                <a:gd name="T12" fmla="*/ 1 w 3"/>
                <a:gd name="T13" fmla="*/ 4 h 4"/>
                <a:gd name="T14" fmla="*/ 1 w 3"/>
                <a:gd name="T15" fmla="*/ 4 h 4"/>
                <a:gd name="T16" fmla="*/ 3 w 3"/>
                <a:gd name="T17" fmla="*/ 2 h 4"/>
                <a:gd name="T18" fmla="*/ 3 w 3"/>
                <a:gd name="T19" fmla="*/ 0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153"/>
            <p:cNvSpPr>
              <a:spLocks/>
            </p:cNvSpPr>
            <p:nvPr/>
          </p:nvSpPr>
          <p:spPr bwMode="auto">
            <a:xfrm>
              <a:off x="3907561" y="2732296"/>
              <a:ext cx="13503" cy="10802"/>
            </a:xfrm>
            <a:custGeom>
              <a:avLst/>
              <a:gdLst>
                <a:gd name="T0" fmla="*/ 0 w 10"/>
                <a:gd name="T1" fmla="*/ 5 h 8"/>
                <a:gd name="T2" fmla="*/ 2 w 10"/>
                <a:gd name="T3" fmla="*/ 6 h 8"/>
                <a:gd name="T4" fmla="*/ 2 w 10"/>
                <a:gd name="T5" fmla="*/ 6 h 8"/>
                <a:gd name="T6" fmla="*/ 4 w 10"/>
                <a:gd name="T7" fmla="*/ 8 h 8"/>
                <a:gd name="T8" fmla="*/ 4 w 10"/>
                <a:gd name="T9" fmla="*/ 8 h 8"/>
                <a:gd name="T10" fmla="*/ 4 w 10"/>
                <a:gd name="T11" fmla="*/ 8 h 8"/>
                <a:gd name="T12" fmla="*/ 4 w 10"/>
                <a:gd name="T13" fmla="*/ 6 h 8"/>
                <a:gd name="T14" fmla="*/ 5 w 10"/>
                <a:gd name="T15" fmla="*/ 6 h 8"/>
                <a:gd name="T16" fmla="*/ 10 w 10"/>
                <a:gd name="T17" fmla="*/ 1 h 8"/>
                <a:gd name="T18" fmla="*/ 10 w 10"/>
                <a:gd name="T19" fmla="*/ 0 h 8"/>
                <a:gd name="T20" fmla="*/ 4 w 10"/>
                <a:gd name="T21" fmla="*/ 1 h 8"/>
                <a:gd name="T22" fmla="*/ 4 w 10"/>
                <a:gd name="T23" fmla="*/ 3 h 8"/>
                <a:gd name="T24" fmla="*/ 0 w 10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Freeform 154"/>
            <p:cNvSpPr>
              <a:spLocks/>
            </p:cNvSpPr>
            <p:nvPr/>
          </p:nvSpPr>
          <p:spPr bwMode="auto">
            <a:xfrm>
              <a:off x="3907561" y="2535158"/>
              <a:ext cx="2701" cy="6751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5 h 5"/>
                <a:gd name="T10" fmla="*/ 0 w 2"/>
                <a:gd name="T11" fmla="*/ 5 h 5"/>
                <a:gd name="T12" fmla="*/ 2 w 2"/>
                <a:gd name="T13" fmla="*/ 5 h 5"/>
                <a:gd name="T14" fmla="*/ 2 w 2"/>
                <a:gd name="T15" fmla="*/ 5 h 5"/>
                <a:gd name="T16" fmla="*/ 2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155"/>
            <p:cNvSpPr>
              <a:spLocks/>
            </p:cNvSpPr>
            <p:nvPr/>
          </p:nvSpPr>
          <p:spPr bwMode="auto">
            <a:xfrm>
              <a:off x="3906210" y="2659382"/>
              <a:ext cx="21604" cy="9451"/>
            </a:xfrm>
            <a:custGeom>
              <a:avLst/>
              <a:gdLst>
                <a:gd name="T0" fmla="*/ 16 w 16"/>
                <a:gd name="T1" fmla="*/ 0 h 7"/>
                <a:gd name="T2" fmla="*/ 13 w 16"/>
                <a:gd name="T3" fmla="*/ 0 h 7"/>
                <a:gd name="T4" fmla="*/ 11 w 16"/>
                <a:gd name="T5" fmla="*/ 0 h 7"/>
                <a:gd name="T6" fmla="*/ 5 w 16"/>
                <a:gd name="T7" fmla="*/ 4 h 7"/>
                <a:gd name="T8" fmla="*/ 1 w 16"/>
                <a:gd name="T9" fmla="*/ 5 h 7"/>
                <a:gd name="T10" fmla="*/ 0 w 16"/>
                <a:gd name="T11" fmla="*/ 7 h 7"/>
                <a:gd name="T12" fmla="*/ 3 w 16"/>
                <a:gd name="T13" fmla="*/ 7 h 7"/>
                <a:gd name="T14" fmla="*/ 6 w 16"/>
                <a:gd name="T15" fmla="*/ 7 h 7"/>
                <a:gd name="T16" fmla="*/ 8 w 16"/>
                <a:gd name="T17" fmla="*/ 7 h 7"/>
                <a:gd name="T18" fmla="*/ 8 w 16"/>
                <a:gd name="T19" fmla="*/ 7 h 7"/>
                <a:gd name="T20" fmla="*/ 11 w 16"/>
                <a:gd name="T21" fmla="*/ 5 h 7"/>
                <a:gd name="T22" fmla="*/ 11 w 16"/>
                <a:gd name="T23" fmla="*/ 5 h 7"/>
                <a:gd name="T24" fmla="*/ 15 w 16"/>
                <a:gd name="T25" fmla="*/ 0 h 7"/>
                <a:gd name="T26" fmla="*/ 16 w 16"/>
                <a:gd name="T27" fmla="*/ 0 h 7"/>
                <a:gd name="T28" fmla="*/ 16 w 16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Freeform 156"/>
            <p:cNvSpPr>
              <a:spLocks/>
            </p:cNvSpPr>
            <p:nvPr/>
          </p:nvSpPr>
          <p:spPr bwMode="auto">
            <a:xfrm>
              <a:off x="3917012" y="2540559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2 w 3"/>
                <a:gd name="T21" fmla="*/ 3 h 3"/>
                <a:gd name="T22" fmla="*/ 3 w 3"/>
                <a:gd name="T23" fmla="*/ 1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9" name="Freeform 157"/>
            <p:cNvSpPr>
              <a:spLocks/>
            </p:cNvSpPr>
            <p:nvPr/>
          </p:nvSpPr>
          <p:spPr bwMode="auto">
            <a:xfrm>
              <a:off x="3910262" y="2699890"/>
              <a:ext cx="4051" cy="5401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3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4 h 4"/>
                <a:gd name="T16" fmla="*/ 0 w 3"/>
                <a:gd name="T17" fmla="*/ 4 h 4"/>
                <a:gd name="T18" fmla="*/ 0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Freeform 158"/>
            <p:cNvSpPr>
              <a:spLocks/>
            </p:cNvSpPr>
            <p:nvPr/>
          </p:nvSpPr>
          <p:spPr bwMode="auto">
            <a:xfrm>
              <a:off x="3923764" y="2740398"/>
              <a:ext cx="27005" cy="18904"/>
            </a:xfrm>
            <a:custGeom>
              <a:avLst/>
              <a:gdLst>
                <a:gd name="T0" fmla="*/ 7 w 20"/>
                <a:gd name="T1" fmla="*/ 14 h 14"/>
                <a:gd name="T2" fmla="*/ 10 w 20"/>
                <a:gd name="T3" fmla="*/ 12 h 14"/>
                <a:gd name="T4" fmla="*/ 12 w 20"/>
                <a:gd name="T5" fmla="*/ 10 h 14"/>
                <a:gd name="T6" fmla="*/ 13 w 20"/>
                <a:gd name="T7" fmla="*/ 10 h 14"/>
                <a:gd name="T8" fmla="*/ 18 w 20"/>
                <a:gd name="T9" fmla="*/ 5 h 14"/>
                <a:gd name="T10" fmla="*/ 18 w 20"/>
                <a:gd name="T11" fmla="*/ 4 h 14"/>
                <a:gd name="T12" fmla="*/ 20 w 20"/>
                <a:gd name="T13" fmla="*/ 2 h 14"/>
                <a:gd name="T14" fmla="*/ 20 w 20"/>
                <a:gd name="T15" fmla="*/ 2 h 14"/>
                <a:gd name="T16" fmla="*/ 20 w 20"/>
                <a:gd name="T17" fmla="*/ 0 h 14"/>
                <a:gd name="T18" fmla="*/ 18 w 20"/>
                <a:gd name="T19" fmla="*/ 0 h 14"/>
                <a:gd name="T20" fmla="*/ 17 w 20"/>
                <a:gd name="T21" fmla="*/ 0 h 14"/>
                <a:gd name="T22" fmla="*/ 7 w 20"/>
                <a:gd name="T23" fmla="*/ 5 h 14"/>
                <a:gd name="T24" fmla="*/ 3 w 20"/>
                <a:gd name="T25" fmla="*/ 7 h 14"/>
                <a:gd name="T26" fmla="*/ 0 w 20"/>
                <a:gd name="T27" fmla="*/ 10 h 14"/>
                <a:gd name="T28" fmla="*/ 0 w 20"/>
                <a:gd name="T29" fmla="*/ 10 h 14"/>
                <a:gd name="T30" fmla="*/ 0 w 20"/>
                <a:gd name="T31" fmla="*/ 10 h 14"/>
                <a:gd name="T32" fmla="*/ 2 w 20"/>
                <a:gd name="T33" fmla="*/ 12 h 14"/>
                <a:gd name="T34" fmla="*/ 2 w 20"/>
                <a:gd name="T35" fmla="*/ 14 h 14"/>
                <a:gd name="T36" fmla="*/ 7 w 20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4">
                  <a:moveTo>
                    <a:pt x="7" y="14"/>
                  </a:moveTo>
                  <a:lnTo>
                    <a:pt x="10" y="12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7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7" y="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Freeform 159"/>
            <p:cNvSpPr>
              <a:spLocks/>
            </p:cNvSpPr>
            <p:nvPr/>
          </p:nvSpPr>
          <p:spPr bwMode="auto">
            <a:xfrm>
              <a:off x="3930515" y="2689088"/>
              <a:ext cx="6752" cy="4050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2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160"/>
            <p:cNvSpPr>
              <a:spLocks/>
            </p:cNvSpPr>
            <p:nvPr/>
          </p:nvSpPr>
          <p:spPr bwMode="auto">
            <a:xfrm>
              <a:off x="3900809" y="2555412"/>
              <a:ext cx="6752" cy="9451"/>
            </a:xfrm>
            <a:custGeom>
              <a:avLst/>
              <a:gdLst>
                <a:gd name="T0" fmla="*/ 0 w 5"/>
                <a:gd name="T1" fmla="*/ 0 h 7"/>
                <a:gd name="T2" fmla="*/ 2 w 5"/>
                <a:gd name="T3" fmla="*/ 2 h 7"/>
                <a:gd name="T4" fmla="*/ 4 w 5"/>
                <a:gd name="T5" fmla="*/ 5 h 7"/>
                <a:gd name="T6" fmla="*/ 5 w 5"/>
                <a:gd name="T7" fmla="*/ 5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5 w 5"/>
                <a:gd name="T15" fmla="*/ 2 h 7"/>
                <a:gd name="T16" fmla="*/ 4 w 5"/>
                <a:gd name="T17" fmla="*/ 0 h 7"/>
                <a:gd name="T18" fmla="*/ 0 w 5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2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Freeform 161"/>
            <p:cNvSpPr>
              <a:spLocks/>
            </p:cNvSpPr>
            <p:nvPr/>
          </p:nvSpPr>
          <p:spPr bwMode="auto">
            <a:xfrm>
              <a:off x="3948069" y="2736347"/>
              <a:ext cx="5401" cy="405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0 w 4"/>
                <a:gd name="T15" fmla="*/ 2 h 3"/>
                <a:gd name="T16" fmla="*/ 0 w 4"/>
                <a:gd name="T17" fmla="*/ 2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Freeform 162"/>
            <p:cNvSpPr>
              <a:spLocks/>
            </p:cNvSpPr>
            <p:nvPr/>
          </p:nvSpPr>
          <p:spPr bwMode="auto">
            <a:xfrm>
              <a:off x="3993978" y="2567564"/>
              <a:ext cx="6752" cy="8102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1 h 6"/>
                <a:gd name="T4" fmla="*/ 5 w 5"/>
                <a:gd name="T5" fmla="*/ 0 h 6"/>
                <a:gd name="T6" fmla="*/ 3 w 5"/>
                <a:gd name="T7" fmla="*/ 1 h 6"/>
                <a:gd name="T8" fmla="*/ 3 w 5"/>
                <a:gd name="T9" fmla="*/ 1 h 6"/>
                <a:gd name="T10" fmla="*/ 2 w 5"/>
                <a:gd name="T11" fmla="*/ 3 h 6"/>
                <a:gd name="T12" fmla="*/ 2 w 5"/>
                <a:gd name="T13" fmla="*/ 3 h 6"/>
                <a:gd name="T14" fmla="*/ 0 w 5"/>
                <a:gd name="T15" fmla="*/ 5 h 6"/>
                <a:gd name="T16" fmla="*/ 0 w 5"/>
                <a:gd name="T17" fmla="*/ 5 h 6"/>
                <a:gd name="T18" fmla="*/ 0 w 5"/>
                <a:gd name="T19" fmla="*/ 6 h 6"/>
                <a:gd name="T20" fmla="*/ 2 w 5"/>
                <a:gd name="T21" fmla="*/ 6 h 6"/>
                <a:gd name="T22" fmla="*/ 2 w 5"/>
                <a:gd name="T23" fmla="*/ 6 h 6"/>
                <a:gd name="T24" fmla="*/ 2 w 5"/>
                <a:gd name="T25" fmla="*/ 5 h 6"/>
                <a:gd name="T26" fmla="*/ 3 w 5"/>
                <a:gd name="T27" fmla="*/ 5 h 6"/>
                <a:gd name="T28" fmla="*/ 3 w 5"/>
                <a:gd name="T29" fmla="*/ 3 h 6"/>
                <a:gd name="T30" fmla="*/ 5 w 5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Freeform 163"/>
            <p:cNvSpPr>
              <a:spLocks/>
            </p:cNvSpPr>
            <p:nvPr/>
          </p:nvSpPr>
          <p:spPr bwMode="auto">
            <a:xfrm>
              <a:off x="3980475" y="2575665"/>
              <a:ext cx="13503" cy="20254"/>
            </a:xfrm>
            <a:custGeom>
              <a:avLst/>
              <a:gdLst>
                <a:gd name="T0" fmla="*/ 10 w 10"/>
                <a:gd name="T1" fmla="*/ 0 h 15"/>
                <a:gd name="T2" fmla="*/ 5 w 10"/>
                <a:gd name="T3" fmla="*/ 4 h 15"/>
                <a:gd name="T4" fmla="*/ 5 w 10"/>
                <a:gd name="T5" fmla="*/ 5 h 15"/>
                <a:gd name="T6" fmla="*/ 3 w 10"/>
                <a:gd name="T7" fmla="*/ 5 h 15"/>
                <a:gd name="T8" fmla="*/ 0 w 10"/>
                <a:gd name="T9" fmla="*/ 12 h 15"/>
                <a:gd name="T10" fmla="*/ 0 w 10"/>
                <a:gd name="T11" fmla="*/ 14 h 15"/>
                <a:gd name="T12" fmla="*/ 0 w 10"/>
                <a:gd name="T13" fmla="*/ 15 h 15"/>
                <a:gd name="T14" fmla="*/ 2 w 10"/>
                <a:gd name="T15" fmla="*/ 15 h 15"/>
                <a:gd name="T16" fmla="*/ 3 w 10"/>
                <a:gd name="T17" fmla="*/ 15 h 15"/>
                <a:gd name="T18" fmla="*/ 3 w 10"/>
                <a:gd name="T19" fmla="*/ 15 h 15"/>
                <a:gd name="T20" fmla="*/ 5 w 10"/>
                <a:gd name="T21" fmla="*/ 14 h 15"/>
                <a:gd name="T22" fmla="*/ 5 w 10"/>
                <a:gd name="T23" fmla="*/ 14 h 15"/>
                <a:gd name="T24" fmla="*/ 5 w 10"/>
                <a:gd name="T25" fmla="*/ 14 h 15"/>
                <a:gd name="T26" fmla="*/ 7 w 10"/>
                <a:gd name="T27" fmla="*/ 5 h 15"/>
                <a:gd name="T28" fmla="*/ 10 w 10"/>
                <a:gd name="T29" fmla="*/ 2 h 15"/>
                <a:gd name="T30" fmla="*/ 10 w 10"/>
                <a:gd name="T31" fmla="*/ 2 h 15"/>
                <a:gd name="T32" fmla="*/ 10 w 10"/>
                <a:gd name="T33" fmla="*/ 0 h 15"/>
                <a:gd name="T34" fmla="*/ 10 w 10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5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Freeform 164"/>
            <p:cNvSpPr>
              <a:spLocks/>
            </p:cNvSpPr>
            <p:nvPr/>
          </p:nvSpPr>
          <p:spPr bwMode="auto">
            <a:xfrm>
              <a:off x="3983176" y="2595920"/>
              <a:ext cx="6752" cy="9451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4 h 7"/>
                <a:gd name="T4" fmla="*/ 1 w 5"/>
                <a:gd name="T5" fmla="*/ 6 h 7"/>
                <a:gd name="T6" fmla="*/ 1 w 5"/>
                <a:gd name="T7" fmla="*/ 7 h 7"/>
                <a:gd name="T8" fmla="*/ 3 w 5"/>
                <a:gd name="T9" fmla="*/ 6 h 7"/>
                <a:gd name="T10" fmla="*/ 5 w 5"/>
                <a:gd name="T11" fmla="*/ 6 h 7"/>
                <a:gd name="T12" fmla="*/ 5 w 5"/>
                <a:gd name="T13" fmla="*/ 6 h 7"/>
                <a:gd name="T14" fmla="*/ 5 w 5"/>
                <a:gd name="T15" fmla="*/ 4 h 7"/>
                <a:gd name="T16" fmla="*/ 5 w 5"/>
                <a:gd name="T17" fmla="*/ 4 h 7"/>
                <a:gd name="T18" fmla="*/ 3 w 5"/>
                <a:gd name="T19" fmla="*/ 2 h 7"/>
                <a:gd name="T20" fmla="*/ 3 w 5"/>
                <a:gd name="T21" fmla="*/ 2 h 7"/>
                <a:gd name="T22" fmla="*/ 1 w 5"/>
                <a:gd name="T23" fmla="*/ 0 h 7"/>
                <a:gd name="T24" fmla="*/ 1 w 5"/>
                <a:gd name="T25" fmla="*/ 0 h 7"/>
                <a:gd name="T26" fmla="*/ 1 w 5"/>
                <a:gd name="T27" fmla="*/ 0 h 7"/>
                <a:gd name="T28" fmla="*/ 0 w 5"/>
                <a:gd name="T29" fmla="*/ 0 h 7"/>
                <a:gd name="T30" fmla="*/ 0 w 5"/>
                <a:gd name="T31" fmla="*/ 2 h 7"/>
                <a:gd name="T32" fmla="*/ 0 w 5"/>
                <a:gd name="T33" fmla="*/ 2 h 7"/>
                <a:gd name="T34" fmla="*/ 0 w 5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Freeform 165"/>
            <p:cNvSpPr>
              <a:spLocks/>
            </p:cNvSpPr>
            <p:nvPr/>
          </p:nvSpPr>
          <p:spPr bwMode="auto">
            <a:xfrm>
              <a:off x="3887307" y="2558112"/>
              <a:ext cx="20254" cy="33756"/>
            </a:xfrm>
            <a:custGeom>
              <a:avLst/>
              <a:gdLst>
                <a:gd name="T0" fmla="*/ 10 w 15"/>
                <a:gd name="T1" fmla="*/ 0 h 25"/>
                <a:gd name="T2" fmla="*/ 9 w 15"/>
                <a:gd name="T3" fmla="*/ 0 h 25"/>
                <a:gd name="T4" fmla="*/ 5 w 15"/>
                <a:gd name="T5" fmla="*/ 7 h 25"/>
                <a:gd name="T6" fmla="*/ 4 w 15"/>
                <a:gd name="T7" fmla="*/ 8 h 25"/>
                <a:gd name="T8" fmla="*/ 2 w 15"/>
                <a:gd name="T9" fmla="*/ 13 h 25"/>
                <a:gd name="T10" fmla="*/ 2 w 15"/>
                <a:gd name="T11" fmla="*/ 13 h 25"/>
                <a:gd name="T12" fmla="*/ 0 w 15"/>
                <a:gd name="T13" fmla="*/ 18 h 25"/>
                <a:gd name="T14" fmla="*/ 0 w 15"/>
                <a:gd name="T15" fmla="*/ 20 h 25"/>
                <a:gd name="T16" fmla="*/ 2 w 15"/>
                <a:gd name="T17" fmla="*/ 22 h 25"/>
                <a:gd name="T18" fmla="*/ 2 w 15"/>
                <a:gd name="T19" fmla="*/ 22 h 25"/>
                <a:gd name="T20" fmla="*/ 2 w 15"/>
                <a:gd name="T21" fmla="*/ 22 h 25"/>
                <a:gd name="T22" fmla="*/ 7 w 15"/>
                <a:gd name="T23" fmla="*/ 25 h 25"/>
                <a:gd name="T24" fmla="*/ 9 w 15"/>
                <a:gd name="T25" fmla="*/ 25 h 25"/>
                <a:gd name="T26" fmla="*/ 9 w 15"/>
                <a:gd name="T27" fmla="*/ 23 h 25"/>
                <a:gd name="T28" fmla="*/ 9 w 15"/>
                <a:gd name="T29" fmla="*/ 23 h 25"/>
                <a:gd name="T30" fmla="*/ 9 w 15"/>
                <a:gd name="T31" fmla="*/ 22 h 25"/>
                <a:gd name="T32" fmla="*/ 9 w 15"/>
                <a:gd name="T33" fmla="*/ 20 h 25"/>
                <a:gd name="T34" fmla="*/ 10 w 15"/>
                <a:gd name="T35" fmla="*/ 15 h 25"/>
                <a:gd name="T36" fmla="*/ 10 w 15"/>
                <a:gd name="T37" fmla="*/ 13 h 25"/>
                <a:gd name="T38" fmla="*/ 15 w 15"/>
                <a:gd name="T39" fmla="*/ 8 h 25"/>
                <a:gd name="T40" fmla="*/ 15 w 15"/>
                <a:gd name="T41" fmla="*/ 8 h 25"/>
                <a:gd name="T42" fmla="*/ 15 w 15"/>
                <a:gd name="T43" fmla="*/ 7 h 25"/>
                <a:gd name="T44" fmla="*/ 12 w 15"/>
                <a:gd name="T45" fmla="*/ 3 h 25"/>
                <a:gd name="T46" fmla="*/ 10 w 15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lnTo>
                    <a:pt x="9" y="0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2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Freeform 166"/>
            <p:cNvSpPr>
              <a:spLocks/>
            </p:cNvSpPr>
            <p:nvPr/>
          </p:nvSpPr>
          <p:spPr bwMode="auto">
            <a:xfrm>
              <a:off x="3903510" y="2541909"/>
              <a:ext cx="10802" cy="13503"/>
            </a:xfrm>
            <a:custGeom>
              <a:avLst/>
              <a:gdLst>
                <a:gd name="T0" fmla="*/ 8 w 8"/>
                <a:gd name="T1" fmla="*/ 9 h 10"/>
                <a:gd name="T2" fmla="*/ 8 w 8"/>
                <a:gd name="T3" fmla="*/ 7 h 10"/>
                <a:gd name="T4" fmla="*/ 5 w 8"/>
                <a:gd name="T5" fmla="*/ 2 h 10"/>
                <a:gd name="T6" fmla="*/ 5 w 8"/>
                <a:gd name="T7" fmla="*/ 2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0 w 8"/>
                <a:gd name="T15" fmla="*/ 2 h 10"/>
                <a:gd name="T16" fmla="*/ 0 w 8"/>
                <a:gd name="T17" fmla="*/ 2 h 10"/>
                <a:gd name="T18" fmla="*/ 0 w 8"/>
                <a:gd name="T19" fmla="*/ 2 h 10"/>
                <a:gd name="T20" fmla="*/ 0 w 8"/>
                <a:gd name="T21" fmla="*/ 4 h 10"/>
                <a:gd name="T22" fmla="*/ 0 w 8"/>
                <a:gd name="T23" fmla="*/ 5 h 10"/>
                <a:gd name="T24" fmla="*/ 0 w 8"/>
                <a:gd name="T25" fmla="*/ 7 h 10"/>
                <a:gd name="T26" fmla="*/ 2 w 8"/>
                <a:gd name="T27" fmla="*/ 9 h 10"/>
                <a:gd name="T28" fmla="*/ 3 w 8"/>
                <a:gd name="T29" fmla="*/ 9 h 10"/>
                <a:gd name="T30" fmla="*/ 3 w 8"/>
                <a:gd name="T31" fmla="*/ 10 h 10"/>
                <a:gd name="T32" fmla="*/ 5 w 8"/>
                <a:gd name="T33" fmla="*/ 10 h 10"/>
                <a:gd name="T34" fmla="*/ 5 w 8"/>
                <a:gd name="T35" fmla="*/ 10 h 10"/>
                <a:gd name="T36" fmla="*/ 7 w 8"/>
                <a:gd name="T37" fmla="*/ 10 h 10"/>
                <a:gd name="T38" fmla="*/ 8 w 8"/>
                <a:gd name="T39" fmla="*/ 10 h 10"/>
                <a:gd name="T40" fmla="*/ 8 w 8"/>
                <a:gd name="T41" fmla="*/ 10 h 10"/>
                <a:gd name="T42" fmla="*/ 8 w 8"/>
                <a:gd name="T43" fmla="*/ 9 h 10"/>
                <a:gd name="T44" fmla="*/ 8 w 8"/>
                <a:gd name="T45" fmla="*/ 9 h 10"/>
                <a:gd name="T46" fmla="*/ 8 w 8"/>
                <a:gd name="T4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0">
                  <a:moveTo>
                    <a:pt x="8" y="9"/>
                  </a:moveTo>
                  <a:lnTo>
                    <a:pt x="8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Freeform 167"/>
            <p:cNvSpPr>
              <a:spLocks/>
            </p:cNvSpPr>
            <p:nvPr/>
          </p:nvSpPr>
          <p:spPr bwMode="auto">
            <a:xfrm>
              <a:off x="3973724" y="2473045"/>
              <a:ext cx="2701" cy="1350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Freeform 168"/>
            <p:cNvSpPr>
              <a:spLocks/>
            </p:cNvSpPr>
            <p:nvPr/>
          </p:nvSpPr>
          <p:spPr bwMode="auto">
            <a:xfrm>
              <a:off x="3914312" y="2672884"/>
              <a:ext cx="52661" cy="45909"/>
            </a:xfrm>
            <a:custGeom>
              <a:avLst/>
              <a:gdLst>
                <a:gd name="T0" fmla="*/ 32 w 39"/>
                <a:gd name="T1" fmla="*/ 34 h 34"/>
                <a:gd name="T2" fmla="*/ 34 w 39"/>
                <a:gd name="T3" fmla="*/ 34 h 34"/>
                <a:gd name="T4" fmla="*/ 34 w 39"/>
                <a:gd name="T5" fmla="*/ 32 h 34"/>
                <a:gd name="T6" fmla="*/ 35 w 39"/>
                <a:gd name="T7" fmla="*/ 30 h 34"/>
                <a:gd name="T8" fmla="*/ 37 w 39"/>
                <a:gd name="T9" fmla="*/ 30 h 34"/>
                <a:gd name="T10" fmla="*/ 37 w 39"/>
                <a:gd name="T11" fmla="*/ 29 h 34"/>
                <a:gd name="T12" fmla="*/ 39 w 39"/>
                <a:gd name="T13" fmla="*/ 27 h 34"/>
                <a:gd name="T14" fmla="*/ 39 w 39"/>
                <a:gd name="T15" fmla="*/ 27 h 34"/>
                <a:gd name="T16" fmla="*/ 39 w 39"/>
                <a:gd name="T17" fmla="*/ 25 h 34"/>
                <a:gd name="T18" fmla="*/ 37 w 39"/>
                <a:gd name="T19" fmla="*/ 22 h 34"/>
                <a:gd name="T20" fmla="*/ 34 w 39"/>
                <a:gd name="T21" fmla="*/ 19 h 34"/>
                <a:gd name="T22" fmla="*/ 34 w 39"/>
                <a:gd name="T23" fmla="*/ 17 h 34"/>
                <a:gd name="T24" fmla="*/ 32 w 39"/>
                <a:gd name="T25" fmla="*/ 17 h 34"/>
                <a:gd name="T26" fmla="*/ 30 w 39"/>
                <a:gd name="T27" fmla="*/ 15 h 34"/>
                <a:gd name="T28" fmla="*/ 29 w 39"/>
                <a:gd name="T29" fmla="*/ 15 h 34"/>
                <a:gd name="T30" fmla="*/ 27 w 39"/>
                <a:gd name="T31" fmla="*/ 9 h 34"/>
                <a:gd name="T32" fmla="*/ 27 w 39"/>
                <a:gd name="T33" fmla="*/ 5 h 34"/>
                <a:gd name="T34" fmla="*/ 25 w 39"/>
                <a:gd name="T35" fmla="*/ 2 h 34"/>
                <a:gd name="T36" fmla="*/ 24 w 39"/>
                <a:gd name="T37" fmla="*/ 0 h 34"/>
                <a:gd name="T38" fmla="*/ 22 w 39"/>
                <a:gd name="T39" fmla="*/ 0 h 34"/>
                <a:gd name="T40" fmla="*/ 20 w 39"/>
                <a:gd name="T41" fmla="*/ 0 h 34"/>
                <a:gd name="T42" fmla="*/ 14 w 39"/>
                <a:gd name="T43" fmla="*/ 0 h 34"/>
                <a:gd name="T44" fmla="*/ 10 w 39"/>
                <a:gd name="T45" fmla="*/ 5 h 34"/>
                <a:gd name="T46" fmla="*/ 10 w 39"/>
                <a:gd name="T47" fmla="*/ 5 h 34"/>
                <a:gd name="T48" fmla="*/ 10 w 39"/>
                <a:gd name="T49" fmla="*/ 5 h 34"/>
                <a:gd name="T50" fmla="*/ 17 w 39"/>
                <a:gd name="T51" fmla="*/ 14 h 34"/>
                <a:gd name="T52" fmla="*/ 17 w 39"/>
                <a:gd name="T53" fmla="*/ 17 h 34"/>
                <a:gd name="T54" fmla="*/ 10 w 39"/>
                <a:gd name="T55" fmla="*/ 22 h 34"/>
                <a:gd name="T56" fmla="*/ 10 w 39"/>
                <a:gd name="T57" fmla="*/ 22 h 34"/>
                <a:gd name="T58" fmla="*/ 10 w 39"/>
                <a:gd name="T59" fmla="*/ 22 h 34"/>
                <a:gd name="T60" fmla="*/ 10 w 39"/>
                <a:gd name="T61" fmla="*/ 24 h 34"/>
                <a:gd name="T62" fmla="*/ 10 w 39"/>
                <a:gd name="T63" fmla="*/ 24 h 34"/>
                <a:gd name="T64" fmla="*/ 10 w 39"/>
                <a:gd name="T65" fmla="*/ 24 h 34"/>
                <a:gd name="T66" fmla="*/ 10 w 39"/>
                <a:gd name="T67" fmla="*/ 24 h 34"/>
                <a:gd name="T68" fmla="*/ 12 w 39"/>
                <a:gd name="T69" fmla="*/ 24 h 34"/>
                <a:gd name="T70" fmla="*/ 15 w 39"/>
                <a:gd name="T71" fmla="*/ 25 h 34"/>
                <a:gd name="T72" fmla="*/ 17 w 39"/>
                <a:gd name="T73" fmla="*/ 25 h 34"/>
                <a:gd name="T74" fmla="*/ 19 w 39"/>
                <a:gd name="T75" fmla="*/ 24 h 34"/>
                <a:gd name="T76" fmla="*/ 20 w 39"/>
                <a:gd name="T77" fmla="*/ 25 h 34"/>
                <a:gd name="T78" fmla="*/ 20 w 39"/>
                <a:gd name="T79" fmla="*/ 25 h 34"/>
                <a:gd name="T80" fmla="*/ 19 w 39"/>
                <a:gd name="T81" fmla="*/ 27 h 34"/>
                <a:gd name="T82" fmla="*/ 15 w 39"/>
                <a:gd name="T83" fmla="*/ 27 h 34"/>
                <a:gd name="T84" fmla="*/ 14 w 39"/>
                <a:gd name="T85" fmla="*/ 27 h 34"/>
                <a:gd name="T86" fmla="*/ 7 w 39"/>
                <a:gd name="T87" fmla="*/ 27 h 34"/>
                <a:gd name="T88" fmla="*/ 5 w 39"/>
                <a:gd name="T89" fmla="*/ 24 h 34"/>
                <a:gd name="T90" fmla="*/ 4 w 39"/>
                <a:gd name="T91" fmla="*/ 24 h 34"/>
                <a:gd name="T92" fmla="*/ 4 w 39"/>
                <a:gd name="T93" fmla="*/ 22 h 34"/>
                <a:gd name="T94" fmla="*/ 2 w 39"/>
                <a:gd name="T95" fmla="*/ 22 h 34"/>
                <a:gd name="T96" fmla="*/ 0 w 39"/>
                <a:gd name="T97" fmla="*/ 24 h 34"/>
                <a:gd name="T98" fmla="*/ 0 w 39"/>
                <a:gd name="T99" fmla="*/ 25 h 34"/>
                <a:gd name="T100" fmla="*/ 2 w 39"/>
                <a:gd name="T101" fmla="*/ 29 h 34"/>
                <a:gd name="T102" fmla="*/ 4 w 39"/>
                <a:gd name="T103" fmla="*/ 30 h 34"/>
                <a:gd name="T104" fmla="*/ 10 w 39"/>
                <a:gd name="T105" fmla="*/ 32 h 34"/>
                <a:gd name="T106" fmla="*/ 25 w 39"/>
                <a:gd name="T107" fmla="*/ 34 h 34"/>
                <a:gd name="T108" fmla="*/ 25 w 39"/>
                <a:gd name="T109" fmla="*/ 34 h 34"/>
                <a:gd name="T110" fmla="*/ 27 w 39"/>
                <a:gd name="T111" fmla="*/ 34 h 34"/>
                <a:gd name="T112" fmla="*/ 32 w 39"/>
                <a:gd name="T1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32" y="34"/>
                  </a:moveTo>
                  <a:lnTo>
                    <a:pt x="34" y="34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2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7" y="9"/>
                  </a:lnTo>
                  <a:lnTo>
                    <a:pt x="27" y="5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4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7" y="27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2" y="3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Freeform 169"/>
            <p:cNvSpPr>
              <a:spLocks/>
            </p:cNvSpPr>
            <p:nvPr/>
          </p:nvSpPr>
          <p:spPr bwMode="auto">
            <a:xfrm>
              <a:off x="3910262" y="2756601"/>
              <a:ext cx="22955" cy="20254"/>
            </a:xfrm>
            <a:custGeom>
              <a:avLst/>
              <a:gdLst>
                <a:gd name="T0" fmla="*/ 0 w 17"/>
                <a:gd name="T1" fmla="*/ 12 h 15"/>
                <a:gd name="T2" fmla="*/ 2 w 17"/>
                <a:gd name="T3" fmla="*/ 13 h 15"/>
                <a:gd name="T4" fmla="*/ 5 w 17"/>
                <a:gd name="T5" fmla="*/ 15 h 15"/>
                <a:gd name="T6" fmla="*/ 5 w 17"/>
                <a:gd name="T7" fmla="*/ 15 h 15"/>
                <a:gd name="T8" fmla="*/ 17 w 17"/>
                <a:gd name="T9" fmla="*/ 3 h 15"/>
                <a:gd name="T10" fmla="*/ 17 w 17"/>
                <a:gd name="T11" fmla="*/ 3 h 15"/>
                <a:gd name="T12" fmla="*/ 17 w 17"/>
                <a:gd name="T13" fmla="*/ 2 h 15"/>
                <a:gd name="T14" fmla="*/ 8 w 17"/>
                <a:gd name="T15" fmla="*/ 0 h 15"/>
                <a:gd name="T16" fmla="*/ 7 w 17"/>
                <a:gd name="T17" fmla="*/ 0 h 15"/>
                <a:gd name="T18" fmla="*/ 5 w 17"/>
                <a:gd name="T19" fmla="*/ 0 h 15"/>
                <a:gd name="T20" fmla="*/ 2 w 17"/>
                <a:gd name="T21" fmla="*/ 3 h 15"/>
                <a:gd name="T22" fmla="*/ 2 w 17"/>
                <a:gd name="T23" fmla="*/ 3 h 15"/>
                <a:gd name="T24" fmla="*/ 2 w 17"/>
                <a:gd name="T25" fmla="*/ 3 h 15"/>
                <a:gd name="T26" fmla="*/ 0 w 17"/>
                <a:gd name="T27" fmla="*/ 7 h 15"/>
                <a:gd name="T28" fmla="*/ 0 w 17"/>
                <a:gd name="T29" fmla="*/ 8 h 15"/>
                <a:gd name="T30" fmla="*/ 0 w 17"/>
                <a:gd name="T31" fmla="*/ 10 h 15"/>
                <a:gd name="T32" fmla="*/ 0 w 17"/>
                <a:gd name="T33" fmla="*/ 10 h 15"/>
                <a:gd name="T34" fmla="*/ 0 w 17"/>
                <a:gd name="T3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lnTo>
                    <a:pt x="2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Freeform 170"/>
            <p:cNvSpPr>
              <a:spLocks/>
            </p:cNvSpPr>
            <p:nvPr/>
          </p:nvSpPr>
          <p:spPr bwMode="auto">
            <a:xfrm>
              <a:off x="3960221" y="2725545"/>
              <a:ext cx="4051" cy="4050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3 w 3"/>
                <a:gd name="T11" fmla="*/ 0 h 3"/>
                <a:gd name="T12" fmla="*/ 1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171"/>
            <p:cNvSpPr>
              <a:spLocks/>
            </p:cNvSpPr>
            <p:nvPr/>
          </p:nvSpPr>
          <p:spPr bwMode="auto">
            <a:xfrm>
              <a:off x="3923764" y="2790358"/>
              <a:ext cx="6752" cy="94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5 h 7"/>
                <a:gd name="T4" fmla="*/ 0 w 5"/>
                <a:gd name="T5" fmla="*/ 7 h 7"/>
                <a:gd name="T6" fmla="*/ 0 w 5"/>
                <a:gd name="T7" fmla="*/ 7 h 7"/>
                <a:gd name="T8" fmla="*/ 3 w 5"/>
                <a:gd name="T9" fmla="*/ 5 h 7"/>
                <a:gd name="T10" fmla="*/ 5 w 5"/>
                <a:gd name="T11" fmla="*/ 0 h 7"/>
                <a:gd name="T12" fmla="*/ 5 w 5"/>
                <a:gd name="T13" fmla="*/ 0 h 7"/>
                <a:gd name="T14" fmla="*/ 3 w 5"/>
                <a:gd name="T15" fmla="*/ 0 h 7"/>
                <a:gd name="T16" fmla="*/ 0 w 5"/>
                <a:gd name="T17" fmla="*/ 3 h 7"/>
                <a:gd name="T18" fmla="*/ 0 w 5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Freeform 172"/>
            <p:cNvSpPr>
              <a:spLocks/>
            </p:cNvSpPr>
            <p:nvPr/>
          </p:nvSpPr>
          <p:spPr bwMode="auto">
            <a:xfrm>
              <a:off x="3954820" y="2729596"/>
              <a:ext cx="5401" cy="9451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7 h 7"/>
                <a:gd name="T4" fmla="*/ 4 w 4"/>
                <a:gd name="T5" fmla="*/ 2 h 7"/>
                <a:gd name="T6" fmla="*/ 4 w 4"/>
                <a:gd name="T7" fmla="*/ 0 h 7"/>
                <a:gd name="T8" fmla="*/ 4 w 4"/>
                <a:gd name="T9" fmla="*/ 0 h 7"/>
                <a:gd name="T10" fmla="*/ 4 w 4"/>
                <a:gd name="T11" fmla="*/ 0 h 7"/>
                <a:gd name="T12" fmla="*/ 2 w 4"/>
                <a:gd name="T13" fmla="*/ 0 h 7"/>
                <a:gd name="T14" fmla="*/ 0 w 4"/>
                <a:gd name="T15" fmla="*/ 3 h 7"/>
                <a:gd name="T16" fmla="*/ 0 w 4"/>
                <a:gd name="T17" fmla="*/ 3 h 7"/>
                <a:gd name="T18" fmla="*/ 0 w 4"/>
                <a:gd name="T19" fmla="*/ 7 h 7"/>
                <a:gd name="T20" fmla="*/ 0 w 4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73"/>
            <p:cNvSpPr>
              <a:spLocks/>
            </p:cNvSpPr>
            <p:nvPr/>
          </p:nvSpPr>
          <p:spPr bwMode="auto">
            <a:xfrm>
              <a:off x="3944018" y="2618874"/>
              <a:ext cx="13503" cy="16203"/>
            </a:xfrm>
            <a:custGeom>
              <a:avLst/>
              <a:gdLst>
                <a:gd name="T0" fmla="*/ 0 w 10"/>
                <a:gd name="T1" fmla="*/ 5 h 12"/>
                <a:gd name="T2" fmla="*/ 0 w 10"/>
                <a:gd name="T3" fmla="*/ 7 h 12"/>
                <a:gd name="T4" fmla="*/ 3 w 10"/>
                <a:gd name="T5" fmla="*/ 12 h 12"/>
                <a:gd name="T6" fmla="*/ 3 w 10"/>
                <a:gd name="T7" fmla="*/ 12 h 12"/>
                <a:gd name="T8" fmla="*/ 3 w 10"/>
                <a:gd name="T9" fmla="*/ 12 h 12"/>
                <a:gd name="T10" fmla="*/ 5 w 10"/>
                <a:gd name="T11" fmla="*/ 12 h 12"/>
                <a:gd name="T12" fmla="*/ 7 w 10"/>
                <a:gd name="T13" fmla="*/ 10 h 12"/>
                <a:gd name="T14" fmla="*/ 7 w 10"/>
                <a:gd name="T15" fmla="*/ 10 h 12"/>
                <a:gd name="T16" fmla="*/ 8 w 10"/>
                <a:gd name="T17" fmla="*/ 7 h 12"/>
                <a:gd name="T18" fmla="*/ 10 w 10"/>
                <a:gd name="T19" fmla="*/ 7 h 12"/>
                <a:gd name="T20" fmla="*/ 10 w 10"/>
                <a:gd name="T21" fmla="*/ 5 h 12"/>
                <a:gd name="T22" fmla="*/ 8 w 10"/>
                <a:gd name="T23" fmla="*/ 4 h 12"/>
                <a:gd name="T24" fmla="*/ 7 w 10"/>
                <a:gd name="T25" fmla="*/ 2 h 12"/>
                <a:gd name="T26" fmla="*/ 7 w 10"/>
                <a:gd name="T27" fmla="*/ 0 h 12"/>
                <a:gd name="T28" fmla="*/ 5 w 10"/>
                <a:gd name="T29" fmla="*/ 0 h 12"/>
                <a:gd name="T30" fmla="*/ 5 w 10"/>
                <a:gd name="T31" fmla="*/ 0 h 12"/>
                <a:gd name="T32" fmla="*/ 3 w 10"/>
                <a:gd name="T33" fmla="*/ 0 h 12"/>
                <a:gd name="T34" fmla="*/ 2 w 10"/>
                <a:gd name="T35" fmla="*/ 0 h 12"/>
                <a:gd name="T36" fmla="*/ 0 w 10"/>
                <a:gd name="T37" fmla="*/ 4 h 12"/>
                <a:gd name="T38" fmla="*/ 0 w 10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lnTo>
                    <a:pt x="0" y="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Freeform 174"/>
            <p:cNvSpPr>
              <a:spLocks/>
            </p:cNvSpPr>
            <p:nvPr/>
          </p:nvSpPr>
          <p:spPr bwMode="auto">
            <a:xfrm>
              <a:off x="3944018" y="2801160"/>
              <a:ext cx="20254" cy="39157"/>
            </a:xfrm>
            <a:custGeom>
              <a:avLst/>
              <a:gdLst>
                <a:gd name="T0" fmla="*/ 0 w 15"/>
                <a:gd name="T1" fmla="*/ 20 h 29"/>
                <a:gd name="T2" fmla="*/ 2 w 15"/>
                <a:gd name="T3" fmla="*/ 24 h 29"/>
                <a:gd name="T4" fmla="*/ 3 w 15"/>
                <a:gd name="T5" fmla="*/ 27 h 29"/>
                <a:gd name="T6" fmla="*/ 5 w 15"/>
                <a:gd name="T7" fmla="*/ 27 h 29"/>
                <a:gd name="T8" fmla="*/ 7 w 15"/>
                <a:gd name="T9" fmla="*/ 27 h 29"/>
                <a:gd name="T10" fmla="*/ 10 w 15"/>
                <a:gd name="T11" fmla="*/ 29 h 29"/>
                <a:gd name="T12" fmla="*/ 12 w 15"/>
                <a:gd name="T13" fmla="*/ 29 h 29"/>
                <a:gd name="T14" fmla="*/ 12 w 15"/>
                <a:gd name="T15" fmla="*/ 27 h 29"/>
                <a:gd name="T16" fmla="*/ 12 w 15"/>
                <a:gd name="T17" fmla="*/ 27 h 29"/>
                <a:gd name="T18" fmla="*/ 13 w 15"/>
                <a:gd name="T19" fmla="*/ 27 h 29"/>
                <a:gd name="T20" fmla="*/ 15 w 15"/>
                <a:gd name="T21" fmla="*/ 19 h 29"/>
                <a:gd name="T22" fmla="*/ 15 w 15"/>
                <a:gd name="T23" fmla="*/ 7 h 29"/>
                <a:gd name="T24" fmla="*/ 15 w 15"/>
                <a:gd name="T25" fmla="*/ 7 h 29"/>
                <a:gd name="T26" fmla="*/ 15 w 15"/>
                <a:gd name="T27" fmla="*/ 7 h 29"/>
                <a:gd name="T28" fmla="*/ 15 w 15"/>
                <a:gd name="T29" fmla="*/ 5 h 29"/>
                <a:gd name="T30" fmla="*/ 13 w 15"/>
                <a:gd name="T31" fmla="*/ 4 h 29"/>
                <a:gd name="T32" fmla="*/ 13 w 15"/>
                <a:gd name="T33" fmla="*/ 2 h 29"/>
                <a:gd name="T34" fmla="*/ 13 w 15"/>
                <a:gd name="T35" fmla="*/ 2 h 29"/>
                <a:gd name="T36" fmla="*/ 12 w 15"/>
                <a:gd name="T37" fmla="*/ 2 h 29"/>
                <a:gd name="T38" fmla="*/ 12 w 15"/>
                <a:gd name="T39" fmla="*/ 0 h 29"/>
                <a:gd name="T40" fmla="*/ 10 w 15"/>
                <a:gd name="T41" fmla="*/ 0 h 29"/>
                <a:gd name="T42" fmla="*/ 8 w 15"/>
                <a:gd name="T43" fmla="*/ 0 h 29"/>
                <a:gd name="T44" fmla="*/ 8 w 15"/>
                <a:gd name="T45" fmla="*/ 2 h 29"/>
                <a:gd name="T46" fmla="*/ 5 w 15"/>
                <a:gd name="T47" fmla="*/ 4 h 29"/>
                <a:gd name="T48" fmla="*/ 5 w 15"/>
                <a:gd name="T49" fmla="*/ 4 h 29"/>
                <a:gd name="T50" fmla="*/ 3 w 15"/>
                <a:gd name="T51" fmla="*/ 7 h 29"/>
                <a:gd name="T52" fmla="*/ 2 w 15"/>
                <a:gd name="T53" fmla="*/ 7 h 29"/>
                <a:gd name="T54" fmla="*/ 2 w 15"/>
                <a:gd name="T55" fmla="*/ 9 h 29"/>
                <a:gd name="T56" fmla="*/ 0 w 15"/>
                <a:gd name="T57" fmla="*/ 17 h 29"/>
                <a:gd name="T58" fmla="*/ 0 w 15"/>
                <a:gd name="T59" fmla="*/ 19 h 29"/>
                <a:gd name="T60" fmla="*/ 0 w 15"/>
                <a:gd name="T61" fmla="*/ 20 h 29"/>
                <a:gd name="T62" fmla="*/ 0 w 15"/>
                <a:gd name="T6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9">
                  <a:moveTo>
                    <a:pt x="0" y="20"/>
                  </a:moveTo>
                  <a:lnTo>
                    <a:pt x="2" y="24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3" y="27"/>
                  </a:lnTo>
                  <a:lnTo>
                    <a:pt x="15" y="19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175"/>
            <p:cNvSpPr>
              <a:spLocks/>
            </p:cNvSpPr>
            <p:nvPr/>
          </p:nvSpPr>
          <p:spPr bwMode="auto">
            <a:xfrm>
              <a:off x="3953470" y="2637778"/>
              <a:ext cx="6752" cy="8102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6 h 6"/>
                <a:gd name="T10" fmla="*/ 3 w 5"/>
                <a:gd name="T11" fmla="*/ 6 h 6"/>
                <a:gd name="T12" fmla="*/ 3 w 5"/>
                <a:gd name="T13" fmla="*/ 6 h 6"/>
                <a:gd name="T14" fmla="*/ 5 w 5"/>
                <a:gd name="T15" fmla="*/ 5 h 6"/>
                <a:gd name="T16" fmla="*/ 5 w 5"/>
                <a:gd name="T17" fmla="*/ 3 h 6"/>
                <a:gd name="T18" fmla="*/ 5 w 5"/>
                <a:gd name="T19" fmla="*/ 1 h 6"/>
                <a:gd name="T20" fmla="*/ 5 w 5"/>
                <a:gd name="T21" fmla="*/ 1 h 6"/>
                <a:gd name="T22" fmla="*/ 5 w 5"/>
                <a:gd name="T23" fmla="*/ 0 h 6"/>
                <a:gd name="T24" fmla="*/ 5 w 5"/>
                <a:gd name="T25" fmla="*/ 0 h 6"/>
                <a:gd name="T26" fmla="*/ 3 w 5"/>
                <a:gd name="T27" fmla="*/ 0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3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176"/>
            <p:cNvSpPr>
              <a:spLocks/>
            </p:cNvSpPr>
            <p:nvPr/>
          </p:nvSpPr>
          <p:spPr bwMode="auto">
            <a:xfrm>
              <a:off x="3892708" y="3099568"/>
              <a:ext cx="8102" cy="10802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9" name="Freeform 177"/>
            <p:cNvSpPr>
              <a:spLocks/>
            </p:cNvSpPr>
            <p:nvPr/>
          </p:nvSpPr>
          <p:spPr bwMode="auto">
            <a:xfrm>
              <a:off x="3892708" y="3099568"/>
              <a:ext cx="8102" cy="10802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0" name="Freeform 178"/>
            <p:cNvSpPr>
              <a:spLocks/>
            </p:cNvSpPr>
            <p:nvPr/>
          </p:nvSpPr>
          <p:spPr bwMode="auto">
            <a:xfrm>
              <a:off x="3946718" y="2486548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1 h 3"/>
                <a:gd name="T12" fmla="*/ 0 w 3"/>
                <a:gd name="T13" fmla="*/ 1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3 w 3"/>
                <a:gd name="T21" fmla="*/ 3 h 3"/>
                <a:gd name="T22" fmla="*/ 3 w 3"/>
                <a:gd name="T23" fmla="*/ 0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1" name="Freeform 179"/>
            <p:cNvSpPr>
              <a:spLocks/>
            </p:cNvSpPr>
            <p:nvPr/>
          </p:nvSpPr>
          <p:spPr bwMode="auto">
            <a:xfrm>
              <a:off x="3971023" y="2780906"/>
              <a:ext cx="9452" cy="27005"/>
            </a:xfrm>
            <a:custGeom>
              <a:avLst/>
              <a:gdLst>
                <a:gd name="T0" fmla="*/ 0 w 7"/>
                <a:gd name="T1" fmla="*/ 4 h 20"/>
                <a:gd name="T2" fmla="*/ 0 w 7"/>
                <a:gd name="T3" fmla="*/ 14 h 20"/>
                <a:gd name="T4" fmla="*/ 0 w 7"/>
                <a:gd name="T5" fmla="*/ 14 h 20"/>
                <a:gd name="T6" fmla="*/ 4 w 7"/>
                <a:gd name="T7" fmla="*/ 19 h 20"/>
                <a:gd name="T8" fmla="*/ 4 w 7"/>
                <a:gd name="T9" fmla="*/ 20 h 20"/>
                <a:gd name="T10" fmla="*/ 4 w 7"/>
                <a:gd name="T11" fmla="*/ 20 h 20"/>
                <a:gd name="T12" fmla="*/ 5 w 7"/>
                <a:gd name="T13" fmla="*/ 20 h 20"/>
                <a:gd name="T14" fmla="*/ 7 w 7"/>
                <a:gd name="T15" fmla="*/ 15 h 20"/>
                <a:gd name="T16" fmla="*/ 7 w 7"/>
                <a:gd name="T17" fmla="*/ 14 h 20"/>
                <a:gd name="T18" fmla="*/ 7 w 7"/>
                <a:gd name="T19" fmla="*/ 12 h 20"/>
                <a:gd name="T20" fmla="*/ 7 w 7"/>
                <a:gd name="T21" fmla="*/ 10 h 20"/>
                <a:gd name="T22" fmla="*/ 7 w 7"/>
                <a:gd name="T23" fmla="*/ 5 h 20"/>
                <a:gd name="T24" fmla="*/ 5 w 7"/>
                <a:gd name="T25" fmla="*/ 5 h 20"/>
                <a:gd name="T26" fmla="*/ 4 w 7"/>
                <a:gd name="T27" fmla="*/ 0 h 20"/>
                <a:gd name="T28" fmla="*/ 2 w 7"/>
                <a:gd name="T29" fmla="*/ 0 h 20"/>
                <a:gd name="T30" fmla="*/ 0 w 7"/>
                <a:gd name="T31" fmla="*/ 2 h 20"/>
                <a:gd name="T32" fmla="*/ 0 w 7"/>
                <a:gd name="T33" fmla="*/ 2 h 20"/>
                <a:gd name="T34" fmla="*/ 0 w 7"/>
                <a:gd name="T3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0">
                  <a:moveTo>
                    <a:pt x="0" y="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Freeform 180"/>
            <p:cNvSpPr>
              <a:spLocks/>
            </p:cNvSpPr>
            <p:nvPr/>
          </p:nvSpPr>
          <p:spPr bwMode="auto">
            <a:xfrm>
              <a:off x="3919713" y="2978044"/>
              <a:ext cx="44559" cy="33756"/>
            </a:xfrm>
            <a:custGeom>
              <a:avLst/>
              <a:gdLst>
                <a:gd name="T0" fmla="*/ 16 w 33"/>
                <a:gd name="T1" fmla="*/ 23 h 25"/>
                <a:gd name="T2" fmla="*/ 18 w 33"/>
                <a:gd name="T3" fmla="*/ 21 h 25"/>
                <a:gd name="T4" fmla="*/ 23 w 33"/>
                <a:gd name="T5" fmla="*/ 20 h 25"/>
                <a:gd name="T6" fmla="*/ 25 w 33"/>
                <a:gd name="T7" fmla="*/ 18 h 25"/>
                <a:gd name="T8" fmla="*/ 30 w 33"/>
                <a:gd name="T9" fmla="*/ 13 h 25"/>
                <a:gd name="T10" fmla="*/ 31 w 33"/>
                <a:gd name="T11" fmla="*/ 11 h 25"/>
                <a:gd name="T12" fmla="*/ 31 w 33"/>
                <a:gd name="T13" fmla="*/ 11 h 25"/>
                <a:gd name="T14" fmla="*/ 31 w 33"/>
                <a:gd name="T15" fmla="*/ 10 h 25"/>
                <a:gd name="T16" fmla="*/ 30 w 33"/>
                <a:gd name="T17" fmla="*/ 10 h 25"/>
                <a:gd name="T18" fmla="*/ 30 w 33"/>
                <a:gd name="T19" fmla="*/ 8 h 25"/>
                <a:gd name="T20" fmla="*/ 30 w 33"/>
                <a:gd name="T21" fmla="*/ 8 h 25"/>
                <a:gd name="T22" fmla="*/ 30 w 33"/>
                <a:gd name="T23" fmla="*/ 5 h 25"/>
                <a:gd name="T24" fmla="*/ 30 w 33"/>
                <a:gd name="T25" fmla="*/ 5 h 25"/>
                <a:gd name="T26" fmla="*/ 30 w 33"/>
                <a:gd name="T27" fmla="*/ 5 h 25"/>
                <a:gd name="T28" fmla="*/ 31 w 33"/>
                <a:gd name="T29" fmla="*/ 3 h 25"/>
                <a:gd name="T30" fmla="*/ 33 w 33"/>
                <a:gd name="T31" fmla="*/ 1 h 25"/>
                <a:gd name="T32" fmla="*/ 33 w 33"/>
                <a:gd name="T33" fmla="*/ 0 h 25"/>
                <a:gd name="T34" fmla="*/ 31 w 33"/>
                <a:gd name="T35" fmla="*/ 0 h 25"/>
                <a:gd name="T36" fmla="*/ 26 w 33"/>
                <a:gd name="T37" fmla="*/ 0 h 25"/>
                <a:gd name="T38" fmla="*/ 25 w 33"/>
                <a:gd name="T39" fmla="*/ 0 h 25"/>
                <a:gd name="T40" fmla="*/ 23 w 33"/>
                <a:gd name="T41" fmla="*/ 1 h 25"/>
                <a:gd name="T42" fmla="*/ 21 w 33"/>
                <a:gd name="T43" fmla="*/ 3 h 25"/>
                <a:gd name="T44" fmla="*/ 18 w 33"/>
                <a:gd name="T45" fmla="*/ 5 h 25"/>
                <a:gd name="T46" fmla="*/ 18 w 33"/>
                <a:gd name="T47" fmla="*/ 6 h 25"/>
                <a:gd name="T48" fmla="*/ 16 w 33"/>
                <a:gd name="T49" fmla="*/ 8 h 25"/>
                <a:gd name="T50" fmla="*/ 16 w 33"/>
                <a:gd name="T51" fmla="*/ 8 h 25"/>
                <a:gd name="T52" fmla="*/ 15 w 33"/>
                <a:gd name="T53" fmla="*/ 10 h 25"/>
                <a:gd name="T54" fmla="*/ 15 w 33"/>
                <a:gd name="T55" fmla="*/ 10 h 25"/>
                <a:gd name="T56" fmla="*/ 13 w 33"/>
                <a:gd name="T57" fmla="*/ 10 h 25"/>
                <a:gd name="T58" fmla="*/ 6 w 33"/>
                <a:gd name="T59" fmla="*/ 15 h 25"/>
                <a:gd name="T60" fmla="*/ 0 w 33"/>
                <a:gd name="T61" fmla="*/ 23 h 25"/>
                <a:gd name="T62" fmla="*/ 0 w 33"/>
                <a:gd name="T63" fmla="*/ 23 h 25"/>
                <a:gd name="T64" fmla="*/ 0 w 33"/>
                <a:gd name="T65" fmla="*/ 23 h 25"/>
                <a:gd name="T66" fmla="*/ 6 w 33"/>
                <a:gd name="T67" fmla="*/ 25 h 25"/>
                <a:gd name="T68" fmla="*/ 8 w 33"/>
                <a:gd name="T69" fmla="*/ 25 h 25"/>
                <a:gd name="T70" fmla="*/ 10 w 33"/>
                <a:gd name="T71" fmla="*/ 25 h 25"/>
                <a:gd name="T72" fmla="*/ 13 w 33"/>
                <a:gd name="T73" fmla="*/ 25 h 25"/>
                <a:gd name="T74" fmla="*/ 16 w 33"/>
                <a:gd name="T7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5">
                  <a:moveTo>
                    <a:pt x="16" y="23"/>
                  </a:moveTo>
                  <a:lnTo>
                    <a:pt x="18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6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6" y="2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3" name="Freeform 181"/>
            <p:cNvSpPr>
              <a:spLocks/>
            </p:cNvSpPr>
            <p:nvPr/>
          </p:nvSpPr>
          <p:spPr bwMode="auto">
            <a:xfrm>
              <a:off x="3969673" y="2699890"/>
              <a:ext cx="14853" cy="9451"/>
            </a:xfrm>
            <a:custGeom>
              <a:avLst/>
              <a:gdLst>
                <a:gd name="T0" fmla="*/ 5 w 11"/>
                <a:gd name="T1" fmla="*/ 5 h 7"/>
                <a:gd name="T2" fmla="*/ 8 w 11"/>
                <a:gd name="T3" fmla="*/ 4 h 7"/>
                <a:gd name="T4" fmla="*/ 11 w 11"/>
                <a:gd name="T5" fmla="*/ 2 h 7"/>
                <a:gd name="T6" fmla="*/ 11 w 11"/>
                <a:gd name="T7" fmla="*/ 0 h 7"/>
                <a:gd name="T8" fmla="*/ 11 w 11"/>
                <a:gd name="T9" fmla="*/ 0 h 7"/>
                <a:gd name="T10" fmla="*/ 10 w 11"/>
                <a:gd name="T11" fmla="*/ 0 h 7"/>
                <a:gd name="T12" fmla="*/ 3 w 11"/>
                <a:gd name="T13" fmla="*/ 4 h 7"/>
                <a:gd name="T14" fmla="*/ 0 w 11"/>
                <a:gd name="T15" fmla="*/ 5 h 7"/>
                <a:gd name="T16" fmla="*/ 1 w 11"/>
                <a:gd name="T17" fmla="*/ 7 h 7"/>
                <a:gd name="T18" fmla="*/ 3 w 11"/>
                <a:gd name="T19" fmla="*/ 5 h 7"/>
                <a:gd name="T20" fmla="*/ 5 w 11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5" y="5"/>
                  </a:move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3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4" name="Freeform 182"/>
            <p:cNvSpPr>
              <a:spLocks/>
            </p:cNvSpPr>
            <p:nvPr/>
          </p:nvSpPr>
          <p:spPr bwMode="auto">
            <a:xfrm>
              <a:off x="3883256" y="2666134"/>
              <a:ext cx="20254" cy="9451"/>
            </a:xfrm>
            <a:custGeom>
              <a:avLst/>
              <a:gdLst>
                <a:gd name="T0" fmla="*/ 3 w 15"/>
                <a:gd name="T1" fmla="*/ 0 h 7"/>
                <a:gd name="T2" fmla="*/ 2 w 15"/>
                <a:gd name="T3" fmla="*/ 0 h 7"/>
                <a:gd name="T4" fmla="*/ 0 w 15"/>
                <a:gd name="T5" fmla="*/ 0 h 7"/>
                <a:gd name="T6" fmla="*/ 0 w 15"/>
                <a:gd name="T7" fmla="*/ 2 h 7"/>
                <a:gd name="T8" fmla="*/ 0 w 15"/>
                <a:gd name="T9" fmla="*/ 5 h 7"/>
                <a:gd name="T10" fmla="*/ 0 w 15"/>
                <a:gd name="T11" fmla="*/ 5 h 7"/>
                <a:gd name="T12" fmla="*/ 2 w 15"/>
                <a:gd name="T13" fmla="*/ 7 h 7"/>
                <a:gd name="T14" fmla="*/ 2 w 15"/>
                <a:gd name="T15" fmla="*/ 7 h 7"/>
                <a:gd name="T16" fmla="*/ 3 w 15"/>
                <a:gd name="T17" fmla="*/ 7 h 7"/>
                <a:gd name="T18" fmla="*/ 3 w 15"/>
                <a:gd name="T19" fmla="*/ 7 h 7"/>
                <a:gd name="T20" fmla="*/ 13 w 15"/>
                <a:gd name="T21" fmla="*/ 5 h 7"/>
                <a:gd name="T22" fmla="*/ 15 w 15"/>
                <a:gd name="T23" fmla="*/ 4 h 7"/>
                <a:gd name="T24" fmla="*/ 13 w 15"/>
                <a:gd name="T25" fmla="*/ 2 h 7"/>
                <a:gd name="T26" fmla="*/ 3 w 15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Freeform 183"/>
            <p:cNvSpPr>
              <a:spLocks/>
            </p:cNvSpPr>
            <p:nvPr/>
          </p:nvSpPr>
          <p:spPr bwMode="auto">
            <a:xfrm>
              <a:off x="3969673" y="2716093"/>
              <a:ext cx="6752" cy="2701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1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3 w 5"/>
                <a:gd name="T11" fmla="*/ 0 h 2"/>
                <a:gd name="T12" fmla="*/ 1 w 5"/>
                <a:gd name="T13" fmla="*/ 0 h 2"/>
                <a:gd name="T14" fmla="*/ 0 w 5"/>
                <a:gd name="T15" fmla="*/ 0 h 2"/>
                <a:gd name="T16" fmla="*/ 0 w 5"/>
                <a:gd name="T17" fmla="*/ 0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184"/>
            <p:cNvSpPr>
              <a:spLocks/>
            </p:cNvSpPr>
            <p:nvPr/>
          </p:nvSpPr>
          <p:spPr bwMode="auto">
            <a:xfrm>
              <a:off x="3983176" y="2801160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1 w 3"/>
                <a:gd name="T5" fmla="*/ 5 h 5"/>
                <a:gd name="T6" fmla="*/ 1 w 3"/>
                <a:gd name="T7" fmla="*/ 5 h 5"/>
                <a:gd name="T8" fmla="*/ 1 w 3"/>
                <a:gd name="T9" fmla="*/ 4 h 5"/>
                <a:gd name="T10" fmla="*/ 3 w 3"/>
                <a:gd name="T11" fmla="*/ 2 h 5"/>
                <a:gd name="T12" fmla="*/ 3 w 3"/>
                <a:gd name="T13" fmla="*/ 0 h 5"/>
                <a:gd name="T14" fmla="*/ 1 w 3"/>
                <a:gd name="T15" fmla="*/ 0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4 h 5"/>
                <a:gd name="T22" fmla="*/ 0 w 3"/>
                <a:gd name="T23" fmla="*/ 4 h 5"/>
                <a:gd name="T24" fmla="*/ 0 w 3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" name="Freeform 185"/>
            <p:cNvSpPr>
              <a:spLocks/>
            </p:cNvSpPr>
            <p:nvPr/>
          </p:nvSpPr>
          <p:spPr bwMode="auto">
            <a:xfrm>
              <a:off x="3710422" y="2826815"/>
              <a:ext cx="183636" cy="152579"/>
            </a:xfrm>
            <a:custGeom>
              <a:avLst/>
              <a:gdLst>
                <a:gd name="T0" fmla="*/ 125 w 136"/>
                <a:gd name="T1" fmla="*/ 98 h 113"/>
                <a:gd name="T2" fmla="*/ 120 w 136"/>
                <a:gd name="T3" fmla="*/ 102 h 113"/>
                <a:gd name="T4" fmla="*/ 103 w 136"/>
                <a:gd name="T5" fmla="*/ 107 h 113"/>
                <a:gd name="T6" fmla="*/ 98 w 136"/>
                <a:gd name="T7" fmla="*/ 112 h 113"/>
                <a:gd name="T8" fmla="*/ 90 w 136"/>
                <a:gd name="T9" fmla="*/ 113 h 113"/>
                <a:gd name="T10" fmla="*/ 88 w 136"/>
                <a:gd name="T11" fmla="*/ 112 h 113"/>
                <a:gd name="T12" fmla="*/ 88 w 136"/>
                <a:gd name="T13" fmla="*/ 108 h 113"/>
                <a:gd name="T14" fmla="*/ 83 w 136"/>
                <a:gd name="T15" fmla="*/ 105 h 113"/>
                <a:gd name="T16" fmla="*/ 63 w 136"/>
                <a:gd name="T17" fmla="*/ 102 h 113"/>
                <a:gd name="T18" fmla="*/ 63 w 136"/>
                <a:gd name="T19" fmla="*/ 100 h 113"/>
                <a:gd name="T20" fmla="*/ 58 w 136"/>
                <a:gd name="T21" fmla="*/ 75 h 113"/>
                <a:gd name="T22" fmla="*/ 60 w 136"/>
                <a:gd name="T23" fmla="*/ 73 h 113"/>
                <a:gd name="T24" fmla="*/ 60 w 136"/>
                <a:gd name="T25" fmla="*/ 70 h 113"/>
                <a:gd name="T26" fmla="*/ 55 w 136"/>
                <a:gd name="T27" fmla="*/ 60 h 113"/>
                <a:gd name="T28" fmla="*/ 43 w 136"/>
                <a:gd name="T29" fmla="*/ 68 h 113"/>
                <a:gd name="T30" fmla="*/ 41 w 136"/>
                <a:gd name="T31" fmla="*/ 73 h 113"/>
                <a:gd name="T32" fmla="*/ 31 w 136"/>
                <a:gd name="T33" fmla="*/ 80 h 113"/>
                <a:gd name="T34" fmla="*/ 28 w 136"/>
                <a:gd name="T35" fmla="*/ 80 h 113"/>
                <a:gd name="T36" fmla="*/ 18 w 136"/>
                <a:gd name="T37" fmla="*/ 73 h 113"/>
                <a:gd name="T38" fmla="*/ 0 w 136"/>
                <a:gd name="T39" fmla="*/ 33 h 113"/>
                <a:gd name="T40" fmla="*/ 18 w 136"/>
                <a:gd name="T41" fmla="*/ 33 h 113"/>
                <a:gd name="T42" fmla="*/ 28 w 136"/>
                <a:gd name="T43" fmla="*/ 30 h 113"/>
                <a:gd name="T44" fmla="*/ 25 w 136"/>
                <a:gd name="T45" fmla="*/ 26 h 113"/>
                <a:gd name="T46" fmla="*/ 21 w 136"/>
                <a:gd name="T47" fmla="*/ 18 h 113"/>
                <a:gd name="T48" fmla="*/ 25 w 136"/>
                <a:gd name="T49" fmla="*/ 15 h 113"/>
                <a:gd name="T50" fmla="*/ 28 w 136"/>
                <a:gd name="T51" fmla="*/ 18 h 113"/>
                <a:gd name="T52" fmla="*/ 30 w 136"/>
                <a:gd name="T53" fmla="*/ 21 h 113"/>
                <a:gd name="T54" fmla="*/ 50 w 136"/>
                <a:gd name="T55" fmla="*/ 13 h 113"/>
                <a:gd name="T56" fmla="*/ 56 w 136"/>
                <a:gd name="T57" fmla="*/ 3 h 113"/>
                <a:gd name="T58" fmla="*/ 60 w 136"/>
                <a:gd name="T59" fmla="*/ 0 h 113"/>
                <a:gd name="T60" fmla="*/ 66 w 136"/>
                <a:gd name="T61" fmla="*/ 1 h 113"/>
                <a:gd name="T62" fmla="*/ 75 w 136"/>
                <a:gd name="T63" fmla="*/ 6 h 113"/>
                <a:gd name="T64" fmla="*/ 78 w 136"/>
                <a:gd name="T65" fmla="*/ 3 h 113"/>
                <a:gd name="T66" fmla="*/ 115 w 136"/>
                <a:gd name="T67" fmla="*/ 1 h 113"/>
                <a:gd name="T68" fmla="*/ 126 w 136"/>
                <a:gd name="T69" fmla="*/ 8 h 113"/>
                <a:gd name="T70" fmla="*/ 128 w 136"/>
                <a:gd name="T71" fmla="*/ 11 h 113"/>
                <a:gd name="T72" fmla="*/ 128 w 136"/>
                <a:gd name="T73" fmla="*/ 16 h 113"/>
                <a:gd name="T74" fmla="*/ 126 w 136"/>
                <a:gd name="T75" fmla="*/ 25 h 113"/>
                <a:gd name="T76" fmla="*/ 131 w 136"/>
                <a:gd name="T77" fmla="*/ 46 h 113"/>
                <a:gd name="T78" fmla="*/ 133 w 136"/>
                <a:gd name="T79" fmla="*/ 50 h 113"/>
                <a:gd name="T80" fmla="*/ 133 w 136"/>
                <a:gd name="T81" fmla="*/ 55 h 113"/>
                <a:gd name="T82" fmla="*/ 131 w 136"/>
                <a:gd name="T83" fmla="*/ 56 h 113"/>
                <a:gd name="T84" fmla="*/ 131 w 136"/>
                <a:gd name="T85" fmla="*/ 58 h 113"/>
                <a:gd name="T86" fmla="*/ 126 w 136"/>
                <a:gd name="T87" fmla="*/ 58 h 113"/>
                <a:gd name="T88" fmla="*/ 121 w 136"/>
                <a:gd name="T89" fmla="*/ 60 h 113"/>
                <a:gd name="T90" fmla="*/ 116 w 136"/>
                <a:gd name="T91" fmla="*/ 63 h 113"/>
                <a:gd name="T92" fmla="*/ 116 w 136"/>
                <a:gd name="T93" fmla="*/ 66 h 113"/>
                <a:gd name="T94" fmla="*/ 118 w 136"/>
                <a:gd name="T95" fmla="*/ 66 h 113"/>
                <a:gd name="T96" fmla="*/ 120 w 136"/>
                <a:gd name="T97" fmla="*/ 65 h 113"/>
                <a:gd name="T98" fmla="*/ 133 w 136"/>
                <a:gd name="T99" fmla="*/ 65 h 113"/>
                <a:gd name="T100" fmla="*/ 136 w 136"/>
                <a:gd name="T101" fmla="*/ 85 h 113"/>
                <a:gd name="T102" fmla="*/ 131 w 136"/>
                <a:gd name="T103" fmla="*/ 93 h 113"/>
                <a:gd name="T104" fmla="*/ 128 w 136"/>
                <a:gd name="T105" fmla="*/ 98 h 113"/>
                <a:gd name="T106" fmla="*/ 126 w 136"/>
                <a:gd name="T107" fmla="*/ 97 h 113"/>
                <a:gd name="T108" fmla="*/ 126 w 136"/>
                <a:gd name="T109" fmla="*/ 92 h 113"/>
                <a:gd name="T110" fmla="*/ 126 w 136"/>
                <a:gd name="T111" fmla="*/ 88 h 113"/>
                <a:gd name="T112" fmla="*/ 130 w 136"/>
                <a:gd name="T113" fmla="*/ 86 h 113"/>
                <a:gd name="T114" fmla="*/ 130 w 136"/>
                <a:gd name="T115" fmla="*/ 85 h 113"/>
                <a:gd name="T116" fmla="*/ 131 w 136"/>
                <a:gd name="T117" fmla="*/ 80 h 113"/>
                <a:gd name="T118" fmla="*/ 128 w 136"/>
                <a:gd name="T119" fmla="*/ 75 h 113"/>
                <a:gd name="T120" fmla="*/ 125 w 136"/>
                <a:gd name="T121" fmla="*/ 76 h 113"/>
                <a:gd name="T122" fmla="*/ 126 w 136"/>
                <a:gd name="T123" fmla="*/ 9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13">
                  <a:moveTo>
                    <a:pt x="126" y="93"/>
                  </a:moveTo>
                  <a:lnTo>
                    <a:pt x="126" y="95"/>
                  </a:lnTo>
                  <a:lnTo>
                    <a:pt x="125" y="98"/>
                  </a:lnTo>
                  <a:lnTo>
                    <a:pt x="123" y="100"/>
                  </a:lnTo>
                  <a:lnTo>
                    <a:pt x="121" y="102"/>
                  </a:lnTo>
                  <a:lnTo>
                    <a:pt x="120" y="102"/>
                  </a:lnTo>
                  <a:lnTo>
                    <a:pt x="118" y="103"/>
                  </a:lnTo>
                  <a:lnTo>
                    <a:pt x="116" y="105"/>
                  </a:lnTo>
                  <a:lnTo>
                    <a:pt x="103" y="107"/>
                  </a:lnTo>
                  <a:lnTo>
                    <a:pt x="101" y="108"/>
                  </a:lnTo>
                  <a:lnTo>
                    <a:pt x="100" y="110"/>
                  </a:lnTo>
                  <a:lnTo>
                    <a:pt x="98" y="112"/>
                  </a:lnTo>
                  <a:lnTo>
                    <a:pt x="93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88" y="113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08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1" y="103"/>
                  </a:lnTo>
                  <a:lnTo>
                    <a:pt x="73" y="103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1" y="97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60" y="73"/>
                  </a:lnTo>
                  <a:lnTo>
                    <a:pt x="60" y="71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8" y="66"/>
                  </a:lnTo>
                  <a:lnTo>
                    <a:pt x="58" y="63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45" y="65"/>
                  </a:lnTo>
                  <a:lnTo>
                    <a:pt x="43" y="68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1" y="73"/>
                  </a:lnTo>
                  <a:lnTo>
                    <a:pt x="41" y="75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6" y="6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5" y="26"/>
                  </a:lnTo>
                  <a:lnTo>
                    <a:pt x="21" y="25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41" y="2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3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90" y="0"/>
                  </a:lnTo>
                  <a:lnTo>
                    <a:pt x="108" y="0"/>
                  </a:lnTo>
                  <a:lnTo>
                    <a:pt x="115" y="1"/>
                  </a:lnTo>
                  <a:lnTo>
                    <a:pt x="115" y="3"/>
                  </a:lnTo>
                  <a:lnTo>
                    <a:pt x="116" y="3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8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21"/>
                  </a:lnTo>
                  <a:lnTo>
                    <a:pt x="126" y="25"/>
                  </a:lnTo>
                  <a:lnTo>
                    <a:pt x="130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3" y="50"/>
                  </a:lnTo>
                  <a:lnTo>
                    <a:pt x="135" y="53"/>
                  </a:lnTo>
                  <a:lnTo>
                    <a:pt x="135" y="53"/>
                  </a:lnTo>
                  <a:lnTo>
                    <a:pt x="133" y="55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6" y="58"/>
                  </a:lnTo>
                  <a:lnTo>
                    <a:pt x="125" y="58"/>
                  </a:lnTo>
                  <a:lnTo>
                    <a:pt x="125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0" y="61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20" y="65"/>
                  </a:lnTo>
                  <a:lnTo>
                    <a:pt x="123" y="63"/>
                  </a:lnTo>
                  <a:lnTo>
                    <a:pt x="126" y="63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6" y="70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5" y="88"/>
                  </a:lnTo>
                  <a:lnTo>
                    <a:pt x="131" y="93"/>
                  </a:lnTo>
                  <a:lnTo>
                    <a:pt x="130" y="97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88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5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0" y="78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5" y="76"/>
                  </a:lnTo>
                  <a:lnTo>
                    <a:pt x="125" y="80"/>
                  </a:lnTo>
                  <a:lnTo>
                    <a:pt x="125" y="86"/>
                  </a:lnTo>
                  <a:lnTo>
                    <a:pt x="126" y="92"/>
                  </a:lnTo>
                  <a:lnTo>
                    <a:pt x="126" y="9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8" name="Freeform 186"/>
            <p:cNvSpPr>
              <a:spLocks/>
            </p:cNvSpPr>
            <p:nvPr/>
          </p:nvSpPr>
          <p:spPr bwMode="auto">
            <a:xfrm>
              <a:off x="4338295" y="3507348"/>
              <a:ext cx="276805" cy="263301"/>
            </a:xfrm>
            <a:custGeom>
              <a:avLst/>
              <a:gdLst>
                <a:gd name="T0" fmla="*/ 22 w 205"/>
                <a:gd name="T1" fmla="*/ 6 h 195"/>
                <a:gd name="T2" fmla="*/ 37 w 205"/>
                <a:gd name="T3" fmla="*/ 1 h 195"/>
                <a:gd name="T4" fmla="*/ 52 w 205"/>
                <a:gd name="T5" fmla="*/ 6 h 195"/>
                <a:gd name="T6" fmla="*/ 54 w 205"/>
                <a:gd name="T7" fmla="*/ 13 h 195"/>
                <a:gd name="T8" fmla="*/ 59 w 205"/>
                <a:gd name="T9" fmla="*/ 11 h 195"/>
                <a:gd name="T10" fmla="*/ 67 w 205"/>
                <a:gd name="T11" fmla="*/ 11 h 195"/>
                <a:gd name="T12" fmla="*/ 74 w 205"/>
                <a:gd name="T13" fmla="*/ 16 h 195"/>
                <a:gd name="T14" fmla="*/ 79 w 205"/>
                <a:gd name="T15" fmla="*/ 21 h 195"/>
                <a:gd name="T16" fmla="*/ 89 w 205"/>
                <a:gd name="T17" fmla="*/ 20 h 195"/>
                <a:gd name="T18" fmla="*/ 100 w 205"/>
                <a:gd name="T19" fmla="*/ 15 h 195"/>
                <a:gd name="T20" fmla="*/ 110 w 205"/>
                <a:gd name="T21" fmla="*/ 10 h 195"/>
                <a:gd name="T22" fmla="*/ 140 w 205"/>
                <a:gd name="T23" fmla="*/ 18 h 195"/>
                <a:gd name="T24" fmla="*/ 165 w 205"/>
                <a:gd name="T25" fmla="*/ 35 h 195"/>
                <a:gd name="T26" fmla="*/ 177 w 205"/>
                <a:gd name="T27" fmla="*/ 45 h 195"/>
                <a:gd name="T28" fmla="*/ 182 w 205"/>
                <a:gd name="T29" fmla="*/ 45 h 195"/>
                <a:gd name="T30" fmla="*/ 187 w 205"/>
                <a:gd name="T31" fmla="*/ 50 h 195"/>
                <a:gd name="T32" fmla="*/ 180 w 205"/>
                <a:gd name="T33" fmla="*/ 61 h 195"/>
                <a:gd name="T34" fmla="*/ 177 w 205"/>
                <a:gd name="T35" fmla="*/ 70 h 195"/>
                <a:gd name="T36" fmla="*/ 174 w 205"/>
                <a:gd name="T37" fmla="*/ 85 h 195"/>
                <a:gd name="T38" fmla="*/ 189 w 205"/>
                <a:gd name="T39" fmla="*/ 88 h 195"/>
                <a:gd name="T40" fmla="*/ 205 w 205"/>
                <a:gd name="T41" fmla="*/ 120 h 195"/>
                <a:gd name="T42" fmla="*/ 190 w 205"/>
                <a:gd name="T43" fmla="*/ 142 h 195"/>
                <a:gd name="T44" fmla="*/ 179 w 205"/>
                <a:gd name="T45" fmla="*/ 140 h 195"/>
                <a:gd name="T46" fmla="*/ 162 w 205"/>
                <a:gd name="T47" fmla="*/ 157 h 195"/>
                <a:gd name="T48" fmla="*/ 157 w 205"/>
                <a:gd name="T49" fmla="*/ 172 h 195"/>
                <a:gd name="T50" fmla="*/ 162 w 205"/>
                <a:gd name="T51" fmla="*/ 180 h 195"/>
                <a:gd name="T52" fmla="*/ 160 w 205"/>
                <a:gd name="T53" fmla="*/ 193 h 195"/>
                <a:gd name="T54" fmla="*/ 150 w 205"/>
                <a:gd name="T55" fmla="*/ 193 h 195"/>
                <a:gd name="T56" fmla="*/ 114 w 205"/>
                <a:gd name="T57" fmla="*/ 163 h 195"/>
                <a:gd name="T58" fmla="*/ 105 w 205"/>
                <a:gd name="T59" fmla="*/ 145 h 195"/>
                <a:gd name="T60" fmla="*/ 112 w 205"/>
                <a:gd name="T61" fmla="*/ 133 h 195"/>
                <a:gd name="T62" fmla="*/ 114 w 205"/>
                <a:gd name="T63" fmla="*/ 130 h 195"/>
                <a:gd name="T64" fmla="*/ 110 w 205"/>
                <a:gd name="T65" fmla="*/ 128 h 195"/>
                <a:gd name="T66" fmla="*/ 102 w 205"/>
                <a:gd name="T67" fmla="*/ 133 h 195"/>
                <a:gd name="T68" fmla="*/ 102 w 205"/>
                <a:gd name="T69" fmla="*/ 137 h 195"/>
                <a:gd name="T70" fmla="*/ 85 w 205"/>
                <a:gd name="T71" fmla="*/ 143 h 195"/>
                <a:gd name="T72" fmla="*/ 69 w 205"/>
                <a:gd name="T73" fmla="*/ 135 h 195"/>
                <a:gd name="T74" fmla="*/ 69 w 205"/>
                <a:gd name="T75" fmla="*/ 132 h 195"/>
                <a:gd name="T76" fmla="*/ 72 w 205"/>
                <a:gd name="T77" fmla="*/ 130 h 195"/>
                <a:gd name="T78" fmla="*/ 75 w 205"/>
                <a:gd name="T79" fmla="*/ 108 h 195"/>
                <a:gd name="T80" fmla="*/ 60 w 205"/>
                <a:gd name="T81" fmla="*/ 100 h 195"/>
                <a:gd name="T82" fmla="*/ 50 w 205"/>
                <a:gd name="T83" fmla="*/ 86 h 195"/>
                <a:gd name="T84" fmla="*/ 49 w 205"/>
                <a:gd name="T85" fmla="*/ 81 h 195"/>
                <a:gd name="T86" fmla="*/ 35 w 205"/>
                <a:gd name="T87" fmla="*/ 78 h 195"/>
                <a:gd name="T88" fmla="*/ 30 w 205"/>
                <a:gd name="T89" fmla="*/ 61 h 195"/>
                <a:gd name="T90" fmla="*/ 32 w 205"/>
                <a:gd name="T91" fmla="*/ 58 h 195"/>
                <a:gd name="T92" fmla="*/ 29 w 205"/>
                <a:gd name="T93" fmla="*/ 48 h 195"/>
                <a:gd name="T94" fmla="*/ 15 w 205"/>
                <a:gd name="T95" fmla="*/ 50 h 195"/>
                <a:gd name="T96" fmla="*/ 0 w 205"/>
                <a:gd name="T97" fmla="*/ 40 h 195"/>
                <a:gd name="T98" fmla="*/ 0 w 205"/>
                <a:gd name="T99" fmla="*/ 31 h 195"/>
                <a:gd name="T100" fmla="*/ 0 w 205"/>
                <a:gd name="T101" fmla="*/ 1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5" h="195">
                  <a:moveTo>
                    <a:pt x="0" y="13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4" y="10"/>
                  </a:lnTo>
                  <a:lnTo>
                    <a:pt x="67" y="11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20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9" y="20"/>
                  </a:lnTo>
                  <a:lnTo>
                    <a:pt x="94" y="18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1"/>
                  </a:lnTo>
                  <a:lnTo>
                    <a:pt x="107" y="11"/>
                  </a:lnTo>
                  <a:lnTo>
                    <a:pt x="110" y="10"/>
                  </a:lnTo>
                  <a:lnTo>
                    <a:pt x="120" y="5"/>
                  </a:lnTo>
                  <a:lnTo>
                    <a:pt x="130" y="8"/>
                  </a:lnTo>
                  <a:lnTo>
                    <a:pt x="137" y="10"/>
                  </a:lnTo>
                  <a:lnTo>
                    <a:pt x="140" y="18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9" y="35"/>
                  </a:lnTo>
                  <a:lnTo>
                    <a:pt x="165" y="35"/>
                  </a:lnTo>
                  <a:lnTo>
                    <a:pt x="169" y="35"/>
                  </a:lnTo>
                  <a:lnTo>
                    <a:pt x="172" y="40"/>
                  </a:lnTo>
                  <a:lnTo>
                    <a:pt x="172" y="41"/>
                  </a:lnTo>
                  <a:lnTo>
                    <a:pt x="177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80" y="46"/>
                  </a:lnTo>
                  <a:lnTo>
                    <a:pt x="182" y="45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7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1"/>
                  </a:lnTo>
                  <a:lnTo>
                    <a:pt x="185" y="53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79" y="68"/>
                  </a:lnTo>
                  <a:lnTo>
                    <a:pt x="179" y="68"/>
                  </a:lnTo>
                  <a:lnTo>
                    <a:pt x="177" y="70"/>
                  </a:lnTo>
                  <a:lnTo>
                    <a:pt x="174" y="73"/>
                  </a:lnTo>
                  <a:lnTo>
                    <a:pt x="172" y="80"/>
                  </a:lnTo>
                  <a:lnTo>
                    <a:pt x="172" y="83"/>
                  </a:lnTo>
                  <a:lnTo>
                    <a:pt x="174" y="85"/>
                  </a:lnTo>
                  <a:lnTo>
                    <a:pt x="179" y="85"/>
                  </a:lnTo>
                  <a:lnTo>
                    <a:pt x="184" y="86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95" y="91"/>
                  </a:lnTo>
                  <a:lnTo>
                    <a:pt x="204" y="117"/>
                  </a:lnTo>
                  <a:lnTo>
                    <a:pt x="205" y="120"/>
                  </a:lnTo>
                  <a:lnTo>
                    <a:pt x="205" y="120"/>
                  </a:lnTo>
                  <a:lnTo>
                    <a:pt x="205" y="122"/>
                  </a:lnTo>
                  <a:lnTo>
                    <a:pt x="204" y="128"/>
                  </a:lnTo>
                  <a:lnTo>
                    <a:pt x="202" y="132"/>
                  </a:lnTo>
                  <a:lnTo>
                    <a:pt x="190" y="142"/>
                  </a:lnTo>
                  <a:lnTo>
                    <a:pt x="185" y="147"/>
                  </a:lnTo>
                  <a:lnTo>
                    <a:pt x="185" y="143"/>
                  </a:lnTo>
                  <a:lnTo>
                    <a:pt x="180" y="140"/>
                  </a:lnTo>
                  <a:lnTo>
                    <a:pt x="179" y="140"/>
                  </a:lnTo>
                  <a:lnTo>
                    <a:pt x="177" y="140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62" y="157"/>
                  </a:lnTo>
                  <a:lnTo>
                    <a:pt x="159" y="162"/>
                  </a:lnTo>
                  <a:lnTo>
                    <a:pt x="159" y="163"/>
                  </a:lnTo>
                  <a:lnTo>
                    <a:pt x="157" y="168"/>
                  </a:lnTo>
                  <a:lnTo>
                    <a:pt x="157" y="172"/>
                  </a:lnTo>
                  <a:lnTo>
                    <a:pt x="157" y="172"/>
                  </a:lnTo>
                  <a:lnTo>
                    <a:pt x="159" y="172"/>
                  </a:lnTo>
                  <a:lnTo>
                    <a:pt x="159" y="173"/>
                  </a:lnTo>
                  <a:lnTo>
                    <a:pt x="162" y="180"/>
                  </a:lnTo>
                  <a:lnTo>
                    <a:pt x="164" y="185"/>
                  </a:lnTo>
                  <a:lnTo>
                    <a:pt x="164" y="187"/>
                  </a:lnTo>
                  <a:lnTo>
                    <a:pt x="164" y="188"/>
                  </a:lnTo>
                  <a:lnTo>
                    <a:pt x="160" y="193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0" y="195"/>
                  </a:lnTo>
                  <a:lnTo>
                    <a:pt x="150" y="193"/>
                  </a:lnTo>
                  <a:lnTo>
                    <a:pt x="135" y="183"/>
                  </a:lnTo>
                  <a:lnTo>
                    <a:pt x="129" y="175"/>
                  </a:lnTo>
                  <a:lnTo>
                    <a:pt x="119" y="167"/>
                  </a:lnTo>
                  <a:lnTo>
                    <a:pt x="114" y="163"/>
                  </a:lnTo>
                  <a:lnTo>
                    <a:pt x="110" y="162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3"/>
                  </a:lnTo>
                  <a:lnTo>
                    <a:pt x="110" y="137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4" y="132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30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89" y="143"/>
                  </a:lnTo>
                  <a:lnTo>
                    <a:pt x="85" y="143"/>
                  </a:lnTo>
                  <a:lnTo>
                    <a:pt x="72" y="138"/>
                  </a:lnTo>
                  <a:lnTo>
                    <a:pt x="72" y="137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70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13"/>
                  </a:lnTo>
                  <a:lnTo>
                    <a:pt x="75" y="108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5" y="100"/>
                  </a:lnTo>
                  <a:lnTo>
                    <a:pt x="60" y="100"/>
                  </a:lnTo>
                  <a:lnTo>
                    <a:pt x="52" y="96"/>
                  </a:lnTo>
                  <a:lnTo>
                    <a:pt x="50" y="91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4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5" y="78"/>
                  </a:lnTo>
                  <a:lnTo>
                    <a:pt x="34" y="78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2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9" y="5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187"/>
            <p:cNvSpPr>
              <a:spLocks/>
            </p:cNvSpPr>
            <p:nvPr/>
          </p:nvSpPr>
          <p:spPr bwMode="auto">
            <a:xfrm>
              <a:off x="4482774" y="4023149"/>
              <a:ext cx="396978" cy="247098"/>
            </a:xfrm>
            <a:custGeom>
              <a:avLst/>
              <a:gdLst>
                <a:gd name="T0" fmla="*/ 235 w 294"/>
                <a:gd name="T1" fmla="*/ 68 h 183"/>
                <a:gd name="T2" fmla="*/ 237 w 294"/>
                <a:gd name="T3" fmla="*/ 60 h 183"/>
                <a:gd name="T4" fmla="*/ 247 w 294"/>
                <a:gd name="T5" fmla="*/ 50 h 183"/>
                <a:gd name="T6" fmla="*/ 249 w 294"/>
                <a:gd name="T7" fmla="*/ 42 h 183"/>
                <a:gd name="T8" fmla="*/ 214 w 294"/>
                <a:gd name="T9" fmla="*/ 15 h 183"/>
                <a:gd name="T10" fmla="*/ 205 w 294"/>
                <a:gd name="T11" fmla="*/ 17 h 183"/>
                <a:gd name="T12" fmla="*/ 199 w 294"/>
                <a:gd name="T13" fmla="*/ 10 h 183"/>
                <a:gd name="T14" fmla="*/ 194 w 294"/>
                <a:gd name="T15" fmla="*/ 3 h 183"/>
                <a:gd name="T16" fmla="*/ 175 w 294"/>
                <a:gd name="T17" fmla="*/ 8 h 183"/>
                <a:gd name="T18" fmla="*/ 184 w 294"/>
                <a:gd name="T19" fmla="*/ 12 h 183"/>
                <a:gd name="T20" fmla="*/ 182 w 294"/>
                <a:gd name="T21" fmla="*/ 15 h 183"/>
                <a:gd name="T22" fmla="*/ 175 w 294"/>
                <a:gd name="T23" fmla="*/ 20 h 183"/>
                <a:gd name="T24" fmla="*/ 160 w 294"/>
                <a:gd name="T25" fmla="*/ 13 h 183"/>
                <a:gd name="T26" fmla="*/ 128 w 294"/>
                <a:gd name="T27" fmla="*/ 15 h 183"/>
                <a:gd name="T28" fmla="*/ 117 w 294"/>
                <a:gd name="T29" fmla="*/ 12 h 183"/>
                <a:gd name="T30" fmla="*/ 112 w 294"/>
                <a:gd name="T31" fmla="*/ 20 h 183"/>
                <a:gd name="T32" fmla="*/ 97 w 294"/>
                <a:gd name="T33" fmla="*/ 18 h 183"/>
                <a:gd name="T34" fmla="*/ 88 w 294"/>
                <a:gd name="T35" fmla="*/ 12 h 183"/>
                <a:gd name="T36" fmla="*/ 83 w 294"/>
                <a:gd name="T37" fmla="*/ 23 h 183"/>
                <a:gd name="T38" fmla="*/ 87 w 294"/>
                <a:gd name="T39" fmla="*/ 27 h 183"/>
                <a:gd name="T40" fmla="*/ 62 w 294"/>
                <a:gd name="T41" fmla="*/ 45 h 183"/>
                <a:gd name="T42" fmla="*/ 62 w 294"/>
                <a:gd name="T43" fmla="*/ 50 h 183"/>
                <a:gd name="T44" fmla="*/ 42 w 294"/>
                <a:gd name="T45" fmla="*/ 70 h 183"/>
                <a:gd name="T46" fmla="*/ 32 w 294"/>
                <a:gd name="T47" fmla="*/ 75 h 183"/>
                <a:gd name="T48" fmla="*/ 13 w 294"/>
                <a:gd name="T49" fmla="*/ 100 h 183"/>
                <a:gd name="T50" fmla="*/ 5 w 294"/>
                <a:gd name="T51" fmla="*/ 113 h 183"/>
                <a:gd name="T52" fmla="*/ 2 w 294"/>
                <a:gd name="T53" fmla="*/ 122 h 183"/>
                <a:gd name="T54" fmla="*/ 12 w 294"/>
                <a:gd name="T55" fmla="*/ 122 h 183"/>
                <a:gd name="T56" fmla="*/ 22 w 294"/>
                <a:gd name="T57" fmla="*/ 115 h 183"/>
                <a:gd name="T58" fmla="*/ 25 w 294"/>
                <a:gd name="T59" fmla="*/ 102 h 183"/>
                <a:gd name="T60" fmla="*/ 53 w 294"/>
                <a:gd name="T61" fmla="*/ 103 h 183"/>
                <a:gd name="T62" fmla="*/ 52 w 294"/>
                <a:gd name="T63" fmla="*/ 130 h 183"/>
                <a:gd name="T64" fmla="*/ 63 w 294"/>
                <a:gd name="T65" fmla="*/ 150 h 183"/>
                <a:gd name="T66" fmla="*/ 73 w 294"/>
                <a:gd name="T67" fmla="*/ 160 h 183"/>
                <a:gd name="T68" fmla="*/ 108 w 294"/>
                <a:gd name="T69" fmla="*/ 162 h 183"/>
                <a:gd name="T70" fmla="*/ 138 w 294"/>
                <a:gd name="T71" fmla="*/ 145 h 183"/>
                <a:gd name="T72" fmla="*/ 152 w 294"/>
                <a:gd name="T73" fmla="*/ 123 h 183"/>
                <a:gd name="T74" fmla="*/ 162 w 294"/>
                <a:gd name="T75" fmla="*/ 125 h 183"/>
                <a:gd name="T76" fmla="*/ 159 w 294"/>
                <a:gd name="T77" fmla="*/ 142 h 183"/>
                <a:gd name="T78" fmla="*/ 179 w 294"/>
                <a:gd name="T79" fmla="*/ 157 h 183"/>
                <a:gd name="T80" fmla="*/ 189 w 294"/>
                <a:gd name="T81" fmla="*/ 183 h 183"/>
                <a:gd name="T82" fmla="*/ 190 w 294"/>
                <a:gd name="T83" fmla="*/ 173 h 183"/>
                <a:gd name="T84" fmla="*/ 204 w 294"/>
                <a:gd name="T85" fmla="*/ 153 h 183"/>
                <a:gd name="T86" fmla="*/ 212 w 294"/>
                <a:gd name="T87" fmla="*/ 132 h 183"/>
                <a:gd name="T88" fmla="*/ 214 w 294"/>
                <a:gd name="T89" fmla="*/ 125 h 183"/>
                <a:gd name="T90" fmla="*/ 224 w 294"/>
                <a:gd name="T91" fmla="*/ 137 h 183"/>
                <a:gd name="T92" fmla="*/ 234 w 294"/>
                <a:gd name="T93" fmla="*/ 147 h 183"/>
                <a:gd name="T94" fmla="*/ 249 w 294"/>
                <a:gd name="T95" fmla="*/ 142 h 183"/>
                <a:gd name="T96" fmla="*/ 255 w 294"/>
                <a:gd name="T97" fmla="*/ 147 h 183"/>
                <a:gd name="T98" fmla="*/ 264 w 294"/>
                <a:gd name="T99" fmla="*/ 157 h 183"/>
                <a:gd name="T100" fmla="*/ 262 w 294"/>
                <a:gd name="T101" fmla="*/ 132 h 183"/>
                <a:gd name="T102" fmla="*/ 275 w 294"/>
                <a:gd name="T103" fmla="*/ 122 h 183"/>
                <a:gd name="T104" fmla="*/ 279 w 294"/>
                <a:gd name="T105" fmla="*/ 128 h 183"/>
                <a:gd name="T106" fmla="*/ 290 w 294"/>
                <a:gd name="T107" fmla="*/ 127 h 183"/>
                <a:gd name="T108" fmla="*/ 294 w 294"/>
                <a:gd name="T109" fmla="*/ 95 h 183"/>
                <a:gd name="T110" fmla="*/ 279 w 294"/>
                <a:gd name="T111" fmla="*/ 98 h 183"/>
                <a:gd name="T112" fmla="*/ 257 w 294"/>
                <a:gd name="T113" fmla="*/ 92 h 183"/>
                <a:gd name="T114" fmla="*/ 245 w 294"/>
                <a:gd name="T115" fmla="*/ 7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183">
                  <a:moveTo>
                    <a:pt x="240" y="77"/>
                  </a:moveTo>
                  <a:lnTo>
                    <a:pt x="234" y="77"/>
                  </a:lnTo>
                  <a:lnTo>
                    <a:pt x="235" y="73"/>
                  </a:lnTo>
                  <a:lnTo>
                    <a:pt x="235" y="72"/>
                  </a:lnTo>
                  <a:lnTo>
                    <a:pt x="235" y="72"/>
                  </a:lnTo>
                  <a:lnTo>
                    <a:pt x="235" y="70"/>
                  </a:lnTo>
                  <a:lnTo>
                    <a:pt x="235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5" y="65"/>
                  </a:lnTo>
                  <a:lnTo>
                    <a:pt x="235" y="63"/>
                  </a:lnTo>
                  <a:lnTo>
                    <a:pt x="235" y="63"/>
                  </a:lnTo>
                  <a:lnTo>
                    <a:pt x="235" y="62"/>
                  </a:lnTo>
                  <a:lnTo>
                    <a:pt x="237" y="60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40" y="55"/>
                  </a:lnTo>
                  <a:lnTo>
                    <a:pt x="245" y="50"/>
                  </a:lnTo>
                  <a:lnTo>
                    <a:pt x="245" y="48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50" y="47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7" y="40"/>
                  </a:lnTo>
                  <a:lnTo>
                    <a:pt x="244" y="37"/>
                  </a:lnTo>
                  <a:lnTo>
                    <a:pt x="245" y="33"/>
                  </a:lnTo>
                  <a:lnTo>
                    <a:pt x="232" y="23"/>
                  </a:lnTo>
                  <a:lnTo>
                    <a:pt x="227" y="18"/>
                  </a:lnTo>
                  <a:lnTo>
                    <a:pt x="217" y="15"/>
                  </a:lnTo>
                  <a:lnTo>
                    <a:pt x="214" y="15"/>
                  </a:lnTo>
                  <a:lnTo>
                    <a:pt x="214" y="15"/>
                  </a:lnTo>
                  <a:lnTo>
                    <a:pt x="212" y="15"/>
                  </a:lnTo>
                  <a:lnTo>
                    <a:pt x="210" y="17"/>
                  </a:lnTo>
                  <a:lnTo>
                    <a:pt x="209" y="17"/>
                  </a:lnTo>
                  <a:lnTo>
                    <a:pt x="207" y="17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4" y="17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3"/>
                  </a:lnTo>
                  <a:lnTo>
                    <a:pt x="195" y="12"/>
                  </a:lnTo>
                  <a:lnTo>
                    <a:pt x="197" y="10"/>
                  </a:lnTo>
                  <a:lnTo>
                    <a:pt x="197" y="7"/>
                  </a:lnTo>
                  <a:lnTo>
                    <a:pt x="195" y="5"/>
                  </a:lnTo>
                  <a:lnTo>
                    <a:pt x="194" y="3"/>
                  </a:lnTo>
                  <a:lnTo>
                    <a:pt x="192" y="2"/>
                  </a:lnTo>
                  <a:lnTo>
                    <a:pt x="190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2" y="2"/>
                  </a:lnTo>
                  <a:lnTo>
                    <a:pt x="175" y="7"/>
                  </a:lnTo>
                  <a:lnTo>
                    <a:pt x="175" y="8"/>
                  </a:lnTo>
                  <a:lnTo>
                    <a:pt x="175" y="10"/>
                  </a:lnTo>
                  <a:lnTo>
                    <a:pt x="179" y="13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7" y="12"/>
                  </a:lnTo>
                  <a:lnTo>
                    <a:pt x="189" y="13"/>
                  </a:lnTo>
                  <a:lnTo>
                    <a:pt x="187" y="17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77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20"/>
                  </a:lnTo>
                  <a:lnTo>
                    <a:pt x="175" y="20"/>
                  </a:lnTo>
                  <a:lnTo>
                    <a:pt x="167" y="15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0" y="13"/>
                  </a:lnTo>
                  <a:lnTo>
                    <a:pt x="157" y="15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4" y="17"/>
                  </a:lnTo>
                  <a:lnTo>
                    <a:pt x="150" y="17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7" y="17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7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5"/>
                  </a:lnTo>
                  <a:lnTo>
                    <a:pt x="87" y="27"/>
                  </a:lnTo>
                  <a:lnTo>
                    <a:pt x="85" y="28"/>
                  </a:lnTo>
                  <a:lnTo>
                    <a:pt x="80" y="32"/>
                  </a:lnTo>
                  <a:lnTo>
                    <a:pt x="75" y="37"/>
                  </a:lnTo>
                  <a:lnTo>
                    <a:pt x="72" y="40"/>
                  </a:lnTo>
                  <a:lnTo>
                    <a:pt x="65" y="42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50"/>
                  </a:lnTo>
                  <a:lnTo>
                    <a:pt x="55" y="52"/>
                  </a:lnTo>
                  <a:lnTo>
                    <a:pt x="52" y="53"/>
                  </a:lnTo>
                  <a:lnTo>
                    <a:pt x="48" y="53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3" y="93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3"/>
                  </a:lnTo>
                  <a:lnTo>
                    <a:pt x="12" y="112"/>
                  </a:lnTo>
                  <a:lnTo>
                    <a:pt x="8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7"/>
                  </a:lnTo>
                  <a:lnTo>
                    <a:pt x="3" y="120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7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2"/>
                  </a:lnTo>
                  <a:lnTo>
                    <a:pt x="13" y="122"/>
                  </a:lnTo>
                  <a:lnTo>
                    <a:pt x="15" y="122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5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5" y="102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38" y="100"/>
                  </a:lnTo>
                  <a:lnTo>
                    <a:pt x="40" y="100"/>
                  </a:lnTo>
                  <a:lnTo>
                    <a:pt x="47" y="100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3" y="125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7" y="137"/>
                  </a:lnTo>
                  <a:lnTo>
                    <a:pt x="60" y="142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7" y="158"/>
                  </a:lnTo>
                  <a:lnTo>
                    <a:pt x="67" y="158"/>
                  </a:lnTo>
                  <a:lnTo>
                    <a:pt x="68" y="158"/>
                  </a:lnTo>
                  <a:lnTo>
                    <a:pt x="72" y="160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83" y="158"/>
                  </a:lnTo>
                  <a:lnTo>
                    <a:pt x="97" y="155"/>
                  </a:lnTo>
                  <a:lnTo>
                    <a:pt x="100" y="155"/>
                  </a:lnTo>
                  <a:lnTo>
                    <a:pt x="105" y="158"/>
                  </a:lnTo>
                  <a:lnTo>
                    <a:pt x="105" y="158"/>
                  </a:lnTo>
                  <a:lnTo>
                    <a:pt x="108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25" y="157"/>
                  </a:lnTo>
                  <a:lnTo>
                    <a:pt x="127" y="157"/>
                  </a:lnTo>
                  <a:lnTo>
                    <a:pt x="127" y="157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42" y="132"/>
                  </a:lnTo>
                  <a:lnTo>
                    <a:pt x="152" y="123"/>
                  </a:lnTo>
                  <a:lnTo>
                    <a:pt x="152" y="122"/>
                  </a:lnTo>
                  <a:lnTo>
                    <a:pt x="155" y="120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5"/>
                  </a:lnTo>
                  <a:lnTo>
                    <a:pt x="160" y="128"/>
                  </a:lnTo>
                  <a:lnTo>
                    <a:pt x="160" y="130"/>
                  </a:lnTo>
                  <a:lnTo>
                    <a:pt x="159" y="132"/>
                  </a:lnTo>
                  <a:lnTo>
                    <a:pt x="159" y="133"/>
                  </a:lnTo>
                  <a:lnTo>
                    <a:pt x="157" y="135"/>
                  </a:lnTo>
                  <a:lnTo>
                    <a:pt x="157" y="140"/>
                  </a:lnTo>
                  <a:lnTo>
                    <a:pt x="159" y="142"/>
                  </a:lnTo>
                  <a:lnTo>
                    <a:pt x="167" y="153"/>
                  </a:lnTo>
                  <a:lnTo>
                    <a:pt x="170" y="155"/>
                  </a:lnTo>
                  <a:lnTo>
                    <a:pt x="172" y="155"/>
                  </a:lnTo>
                  <a:lnTo>
                    <a:pt x="175" y="155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3"/>
                  </a:lnTo>
                  <a:lnTo>
                    <a:pt x="194" y="178"/>
                  </a:lnTo>
                  <a:lnTo>
                    <a:pt x="194" y="177"/>
                  </a:lnTo>
                  <a:lnTo>
                    <a:pt x="194" y="177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0" y="173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63"/>
                  </a:lnTo>
                  <a:lnTo>
                    <a:pt x="197" y="158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4" y="153"/>
                  </a:lnTo>
                  <a:lnTo>
                    <a:pt x="204" y="152"/>
                  </a:lnTo>
                  <a:lnTo>
                    <a:pt x="207" y="148"/>
                  </a:lnTo>
                  <a:lnTo>
                    <a:pt x="210" y="143"/>
                  </a:lnTo>
                  <a:lnTo>
                    <a:pt x="212" y="142"/>
                  </a:lnTo>
                  <a:lnTo>
                    <a:pt x="212" y="140"/>
                  </a:lnTo>
                  <a:lnTo>
                    <a:pt x="212" y="138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0" y="130"/>
                  </a:lnTo>
                  <a:lnTo>
                    <a:pt x="210" y="130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5" y="125"/>
                  </a:lnTo>
                  <a:lnTo>
                    <a:pt x="219" y="125"/>
                  </a:lnTo>
                  <a:lnTo>
                    <a:pt x="220" y="125"/>
                  </a:lnTo>
                  <a:lnTo>
                    <a:pt x="224" y="128"/>
                  </a:lnTo>
                  <a:lnTo>
                    <a:pt x="224" y="133"/>
                  </a:lnTo>
                  <a:lnTo>
                    <a:pt x="224" y="137"/>
                  </a:lnTo>
                  <a:lnTo>
                    <a:pt x="224" y="137"/>
                  </a:lnTo>
                  <a:lnTo>
                    <a:pt x="227" y="143"/>
                  </a:lnTo>
                  <a:lnTo>
                    <a:pt x="227" y="145"/>
                  </a:lnTo>
                  <a:lnTo>
                    <a:pt x="229" y="145"/>
                  </a:lnTo>
                  <a:lnTo>
                    <a:pt x="230" y="147"/>
                  </a:lnTo>
                  <a:lnTo>
                    <a:pt x="232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7"/>
                  </a:lnTo>
                  <a:lnTo>
                    <a:pt x="239" y="147"/>
                  </a:lnTo>
                  <a:lnTo>
                    <a:pt x="239" y="145"/>
                  </a:lnTo>
                  <a:lnTo>
                    <a:pt x="242" y="143"/>
                  </a:lnTo>
                  <a:lnTo>
                    <a:pt x="245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2" y="142"/>
                  </a:lnTo>
                  <a:lnTo>
                    <a:pt x="254" y="142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5" y="147"/>
                  </a:lnTo>
                  <a:lnTo>
                    <a:pt x="255" y="150"/>
                  </a:lnTo>
                  <a:lnTo>
                    <a:pt x="259" y="157"/>
                  </a:lnTo>
                  <a:lnTo>
                    <a:pt x="259" y="157"/>
                  </a:lnTo>
                  <a:lnTo>
                    <a:pt x="260" y="158"/>
                  </a:lnTo>
                  <a:lnTo>
                    <a:pt x="264" y="158"/>
                  </a:lnTo>
                  <a:lnTo>
                    <a:pt x="264" y="157"/>
                  </a:lnTo>
                  <a:lnTo>
                    <a:pt x="264" y="157"/>
                  </a:lnTo>
                  <a:lnTo>
                    <a:pt x="267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5" y="143"/>
                  </a:lnTo>
                  <a:lnTo>
                    <a:pt x="264" y="138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2" y="128"/>
                  </a:lnTo>
                  <a:lnTo>
                    <a:pt x="267" y="123"/>
                  </a:lnTo>
                  <a:lnTo>
                    <a:pt x="267" y="122"/>
                  </a:lnTo>
                  <a:lnTo>
                    <a:pt x="269" y="122"/>
                  </a:lnTo>
                  <a:lnTo>
                    <a:pt x="272" y="122"/>
                  </a:lnTo>
                  <a:lnTo>
                    <a:pt x="275" y="120"/>
                  </a:lnTo>
                  <a:lnTo>
                    <a:pt x="275" y="122"/>
                  </a:lnTo>
                  <a:lnTo>
                    <a:pt x="275" y="122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9" y="128"/>
                  </a:lnTo>
                  <a:lnTo>
                    <a:pt x="280" y="130"/>
                  </a:lnTo>
                  <a:lnTo>
                    <a:pt x="287" y="132"/>
                  </a:lnTo>
                  <a:lnTo>
                    <a:pt x="287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30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3"/>
                  </a:lnTo>
                  <a:lnTo>
                    <a:pt x="290" y="110"/>
                  </a:lnTo>
                  <a:lnTo>
                    <a:pt x="292" y="102"/>
                  </a:lnTo>
                  <a:lnTo>
                    <a:pt x="292" y="100"/>
                  </a:lnTo>
                  <a:lnTo>
                    <a:pt x="294" y="97"/>
                  </a:lnTo>
                  <a:lnTo>
                    <a:pt x="294" y="95"/>
                  </a:lnTo>
                  <a:lnTo>
                    <a:pt x="290" y="92"/>
                  </a:lnTo>
                  <a:lnTo>
                    <a:pt x="290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87" y="90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77" y="100"/>
                  </a:lnTo>
                  <a:lnTo>
                    <a:pt x="274" y="100"/>
                  </a:lnTo>
                  <a:lnTo>
                    <a:pt x="272" y="100"/>
                  </a:lnTo>
                  <a:lnTo>
                    <a:pt x="270" y="100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7"/>
                  </a:lnTo>
                  <a:lnTo>
                    <a:pt x="254" y="83"/>
                  </a:lnTo>
                  <a:lnTo>
                    <a:pt x="245" y="77"/>
                  </a:lnTo>
                  <a:lnTo>
                    <a:pt x="240" y="7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188"/>
            <p:cNvSpPr>
              <a:spLocks/>
            </p:cNvSpPr>
            <p:nvPr/>
          </p:nvSpPr>
          <p:spPr bwMode="auto">
            <a:xfrm>
              <a:off x="4550287" y="3696385"/>
              <a:ext cx="60762" cy="91818"/>
            </a:xfrm>
            <a:custGeom>
              <a:avLst/>
              <a:gdLst>
                <a:gd name="T0" fmla="*/ 30 w 45"/>
                <a:gd name="T1" fmla="*/ 68 h 68"/>
                <a:gd name="T2" fmla="*/ 32 w 45"/>
                <a:gd name="T3" fmla="*/ 65 h 68"/>
                <a:gd name="T4" fmla="*/ 32 w 45"/>
                <a:gd name="T5" fmla="*/ 63 h 68"/>
                <a:gd name="T6" fmla="*/ 32 w 45"/>
                <a:gd name="T7" fmla="*/ 58 h 68"/>
                <a:gd name="T8" fmla="*/ 37 w 45"/>
                <a:gd name="T9" fmla="*/ 50 h 68"/>
                <a:gd name="T10" fmla="*/ 40 w 45"/>
                <a:gd name="T11" fmla="*/ 50 h 68"/>
                <a:gd name="T12" fmla="*/ 40 w 45"/>
                <a:gd name="T13" fmla="*/ 48 h 68"/>
                <a:gd name="T14" fmla="*/ 43 w 45"/>
                <a:gd name="T15" fmla="*/ 48 h 68"/>
                <a:gd name="T16" fmla="*/ 43 w 45"/>
                <a:gd name="T17" fmla="*/ 48 h 68"/>
                <a:gd name="T18" fmla="*/ 45 w 45"/>
                <a:gd name="T19" fmla="*/ 43 h 68"/>
                <a:gd name="T20" fmla="*/ 45 w 45"/>
                <a:gd name="T21" fmla="*/ 42 h 68"/>
                <a:gd name="T22" fmla="*/ 45 w 45"/>
                <a:gd name="T23" fmla="*/ 38 h 68"/>
                <a:gd name="T24" fmla="*/ 43 w 45"/>
                <a:gd name="T25" fmla="*/ 37 h 68"/>
                <a:gd name="T26" fmla="*/ 37 w 45"/>
                <a:gd name="T27" fmla="*/ 33 h 68"/>
                <a:gd name="T28" fmla="*/ 32 w 45"/>
                <a:gd name="T29" fmla="*/ 30 h 68"/>
                <a:gd name="T30" fmla="*/ 32 w 45"/>
                <a:gd name="T31" fmla="*/ 28 h 68"/>
                <a:gd name="T32" fmla="*/ 28 w 45"/>
                <a:gd name="T33" fmla="*/ 22 h 68"/>
                <a:gd name="T34" fmla="*/ 27 w 45"/>
                <a:gd name="T35" fmla="*/ 18 h 68"/>
                <a:gd name="T36" fmla="*/ 27 w 45"/>
                <a:gd name="T37" fmla="*/ 17 h 68"/>
                <a:gd name="T38" fmla="*/ 27 w 45"/>
                <a:gd name="T39" fmla="*/ 12 h 68"/>
                <a:gd name="T40" fmla="*/ 27 w 45"/>
                <a:gd name="T41" fmla="*/ 10 h 68"/>
                <a:gd name="T42" fmla="*/ 28 w 45"/>
                <a:gd name="T43" fmla="*/ 7 h 68"/>
                <a:gd name="T44" fmla="*/ 28 w 45"/>
                <a:gd name="T45" fmla="*/ 7 h 68"/>
                <a:gd name="T46" fmla="*/ 28 w 45"/>
                <a:gd name="T47" fmla="*/ 3 h 68"/>
                <a:gd name="T48" fmla="*/ 23 w 45"/>
                <a:gd name="T49" fmla="*/ 0 h 68"/>
                <a:gd name="T50" fmla="*/ 22 w 45"/>
                <a:gd name="T51" fmla="*/ 0 h 68"/>
                <a:gd name="T52" fmla="*/ 20 w 45"/>
                <a:gd name="T53" fmla="*/ 0 h 68"/>
                <a:gd name="T54" fmla="*/ 15 w 45"/>
                <a:gd name="T55" fmla="*/ 5 h 68"/>
                <a:gd name="T56" fmla="*/ 15 w 45"/>
                <a:gd name="T57" fmla="*/ 5 h 68"/>
                <a:gd name="T58" fmla="*/ 5 w 45"/>
                <a:gd name="T59" fmla="*/ 17 h 68"/>
                <a:gd name="T60" fmla="*/ 2 w 45"/>
                <a:gd name="T61" fmla="*/ 22 h 68"/>
                <a:gd name="T62" fmla="*/ 2 w 45"/>
                <a:gd name="T63" fmla="*/ 23 h 68"/>
                <a:gd name="T64" fmla="*/ 0 w 45"/>
                <a:gd name="T65" fmla="*/ 28 h 68"/>
                <a:gd name="T66" fmla="*/ 0 w 45"/>
                <a:gd name="T67" fmla="*/ 32 h 68"/>
                <a:gd name="T68" fmla="*/ 0 w 45"/>
                <a:gd name="T69" fmla="*/ 32 h 68"/>
                <a:gd name="T70" fmla="*/ 2 w 45"/>
                <a:gd name="T71" fmla="*/ 32 h 68"/>
                <a:gd name="T72" fmla="*/ 2 w 45"/>
                <a:gd name="T73" fmla="*/ 33 h 68"/>
                <a:gd name="T74" fmla="*/ 5 w 45"/>
                <a:gd name="T75" fmla="*/ 40 h 68"/>
                <a:gd name="T76" fmla="*/ 7 w 45"/>
                <a:gd name="T77" fmla="*/ 45 h 68"/>
                <a:gd name="T78" fmla="*/ 7 w 45"/>
                <a:gd name="T79" fmla="*/ 47 h 68"/>
                <a:gd name="T80" fmla="*/ 7 w 45"/>
                <a:gd name="T81" fmla="*/ 48 h 68"/>
                <a:gd name="T82" fmla="*/ 3 w 45"/>
                <a:gd name="T83" fmla="*/ 53 h 68"/>
                <a:gd name="T84" fmla="*/ 2 w 45"/>
                <a:gd name="T85" fmla="*/ 55 h 68"/>
                <a:gd name="T86" fmla="*/ 0 w 45"/>
                <a:gd name="T87" fmla="*/ 55 h 68"/>
                <a:gd name="T88" fmla="*/ 0 w 45"/>
                <a:gd name="T89" fmla="*/ 55 h 68"/>
                <a:gd name="T90" fmla="*/ 0 w 45"/>
                <a:gd name="T91" fmla="*/ 58 h 68"/>
                <a:gd name="T92" fmla="*/ 2 w 45"/>
                <a:gd name="T93" fmla="*/ 58 h 68"/>
                <a:gd name="T94" fmla="*/ 2 w 45"/>
                <a:gd name="T95" fmla="*/ 60 h 68"/>
                <a:gd name="T96" fmla="*/ 8 w 45"/>
                <a:gd name="T97" fmla="*/ 65 h 68"/>
                <a:gd name="T98" fmla="*/ 12 w 45"/>
                <a:gd name="T99" fmla="*/ 67 h 68"/>
                <a:gd name="T100" fmla="*/ 15 w 45"/>
                <a:gd name="T101" fmla="*/ 67 h 68"/>
                <a:gd name="T102" fmla="*/ 17 w 45"/>
                <a:gd name="T103" fmla="*/ 65 h 68"/>
                <a:gd name="T104" fmla="*/ 17 w 45"/>
                <a:gd name="T105" fmla="*/ 63 h 68"/>
                <a:gd name="T106" fmla="*/ 20 w 45"/>
                <a:gd name="T107" fmla="*/ 63 h 68"/>
                <a:gd name="T108" fmla="*/ 23 w 45"/>
                <a:gd name="T109" fmla="*/ 63 h 68"/>
                <a:gd name="T110" fmla="*/ 23 w 45"/>
                <a:gd name="T111" fmla="*/ 63 h 68"/>
                <a:gd name="T112" fmla="*/ 25 w 45"/>
                <a:gd name="T113" fmla="*/ 63 h 68"/>
                <a:gd name="T114" fmla="*/ 25 w 45"/>
                <a:gd name="T115" fmla="*/ 63 h 68"/>
                <a:gd name="T116" fmla="*/ 27 w 45"/>
                <a:gd name="T117" fmla="*/ 65 h 68"/>
                <a:gd name="T118" fmla="*/ 30 w 45"/>
                <a:gd name="T11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68">
                  <a:moveTo>
                    <a:pt x="30" y="68"/>
                  </a:moveTo>
                  <a:lnTo>
                    <a:pt x="32" y="65"/>
                  </a:lnTo>
                  <a:lnTo>
                    <a:pt x="32" y="63"/>
                  </a:lnTo>
                  <a:lnTo>
                    <a:pt x="32" y="58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3" y="37"/>
                  </a:lnTo>
                  <a:lnTo>
                    <a:pt x="37" y="33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28" y="22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40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8" y="65"/>
                  </a:lnTo>
                  <a:lnTo>
                    <a:pt x="12" y="67"/>
                  </a:lnTo>
                  <a:lnTo>
                    <a:pt x="15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5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1" name="Freeform 189"/>
            <p:cNvSpPr>
              <a:spLocks/>
            </p:cNvSpPr>
            <p:nvPr/>
          </p:nvSpPr>
          <p:spPr bwMode="auto">
            <a:xfrm>
              <a:off x="5005325" y="4534899"/>
              <a:ext cx="9452" cy="10802"/>
            </a:xfrm>
            <a:custGeom>
              <a:avLst/>
              <a:gdLst>
                <a:gd name="T0" fmla="*/ 0 w 7"/>
                <a:gd name="T1" fmla="*/ 6 h 8"/>
                <a:gd name="T2" fmla="*/ 0 w 7"/>
                <a:gd name="T3" fmla="*/ 8 h 8"/>
                <a:gd name="T4" fmla="*/ 2 w 7"/>
                <a:gd name="T5" fmla="*/ 8 h 8"/>
                <a:gd name="T6" fmla="*/ 3 w 7"/>
                <a:gd name="T7" fmla="*/ 8 h 8"/>
                <a:gd name="T8" fmla="*/ 3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7 w 7"/>
                <a:gd name="T15" fmla="*/ 5 h 8"/>
                <a:gd name="T16" fmla="*/ 7 w 7"/>
                <a:gd name="T17" fmla="*/ 1 h 8"/>
                <a:gd name="T18" fmla="*/ 7 w 7"/>
                <a:gd name="T19" fmla="*/ 0 h 8"/>
                <a:gd name="T20" fmla="*/ 5 w 7"/>
                <a:gd name="T21" fmla="*/ 0 h 8"/>
                <a:gd name="T22" fmla="*/ 5 w 7"/>
                <a:gd name="T23" fmla="*/ 0 h 8"/>
                <a:gd name="T24" fmla="*/ 3 w 7"/>
                <a:gd name="T25" fmla="*/ 0 h 8"/>
                <a:gd name="T26" fmla="*/ 3 w 7"/>
                <a:gd name="T27" fmla="*/ 1 h 8"/>
                <a:gd name="T28" fmla="*/ 0 w 7"/>
                <a:gd name="T29" fmla="*/ 3 h 8"/>
                <a:gd name="T30" fmla="*/ 0 w 7"/>
                <a:gd name="T31" fmla="*/ 3 h 8"/>
                <a:gd name="T32" fmla="*/ 0 w 7"/>
                <a:gd name="T33" fmla="*/ 5 h 8"/>
                <a:gd name="T34" fmla="*/ 0 w 7"/>
                <a:gd name="T35" fmla="*/ 6 h 8"/>
                <a:gd name="T36" fmla="*/ 0 w 7"/>
                <a:gd name="T37" fmla="*/ 6 h 8"/>
                <a:gd name="T38" fmla="*/ 0 w 7"/>
                <a:gd name="T3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2" name="Freeform 190"/>
            <p:cNvSpPr>
              <a:spLocks/>
            </p:cNvSpPr>
            <p:nvPr/>
          </p:nvSpPr>
          <p:spPr bwMode="auto">
            <a:xfrm>
              <a:off x="4854096" y="2905130"/>
              <a:ext cx="210641" cy="27005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Freeform 191"/>
            <p:cNvSpPr>
              <a:spLocks/>
            </p:cNvSpPr>
            <p:nvPr/>
          </p:nvSpPr>
          <p:spPr bwMode="auto">
            <a:xfrm>
              <a:off x="4854096" y="2905130"/>
              <a:ext cx="210641" cy="27005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4" name="Freeform 192"/>
            <p:cNvSpPr>
              <a:spLocks/>
            </p:cNvSpPr>
            <p:nvPr/>
          </p:nvSpPr>
          <p:spPr bwMode="auto">
            <a:xfrm>
              <a:off x="3533537" y="2972643"/>
              <a:ext cx="12153" cy="12152"/>
            </a:xfrm>
            <a:custGeom>
              <a:avLst/>
              <a:gdLst>
                <a:gd name="T0" fmla="*/ 0 w 9"/>
                <a:gd name="T1" fmla="*/ 0 h 9"/>
                <a:gd name="T2" fmla="*/ 7 w 9"/>
                <a:gd name="T3" fmla="*/ 9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7 h 9"/>
                <a:gd name="T12" fmla="*/ 7 w 9"/>
                <a:gd name="T13" fmla="*/ 5 h 9"/>
                <a:gd name="T14" fmla="*/ 7 w 9"/>
                <a:gd name="T15" fmla="*/ 5 h 9"/>
                <a:gd name="T16" fmla="*/ 5 w 9"/>
                <a:gd name="T17" fmla="*/ 4 h 9"/>
                <a:gd name="T18" fmla="*/ 4 w 9"/>
                <a:gd name="T19" fmla="*/ 2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5" name="Freeform 193"/>
            <p:cNvSpPr>
              <a:spLocks/>
            </p:cNvSpPr>
            <p:nvPr/>
          </p:nvSpPr>
          <p:spPr bwMode="auto">
            <a:xfrm>
              <a:off x="3425516" y="3069862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Freeform 194"/>
            <p:cNvSpPr>
              <a:spLocks/>
            </p:cNvSpPr>
            <p:nvPr/>
          </p:nvSpPr>
          <p:spPr bwMode="auto">
            <a:xfrm>
              <a:off x="3428217" y="3094167"/>
              <a:ext cx="9452" cy="5401"/>
            </a:xfrm>
            <a:custGeom>
              <a:avLst/>
              <a:gdLst>
                <a:gd name="T0" fmla="*/ 7 w 7"/>
                <a:gd name="T1" fmla="*/ 2 h 4"/>
                <a:gd name="T2" fmla="*/ 5 w 7"/>
                <a:gd name="T3" fmla="*/ 0 h 4"/>
                <a:gd name="T4" fmla="*/ 2 w 7"/>
                <a:gd name="T5" fmla="*/ 2 h 4"/>
                <a:gd name="T6" fmla="*/ 2 w 7"/>
                <a:gd name="T7" fmla="*/ 2 h 4"/>
                <a:gd name="T8" fmla="*/ 0 w 7"/>
                <a:gd name="T9" fmla="*/ 4 h 4"/>
                <a:gd name="T10" fmla="*/ 0 w 7"/>
                <a:gd name="T11" fmla="*/ 4 h 4"/>
                <a:gd name="T12" fmla="*/ 0 w 7"/>
                <a:gd name="T13" fmla="*/ 4 h 4"/>
                <a:gd name="T14" fmla="*/ 3 w 7"/>
                <a:gd name="T15" fmla="*/ 4 h 4"/>
                <a:gd name="T16" fmla="*/ 3 w 7"/>
                <a:gd name="T17" fmla="*/ 4 h 4"/>
                <a:gd name="T18" fmla="*/ 7 w 7"/>
                <a:gd name="T19" fmla="*/ 4 h 4"/>
                <a:gd name="T20" fmla="*/ 7 w 7"/>
                <a:gd name="T21" fmla="*/ 4 h 4"/>
                <a:gd name="T22" fmla="*/ 7 w 7"/>
                <a:gd name="T23" fmla="*/ 2 h 4"/>
                <a:gd name="T24" fmla="*/ 7 w 7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195"/>
            <p:cNvSpPr>
              <a:spLocks/>
            </p:cNvSpPr>
            <p:nvPr/>
          </p:nvSpPr>
          <p:spPr bwMode="auto">
            <a:xfrm>
              <a:off x="3451172" y="3144127"/>
              <a:ext cx="8102" cy="2701"/>
            </a:xfrm>
            <a:custGeom>
              <a:avLst/>
              <a:gdLst>
                <a:gd name="T0" fmla="*/ 0 w 6"/>
                <a:gd name="T1" fmla="*/ 2 h 2"/>
                <a:gd name="T2" fmla="*/ 1 w 6"/>
                <a:gd name="T3" fmla="*/ 2 h 2"/>
                <a:gd name="T4" fmla="*/ 3 w 6"/>
                <a:gd name="T5" fmla="*/ 2 h 2"/>
                <a:gd name="T6" fmla="*/ 5 w 6"/>
                <a:gd name="T7" fmla="*/ 2 h 2"/>
                <a:gd name="T8" fmla="*/ 5 w 6"/>
                <a:gd name="T9" fmla="*/ 2 h 2"/>
                <a:gd name="T10" fmla="*/ 6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  <a:gd name="T20" fmla="*/ 1 w 6"/>
                <a:gd name="T21" fmla="*/ 0 h 2"/>
                <a:gd name="T22" fmla="*/ 1 w 6"/>
                <a:gd name="T23" fmla="*/ 0 h 2"/>
                <a:gd name="T24" fmla="*/ 0 w 6"/>
                <a:gd name="T25" fmla="*/ 0 h 2"/>
                <a:gd name="T26" fmla="*/ 0 w 6"/>
                <a:gd name="T27" fmla="*/ 0 h 2"/>
                <a:gd name="T28" fmla="*/ 0 w 6"/>
                <a:gd name="T29" fmla="*/ 0 h 2"/>
                <a:gd name="T30" fmla="*/ 0 w 6"/>
                <a:gd name="T31" fmla="*/ 0 h 2"/>
                <a:gd name="T32" fmla="*/ 0 w 6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Freeform 196"/>
            <p:cNvSpPr>
              <a:spLocks/>
            </p:cNvSpPr>
            <p:nvPr/>
          </p:nvSpPr>
          <p:spPr bwMode="auto">
            <a:xfrm>
              <a:off x="3425516" y="3137375"/>
              <a:ext cx="6752" cy="2701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4 w 5"/>
                <a:gd name="T9" fmla="*/ 2 h 2"/>
                <a:gd name="T10" fmla="*/ 4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4 w 5"/>
                <a:gd name="T17" fmla="*/ 0 h 2"/>
                <a:gd name="T18" fmla="*/ 2 w 5"/>
                <a:gd name="T19" fmla="*/ 0 h 2"/>
                <a:gd name="T20" fmla="*/ 0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97"/>
            <p:cNvSpPr>
              <a:spLocks/>
            </p:cNvSpPr>
            <p:nvPr/>
          </p:nvSpPr>
          <p:spPr bwMode="auto">
            <a:xfrm>
              <a:off x="3545690" y="2986146"/>
              <a:ext cx="1351" cy="270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2 h 2"/>
                <a:gd name="T20" fmla="*/ 0 w 1"/>
                <a:gd name="T21" fmla="*/ 2 h 2"/>
                <a:gd name="T22" fmla="*/ 0 w 1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0" name="Freeform 198"/>
            <p:cNvSpPr>
              <a:spLocks/>
            </p:cNvSpPr>
            <p:nvPr/>
          </p:nvSpPr>
          <p:spPr bwMode="auto">
            <a:xfrm>
              <a:off x="3552441" y="2888927"/>
              <a:ext cx="6752" cy="5401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4 h 4"/>
                <a:gd name="T4" fmla="*/ 3 w 5"/>
                <a:gd name="T5" fmla="*/ 4 h 4"/>
                <a:gd name="T6" fmla="*/ 3 w 5"/>
                <a:gd name="T7" fmla="*/ 4 h 4"/>
                <a:gd name="T8" fmla="*/ 5 w 5"/>
                <a:gd name="T9" fmla="*/ 4 h 4"/>
                <a:gd name="T10" fmla="*/ 5 w 5"/>
                <a:gd name="T11" fmla="*/ 2 h 4"/>
                <a:gd name="T12" fmla="*/ 3 w 5"/>
                <a:gd name="T13" fmla="*/ 0 h 4"/>
                <a:gd name="T14" fmla="*/ 0 w 5"/>
                <a:gd name="T15" fmla="*/ 2 h 4"/>
                <a:gd name="T16" fmla="*/ 0 w 5"/>
                <a:gd name="T17" fmla="*/ 2 h 4"/>
                <a:gd name="T18" fmla="*/ 0 w 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1" name="Freeform 199"/>
            <p:cNvSpPr>
              <a:spLocks/>
            </p:cNvSpPr>
            <p:nvPr/>
          </p:nvSpPr>
          <p:spPr bwMode="auto">
            <a:xfrm>
              <a:off x="3710422" y="2797109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3 w 5"/>
                <a:gd name="T3" fmla="*/ 0 h 5"/>
                <a:gd name="T4" fmla="*/ 3 w 5"/>
                <a:gd name="T5" fmla="*/ 0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0 w 5"/>
                <a:gd name="T13" fmla="*/ 3 h 5"/>
                <a:gd name="T14" fmla="*/ 0 w 5"/>
                <a:gd name="T15" fmla="*/ 3 h 5"/>
                <a:gd name="T16" fmla="*/ 1 w 5"/>
                <a:gd name="T17" fmla="*/ 5 h 5"/>
                <a:gd name="T18" fmla="*/ 3 w 5"/>
                <a:gd name="T19" fmla="*/ 5 h 5"/>
                <a:gd name="T20" fmla="*/ 3 w 5"/>
                <a:gd name="T21" fmla="*/ 5 h 5"/>
                <a:gd name="T22" fmla="*/ 3 w 5"/>
                <a:gd name="T23" fmla="*/ 3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2" name="Freeform 200"/>
            <p:cNvSpPr>
              <a:spLocks/>
            </p:cNvSpPr>
            <p:nvPr/>
          </p:nvSpPr>
          <p:spPr bwMode="auto">
            <a:xfrm>
              <a:off x="3547040" y="2861921"/>
              <a:ext cx="22955" cy="22954"/>
            </a:xfrm>
            <a:custGeom>
              <a:avLst/>
              <a:gdLst>
                <a:gd name="T0" fmla="*/ 0 w 17"/>
                <a:gd name="T1" fmla="*/ 2 h 17"/>
                <a:gd name="T2" fmla="*/ 10 w 17"/>
                <a:gd name="T3" fmla="*/ 15 h 17"/>
                <a:gd name="T4" fmla="*/ 12 w 17"/>
                <a:gd name="T5" fmla="*/ 17 h 17"/>
                <a:gd name="T6" fmla="*/ 12 w 17"/>
                <a:gd name="T7" fmla="*/ 17 h 17"/>
                <a:gd name="T8" fmla="*/ 12 w 17"/>
                <a:gd name="T9" fmla="*/ 17 h 17"/>
                <a:gd name="T10" fmla="*/ 12 w 17"/>
                <a:gd name="T11" fmla="*/ 15 h 17"/>
                <a:gd name="T12" fmla="*/ 15 w 17"/>
                <a:gd name="T13" fmla="*/ 12 h 17"/>
                <a:gd name="T14" fmla="*/ 15 w 17"/>
                <a:gd name="T15" fmla="*/ 12 h 17"/>
                <a:gd name="T16" fmla="*/ 17 w 17"/>
                <a:gd name="T17" fmla="*/ 7 h 17"/>
                <a:gd name="T18" fmla="*/ 17 w 17"/>
                <a:gd name="T19" fmla="*/ 7 h 17"/>
                <a:gd name="T20" fmla="*/ 17 w 17"/>
                <a:gd name="T21" fmla="*/ 7 h 17"/>
                <a:gd name="T22" fmla="*/ 15 w 17"/>
                <a:gd name="T23" fmla="*/ 5 h 17"/>
                <a:gd name="T24" fmla="*/ 15 w 17"/>
                <a:gd name="T25" fmla="*/ 4 h 17"/>
                <a:gd name="T26" fmla="*/ 12 w 17"/>
                <a:gd name="T27" fmla="*/ 2 h 17"/>
                <a:gd name="T28" fmla="*/ 12 w 17"/>
                <a:gd name="T29" fmla="*/ 2 h 17"/>
                <a:gd name="T30" fmla="*/ 4 w 17"/>
                <a:gd name="T31" fmla="*/ 2 h 17"/>
                <a:gd name="T32" fmla="*/ 0 w 17"/>
                <a:gd name="T33" fmla="*/ 0 h 17"/>
                <a:gd name="T34" fmla="*/ 0 w 17"/>
                <a:gd name="T35" fmla="*/ 2 h 17"/>
                <a:gd name="T36" fmla="*/ 0 w 17"/>
                <a:gd name="T3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7">
                  <a:moveTo>
                    <a:pt x="0" y="2"/>
                  </a:move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3" name="Freeform 201"/>
            <p:cNvSpPr>
              <a:spLocks/>
            </p:cNvSpPr>
            <p:nvPr/>
          </p:nvSpPr>
          <p:spPr bwMode="auto">
            <a:xfrm>
              <a:off x="3529487" y="2902429"/>
              <a:ext cx="4051" cy="5401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2 w 3"/>
                <a:gd name="T13" fmla="*/ 4 h 4"/>
                <a:gd name="T14" fmla="*/ 2 w 3"/>
                <a:gd name="T15" fmla="*/ 4 h 4"/>
                <a:gd name="T16" fmla="*/ 3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4" name="Freeform 202"/>
            <p:cNvSpPr>
              <a:spLocks/>
            </p:cNvSpPr>
            <p:nvPr/>
          </p:nvSpPr>
          <p:spPr bwMode="auto">
            <a:xfrm>
              <a:off x="3547040" y="2991547"/>
              <a:ext cx="5401" cy="1350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2 w 4"/>
                <a:gd name="T5" fmla="*/ 1 h 1"/>
                <a:gd name="T6" fmla="*/ 4 w 4"/>
                <a:gd name="T7" fmla="*/ 1 h 1"/>
                <a:gd name="T8" fmla="*/ 4 w 4"/>
                <a:gd name="T9" fmla="*/ 1 h 1"/>
                <a:gd name="T10" fmla="*/ 2 w 4"/>
                <a:gd name="T11" fmla="*/ 0 h 1"/>
                <a:gd name="T12" fmla="*/ 2 w 4"/>
                <a:gd name="T13" fmla="*/ 0 h 1"/>
                <a:gd name="T14" fmla="*/ 0 w 4"/>
                <a:gd name="T15" fmla="*/ 0 h 1"/>
                <a:gd name="T16" fmla="*/ 0 w 4"/>
                <a:gd name="T17" fmla="*/ 0 h 1"/>
                <a:gd name="T18" fmla="*/ 0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5" name="Freeform 203"/>
            <p:cNvSpPr>
              <a:spLocks/>
            </p:cNvSpPr>
            <p:nvPr/>
          </p:nvSpPr>
          <p:spPr bwMode="auto">
            <a:xfrm>
              <a:off x="3545690" y="2961841"/>
              <a:ext cx="6752" cy="6751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5 w 5"/>
                <a:gd name="T5" fmla="*/ 2 h 5"/>
                <a:gd name="T6" fmla="*/ 5 w 5"/>
                <a:gd name="T7" fmla="*/ 2 h 5"/>
                <a:gd name="T8" fmla="*/ 5 w 5"/>
                <a:gd name="T9" fmla="*/ 0 h 5"/>
                <a:gd name="T10" fmla="*/ 5 w 5"/>
                <a:gd name="T11" fmla="*/ 0 h 5"/>
                <a:gd name="T12" fmla="*/ 1 w 5"/>
                <a:gd name="T13" fmla="*/ 0 h 5"/>
                <a:gd name="T14" fmla="*/ 1 w 5"/>
                <a:gd name="T15" fmla="*/ 2 h 5"/>
                <a:gd name="T16" fmla="*/ 0 w 5"/>
                <a:gd name="T17" fmla="*/ 3 h 5"/>
                <a:gd name="T18" fmla="*/ 0 w 5"/>
                <a:gd name="T19" fmla="*/ 5 h 5"/>
                <a:gd name="T20" fmla="*/ 3 w 5"/>
                <a:gd name="T21" fmla="*/ 5 h 5"/>
                <a:gd name="T22" fmla="*/ 3 w 5"/>
                <a:gd name="T23" fmla="*/ 5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" name="Freeform 204"/>
            <p:cNvSpPr>
              <a:spLocks/>
            </p:cNvSpPr>
            <p:nvPr/>
          </p:nvSpPr>
          <p:spPr bwMode="auto">
            <a:xfrm>
              <a:off x="3428217" y="2787657"/>
              <a:ext cx="401029" cy="399678"/>
            </a:xfrm>
            <a:custGeom>
              <a:avLst/>
              <a:gdLst>
                <a:gd name="T0" fmla="*/ 284 w 297"/>
                <a:gd name="T1" fmla="*/ 24 h 296"/>
                <a:gd name="T2" fmla="*/ 280 w 297"/>
                <a:gd name="T3" fmla="*/ 0 h 296"/>
                <a:gd name="T4" fmla="*/ 259 w 297"/>
                <a:gd name="T5" fmla="*/ 25 h 296"/>
                <a:gd name="T6" fmla="*/ 265 w 297"/>
                <a:gd name="T7" fmla="*/ 4 h 296"/>
                <a:gd name="T8" fmla="*/ 212 w 297"/>
                <a:gd name="T9" fmla="*/ 19 h 296"/>
                <a:gd name="T10" fmla="*/ 199 w 297"/>
                <a:gd name="T11" fmla="*/ 25 h 296"/>
                <a:gd name="T12" fmla="*/ 187 w 297"/>
                <a:gd name="T13" fmla="*/ 34 h 296"/>
                <a:gd name="T14" fmla="*/ 215 w 297"/>
                <a:gd name="T15" fmla="*/ 47 h 296"/>
                <a:gd name="T16" fmla="*/ 182 w 297"/>
                <a:gd name="T17" fmla="*/ 64 h 296"/>
                <a:gd name="T18" fmla="*/ 182 w 297"/>
                <a:gd name="T19" fmla="*/ 75 h 296"/>
                <a:gd name="T20" fmla="*/ 113 w 297"/>
                <a:gd name="T21" fmla="*/ 35 h 296"/>
                <a:gd name="T22" fmla="*/ 100 w 297"/>
                <a:gd name="T23" fmla="*/ 50 h 296"/>
                <a:gd name="T24" fmla="*/ 110 w 297"/>
                <a:gd name="T25" fmla="*/ 42 h 296"/>
                <a:gd name="T26" fmla="*/ 103 w 297"/>
                <a:gd name="T27" fmla="*/ 67 h 296"/>
                <a:gd name="T28" fmla="*/ 108 w 297"/>
                <a:gd name="T29" fmla="*/ 75 h 296"/>
                <a:gd name="T30" fmla="*/ 115 w 297"/>
                <a:gd name="T31" fmla="*/ 87 h 296"/>
                <a:gd name="T32" fmla="*/ 95 w 297"/>
                <a:gd name="T33" fmla="*/ 89 h 296"/>
                <a:gd name="T34" fmla="*/ 82 w 297"/>
                <a:gd name="T35" fmla="*/ 121 h 296"/>
                <a:gd name="T36" fmla="*/ 92 w 297"/>
                <a:gd name="T37" fmla="*/ 122 h 296"/>
                <a:gd name="T38" fmla="*/ 98 w 297"/>
                <a:gd name="T39" fmla="*/ 127 h 296"/>
                <a:gd name="T40" fmla="*/ 97 w 297"/>
                <a:gd name="T41" fmla="*/ 137 h 296"/>
                <a:gd name="T42" fmla="*/ 123 w 297"/>
                <a:gd name="T43" fmla="*/ 144 h 296"/>
                <a:gd name="T44" fmla="*/ 118 w 297"/>
                <a:gd name="T45" fmla="*/ 152 h 296"/>
                <a:gd name="T46" fmla="*/ 80 w 297"/>
                <a:gd name="T47" fmla="*/ 176 h 296"/>
                <a:gd name="T48" fmla="*/ 68 w 297"/>
                <a:gd name="T49" fmla="*/ 181 h 296"/>
                <a:gd name="T50" fmla="*/ 57 w 297"/>
                <a:gd name="T51" fmla="*/ 187 h 296"/>
                <a:gd name="T52" fmla="*/ 73 w 297"/>
                <a:gd name="T53" fmla="*/ 187 h 296"/>
                <a:gd name="T54" fmla="*/ 102 w 297"/>
                <a:gd name="T55" fmla="*/ 191 h 296"/>
                <a:gd name="T56" fmla="*/ 83 w 297"/>
                <a:gd name="T57" fmla="*/ 197 h 296"/>
                <a:gd name="T58" fmla="*/ 48 w 297"/>
                <a:gd name="T59" fmla="*/ 201 h 296"/>
                <a:gd name="T60" fmla="*/ 42 w 297"/>
                <a:gd name="T61" fmla="*/ 214 h 296"/>
                <a:gd name="T62" fmla="*/ 23 w 297"/>
                <a:gd name="T63" fmla="*/ 201 h 296"/>
                <a:gd name="T64" fmla="*/ 5 w 297"/>
                <a:gd name="T65" fmla="*/ 211 h 296"/>
                <a:gd name="T66" fmla="*/ 37 w 297"/>
                <a:gd name="T67" fmla="*/ 219 h 296"/>
                <a:gd name="T68" fmla="*/ 35 w 297"/>
                <a:gd name="T69" fmla="*/ 224 h 296"/>
                <a:gd name="T70" fmla="*/ 10 w 297"/>
                <a:gd name="T71" fmla="*/ 232 h 296"/>
                <a:gd name="T72" fmla="*/ 0 w 297"/>
                <a:gd name="T73" fmla="*/ 241 h 296"/>
                <a:gd name="T74" fmla="*/ 43 w 297"/>
                <a:gd name="T75" fmla="*/ 251 h 296"/>
                <a:gd name="T76" fmla="*/ 15 w 297"/>
                <a:gd name="T77" fmla="*/ 264 h 296"/>
                <a:gd name="T78" fmla="*/ 33 w 297"/>
                <a:gd name="T79" fmla="*/ 269 h 296"/>
                <a:gd name="T80" fmla="*/ 30 w 297"/>
                <a:gd name="T81" fmla="*/ 282 h 296"/>
                <a:gd name="T82" fmla="*/ 78 w 297"/>
                <a:gd name="T83" fmla="*/ 296 h 296"/>
                <a:gd name="T84" fmla="*/ 150 w 297"/>
                <a:gd name="T85" fmla="*/ 286 h 296"/>
                <a:gd name="T86" fmla="*/ 152 w 297"/>
                <a:gd name="T87" fmla="*/ 277 h 296"/>
                <a:gd name="T88" fmla="*/ 185 w 297"/>
                <a:gd name="T89" fmla="*/ 286 h 296"/>
                <a:gd name="T90" fmla="*/ 217 w 297"/>
                <a:gd name="T91" fmla="*/ 292 h 296"/>
                <a:gd name="T92" fmla="*/ 244 w 297"/>
                <a:gd name="T93" fmla="*/ 261 h 296"/>
                <a:gd name="T94" fmla="*/ 265 w 297"/>
                <a:gd name="T95" fmla="*/ 236 h 296"/>
                <a:gd name="T96" fmla="*/ 275 w 297"/>
                <a:gd name="T97" fmla="*/ 191 h 296"/>
                <a:gd name="T98" fmla="*/ 280 w 297"/>
                <a:gd name="T99" fmla="*/ 179 h 296"/>
                <a:gd name="T100" fmla="*/ 287 w 297"/>
                <a:gd name="T101" fmla="*/ 139 h 296"/>
                <a:gd name="T102" fmla="*/ 272 w 297"/>
                <a:gd name="T103" fmla="*/ 129 h 296"/>
                <a:gd name="T104" fmla="*/ 269 w 297"/>
                <a:gd name="T105" fmla="*/ 100 h 296"/>
                <a:gd name="T106" fmla="*/ 252 w 297"/>
                <a:gd name="T107" fmla="*/ 97 h 296"/>
                <a:gd name="T108" fmla="*/ 239 w 297"/>
                <a:gd name="T109" fmla="*/ 109 h 296"/>
                <a:gd name="T110" fmla="*/ 209 w 297"/>
                <a:gd name="T111" fmla="*/ 62 h 296"/>
                <a:gd name="T112" fmla="*/ 234 w 297"/>
                <a:gd name="T113" fmla="*/ 55 h 296"/>
                <a:gd name="T114" fmla="*/ 235 w 297"/>
                <a:gd name="T115" fmla="*/ 45 h 296"/>
                <a:gd name="T116" fmla="*/ 260 w 297"/>
                <a:gd name="T117" fmla="*/ 40 h 296"/>
                <a:gd name="T118" fmla="*/ 275 w 297"/>
                <a:gd name="T119" fmla="*/ 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296">
                  <a:moveTo>
                    <a:pt x="275" y="30"/>
                  </a:moveTo>
                  <a:lnTo>
                    <a:pt x="275" y="29"/>
                  </a:lnTo>
                  <a:lnTo>
                    <a:pt x="275" y="29"/>
                  </a:lnTo>
                  <a:lnTo>
                    <a:pt x="277" y="27"/>
                  </a:lnTo>
                  <a:lnTo>
                    <a:pt x="280" y="24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4" y="24"/>
                  </a:lnTo>
                  <a:lnTo>
                    <a:pt x="289" y="24"/>
                  </a:lnTo>
                  <a:lnTo>
                    <a:pt x="295" y="22"/>
                  </a:lnTo>
                  <a:lnTo>
                    <a:pt x="297" y="22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19"/>
                  </a:lnTo>
                  <a:lnTo>
                    <a:pt x="287" y="4"/>
                  </a:lnTo>
                  <a:lnTo>
                    <a:pt x="280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67" y="19"/>
                  </a:lnTo>
                  <a:lnTo>
                    <a:pt x="265" y="25"/>
                  </a:lnTo>
                  <a:lnTo>
                    <a:pt x="265" y="25"/>
                  </a:lnTo>
                  <a:lnTo>
                    <a:pt x="264" y="25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5" y="24"/>
                  </a:lnTo>
                  <a:lnTo>
                    <a:pt x="257" y="22"/>
                  </a:lnTo>
                  <a:lnTo>
                    <a:pt x="260" y="20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4" y="20"/>
                  </a:lnTo>
                  <a:lnTo>
                    <a:pt x="264" y="19"/>
                  </a:lnTo>
                  <a:lnTo>
                    <a:pt x="265" y="4"/>
                  </a:lnTo>
                  <a:lnTo>
                    <a:pt x="265" y="2"/>
                  </a:lnTo>
                  <a:lnTo>
                    <a:pt x="264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15" y="10"/>
                  </a:lnTo>
                  <a:lnTo>
                    <a:pt x="212" y="17"/>
                  </a:lnTo>
                  <a:lnTo>
                    <a:pt x="212" y="19"/>
                  </a:lnTo>
                  <a:lnTo>
                    <a:pt x="214" y="22"/>
                  </a:lnTo>
                  <a:lnTo>
                    <a:pt x="209" y="30"/>
                  </a:lnTo>
                  <a:lnTo>
                    <a:pt x="209" y="32"/>
                  </a:lnTo>
                  <a:lnTo>
                    <a:pt x="205" y="30"/>
                  </a:lnTo>
                  <a:lnTo>
                    <a:pt x="202" y="30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5" y="30"/>
                  </a:lnTo>
                  <a:lnTo>
                    <a:pt x="187" y="32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90" y="37"/>
                  </a:lnTo>
                  <a:lnTo>
                    <a:pt x="192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204" y="44"/>
                  </a:lnTo>
                  <a:lnTo>
                    <a:pt x="210" y="44"/>
                  </a:lnTo>
                  <a:lnTo>
                    <a:pt x="215" y="47"/>
                  </a:lnTo>
                  <a:lnTo>
                    <a:pt x="215" y="50"/>
                  </a:lnTo>
                  <a:lnTo>
                    <a:pt x="205" y="59"/>
                  </a:lnTo>
                  <a:lnTo>
                    <a:pt x="204" y="59"/>
                  </a:lnTo>
                  <a:lnTo>
                    <a:pt x="199" y="57"/>
                  </a:lnTo>
                  <a:lnTo>
                    <a:pt x="194" y="57"/>
                  </a:lnTo>
                  <a:lnTo>
                    <a:pt x="185" y="60"/>
                  </a:lnTo>
                  <a:lnTo>
                    <a:pt x="182" y="64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5" y="64"/>
                  </a:lnTo>
                  <a:lnTo>
                    <a:pt x="187" y="65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79" y="74"/>
                  </a:lnTo>
                  <a:lnTo>
                    <a:pt x="179" y="72"/>
                  </a:lnTo>
                  <a:lnTo>
                    <a:pt x="152" y="55"/>
                  </a:lnTo>
                  <a:lnTo>
                    <a:pt x="139" y="4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13" y="35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7" y="39"/>
                  </a:lnTo>
                  <a:lnTo>
                    <a:pt x="105" y="39"/>
                  </a:lnTo>
                  <a:lnTo>
                    <a:pt x="100" y="47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3" y="50"/>
                  </a:lnTo>
                  <a:lnTo>
                    <a:pt x="102" y="50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07" y="62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5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7"/>
                  </a:lnTo>
                  <a:lnTo>
                    <a:pt x="118" y="79"/>
                  </a:lnTo>
                  <a:lnTo>
                    <a:pt x="118" y="80"/>
                  </a:lnTo>
                  <a:lnTo>
                    <a:pt x="118" y="82"/>
                  </a:lnTo>
                  <a:lnTo>
                    <a:pt x="115" y="87"/>
                  </a:lnTo>
                  <a:lnTo>
                    <a:pt x="112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97" y="84"/>
                  </a:lnTo>
                  <a:lnTo>
                    <a:pt x="97" y="84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3" y="92"/>
                  </a:lnTo>
                  <a:lnTo>
                    <a:pt x="88" y="95"/>
                  </a:lnTo>
                  <a:lnTo>
                    <a:pt x="85" y="95"/>
                  </a:lnTo>
                  <a:lnTo>
                    <a:pt x="77" y="95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7" y="126"/>
                  </a:lnTo>
                  <a:lnTo>
                    <a:pt x="87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90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3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2"/>
                  </a:lnTo>
                  <a:lnTo>
                    <a:pt x="97" y="124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27"/>
                  </a:lnTo>
                  <a:lnTo>
                    <a:pt x="93" y="131"/>
                  </a:lnTo>
                  <a:lnTo>
                    <a:pt x="92" y="132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8" y="139"/>
                  </a:lnTo>
                  <a:lnTo>
                    <a:pt x="102" y="139"/>
                  </a:lnTo>
                  <a:lnTo>
                    <a:pt x="115" y="144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22" y="146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7" y="147"/>
                  </a:lnTo>
                  <a:lnTo>
                    <a:pt x="127" y="147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20" y="154"/>
                  </a:lnTo>
                  <a:lnTo>
                    <a:pt x="118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5" y="151"/>
                  </a:lnTo>
                  <a:lnTo>
                    <a:pt x="88" y="162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92" y="166"/>
                  </a:lnTo>
                  <a:lnTo>
                    <a:pt x="80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68" y="181"/>
                  </a:lnTo>
                  <a:lnTo>
                    <a:pt x="58" y="184"/>
                  </a:lnTo>
                  <a:lnTo>
                    <a:pt x="52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7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7" y="186"/>
                  </a:lnTo>
                  <a:lnTo>
                    <a:pt x="72" y="187"/>
                  </a:lnTo>
                  <a:lnTo>
                    <a:pt x="73" y="187"/>
                  </a:lnTo>
                  <a:lnTo>
                    <a:pt x="73" y="189"/>
                  </a:lnTo>
                  <a:lnTo>
                    <a:pt x="78" y="192"/>
                  </a:lnTo>
                  <a:lnTo>
                    <a:pt x="88" y="196"/>
                  </a:lnTo>
                  <a:lnTo>
                    <a:pt x="92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7" y="194"/>
                  </a:lnTo>
                  <a:lnTo>
                    <a:pt x="102" y="191"/>
                  </a:lnTo>
                  <a:lnTo>
                    <a:pt x="102" y="191"/>
                  </a:lnTo>
                  <a:lnTo>
                    <a:pt x="103" y="191"/>
                  </a:lnTo>
                  <a:lnTo>
                    <a:pt x="107" y="194"/>
                  </a:lnTo>
                  <a:lnTo>
                    <a:pt x="110" y="197"/>
                  </a:lnTo>
                  <a:lnTo>
                    <a:pt x="112" y="201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3" y="197"/>
                  </a:lnTo>
                  <a:lnTo>
                    <a:pt x="82" y="197"/>
                  </a:lnTo>
                  <a:lnTo>
                    <a:pt x="77" y="194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50" y="197"/>
                  </a:lnTo>
                  <a:lnTo>
                    <a:pt x="48" y="201"/>
                  </a:lnTo>
                  <a:lnTo>
                    <a:pt x="45" y="207"/>
                  </a:lnTo>
                  <a:lnTo>
                    <a:pt x="45" y="211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6"/>
                  </a:lnTo>
                  <a:lnTo>
                    <a:pt x="42" y="214"/>
                  </a:lnTo>
                  <a:lnTo>
                    <a:pt x="38" y="212"/>
                  </a:lnTo>
                  <a:lnTo>
                    <a:pt x="37" y="212"/>
                  </a:lnTo>
                  <a:lnTo>
                    <a:pt x="27" y="204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27" y="202"/>
                  </a:lnTo>
                  <a:lnTo>
                    <a:pt x="23" y="201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7" y="202"/>
                  </a:lnTo>
                  <a:lnTo>
                    <a:pt x="10" y="204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7" y="207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25" y="217"/>
                  </a:lnTo>
                  <a:lnTo>
                    <a:pt x="30" y="217"/>
                  </a:lnTo>
                  <a:lnTo>
                    <a:pt x="33" y="219"/>
                  </a:lnTo>
                  <a:lnTo>
                    <a:pt x="37" y="219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35" y="224"/>
                  </a:lnTo>
                  <a:lnTo>
                    <a:pt x="12" y="226"/>
                  </a:lnTo>
                  <a:lnTo>
                    <a:pt x="10" y="226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15" y="249"/>
                  </a:lnTo>
                  <a:lnTo>
                    <a:pt x="25" y="249"/>
                  </a:lnTo>
                  <a:lnTo>
                    <a:pt x="35" y="249"/>
                  </a:lnTo>
                  <a:lnTo>
                    <a:pt x="37" y="249"/>
                  </a:lnTo>
                  <a:lnTo>
                    <a:pt x="40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27" y="254"/>
                  </a:lnTo>
                  <a:lnTo>
                    <a:pt x="22" y="254"/>
                  </a:lnTo>
                  <a:lnTo>
                    <a:pt x="17" y="256"/>
                  </a:lnTo>
                  <a:lnTo>
                    <a:pt x="5" y="259"/>
                  </a:lnTo>
                  <a:lnTo>
                    <a:pt x="3" y="262"/>
                  </a:lnTo>
                  <a:lnTo>
                    <a:pt x="8" y="264"/>
                  </a:lnTo>
                  <a:lnTo>
                    <a:pt x="10" y="264"/>
                  </a:lnTo>
                  <a:lnTo>
                    <a:pt x="15" y="264"/>
                  </a:lnTo>
                  <a:lnTo>
                    <a:pt x="15" y="264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20" y="262"/>
                  </a:lnTo>
                  <a:lnTo>
                    <a:pt x="25" y="264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3" y="269"/>
                  </a:lnTo>
                  <a:lnTo>
                    <a:pt x="23" y="271"/>
                  </a:lnTo>
                  <a:lnTo>
                    <a:pt x="22" y="271"/>
                  </a:lnTo>
                  <a:lnTo>
                    <a:pt x="18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22" y="282"/>
                  </a:lnTo>
                  <a:lnTo>
                    <a:pt x="30" y="282"/>
                  </a:lnTo>
                  <a:lnTo>
                    <a:pt x="37" y="282"/>
                  </a:lnTo>
                  <a:lnTo>
                    <a:pt x="37" y="287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40" y="291"/>
                  </a:lnTo>
                  <a:lnTo>
                    <a:pt x="47" y="292"/>
                  </a:lnTo>
                  <a:lnTo>
                    <a:pt x="67" y="294"/>
                  </a:lnTo>
                  <a:lnTo>
                    <a:pt x="78" y="296"/>
                  </a:lnTo>
                  <a:lnTo>
                    <a:pt x="85" y="292"/>
                  </a:lnTo>
                  <a:lnTo>
                    <a:pt x="93" y="291"/>
                  </a:lnTo>
                  <a:lnTo>
                    <a:pt x="102" y="292"/>
                  </a:lnTo>
                  <a:lnTo>
                    <a:pt x="125" y="287"/>
                  </a:lnTo>
                  <a:lnTo>
                    <a:pt x="132" y="286"/>
                  </a:lnTo>
                  <a:lnTo>
                    <a:pt x="140" y="286"/>
                  </a:lnTo>
                  <a:lnTo>
                    <a:pt x="149" y="286"/>
                  </a:lnTo>
                  <a:lnTo>
                    <a:pt x="150" y="286"/>
                  </a:lnTo>
                  <a:lnTo>
                    <a:pt x="152" y="284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7"/>
                  </a:lnTo>
                  <a:lnTo>
                    <a:pt x="164" y="277"/>
                  </a:lnTo>
                  <a:lnTo>
                    <a:pt x="167" y="277"/>
                  </a:lnTo>
                  <a:lnTo>
                    <a:pt x="172" y="279"/>
                  </a:lnTo>
                  <a:lnTo>
                    <a:pt x="180" y="284"/>
                  </a:lnTo>
                  <a:lnTo>
                    <a:pt x="182" y="284"/>
                  </a:lnTo>
                  <a:lnTo>
                    <a:pt x="185" y="286"/>
                  </a:lnTo>
                  <a:lnTo>
                    <a:pt x="187" y="286"/>
                  </a:lnTo>
                  <a:lnTo>
                    <a:pt x="187" y="286"/>
                  </a:lnTo>
                  <a:lnTo>
                    <a:pt x="190" y="284"/>
                  </a:lnTo>
                  <a:lnTo>
                    <a:pt x="190" y="281"/>
                  </a:lnTo>
                  <a:lnTo>
                    <a:pt x="200" y="284"/>
                  </a:lnTo>
                  <a:lnTo>
                    <a:pt x="204" y="284"/>
                  </a:lnTo>
                  <a:lnTo>
                    <a:pt x="209" y="289"/>
                  </a:lnTo>
                  <a:lnTo>
                    <a:pt x="217" y="292"/>
                  </a:lnTo>
                  <a:lnTo>
                    <a:pt x="224" y="287"/>
                  </a:lnTo>
                  <a:lnTo>
                    <a:pt x="229" y="277"/>
                  </a:lnTo>
                  <a:lnTo>
                    <a:pt x="239" y="269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4" y="259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54" y="246"/>
                  </a:lnTo>
                  <a:lnTo>
                    <a:pt x="255" y="244"/>
                  </a:lnTo>
                  <a:lnTo>
                    <a:pt x="260" y="241"/>
                  </a:lnTo>
                  <a:lnTo>
                    <a:pt x="265" y="236"/>
                  </a:lnTo>
                  <a:lnTo>
                    <a:pt x="269" y="222"/>
                  </a:lnTo>
                  <a:lnTo>
                    <a:pt x="272" y="206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7" y="197"/>
                  </a:lnTo>
                  <a:lnTo>
                    <a:pt x="267" y="197"/>
                  </a:lnTo>
                  <a:lnTo>
                    <a:pt x="275" y="191"/>
                  </a:lnTo>
                  <a:lnTo>
                    <a:pt x="277" y="187"/>
                  </a:lnTo>
                  <a:lnTo>
                    <a:pt x="280" y="186"/>
                  </a:lnTo>
                  <a:lnTo>
                    <a:pt x="280" y="186"/>
                  </a:lnTo>
                  <a:lnTo>
                    <a:pt x="282" y="182"/>
                  </a:lnTo>
                  <a:lnTo>
                    <a:pt x="282" y="182"/>
                  </a:lnTo>
                  <a:lnTo>
                    <a:pt x="282" y="179"/>
                  </a:lnTo>
                  <a:lnTo>
                    <a:pt x="280" y="179"/>
                  </a:lnTo>
                  <a:lnTo>
                    <a:pt x="280" y="179"/>
                  </a:lnTo>
                  <a:lnTo>
                    <a:pt x="277" y="172"/>
                  </a:lnTo>
                  <a:lnTo>
                    <a:pt x="277" y="169"/>
                  </a:lnTo>
                  <a:lnTo>
                    <a:pt x="279" y="146"/>
                  </a:lnTo>
                  <a:lnTo>
                    <a:pt x="279" y="146"/>
                  </a:lnTo>
                  <a:lnTo>
                    <a:pt x="280" y="142"/>
                  </a:lnTo>
                  <a:lnTo>
                    <a:pt x="284" y="137"/>
                  </a:lnTo>
                  <a:lnTo>
                    <a:pt x="284" y="137"/>
                  </a:lnTo>
                  <a:lnTo>
                    <a:pt x="287" y="139"/>
                  </a:lnTo>
                  <a:lnTo>
                    <a:pt x="289" y="141"/>
                  </a:lnTo>
                  <a:lnTo>
                    <a:pt x="292" y="139"/>
                  </a:lnTo>
                  <a:lnTo>
                    <a:pt x="290" y="134"/>
                  </a:lnTo>
                  <a:lnTo>
                    <a:pt x="290" y="132"/>
                  </a:lnTo>
                  <a:lnTo>
                    <a:pt x="282" y="132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0" y="126"/>
                  </a:lnTo>
                  <a:lnTo>
                    <a:pt x="267" y="104"/>
                  </a:lnTo>
                  <a:lnTo>
                    <a:pt x="267" y="104"/>
                  </a:lnTo>
                  <a:lnTo>
                    <a:pt x="269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67" y="95"/>
                  </a:lnTo>
                  <a:lnTo>
                    <a:pt x="267" y="92"/>
                  </a:lnTo>
                  <a:lnTo>
                    <a:pt x="264" y="89"/>
                  </a:lnTo>
                  <a:lnTo>
                    <a:pt x="262" y="89"/>
                  </a:lnTo>
                  <a:lnTo>
                    <a:pt x="254" y="94"/>
                  </a:lnTo>
                  <a:lnTo>
                    <a:pt x="252" y="97"/>
                  </a:lnTo>
                  <a:lnTo>
                    <a:pt x="252" y="100"/>
                  </a:lnTo>
                  <a:lnTo>
                    <a:pt x="252" y="100"/>
                  </a:lnTo>
                  <a:lnTo>
                    <a:pt x="250" y="102"/>
                  </a:lnTo>
                  <a:lnTo>
                    <a:pt x="250" y="104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0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0" y="105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15" y="89"/>
                  </a:lnTo>
                  <a:lnTo>
                    <a:pt x="209" y="65"/>
                  </a:lnTo>
                  <a:lnTo>
                    <a:pt x="209" y="62"/>
                  </a:lnTo>
                  <a:lnTo>
                    <a:pt x="209" y="62"/>
                  </a:lnTo>
                  <a:lnTo>
                    <a:pt x="222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9" y="62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57"/>
                  </a:lnTo>
                  <a:lnTo>
                    <a:pt x="234" y="55"/>
                  </a:lnTo>
                  <a:lnTo>
                    <a:pt x="230" y="54"/>
                  </a:lnTo>
                  <a:lnTo>
                    <a:pt x="229" y="49"/>
                  </a:lnTo>
                  <a:lnTo>
                    <a:pt x="230" y="47"/>
                  </a:lnTo>
                  <a:lnTo>
                    <a:pt x="234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7" y="47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9" y="50"/>
                  </a:lnTo>
                  <a:lnTo>
                    <a:pt x="250" y="50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0" y="40"/>
                  </a:lnTo>
                  <a:lnTo>
                    <a:pt x="262" y="35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69" y="30"/>
                  </a:lnTo>
                  <a:lnTo>
                    <a:pt x="269" y="29"/>
                  </a:lnTo>
                  <a:lnTo>
                    <a:pt x="274" y="30"/>
                  </a:lnTo>
                  <a:lnTo>
                    <a:pt x="275" y="30"/>
                  </a:lnTo>
                  <a:lnTo>
                    <a:pt x="275" y="3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" name="Freeform 205"/>
            <p:cNvSpPr>
              <a:spLocks/>
            </p:cNvSpPr>
            <p:nvPr/>
          </p:nvSpPr>
          <p:spPr bwMode="auto">
            <a:xfrm>
              <a:off x="4798735" y="4100114"/>
              <a:ext cx="13503" cy="27005"/>
            </a:xfrm>
            <a:custGeom>
              <a:avLst/>
              <a:gdLst>
                <a:gd name="T0" fmla="*/ 5 w 10"/>
                <a:gd name="T1" fmla="*/ 0 h 20"/>
                <a:gd name="T2" fmla="*/ 3 w 10"/>
                <a:gd name="T3" fmla="*/ 3 h 20"/>
                <a:gd name="T4" fmla="*/ 1 w 10"/>
                <a:gd name="T5" fmla="*/ 5 h 20"/>
                <a:gd name="T6" fmla="*/ 1 w 10"/>
                <a:gd name="T7" fmla="*/ 6 h 20"/>
                <a:gd name="T8" fmla="*/ 1 w 10"/>
                <a:gd name="T9" fmla="*/ 6 h 20"/>
                <a:gd name="T10" fmla="*/ 1 w 10"/>
                <a:gd name="T11" fmla="*/ 8 h 20"/>
                <a:gd name="T12" fmla="*/ 1 w 10"/>
                <a:gd name="T13" fmla="*/ 10 h 20"/>
                <a:gd name="T14" fmla="*/ 1 w 10"/>
                <a:gd name="T15" fmla="*/ 11 h 20"/>
                <a:gd name="T16" fmla="*/ 1 w 10"/>
                <a:gd name="T17" fmla="*/ 11 h 20"/>
                <a:gd name="T18" fmla="*/ 1 w 10"/>
                <a:gd name="T19" fmla="*/ 13 h 20"/>
                <a:gd name="T20" fmla="*/ 1 w 10"/>
                <a:gd name="T21" fmla="*/ 15 h 20"/>
                <a:gd name="T22" fmla="*/ 1 w 10"/>
                <a:gd name="T23" fmla="*/ 15 h 20"/>
                <a:gd name="T24" fmla="*/ 1 w 10"/>
                <a:gd name="T25" fmla="*/ 16 h 20"/>
                <a:gd name="T26" fmla="*/ 0 w 10"/>
                <a:gd name="T27" fmla="*/ 20 h 20"/>
                <a:gd name="T28" fmla="*/ 6 w 10"/>
                <a:gd name="T29" fmla="*/ 20 h 20"/>
                <a:gd name="T30" fmla="*/ 8 w 10"/>
                <a:gd name="T31" fmla="*/ 20 h 20"/>
                <a:gd name="T32" fmla="*/ 10 w 10"/>
                <a:gd name="T33" fmla="*/ 18 h 20"/>
                <a:gd name="T34" fmla="*/ 10 w 10"/>
                <a:gd name="T35" fmla="*/ 16 h 20"/>
                <a:gd name="T36" fmla="*/ 10 w 10"/>
                <a:gd name="T37" fmla="*/ 15 h 20"/>
                <a:gd name="T38" fmla="*/ 8 w 10"/>
                <a:gd name="T39" fmla="*/ 3 h 20"/>
                <a:gd name="T40" fmla="*/ 5 w 10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" name="Freeform 207"/>
            <p:cNvSpPr>
              <a:spLocks/>
            </p:cNvSpPr>
            <p:nvPr/>
          </p:nvSpPr>
          <p:spPr bwMode="auto">
            <a:xfrm>
              <a:off x="4516531" y="4148724"/>
              <a:ext cx="1027551" cy="1158527"/>
            </a:xfrm>
            <a:custGeom>
              <a:avLst/>
              <a:gdLst>
                <a:gd name="T0" fmla="*/ 454 w 761"/>
                <a:gd name="T1" fmla="*/ 120 h 858"/>
                <a:gd name="T2" fmla="*/ 449 w 761"/>
                <a:gd name="T3" fmla="*/ 107 h 858"/>
                <a:gd name="T4" fmla="*/ 447 w 761"/>
                <a:gd name="T5" fmla="*/ 89 h 858"/>
                <a:gd name="T6" fmla="*/ 414 w 761"/>
                <a:gd name="T7" fmla="*/ 49 h 858"/>
                <a:gd name="T8" fmla="*/ 375 w 761"/>
                <a:gd name="T9" fmla="*/ 20 h 858"/>
                <a:gd name="T10" fmla="*/ 377 w 761"/>
                <a:gd name="T11" fmla="*/ 2 h 858"/>
                <a:gd name="T12" fmla="*/ 312 w 761"/>
                <a:gd name="T13" fmla="*/ 5 h 858"/>
                <a:gd name="T14" fmla="*/ 284 w 761"/>
                <a:gd name="T15" fmla="*/ 14 h 858"/>
                <a:gd name="T16" fmla="*/ 264 w 761"/>
                <a:gd name="T17" fmla="*/ 39 h 858"/>
                <a:gd name="T18" fmla="*/ 237 w 761"/>
                <a:gd name="T19" fmla="*/ 35 h 858"/>
                <a:gd name="T20" fmla="*/ 232 w 761"/>
                <a:gd name="T21" fmla="*/ 52 h 858"/>
                <a:gd name="T22" fmla="*/ 202 w 761"/>
                <a:gd name="T23" fmla="*/ 50 h 858"/>
                <a:gd name="T24" fmla="*/ 187 w 761"/>
                <a:gd name="T25" fmla="*/ 45 h 858"/>
                <a:gd name="T26" fmla="*/ 169 w 761"/>
                <a:gd name="T27" fmla="*/ 84 h 858"/>
                <a:gd name="T28" fmla="*/ 134 w 761"/>
                <a:gd name="T29" fmla="*/ 49 h 858"/>
                <a:gd name="T30" fmla="*/ 113 w 761"/>
                <a:gd name="T31" fmla="*/ 45 h 858"/>
                <a:gd name="T32" fmla="*/ 48 w 761"/>
                <a:gd name="T33" fmla="*/ 67 h 858"/>
                <a:gd name="T34" fmla="*/ 23 w 761"/>
                <a:gd name="T35" fmla="*/ 65 h 858"/>
                <a:gd name="T36" fmla="*/ 35 w 761"/>
                <a:gd name="T37" fmla="*/ 120 h 858"/>
                <a:gd name="T38" fmla="*/ 0 w 761"/>
                <a:gd name="T39" fmla="*/ 129 h 858"/>
                <a:gd name="T40" fmla="*/ 20 w 761"/>
                <a:gd name="T41" fmla="*/ 157 h 858"/>
                <a:gd name="T42" fmla="*/ 13 w 761"/>
                <a:gd name="T43" fmla="*/ 212 h 858"/>
                <a:gd name="T44" fmla="*/ 47 w 761"/>
                <a:gd name="T45" fmla="*/ 244 h 858"/>
                <a:gd name="T46" fmla="*/ 88 w 761"/>
                <a:gd name="T47" fmla="*/ 239 h 858"/>
                <a:gd name="T48" fmla="*/ 194 w 761"/>
                <a:gd name="T49" fmla="*/ 259 h 858"/>
                <a:gd name="T50" fmla="*/ 219 w 761"/>
                <a:gd name="T51" fmla="*/ 294 h 858"/>
                <a:gd name="T52" fmla="*/ 230 w 761"/>
                <a:gd name="T53" fmla="*/ 347 h 858"/>
                <a:gd name="T54" fmla="*/ 254 w 761"/>
                <a:gd name="T55" fmla="*/ 391 h 858"/>
                <a:gd name="T56" fmla="*/ 297 w 761"/>
                <a:gd name="T57" fmla="*/ 439 h 858"/>
                <a:gd name="T58" fmla="*/ 327 w 761"/>
                <a:gd name="T59" fmla="*/ 476 h 858"/>
                <a:gd name="T60" fmla="*/ 375 w 761"/>
                <a:gd name="T61" fmla="*/ 528 h 858"/>
                <a:gd name="T62" fmla="*/ 436 w 761"/>
                <a:gd name="T63" fmla="*/ 553 h 858"/>
                <a:gd name="T64" fmla="*/ 477 w 761"/>
                <a:gd name="T65" fmla="*/ 596 h 858"/>
                <a:gd name="T66" fmla="*/ 506 w 761"/>
                <a:gd name="T67" fmla="*/ 613 h 858"/>
                <a:gd name="T68" fmla="*/ 526 w 761"/>
                <a:gd name="T69" fmla="*/ 656 h 858"/>
                <a:gd name="T70" fmla="*/ 552 w 761"/>
                <a:gd name="T71" fmla="*/ 659 h 858"/>
                <a:gd name="T72" fmla="*/ 581 w 761"/>
                <a:gd name="T73" fmla="*/ 730 h 858"/>
                <a:gd name="T74" fmla="*/ 587 w 761"/>
                <a:gd name="T75" fmla="*/ 785 h 858"/>
                <a:gd name="T76" fmla="*/ 567 w 761"/>
                <a:gd name="T77" fmla="*/ 798 h 858"/>
                <a:gd name="T78" fmla="*/ 547 w 761"/>
                <a:gd name="T79" fmla="*/ 828 h 858"/>
                <a:gd name="T80" fmla="*/ 577 w 761"/>
                <a:gd name="T81" fmla="*/ 858 h 858"/>
                <a:gd name="T82" fmla="*/ 607 w 761"/>
                <a:gd name="T83" fmla="*/ 821 h 858"/>
                <a:gd name="T84" fmla="*/ 621 w 761"/>
                <a:gd name="T85" fmla="*/ 780 h 858"/>
                <a:gd name="T86" fmla="*/ 659 w 761"/>
                <a:gd name="T87" fmla="*/ 726 h 858"/>
                <a:gd name="T88" fmla="*/ 647 w 761"/>
                <a:gd name="T89" fmla="*/ 631 h 858"/>
                <a:gd name="T90" fmla="*/ 668 w 761"/>
                <a:gd name="T91" fmla="*/ 634 h 858"/>
                <a:gd name="T92" fmla="*/ 726 w 761"/>
                <a:gd name="T93" fmla="*/ 680 h 858"/>
                <a:gd name="T94" fmla="*/ 759 w 761"/>
                <a:gd name="T95" fmla="*/ 663 h 858"/>
                <a:gd name="T96" fmla="*/ 698 w 761"/>
                <a:gd name="T97" fmla="*/ 601 h 858"/>
                <a:gd name="T98" fmla="*/ 584 w 761"/>
                <a:gd name="T99" fmla="*/ 533 h 858"/>
                <a:gd name="T100" fmla="*/ 602 w 761"/>
                <a:gd name="T101" fmla="*/ 506 h 858"/>
                <a:gd name="T102" fmla="*/ 539 w 761"/>
                <a:gd name="T103" fmla="*/ 491 h 858"/>
                <a:gd name="T104" fmla="*/ 466 w 761"/>
                <a:gd name="T105" fmla="*/ 428 h 858"/>
                <a:gd name="T106" fmla="*/ 422 w 761"/>
                <a:gd name="T107" fmla="*/ 322 h 858"/>
                <a:gd name="T108" fmla="*/ 380 w 761"/>
                <a:gd name="T109" fmla="*/ 287 h 858"/>
                <a:gd name="T110" fmla="*/ 362 w 761"/>
                <a:gd name="T111" fmla="*/ 207 h 858"/>
                <a:gd name="T112" fmla="*/ 367 w 761"/>
                <a:gd name="T113" fmla="*/ 181 h 858"/>
                <a:gd name="T114" fmla="*/ 387 w 761"/>
                <a:gd name="T115" fmla="*/ 145 h 858"/>
                <a:gd name="T116" fmla="*/ 391 w 761"/>
                <a:gd name="T117" fmla="*/ 149 h 858"/>
                <a:gd name="T118" fmla="*/ 459 w 761"/>
                <a:gd name="T119" fmla="*/ 132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1" h="858">
                  <a:moveTo>
                    <a:pt x="462" y="147"/>
                  </a:moveTo>
                  <a:lnTo>
                    <a:pt x="466" y="149"/>
                  </a:lnTo>
                  <a:lnTo>
                    <a:pt x="467" y="149"/>
                  </a:lnTo>
                  <a:lnTo>
                    <a:pt x="469" y="149"/>
                  </a:lnTo>
                  <a:lnTo>
                    <a:pt x="471" y="149"/>
                  </a:lnTo>
                  <a:lnTo>
                    <a:pt x="474" y="145"/>
                  </a:lnTo>
                  <a:lnTo>
                    <a:pt x="474" y="144"/>
                  </a:lnTo>
                  <a:lnTo>
                    <a:pt x="469" y="137"/>
                  </a:lnTo>
                  <a:lnTo>
                    <a:pt x="467" y="134"/>
                  </a:lnTo>
                  <a:lnTo>
                    <a:pt x="467" y="134"/>
                  </a:lnTo>
                  <a:lnTo>
                    <a:pt x="461" y="129"/>
                  </a:lnTo>
                  <a:lnTo>
                    <a:pt x="456" y="127"/>
                  </a:lnTo>
                  <a:lnTo>
                    <a:pt x="454" y="127"/>
                  </a:lnTo>
                  <a:lnTo>
                    <a:pt x="454" y="124"/>
                  </a:lnTo>
                  <a:lnTo>
                    <a:pt x="454" y="122"/>
                  </a:lnTo>
                  <a:lnTo>
                    <a:pt x="454" y="122"/>
                  </a:lnTo>
                  <a:lnTo>
                    <a:pt x="454" y="120"/>
                  </a:lnTo>
                  <a:lnTo>
                    <a:pt x="456" y="119"/>
                  </a:lnTo>
                  <a:lnTo>
                    <a:pt x="457" y="119"/>
                  </a:lnTo>
                  <a:lnTo>
                    <a:pt x="459" y="115"/>
                  </a:lnTo>
                  <a:lnTo>
                    <a:pt x="459" y="114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7" y="110"/>
                  </a:lnTo>
                  <a:lnTo>
                    <a:pt x="456" y="110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2" y="112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07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2"/>
                  </a:lnTo>
                  <a:lnTo>
                    <a:pt x="457" y="100"/>
                  </a:lnTo>
                  <a:lnTo>
                    <a:pt x="459" y="99"/>
                  </a:lnTo>
                  <a:lnTo>
                    <a:pt x="461" y="97"/>
                  </a:lnTo>
                  <a:lnTo>
                    <a:pt x="461" y="97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2" y="94"/>
                  </a:lnTo>
                  <a:lnTo>
                    <a:pt x="462" y="92"/>
                  </a:lnTo>
                  <a:lnTo>
                    <a:pt x="461" y="92"/>
                  </a:lnTo>
                  <a:lnTo>
                    <a:pt x="452" y="89"/>
                  </a:lnTo>
                  <a:lnTo>
                    <a:pt x="449" y="89"/>
                  </a:lnTo>
                  <a:lnTo>
                    <a:pt x="447" y="89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6" y="85"/>
                  </a:lnTo>
                  <a:lnTo>
                    <a:pt x="446" y="82"/>
                  </a:lnTo>
                  <a:lnTo>
                    <a:pt x="449" y="77"/>
                  </a:lnTo>
                  <a:lnTo>
                    <a:pt x="451" y="75"/>
                  </a:lnTo>
                  <a:lnTo>
                    <a:pt x="454" y="74"/>
                  </a:lnTo>
                  <a:lnTo>
                    <a:pt x="457" y="74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7" y="65"/>
                  </a:lnTo>
                  <a:lnTo>
                    <a:pt x="467" y="64"/>
                  </a:lnTo>
                  <a:lnTo>
                    <a:pt x="467" y="62"/>
                  </a:lnTo>
                  <a:lnTo>
                    <a:pt x="456" y="59"/>
                  </a:lnTo>
                  <a:lnTo>
                    <a:pt x="444" y="57"/>
                  </a:lnTo>
                  <a:lnTo>
                    <a:pt x="437" y="55"/>
                  </a:lnTo>
                  <a:lnTo>
                    <a:pt x="414" y="49"/>
                  </a:lnTo>
                  <a:lnTo>
                    <a:pt x="412" y="47"/>
                  </a:lnTo>
                  <a:lnTo>
                    <a:pt x="409" y="45"/>
                  </a:lnTo>
                  <a:lnTo>
                    <a:pt x="404" y="44"/>
                  </a:lnTo>
                  <a:lnTo>
                    <a:pt x="401" y="44"/>
                  </a:lnTo>
                  <a:lnTo>
                    <a:pt x="399" y="44"/>
                  </a:lnTo>
                  <a:lnTo>
                    <a:pt x="397" y="44"/>
                  </a:lnTo>
                  <a:lnTo>
                    <a:pt x="397" y="44"/>
                  </a:lnTo>
                  <a:lnTo>
                    <a:pt x="389" y="40"/>
                  </a:lnTo>
                  <a:lnTo>
                    <a:pt x="387" y="39"/>
                  </a:lnTo>
                  <a:lnTo>
                    <a:pt x="385" y="37"/>
                  </a:lnTo>
                  <a:lnTo>
                    <a:pt x="385" y="37"/>
                  </a:lnTo>
                  <a:lnTo>
                    <a:pt x="385" y="35"/>
                  </a:lnTo>
                  <a:lnTo>
                    <a:pt x="382" y="25"/>
                  </a:lnTo>
                  <a:lnTo>
                    <a:pt x="377" y="20"/>
                  </a:lnTo>
                  <a:lnTo>
                    <a:pt x="377" y="22"/>
                  </a:lnTo>
                  <a:lnTo>
                    <a:pt x="375" y="20"/>
                  </a:lnTo>
                  <a:lnTo>
                    <a:pt x="375" y="20"/>
                  </a:lnTo>
                  <a:lnTo>
                    <a:pt x="374" y="15"/>
                  </a:lnTo>
                  <a:lnTo>
                    <a:pt x="372" y="14"/>
                  </a:lnTo>
                  <a:lnTo>
                    <a:pt x="372" y="12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4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9" y="4"/>
                  </a:lnTo>
                  <a:lnTo>
                    <a:pt x="379" y="2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7" y="2"/>
                  </a:lnTo>
                  <a:lnTo>
                    <a:pt x="357" y="7"/>
                  </a:lnTo>
                  <a:lnTo>
                    <a:pt x="354" y="7"/>
                  </a:lnTo>
                  <a:lnTo>
                    <a:pt x="349" y="9"/>
                  </a:lnTo>
                  <a:lnTo>
                    <a:pt x="349" y="9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4" y="5"/>
                  </a:lnTo>
                  <a:lnTo>
                    <a:pt x="330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2" y="4"/>
                  </a:lnTo>
                  <a:lnTo>
                    <a:pt x="314" y="5"/>
                  </a:lnTo>
                  <a:lnTo>
                    <a:pt x="312" y="5"/>
                  </a:lnTo>
                  <a:lnTo>
                    <a:pt x="312" y="5"/>
                  </a:lnTo>
                  <a:lnTo>
                    <a:pt x="309" y="9"/>
                  </a:lnTo>
                  <a:lnTo>
                    <a:pt x="309" y="9"/>
                  </a:lnTo>
                  <a:lnTo>
                    <a:pt x="307" y="9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04" y="17"/>
                  </a:lnTo>
                  <a:lnTo>
                    <a:pt x="304" y="17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294" y="20"/>
                  </a:lnTo>
                  <a:lnTo>
                    <a:pt x="290" y="20"/>
                  </a:lnTo>
                  <a:lnTo>
                    <a:pt x="287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2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74" y="12"/>
                  </a:lnTo>
                  <a:lnTo>
                    <a:pt x="272" y="12"/>
                  </a:lnTo>
                  <a:lnTo>
                    <a:pt x="269" y="10"/>
                  </a:lnTo>
                  <a:lnTo>
                    <a:pt x="267" y="9"/>
                  </a:lnTo>
                  <a:lnTo>
                    <a:pt x="265" y="17"/>
                  </a:lnTo>
                  <a:lnTo>
                    <a:pt x="265" y="30"/>
                  </a:lnTo>
                  <a:lnTo>
                    <a:pt x="265" y="32"/>
                  </a:lnTo>
                  <a:lnTo>
                    <a:pt x="265" y="34"/>
                  </a:lnTo>
                  <a:lnTo>
                    <a:pt x="264" y="37"/>
                  </a:lnTo>
                  <a:lnTo>
                    <a:pt x="264" y="37"/>
                  </a:lnTo>
                  <a:lnTo>
                    <a:pt x="264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55" y="37"/>
                  </a:lnTo>
                  <a:lnTo>
                    <a:pt x="254" y="35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0" y="29"/>
                  </a:lnTo>
                  <a:lnTo>
                    <a:pt x="250" y="29"/>
                  </a:lnTo>
                  <a:lnTo>
                    <a:pt x="250" y="27"/>
                  </a:lnTo>
                  <a:lnTo>
                    <a:pt x="247" y="29"/>
                  </a:lnTo>
                  <a:lnTo>
                    <a:pt x="244" y="29"/>
                  </a:lnTo>
                  <a:lnTo>
                    <a:pt x="242" y="29"/>
                  </a:lnTo>
                  <a:lnTo>
                    <a:pt x="242" y="30"/>
                  </a:lnTo>
                  <a:lnTo>
                    <a:pt x="237" y="35"/>
                  </a:lnTo>
                  <a:lnTo>
                    <a:pt x="237" y="39"/>
                  </a:lnTo>
                  <a:lnTo>
                    <a:pt x="237" y="39"/>
                  </a:lnTo>
                  <a:lnTo>
                    <a:pt x="239" y="45"/>
                  </a:lnTo>
                  <a:lnTo>
                    <a:pt x="240" y="50"/>
                  </a:lnTo>
                  <a:lnTo>
                    <a:pt x="242" y="60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35" y="65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0" y="57"/>
                  </a:lnTo>
                  <a:lnTo>
                    <a:pt x="230" y="54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29" y="49"/>
                  </a:lnTo>
                  <a:lnTo>
                    <a:pt x="227" y="49"/>
                  </a:lnTo>
                  <a:lnTo>
                    <a:pt x="225" y="49"/>
                  </a:lnTo>
                  <a:lnTo>
                    <a:pt x="224" y="49"/>
                  </a:lnTo>
                  <a:lnTo>
                    <a:pt x="220" y="50"/>
                  </a:lnTo>
                  <a:lnTo>
                    <a:pt x="217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09" y="54"/>
                  </a:lnTo>
                  <a:lnTo>
                    <a:pt x="207" y="54"/>
                  </a:lnTo>
                  <a:lnTo>
                    <a:pt x="205" y="54"/>
                  </a:lnTo>
                  <a:lnTo>
                    <a:pt x="204" y="52"/>
                  </a:lnTo>
                  <a:lnTo>
                    <a:pt x="202" y="52"/>
                  </a:lnTo>
                  <a:lnTo>
                    <a:pt x="202" y="50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9" y="40"/>
                  </a:lnTo>
                  <a:lnTo>
                    <a:pt x="199" y="35"/>
                  </a:lnTo>
                  <a:lnTo>
                    <a:pt x="195" y="32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7" y="37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9"/>
                  </a:lnTo>
                  <a:lnTo>
                    <a:pt x="185" y="50"/>
                  </a:lnTo>
                  <a:lnTo>
                    <a:pt x="182" y="55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5"/>
                  </a:lnTo>
                  <a:lnTo>
                    <a:pt x="167" y="70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80"/>
                  </a:lnTo>
                  <a:lnTo>
                    <a:pt x="167" y="82"/>
                  </a:lnTo>
                  <a:lnTo>
                    <a:pt x="169" y="82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69" y="85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57" y="89"/>
                  </a:lnTo>
                  <a:lnTo>
                    <a:pt x="157" y="89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5" y="65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0" y="62"/>
                  </a:lnTo>
                  <a:lnTo>
                    <a:pt x="147" y="62"/>
                  </a:lnTo>
                  <a:lnTo>
                    <a:pt x="145" y="62"/>
                  </a:lnTo>
                  <a:lnTo>
                    <a:pt x="142" y="60"/>
                  </a:lnTo>
                  <a:lnTo>
                    <a:pt x="134" y="49"/>
                  </a:lnTo>
                  <a:lnTo>
                    <a:pt x="132" y="47"/>
                  </a:lnTo>
                  <a:lnTo>
                    <a:pt x="132" y="42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5" y="37"/>
                  </a:lnTo>
                  <a:lnTo>
                    <a:pt x="135" y="35"/>
                  </a:lnTo>
                  <a:lnTo>
                    <a:pt x="137" y="32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0" y="27"/>
                  </a:lnTo>
                  <a:lnTo>
                    <a:pt x="127" y="29"/>
                  </a:lnTo>
                  <a:lnTo>
                    <a:pt x="127" y="30"/>
                  </a:lnTo>
                  <a:lnTo>
                    <a:pt x="117" y="39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9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2" y="52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0" y="64"/>
                  </a:lnTo>
                  <a:lnTo>
                    <a:pt x="87" y="69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75" y="62"/>
                  </a:lnTo>
                  <a:lnTo>
                    <a:pt x="72" y="62"/>
                  </a:lnTo>
                  <a:lnTo>
                    <a:pt x="58" y="65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7" y="67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37" y="64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7"/>
                  </a:lnTo>
                  <a:lnTo>
                    <a:pt x="23" y="79"/>
                  </a:lnTo>
                  <a:lnTo>
                    <a:pt x="23" y="80"/>
                  </a:lnTo>
                  <a:lnTo>
                    <a:pt x="30" y="90"/>
                  </a:lnTo>
                  <a:lnTo>
                    <a:pt x="30" y="95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3" y="99"/>
                  </a:lnTo>
                  <a:lnTo>
                    <a:pt x="35" y="102"/>
                  </a:lnTo>
                  <a:lnTo>
                    <a:pt x="40" y="109"/>
                  </a:lnTo>
                  <a:lnTo>
                    <a:pt x="35" y="120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0" y="124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5" y="127"/>
                  </a:lnTo>
                  <a:lnTo>
                    <a:pt x="3" y="127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2" y="132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5" y="147"/>
                  </a:lnTo>
                  <a:lnTo>
                    <a:pt x="5" y="149"/>
                  </a:lnTo>
                  <a:lnTo>
                    <a:pt x="7" y="150"/>
                  </a:lnTo>
                  <a:lnTo>
                    <a:pt x="10" y="154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5" y="155"/>
                  </a:lnTo>
                  <a:lnTo>
                    <a:pt x="17" y="155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9"/>
                  </a:lnTo>
                  <a:lnTo>
                    <a:pt x="20" y="167"/>
                  </a:lnTo>
                  <a:lnTo>
                    <a:pt x="12" y="181"/>
                  </a:lnTo>
                  <a:lnTo>
                    <a:pt x="10" y="181"/>
                  </a:lnTo>
                  <a:lnTo>
                    <a:pt x="8" y="182"/>
                  </a:lnTo>
                  <a:lnTo>
                    <a:pt x="8" y="181"/>
                  </a:lnTo>
                  <a:lnTo>
                    <a:pt x="8" y="182"/>
                  </a:lnTo>
                  <a:lnTo>
                    <a:pt x="7" y="182"/>
                  </a:lnTo>
                  <a:lnTo>
                    <a:pt x="5" y="184"/>
                  </a:lnTo>
                  <a:lnTo>
                    <a:pt x="5" y="186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0" y="211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5" y="212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5" y="219"/>
                  </a:lnTo>
                  <a:lnTo>
                    <a:pt x="27" y="222"/>
                  </a:lnTo>
                  <a:lnTo>
                    <a:pt x="32" y="226"/>
                  </a:lnTo>
                  <a:lnTo>
                    <a:pt x="35" y="227"/>
                  </a:lnTo>
                  <a:lnTo>
                    <a:pt x="40" y="227"/>
                  </a:lnTo>
                  <a:lnTo>
                    <a:pt x="45" y="226"/>
                  </a:lnTo>
                  <a:lnTo>
                    <a:pt x="50" y="224"/>
                  </a:lnTo>
                  <a:lnTo>
                    <a:pt x="53" y="226"/>
                  </a:lnTo>
                  <a:lnTo>
                    <a:pt x="55" y="234"/>
                  </a:lnTo>
                  <a:lnTo>
                    <a:pt x="53" y="236"/>
                  </a:lnTo>
                  <a:lnTo>
                    <a:pt x="53" y="236"/>
                  </a:lnTo>
                  <a:lnTo>
                    <a:pt x="53" y="237"/>
                  </a:lnTo>
                  <a:lnTo>
                    <a:pt x="50" y="241"/>
                  </a:lnTo>
                  <a:lnTo>
                    <a:pt x="47" y="244"/>
                  </a:lnTo>
                  <a:lnTo>
                    <a:pt x="42" y="247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8" y="261"/>
                  </a:lnTo>
                  <a:lnTo>
                    <a:pt x="50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5" y="256"/>
                  </a:lnTo>
                  <a:lnTo>
                    <a:pt x="82" y="252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7"/>
                  </a:lnTo>
                  <a:lnTo>
                    <a:pt x="88" y="239"/>
                  </a:lnTo>
                  <a:lnTo>
                    <a:pt x="92" y="237"/>
                  </a:lnTo>
                  <a:lnTo>
                    <a:pt x="105" y="224"/>
                  </a:lnTo>
                  <a:lnTo>
                    <a:pt x="108" y="222"/>
                  </a:lnTo>
                  <a:lnTo>
                    <a:pt x="108" y="222"/>
                  </a:lnTo>
                  <a:lnTo>
                    <a:pt x="120" y="217"/>
                  </a:lnTo>
                  <a:lnTo>
                    <a:pt x="127" y="214"/>
                  </a:lnTo>
                  <a:lnTo>
                    <a:pt x="129" y="214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57" y="227"/>
                  </a:lnTo>
                  <a:lnTo>
                    <a:pt x="160" y="229"/>
                  </a:lnTo>
                  <a:lnTo>
                    <a:pt x="162" y="229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75" y="242"/>
                  </a:lnTo>
                  <a:lnTo>
                    <a:pt x="185" y="251"/>
                  </a:lnTo>
                  <a:lnTo>
                    <a:pt x="194" y="259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5" y="254"/>
                  </a:lnTo>
                  <a:lnTo>
                    <a:pt x="207" y="262"/>
                  </a:lnTo>
                  <a:lnTo>
                    <a:pt x="209" y="264"/>
                  </a:lnTo>
                  <a:lnTo>
                    <a:pt x="210" y="264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5" y="272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9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7"/>
                  </a:lnTo>
                  <a:lnTo>
                    <a:pt x="219" y="294"/>
                  </a:lnTo>
                  <a:lnTo>
                    <a:pt x="219" y="296"/>
                  </a:lnTo>
                  <a:lnTo>
                    <a:pt x="219" y="301"/>
                  </a:lnTo>
                  <a:lnTo>
                    <a:pt x="217" y="309"/>
                  </a:lnTo>
                  <a:lnTo>
                    <a:pt x="217" y="309"/>
                  </a:lnTo>
                  <a:lnTo>
                    <a:pt x="219" y="311"/>
                  </a:lnTo>
                  <a:lnTo>
                    <a:pt x="219" y="316"/>
                  </a:lnTo>
                  <a:lnTo>
                    <a:pt x="219" y="316"/>
                  </a:lnTo>
                  <a:lnTo>
                    <a:pt x="220" y="317"/>
                  </a:lnTo>
                  <a:lnTo>
                    <a:pt x="222" y="317"/>
                  </a:lnTo>
                  <a:lnTo>
                    <a:pt x="222" y="319"/>
                  </a:lnTo>
                  <a:lnTo>
                    <a:pt x="225" y="324"/>
                  </a:lnTo>
                  <a:lnTo>
                    <a:pt x="229" y="336"/>
                  </a:lnTo>
                  <a:lnTo>
                    <a:pt x="229" y="337"/>
                  </a:lnTo>
                  <a:lnTo>
                    <a:pt x="229" y="337"/>
                  </a:lnTo>
                  <a:lnTo>
                    <a:pt x="229" y="339"/>
                  </a:lnTo>
                  <a:lnTo>
                    <a:pt x="230" y="341"/>
                  </a:lnTo>
                  <a:lnTo>
                    <a:pt x="230" y="347"/>
                  </a:lnTo>
                  <a:lnTo>
                    <a:pt x="229" y="347"/>
                  </a:lnTo>
                  <a:lnTo>
                    <a:pt x="229" y="356"/>
                  </a:lnTo>
                  <a:lnTo>
                    <a:pt x="230" y="366"/>
                  </a:lnTo>
                  <a:lnTo>
                    <a:pt x="235" y="367"/>
                  </a:lnTo>
                  <a:lnTo>
                    <a:pt x="237" y="367"/>
                  </a:lnTo>
                  <a:lnTo>
                    <a:pt x="240" y="369"/>
                  </a:lnTo>
                  <a:lnTo>
                    <a:pt x="242" y="371"/>
                  </a:lnTo>
                  <a:lnTo>
                    <a:pt x="242" y="371"/>
                  </a:lnTo>
                  <a:lnTo>
                    <a:pt x="242" y="372"/>
                  </a:lnTo>
                  <a:lnTo>
                    <a:pt x="242" y="374"/>
                  </a:lnTo>
                  <a:lnTo>
                    <a:pt x="242" y="377"/>
                  </a:lnTo>
                  <a:lnTo>
                    <a:pt x="240" y="379"/>
                  </a:lnTo>
                  <a:lnTo>
                    <a:pt x="247" y="384"/>
                  </a:lnTo>
                  <a:lnTo>
                    <a:pt x="250" y="387"/>
                  </a:lnTo>
                  <a:lnTo>
                    <a:pt x="252" y="387"/>
                  </a:lnTo>
                  <a:lnTo>
                    <a:pt x="254" y="389"/>
                  </a:lnTo>
                  <a:lnTo>
                    <a:pt x="254" y="391"/>
                  </a:lnTo>
                  <a:lnTo>
                    <a:pt x="260" y="399"/>
                  </a:lnTo>
                  <a:lnTo>
                    <a:pt x="264" y="406"/>
                  </a:lnTo>
                  <a:lnTo>
                    <a:pt x="265" y="406"/>
                  </a:lnTo>
                  <a:lnTo>
                    <a:pt x="265" y="409"/>
                  </a:lnTo>
                  <a:lnTo>
                    <a:pt x="267" y="411"/>
                  </a:lnTo>
                  <a:lnTo>
                    <a:pt x="267" y="411"/>
                  </a:lnTo>
                  <a:lnTo>
                    <a:pt x="265" y="412"/>
                  </a:lnTo>
                  <a:lnTo>
                    <a:pt x="265" y="416"/>
                  </a:lnTo>
                  <a:lnTo>
                    <a:pt x="264" y="416"/>
                  </a:lnTo>
                  <a:lnTo>
                    <a:pt x="270" y="419"/>
                  </a:lnTo>
                  <a:lnTo>
                    <a:pt x="277" y="423"/>
                  </a:lnTo>
                  <a:lnTo>
                    <a:pt x="279" y="423"/>
                  </a:lnTo>
                  <a:lnTo>
                    <a:pt x="279" y="423"/>
                  </a:lnTo>
                  <a:lnTo>
                    <a:pt x="289" y="429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7" y="439"/>
                  </a:lnTo>
                  <a:lnTo>
                    <a:pt x="299" y="443"/>
                  </a:lnTo>
                  <a:lnTo>
                    <a:pt x="302" y="453"/>
                  </a:lnTo>
                  <a:lnTo>
                    <a:pt x="302" y="454"/>
                  </a:lnTo>
                  <a:lnTo>
                    <a:pt x="304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7" y="459"/>
                  </a:lnTo>
                  <a:lnTo>
                    <a:pt x="307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10" y="459"/>
                  </a:lnTo>
                  <a:lnTo>
                    <a:pt x="310" y="459"/>
                  </a:lnTo>
                  <a:lnTo>
                    <a:pt x="317" y="466"/>
                  </a:lnTo>
                  <a:lnTo>
                    <a:pt x="325" y="473"/>
                  </a:lnTo>
                  <a:lnTo>
                    <a:pt x="325" y="474"/>
                  </a:lnTo>
                  <a:lnTo>
                    <a:pt x="327" y="476"/>
                  </a:lnTo>
                  <a:lnTo>
                    <a:pt x="327" y="476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0" y="489"/>
                  </a:lnTo>
                  <a:lnTo>
                    <a:pt x="332" y="491"/>
                  </a:lnTo>
                  <a:lnTo>
                    <a:pt x="334" y="491"/>
                  </a:lnTo>
                  <a:lnTo>
                    <a:pt x="335" y="493"/>
                  </a:lnTo>
                  <a:lnTo>
                    <a:pt x="339" y="494"/>
                  </a:lnTo>
                  <a:lnTo>
                    <a:pt x="344" y="501"/>
                  </a:lnTo>
                  <a:lnTo>
                    <a:pt x="345" y="503"/>
                  </a:lnTo>
                  <a:lnTo>
                    <a:pt x="349" y="506"/>
                  </a:lnTo>
                  <a:lnTo>
                    <a:pt x="357" y="518"/>
                  </a:lnTo>
                  <a:lnTo>
                    <a:pt x="359" y="518"/>
                  </a:lnTo>
                  <a:lnTo>
                    <a:pt x="370" y="524"/>
                  </a:lnTo>
                  <a:lnTo>
                    <a:pt x="372" y="524"/>
                  </a:lnTo>
                  <a:lnTo>
                    <a:pt x="372" y="524"/>
                  </a:lnTo>
                  <a:lnTo>
                    <a:pt x="375" y="528"/>
                  </a:lnTo>
                  <a:lnTo>
                    <a:pt x="377" y="529"/>
                  </a:lnTo>
                  <a:lnTo>
                    <a:pt x="379" y="533"/>
                  </a:lnTo>
                  <a:lnTo>
                    <a:pt x="379" y="534"/>
                  </a:lnTo>
                  <a:lnTo>
                    <a:pt x="379" y="534"/>
                  </a:lnTo>
                  <a:lnTo>
                    <a:pt x="391" y="539"/>
                  </a:lnTo>
                  <a:lnTo>
                    <a:pt x="394" y="538"/>
                  </a:lnTo>
                  <a:lnTo>
                    <a:pt x="397" y="536"/>
                  </a:lnTo>
                  <a:lnTo>
                    <a:pt x="399" y="536"/>
                  </a:lnTo>
                  <a:lnTo>
                    <a:pt x="399" y="536"/>
                  </a:lnTo>
                  <a:lnTo>
                    <a:pt x="419" y="544"/>
                  </a:lnTo>
                  <a:lnTo>
                    <a:pt x="421" y="543"/>
                  </a:lnTo>
                  <a:lnTo>
                    <a:pt x="424" y="543"/>
                  </a:lnTo>
                  <a:lnTo>
                    <a:pt x="429" y="543"/>
                  </a:lnTo>
                  <a:lnTo>
                    <a:pt x="429" y="543"/>
                  </a:lnTo>
                  <a:lnTo>
                    <a:pt x="432" y="548"/>
                  </a:lnTo>
                  <a:lnTo>
                    <a:pt x="434" y="549"/>
                  </a:lnTo>
                  <a:lnTo>
                    <a:pt x="436" y="553"/>
                  </a:lnTo>
                  <a:lnTo>
                    <a:pt x="439" y="559"/>
                  </a:lnTo>
                  <a:lnTo>
                    <a:pt x="439" y="559"/>
                  </a:lnTo>
                  <a:lnTo>
                    <a:pt x="446" y="571"/>
                  </a:lnTo>
                  <a:lnTo>
                    <a:pt x="447" y="576"/>
                  </a:lnTo>
                  <a:lnTo>
                    <a:pt x="449" y="581"/>
                  </a:lnTo>
                  <a:lnTo>
                    <a:pt x="451" y="584"/>
                  </a:lnTo>
                  <a:lnTo>
                    <a:pt x="457" y="586"/>
                  </a:lnTo>
                  <a:lnTo>
                    <a:pt x="461" y="586"/>
                  </a:lnTo>
                  <a:lnTo>
                    <a:pt x="461" y="586"/>
                  </a:lnTo>
                  <a:lnTo>
                    <a:pt x="461" y="584"/>
                  </a:lnTo>
                  <a:lnTo>
                    <a:pt x="464" y="584"/>
                  </a:lnTo>
                  <a:lnTo>
                    <a:pt x="464" y="584"/>
                  </a:lnTo>
                  <a:lnTo>
                    <a:pt x="466" y="584"/>
                  </a:lnTo>
                  <a:lnTo>
                    <a:pt x="467" y="584"/>
                  </a:lnTo>
                  <a:lnTo>
                    <a:pt x="476" y="593"/>
                  </a:lnTo>
                  <a:lnTo>
                    <a:pt x="477" y="594"/>
                  </a:lnTo>
                  <a:lnTo>
                    <a:pt x="477" y="596"/>
                  </a:lnTo>
                  <a:lnTo>
                    <a:pt x="479" y="596"/>
                  </a:lnTo>
                  <a:lnTo>
                    <a:pt x="479" y="598"/>
                  </a:lnTo>
                  <a:lnTo>
                    <a:pt x="477" y="598"/>
                  </a:lnTo>
                  <a:lnTo>
                    <a:pt x="477" y="598"/>
                  </a:lnTo>
                  <a:lnTo>
                    <a:pt x="472" y="603"/>
                  </a:lnTo>
                  <a:lnTo>
                    <a:pt x="471" y="603"/>
                  </a:lnTo>
                  <a:lnTo>
                    <a:pt x="471" y="604"/>
                  </a:lnTo>
                  <a:lnTo>
                    <a:pt x="474" y="606"/>
                  </a:lnTo>
                  <a:lnTo>
                    <a:pt x="479" y="606"/>
                  </a:lnTo>
                  <a:lnTo>
                    <a:pt x="487" y="604"/>
                  </a:lnTo>
                  <a:lnTo>
                    <a:pt x="489" y="603"/>
                  </a:lnTo>
                  <a:lnTo>
                    <a:pt x="497" y="601"/>
                  </a:lnTo>
                  <a:lnTo>
                    <a:pt x="499" y="601"/>
                  </a:lnTo>
                  <a:lnTo>
                    <a:pt x="502" y="606"/>
                  </a:lnTo>
                  <a:lnTo>
                    <a:pt x="504" y="608"/>
                  </a:lnTo>
                  <a:lnTo>
                    <a:pt x="506" y="611"/>
                  </a:lnTo>
                  <a:lnTo>
                    <a:pt x="506" y="613"/>
                  </a:lnTo>
                  <a:lnTo>
                    <a:pt x="507" y="614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9"/>
                  </a:lnTo>
                  <a:lnTo>
                    <a:pt x="512" y="631"/>
                  </a:lnTo>
                  <a:lnTo>
                    <a:pt x="512" y="631"/>
                  </a:lnTo>
                  <a:lnTo>
                    <a:pt x="511" y="633"/>
                  </a:lnTo>
                  <a:lnTo>
                    <a:pt x="509" y="636"/>
                  </a:lnTo>
                  <a:lnTo>
                    <a:pt x="506" y="639"/>
                  </a:lnTo>
                  <a:lnTo>
                    <a:pt x="506" y="641"/>
                  </a:lnTo>
                  <a:lnTo>
                    <a:pt x="506" y="641"/>
                  </a:lnTo>
                  <a:lnTo>
                    <a:pt x="507" y="643"/>
                  </a:lnTo>
                  <a:lnTo>
                    <a:pt x="521" y="649"/>
                  </a:lnTo>
                  <a:lnTo>
                    <a:pt x="521" y="651"/>
                  </a:lnTo>
                  <a:lnTo>
                    <a:pt x="522" y="651"/>
                  </a:lnTo>
                  <a:lnTo>
                    <a:pt x="526" y="656"/>
                  </a:lnTo>
                  <a:lnTo>
                    <a:pt x="527" y="656"/>
                  </a:lnTo>
                  <a:lnTo>
                    <a:pt x="529" y="659"/>
                  </a:lnTo>
                  <a:lnTo>
                    <a:pt x="529" y="659"/>
                  </a:lnTo>
                  <a:lnTo>
                    <a:pt x="531" y="659"/>
                  </a:lnTo>
                  <a:lnTo>
                    <a:pt x="534" y="664"/>
                  </a:lnTo>
                  <a:lnTo>
                    <a:pt x="536" y="666"/>
                  </a:lnTo>
                  <a:lnTo>
                    <a:pt x="536" y="666"/>
                  </a:lnTo>
                  <a:lnTo>
                    <a:pt x="539" y="668"/>
                  </a:lnTo>
                  <a:lnTo>
                    <a:pt x="541" y="668"/>
                  </a:lnTo>
                  <a:lnTo>
                    <a:pt x="541" y="666"/>
                  </a:lnTo>
                  <a:lnTo>
                    <a:pt x="544" y="663"/>
                  </a:lnTo>
                  <a:lnTo>
                    <a:pt x="547" y="661"/>
                  </a:lnTo>
                  <a:lnTo>
                    <a:pt x="547" y="659"/>
                  </a:lnTo>
                  <a:lnTo>
                    <a:pt x="547" y="659"/>
                  </a:lnTo>
                  <a:lnTo>
                    <a:pt x="551" y="659"/>
                  </a:lnTo>
                  <a:lnTo>
                    <a:pt x="551" y="659"/>
                  </a:lnTo>
                  <a:lnTo>
                    <a:pt x="552" y="659"/>
                  </a:lnTo>
                  <a:lnTo>
                    <a:pt x="556" y="661"/>
                  </a:lnTo>
                  <a:lnTo>
                    <a:pt x="557" y="664"/>
                  </a:lnTo>
                  <a:lnTo>
                    <a:pt x="561" y="669"/>
                  </a:lnTo>
                  <a:lnTo>
                    <a:pt x="562" y="671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6" y="681"/>
                  </a:lnTo>
                  <a:lnTo>
                    <a:pt x="566" y="686"/>
                  </a:lnTo>
                  <a:lnTo>
                    <a:pt x="566" y="693"/>
                  </a:lnTo>
                  <a:lnTo>
                    <a:pt x="567" y="700"/>
                  </a:lnTo>
                  <a:lnTo>
                    <a:pt x="569" y="706"/>
                  </a:lnTo>
                  <a:lnTo>
                    <a:pt x="572" y="711"/>
                  </a:lnTo>
                  <a:lnTo>
                    <a:pt x="574" y="711"/>
                  </a:lnTo>
                  <a:lnTo>
                    <a:pt x="574" y="713"/>
                  </a:lnTo>
                  <a:lnTo>
                    <a:pt x="577" y="718"/>
                  </a:lnTo>
                  <a:lnTo>
                    <a:pt x="581" y="728"/>
                  </a:lnTo>
                  <a:lnTo>
                    <a:pt x="581" y="730"/>
                  </a:lnTo>
                  <a:lnTo>
                    <a:pt x="582" y="736"/>
                  </a:lnTo>
                  <a:lnTo>
                    <a:pt x="582" y="740"/>
                  </a:lnTo>
                  <a:lnTo>
                    <a:pt x="582" y="743"/>
                  </a:lnTo>
                  <a:lnTo>
                    <a:pt x="582" y="750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7" y="765"/>
                  </a:lnTo>
                  <a:lnTo>
                    <a:pt x="587" y="766"/>
                  </a:lnTo>
                  <a:lnTo>
                    <a:pt x="591" y="766"/>
                  </a:lnTo>
                  <a:lnTo>
                    <a:pt x="592" y="768"/>
                  </a:lnTo>
                  <a:lnTo>
                    <a:pt x="592" y="768"/>
                  </a:lnTo>
                  <a:lnTo>
                    <a:pt x="592" y="775"/>
                  </a:lnTo>
                  <a:lnTo>
                    <a:pt x="592" y="776"/>
                  </a:lnTo>
                  <a:lnTo>
                    <a:pt x="591" y="780"/>
                  </a:lnTo>
                  <a:lnTo>
                    <a:pt x="589" y="781"/>
                  </a:lnTo>
                  <a:lnTo>
                    <a:pt x="589" y="783"/>
                  </a:lnTo>
                  <a:lnTo>
                    <a:pt x="587" y="785"/>
                  </a:lnTo>
                  <a:lnTo>
                    <a:pt x="586" y="786"/>
                  </a:lnTo>
                  <a:lnTo>
                    <a:pt x="584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79" y="785"/>
                  </a:lnTo>
                  <a:lnTo>
                    <a:pt x="577" y="785"/>
                  </a:lnTo>
                  <a:lnTo>
                    <a:pt x="574" y="785"/>
                  </a:lnTo>
                  <a:lnTo>
                    <a:pt x="566" y="790"/>
                  </a:lnTo>
                  <a:lnTo>
                    <a:pt x="564" y="791"/>
                  </a:lnTo>
                  <a:lnTo>
                    <a:pt x="564" y="791"/>
                  </a:lnTo>
                  <a:lnTo>
                    <a:pt x="562" y="791"/>
                  </a:lnTo>
                  <a:lnTo>
                    <a:pt x="562" y="793"/>
                  </a:lnTo>
                  <a:lnTo>
                    <a:pt x="562" y="795"/>
                  </a:lnTo>
                  <a:lnTo>
                    <a:pt x="564" y="795"/>
                  </a:lnTo>
                  <a:lnTo>
                    <a:pt x="564" y="795"/>
                  </a:lnTo>
                  <a:lnTo>
                    <a:pt x="566" y="796"/>
                  </a:lnTo>
                  <a:lnTo>
                    <a:pt x="567" y="798"/>
                  </a:lnTo>
                  <a:lnTo>
                    <a:pt x="569" y="801"/>
                  </a:lnTo>
                  <a:lnTo>
                    <a:pt x="569" y="801"/>
                  </a:lnTo>
                  <a:lnTo>
                    <a:pt x="569" y="803"/>
                  </a:lnTo>
                  <a:lnTo>
                    <a:pt x="569" y="803"/>
                  </a:lnTo>
                  <a:lnTo>
                    <a:pt x="567" y="808"/>
                  </a:lnTo>
                  <a:lnTo>
                    <a:pt x="567" y="808"/>
                  </a:lnTo>
                  <a:lnTo>
                    <a:pt x="561" y="821"/>
                  </a:lnTo>
                  <a:lnTo>
                    <a:pt x="559" y="823"/>
                  </a:lnTo>
                  <a:lnTo>
                    <a:pt x="559" y="825"/>
                  </a:lnTo>
                  <a:lnTo>
                    <a:pt x="557" y="825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1" y="826"/>
                  </a:lnTo>
                  <a:lnTo>
                    <a:pt x="549" y="828"/>
                  </a:lnTo>
                  <a:lnTo>
                    <a:pt x="547" y="828"/>
                  </a:lnTo>
                  <a:lnTo>
                    <a:pt x="547" y="828"/>
                  </a:lnTo>
                  <a:lnTo>
                    <a:pt x="546" y="831"/>
                  </a:lnTo>
                  <a:lnTo>
                    <a:pt x="546" y="831"/>
                  </a:lnTo>
                  <a:lnTo>
                    <a:pt x="546" y="848"/>
                  </a:lnTo>
                  <a:lnTo>
                    <a:pt x="546" y="850"/>
                  </a:lnTo>
                  <a:lnTo>
                    <a:pt x="547" y="853"/>
                  </a:lnTo>
                  <a:lnTo>
                    <a:pt x="547" y="855"/>
                  </a:lnTo>
                  <a:lnTo>
                    <a:pt x="549" y="855"/>
                  </a:lnTo>
                  <a:lnTo>
                    <a:pt x="551" y="856"/>
                  </a:lnTo>
                  <a:lnTo>
                    <a:pt x="554" y="856"/>
                  </a:lnTo>
                  <a:lnTo>
                    <a:pt x="556" y="858"/>
                  </a:lnTo>
                  <a:lnTo>
                    <a:pt x="556" y="858"/>
                  </a:lnTo>
                  <a:lnTo>
                    <a:pt x="559" y="858"/>
                  </a:lnTo>
                  <a:lnTo>
                    <a:pt x="561" y="858"/>
                  </a:lnTo>
                  <a:lnTo>
                    <a:pt x="569" y="858"/>
                  </a:lnTo>
                  <a:lnTo>
                    <a:pt x="572" y="858"/>
                  </a:lnTo>
                  <a:lnTo>
                    <a:pt x="576" y="858"/>
                  </a:lnTo>
                  <a:lnTo>
                    <a:pt x="577" y="858"/>
                  </a:lnTo>
                  <a:lnTo>
                    <a:pt x="577" y="858"/>
                  </a:lnTo>
                  <a:lnTo>
                    <a:pt x="579" y="856"/>
                  </a:lnTo>
                  <a:lnTo>
                    <a:pt x="581" y="855"/>
                  </a:lnTo>
                  <a:lnTo>
                    <a:pt x="581" y="853"/>
                  </a:lnTo>
                  <a:lnTo>
                    <a:pt x="582" y="850"/>
                  </a:lnTo>
                  <a:lnTo>
                    <a:pt x="582" y="850"/>
                  </a:lnTo>
                  <a:lnTo>
                    <a:pt x="582" y="848"/>
                  </a:lnTo>
                  <a:lnTo>
                    <a:pt x="582" y="848"/>
                  </a:lnTo>
                  <a:lnTo>
                    <a:pt x="584" y="845"/>
                  </a:lnTo>
                  <a:lnTo>
                    <a:pt x="584" y="841"/>
                  </a:lnTo>
                  <a:lnTo>
                    <a:pt x="584" y="840"/>
                  </a:lnTo>
                  <a:lnTo>
                    <a:pt x="586" y="840"/>
                  </a:lnTo>
                  <a:lnTo>
                    <a:pt x="586" y="838"/>
                  </a:lnTo>
                  <a:lnTo>
                    <a:pt x="597" y="825"/>
                  </a:lnTo>
                  <a:lnTo>
                    <a:pt x="599" y="825"/>
                  </a:lnTo>
                  <a:lnTo>
                    <a:pt x="604" y="823"/>
                  </a:lnTo>
                  <a:lnTo>
                    <a:pt x="607" y="821"/>
                  </a:lnTo>
                  <a:lnTo>
                    <a:pt x="609" y="821"/>
                  </a:lnTo>
                  <a:lnTo>
                    <a:pt x="611" y="818"/>
                  </a:lnTo>
                  <a:lnTo>
                    <a:pt x="614" y="816"/>
                  </a:lnTo>
                  <a:lnTo>
                    <a:pt x="616" y="813"/>
                  </a:lnTo>
                  <a:lnTo>
                    <a:pt x="616" y="813"/>
                  </a:lnTo>
                  <a:lnTo>
                    <a:pt x="616" y="810"/>
                  </a:lnTo>
                  <a:lnTo>
                    <a:pt x="616" y="806"/>
                  </a:lnTo>
                  <a:lnTo>
                    <a:pt x="616" y="803"/>
                  </a:lnTo>
                  <a:lnTo>
                    <a:pt x="616" y="801"/>
                  </a:lnTo>
                  <a:lnTo>
                    <a:pt x="616" y="801"/>
                  </a:lnTo>
                  <a:lnTo>
                    <a:pt x="614" y="788"/>
                  </a:lnTo>
                  <a:lnTo>
                    <a:pt x="614" y="788"/>
                  </a:lnTo>
                  <a:lnTo>
                    <a:pt x="616" y="786"/>
                  </a:lnTo>
                  <a:lnTo>
                    <a:pt x="617" y="783"/>
                  </a:lnTo>
                  <a:lnTo>
                    <a:pt x="617" y="781"/>
                  </a:lnTo>
                  <a:lnTo>
                    <a:pt x="619" y="780"/>
                  </a:lnTo>
                  <a:lnTo>
                    <a:pt x="621" y="780"/>
                  </a:lnTo>
                  <a:lnTo>
                    <a:pt x="622" y="778"/>
                  </a:lnTo>
                  <a:lnTo>
                    <a:pt x="629" y="775"/>
                  </a:lnTo>
                  <a:lnTo>
                    <a:pt x="636" y="771"/>
                  </a:lnTo>
                  <a:lnTo>
                    <a:pt x="644" y="768"/>
                  </a:lnTo>
                  <a:lnTo>
                    <a:pt x="646" y="768"/>
                  </a:lnTo>
                  <a:lnTo>
                    <a:pt x="647" y="768"/>
                  </a:lnTo>
                  <a:lnTo>
                    <a:pt x="656" y="771"/>
                  </a:lnTo>
                  <a:lnTo>
                    <a:pt x="661" y="760"/>
                  </a:lnTo>
                  <a:lnTo>
                    <a:pt x="659" y="760"/>
                  </a:lnTo>
                  <a:lnTo>
                    <a:pt x="659" y="758"/>
                  </a:lnTo>
                  <a:lnTo>
                    <a:pt x="658" y="755"/>
                  </a:lnTo>
                  <a:lnTo>
                    <a:pt x="658" y="755"/>
                  </a:lnTo>
                  <a:lnTo>
                    <a:pt x="658" y="740"/>
                  </a:lnTo>
                  <a:lnTo>
                    <a:pt x="659" y="735"/>
                  </a:lnTo>
                  <a:lnTo>
                    <a:pt x="659" y="735"/>
                  </a:lnTo>
                  <a:lnTo>
                    <a:pt x="659" y="731"/>
                  </a:lnTo>
                  <a:lnTo>
                    <a:pt x="659" y="726"/>
                  </a:lnTo>
                  <a:lnTo>
                    <a:pt x="639" y="711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7" y="701"/>
                  </a:lnTo>
                  <a:lnTo>
                    <a:pt x="617" y="701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6" y="691"/>
                  </a:lnTo>
                  <a:lnTo>
                    <a:pt x="616" y="691"/>
                  </a:lnTo>
                  <a:lnTo>
                    <a:pt x="616" y="688"/>
                  </a:lnTo>
                  <a:lnTo>
                    <a:pt x="624" y="663"/>
                  </a:lnTo>
                  <a:lnTo>
                    <a:pt x="639" y="643"/>
                  </a:lnTo>
                  <a:lnTo>
                    <a:pt x="646" y="634"/>
                  </a:lnTo>
                  <a:lnTo>
                    <a:pt x="647" y="631"/>
                  </a:lnTo>
                  <a:lnTo>
                    <a:pt x="649" y="629"/>
                  </a:lnTo>
                  <a:lnTo>
                    <a:pt x="651" y="629"/>
                  </a:lnTo>
                  <a:lnTo>
                    <a:pt x="654" y="626"/>
                  </a:lnTo>
                  <a:lnTo>
                    <a:pt x="656" y="626"/>
                  </a:lnTo>
                  <a:lnTo>
                    <a:pt x="658" y="624"/>
                  </a:lnTo>
                  <a:lnTo>
                    <a:pt x="659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76" y="628"/>
                  </a:lnTo>
                  <a:lnTo>
                    <a:pt x="678" y="628"/>
                  </a:lnTo>
                  <a:lnTo>
                    <a:pt x="678" y="628"/>
                  </a:lnTo>
                  <a:lnTo>
                    <a:pt x="678" y="629"/>
                  </a:lnTo>
                  <a:lnTo>
                    <a:pt x="676" y="629"/>
                  </a:lnTo>
                  <a:lnTo>
                    <a:pt x="676" y="629"/>
                  </a:lnTo>
                  <a:lnTo>
                    <a:pt x="671" y="631"/>
                  </a:lnTo>
                  <a:lnTo>
                    <a:pt x="669" y="634"/>
                  </a:lnTo>
                  <a:lnTo>
                    <a:pt x="668" y="634"/>
                  </a:lnTo>
                  <a:lnTo>
                    <a:pt x="669" y="636"/>
                  </a:lnTo>
                  <a:lnTo>
                    <a:pt x="681" y="643"/>
                  </a:lnTo>
                  <a:lnTo>
                    <a:pt x="689" y="646"/>
                  </a:lnTo>
                  <a:lnTo>
                    <a:pt x="694" y="646"/>
                  </a:lnTo>
                  <a:lnTo>
                    <a:pt x="699" y="646"/>
                  </a:lnTo>
                  <a:lnTo>
                    <a:pt x="701" y="646"/>
                  </a:lnTo>
                  <a:lnTo>
                    <a:pt x="709" y="646"/>
                  </a:lnTo>
                  <a:lnTo>
                    <a:pt x="711" y="648"/>
                  </a:lnTo>
                  <a:lnTo>
                    <a:pt x="714" y="648"/>
                  </a:lnTo>
                  <a:lnTo>
                    <a:pt x="718" y="651"/>
                  </a:lnTo>
                  <a:lnTo>
                    <a:pt x="718" y="651"/>
                  </a:lnTo>
                  <a:lnTo>
                    <a:pt x="724" y="664"/>
                  </a:lnTo>
                  <a:lnTo>
                    <a:pt x="724" y="666"/>
                  </a:lnTo>
                  <a:lnTo>
                    <a:pt x="724" y="671"/>
                  </a:lnTo>
                  <a:lnTo>
                    <a:pt x="723" y="674"/>
                  </a:lnTo>
                  <a:lnTo>
                    <a:pt x="723" y="674"/>
                  </a:lnTo>
                  <a:lnTo>
                    <a:pt x="726" y="680"/>
                  </a:lnTo>
                  <a:lnTo>
                    <a:pt x="726" y="681"/>
                  </a:lnTo>
                  <a:lnTo>
                    <a:pt x="728" y="681"/>
                  </a:lnTo>
                  <a:lnTo>
                    <a:pt x="729" y="683"/>
                  </a:lnTo>
                  <a:lnTo>
                    <a:pt x="734" y="688"/>
                  </a:lnTo>
                  <a:lnTo>
                    <a:pt x="736" y="690"/>
                  </a:lnTo>
                  <a:lnTo>
                    <a:pt x="738" y="690"/>
                  </a:lnTo>
                  <a:lnTo>
                    <a:pt x="748" y="693"/>
                  </a:lnTo>
                  <a:lnTo>
                    <a:pt x="748" y="695"/>
                  </a:lnTo>
                  <a:lnTo>
                    <a:pt x="749" y="693"/>
                  </a:lnTo>
                  <a:lnTo>
                    <a:pt x="751" y="693"/>
                  </a:lnTo>
                  <a:lnTo>
                    <a:pt x="751" y="691"/>
                  </a:lnTo>
                  <a:lnTo>
                    <a:pt x="753" y="685"/>
                  </a:lnTo>
                  <a:lnTo>
                    <a:pt x="758" y="671"/>
                  </a:lnTo>
                  <a:lnTo>
                    <a:pt x="758" y="671"/>
                  </a:lnTo>
                  <a:lnTo>
                    <a:pt x="759" y="666"/>
                  </a:lnTo>
                  <a:lnTo>
                    <a:pt x="761" y="666"/>
                  </a:lnTo>
                  <a:lnTo>
                    <a:pt x="759" y="663"/>
                  </a:lnTo>
                  <a:lnTo>
                    <a:pt x="759" y="663"/>
                  </a:lnTo>
                  <a:lnTo>
                    <a:pt x="754" y="651"/>
                  </a:lnTo>
                  <a:lnTo>
                    <a:pt x="754" y="648"/>
                  </a:lnTo>
                  <a:lnTo>
                    <a:pt x="754" y="648"/>
                  </a:lnTo>
                  <a:lnTo>
                    <a:pt x="728" y="621"/>
                  </a:lnTo>
                  <a:lnTo>
                    <a:pt x="728" y="618"/>
                  </a:lnTo>
                  <a:lnTo>
                    <a:pt x="726" y="616"/>
                  </a:lnTo>
                  <a:lnTo>
                    <a:pt x="724" y="614"/>
                  </a:lnTo>
                  <a:lnTo>
                    <a:pt x="724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1" y="613"/>
                  </a:lnTo>
                  <a:lnTo>
                    <a:pt x="721" y="611"/>
                  </a:lnTo>
                  <a:lnTo>
                    <a:pt x="706" y="606"/>
                  </a:lnTo>
                  <a:lnTo>
                    <a:pt x="698" y="601"/>
                  </a:lnTo>
                  <a:lnTo>
                    <a:pt x="694" y="601"/>
                  </a:lnTo>
                  <a:lnTo>
                    <a:pt x="691" y="598"/>
                  </a:lnTo>
                  <a:lnTo>
                    <a:pt x="689" y="598"/>
                  </a:lnTo>
                  <a:lnTo>
                    <a:pt x="684" y="594"/>
                  </a:lnTo>
                  <a:lnTo>
                    <a:pt x="684" y="593"/>
                  </a:lnTo>
                  <a:lnTo>
                    <a:pt x="676" y="584"/>
                  </a:lnTo>
                  <a:lnTo>
                    <a:pt x="676" y="584"/>
                  </a:lnTo>
                  <a:lnTo>
                    <a:pt x="674" y="583"/>
                  </a:lnTo>
                  <a:lnTo>
                    <a:pt x="668" y="578"/>
                  </a:lnTo>
                  <a:lnTo>
                    <a:pt x="659" y="573"/>
                  </a:lnTo>
                  <a:lnTo>
                    <a:pt x="658" y="573"/>
                  </a:lnTo>
                  <a:lnTo>
                    <a:pt x="654" y="571"/>
                  </a:lnTo>
                  <a:lnTo>
                    <a:pt x="644" y="568"/>
                  </a:lnTo>
                  <a:lnTo>
                    <a:pt x="622" y="556"/>
                  </a:lnTo>
                  <a:lnTo>
                    <a:pt x="589" y="539"/>
                  </a:lnTo>
                  <a:lnTo>
                    <a:pt x="587" y="538"/>
                  </a:lnTo>
                  <a:lnTo>
                    <a:pt x="584" y="533"/>
                  </a:lnTo>
                  <a:lnTo>
                    <a:pt x="582" y="533"/>
                  </a:lnTo>
                  <a:lnTo>
                    <a:pt x="581" y="529"/>
                  </a:lnTo>
                  <a:lnTo>
                    <a:pt x="581" y="528"/>
                  </a:lnTo>
                  <a:lnTo>
                    <a:pt x="581" y="528"/>
                  </a:lnTo>
                  <a:lnTo>
                    <a:pt x="581" y="524"/>
                  </a:lnTo>
                  <a:lnTo>
                    <a:pt x="581" y="521"/>
                  </a:lnTo>
                  <a:lnTo>
                    <a:pt x="582" y="521"/>
                  </a:lnTo>
                  <a:lnTo>
                    <a:pt x="584" y="519"/>
                  </a:lnTo>
                  <a:lnTo>
                    <a:pt x="584" y="519"/>
                  </a:lnTo>
                  <a:lnTo>
                    <a:pt x="586" y="518"/>
                  </a:lnTo>
                  <a:lnTo>
                    <a:pt x="587" y="518"/>
                  </a:lnTo>
                  <a:lnTo>
                    <a:pt x="587" y="518"/>
                  </a:lnTo>
                  <a:lnTo>
                    <a:pt x="591" y="516"/>
                  </a:lnTo>
                  <a:lnTo>
                    <a:pt x="601" y="509"/>
                  </a:lnTo>
                  <a:lnTo>
                    <a:pt x="602" y="508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3"/>
                  </a:lnTo>
                  <a:lnTo>
                    <a:pt x="602" y="501"/>
                  </a:lnTo>
                  <a:lnTo>
                    <a:pt x="602" y="498"/>
                  </a:lnTo>
                  <a:lnTo>
                    <a:pt x="601" y="498"/>
                  </a:lnTo>
                  <a:lnTo>
                    <a:pt x="601" y="494"/>
                  </a:lnTo>
                  <a:lnTo>
                    <a:pt x="601" y="494"/>
                  </a:lnTo>
                  <a:lnTo>
                    <a:pt x="596" y="493"/>
                  </a:lnTo>
                  <a:lnTo>
                    <a:pt x="594" y="491"/>
                  </a:lnTo>
                  <a:lnTo>
                    <a:pt x="592" y="491"/>
                  </a:lnTo>
                  <a:lnTo>
                    <a:pt x="584" y="491"/>
                  </a:lnTo>
                  <a:lnTo>
                    <a:pt x="581" y="493"/>
                  </a:lnTo>
                  <a:lnTo>
                    <a:pt x="577" y="493"/>
                  </a:lnTo>
                  <a:lnTo>
                    <a:pt x="574" y="493"/>
                  </a:lnTo>
                  <a:lnTo>
                    <a:pt x="569" y="493"/>
                  </a:lnTo>
                  <a:lnTo>
                    <a:pt x="549" y="493"/>
                  </a:lnTo>
                  <a:lnTo>
                    <a:pt x="547" y="493"/>
                  </a:lnTo>
                  <a:lnTo>
                    <a:pt x="539" y="491"/>
                  </a:lnTo>
                  <a:lnTo>
                    <a:pt x="534" y="489"/>
                  </a:lnTo>
                  <a:lnTo>
                    <a:pt x="531" y="489"/>
                  </a:lnTo>
                  <a:lnTo>
                    <a:pt x="529" y="488"/>
                  </a:lnTo>
                  <a:lnTo>
                    <a:pt x="511" y="478"/>
                  </a:lnTo>
                  <a:lnTo>
                    <a:pt x="506" y="474"/>
                  </a:lnTo>
                  <a:lnTo>
                    <a:pt x="504" y="473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4" y="469"/>
                  </a:lnTo>
                  <a:lnTo>
                    <a:pt x="504" y="468"/>
                  </a:lnTo>
                  <a:lnTo>
                    <a:pt x="504" y="466"/>
                  </a:lnTo>
                  <a:lnTo>
                    <a:pt x="504" y="464"/>
                  </a:lnTo>
                  <a:lnTo>
                    <a:pt x="497" y="461"/>
                  </a:lnTo>
                  <a:lnTo>
                    <a:pt x="487" y="453"/>
                  </a:lnTo>
                  <a:lnTo>
                    <a:pt x="471" y="434"/>
                  </a:lnTo>
                  <a:lnTo>
                    <a:pt x="467" y="429"/>
                  </a:lnTo>
                  <a:lnTo>
                    <a:pt x="466" y="428"/>
                  </a:lnTo>
                  <a:lnTo>
                    <a:pt x="462" y="423"/>
                  </a:lnTo>
                  <a:lnTo>
                    <a:pt x="462" y="421"/>
                  </a:lnTo>
                  <a:lnTo>
                    <a:pt x="459" y="416"/>
                  </a:lnTo>
                  <a:lnTo>
                    <a:pt x="457" y="412"/>
                  </a:lnTo>
                  <a:lnTo>
                    <a:pt x="456" y="404"/>
                  </a:lnTo>
                  <a:lnTo>
                    <a:pt x="456" y="402"/>
                  </a:lnTo>
                  <a:lnTo>
                    <a:pt x="452" y="389"/>
                  </a:lnTo>
                  <a:lnTo>
                    <a:pt x="452" y="387"/>
                  </a:lnTo>
                  <a:lnTo>
                    <a:pt x="451" y="384"/>
                  </a:lnTo>
                  <a:lnTo>
                    <a:pt x="451" y="377"/>
                  </a:lnTo>
                  <a:lnTo>
                    <a:pt x="446" y="359"/>
                  </a:lnTo>
                  <a:lnTo>
                    <a:pt x="439" y="336"/>
                  </a:lnTo>
                  <a:lnTo>
                    <a:pt x="431" y="326"/>
                  </a:lnTo>
                  <a:lnTo>
                    <a:pt x="431" y="327"/>
                  </a:lnTo>
                  <a:lnTo>
                    <a:pt x="429" y="327"/>
                  </a:lnTo>
                  <a:lnTo>
                    <a:pt x="427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19" y="321"/>
                  </a:lnTo>
                  <a:lnTo>
                    <a:pt x="419" y="319"/>
                  </a:lnTo>
                  <a:lnTo>
                    <a:pt x="414" y="314"/>
                  </a:lnTo>
                  <a:lnTo>
                    <a:pt x="411" y="312"/>
                  </a:lnTo>
                  <a:lnTo>
                    <a:pt x="407" y="307"/>
                  </a:lnTo>
                  <a:lnTo>
                    <a:pt x="404" y="302"/>
                  </a:lnTo>
                  <a:lnTo>
                    <a:pt x="396" y="296"/>
                  </a:lnTo>
                  <a:lnTo>
                    <a:pt x="391" y="291"/>
                  </a:lnTo>
                  <a:lnTo>
                    <a:pt x="389" y="291"/>
                  </a:lnTo>
                  <a:lnTo>
                    <a:pt x="389" y="291"/>
                  </a:lnTo>
                  <a:lnTo>
                    <a:pt x="387" y="291"/>
                  </a:lnTo>
                  <a:lnTo>
                    <a:pt x="384" y="289"/>
                  </a:lnTo>
                  <a:lnTo>
                    <a:pt x="382" y="289"/>
                  </a:lnTo>
                  <a:lnTo>
                    <a:pt x="382" y="287"/>
                  </a:lnTo>
                  <a:lnTo>
                    <a:pt x="380" y="287"/>
                  </a:lnTo>
                  <a:lnTo>
                    <a:pt x="380" y="287"/>
                  </a:lnTo>
                  <a:lnTo>
                    <a:pt x="375" y="282"/>
                  </a:lnTo>
                  <a:lnTo>
                    <a:pt x="375" y="281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2" y="277"/>
                  </a:lnTo>
                  <a:lnTo>
                    <a:pt x="370" y="274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5" y="267"/>
                  </a:lnTo>
                  <a:lnTo>
                    <a:pt x="362" y="262"/>
                  </a:lnTo>
                  <a:lnTo>
                    <a:pt x="360" y="259"/>
                  </a:lnTo>
                  <a:lnTo>
                    <a:pt x="359" y="244"/>
                  </a:lnTo>
                  <a:lnTo>
                    <a:pt x="359" y="237"/>
                  </a:lnTo>
                  <a:lnTo>
                    <a:pt x="359" y="221"/>
                  </a:lnTo>
                  <a:lnTo>
                    <a:pt x="359" y="219"/>
                  </a:lnTo>
                  <a:lnTo>
                    <a:pt x="360" y="209"/>
                  </a:lnTo>
                  <a:lnTo>
                    <a:pt x="362" y="207"/>
                  </a:lnTo>
                  <a:lnTo>
                    <a:pt x="370" y="202"/>
                  </a:lnTo>
                  <a:lnTo>
                    <a:pt x="372" y="202"/>
                  </a:lnTo>
                  <a:lnTo>
                    <a:pt x="372" y="202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211"/>
                  </a:lnTo>
                  <a:lnTo>
                    <a:pt x="374" y="211"/>
                  </a:lnTo>
                  <a:lnTo>
                    <a:pt x="374" y="209"/>
                  </a:lnTo>
                  <a:lnTo>
                    <a:pt x="375" y="207"/>
                  </a:lnTo>
                  <a:lnTo>
                    <a:pt x="379" y="199"/>
                  </a:lnTo>
                  <a:lnTo>
                    <a:pt x="379" y="197"/>
                  </a:lnTo>
                  <a:lnTo>
                    <a:pt x="379" y="197"/>
                  </a:lnTo>
                  <a:lnTo>
                    <a:pt x="379" y="196"/>
                  </a:lnTo>
                  <a:lnTo>
                    <a:pt x="374" y="192"/>
                  </a:lnTo>
                  <a:lnTo>
                    <a:pt x="370" y="189"/>
                  </a:lnTo>
                  <a:lnTo>
                    <a:pt x="367" y="186"/>
                  </a:lnTo>
                  <a:lnTo>
                    <a:pt x="367" y="181"/>
                  </a:lnTo>
                  <a:lnTo>
                    <a:pt x="367" y="179"/>
                  </a:lnTo>
                  <a:lnTo>
                    <a:pt x="362" y="176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59" y="167"/>
                  </a:lnTo>
                  <a:lnTo>
                    <a:pt x="357" y="166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49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7" y="144"/>
                  </a:lnTo>
                  <a:lnTo>
                    <a:pt x="387" y="145"/>
                  </a:lnTo>
                  <a:lnTo>
                    <a:pt x="387" y="145"/>
                  </a:lnTo>
                  <a:lnTo>
                    <a:pt x="384" y="150"/>
                  </a:lnTo>
                  <a:lnTo>
                    <a:pt x="382" y="150"/>
                  </a:lnTo>
                  <a:lnTo>
                    <a:pt x="382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0" y="149"/>
                  </a:lnTo>
                  <a:lnTo>
                    <a:pt x="380" y="149"/>
                  </a:lnTo>
                  <a:lnTo>
                    <a:pt x="377" y="150"/>
                  </a:lnTo>
                  <a:lnTo>
                    <a:pt x="375" y="152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85" y="150"/>
                  </a:lnTo>
                  <a:lnTo>
                    <a:pt x="387" y="150"/>
                  </a:lnTo>
                  <a:lnTo>
                    <a:pt x="389" y="150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411" y="140"/>
                  </a:lnTo>
                  <a:lnTo>
                    <a:pt x="421" y="134"/>
                  </a:lnTo>
                  <a:lnTo>
                    <a:pt x="421" y="132"/>
                  </a:lnTo>
                  <a:lnTo>
                    <a:pt x="424" y="130"/>
                  </a:lnTo>
                  <a:lnTo>
                    <a:pt x="424" y="129"/>
                  </a:lnTo>
                  <a:lnTo>
                    <a:pt x="429" y="127"/>
                  </a:lnTo>
                  <a:lnTo>
                    <a:pt x="429" y="127"/>
                  </a:lnTo>
                  <a:lnTo>
                    <a:pt x="431" y="127"/>
                  </a:lnTo>
                  <a:lnTo>
                    <a:pt x="442" y="134"/>
                  </a:lnTo>
                  <a:lnTo>
                    <a:pt x="451" y="130"/>
                  </a:lnTo>
                  <a:lnTo>
                    <a:pt x="451" y="130"/>
                  </a:lnTo>
                  <a:lnTo>
                    <a:pt x="451" y="129"/>
                  </a:lnTo>
                  <a:lnTo>
                    <a:pt x="452" y="129"/>
                  </a:lnTo>
                  <a:lnTo>
                    <a:pt x="454" y="129"/>
                  </a:lnTo>
                  <a:lnTo>
                    <a:pt x="457" y="130"/>
                  </a:lnTo>
                  <a:lnTo>
                    <a:pt x="459" y="132"/>
                  </a:lnTo>
                  <a:lnTo>
                    <a:pt x="462" y="139"/>
                  </a:lnTo>
                  <a:lnTo>
                    <a:pt x="464" y="139"/>
                  </a:lnTo>
                  <a:lnTo>
                    <a:pt x="467" y="147"/>
                  </a:lnTo>
                  <a:lnTo>
                    <a:pt x="466" y="147"/>
                  </a:lnTo>
                  <a:lnTo>
                    <a:pt x="466" y="147"/>
                  </a:lnTo>
                  <a:lnTo>
                    <a:pt x="462" y="14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" name="Freeform 208"/>
            <p:cNvSpPr>
              <a:spLocks/>
            </p:cNvSpPr>
            <p:nvPr/>
          </p:nvSpPr>
          <p:spPr bwMode="auto">
            <a:xfrm>
              <a:off x="5234871" y="3295357"/>
              <a:ext cx="29706" cy="37807"/>
            </a:xfrm>
            <a:custGeom>
              <a:avLst/>
              <a:gdLst>
                <a:gd name="T0" fmla="*/ 22 w 22"/>
                <a:gd name="T1" fmla="*/ 27 h 28"/>
                <a:gd name="T2" fmla="*/ 20 w 22"/>
                <a:gd name="T3" fmla="*/ 27 h 28"/>
                <a:gd name="T4" fmla="*/ 19 w 22"/>
                <a:gd name="T5" fmla="*/ 27 h 28"/>
                <a:gd name="T6" fmla="*/ 14 w 22"/>
                <a:gd name="T7" fmla="*/ 25 h 28"/>
                <a:gd name="T8" fmla="*/ 12 w 22"/>
                <a:gd name="T9" fmla="*/ 25 h 28"/>
                <a:gd name="T10" fmla="*/ 10 w 22"/>
                <a:gd name="T11" fmla="*/ 25 h 28"/>
                <a:gd name="T12" fmla="*/ 10 w 22"/>
                <a:gd name="T13" fmla="*/ 28 h 28"/>
                <a:gd name="T14" fmla="*/ 9 w 22"/>
                <a:gd name="T15" fmla="*/ 28 h 28"/>
                <a:gd name="T16" fmla="*/ 4 w 22"/>
                <a:gd name="T17" fmla="*/ 28 h 28"/>
                <a:gd name="T18" fmla="*/ 2 w 22"/>
                <a:gd name="T19" fmla="*/ 28 h 28"/>
                <a:gd name="T20" fmla="*/ 2 w 22"/>
                <a:gd name="T21" fmla="*/ 28 h 28"/>
                <a:gd name="T22" fmla="*/ 0 w 22"/>
                <a:gd name="T23" fmla="*/ 27 h 28"/>
                <a:gd name="T24" fmla="*/ 0 w 22"/>
                <a:gd name="T25" fmla="*/ 27 h 28"/>
                <a:gd name="T26" fmla="*/ 0 w 22"/>
                <a:gd name="T27" fmla="*/ 25 h 28"/>
                <a:gd name="T28" fmla="*/ 0 w 22"/>
                <a:gd name="T29" fmla="*/ 25 h 28"/>
                <a:gd name="T30" fmla="*/ 2 w 22"/>
                <a:gd name="T31" fmla="*/ 25 h 28"/>
                <a:gd name="T32" fmla="*/ 5 w 22"/>
                <a:gd name="T33" fmla="*/ 23 h 28"/>
                <a:gd name="T34" fmla="*/ 12 w 22"/>
                <a:gd name="T35" fmla="*/ 20 h 28"/>
                <a:gd name="T36" fmla="*/ 14 w 22"/>
                <a:gd name="T37" fmla="*/ 15 h 28"/>
                <a:gd name="T38" fmla="*/ 12 w 22"/>
                <a:gd name="T39" fmla="*/ 15 h 28"/>
                <a:gd name="T40" fmla="*/ 12 w 22"/>
                <a:gd name="T41" fmla="*/ 13 h 28"/>
                <a:gd name="T42" fmla="*/ 10 w 22"/>
                <a:gd name="T43" fmla="*/ 8 h 28"/>
                <a:gd name="T44" fmla="*/ 9 w 22"/>
                <a:gd name="T45" fmla="*/ 8 h 28"/>
                <a:gd name="T46" fmla="*/ 7 w 22"/>
                <a:gd name="T47" fmla="*/ 8 h 28"/>
                <a:gd name="T48" fmla="*/ 7 w 22"/>
                <a:gd name="T49" fmla="*/ 8 h 28"/>
                <a:gd name="T50" fmla="*/ 7 w 22"/>
                <a:gd name="T51" fmla="*/ 8 h 28"/>
                <a:gd name="T52" fmla="*/ 7 w 22"/>
                <a:gd name="T53" fmla="*/ 10 h 28"/>
                <a:gd name="T54" fmla="*/ 4 w 22"/>
                <a:gd name="T55" fmla="*/ 10 h 28"/>
                <a:gd name="T56" fmla="*/ 2 w 22"/>
                <a:gd name="T57" fmla="*/ 8 h 28"/>
                <a:gd name="T58" fmla="*/ 0 w 22"/>
                <a:gd name="T59" fmla="*/ 7 h 28"/>
                <a:gd name="T60" fmla="*/ 2 w 22"/>
                <a:gd name="T61" fmla="*/ 3 h 28"/>
                <a:gd name="T62" fmla="*/ 2 w 22"/>
                <a:gd name="T63" fmla="*/ 0 h 28"/>
                <a:gd name="T64" fmla="*/ 10 w 22"/>
                <a:gd name="T65" fmla="*/ 8 h 28"/>
                <a:gd name="T66" fmla="*/ 10 w 22"/>
                <a:gd name="T67" fmla="*/ 8 h 28"/>
                <a:gd name="T68" fmla="*/ 12 w 22"/>
                <a:gd name="T69" fmla="*/ 8 h 28"/>
                <a:gd name="T70" fmla="*/ 14 w 22"/>
                <a:gd name="T71" fmla="*/ 12 h 28"/>
                <a:gd name="T72" fmla="*/ 15 w 22"/>
                <a:gd name="T73" fmla="*/ 13 h 28"/>
                <a:gd name="T74" fmla="*/ 19 w 22"/>
                <a:gd name="T75" fmla="*/ 20 h 28"/>
                <a:gd name="T76" fmla="*/ 22 w 22"/>
                <a:gd name="T77" fmla="*/ 22 h 28"/>
                <a:gd name="T78" fmla="*/ 22 w 22"/>
                <a:gd name="T79" fmla="*/ 22 h 28"/>
                <a:gd name="T80" fmla="*/ 22 w 22"/>
                <a:gd name="T8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8">
                  <a:moveTo>
                    <a:pt x="22" y="27"/>
                  </a:moveTo>
                  <a:lnTo>
                    <a:pt x="20" y="27"/>
                  </a:lnTo>
                  <a:lnTo>
                    <a:pt x="19" y="27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5" y="23"/>
                  </a:lnTo>
                  <a:lnTo>
                    <a:pt x="12" y="20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9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" name="Freeform 209"/>
            <p:cNvSpPr>
              <a:spLocks/>
            </p:cNvSpPr>
            <p:nvPr/>
          </p:nvSpPr>
          <p:spPr bwMode="auto">
            <a:xfrm>
              <a:off x="5355044" y="4002895"/>
              <a:ext cx="572512" cy="348368"/>
            </a:xfrm>
            <a:custGeom>
              <a:avLst/>
              <a:gdLst>
                <a:gd name="T0" fmla="*/ 272 w 424"/>
                <a:gd name="T1" fmla="*/ 222 h 258"/>
                <a:gd name="T2" fmla="*/ 280 w 424"/>
                <a:gd name="T3" fmla="*/ 220 h 258"/>
                <a:gd name="T4" fmla="*/ 290 w 424"/>
                <a:gd name="T5" fmla="*/ 220 h 258"/>
                <a:gd name="T6" fmla="*/ 295 w 424"/>
                <a:gd name="T7" fmla="*/ 212 h 258"/>
                <a:gd name="T8" fmla="*/ 314 w 424"/>
                <a:gd name="T9" fmla="*/ 213 h 258"/>
                <a:gd name="T10" fmla="*/ 330 w 424"/>
                <a:gd name="T11" fmla="*/ 178 h 258"/>
                <a:gd name="T12" fmla="*/ 340 w 424"/>
                <a:gd name="T13" fmla="*/ 167 h 258"/>
                <a:gd name="T14" fmla="*/ 350 w 424"/>
                <a:gd name="T15" fmla="*/ 143 h 258"/>
                <a:gd name="T16" fmla="*/ 349 w 424"/>
                <a:gd name="T17" fmla="*/ 140 h 258"/>
                <a:gd name="T18" fmla="*/ 360 w 424"/>
                <a:gd name="T19" fmla="*/ 125 h 258"/>
                <a:gd name="T20" fmla="*/ 365 w 424"/>
                <a:gd name="T21" fmla="*/ 110 h 258"/>
                <a:gd name="T22" fmla="*/ 370 w 424"/>
                <a:gd name="T23" fmla="*/ 102 h 258"/>
                <a:gd name="T24" fmla="*/ 375 w 424"/>
                <a:gd name="T25" fmla="*/ 90 h 258"/>
                <a:gd name="T26" fmla="*/ 384 w 424"/>
                <a:gd name="T27" fmla="*/ 80 h 258"/>
                <a:gd name="T28" fmla="*/ 399 w 424"/>
                <a:gd name="T29" fmla="*/ 70 h 258"/>
                <a:gd name="T30" fmla="*/ 410 w 424"/>
                <a:gd name="T31" fmla="*/ 70 h 258"/>
                <a:gd name="T32" fmla="*/ 420 w 424"/>
                <a:gd name="T33" fmla="*/ 52 h 258"/>
                <a:gd name="T34" fmla="*/ 419 w 424"/>
                <a:gd name="T35" fmla="*/ 42 h 258"/>
                <a:gd name="T36" fmla="*/ 409 w 424"/>
                <a:gd name="T37" fmla="*/ 42 h 258"/>
                <a:gd name="T38" fmla="*/ 392 w 424"/>
                <a:gd name="T39" fmla="*/ 27 h 258"/>
                <a:gd name="T40" fmla="*/ 372 w 424"/>
                <a:gd name="T41" fmla="*/ 17 h 258"/>
                <a:gd name="T42" fmla="*/ 357 w 424"/>
                <a:gd name="T43" fmla="*/ 20 h 258"/>
                <a:gd name="T44" fmla="*/ 344 w 424"/>
                <a:gd name="T45" fmla="*/ 7 h 258"/>
                <a:gd name="T46" fmla="*/ 320 w 424"/>
                <a:gd name="T47" fmla="*/ 3 h 258"/>
                <a:gd name="T48" fmla="*/ 295 w 424"/>
                <a:gd name="T49" fmla="*/ 0 h 258"/>
                <a:gd name="T50" fmla="*/ 272 w 424"/>
                <a:gd name="T51" fmla="*/ 13 h 258"/>
                <a:gd name="T52" fmla="*/ 263 w 424"/>
                <a:gd name="T53" fmla="*/ 30 h 258"/>
                <a:gd name="T54" fmla="*/ 232 w 424"/>
                <a:gd name="T55" fmla="*/ 37 h 258"/>
                <a:gd name="T56" fmla="*/ 215 w 424"/>
                <a:gd name="T57" fmla="*/ 33 h 258"/>
                <a:gd name="T58" fmla="*/ 207 w 424"/>
                <a:gd name="T59" fmla="*/ 45 h 258"/>
                <a:gd name="T60" fmla="*/ 185 w 424"/>
                <a:gd name="T61" fmla="*/ 47 h 258"/>
                <a:gd name="T62" fmla="*/ 165 w 424"/>
                <a:gd name="T63" fmla="*/ 72 h 258"/>
                <a:gd name="T64" fmla="*/ 147 w 424"/>
                <a:gd name="T65" fmla="*/ 75 h 258"/>
                <a:gd name="T66" fmla="*/ 127 w 424"/>
                <a:gd name="T67" fmla="*/ 73 h 258"/>
                <a:gd name="T68" fmla="*/ 103 w 424"/>
                <a:gd name="T69" fmla="*/ 72 h 258"/>
                <a:gd name="T70" fmla="*/ 82 w 424"/>
                <a:gd name="T71" fmla="*/ 50 h 258"/>
                <a:gd name="T72" fmla="*/ 70 w 424"/>
                <a:gd name="T73" fmla="*/ 50 h 258"/>
                <a:gd name="T74" fmla="*/ 57 w 424"/>
                <a:gd name="T75" fmla="*/ 77 h 258"/>
                <a:gd name="T76" fmla="*/ 42 w 424"/>
                <a:gd name="T77" fmla="*/ 72 h 258"/>
                <a:gd name="T78" fmla="*/ 25 w 424"/>
                <a:gd name="T79" fmla="*/ 78 h 258"/>
                <a:gd name="T80" fmla="*/ 38 w 424"/>
                <a:gd name="T81" fmla="*/ 83 h 258"/>
                <a:gd name="T82" fmla="*/ 28 w 424"/>
                <a:gd name="T83" fmla="*/ 102 h 258"/>
                <a:gd name="T84" fmla="*/ 25 w 424"/>
                <a:gd name="T85" fmla="*/ 138 h 258"/>
                <a:gd name="T86" fmla="*/ 10 w 424"/>
                <a:gd name="T87" fmla="*/ 142 h 258"/>
                <a:gd name="T88" fmla="*/ 5 w 424"/>
                <a:gd name="T89" fmla="*/ 150 h 258"/>
                <a:gd name="T90" fmla="*/ 13 w 424"/>
                <a:gd name="T91" fmla="*/ 157 h 258"/>
                <a:gd name="T92" fmla="*/ 30 w 424"/>
                <a:gd name="T93" fmla="*/ 187 h 258"/>
                <a:gd name="T94" fmla="*/ 50 w 424"/>
                <a:gd name="T95" fmla="*/ 210 h 258"/>
                <a:gd name="T96" fmla="*/ 70 w 424"/>
                <a:gd name="T97" fmla="*/ 232 h 258"/>
                <a:gd name="T98" fmla="*/ 80 w 424"/>
                <a:gd name="T99" fmla="*/ 238 h 258"/>
                <a:gd name="T100" fmla="*/ 93 w 424"/>
                <a:gd name="T101" fmla="*/ 243 h 258"/>
                <a:gd name="T102" fmla="*/ 132 w 424"/>
                <a:gd name="T103" fmla="*/ 255 h 258"/>
                <a:gd name="T104" fmla="*/ 142 w 424"/>
                <a:gd name="T105" fmla="*/ 258 h 258"/>
                <a:gd name="T106" fmla="*/ 163 w 424"/>
                <a:gd name="T107" fmla="*/ 243 h 258"/>
                <a:gd name="T108" fmla="*/ 185 w 424"/>
                <a:gd name="T109" fmla="*/ 235 h 258"/>
                <a:gd name="T110" fmla="*/ 190 w 424"/>
                <a:gd name="T111" fmla="*/ 237 h 258"/>
                <a:gd name="T112" fmla="*/ 213 w 424"/>
                <a:gd name="T113" fmla="*/ 223 h 258"/>
                <a:gd name="T114" fmla="*/ 223 w 424"/>
                <a:gd name="T11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4" h="258">
                  <a:moveTo>
                    <a:pt x="262" y="225"/>
                  </a:moveTo>
                  <a:lnTo>
                    <a:pt x="262" y="223"/>
                  </a:lnTo>
                  <a:lnTo>
                    <a:pt x="262" y="223"/>
                  </a:lnTo>
                  <a:lnTo>
                    <a:pt x="262" y="222"/>
                  </a:lnTo>
                  <a:lnTo>
                    <a:pt x="267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3" y="222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5" y="218"/>
                  </a:lnTo>
                  <a:lnTo>
                    <a:pt x="277" y="220"/>
                  </a:lnTo>
                  <a:lnTo>
                    <a:pt x="278" y="220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22"/>
                  </a:lnTo>
                  <a:lnTo>
                    <a:pt x="283" y="223"/>
                  </a:lnTo>
                  <a:lnTo>
                    <a:pt x="285" y="223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90" y="222"/>
                  </a:lnTo>
                  <a:lnTo>
                    <a:pt x="290" y="220"/>
                  </a:lnTo>
                  <a:lnTo>
                    <a:pt x="293" y="218"/>
                  </a:lnTo>
                  <a:lnTo>
                    <a:pt x="293" y="217"/>
                  </a:lnTo>
                  <a:lnTo>
                    <a:pt x="293" y="217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3" y="213"/>
                  </a:lnTo>
                  <a:lnTo>
                    <a:pt x="293" y="213"/>
                  </a:lnTo>
                  <a:lnTo>
                    <a:pt x="295" y="212"/>
                  </a:lnTo>
                  <a:lnTo>
                    <a:pt x="295" y="212"/>
                  </a:lnTo>
                  <a:lnTo>
                    <a:pt x="297" y="210"/>
                  </a:lnTo>
                  <a:lnTo>
                    <a:pt x="299" y="210"/>
                  </a:lnTo>
                  <a:lnTo>
                    <a:pt x="300" y="210"/>
                  </a:lnTo>
                  <a:lnTo>
                    <a:pt x="307" y="212"/>
                  </a:lnTo>
                  <a:lnTo>
                    <a:pt x="312" y="213"/>
                  </a:lnTo>
                  <a:lnTo>
                    <a:pt x="312" y="213"/>
                  </a:lnTo>
                  <a:lnTo>
                    <a:pt x="314" y="213"/>
                  </a:lnTo>
                  <a:lnTo>
                    <a:pt x="320" y="208"/>
                  </a:lnTo>
                  <a:lnTo>
                    <a:pt x="320" y="205"/>
                  </a:lnTo>
                  <a:lnTo>
                    <a:pt x="320" y="202"/>
                  </a:lnTo>
                  <a:lnTo>
                    <a:pt x="320" y="200"/>
                  </a:lnTo>
                  <a:lnTo>
                    <a:pt x="327" y="182"/>
                  </a:lnTo>
                  <a:lnTo>
                    <a:pt x="329" y="178"/>
                  </a:lnTo>
                  <a:lnTo>
                    <a:pt x="329" y="178"/>
                  </a:lnTo>
                  <a:lnTo>
                    <a:pt x="330" y="178"/>
                  </a:lnTo>
                  <a:lnTo>
                    <a:pt x="332" y="178"/>
                  </a:lnTo>
                  <a:lnTo>
                    <a:pt x="332" y="178"/>
                  </a:lnTo>
                  <a:lnTo>
                    <a:pt x="334" y="178"/>
                  </a:lnTo>
                  <a:lnTo>
                    <a:pt x="335" y="175"/>
                  </a:lnTo>
                  <a:lnTo>
                    <a:pt x="340" y="168"/>
                  </a:lnTo>
                  <a:lnTo>
                    <a:pt x="342" y="168"/>
                  </a:lnTo>
                  <a:lnTo>
                    <a:pt x="340" y="168"/>
                  </a:lnTo>
                  <a:lnTo>
                    <a:pt x="340" y="167"/>
                  </a:lnTo>
                  <a:lnTo>
                    <a:pt x="339" y="167"/>
                  </a:lnTo>
                  <a:lnTo>
                    <a:pt x="339" y="165"/>
                  </a:lnTo>
                  <a:lnTo>
                    <a:pt x="340" y="160"/>
                  </a:lnTo>
                  <a:lnTo>
                    <a:pt x="340" y="160"/>
                  </a:lnTo>
                  <a:lnTo>
                    <a:pt x="340" y="158"/>
                  </a:lnTo>
                  <a:lnTo>
                    <a:pt x="342" y="158"/>
                  </a:lnTo>
                  <a:lnTo>
                    <a:pt x="347" y="155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2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50" y="137"/>
                  </a:lnTo>
                  <a:lnTo>
                    <a:pt x="352" y="137"/>
                  </a:lnTo>
                  <a:lnTo>
                    <a:pt x="354" y="135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59" y="122"/>
                  </a:lnTo>
                  <a:lnTo>
                    <a:pt x="359" y="122"/>
                  </a:lnTo>
                  <a:lnTo>
                    <a:pt x="362" y="117"/>
                  </a:lnTo>
                  <a:lnTo>
                    <a:pt x="364" y="110"/>
                  </a:lnTo>
                  <a:lnTo>
                    <a:pt x="365" y="110"/>
                  </a:lnTo>
                  <a:lnTo>
                    <a:pt x="365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0" y="108"/>
                  </a:lnTo>
                  <a:lnTo>
                    <a:pt x="370" y="108"/>
                  </a:lnTo>
                  <a:lnTo>
                    <a:pt x="370" y="107"/>
                  </a:lnTo>
                  <a:lnTo>
                    <a:pt x="370" y="103"/>
                  </a:lnTo>
                  <a:lnTo>
                    <a:pt x="370" y="102"/>
                  </a:lnTo>
                  <a:lnTo>
                    <a:pt x="370" y="100"/>
                  </a:lnTo>
                  <a:lnTo>
                    <a:pt x="370" y="100"/>
                  </a:lnTo>
                  <a:lnTo>
                    <a:pt x="370" y="98"/>
                  </a:lnTo>
                  <a:lnTo>
                    <a:pt x="370" y="97"/>
                  </a:lnTo>
                  <a:lnTo>
                    <a:pt x="370" y="95"/>
                  </a:lnTo>
                  <a:lnTo>
                    <a:pt x="370" y="93"/>
                  </a:lnTo>
                  <a:lnTo>
                    <a:pt x="372" y="93"/>
                  </a:lnTo>
                  <a:lnTo>
                    <a:pt x="375" y="90"/>
                  </a:lnTo>
                  <a:lnTo>
                    <a:pt x="379" y="88"/>
                  </a:lnTo>
                  <a:lnTo>
                    <a:pt x="380" y="88"/>
                  </a:lnTo>
                  <a:lnTo>
                    <a:pt x="380" y="87"/>
                  </a:lnTo>
                  <a:lnTo>
                    <a:pt x="382" y="83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80"/>
                  </a:lnTo>
                  <a:lnTo>
                    <a:pt x="384" y="80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385" y="75"/>
                  </a:lnTo>
                  <a:lnTo>
                    <a:pt x="389" y="75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9" y="70"/>
                  </a:lnTo>
                  <a:lnTo>
                    <a:pt x="399" y="70"/>
                  </a:lnTo>
                  <a:lnTo>
                    <a:pt x="402" y="72"/>
                  </a:lnTo>
                  <a:lnTo>
                    <a:pt x="402" y="72"/>
                  </a:lnTo>
                  <a:lnTo>
                    <a:pt x="405" y="72"/>
                  </a:lnTo>
                  <a:lnTo>
                    <a:pt x="407" y="72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10" y="70"/>
                  </a:lnTo>
                  <a:lnTo>
                    <a:pt x="415" y="65"/>
                  </a:lnTo>
                  <a:lnTo>
                    <a:pt x="417" y="63"/>
                  </a:lnTo>
                  <a:lnTo>
                    <a:pt x="417" y="63"/>
                  </a:lnTo>
                  <a:lnTo>
                    <a:pt x="422" y="55"/>
                  </a:lnTo>
                  <a:lnTo>
                    <a:pt x="424" y="53"/>
                  </a:lnTo>
                  <a:lnTo>
                    <a:pt x="420" y="53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20" y="50"/>
                  </a:lnTo>
                  <a:lnTo>
                    <a:pt x="420" y="50"/>
                  </a:lnTo>
                  <a:lnTo>
                    <a:pt x="422" y="48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5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7" y="40"/>
                  </a:lnTo>
                  <a:lnTo>
                    <a:pt x="415" y="38"/>
                  </a:lnTo>
                  <a:lnTo>
                    <a:pt x="415" y="38"/>
                  </a:lnTo>
                  <a:lnTo>
                    <a:pt x="414" y="40"/>
                  </a:lnTo>
                  <a:lnTo>
                    <a:pt x="412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407" y="42"/>
                  </a:lnTo>
                  <a:lnTo>
                    <a:pt x="405" y="40"/>
                  </a:lnTo>
                  <a:lnTo>
                    <a:pt x="402" y="33"/>
                  </a:lnTo>
                  <a:lnTo>
                    <a:pt x="399" y="30"/>
                  </a:lnTo>
                  <a:lnTo>
                    <a:pt x="395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87" y="18"/>
                  </a:lnTo>
                  <a:lnTo>
                    <a:pt x="384" y="18"/>
                  </a:lnTo>
                  <a:lnTo>
                    <a:pt x="377" y="13"/>
                  </a:lnTo>
                  <a:lnTo>
                    <a:pt x="375" y="13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0" y="17"/>
                  </a:lnTo>
                  <a:lnTo>
                    <a:pt x="369" y="17"/>
                  </a:lnTo>
                  <a:lnTo>
                    <a:pt x="364" y="17"/>
                  </a:lnTo>
                  <a:lnTo>
                    <a:pt x="359" y="18"/>
                  </a:lnTo>
                  <a:lnTo>
                    <a:pt x="357" y="18"/>
                  </a:lnTo>
                  <a:lnTo>
                    <a:pt x="357" y="18"/>
                  </a:lnTo>
                  <a:lnTo>
                    <a:pt x="357" y="20"/>
                  </a:lnTo>
                  <a:lnTo>
                    <a:pt x="354" y="20"/>
                  </a:lnTo>
                  <a:lnTo>
                    <a:pt x="350" y="20"/>
                  </a:lnTo>
                  <a:lnTo>
                    <a:pt x="350" y="18"/>
                  </a:lnTo>
                  <a:lnTo>
                    <a:pt x="349" y="18"/>
                  </a:lnTo>
                  <a:lnTo>
                    <a:pt x="344" y="10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37" y="1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25" y="1"/>
                  </a:lnTo>
                  <a:lnTo>
                    <a:pt x="324" y="1"/>
                  </a:lnTo>
                  <a:lnTo>
                    <a:pt x="320" y="3"/>
                  </a:lnTo>
                  <a:lnTo>
                    <a:pt x="315" y="5"/>
                  </a:lnTo>
                  <a:lnTo>
                    <a:pt x="312" y="5"/>
                  </a:lnTo>
                  <a:lnTo>
                    <a:pt x="304" y="5"/>
                  </a:lnTo>
                  <a:lnTo>
                    <a:pt x="302" y="5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88" y="0"/>
                  </a:lnTo>
                  <a:lnTo>
                    <a:pt x="285" y="1"/>
                  </a:lnTo>
                  <a:lnTo>
                    <a:pt x="283" y="1"/>
                  </a:lnTo>
                  <a:lnTo>
                    <a:pt x="278" y="3"/>
                  </a:lnTo>
                  <a:lnTo>
                    <a:pt x="275" y="7"/>
                  </a:lnTo>
                  <a:lnTo>
                    <a:pt x="272" y="13"/>
                  </a:lnTo>
                  <a:lnTo>
                    <a:pt x="270" y="17"/>
                  </a:lnTo>
                  <a:lnTo>
                    <a:pt x="270" y="17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5" y="27"/>
                  </a:lnTo>
                  <a:lnTo>
                    <a:pt x="263" y="30"/>
                  </a:lnTo>
                  <a:lnTo>
                    <a:pt x="262" y="30"/>
                  </a:lnTo>
                  <a:lnTo>
                    <a:pt x="253" y="33"/>
                  </a:lnTo>
                  <a:lnTo>
                    <a:pt x="252" y="33"/>
                  </a:lnTo>
                  <a:lnTo>
                    <a:pt x="248" y="37"/>
                  </a:lnTo>
                  <a:lnTo>
                    <a:pt x="248" y="37"/>
                  </a:lnTo>
                  <a:lnTo>
                    <a:pt x="243" y="38"/>
                  </a:lnTo>
                  <a:lnTo>
                    <a:pt x="238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5"/>
                  </a:lnTo>
                  <a:lnTo>
                    <a:pt x="230" y="33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2" y="32"/>
                  </a:lnTo>
                  <a:lnTo>
                    <a:pt x="217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5"/>
                  </a:lnTo>
                  <a:lnTo>
                    <a:pt x="213" y="40"/>
                  </a:lnTo>
                  <a:lnTo>
                    <a:pt x="213" y="45"/>
                  </a:lnTo>
                  <a:lnTo>
                    <a:pt x="212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0" y="47"/>
                  </a:lnTo>
                  <a:lnTo>
                    <a:pt x="198" y="47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0" y="47"/>
                  </a:lnTo>
                  <a:lnTo>
                    <a:pt x="185" y="47"/>
                  </a:lnTo>
                  <a:lnTo>
                    <a:pt x="183" y="47"/>
                  </a:lnTo>
                  <a:lnTo>
                    <a:pt x="173" y="48"/>
                  </a:lnTo>
                  <a:lnTo>
                    <a:pt x="170" y="53"/>
                  </a:lnTo>
                  <a:lnTo>
                    <a:pt x="170" y="65"/>
                  </a:lnTo>
                  <a:lnTo>
                    <a:pt x="173" y="68"/>
                  </a:lnTo>
                  <a:lnTo>
                    <a:pt x="167" y="70"/>
                  </a:lnTo>
                  <a:lnTo>
                    <a:pt x="167" y="72"/>
                  </a:lnTo>
                  <a:lnTo>
                    <a:pt x="165" y="72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58" y="73"/>
                  </a:lnTo>
                  <a:lnTo>
                    <a:pt x="155" y="73"/>
                  </a:lnTo>
                  <a:lnTo>
                    <a:pt x="148" y="73"/>
                  </a:lnTo>
                  <a:lnTo>
                    <a:pt x="147" y="75"/>
                  </a:lnTo>
                  <a:lnTo>
                    <a:pt x="145" y="75"/>
                  </a:lnTo>
                  <a:lnTo>
                    <a:pt x="142" y="75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30" y="73"/>
                  </a:lnTo>
                  <a:lnTo>
                    <a:pt x="127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18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7" y="58"/>
                  </a:lnTo>
                  <a:lnTo>
                    <a:pt x="87" y="57"/>
                  </a:lnTo>
                  <a:lnTo>
                    <a:pt x="85" y="55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67" y="52"/>
                  </a:lnTo>
                  <a:lnTo>
                    <a:pt x="63" y="60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3" y="70"/>
                  </a:lnTo>
                  <a:lnTo>
                    <a:pt x="63" y="75"/>
                  </a:lnTo>
                  <a:lnTo>
                    <a:pt x="62" y="77"/>
                  </a:lnTo>
                  <a:lnTo>
                    <a:pt x="57" y="77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3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25" y="75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5" y="82"/>
                  </a:lnTo>
                  <a:lnTo>
                    <a:pt x="37" y="82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38" y="97"/>
                  </a:lnTo>
                  <a:lnTo>
                    <a:pt x="37" y="98"/>
                  </a:lnTo>
                  <a:lnTo>
                    <a:pt x="33" y="100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3" y="102"/>
                  </a:lnTo>
                  <a:lnTo>
                    <a:pt x="23" y="117"/>
                  </a:lnTo>
                  <a:lnTo>
                    <a:pt x="23" y="125"/>
                  </a:lnTo>
                  <a:lnTo>
                    <a:pt x="26" y="128"/>
                  </a:lnTo>
                  <a:lnTo>
                    <a:pt x="25" y="138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18" y="138"/>
                  </a:lnTo>
                  <a:lnTo>
                    <a:pt x="13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0" y="140"/>
                  </a:lnTo>
                  <a:lnTo>
                    <a:pt x="10" y="142"/>
                  </a:lnTo>
                  <a:lnTo>
                    <a:pt x="10" y="143"/>
                  </a:lnTo>
                  <a:lnTo>
                    <a:pt x="5" y="143"/>
                  </a:lnTo>
                  <a:lnTo>
                    <a:pt x="0" y="150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8" y="150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5" y="152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1" y="157"/>
                  </a:lnTo>
                  <a:lnTo>
                    <a:pt x="11" y="158"/>
                  </a:lnTo>
                  <a:lnTo>
                    <a:pt x="13" y="160"/>
                  </a:lnTo>
                  <a:lnTo>
                    <a:pt x="21" y="177"/>
                  </a:lnTo>
                  <a:lnTo>
                    <a:pt x="25" y="182"/>
                  </a:lnTo>
                  <a:lnTo>
                    <a:pt x="30" y="187"/>
                  </a:lnTo>
                  <a:lnTo>
                    <a:pt x="31" y="188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42" y="195"/>
                  </a:lnTo>
                  <a:lnTo>
                    <a:pt x="43" y="198"/>
                  </a:lnTo>
                  <a:lnTo>
                    <a:pt x="47" y="200"/>
                  </a:lnTo>
                  <a:lnTo>
                    <a:pt x="47" y="205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3" y="210"/>
                  </a:lnTo>
                  <a:lnTo>
                    <a:pt x="63" y="215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70" y="227"/>
                  </a:lnTo>
                  <a:lnTo>
                    <a:pt x="70" y="230"/>
                  </a:lnTo>
                  <a:lnTo>
                    <a:pt x="70" y="232"/>
                  </a:lnTo>
                  <a:lnTo>
                    <a:pt x="72" y="235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7"/>
                  </a:lnTo>
                  <a:lnTo>
                    <a:pt x="80" y="237"/>
                  </a:lnTo>
                  <a:lnTo>
                    <a:pt x="82" y="237"/>
                  </a:lnTo>
                  <a:lnTo>
                    <a:pt x="88" y="238"/>
                  </a:lnTo>
                  <a:lnTo>
                    <a:pt x="90" y="238"/>
                  </a:lnTo>
                  <a:lnTo>
                    <a:pt x="90" y="240"/>
                  </a:lnTo>
                  <a:lnTo>
                    <a:pt x="92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102" y="250"/>
                  </a:lnTo>
                  <a:lnTo>
                    <a:pt x="107" y="253"/>
                  </a:lnTo>
                  <a:lnTo>
                    <a:pt x="117" y="253"/>
                  </a:lnTo>
                  <a:lnTo>
                    <a:pt x="125" y="253"/>
                  </a:lnTo>
                  <a:lnTo>
                    <a:pt x="128" y="255"/>
                  </a:lnTo>
                  <a:lnTo>
                    <a:pt x="130" y="255"/>
                  </a:lnTo>
                  <a:lnTo>
                    <a:pt x="132" y="255"/>
                  </a:lnTo>
                  <a:lnTo>
                    <a:pt x="133" y="257"/>
                  </a:lnTo>
                  <a:lnTo>
                    <a:pt x="135" y="257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8"/>
                  </a:lnTo>
                  <a:lnTo>
                    <a:pt x="143" y="257"/>
                  </a:lnTo>
                  <a:lnTo>
                    <a:pt x="145" y="257"/>
                  </a:lnTo>
                  <a:lnTo>
                    <a:pt x="152" y="253"/>
                  </a:lnTo>
                  <a:lnTo>
                    <a:pt x="153" y="252"/>
                  </a:lnTo>
                  <a:lnTo>
                    <a:pt x="155" y="250"/>
                  </a:lnTo>
                  <a:lnTo>
                    <a:pt x="155" y="248"/>
                  </a:lnTo>
                  <a:lnTo>
                    <a:pt x="162" y="243"/>
                  </a:lnTo>
                  <a:lnTo>
                    <a:pt x="163" y="243"/>
                  </a:lnTo>
                  <a:lnTo>
                    <a:pt x="165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2"/>
                  </a:lnTo>
                  <a:lnTo>
                    <a:pt x="183" y="238"/>
                  </a:lnTo>
                  <a:lnTo>
                    <a:pt x="185" y="235"/>
                  </a:lnTo>
                  <a:lnTo>
                    <a:pt x="185" y="233"/>
                  </a:lnTo>
                  <a:lnTo>
                    <a:pt x="187" y="233"/>
                  </a:lnTo>
                  <a:lnTo>
                    <a:pt x="187" y="233"/>
                  </a:lnTo>
                  <a:lnTo>
                    <a:pt x="188" y="233"/>
                  </a:lnTo>
                  <a:lnTo>
                    <a:pt x="188" y="233"/>
                  </a:lnTo>
                  <a:lnTo>
                    <a:pt x="190" y="233"/>
                  </a:lnTo>
                  <a:lnTo>
                    <a:pt x="190" y="237"/>
                  </a:lnTo>
                  <a:lnTo>
                    <a:pt x="190" y="237"/>
                  </a:lnTo>
                  <a:lnTo>
                    <a:pt x="197" y="237"/>
                  </a:lnTo>
                  <a:lnTo>
                    <a:pt x="205" y="232"/>
                  </a:lnTo>
                  <a:lnTo>
                    <a:pt x="207" y="232"/>
                  </a:lnTo>
                  <a:lnTo>
                    <a:pt x="210" y="228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7" y="220"/>
                  </a:lnTo>
                  <a:lnTo>
                    <a:pt x="217" y="220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35" y="222"/>
                  </a:lnTo>
                  <a:lnTo>
                    <a:pt x="242" y="220"/>
                  </a:lnTo>
                  <a:lnTo>
                    <a:pt x="252" y="220"/>
                  </a:lnTo>
                  <a:lnTo>
                    <a:pt x="257" y="222"/>
                  </a:lnTo>
                  <a:lnTo>
                    <a:pt x="258" y="222"/>
                  </a:lnTo>
                  <a:lnTo>
                    <a:pt x="260" y="225"/>
                  </a:lnTo>
                  <a:lnTo>
                    <a:pt x="262" y="225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" name="Freeform 210"/>
            <p:cNvSpPr>
              <a:spLocks/>
            </p:cNvSpPr>
            <p:nvPr/>
          </p:nvSpPr>
          <p:spPr bwMode="auto">
            <a:xfrm>
              <a:off x="5708813" y="4016398"/>
              <a:ext cx="825012" cy="580614"/>
            </a:xfrm>
            <a:custGeom>
              <a:avLst/>
              <a:gdLst>
                <a:gd name="T0" fmla="*/ 554 w 611"/>
                <a:gd name="T1" fmla="*/ 397 h 430"/>
                <a:gd name="T2" fmla="*/ 514 w 611"/>
                <a:gd name="T3" fmla="*/ 392 h 430"/>
                <a:gd name="T4" fmla="*/ 500 w 611"/>
                <a:gd name="T5" fmla="*/ 384 h 430"/>
                <a:gd name="T6" fmla="*/ 460 w 611"/>
                <a:gd name="T7" fmla="*/ 374 h 430"/>
                <a:gd name="T8" fmla="*/ 420 w 611"/>
                <a:gd name="T9" fmla="*/ 384 h 430"/>
                <a:gd name="T10" fmla="*/ 374 w 611"/>
                <a:gd name="T11" fmla="*/ 412 h 430"/>
                <a:gd name="T12" fmla="*/ 355 w 611"/>
                <a:gd name="T13" fmla="*/ 427 h 430"/>
                <a:gd name="T14" fmla="*/ 307 w 611"/>
                <a:gd name="T15" fmla="*/ 424 h 430"/>
                <a:gd name="T16" fmla="*/ 273 w 611"/>
                <a:gd name="T17" fmla="*/ 429 h 430"/>
                <a:gd name="T18" fmla="*/ 228 w 611"/>
                <a:gd name="T19" fmla="*/ 420 h 430"/>
                <a:gd name="T20" fmla="*/ 200 w 611"/>
                <a:gd name="T21" fmla="*/ 419 h 430"/>
                <a:gd name="T22" fmla="*/ 172 w 611"/>
                <a:gd name="T23" fmla="*/ 414 h 430"/>
                <a:gd name="T24" fmla="*/ 185 w 611"/>
                <a:gd name="T25" fmla="*/ 397 h 430"/>
                <a:gd name="T26" fmla="*/ 160 w 611"/>
                <a:gd name="T27" fmla="*/ 384 h 430"/>
                <a:gd name="T28" fmla="*/ 150 w 611"/>
                <a:gd name="T29" fmla="*/ 374 h 430"/>
                <a:gd name="T30" fmla="*/ 158 w 611"/>
                <a:gd name="T31" fmla="*/ 357 h 430"/>
                <a:gd name="T32" fmla="*/ 157 w 611"/>
                <a:gd name="T33" fmla="*/ 349 h 430"/>
                <a:gd name="T34" fmla="*/ 143 w 611"/>
                <a:gd name="T35" fmla="*/ 340 h 430"/>
                <a:gd name="T36" fmla="*/ 123 w 611"/>
                <a:gd name="T37" fmla="*/ 362 h 430"/>
                <a:gd name="T38" fmla="*/ 98 w 611"/>
                <a:gd name="T39" fmla="*/ 347 h 430"/>
                <a:gd name="T40" fmla="*/ 88 w 611"/>
                <a:gd name="T41" fmla="*/ 340 h 430"/>
                <a:gd name="T42" fmla="*/ 72 w 611"/>
                <a:gd name="T43" fmla="*/ 332 h 430"/>
                <a:gd name="T44" fmla="*/ 85 w 611"/>
                <a:gd name="T45" fmla="*/ 324 h 430"/>
                <a:gd name="T46" fmla="*/ 82 w 611"/>
                <a:gd name="T47" fmla="*/ 305 h 430"/>
                <a:gd name="T48" fmla="*/ 31 w 611"/>
                <a:gd name="T49" fmla="*/ 262 h 430"/>
                <a:gd name="T50" fmla="*/ 31 w 611"/>
                <a:gd name="T51" fmla="*/ 247 h 430"/>
                <a:gd name="T52" fmla="*/ 20 w 611"/>
                <a:gd name="T53" fmla="*/ 235 h 430"/>
                <a:gd name="T54" fmla="*/ 5 w 611"/>
                <a:gd name="T55" fmla="*/ 223 h 430"/>
                <a:gd name="T56" fmla="*/ 13 w 611"/>
                <a:gd name="T57" fmla="*/ 212 h 430"/>
                <a:gd name="T58" fmla="*/ 28 w 611"/>
                <a:gd name="T59" fmla="*/ 210 h 430"/>
                <a:gd name="T60" fmla="*/ 45 w 611"/>
                <a:gd name="T61" fmla="*/ 202 h 430"/>
                <a:gd name="T62" fmla="*/ 70 w 611"/>
                <a:gd name="T63" fmla="*/ 168 h 430"/>
                <a:gd name="T64" fmla="*/ 85 w 611"/>
                <a:gd name="T65" fmla="*/ 145 h 430"/>
                <a:gd name="T66" fmla="*/ 93 w 611"/>
                <a:gd name="T67" fmla="*/ 123 h 430"/>
                <a:gd name="T68" fmla="*/ 103 w 611"/>
                <a:gd name="T69" fmla="*/ 100 h 430"/>
                <a:gd name="T70" fmla="*/ 108 w 611"/>
                <a:gd name="T71" fmla="*/ 83 h 430"/>
                <a:gd name="T72" fmla="*/ 123 w 611"/>
                <a:gd name="T73" fmla="*/ 65 h 430"/>
                <a:gd name="T74" fmla="*/ 148 w 611"/>
                <a:gd name="T75" fmla="*/ 60 h 430"/>
                <a:gd name="T76" fmla="*/ 175 w 611"/>
                <a:gd name="T77" fmla="*/ 32 h 430"/>
                <a:gd name="T78" fmla="*/ 190 w 611"/>
                <a:gd name="T79" fmla="*/ 38 h 430"/>
                <a:gd name="T80" fmla="*/ 235 w 611"/>
                <a:gd name="T81" fmla="*/ 42 h 430"/>
                <a:gd name="T82" fmla="*/ 253 w 611"/>
                <a:gd name="T83" fmla="*/ 38 h 430"/>
                <a:gd name="T84" fmla="*/ 297 w 611"/>
                <a:gd name="T85" fmla="*/ 55 h 430"/>
                <a:gd name="T86" fmla="*/ 322 w 611"/>
                <a:gd name="T87" fmla="*/ 37 h 430"/>
                <a:gd name="T88" fmla="*/ 360 w 611"/>
                <a:gd name="T89" fmla="*/ 28 h 430"/>
                <a:gd name="T90" fmla="*/ 385 w 611"/>
                <a:gd name="T91" fmla="*/ 5 h 430"/>
                <a:gd name="T92" fmla="*/ 425 w 611"/>
                <a:gd name="T93" fmla="*/ 30 h 430"/>
                <a:gd name="T94" fmla="*/ 470 w 611"/>
                <a:gd name="T95" fmla="*/ 95 h 430"/>
                <a:gd name="T96" fmla="*/ 492 w 611"/>
                <a:gd name="T97" fmla="*/ 113 h 430"/>
                <a:gd name="T98" fmla="*/ 500 w 611"/>
                <a:gd name="T99" fmla="*/ 172 h 430"/>
                <a:gd name="T100" fmla="*/ 514 w 611"/>
                <a:gd name="T101" fmla="*/ 247 h 430"/>
                <a:gd name="T102" fmla="*/ 522 w 611"/>
                <a:gd name="T103" fmla="*/ 257 h 430"/>
                <a:gd name="T104" fmla="*/ 584 w 611"/>
                <a:gd name="T105" fmla="*/ 238 h 430"/>
                <a:gd name="T106" fmla="*/ 609 w 611"/>
                <a:gd name="T107" fmla="*/ 250 h 430"/>
                <a:gd name="T108" fmla="*/ 611 w 611"/>
                <a:gd name="T109" fmla="*/ 285 h 430"/>
                <a:gd name="T110" fmla="*/ 572 w 611"/>
                <a:gd name="T111" fmla="*/ 287 h 430"/>
                <a:gd name="T112" fmla="*/ 562 w 611"/>
                <a:gd name="T113" fmla="*/ 285 h 430"/>
                <a:gd name="T114" fmla="*/ 564 w 611"/>
                <a:gd name="T115" fmla="*/ 327 h 430"/>
                <a:gd name="T116" fmla="*/ 552 w 611"/>
                <a:gd name="T117" fmla="*/ 34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" h="430">
                  <a:moveTo>
                    <a:pt x="555" y="359"/>
                  </a:moveTo>
                  <a:lnTo>
                    <a:pt x="554" y="359"/>
                  </a:lnTo>
                  <a:lnTo>
                    <a:pt x="554" y="359"/>
                  </a:lnTo>
                  <a:lnTo>
                    <a:pt x="554" y="360"/>
                  </a:lnTo>
                  <a:lnTo>
                    <a:pt x="552" y="360"/>
                  </a:lnTo>
                  <a:lnTo>
                    <a:pt x="554" y="367"/>
                  </a:lnTo>
                  <a:lnTo>
                    <a:pt x="557" y="379"/>
                  </a:lnTo>
                  <a:lnTo>
                    <a:pt x="555" y="379"/>
                  </a:lnTo>
                  <a:lnTo>
                    <a:pt x="554" y="385"/>
                  </a:lnTo>
                  <a:lnTo>
                    <a:pt x="554" y="390"/>
                  </a:lnTo>
                  <a:lnTo>
                    <a:pt x="554" y="392"/>
                  </a:lnTo>
                  <a:lnTo>
                    <a:pt x="554" y="394"/>
                  </a:lnTo>
                  <a:lnTo>
                    <a:pt x="554" y="397"/>
                  </a:lnTo>
                  <a:lnTo>
                    <a:pt x="554" y="397"/>
                  </a:lnTo>
                  <a:lnTo>
                    <a:pt x="554" y="399"/>
                  </a:lnTo>
                  <a:lnTo>
                    <a:pt x="552" y="399"/>
                  </a:lnTo>
                  <a:lnTo>
                    <a:pt x="547" y="399"/>
                  </a:lnTo>
                  <a:lnTo>
                    <a:pt x="544" y="400"/>
                  </a:lnTo>
                  <a:lnTo>
                    <a:pt x="537" y="399"/>
                  </a:lnTo>
                  <a:lnTo>
                    <a:pt x="532" y="399"/>
                  </a:lnTo>
                  <a:lnTo>
                    <a:pt x="527" y="399"/>
                  </a:lnTo>
                  <a:lnTo>
                    <a:pt x="524" y="397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0" y="385"/>
                  </a:lnTo>
                  <a:lnTo>
                    <a:pt x="510" y="384"/>
                  </a:lnTo>
                  <a:lnTo>
                    <a:pt x="510" y="384"/>
                  </a:lnTo>
                  <a:lnTo>
                    <a:pt x="510" y="382"/>
                  </a:lnTo>
                  <a:lnTo>
                    <a:pt x="509" y="382"/>
                  </a:lnTo>
                  <a:lnTo>
                    <a:pt x="509" y="382"/>
                  </a:lnTo>
                  <a:lnTo>
                    <a:pt x="507" y="380"/>
                  </a:lnTo>
                  <a:lnTo>
                    <a:pt x="507" y="379"/>
                  </a:lnTo>
                  <a:lnTo>
                    <a:pt x="507" y="380"/>
                  </a:lnTo>
                  <a:lnTo>
                    <a:pt x="504" y="382"/>
                  </a:lnTo>
                  <a:lnTo>
                    <a:pt x="502" y="384"/>
                  </a:lnTo>
                  <a:lnTo>
                    <a:pt x="500" y="384"/>
                  </a:lnTo>
                  <a:lnTo>
                    <a:pt x="497" y="385"/>
                  </a:lnTo>
                  <a:lnTo>
                    <a:pt x="495" y="385"/>
                  </a:lnTo>
                  <a:lnTo>
                    <a:pt x="485" y="380"/>
                  </a:lnTo>
                  <a:lnTo>
                    <a:pt x="479" y="382"/>
                  </a:lnTo>
                  <a:lnTo>
                    <a:pt x="474" y="382"/>
                  </a:lnTo>
                  <a:lnTo>
                    <a:pt x="474" y="382"/>
                  </a:lnTo>
                  <a:lnTo>
                    <a:pt x="467" y="377"/>
                  </a:lnTo>
                  <a:lnTo>
                    <a:pt x="465" y="377"/>
                  </a:lnTo>
                  <a:lnTo>
                    <a:pt x="465" y="377"/>
                  </a:lnTo>
                  <a:lnTo>
                    <a:pt x="464" y="375"/>
                  </a:lnTo>
                  <a:lnTo>
                    <a:pt x="464" y="372"/>
                  </a:lnTo>
                  <a:lnTo>
                    <a:pt x="462" y="374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7" y="374"/>
                  </a:lnTo>
                  <a:lnTo>
                    <a:pt x="455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47" y="374"/>
                  </a:lnTo>
                  <a:lnTo>
                    <a:pt x="445" y="374"/>
                  </a:lnTo>
                  <a:lnTo>
                    <a:pt x="439" y="375"/>
                  </a:lnTo>
                  <a:lnTo>
                    <a:pt x="439" y="375"/>
                  </a:lnTo>
                  <a:lnTo>
                    <a:pt x="425" y="382"/>
                  </a:lnTo>
                  <a:lnTo>
                    <a:pt x="422" y="382"/>
                  </a:lnTo>
                  <a:lnTo>
                    <a:pt x="420" y="384"/>
                  </a:lnTo>
                  <a:lnTo>
                    <a:pt x="417" y="384"/>
                  </a:lnTo>
                  <a:lnTo>
                    <a:pt x="415" y="384"/>
                  </a:lnTo>
                  <a:lnTo>
                    <a:pt x="407" y="385"/>
                  </a:lnTo>
                  <a:lnTo>
                    <a:pt x="405" y="385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390" y="392"/>
                  </a:lnTo>
                  <a:lnTo>
                    <a:pt x="389" y="394"/>
                  </a:lnTo>
                  <a:lnTo>
                    <a:pt x="387" y="397"/>
                  </a:lnTo>
                  <a:lnTo>
                    <a:pt x="379" y="407"/>
                  </a:lnTo>
                  <a:lnTo>
                    <a:pt x="374" y="412"/>
                  </a:lnTo>
                  <a:lnTo>
                    <a:pt x="374" y="412"/>
                  </a:lnTo>
                  <a:lnTo>
                    <a:pt x="374" y="414"/>
                  </a:lnTo>
                  <a:lnTo>
                    <a:pt x="369" y="420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5" y="422"/>
                  </a:lnTo>
                  <a:lnTo>
                    <a:pt x="365" y="422"/>
                  </a:lnTo>
                  <a:lnTo>
                    <a:pt x="364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2"/>
                  </a:lnTo>
                  <a:lnTo>
                    <a:pt x="359" y="424"/>
                  </a:lnTo>
                  <a:lnTo>
                    <a:pt x="357" y="424"/>
                  </a:lnTo>
                  <a:lnTo>
                    <a:pt x="355" y="427"/>
                  </a:lnTo>
                  <a:lnTo>
                    <a:pt x="344" y="429"/>
                  </a:lnTo>
                  <a:lnTo>
                    <a:pt x="342" y="430"/>
                  </a:lnTo>
                  <a:lnTo>
                    <a:pt x="340" y="430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7" y="427"/>
                  </a:lnTo>
                  <a:lnTo>
                    <a:pt x="335" y="425"/>
                  </a:lnTo>
                  <a:lnTo>
                    <a:pt x="334" y="425"/>
                  </a:lnTo>
                  <a:lnTo>
                    <a:pt x="332" y="425"/>
                  </a:lnTo>
                  <a:lnTo>
                    <a:pt x="330" y="424"/>
                  </a:lnTo>
                  <a:lnTo>
                    <a:pt x="307" y="424"/>
                  </a:lnTo>
                  <a:lnTo>
                    <a:pt x="304" y="424"/>
                  </a:lnTo>
                  <a:lnTo>
                    <a:pt x="302" y="424"/>
                  </a:lnTo>
                  <a:lnTo>
                    <a:pt x="297" y="424"/>
                  </a:lnTo>
                  <a:lnTo>
                    <a:pt x="293" y="424"/>
                  </a:lnTo>
                  <a:lnTo>
                    <a:pt x="290" y="422"/>
                  </a:lnTo>
                  <a:lnTo>
                    <a:pt x="288" y="422"/>
                  </a:lnTo>
                  <a:lnTo>
                    <a:pt x="287" y="420"/>
                  </a:lnTo>
                  <a:lnTo>
                    <a:pt x="283" y="420"/>
                  </a:lnTo>
                  <a:lnTo>
                    <a:pt x="282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73" y="427"/>
                  </a:lnTo>
                  <a:lnTo>
                    <a:pt x="273" y="429"/>
                  </a:lnTo>
                  <a:lnTo>
                    <a:pt x="272" y="429"/>
                  </a:lnTo>
                  <a:lnTo>
                    <a:pt x="262" y="429"/>
                  </a:lnTo>
                  <a:lnTo>
                    <a:pt x="262" y="429"/>
                  </a:lnTo>
                  <a:lnTo>
                    <a:pt x="258" y="429"/>
                  </a:lnTo>
                  <a:lnTo>
                    <a:pt x="255" y="429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38" y="424"/>
                  </a:lnTo>
                  <a:lnTo>
                    <a:pt x="237" y="422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0" y="420"/>
                  </a:lnTo>
                  <a:lnTo>
                    <a:pt x="218" y="420"/>
                  </a:lnTo>
                  <a:lnTo>
                    <a:pt x="217" y="419"/>
                  </a:lnTo>
                  <a:lnTo>
                    <a:pt x="217" y="419"/>
                  </a:lnTo>
                  <a:lnTo>
                    <a:pt x="215" y="419"/>
                  </a:lnTo>
                  <a:lnTo>
                    <a:pt x="212" y="417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9"/>
                  </a:lnTo>
                  <a:lnTo>
                    <a:pt x="195" y="419"/>
                  </a:lnTo>
                  <a:lnTo>
                    <a:pt x="193" y="420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87" y="422"/>
                  </a:lnTo>
                  <a:lnTo>
                    <a:pt x="180" y="422"/>
                  </a:lnTo>
                  <a:lnTo>
                    <a:pt x="175" y="420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2" y="417"/>
                  </a:lnTo>
                  <a:lnTo>
                    <a:pt x="172" y="415"/>
                  </a:lnTo>
                  <a:lnTo>
                    <a:pt x="172" y="414"/>
                  </a:lnTo>
                  <a:lnTo>
                    <a:pt x="173" y="409"/>
                  </a:lnTo>
                  <a:lnTo>
                    <a:pt x="173" y="407"/>
                  </a:lnTo>
                  <a:lnTo>
                    <a:pt x="175" y="405"/>
                  </a:lnTo>
                  <a:lnTo>
                    <a:pt x="177" y="405"/>
                  </a:lnTo>
                  <a:lnTo>
                    <a:pt x="178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3" y="400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3" y="397"/>
                  </a:lnTo>
                  <a:lnTo>
                    <a:pt x="182" y="395"/>
                  </a:lnTo>
                  <a:lnTo>
                    <a:pt x="180" y="395"/>
                  </a:lnTo>
                  <a:lnTo>
                    <a:pt x="178" y="395"/>
                  </a:lnTo>
                  <a:lnTo>
                    <a:pt x="177" y="395"/>
                  </a:lnTo>
                  <a:lnTo>
                    <a:pt x="175" y="394"/>
                  </a:lnTo>
                  <a:lnTo>
                    <a:pt x="162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4"/>
                  </a:lnTo>
                  <a:lnTo>
                    <a:pt x="160" y="382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79"/>
                  </a:lnTo>
                  <a:lnTo>
                    <a:pt x="160" y="379"/>
                  </a:lnTo>
                  <a:lnTo>
                    <a:pt x="158" y="379"/>
                  </a:lnTo>
                  <a:lnTo>
                    <a:pt x="155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2" y="377"/>
                  </a:lnTo>
                  <a:lnTo>
                    <a:pt x="152" y="375"/>
                  </a:lnTo>
                  <a:lnTo>
                    <a:pt x="150" y="375"/>
                  </a:lnTo>
                  <a:lnTo>
                    <a:pt x="150" y="374"/>
                  </a:lnTo>
                  <a:lnTo>
                    <a:pt x="148" y="370"/>
                  </a:lnTo>
                  <a:lnTo>
                    <a:pt x="145" y="364"/>
                  </a:lnTo>
                  <a:lnTo>
                    <a:pt x="145" y="364"/>
                  </a:lnTo>
                  <a:lnTo>
                    <a:pt x="145" y="362"/>
                  </a:lnTo>
                  <a:lnTo>
                    <a:pt x="145" y="362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7" y="355"/>
                  </a:lnTo>
                  <a:lnTo>
                    <a:pt x="158" y="357"/>
                  </a:lnTo>
                  <a:lnTo>
                    <a:pt x="160" y="357"/>
                  </a:lnTo>
                  <a:lnTo>
                    <a:pt x="160" y="359"/>
                  </a:lnTo>
                  <a:lnTo>
                    <a:pt x="160" y="357"/>
                  </a:lnTo>
                  <a:lnTo>
                    <a:pt x="162" y="357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4"/>
                  </a:lnTo>
                  <a:lnTo>
                    <a:pt x="163" y="354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7" y="349"/>
                  </a:lnTo>
                  <a:lnTo>
                    <a:pt x="155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2" y="347"/>
                  </a:lnTo>
                  <a:lnTo>
                    <a:pt x="150" y="345"/>
                  </a:lnTo>
                  <a:lnTo>
                    <a:pt x="148" y="344"/>
                  </a:lnTo>
                  <a:lnTo>
                    <a:pt x="147" y="342"/>
                  </a:lnTo>
                  <a:lnTo>
                    <a:pt x="147" y="342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2" y="340"/>
                  </a:lnTo>
                  <a:lnTo>
                    <a:pt x="142" y="340"/>
                  </a:lnTo>
                  <a:lnTo>
                    <a:pt x="135" y="345"/>
                  </a:lnTo>
                  <a:lnTo>
                    <a:pt x="133" y="345"/>
                  </a:lnTo>
                  <a:lnTo>
                    <a:pt x="133" y="349"/>
                  </a:lnTo>
                  <a:lnTo>
                    <a:pt x="132" y="352"/>
                  </a:lnTo>
                  <a:lnTo>
                    <a:pt x="132" y="352"/>
                  </a:lnTo>
                  <a:lnTo>
                    <a:pt x="132" y="354"/>
                  </a:lnTo>
                  <a:lnTo>
                    <a:pt x="127" y="362"/>
                  </a:lnTo>
                  <a:lnTo>
                    <a:pt x="127" y="362"/>
                  </a:lnTo>
                  <a:lnTo>
                    <a:pt x="125" y="362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2" y="362"/>
                  </a:lnTo>
                  <a:lnTo>
                    <a:pt x="120" y="360"/>
                  </a:lnTo>
                  <a:lnTo>
                    <a:pt x="120" y="360"/>
                  </a:lnTo>
                  <a:lnTo>
                    <a:pt x="117" y="355"/>
                  </a:lnTo>
                  <a:lnTo>
                    <a:pt x="117" y="355"/>
                  </a:lnTo>
                  <a:lnTo>
                    <a:pt x="117" y="354"/>
                  </a:lnTo>
                  <a:lnTo>
                    <a:pt x="117" y="354"/>
                  </a:lnTo>
                  <a:lnTo>
                    <a:pt x="115" y="352"/>
                  </a:lnTo>
                  <a:lnTo>
                    <a:pt x="115" y="349"/>
                  </a:lnTo>
                  <a:lnTo>
                    <a:pt x="113" y="349"/>
                  </a:lnTo>
                  <a:lnTo>
                    <a:pt x="108" y="347"/>
                  </a:lnTo>
                  <a:lnTo>
                    <a:pt x="105" y="347"/>
                  </a:lnTo>
                  <a:lnTo>
                    <a:pt x="98" y="347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95" y="347"/>
                  </a:lnTo>
                  <a:lnTo>
                    <a:pt x="92" y="347"/>
                  </a:lnTo>
                  <a:lnTo>
                    <a:pt x="92" y="347"/>
                  </a:lnTo>
                  <a:lnTo>
                    <a:pt x="90" y="347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4"/>
                  </a:lnTo>
                  <a:lnTo>
                    <a:pt x="88" y="342"/>
                  </a:lnTo>
                  <a:lnTo>
                    <a:pt x="88" y="342"/>
                  </a:lnTo>
                  <a:lnTo>
                    <a:pt x="88" y="340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5" y="337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0" y="337"/>
                  </a:lnTo>
                  <a:lnTo>
                    <a:pt x="78" y="337"/>
                  </a:lnTo>
                  <a:lnTo>
                    <a:pt x="75" y="337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2" y="332"/>
                  </a:lnTo>
                  <a:lnTo>
                    <a:pt x="72" y="332"/>
                  </a:lnTo>
                  <a:lnTo>
                    <a:pt x="72" y="329"/>
                  </a:lnTo>
                  <a:lnTo>
                    <a:pt x="72" y="329"/>
                  </a:lnTo>
                  <a:lnTo>
                    <a:pt x="73" y="329"/>
                  </a:lnTo>
                  <a:lnTo>
                    <a:pt x="75" y="329"/>
                  </a:lnTo>
                  <a:lnTo>
                    <a:pt x="77" y="329"/>
                  </a:lnTo>
                  <a:lnTo>
                    <a:pt x="78" y="329"/>
                  </a:lnTo>
                  <a:lnTo>
                    <a:pt x="80" y="329"/>
                  </a:lnTo>
                  <a:lnTo>
                    <a:pt x="80" y="327"/>
                  </a:lnTo>
                  <a:lnTo>
                    <a:pt x="85" y="325"/>
                  </a:lnTo>
                  <a:lnTo>
                    <a:pt x="85" y="325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3" y="324"/>
                  </a:lnTo>
                  <a:lnTo>
                    <a:pt x="83" y="322"/>
                  </a:lnTo>
                  <a:lnTo>
                    <a:pt x="83" y="322"/>
                  </a:lnTo>
                  <a:lnTo>
                    <a:pt x="75" y="317"/>
                  </a:lnTo>
                  <a:lnTo>
                    <a:pt x="73" y="317"/>
                  </a:lnTo>
                  <a:lnTo>
                    <a:pt x="73" y="317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7" y="310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78" y="300"/>
                  </a:lnTo>
                  <a:lnTo>
                    <a:pt x="75" y="297"/>
                  </a:lnTo>
                  <a:lnTo>
                    <a:pt x="73" y="297"/>
                  </a:lnTo>
                  <a:lnTo>
                    <a:pt x="72" y="297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50" y="287"/>
                  </a:lnTo>
                  <a:lnTo>
                    <a:pt x="47" y="285"/>
                  </a:lnTo>
                  <a:lnTo>
                    <a:pt x="35" y="274"/>
                  </a:lnTo>
                  <a:lnTo>
                    <a:pt x="33" y="270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0"/>
                  </a:lnTo>
                  <a:lnTo>
                    <a:pt x="33" y="260"/>
                  </a:lnTo>
                  <a:lnTo>
                    <a:pt x="33" y="259"/>
                  </a:lnTo>
                  <a:lnTo>
                    <a:pt x="33" y="257"/>
                  </a:lnTo>
                  <a:lnTo>
                    <a:pt x="35" y="257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5" y="245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18" y="233"/>
                  </a:lnTo>
                  <a:lnTo>
                    <a:pt x="18" y="233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5" y="233"/>
                  </a:lnTo>
                  <a:lnTo>
                    <a:pt x="8" y="228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5" y="227"/>
                  </a:lnTo>
                  <a:lnTo>
                    <a:pt x="5" y="225"/>
                  </a:lnTo>
                  <a:lnTo>
                    <a:pt x="5" y="223"/>
                  </a:lnTo>
                  <a:lnTo>
                    <a:pt x="5" y="223"/>
                  </a:lnTo>
                  <a:lnTo>
                    <a:pt x="3" y="220"/>
                  </a:lnTo>
                  <a:lnTo>
                    <a:pt x="1" y="218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6" y="212"/>
                  </a:lnTo>
                  <a:lnTo>
                    <a:pt x="6" y="212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3" y="208"/>
                  </a:lnTo>
                  <a:lnTo>
                    <a:pt x="15" y="210"/>
                  </a:lnTo>
                  <a:lnTo>
                    <a:pt x="16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20" y="212"/>
                  </a:lnTo>
                  <a:lnTo>
                    <a:pt x="21" y="213"/>
                  </a:lnTo>
                  <a:lnTo>
                    <a:pt x="23" y="213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8" y="212"/>
                  </a:lnTo>
                  <a:lnTo>
                    <a:pt x="28" y="210"/>
                  </a:lnTo>
                  <a:lnTo>
                    <a:pt x="31" y="208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5" y="200"/>
                  </a:lnTo>
                  <a:lnTo>
                    <a:pt x="37" y="200"/>
                  </a:lnTo>
                  <a:lnTo>
                    <a:pt x="38" y="200"/>
                  </a:lnTo>
                  <a:lnTo>
                    <a:pt x="45" y="202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2" y="203"/>
                  </a:lnTo>
                  <a:lnTo>
                    <a:pt x="58" y="198"/>
                  </a:lnTo>
                  <a:lnTo>
                    <a:pt x="58" y="195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8" y="168"/>
                  </a:lnTo>
                  <a:lnTo>
                    <a:pt x="70" y="168"/>
                  </a:lnTo>
                  <a:lnTo>
                    <a:pt x="70" y="168"/>
                  </a:lnTo>
                  <a:lnTo>
                    <a:pt x="72" y="168"/>
                  </a:lnTo>
                  <a:lnTo>
                    <a:pt x="73" y="165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78" y="158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85" y="145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2"/>
                  </a:lnTo>
                  <a:lnTo>
                    <a:pt x="87" y="132"/>
                  </a:lnTo>
                  <a:lnTo>
                    <a:pt x="87" y="132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8" y="127"/>
                  </a:lnTo>
                  <a:lnTo>
                    <a:pt x="90" y="127"/>
                  </a:lnTo>
                  <a:lnTo>
                    <a:pt x="92" y="125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8" y="115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100" y="107"/>
                  </a:lnTo>
                  <a:lnTo>
                    <a:pt x="102" y="100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5" y="98"/>
                  </a:lnTo>
                  <a:lnTo>
                    <a:pt x="107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8" y="97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88"/>
                  </a:lnTo>
                  <a:lnTo>
                    <a:pt x="108" y="87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10" y="83"/>
                  </a:lnTo>
                  <a:lnTo>
                    <a:pt x="113" y="80"/>
                  </a:lnTo>
                  <a:lnTo>
                    <a:pt x="117" y="78"/>
                  </a:lnTo>
                  <a:lnTo>
                    <a:pt x="118" y="78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2" y="70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7" y="65"/>
                  </a:lnTo>
                  <a:lnTo>
                    <a:pt x="133" y="60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5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3" y="55"/>
                  </a:lnTo>
                  <a:lnTo>
                    <a:pt x="155" y="53"/>
                  </a:lnTo>
                  <a:lnTo>
                    <a:pt x="155" y="53"/>
                  </a:lnTo>
                  <a:lnTo>
                    <a:pt x="160" y="45"/>
                  </a:lnTo>
                  <a:lnTo>
                    <a:pt x="162" y="43"/>
                  </a:lnTo>
                  <a:lnTo>
                    <a:pt x="163" y="43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2" y="38"/>
                  </a:lnTo>
                  <a:lnTo>
                    <a:pt x="173" y="37"/>
                  </a:lnTo>
                  <a:lnTo>
                    <a:pt x="173" y="33"/>
                  </a:lnTo>
                  <a:lnTo>
                    <a:pt x="173" y="32"/>
                  </a:lnTo>
                  <a:lnTo>
                    <a:pt x="175" y="32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7" y="30"/>
                  </a:lnTo>
                  <a:lnTo>
                    <a:pt x="177" y="28"/>
                  </a:lnTo>
                  <a:lnTo>
                    <a:pt x="177" y="28"/>
                  </a:lnTo>
                  <a:lnTo>
                    <a:pt x="178" y="28"/>
                  </a:lnTo>
                  <a:lnTo>
                    <a:pt x="183" y="30"/>
                  </a:lnTo>
                  <a:lnTo>
                    <a:pt x="183" y="30"/>
                  </a:lnTo>
                  <a:lnTo>
                    <a:pt x="183" y="32"/>
                  </a:lnTo>
                  <a:lnTo>
                    <a:pt x="185" y="32"/>
                  </a:lnTo>
                  <a:lnTo>
                    <a:pt x="185" y="33"/>
                  </a:lnTo>
                  <a:lnTo>
                    <a:pt x="185" y="35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7" y="40"/>
                  </a:lnTo>
                  <a:lnTo>
                    <a:pt x="198" y="40"/>
                  </a:lnTo>
                  <a:lnTo>
                    <a:pt x="198" y="38"/>
                  </a:lnTo>
                  <a:lnTo>
                    <a:pt x="200" y="37"/>
                  </a:lnTo>
                  <a:lnTo>
                    <a:pt x="202" y="38"/>
                  </a:lnTo>
                  <a:lnTo>
                    <a:pt x="203" y="38"/>
                  </a:lnTo>
                  <a:lnTo>
                    <a:pt x="218" y="40"/>
                  </a:lnTo>
                  <a:lnTo>
                    <a:pt x="227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40" y="43"/>
                  </a:lnTo>
                  <a:lnTo>
                    <a:pt x="242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50" y="42"/>
                  </a:lnTo>
                  <a:lnTo>
                    <a:pt x="253" y="38"/>
                  </a:lnTo>
                  <a:lnTo>
                    <a:pt x="255" y="38"/>
                  </a:lnTo>
                  <a:lnTo>
                    <a:pt x="263" y="38"/>
                  </a:lnTo>
                  <a:lnTo>
                    <a:pt x="265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70" y="43"/>
                  </a:lnTo>
                  <a:lnTo>
                    <a:pt x="277" y="50"/>
                  </a:lnTo>
                  <a:lnTo>
                    <a:pt x="285" y="58"/>
                  </a:lnTo>
                  <a:lnTo>
                    <a:pt x="287" y="58"/>
                  </a:lnTo>
                  <a:lnTo>
                    <a:pt x="287" y="58"/>
                  </a:lnTo>
                  <a:lnTo>
                    <a:pt x="292" y="58"/>
                  </a:lnTo>
                  <a:lnTo>
                    <a:pt x="295" y="57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3"/>
                  </a:lnTo>
                  <a:lnTo>
                    <a:pt x="300" y="52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2" y="47"/>
                  </a:lnTo>
                  <a:lnTo>
                    <a:pt x="305" y="43"/>
                  </a:lnTo>
                  <a:lnTo>
                    <a:pt x="305" y="42"/>
                  </a:lnTo>
                  <a:lnTo>
                    <a:pt x="307" y="40"/>
                  </a:lnTo>
                  <a:lnTo>
                    <a:pt x="309" y="40"/>
                  </a:lnTo>
                  <a:lnTo>
                    <a:pt x="312" y="38"/>
                  </a:lnTo>
                  <a:lnTo>
                    <a:pt x="322" y="37"/>
                  </a:lnTo>
                  <a:lnTo>
                    <a:pt x="322" y="37"/>
                  </a:lnTo>
                  <a:lnTo>
                    <a:pt x="325" y="35"/>
                  </a:lnTo>
                  <a:lnTo>
                    <a:pt x="327" y="35"/>
                  </a:lnTo>
                  <a:lnTo>
                    <a:pt x="332" y="35"/>
                  </a:lnTo>
                  <a:lnTo>
                    <a:pt x="339" y="35"/>
                  </a:lnTo>
                  <a:lnTo>
                    <a:pt x="339" y="35"/>
                  </a:lnTo>
                  <a:lnTo>
                    <a:pt x="340" y="32"/>
                  </a:lnTo>
                  <a:lnTo>
                    <a:pt x="342" y="32"/>
                  </a:lnTo>
                  <a:lnTo>
                    <a:pt x="342" y="32"/>
                  </a:lnTo>
                  <a:lnTo>
                    <a:pt x="347" y="30"/>
                  </a:lnTo>
                  <a:lnTo>
                    <a:pt x="354" y="28"/>
                  </a:lnTo>
                  <a:lnTo>
                    <a:pt x="359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4" y="27"/>
                  </a:lnTo>
                  <a:lnTo>
                    <a:pt x="364" y="27"/>
                  </a:lnTo>
                  <a:lnTo>
                    <a:pt x="367" y="17"/>
                  </a:lnTo>
                  <a:lnTo>
                    <a:pt x="369" y="15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70" y="8"/>
                  </a:lnTo>
                  <a:lnTo>
                    <a:pt x="370" y="8"/>
                  </a:lnTo>
                  <a:lnTo>
                    <a:pt x="374" y="8"/>
                  </a:lnTo>
                  <a:lnTo>
                    <a:pt x="382" y="7"/>
                  </a:lnTo>
                  <a:lnTo>
                    <a:pt x="382" y="5"/>
                  </a:lnTo>
                  <a:lnTo>
                    <a:pt x="385" y="5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9" y="2"/>
                  </a:lnTo>
                  <a:lnTo>
                    <a:pt x="389" y="0"/>
                  </a:lnTo>
                  <a:lnTo>
                    <a:pt x="392" y="0"/>
                  </a:lnTo>
                  <a:lnTo>
                    <a:pt x="399" y="0"/>
                  </a:lnTo>
                  <a:lnTo>
                    <a:pt x="400" y="2"/>
                  </a:lnTo>
                  <a:lnTo>
                    <a:pt x="400" y="2"/>
                  </a:lnTo>
                  <a:lnTo>
                    <a:pt x="409" y="5"/>
                  </a:lnTo>
                  <a:lnTo>
                    <a:pt x="412" y="8"/>
                  </a:lnTo>
                  <a:lnTo>
                    <a:pt x="422" y="22"/>
                  </a:lnTo>
                  <a:lnTo>
                    <a:pt x="425" y="30"/>
                  </a:lnTo>
                  <a:lnTo>
                    <a:pt x="429" y="40"/>
                  </a:lnTo>
                  <a:lnTo>
                    <a:pt x="432" y="48"/>
                  </a:lnTo>
                  <a:lnTo>
                    <a:pt x="434" y="52"/>
                  </a:lnTo>
                  <a:lnTo>
                    <a:pt x="434" y="52"/>
                  </a:lnTo>
                  <a:lnTo>
                    <a:pt x="437" y="53"/>
                  </a:lnTo>
                  <a:lnTo>
                    <a:pt x="439" y="55"/>
                  </a:lnTo>
                  <a:lnTo>
                    <a:pt x="445" y="62"/>
                  </a:lnTo>
                  <a:lnTo>
                    <a:pt x="452" y="72"/>
                  </a:lnTo>
                  <a:lnTo>
                    <a:pt x="454" y="75"/>
                  </a:lnTo>
                  <a:lnTo>
                    <a:pt x="454" y="75"/>
                  </a:lnTo>
                  <a:lnTo>
                    <a:pt x="454" y="77"/>
                  </a:lnTo>
                  <a:lnTo>
                    <a:pt x="459" y="82"/>
                  </a:lnTo>
                  <a:lnTo>
                    <a:pt x="470" y="95"/>
                  </a:lnTo>
                  <a:lnTo>
                    <a:pt x="477" y="100"/>
                  </a:lnTo>
                  <a:lnTo>
                    <a:pt x="479" y="103"/>
                  </a:lnTo>
                  <a:lnTo>
                    <a:pt x="480" y="103"/>
                  </a:lnTo>
                  <a:lnTo>
                    <a:pt x="484" y="105"/>
                  </a:lnTo>
                  <a:lnTo>
                    <a:pt x="484" y="105"/>
                  </a:lnTo>
                  <a:lnTo>
                    <a:pt x="485" y="103"/>
                  </a:lnTo>
                  <a:lnTo>
                    <a:pt x="485" y="103"/>
                  </a:lnTo>
                  <a:lnTo>
                    <a:pt x="485" y="105"/>
                  </a:lnTo>
                  <a:lnTo>
                    <a:pt x="489" y="107"/>
                  </a:lnTo>
                  <a:lnTo>
                    <a:pt x="489" y="107"/>
                  </a:lnTo>
                  <a:lnTo>
                    <a:pt x="489" y="108"/>
                  </a:lnTo>
                  <a:lnTo>
                    <a:pt x="490" y="108"/>
                  </a:lnTo>
                  <a:lnTo>
                    <a:pt x="492" y="113"/>
                  </a:lnTo>
                  <a:lnTo>
                    <a:pt x="492" y="115"/>
                  </a:lnTo>
                  <a:lnTo>
                    <a:pt x="492" y="118"/>
                  </a:lnTo>
                  <a:lnTo>
                    <a:pt x="492" y="120"/>
                  </a:lnTo>
                  <a:lnTo>
                    <a:pt x="492" y="122"/>
                  </a:lnTo>
                  <a:lnTo>
                    <a:pt x="497" y="128"/>
                  </a:lnTo>
                  <a:lnTo>
                    <a:pt x="499" y="132"/>
                  </a:lnTo>
                  <a:lnTo>
                    <a:pt x="502" y="135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5" y="157"/>
                  </a:lnTo>
                  <a:lnTo>
                    <a:pt x="504" y="160"/>
                  </a:lnTo>
                  <a:lnTo>
                    <a:pt x="502" y="167"/>
                  </a:lnTo>
                  <a:lnTo>
                    <a:pt x="500" y="172"/>
                  </a:lnTo>
                  <a:lnTo>
                    <a:pt x="499" y="178"/>
                  </a:lnTo>
                  <a:lnTo>
                    <a:pt x="499" y="190"/>
                  </a:lnTo>
                  <a:lnTo>
                    <a:pt x="499" y="197"/>
                  </a:lnTo>
                  <a:lnTo>
                    <a:pt x="502" y="210"/>
                  </a:lnTo>
                  <a:lnTo>
                    <a:pt x="505" y="217"/>
                  </a:lnTo>
                  <a:lnTo>
                    <a:pt x="507" y="232"/>
                  </a:lnTo>
                  <a:lnTo>
                    <a:pt x="507" y="237"/>
                  </a:lnTo>
                  <a:lnTo>
                    <a:pt x="509" y="243"/>
                  </a:lnTo>
                  <a:lnTo>
                    <a:pt x="509" y="245"/>
                  </a:lnTo>
                  <a:lnTo>
                    <a:pt x="510" y="245"/>
                  </a:lnTo>
                  <a:lnTo>
                    <a:pt x="512" y="245"/>
                  </a:lnTo>
                  <a:lnTo>
                    <a:pt x="512" y="247"/>
                  </a:lnTo>
                  <a:lnTo>
                    <a:pt x="514" y="247"/>
                  </a:lnTo>
                  <a:lnTo>
                    <a:pt x="514" y="247"/>
                  </a:lnTo>
                  <a:lnTo>
                    <a:pt x="517" y="247"/>
                  </a:lnTo>
                  <a:lnTo>
                    <a:pt x="517" y="247"/>
                  </a:lnTo>
                  <a:lnTo>
                    <a:pt x="517" y="248"/>
                  </a:lnTo>
                  <a:lnTo>
                    <a:pt x="517" y="248"/>
                  </a:lnTo>
                  <a:lnTo>
                    <a:pt x="517" y="250"/>
                  </a:lnTo>
                  <a:lnTo>
                    <a:pt x="519" y="250"/>
                  </a:lnTo>
                  <a:lnTo>
                    <a:pt x="519" y="252"/>
                  </a:lnTo>
                  <a:lnTo>
                    <a:pt x="519" y="253"/>
                  </a:lnTo>
                  <a:lnTo>
                    <a:pt x="519" y="253"/>
                  </a:lnTo>
                  <a:lnTo>
                    <a:pt x="520" y="255"/>
                  </a:lnTo>
                  <a:lnTo>
                    <a:pt x="520" y="255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24" y="259"/>
                  </a:lnTo>
                  <a:lnTo>
                    <a:pt x="525" y="259"/>
                  </a:lnTo>
                  <a:lnTo>
                    <a:pt x="539" y="262"/>
                  </a:lnTo>
                  <a:lnTo>
                    <a:pt x="545" y="264"/>
                  </a:lnTo>
                  <a:lnTo>
                    <a:pt x="545" y="264"/>
                  </a:lnTo>
                  <a:lnTo>
                    <a:pt x="547" y="264"/>
                  </a:lnTo>
                  <a:lnTo>
                    <a:pt x="549" y="262"/>
                  </a:lnTo>
                  <a:lnTo>
                    <a:pt x="555" y="255"/>
                  </a:lnTo>
                  <a:lnTo>
                    <a:pt x="562" y="252"/>
                  </a:lnTo>
                  <a:lnTo>
                    <a:pt x="569" y="247"/>
                  </a:lnTo>
                  <a:lnTo>
                    <a:pt x="577" y="240"/>
                  </a:lnTo>
                  <a:lnTo>
                    <a:pt x="584" y="238"/>
                  </a:lnTo>
                  <a:lnTo>
                    <a:pt x="589" y="238"/>
                  </a:lnTo>
                  <a:lnTo>
                    <a:pt x="591" y="238"/>
                  </a:lnTo>
                  <a:lnTo>
                    <a:pt x="596" y="240"/>
                  </a:lnTo>
                  <a:lnTo>
                    <a:pt x="597" y="240"/>
                  </a:lnTo>
                  <a:lnTo>
                    <a:pt x="601" y="240"/>
                  </a:lnTo>
                  <a:lnTo>
                    <a:pt x="602" y="242"/>
                  </a:lnTo>
                  <a:lnTo>
                    <a:pt x="602" y="242"/>
                  </a:lnTo>
                  <a:lnTo>
                    <a:pt x="606" y="243"/>
                  </a:lnTo>
                  <a:lnTo>
                    <a:pt x="606" y="245"/>
                  </a:lnTo>
                  <a:lnTo>
                    <a:pt x="607" y="245"/>
                  </a:lnTo>
                  <a:lnTo>
                    <a:pt x="607" y="248"/>
                  </a:lnTo>
                  <a:lnTo>
                    <a:pt x="609" y="248"/>
                  </a:lnTo>
                  <a:lnTo>
                    <a:pt x="609" y="250"/>
                  </a:lnTo>
                  <a:lnTo>
                    <a:pt x="609" y="250"/>
                  </a:lnTo>
                  <a:lnTo>
                    <a:pt x="609" y="252"/>
                  </a:lnTo>
                  <a:lnTo>
                    <a:pt x="609" y="257"/>
                  </a:lnTo>
                  <a:lnTo>
                    <a:pt x="611" y="262"/>
                  </a:lnTo>
                  <a:lnTo>
                    <a:pt x="611" y="264"/>
                  </a:lnTo>
                  <a:lnTo>
                    <a:pt x="609" y="265"/>
                  </a:lnTo>
                  <a:lnTo>
                    <a:pt x="609" y="270"/>
                  </a:lnTo>
                  <a:lnTo>
                    <a:pt x="611" y="272"/>
                  </a:lnTo>
                  <a:lnTo>
                    <a:pt x="611" y="272"/>
                  </a:lnTo>
                  <a:lnTo>
                    <a:pt x="611" y="274"/>
                  </a:lnTo>
                  <a:lnTo>
                    <a:pt x="611" y="277"/>
                  </a:lnTo>
                  <a:lnTo>
                    <a:pt x="611" y="285"/>
                  </a:lnTo>
                  <a:lnTo>
                    <a:pt x="611" y="285"/>
                  </a:lnTo>
                  <a:lnTo>
                    <a:pt x="609" y="285"/>
                  </a:lnTo>
                  <a:lnTo>
                    <a:pt x="609" y="287"/>
                  </a:lnTo>
                  <a:lnTo>
                    <a:pt x="609" y="289"/>
                  </a:lnTo>
                  <a:lnTo>
                    <a:pt x="609" y="290"/>
                  </a:lnTo>
                  <a:lnTo>
                    <a:pt x="609" y="290"/>
                  </a:lnTo>
                  <a:lnTo>
                    <a:pt x="607" y="294"/>
                  </a:lnTo>
                  <a:lnTo>
                    <a:pt x="597" y="295"/>
                  </a:lnTo>
                  <a:lnTo>
                    <a:pt x="574" y="305"/>
                  </a:lnTo>
                  <a:lnTo>
                    <a:pt x="572" y="294"/>
                  </a:lnTo>
                  <a:lnTo>
                    <a:pt x="572" y="289"/>
                  </a:lnTo>
                  <a:lnTo>
                    <a:pt x="572" y="289"/>
                  </a:lnTo>
                  <a:lnTo>
                    <a:pt x="572" y="287"/>
                  </a:lnTo>
                  <a:lnTo>
                    <a:pt x="572" y="287"/>
                  </a:lnTo>
                  <a:lnTo>
                    <a:pt x="572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6" y="285"/>
                  </a:lnTo>
                  <a:lnTo>
                    <a:pt x="576" y="284"/>
                  </a:lnTo>
                  <a:lnTo>
                    <a:pt x="576" y="284"/>
                  </a:lnTo>
                  <a:lnTo>
                    <a:pt x="574" y="282"/>
                  </a:lnTo>
                  <a:lnTo>
                    <a:pt x="571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90"/>
                  </a:lnTo>
                  <a:lnTo>
                    <a:pt x="557" y="310"/>
                  </a:lnTo>
                  <a:lnTo>
                    <a:pt x="557" y="320"/>
                  </a:lnTo>
                  <a:lnTo>
                    <a:pt x="562" y="324"/>
                  </a:lnTo>
                  <a:lnTo>
                    <a:pt x="567" y="319"/>
                  </a:lnTo>
                  <a:lnTo>
                    <a:pt x="567" y="320"/>
                  </a:lnTo>
                  <a:lnTo>
                    <a:pt x="565" y="324"/>
                  </a:lnTo>
                  <a:lnTo>
                    <a:pt x="565" y="324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0" y="332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4" y="344"/>
                  </a:lnTo>
                  <a:lnTo>
                    <a:pt x="554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5"/>
                  </a:lnTo>
                  <a:lnTo>
                    <a:pt x="552" y="345"/>
                  </a:lnTo>
                  <a:lnTo>
                    <a:pt x="550" y="349"/>
                  </a:lnTo>
                  <a:lnTo>
                    <a:pt x="552" y="350"/>
                  </a:lnTo>
                  <a:lnTo>
                    <a:pt x="552" y="352"/>
                  </a:lnTo>
                  <a:lnTo>
                    <a:pt x="552" y="354"/>
                  </a:lnTo>
                  <a:lnTo>
                    <a:pt x="555" y="35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" name="Freeform 211"/>
            <p:cNvSpPr>
              <a:spLocks/>
            </p:cNvSpPr>
            <p:nvPr/>
          </p:nvSpPr>
          <p:spPr bwMode="auto">
            <a:xfrm>
              <a:off x="6231366" y="3982641"/>
              <a:ext cx="322714" cy="364571"/>
            </a:xfrm>
            <a:custGeom>
              <a:avLst/>
              <a:gdLst>
                <a:gd name="T0" fmla="*/ 5 w 239"/>
                <a:gd name="T1" fmla="*/ 25 h 270"/>
                <a:gd name="T2" fmla="*/ 25 w 239"/>
                <a:gd name="T3" fmla="*/ 33 h 270"/>
                <a:gd name="T4" fmla="*/ 47 w 239"/>
                <a:gd name="T5" fmla="*/ 77 h 270"/>
                <a:gd name="T6" fmla="*/ 65 w 239"/>
                <a:gd name="T7" fmla="*/ 97 h 270"/>
                <a:gd name="T8" fmla="*/ 83 w 239"/>
                <a:gd name="T9" fmla="*/ 120 h 270"/>
                <a:gd name="T10" fmla="*/ 97 w 239"/>
                <a:gd name="T11" fmla="*/ 130 h 270"/>
                <a:gd name="T12" fmla="*/ 102 w 239"/>
                <a:gd name="T13" fmla="*/ 132 h 270"/>
                <a:gd name="T14" fmla="*/ 105 w 239"/>
                <a:gd name="T15" fmla="*/ 143 h 270"/>
                <a:gd name="T16" fmla="*/ 115 w 239"/>
                <a:gd name="T17" fmla="*/ 160 h 270"/>
                <a:gd name="T18" fmla="*/ 115 w 239"/>
                <a:gd name="T19" fmla="*/ 192 h 270"/>
                <a:gd name="T20" fmla="*/ 115 w 239"/>
                <a:gd name="T21" fmla="*/ 235 h 270"/>
                <a:gd name="T22" fmla="*/ 122 w 239"/>
                <a:gd name="T23" fmla="*/ 270 h 270"/>
                <a:gd name="T24" fmla="*/ 127 w 239"/>
                <a:gd name="T25" fmla="*/ 263 h 270"/>
                <a:gd name="T26" fmla="*/ 137 w 239"/>
                <a:gd name="T27" fmla="*/ 263 h 270"/>
                <a:gd name="T28" fmla="*/ 138 w 239"/>
                <a:gd name="T29" fmla="*/ 267 h 270"/>
                <a:gd name="T30" fmla="*/ 145 w 239"/>
                <a:gd name="T31" fmla="*/ 257 h 270"/>
                <a:gd name="T32" fmla="*/ 142 w 239"/>
                <a:gd name="T33" fmla="*/ 248 h 270"/>
                <a:gd name="T34" fmla="*/ 152 w 239"/>
                <a:gd name="T35" fmla="*/ 237 h 270"/>
                <a:gd name="T36" fmla="*/ 157 w 239"/>
                <a:gd name="T37" fmla="*/ 227 h 270"/>
                <a:gd name="T38" fmla="*/ 155 w 239"/>
                <a:gd name="T39" fmla="*/ 222 h 270"/>
                <a:gd name="T40" fmla="*/ 167 w 239"/>
                <a:gd name="T41" fmla="*/ 213 h 270"/>
                <a:gd name="T42" fmla="*/ 170 w 239"/>
                <a:gd name="T43" fmla="*/ 197 h 270"/>
                <a:gd name="T44" fmla="*/ 160 w 239"/>
                <a:gd name="T45" fmla="*/ 173 h 270"/>
                <a:gd name="T46" fmla="*/ 209 w 239"/>
                <a:gd name="T47" fmla="*/ 175 h 270"/>
                <a:gd name="T48" fmla="*/ 207 w 239"/>
                <a:gd name="T49" fmla="*/ 168 h 270"/>
                <a:gd name="T50" fmla="*/ 229 w 239"/>
                <a:gd name="T51" fmla="*/ 172 h 270"/>
                <a:gd name="T52" fmla="*/ 234 w 239"/>
                <a:gd name="T53" fmla="*/ 170 h 270"/>
                <a:gd name="T54" fmla="*/ 229 w 239"/>
                <a:gd name="T55" fmla="*/ 165 h 270"/>
                <a:gd name="T56" fmla="*/ 224 w 239"/>
                <a:gd name="T57" fmla="*/ 153 h 270"/>
                <a:gd name="T58" fmla="*/ 219 w 239"/>
                <a:gd name="T59" fmla="*/ 133 h 270"/>
                <a:gd name="T60" fmla="*/ 197 w 239"/>
                <a:gd name="T61" fmla="*/ 122 h 270"/>
                <a:gd name="T62" fmla="*/ 192 w 239"/>
                <a:gd name="T63" fmla="*/ 87 h 270"/>
                <a:gd name="T64" fmla="*/ 185 w 239"/>
                <a:gd name="T65" fmla="*/ 87 h 270"/>
                <a:gd name="T66" fmla="*/ 185 w 239"/>
                <a:gd name="T67" fmla="*/ 92 h 270"/>
                <a:gd name="T68" fmla="*/ 165 w 239"/>
                <a:gd name="T69" fmla="*/ 80 h 270"/>
                <a:gd name="T70" fmla="*/ 162 w 239"/>
                <a:gd name="T71" fmla="*/ 75 h 270"/>
                <a:gd name="T72" fmla="*/ 163 w 239"/>
                <a:gd name="T73" fmla="*/ 72 h 270"/>
                <a:gd name="T74" fmla="*/ 165 w 239"/>
                <a:gd name="T75" fmla="*/ 48 h 270"/>
                <a:gd name="T76" fmla="*/ 155 w 239"/>
                <a:gd name="T77" fmla="*/ 35 h 270"/>
                <a:gd name="T78" fmla="*/ 143 w 239"/>
                <a:gd name="T79" fmla="*/ 38 h 270"/>
                <a:gd name="T80" fmla="*/ 137 w 239"/>
                <a:gd name="T81" fmla="*/ 25 h 270"/>
                <a:gd name="T82" fmla="*/ 118 w 239"/>
                <a:gd name="T83" fmla="*/ 22 h 270"/>
                <a:gd name="T84" fmla="*/ 110 w 239"/>
                <a:gd name="T85" fmla="*/ 22 h 270"/>
                <a:gd name="T86" fmla="*/ 102 w 239"/>
                <a:gd name="T87" fmla="*/ 16 h 270"/>
                <a:gd name="T88" fmla="*/ 90 w 239"/>
                <a:gd name="T89" fmla="*/ 18 h 270"/>
                <a:gd name="T90" fmla="*/ 75 w 239"/>
                <a:gd name="T91" fmla="*/ 5 h 270"/>
                <a:gd name="T92" fmla="*/ 45 w 239"/>
                <a:gd name="T93" fmla="*/ 6 h 270"/>
                <a:gd name="T94" fmla="*/ 42 w 239"/>
                <a:gd name="T95" fmla="*/ 6 h 270"/>
                <a:gd name="T96" fmla="*/ 30 w 239"/>
                <a:gd name="T97" fmla="*/ 11 h 270"/>
                <a:gd name="T98" fmla="*/ 17 w 239"/>
                <a:gd name="T99" fmla="*/ 13 h 270"/>
                <a:gd name="T100" fmla="*/ 5 w 239"/>
                <a:gd name="T101" fmla="*/ 11 h 270"/>
                <a:gd name="T102" fmla="*/ 0 w 239"/>
                <a:gd name="T103" fmla="*/ 2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9" h="270">
                  <a:moveTo>
                    <a:pt x="0" y="27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12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22" y="30"/>
                  </a:lnTo>
                  <a:lnTo>
                    <a:pt x="25" y="33"/>
                  </a:lnTo>
                  <a:lnTo>
                    <a:pt x="35" y="47"/>
                  </a:lnTo>
                  <a:lnTo>
                    <a:pt x="38" y="55"/>
                  </a:lnTo>
                  <a:lnTo>
                    <a:pt x="42" y="65"/>
                  </a:lnTo>
                  <a:lnTo>
                    <a:pt x="45" y="73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0" y="78"/>
                  </a:lnTo>
                  <a:lnTo>
                    <a:pt x="52" y="80"/>
                  </a:lnTo>
                  <a:lnTo>
                    <a:pt x="58" y="87"/>
                  </a:lnTo>
                  <a:lnTo>
                    <a:pt x="6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72" y="107"/>
                  </a:lnTo>
                  <a:lnTo>
                    <a:pt x="83" y="120"/>
                  </a:lnTo>
                  <a:lnTo>
                    <a:pt x="90" y="125"/>
                  </a:lnTo>
                  <a:lnTo>
                    <a:pt x="92" y="128"/>
                  </a:lnTo>
                  <a:lnTo>
                    <a:pt x="93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30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3" y="133"/>
                  </a:lnTo>
                  <a:lnTo>
                    <a:pt x="105" y="138"/>
                  </a:lnTo>
                  <a:lnTo>
                    <a:pt x="105" y="140"/>
                  </a:lnTo>
                  <a:lnTo>
                    <a:pt x="105" y="143"/>
                  </a:lnTo>
                  <a:lnTo>
                    <a:pt x="105" y="145"/>
                  </a:lnTo>
                  <a:lnTo>
                    <a:pt x="105" y="147"/>
                  </a:lnTo>
                  <a:lnTo>
                    <a:pt x="110" y="153"/>
                  </a:lnTo>
                  <a:lnTo>
                    <a:pt x="112" y="157"/>
                  </a:lnTo>
                  <a:lnTo>
                    <a:pt x="115" y="160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8" y="182"/>
                  </a:lnTo>
                  <a:lnTo>
                    <a:pt x="117" y="185"/>
                  </a:lnTo>
                  <a:lnTo>
                    <a:pt x="115" y="192"/>
                  </a:lnTo>
                  <a:lnTo>
                    <a:pt x="113" y="197"/>
                  </a:lnTo>
                  <a:lnTo>
                    <a:pt x="112" y="203"/>
                  </a:lnTo>
                  <a:lnTo>
                    <a:pt x="112" y="215"/>
                  </a:lnTo>
                  <a:lnTo>
                    <a:pt x="112" y="222"/>
                  </a:lnTo>
                  <a:lnTo>
                    <a:pt x="115" y="235"/>
                  </a:lnTo>
                  <a:lnTo>
                    <a:pt x="118" y="242"/>
                  </a:lnTo>
                  <a:lnTo>
                    <a:pt x="120" y="257"/>
                  </a:lnTo>
                  <a:lnTo>
                    <a:pt x="120" y="262"/>
                  </a:lnTo>
                  <a:lnTo>
                    <a:pt x="122" y="268"/>
                  </a:lnTo>
                  <a:lnTo>
                    <a:pt x="122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67"/>
                  </a:lnTo>
                  <a:lnTo>
                    <a:pt x="127" y="265"/>
                  </a:lnTo>
                  <a:lnTo>
                    <a:pt x="127" y="263"/>
                  </a:lnTo>
                  <a:lnTo>
                    <a:pt x="128" y="263"/>
                  </a:lnTo>
                  <a:lnTo>
                    <a:pt x="130" y="262"/>
                  </a:lnTo>
                  <a:lnTo>
                    <a:pt x="132" y="262"/>
                  </a:lnTo>
                  <a:lnTo>
                    <a:pt x="133" y="262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8" y="267"/>
                  </a:lnTo>
                  <a:lnTo>
                    <a:pt x="138" y="267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3" y="263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3"/>
                  </a:lnTo>
                  <a:lnTo>
                    <a:pt x="143" y="243"/>
                  </a:lnTo>
                  <a:lnTo>
                    <a:pt x="147" y="240"/>
                  </a:lnTo>
                  <a:lnTo>
                    <a:pt x="150" y="238"/>
                  </a:lnTo>
                  <a:lnTo>
                    <a:pt x="152" y="237"/>
                  </a:lnTo>
                  <a:lnTo>
                    <a:pt x="153" y="237"/>
                  </a:lnTo>
                  <a:lnTo>
                    <a:pt x="153" y="237"/>
                  </a:lnTo>
                  <a:lnTo>
                    <a:pt x="157" y="232"/>
                  </a:lnTo>
                  <a:lnTo>
                    <a:pt x="158" y="230"/>
                  </a:lnTo>
                  <a:lnTo>
                    <a:pt x="157" y="227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7" y="218"/>
                  </a:lnTo>
                  <a:lnTo>
                    <a:pt x="160" y="218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3"/>
                  </a:lnTo>
                  <a:lnTo>
                    <a:pt x="168" y="213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2" y="197"/>
                  </a:lnTo>
                  <a:lnTo>
                    <a:pt x="170" y="197"/>
                  </a:lnTo>
                  <a:lnTo>
                    <a:pt x="165" y="185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0" y="175"/>
                  </a:lnTo>
                  <a:lnTo>
                    <a:pt x="160" y="173"/>
                  </a:lnTo>
                  <a:lnTo>
                    <a:pt x="167" y="168"/>
                  </a:lnTo>
                  <a:lnTo>
                    <a:pt x="178" y="162"/>
                  </a:lnTo>
                  <a:lnTo>
                    <a:pt x="185" y="168"/>
                  </a:lnTo>
                  <a:lnTo>
                    <a:pt x="199" y="173"/>
                  </a:lnTo>
                  <a:lnTo>
                    <a:pt x="209" y="175"/>
                  </a:lnTo>
                  <a:lnTo>
                    <a:pt x="209" y="175"/>
                  </a:lnTo>
                  <a:lnTo>
                    <a:pt x="207" y="172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7" y="168"/>
                  </a:lnTo>
                  <a:lnTo>
                    <a:pt x="212" y="168"/>
                  </a:lnTo>
                  <a:lnTo>
                    <a:pt x="215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9" y="172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7" y="168"/>
                  </a:lnTo>
                  <a:lnTo>
                    <a:pt x="239" y="168"/>
                  </a:lnTo>
                  <a:lnTo>
                    <a:pt x="232" y="167"/>
                  </a:lnTo>
                  <a:lnTo>
                    <a:pt x="230" y="167"/>
                  </a:lnTo>
                  <a:lnTo>
                    <a:pt x="229" y="165"/>
                  </a:lnTo>
                  <a:lnTo>
                    <a:pt x="224" y="162"/>
                  </a:lnTo>
                  <a:lnTo>
                    <a:pt x="222" y="160"/>
                  </a:lnTo>
                  <a:lnTo>
                    <a:pt x="220" y="158"/>
                  </a:lnTo>
                  <a:lnTo>
                    <a:pt x="220" y="158"/>
                  </a:lnTo>
                  <a:lnTo>
                    <a:pt x="224" y="153"/>
                  </a:lnTo>
                  <a:lnTo>
                    <a:pt x="224" y="145"/>
                  </a:lnTo>
                  <a:lnTo>
                    <a:pt x="222" y="143"/>
                  </a:lnTo>
                  <a:lnTo>
                    <a:pt x="222" y="142"/>
                  </a:lnTo>
                  <a:lnTo>
                    <a:pt x="222" y="137"/>
                  </a:lnTo>
                  <a:lnTo>
                    <a:pt x="219" y="133"/>
                  </a:lnTo>
                  <a:lnTo>
                    <a:pt x="212" y="128"/>
                  </a:lnTo>
                  <a:lnTo>
                    <a:pt x="210" y="130"/>
                  </a:lnTo>
                  <a:lnTo>
                    <a:pt x="207" y="130"/>
                  </a:lnTo>
                  <a:lnTo>
                    <a:pt x="200" y="125"/>
                  </a:lnTo>
                  <a:lnTo>
                    <a:pt x="197" y="122"/>
                  </a:lnTo>
                  <a:lnTo>
                    <a:pt x="192" y="113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95"/>
                  </a:lnTo>
                  <a:lnTo>
                    <a:pt x="192" y="87"/>
                  </a:lnTo>
                  <a:lnTo>
                    <a:pt x="190" y="87"/>
                  </a:lnTo>
                  <a:lnTo>
                    <a:pt x="190" y="85"/>
                  </a:lnTo>
                  <a:lnTo>
                    <a:pt x="189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7" y="88"/>
                  </a:lnTo>
                  <a:lnTo>
                    <a:pt x="187" y="90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0" y="93"/>
                  </a:lnTo>
                  <a:lnTo>
                    <a:pt x="165" y="83"/>
                  </a:lnTo>
                  <a:lnTo>
                    <a:pt x="165" y="80"/>
                  </a:lnTo>
                  <a:lnTo>
                    <a:pt x="165" y="78"/>
                  </a:lnTo>
                  <a:lnTo>
                    <a:pt x="165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2" y="75"/>
                  </a:lnTo>
                  <a:lnTo>
                    <a:pt x="160" y="73"/>
                  </a:lnTo>
                  <a:lnTo>
                    <a:pt x="160" y="73"/>
                  </a:lnTo>
                  <a:lnTo>
                    <a:pt x="162" y="73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0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65" y="48"/>
                  </a:lnTo>
                  <a:lnTo>
                    <a:pt x="158" y="33"/>
                  </a:lnTo>
                  <a:lnTo>
                    <a:pt x="158" y="32"/>
                  </a:lnTo>
                  <a:lnTo>
                    <a:pt x="157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5" y="35"/>
                  </a:lnTo>
                  <a:lnTo>
                    <a:pt x="155" y="37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43" y="38"/>
                  </a:lnTo>
                  <a:lnTo>
                    <a:pt x="143" y="38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38" y="30"/>
                  </a:lnTo>
                  <a:lnTo>
                    <a:pt x="137" y="25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5" y="32"/>
                  </a:lnTo>
                  <a:lnTo>
                    <a:pt x="110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6"/>
                  </a:lnTo>
                  <a:lnTo>
                    <a:pt x="103" y="16"/>
                  </a:lnTo>
                  <a:lnTo>
                    <a:pt x="102" y="16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7" y="20"/>
                  </a:lnTo>
                  <a:lnTo>
                    <a:pt x="90" y="18"/>
                  </a:lnTo>
                  <a:lnTo>
                    <a:pt x="78" y="10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3" name="Freeform 212"/>
            <p:cNvSpPr>
              <a:spLocks/>
            </p:cNvSpPr>
            <p:nvPr/>
          </p:nvSpPr>
          <p:spPr bwMode="auto">
            <a:xfrm>
              <a:off x="5861394" y="3434433"/>
              <a:ext cx="1455585" cy="972190"/>
            </a:xfrm>
            <a:custGeom>
              <a:avLst/>
              <a:gdLst>
                <a:gd name="T0" fmla="*/ 995 w 1078"/>
                <a:gd name="T1" fmla="*/ 379 h 720"/>
                <a:gd name="T2" fmla="*/ 1033 w 1078"/>
                <a:gd name="T3" fmla="*/ 332 h 720"/>
                <a:gd name="T4" fmla="*/ 1075 w 1078"/>
                <a:gd name="T5" fmla="*/ 297 h 720"/>
                <a:gd name="T6" fmla="*/ 1058 w 1078"/>
                <a:gd name="T7" fmla="*/ 256 h 720"/>
                <a:gd name="T8" fmla="*/ 1060 w 1078"/>
                <a:gd name="T9" fmla="*/ 177 h 720"/>
                <a:gd name="T10" fmla="*/ 1010 w 1078"/>
                <a:gd name="T11" fmla="*/ 155 h 720"/>
                <a:gd name="T12" fmla="*/ 940 w 1078"/>
                <a:gd name="T13" fmla="*/ 149 h 720"/>
                <a:gd name="T14" fmla="*/ 873 w 1078"/>
                <a:gd name="T15" fmla="*/ 132 h 720"/>
                <a:gd name="T16" fmla="*/ 808 w 1078"/>
                <a:gd name="T17" fmla="*/ 144 h 720"/>
                <a:gd name="T18" fmla="*/ 765 w 1078"/>
                <a:gd name="T19" fmla="*/ 130 h 720"/>
                <a:gd name="T20" fmla="*/ 741 w 1078"/>
                <a:gd name="T21" fmla="*/ 102 h 720"/>
                <a:gd name="T22" fmla="*/ 688 w 1078"/>
                <a:gd name="T23" fmla="*/ 95 h 720"/>
                <a:gd name="T24" fmla="*/ 684 w 1078"/>
                <a:gd name="T25" fmla="*/ 47 h 720"/>
                <a:gd name="T26" fmla="*/ 591 w 1078"/>
                <a:gd name="T27" fmla="*/ 20 h 720"/>
                <a:gd name="T28" fmla="*/ 541 w 1078"/>
                <a:gd name="T29" fmla="*/ 44 h 720"/>
                <a:gd name="T30" fmla="*/ 484 w 1078"/>
                <a:gd name="T31" fmla="*/ 62 h 720"/>
                <a:gd name="T32" fmla="*/ 468 w 1078"/>
                <a:gd name="T33" fmla="*/ 100 h 720"/>
                <a:gd name="T34" fmla="*/ 449 w 1078"/>
                <a:gd name="T35" fmla="*/ 110 h 720"/>
                <a:gd name="T36" fmla="*/ 376 w 1078"/>
                <a:gd name="T37" fmla="*/ 114 h 720"/>
                <a:gd name="T38" fmla="*/ 299 w 1078"/>
                <a:gd name="T39" fmla="*/ 117 h 720"/>
                <a:gd name="T40" fmla="*/ 237 w 1078"/>
                <a:gd name="T41" fmla="*/ 109 h 720"/>
                <a:gd name="T42" fmla="*/ 117 w 1078"/>
                <a:gd name="T43" fmla="*/ 115 h 720"/>
                <a:gd name="T44" fmla="*/ 80 w 1078"/>
                <a:gd name="T45" fmla="*/ 157 h 720"/>
                <a:gd name="T46" fmla="*/ 104 w 1078"/>
                <a:gd name="T47" fmla="*/ 209 h 720"/>
                <a:gd name="T48" fmla="*/ 100 w 1078"/>
                <a:gd name="T49" fmla="*/ 247 h 720"/>
                <a:gd name="T50" fmla="*/ 40 w 1078"/>
                <a:gd name="T51" fmla="*/ 311 h 720"/>
                <a:gd name="T52" fmla="*/ 44 w 1078"/>
                <a:gd name="T53" fmla="*/ 379 h 720"/>
                <a:gd name="T54" fmla="*/ 0 w 1078"/>
                <a:gd name="T55" fmla="*/ 419 h 720"/>
                <a:gd name="T56" fmla="*/ 44 w 1078"/>
                <a:gd name="T57" fmla="*/ 463 h 720"/>
                <a:gd name="T58" fmla="*/ 65 w 1078"/>
                <a:gd name="T59" fmla="*/ 459 h 720"/>
                <a:gd name="T60" fmla="*/ 125 w 1078"/>
                <a:gd name="T61" fmla="*/ 474 h 720"/>
                <a:gd name="T62" fmla="*/ 189 w 1078"/>
                <a:gd name="T63" fmla="*/ 481 h 720"/>
                <a:gd name="T64" fmla="*/ 251 w 1078"/>
                <a:gd name="T65" fmla="*/ 458 h 720"/>
                <a:gd name="T66" fmla="*/ 296 w 1078"/>
                <a:gd name="T67" fmla="*/ 421 h 720"/>
                <a:gd name="T68" fmla="*/ 372 w 1078"/>
                <a:gd name="T69" fmla="*/ 426 h 720"/>
                <a:gd name="T70" fmla="*/ 429 w 1078"/>
                <a:gd name="T71" fmla="*/ 443 h 720"/>
                <a:gd name="T72" fmla="*/ 456 w 1078"/>
                <a:gd name="T73" fmla="*/ 499 h 720"/>
                <a:gd name="T74" fmla="*/ 496 w 1078"/>
                <a:gd name="T75" fmla="*/ 549 h 720"/>
                <a:gd name="T76" fmla="*/ 481 w 1078"/>
                <a:gd name="T77" fmla="*/ 578 h 720"/>
                <a:gd name="T78" fmla="*/ 429 w 1078"/>
                <a:gd name="T79" fmla="*/ 631 h 720"/>
                <a:gd name="T80" fmla="*/ 411 w 1078"/>
                <a:gd name="T81" fmla="*/ 671 h 720"/>
                <a:gd name="T82" fmla="*/ 409 w 1078"/>
                <a:gd name="T83" fmla="*/ 688 h 720"/>
                <a:gd name="T84" fmla="*/ 496 w 1078"/>
                <a:gd name="T85" fmla="*/ 679 h 720"/>
                <a:gd name="T86" fmla="*/ 486 w 1078"/>
                <a:gd name="T87" fmla="*/ 633 h 720"/>
                <a:gd name="T88" fmla="*/ 498 w 1078"/>
                <a:gd name="T89" fmla="*/ 638 h 720"/>
                <a:gd name="T90" fmla="*/ 553 w 1078"/>
                <a:gd name="T91" fmla="*/ 564 h 720"/>
                <a:gd name="T92" fmla="*/ 614 w 1078"/>
                <a:gd name="T93" fmla="*/ 511 h 720"/>
                <a:gd name="T94" fmla="*/ 619 w 1078"/>
                <a:gd name="T95" fmla="*/ 524 h 720"/>
                <a:gd name="T96" fmla="*/ 598 w 1078"/>
                <a:gd name="T97" fmla="*/ 548 h 720"/>
                <a:gd name="T98" fmla="*/ 669 w 1078"/>
                <a:gd name="T99" fmla="*/ 579 h 720"/>
                <a:gd name="T100" fmla="*/ 703 w 1078"/>
                <a:gd name="T101" fmla="*/ 611 h 720"/>
                <a:gd name="T102" fmla="*/ 699 w 1078"/>
                <a:gd name="T103" fmla="*/ 643 h 720"/>
                <a:gd name="T104" fmla="*/ 753 w 1078"/>
                <a:gd name="T105" fmla="*/ 668 h 720"/>
                <a:gd name="T106" fmla="*/ 806 w 1078"/>
                <a:gd name="T107" fmla="*/ 695 h 720"/>
                <a:gd name="T108" fmla="*/ 890 w 1078"/>
                <a:gd name="T109" fmla="*/ 633 h 720"/>
                <a:gd name="T110" fmla="*/ 916 w 1078"/>
                <a:gd name="T111" fmla="*/ 588 h 720"/>
                <a:gd name="T112" fmla="*/ 808 w 1078"/>
                <a:gd name="T113" fmla="*/ 546 h 720"/>
                <a:gd name="T114" fmla="*/ 833 w 1078"/>
                <a:gd name="T115" fmla="*/ 538 h 720"/>
                <a:gd name="T116" fmla="*/ 835 w 1078"/>
                <a:gd name="T117" fmla="*/ 533 h 720"/>
                <a:gd name="T118" fmla="*/ 895 w 1078"/>
                <a:gd name="T119" fmla="*/ 476 h 720"/>
                <a:gd name="T120" fmla="*/ 961 w 1078"/>
                <a:gd name="T121" fmla="*/ 42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8" h="720">
                  <a:moveTo>
                    <a:pt x="1000" y="412"/>
                  </a:moveTo>
                  <a:lnTo>
                    <a:pt x="998" y="404"/>
                  </a:lnTo>
                  <a:lnTo>
                    <a:pt x="998" y="404"/>
                  </a:lnTo>
                  <a:lnTo>
                    <a:pt x="997" y="401"/>
                  </a:lnTo>
                  <a:lnTo>
                    <a:pt x="1000" y="399"/>
                  </a:lnTo>
                  <a:lnTo>
                    <a:pt x="1002" y="397"/>
                  </a:lnTo>
                  <a:lnTo>
                    <a:pt x="1002" y="397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1002" y="392"/>
                  </a:lnTo>
                  <a:lnTo>
                    <a:pt x="1000" y="394"/>
                  </a:lnTo>
                  <a:lnTo>
                    <a:pt x="997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2"/>
                  </a:lnTo>
                  <a:lnTo>
                    <a:pt x="995" y="391"/>
                  </a:lnTo>
                  <a:lnTo>
                    <a:pt x="995" y="389"/>
                  </a:lnTo>
                  <a:lnTo>
                    <a:pt x="995" y="387"/>
                  </a:lnTo>
                  <a:lnTo>
                    <a:pt x="995" y="387"/>
                  </a:lnTo>
                  <a:lnTo>
                    <a:pt x="997" y="386"/>
                  </a:lnTo>
                  <a:lnTo>
                    <a:pt x="997" y="384"/>
                  </a:lnTo>
                  <a:lnTo>
                    <a:pt x="997" y="379"/>
                  </a:lnTo>
                  <a:lnTo>
                    <a:pt x="997" y="379"/>
                  </a:lnTo>
                  <a:lnTo>
                    <a:pt x="995" y="379"/>
                  </a:lnTo>
                  <a:lnTo>
                    <a:pt x="993" y="374"/>
                  </a:lnTo>
                  <a:lnTo>
                    <a:pt x="993" y="372"/>
                  </a:lnTo>
                  <a:lnTo>
                    <a:pt x="993" y="371"/>
                  </a:lnTo>
                  <a:lnTo>
                    <a:pt x="997" y="366"/>
                  </a:lnTo>
                  <a:lnTo>
                    <a:pt x="997" y="366"/>
                  </a:lnTo>
                  <a:lnTo>
                    <a:pt x="1002" y="361"/>
                  </a:lnTo>
                  <a:lnTo>
                    <a:pt x="1010" y="359"/>
                  </a:lnTo>
                  <a:lnTo>
                    <a:pt x="1018" y="352"/>
                  </a:lnTo>
                  <a:lnTo>
                    <a:pt x="1018" y="351"/>
                  </a:lnTo>
                  <a:lnTo>
                    <a:pt x="1018" y="347"/>
                  </a:lnTo>
                  <a:lnTo>
                    <a:pt x="1018" y="344"/>
                  </a:lnTo>
                  <a:lnTo>
                    <a:pt x="1018" y="342"/>
                  </a:lnTo>
                  <a:lnTo>
                    <a:pt x="1017" y="341"/>
                  </a:lnTo>
                  <a:lnTo>
                    <a:pt x="1017" y="341"/>
                  </a:lnTo>
                  <a:lnTo>
                    <a:pt x="1018" y="341"/>
                  </a:lnTo>
                  <a:lnTo>
                    <a:pt x="1018" y="341"/>
                  </a:lnTo>
                  <a:lnTo>
                    <a:pt x="1018" y="339"/>
                  </a:lnTo>
                  <a:lnTo>
                    <a:pt x="1018" y="339"/>
                  </a:lnTo>
                  <a:lnTo>
                    <a:pt x="1018" y="336"/>
                  </a:lnTo>
                  <a:lnTo>
                    <a:pt x="1022" y="334"/>
                  </a:lnTo>
                  <a:lnTo>
                    <a:pt x="1022" y="334"/>
                  </a:lnTo>
                  <a:lnTo>
                    <a:pt x="1025" y="332"/>
                  </a:lnTo>
                  <a:lnTo>
                    <a:pt x="1030" y="332"/>
                  </a:lnTo>
                  <a:lnTo>
                    <a:pt x="1032" y="332"/>
                  </a:lnTo>
                  <a:lnTo>
                    <a:pt x="1033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42" y="331"/>
                  </a:lnTo>
                  <a:lnTo>
                    <a:pt x="1045" y="327"/>
                  </a:lnTo>
                  <a:lnTo>
                    <a:pt x="1057" y="326"/>
                  </a:lnTo>
                  <a:lnTo>
                    <a:pt x="1057" y="326"/>
                  </a:lnTo>
                  <a:lnTo>
                    <a:pt x="1058" y="326"/>
                  </a:lnTo>
                  <a:lnTo>
                    <a:pt x="1062" y="327"/>
                  </a:lnTo>
                  <a:lnTo>
                    <a:pt x="1062" y="326"/>
                  </a:lnTo>
                  <a:lnTo>
                    <a:pt x="1063" y="326"/>
                  </a:lnTo>
                  <a:lnTo>
                    <a:pt x="1070" y="324"/>
                  </a:lnTo>
                  <a:lnTo>
                    <a:pt x="1073" y="322"/>
                  </a:lnTo>
                  <a:lnTo>
                    <a:pt x="1073" y="321"/>
                  </a:lnTo>
                  <a:lnTo>
                    <a:pt x="1075" y="314"/>
                  </a:lnTo>
                  <a:lnTo>
                    <a:pt x="1075" y="314"/>
                  </a:lnTo>
                  <a:lnTo>
                    <a:pt x="1075" y="311"/>
                  </a:lnTo>
                  <a:lnTo>
                    <a:pt x="1075" y="309"/>
                  </a:lnTo>
                  <a:lnTo>
                    <a:pt x="1075" y="309"/>
                  </a:lnTo>
                  <a:lnTo>
                    <a:pt x="1075" y="307"/>
                  </a:lnTo>
                  <a:lnTo>
                    <a:pt x="1073" y="307"/>
                  </a:lnTo>
                  <a:lnTo>
                    <a:pt x="1072" y="302"/>
                  </a:lnTo>
                  <a:lnTo>
                    <a:pt x="1072" y="302"/>
                  </a:lnTo>
                  <a:lnTo>
                    <a:pt x="1075" y="297"/>
                  </a:lnTo>
                  <a:lnTo>
                    <a:pt x="1077" y="289"/>
                  </a:lnTo>
                  <a:lnTo>
                    <a:pt x="1077" y="286"/>
                  </a:lnTo>
                  <a:lnTo>
                    <a:pt x="1078" y="284"/>
                  </a:lnTo>
                  <a:lnTo>
                    <a:pt x="1078" y="279"/>
                  </a:lnTo>
                  <a:lnTo>
                    <a:pt x="1077" y="276"/>
                  </a:lnTo>
                  <a:lnTo>
                    <a:pt x="1077" y="276"/>
                  </a:lnTo>
                  <a:lnTo>
                    <a:pt x="1075" y="277"/>
                  </a:lnTo>
                  <a:lnTo>
                    <a:pt x="1073" y="279"/>
                  </a:lnTo>
                  <a:lnTo>
                    <a:pt x="1072" y="279"/>
                  </a:lnTo>
                  <a:lnTo>
                    <a:pt x="1068" y="277"/>
                  </a:lnTo>
                  <a:lnTo>
                    <a:pt x="1068" y="277"/>
                  </a:lnTo>
                  <a:lnTo>
                    <a:pt x="1068" y="276"/>
                  </a:lnTo>
                  <a:lnTo>
                    <a:pt x="1072" y="272"/>
                  </a:lnTo>
                  <a:lnTo>
                    <a:pt x="1072" y="272"/>
                  </a:lnTo>
                  <a:lnTo>
                    <a:pt x="1072" y="271"/>
                  </a:lnTo>
                  <a:lnTo>
                    <a:pt x="1068" y="266"/>
                  </a:lnTo>
                  <a:lnTo>
                    <a:pt x="1065" y="261"/>
                  </a:lnTo>
                  <a:lnTo>
                    <a:pt x="1065" y="261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2" y="256"/>
                  </a:lnTo>
                  <a:lnTo>
                    <a:pt x="1060" y="256"/>
                  </a:lnTo>
                  <a:lnTo>
                    <a:pt x="1060" y="256"/>
                  </a:lnTo>
                  <a:lnTo>
                    <a:pt x="1058" y="256"/>
                  </a:lnTo>
                  <a:lnTo>
                    <a:pt x="1053" y="256"/>
                  </a:lnTo>
                  <a:lnTo>
                    <a:pt x="1052" y="257"/>
                  </a:lnTo>
                  <a:lnTo>
                    <a:pt x="1052" y="257"/>
                  </a:lnTo>
                  <a:lnTo>
                    <a:pt x="1052" y="242"/>
                  </a:lnTo>
                  <a:lnTo>
                    <a:pt x="1052" y="239"/>
                  </a:lnTo>
                  <a:lnTo>
                    <a:pt x="1052" y="239"/>
                  </a:lnTo>
                  <a:lnTo>
                    <a:pt x="1053" y="234"/>
                  </a:lnTo>
                  <a:lnTo>
                    <a:pt x="1053" y="231"/>
                  </a:lnTo>
                  <a:lnTo>
                    <a:pt x="1053" y="227"/>
                  </a:lnTo>
                  <a:lnTo>
                    <a:pt x="1053" y="226"/>
                  </a:lnTo>
                  <a:lnTo>
                    <a:pt x="1052" y="226"/>
                  </a:lnTo>
                  <a:lnTo>
                    <a:pt x="1050" y="224"/>
                  </a:lnTo>
                  <a:lnTo>
                    <a:pt x="1042" y="219"/>
                  </a:lnTo>
                  <a:lnTo>
                    <a:pt x="1042" y="219"/>
                  </a:lnTo>
                  <a:lnTo>
                    <a:pt x="1040" y="216"/>
                  </a:lnTo>
                  <a:lnTo>
                    <a:pt x="1043" y="214"/>
                  </a:lnTo>
                  <a:lnTo>
                    <a:pt x="1053" y="211"/>
                  </a:lnTo>
                  <a:lnTo>
                    <a:pt x="1055" y="209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62" y="194"/>
                  </a:lnTo>
                  <a:lnTo>
                    <a:pt x="1063" y="191"/>
                  </a:lnTo>
                  <a:lnTo>
                    <a:pt x="1063" y="187"/>
                  </a:lnTo>
                  <a:lnTo>
                    <a:pt x="1063" y="184"/>
                  </a:lnTo>
                  <a:lnTo>
                    <a:pt x="1060" y="177"/>
                  </a:lnTo>
                  <a:lnTo>
                    <a:pt x="1058" y="174"/>
                  </a:lnTo>
                  <a:lnTo>
                    <a:pt x="1058" y="171"/>
                  </a:lnTo>
                  <a:lnTo>
                    <a:pt x="1058" y="169"/>
                  </a:lnTo>
                  <a:lnTo>
                    <a:pt x="1060" y="167"/>
                  </a:lnTo>
                  <a:lnTo>
                    <a:pt x="1060" y="166"/>
                  </a:lnTo>
                  <a:lnTo>
                    <a:pt x="1058" y="162"/>
                  </a:lnTo>
                  <a:lnTo>
                    <a:pt x="1058" y="162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2" y="159"/>
                  </a:lnTo>
                  <a:lnTo>
                    <a:pt x="1050" y="160"/>
                  </a:lnTo>
                  <a:lnTo>
                    <a:pt x="1047" y="160"/>
                  </a:lnTo>
                  <a:lnTo>
                    <a:pt x="1045" y="160"/>
                  </a:lnTo>
                  <a:lnTo>
                    <a:pt x="1042" y="166"/>
                  </a:lnTo>
                  <a:lnTo>
                    <a:pt x="1040" y="167"/>
                  </a:lnTo>
                  <a:lnTo>
                    <a:pt x="1038" y="167"/>
                  </a:lnTo>
                  <a:lnTo>
                    <a:pt x="1037" y="167"/>
                  </a:lnTo>
                  <a:lnTo>
                    <a:pt x="1035" y="167"/>
                  </a:lnTo>
                  <a:lnTo>
                    <a:pt x="1027" y="166"/>
                  </a:lnTo>
                  <a:lnTo>
                    <a:pt x="1025" y="166"/>
                  </a:lnTo>
                  <a:lnTo>
                    <a:pt x="1023" y="164"/>
                  </a:lnTo>
                  <a:lnTo>
                    <a:pt x="1020" y="159"/>
                  </a:lnTo>
                  <a:lnTo>
                    <a:pt x="1020" y="157"/>
                  </a:lnTo>
                  <a:lnTo>
                    <a:pt x="1010" y="155"/>
                  </a:lnTo>
                  <a:lnTo>
                    <a:pt x="1010" y="155"/>
                  </a:lnTo>
                  <a:lnTo>
                    <a:pt x="1007" y="159"/>
                  </a:lnTo>
                  <a:lnTo>
                    <a:pt x="1005" y="160"/>
                  </a:lnTo>
                  <a:lnTo>
                    <a:pt x="1003" y="159"/>
                  </a:lnTo>
                  <a:lnTo>
                    <a:pt x="1000" y="159"/>
                  </a:lnTo>
                  <a:lnTo>
                    <a:pt x="998" y="159"/>
                  </a:lnTo>
                  <a:lnTo>
                    <a:pt x="997" y="155"/>
                  </a:lnTo>
                  <a:lnTo>
                    <a:pt x="995" y="155"/>
                  </a:lnTo>
                  <a:lnTo>
                    <a:pt x="987" y="157"/>
                  </a:lnTo>
                  <a:lnTo>
                    <a:pt x="987" y="159"/>
                  </a:lnTo>
                  <a:lnTo>
                    <a:pt x="980" y="160"/>
                  </a:lnTo>
                  <a:lnTo>
                    <a:pt x="980" y="160"/>
                  </a:lnTo>
                  <a:lnTo>
                    <a:pt x="976" y="155"/>
                  </a:lnTo>
                  <a:lnTo>
                    <a:pt x="973" y="155"/>
                  </a:lnTo>
                  <a:lnTo>
                    <a:pt x="965" y="154"/>
                  </a:lnTo>
                  <a:lnTo>
                    <a:pt x="960" y="150"/>
                  </a:lnTo>
                  <a:lnTo>
                    <a:pt x="956" y="150"/>
                  </a:lnTo>
                  <a:lnTo>
                    <a:pt x="955" y="150"/>
                  </a:lnTo>
                  <a:lnTo>
                    <a:pt x="953" y="152"/>
                  </a:lnTo>
                  <a:lnTo>
                    <a:pt x="953" y="152"/>
                  </a:lnTo>
                  <a:lnTo>
                    <a:pt x="951" y="152"/>
                  </a:lnTo>
                  <a:lnTo>
                    <a:pt x="946" y="152"/>
                  </a:lnTo>
                  <a:lnTo>
                    <a:pt x="945" y="152"/>
                  </a:lnTo>
                  <a:lnTo>
                    <a:pt x="943" y="152"/>
                  </a:lnTo>
                  <a:lnTo>
                    <a:pt x="941" y="150"/>
                  </a:lnTo>
                  <a:lnTo>
                    <a:pt x="940" y="149"/>
                  </a:lnTo>
                  <a:lnTo>
                    <a:pt x="940" y="147"/>
                  </a:lnTo>
                  <a:lnTo>
                    <a:pt x="938" y="147"/>
                  </a:lnTo>
                  <a:lnTo>
                    <a:pt x="931" y="149"/>
                  </a:lnTo>
                  <a:lnTo>
                    <a:pt x="931" y="150"/>
                  </a:lnTo>
                  <a:lnTo>
                    <a:pt x="933" y="152"/>
                  </a:lnTo>
                  <a:lnTo>
                    <a:pt x="935" y="155"/>
                  </a:lnTo>
                  <a:lnTo>
                    <a:pt x="933" y="159"/>
                  </a:lnTo>
                  <a:lnTo>
                    <a:pt x="931" y="160"/>
                  </a:lnTo>
                  <a:lnTo>
                    <a:pt x="926" y="164"/>
                  </a:lnTo>
                  <a:lnTo>
                    <a:pt x="925" y="164"/>
                  </a:lnTo>
                  <a:lnTo>
                    <a:pt x="925" y="162"/>
                  </a:lnTo>
                  <a:lnTo>
                    <a:pt x="923" y="160"/>
                  </a:lnTo>
                  <a:lnTo>
                    <a:pt x="921" y="160"/>
                  </a:lnTo>
                  <a:lnTo>
                    <a:pt x="918" y="159"/>
                  </a:lnTo>
                  <a:lnTo>
                    <a:pt x="916" y="155"/>
                  </a:lnTo>
                  <a:lnTo>
                    <a:pt x="915" y="154"/>
                  </a:lnTo>
                  <a:lnTo>
                    <a:pt x="908" y="152"/>
                  </a:lnTo>
                  <a:lnTo>
                    <a:pt x="905" y="152"/>
                  </a:lnTo>
                  <a:lnTo>
                    <a:pt x="896" y="147"/>
                  </a:lnTo>
                  <a:lnTo>
                    <a:pt x="895" y="144"/>
                  </a:lnTo>
                  <a:lnTo>
                    <a:pt x="883" y="129"/>
                  </a:lnTo>
                  <a:lnTo>
                    <a:pt x="880" y="127"/>
                  </a:lnTo>
                  <a:lnTo>
                    <a:pt x="875" y="129"/>
                  </a:lnTo>
                  <a:lnTo>
                    <a:pt x="873" y="130"/>
                  </a:lnTo>
                  <a:lnTo>
                    <a:pt x="873" y="132"/>
                  </a:lnTo>
                  <a:lnTo>
                    <a:pt x="871" y="134"/>
                  </a:lnTo>
                  <a:lnTo>
                    <a:pt x="866" y="137"/>
                  </a:lnTo>
                  <a:lnTo>
                    <a:pt x="865" y="139"/>
                  </a:lnTo>
                  <a:lnTo>
                    <a:pt x="861" y="139"/>
                  </a:lnTo>
                  <a:lnTo>
                    <a:pt x="856" y="140"/>
                  </a:lnTo>
                  <a:lnTo>
                    <a:pt x="853" y="140"/>
                  </a:lnTo>
                  <a:lnTo>
                    <a:pt x="853" y="140"/>
                  </a:lnTo>
                  <a:lnTo>
                    <a:pt x="843" y="150"/>
                  </a:lnTo>
                  <a:lnTo>
                    <a:pt x="841" y="152"/>
                  </a:lnTo>
                  <a:lnTo>
                    <a:pt x="840" y="155"/>
                  </a:lnTo>
                  <a:lnTo>
                    <a:pt x="838" y="155"/>
                  </a:lnTo>
                  <a:lnTo>
                    <a:pt x="836" y="155"/>
                  </a:lnTo>
                  <a:lnTo>
                    <a:pt x="835" y="155"/>
                  </a:lnTo>
                  <a:lnTo>
                    <a:pt x="835" y="155"/>
                  </a:lnTo>
                  <a:lnTo>
                    <a:pt x="835" y="154"/>
                  </a:lnTo>
                  <a:lnTo>
                    <a:pt x="833" y="154"/>
                  </a:lnTo>
                  <a:lnTo>
                    <a:pt x="831" y="152"/>
                  </a:lnTo>
                  <a:lnTo>
                    <a:pt x="826" y="150"/>
                  </a:lnTo>
                  <a:lnTo>
                    <a:pt x="825" y="150"/>
                  </a:lnTo>
                  <a:lnTo>
                    <a:pt x="821" y="154"/>
                  </a:lnTo>
                  <a:lnTo>
                    <a:pt x="820" y="155"/>
                  </a:lnTo>
                  <a:lnTo>
                    <a:pt x="818" y="155"/>
                  </a:lnTo>
                  <a:lnTo>
                    <a:pt x="816" y="150"/>
                  </a:lnTo>
                  <a:lnTo>
                    <a:pt x="811" y="145"/>
                  </a:lnTo>
                  <a:lnTo>
                    <a:pt x="808" y="144"/>
                  </a:lnTo>
                  <a:lnTo>
                    <a:pt x="805" y="144"/>
                  </a:lnTo>
                  <a:lnTo>
                    <a:pt x="801" y="144"/>
                  </a:lnTo>
                  <a:lnTo>
                    <a:pt x="801" y="144"/>
                  </a:lnTo>
                  <a:lnTo>
                    <a:pt x="790" y="149"/>
                  </a:lnTo>
                  <a:lnTo>
                    <a:pt x="786" y="150"/>
                  </a:lnTo>
                  <a:lnTo>
                    <a:pt x="786" y="152"/>
                  </a:lnTo>
                  <a:lnTo>
                    <a:pt x="785" y="154"/>
                  </a:lnTo>
                  <a:lnTo>
                    <a:pt x="783" y="155"/>
                  </a:lnTo>
                  <a:lnTo>
                    <a:pt x="781" y="157"/>
                  </a:lnTo>
                  <a:lnTo>
                    <a:pt x="781" y="157"/>
                  </a:lnTo>
                  <a:lnTo>
                    <a:pt x="778" y="155"/>
                  </a:lnTo>
                  <a:lnTo>
                    <a:pt x="776" y="155"/>
                  </a:lnTo>
                  <a:lnTo>
                    <a:pt x="775" y="154"/>
                  </a:lnTo>
                  <a:lnTo>
                    <a:pt x="773" y="150"/>
                  </a:lnTo>
                  <a:lnTo>
                    <a:pt x="771" y="149"/>
                  </a:lnTo>
                  <a:lnTo>
                    <a:pt x="768" y="149"/>
                  </a:lnTo>
                  <a:lnTo>
                    <a:pt x="768" y="147"/>
                  </a:lnTo>
                  <a:lnTo>
                    <a:pt x="766" y="145"/>
                  </a:lnTo>
                  <a:lnTo>
                    <a:pt x="763" y="142"/>
                  </a:lnTo>
                  <a:lnTo>
                    <a:pt x="760" y="135"/>
                  </a:lnTo>
                  <a:lnTo>
                    <a:pt x="760" y="134"/>
                  </a:lnTo>
                  <a:lnTo>
                    <a:pt x="760" y="134"/>
                  </a:lnTo>
                  <a:lnTo>
                    <a:pt x="761" y="132"/>
                  </a:lnTo>
                  <a:lnTo>
                    <a:pt x="765" y="132"/>
                  </a:lnTo>
                  <a:lnTo>
                    <a:pt x="765" y="130"/>
                  </a:lnTo>
                  <a:lnTo>
                    <a:pt x="763" y="124"/>
                  </a:lnTo>
                  <a:lnTo>
                    <a:pt x="761" y="122"/>
                  </a:lnTo>
                  <a:lnTo>
                    <a:pt x="761" y="122"/>
                  </a:lnTo>
                  <a:lnTo>
                    <a:pt x="760" y="122"/>
                  </a:lnTo>
                  <a:lnTo>
                    <a:pt x="758" y="120"/>
                  </a:lnTo>
                  <a:lnTo>
                    <a:pt x="755" y="114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09"/>
                  </a:lnTo>
                  <a:lnTo>
                    <a:pt x="748" y="104"/>
                  </a:lnTo>
                  <a:lnTo>
                    <a:pt x="748" y="104"/>
                  </a:lnTo>
                  <a:lnTo>
                    <a:pt x="750" y="102"/>
                  </a:lnTo>
                  <a:lnTo>
                    <a:pt x="751" y="102"/>
                  </a:lnTo>
                  <a:lnTo>
                    <a:pt x="751" y="102"/>
                  </a:lnTo>
                  <a:lnTo>
                    <a:pt x="753" y="100"/>
                  </a:lnTo>
                  <a:lnTo>
                    <a:pt x="753" y="100"/>
                  </a:lnTo>
                  <a:lnTo>
                    <a:pt x="753" y="99"/>
                  </a:lnTo>
                  <a:lnTo>
                    <a:pt x="753" y="99"/>
                  </a:lnTo>
                  <a:lnTo>
                    <a:pt x="750" y="97"/>
                  </a:lnTo>
                  <a:lnTo>
                    <a:pt x="746" y="99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100"/>
                  </a:lnTo>
                  <a:lnTo>
                    <a:pt x="743" y="102"/>
                  </a:lnTo>
                  <a:lnTo>
                    <a:pt x="741" y="102"/>
                  </a:lnTo>
                  <a:lnTo>
                    <a:pt x="741" y="100"/>
                  </a:lnTo>
                  <a:lnTo>
                    <a:pt x="738" y="100"/>
                  </a:lnTo>
                  <a:lnTo>
                    <a:pt x="738" y="99"/>
                  </a:lnTo>
                  <a:lnTo>
                    <a:pt x="735" y="94"/>
                  </a:lnTo>
                  <a:lnTo>
                    <a:pt x="733" y="90"/>
                  </a:lnTo>
                  <a:lnTo>
                    <a:pt x="733" y="89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1" y="87"/>
                  </a:lnTo>
                  <a:lnTo>
                    <a:pt x="730" y="87"/>
                  </a:lnTo>
                  <a:lnTo>
                    <a:pt x="728" y="87"/>
                  </a:lnTo>
                  <a:lnTo>
                    <a:pt x="725" y="87"/>
                  </a:lnTo>
                  <a:lnTo>
                    <a:pt x="725" y="87"/>
                  </a:lnTo>
                  <a:lnTo>
                    <a:pt x="723" y="87"/>
                  </a:lnTo>
                  <a:lnTo>
                    <a:pt x="721" y="89"/>
                  </a:lnTo>
                  <a:lnTo>
                    <a:pt x="721" y="90"/>
                  </a:lnTo>
                  <a:lnTo>
                    <a:pt x="721" y="92"/>
                  </a:lnTo>
                  <a:lnTo>
                    <a:pt x="716" y="94"/>
                  </a:lnTo>
                  <a:lnTo>
                    <a:pt x="711" y="95"/>
                  </a:lnTo>
                  <a:lnTo>
                    <a:pt x="709" y="95"/>
                  </a:lnTo>
                  <a:lnTo>
                    <a:pt x="708" y="94"/>
                  </a:lnTo>
                  <a:lnTo>
                    <a:pt x="708" y="94"/>
                  </a:lnTo>
                  <a:lnTo>
                    <a:pt x="701" y="92"/>
                  </a:lnTo>
                  <a:lnTo>
                    <a:pt x="694" y="94"/>
                  </a:lnTo>
                  <a:lnTo>
                    <a:pt x="688" y="95"/>
                  </a:lnTo>
                  <a:lnTo>
                    <a:pt x="686" y="95"/>
                  </a:lnTo>
                  <a:lnTo>
                    <a:pt x="684" y="94"/>
                  </a:lnTo>
                  <a:lnTo>
                    <a:pt x="684" y="92"/>
                  </a:lnTo>
                  <a:lnTo>
                    <a:pt x="684" y="84"/>
                  </a:lnTo>
                  <a:lnTo>
                    <a:pt x="683" y="84"/>
                  </a:lnTo>
                  <a:lnTo>
                    <a:pt x="679" y="82"/>
                  </a:lnTo>
                  <a:lnTo>
                    <a:pt x="679" y="82"/>
                  </a:lnTo>
                  <a:lnTo>
                    <a:pt x="678" y="80"/>
                  </a:lnTo>
                  <a:lnTo>
                    <a:pt x="679" y="79"/>
                  </a:lnTo>
                  <a:lnTo>
                    <a:pt x="679" y="77"/>
                  </a:lnTo>
                  <a:lnTo>
                    <a:pt x="681" y="72"/>
                  </a:lnTo>
                  <a:lnTo>
                    <a:pt x="681" y="70"/>
                  </a:lnTo>
                  <a:lnTo>
                    <a:pt x="679" y="70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71" y="62"/>
                  </a:lnTo>
                  <a:lnTo>
                    <a:pt x="671" y="60"/>
                  </a:lnTo>
                  <a:lnTo>
                    <a:pt x="666" y="59"/>
                  </a:lnTo>
                  <a:lnTo>
                    <a:pt x="666" y="57"/>
                  </a:lnTo>
                  <a:lnTo>
                    <a:pt x="668" y="57"/>
                  </a:lnTo>
                  <a:lnTo>
                    <a:pt x="678" y="50"/>
                  </a:lnTo>
                  <a:lnTo>
                    <a:pt x="684" y="50"/>
                  </a:lnTo>
                  <a:lnTo>
                    <a:pt x="684" y="49"/>
                  </a:lnTo>
                  <a:lnTo>
                    <a:pt x="686" y="49"/>
                  </a:lnTo>
                  <a:lnTo>
                    <a:pt x="684" y="47"/>
                  </a:lnTo>
                  <a:lnTo>
                    <a:pt x="684" y="45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1" y="39"/>
                  </a:lnTo>
                  <a:lnTo>
                    <a:pt x="671" y="37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58" y="24"/>
                  </a:lnTo>
                  <a:lnTo>
                    <a:pt x="661" y="20"/>
                  </a:lnTo>
                  <a:lnTo>
                    <a:pt x="661" y="17"/>
                  </a:lnTo>
                  <a:lnTo>
                    <a:pt x="659" y="15"/>
                  </a:lnTo>
                  <a:lnTo>
                    <a:pt x="656" y="12"/>
                  </a:lnTo>
                  <a:lnTo>
                    <a:pt x="654" y="12"/>
                  </a:lnTo>
                  <a:lnTo>
                    <a:pt x="651" y="12"/>
                  </a:lnTo>
                  <a:lnTo>
                    <a:pt x="651" y="10"/>
                  </a:lnTo>
                  <a:lnTo>
                    <a:pt x="648" y="7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6" y="0"/>
                  </a:lnTo>
                  <a:lnTo>
                    <a:pt x="621" y="4"/>
                  </a:lnTo>
                  <a:lnTo>
                    <a:pt x="616" y="4"/>
                  </a:lnTo>
                  <a:lnTo>
                    <a:pt x="604" y="5"/>
                  </a:lnTo>
                  <a:lnTo>
                    <a:pt x="603" y="5"/>
                  </a:lnTo>
                  <a:lnTo>
                    <a:pt x="596" y="15"/>
                  </a:lnTo>
                  <a:lnTo>
                    <a:pt x="591" y="20"/>
                  </a:lnTo>
                  <a:lnTo>
                    <a:pt x="579" y="20"/>
                  </a:lnTo>
                  <a:lnTo>
                    <a:pt x="579" y="20"/>
                  </a:lnTo>
                  <a:lnTo>
                    <a:pt x="578" y="19"/>
                  </a:lnTo>
                  <a:lnTo>
                    <a:pt x="576" y="19"/>
                  </a:lnTo>
                  <a:lnTo>
                    <a:pt x="571" y="17"/>
                  </a:lnTo>
                  <a:lnTo>
                    <a:pt x="569" y="15"/>
                  </a:lnTo>
                  <a:lnTo>
                    <a:pt x="561" y="17"/>
                  </a:lnTo>
                  <a:lnTo>
                    <a:pt x="559" y="17"/>
                  </a:lnTo>
                  <a:lnTo>
                    <a:pt x="559" y="19"/>
                  </a:lnTo>
                  <a:lnTo>
                    <a:pt x="559" y="27"/>
                  </a:lnTo>
                  <a:lnTo>
                    <a:pt x="559" y="27"/>
                  </a:lnTo>
                  <a:lnTo>
                    <a:pt x="561" y="30"/>
                  </a:lnTo>
                  <a:lnTo>
                    <a:pt x="563" y="34"/>
                  </a:lnTo>
                  <a:lnTo>
                    <a:pt x="563" y="35"/>
                  </a:lnTo>
                  <a:lnTo>
                    <a:pt x="561" y="35"/>
                  </a:lnTo>
                  <a:lnTo>
                    <a:pt x="559" y="39"/>
                  </a:lnTo>
                  <a:lnTo>
                    <a:pt x="558" y="39"/>
                  </a:lnTo>
                  <a:lnTo>
                    <a:pt x="549" y="45"/>
                  </a:lnTo>
                  <a:lnTo>
                    <a:pt x="544" y="49"/>
                  </a:lnTo>
                  <a:lnTo>
                    <a:pt x="543" y="49"/>
                  </a:lnTo>
                  <a:lnTo>
                    <a:pt x="541" y="47"/>
                  </a:lnTo>
                  <a:lnTo>
                    <a:pt x="539" y="47"/>
                  </a:lnTo>
                  <a:lnTo>
                    <a:pt x="539" y="45"/>
                  </a:lnTo>
                  <a:lnTo>
                    <a:pt x="539" y="45"/>
                  </a:lnTo>
                  <a:lnTo>
                    <a:pt x="541" y="44"/>
                  </a:lnTo>
                  <a:lnTo>
                    <a:pt x="541" y="44"/>
                  </a:lnTo>
                  <a:lnTo>
                    <a:pt x="539" y="44"/>
                  </a:lnTo>
                  <a:lnTo>
                    <a:pt x="538" y="42"/>
                  </a:lnTo>
                  <a:lnTo>
                    <a:pt x="536" y="42"/>
                  </a:lnTo>
                  <a:lnTo>
                    <a:pt x="531" y="42"/>
                  </a:lnTo>
                  <a:lnTo>
                    <a:pt x="529" y="45"/>
                  </a:lnTo>
                  <a:lnTo>
                    <a:pt x="518" y="44"/>
                  </a:lnTo>
                  <a:lnTo>
                    <a:pt x="513" y="44"/>
                  </a:lnTo>
                  <a:lnTo>
                    <a:pt x="511" y="42"/>
                  </a:lnTo>
                  <a:lnTo>
                    <a:pt x="511" y="44"/>
                  </a:lnTo>
                  <a:lnTo>
                    <a:pt x="508" y="44"/>
                  </a:lnTo>
                  <a:lnTo>
                    <a:pt x="506" y="47"/>
                  </a:lnTo>
                  <a:lnTo>
                    <a:pt x="504" y="49"/>
                  </a:lnTo>
                  <a:lnTo>
                    <a:pt x="504" y="50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504" y="54"/>
                  </a:lnTo>
                  <a:lnTo>
                    <a:pt x="504" y="54"/>
                  </a:lnTo>
                  <a:lnTo>
                    <a:pt x="503" y="54"/>
                  </a:lnTo>
                  <a:lnTo>
                    <a:pt x="498" y="50"/>
                  </a:lnTo>
                  <a:lnTo>
                    <a:pt x="489" y="52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4" y="59"/>
                  </a:lnTo>
                  <a:lnTo>
                    <a:pt x="484" y="62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3" y="65"/>
                  </a:lnTo>
                  <a:lnTo>
                    <a:pt x="481" y="65"/>
                  </a:lnTo>
                  <a:lnTo>
                    <a:pt x="479" y="65"/>
                  </a:lnTo>
                  <a:lnTo>
                    <a:pt x="479" y="65"/>
                  </a:lnTo>
                  <a:lnTo>
                    <a:pt x="479" y="69"/>
                  </a:lnTo>
                  <a:lnTo>
                    <a:pt x="479" y="69"/>
                  </a:lnTo>
                  <a:lnTo>
                    <a:pt x="479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6" y="70"/>
                  </a:lnTo>
                  <a:lnTo>
                    <a:pt x="474" y="74"/>
                  </a:lnTo>
                  <a:lnTo>
                    <a:pt x="474" y="75"/>
                  </a:lnTo>
                  <a:lnTo>
                    <a:pt x="474" y="77"/>
                  </a:lnTo>
                  <a:lnTo>
                    <a:pt x="474" y="77"/>
                  </a:lnTo>
                  <a:lnTo>
                    <a:pt x="473" y="84"/>
                  </a:lnTo>
                  <a:lnTo>
                    <a:pt x="473" y="89"/>
                  </a:lnTo>
                  <a:lnTo>
                    <a:pt x="471" y="90"/>
                  </a:lnTo>
                  <a:lnTo>
                    <a:pt x="469" y="95"/>
                  </a:lnTo>
                  <a:lnTo>
                    <a:pt x="469" y="99"/>
                  </a:lnTo>
                  <a:lnTo>
                    <a:pt x="468" y="99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4"/>
                  </a:lnTo>
                  <a:lnTo>
                    <a:pt x="469" y="105"/>
                  </a:lnTo>
                  <a:lnTo>
                    <a:pt x="469" y="105"/>
                  </a:lnTo>
                  <a:lnTo>
                    <a:pt x="471" y="105"/>
                  </a:lnTo>
                  <a:lnTo>
                    <a:pt x="478" y="120"/>
                  </a:lnTo>
                  <a:lnTo>
                    <a:pt x="478" y="124"/>
                  </a:lnTo>
                  <a:lnTo>
                    <a:pt x="476" y="124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9"/>
                  </a:lnTo>
                  <a:lnTo>
                    <a:pt x="474" y="130"/>
                  </a:lnTo>
                  <a:lnTo>
                    <a:pt x="464" y="127"/>
                  </a:lnTo>
                  <a:lnTo>
                    <a:pt x="463" y="125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2"/>
                  </a:lnTo>
                  <a:lnTo>
                    <a:pt x="461" y="120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6" y="115"/>
                  </a:lnTo>
                  <a:lnTo>
                    <a:pt x="454" y="114"/>
                  </a:lnTo>
                  <a:lnTo>
                    <a:pt x="451" y="112"/>
                  </a:lnTo>
                  <a:lnTo>
                    <a:pt x="449" y="110"/>
                  </a:lnTo>
                  <a:lnTo>
                    <a:pt x="447" y="110"/>
                  </a:lnTo>
                  <a:lnTo>
                    <a:pt x="442" y="112"/>
                  </a:lnTo>
                  <a:lnTo>
                    <a:pt x="441" y="114"/>
                  </a:lnTo>
                  <a:lnTo>
                    <a:pt x="441" y="114"/>
                  </a:lnTo>
                  <a:lnTo>
                    <a:pt x="439" y="114"/>
                  </a:lnTo>
                  <a:lnTo>
                    <a:pt x="434" y="115"/>
                  </a:lnTo>
                  <a:lnTo>
                    <a:pt x="422" y="114"/>
                  </a:lnTo>
                  <a:lnTo>
                    <a:pt x="421" y="115"/>
                  </a:lnTo>
                  <a:lnTo>
                    <a:pt x="417" y="115"/>
                  </a:lnTo>
                  <a:lnTo>
                    <a:pt x="414" y="120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04" y="129"/>
                  </a:lnTo>
                  <a:lnTo>
                    <a:pt x="402" y="129"/>
                  </a:lnTo>
                  <a:lnTo>
                    <a:pt x="401" y="129"/>
                  </a:lnTo>
                  <a:lnTo>
                    <a:pt x="397" y="120"/>
                  </a:lnTo>
                  <a:lnTo>
                    <a:pt x="396" y="119"/>
                  </a:lnTo>
                  <a:lnTo>
                    <a:pt x="397" y="117"/>
                  </a:lnTo>
                  <a:lnTo>
                    <a:pt x="397" y="115"/>
                  </a:lnTo>
                  <a:lnTo>
                    <a:pt x="397" y="114"/>
                  </a:lnTo>
                  <a:lnTo>
                    <a:pt x="394" y="109"/>
                  </a:lnTo>
                  <a:lnTo>
                    <a:pt x="389" y="107"/>
                  </a:lnTo>
                  <a:lnTo>
                    <a:pt x="387" y="107"/>
                  </a:lnTo>
                  <a:lnTo>
                    <a:pt x="376" y="114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71" y="125"/>
                  </a:lnTo>
                  <a:lnTo>
                    <a:pt x="371" y="127"/>
                  </a:lnTo>
                  <a:lnTo>
                    <a:pt x="371" y="129"/>
                  </a:lnTo>
                  <a:lnTo>
                    <a:pt x="371" y="130"/>
                  </a:lnTo>
                  <a:lnTo>
                    <a:pt x="371" y="130"/>
                  </a:lnTo>
                  <a:lnTo>
                    <a:pt x="364" y="129"/>
                  </a:lnTo>
                  <a:lnTo>
                    <a:pt x="362" y="122"/>
                  </a:lnTo>
                  <a:lnTo>
                    <a:pt x="362" y="120"/>
                  </a:lnTo>
                  <a:lnTo>
                    <a:pt x="359" y="119"/>
                  </a:lnTo>
                  <a:lnTo>
                    <a:pt x="354" y="117"/>
                  </a:lnTo>
                  <a:lnTo>
                    <a:pt x="342" y="115"/>
                  </a:lnTo>
                  <a:lnTo>
                    <a:pt x="334" y="115"/>
                  </a:lnTo>
                  <a:lnTo>
                    <a:pt x="324" y="122"/>
                  </a:lnTo>
                  <a:lnTo>
                    <a:pt x="312" y="130"/>
                  </a:lnTo>
                  <a:lnTo>
                    <a:pt x="309" y="124"/>
                  </a:lnTo>
                  <a:lnTo>
                    <a:pt x="309" y="122"/>
                  </a:lnTo>
                  <a:lnTo>
                    <a:pt x="309" y="122"/>
                  </a:lnTo>
                  <a:lnTo>
                    <a:pt x="309" y="120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299" y="117"/>
                  </a:lnTo>
                  <a:lnTo>
                    <a:pt x="297" y="117"/>
                  </a:lnTo>
                  <a:lnTo>
                    <a:pt x="297" y="119"/>
                  </a:lnTo>
                  <a:lnTo>
                    <a:pt x="292" y="120"/>
                  </a:lnTo>
                  <a:lnTo>
                    <a:pt x="284" y="122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7" y="109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6" y="107"/>
                  </a:lnTo>
                  <a:lnTo>
                    <a:pt x="271" y="107"/>
                  </a:lnTo>
                  <a:lnTo>
                    <a:pt x="269" y="107"/>
                  </a:lnTo>
                  <a:lnTo>
                    <a:pt x="266" y="107"/>
                  </a:lnTo>
                  <a:lnTo>
                    <a:pt x="266" y="109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54" y="109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9" y="107"/>
                  </a:lnTo>
                  <a:lnTo>
                    <a:pt x="244" y="105"/>
                  </a:lnTo>
                  <a:lnTo>
                    <a:pt x="241" y="109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24" y="104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01" y="100"/>
                  </a:lnTo>
                  <a:lnTo>
                    <a:pt x="196" y="102"/>
                  </a:lnTo>
                  <a:lnTo>
                    <a:pt x="185" y="102"/>
                  </a:lnTo>
                  <a:lnTo>
                    <a:pt x="177" y="104"/>
                  </a:lnTo>
                  <a:lnTo>
                    <a:pt x="174" y="102"/>
                  </a:lnTo>
                  <a:lnTo>
                    <a:pt x="172" y="102"/>
                  </a:lnTo>
                  <a:lnTo>
                    <a:pt x="172" y="100"/>
                  </a:lnTo>
                  <a:lnTo>
                    <a:pt x="170" y="100"/>
                  </a:lnTo>
                  <a:lnTo>
                    <a:pt x="169" y="99"/>
                  </a:lnTo>
                  <a:lnTo>
                    <a:pt x="167" y="99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52" y="105"/>
                  </a:lnTo>
                  <a:lnTo>
                    <a:pt x="149" y="105"/>
                  </a:lnTo>
                  <a:lnTo>
                    <a:pt x="140" y="105"/>
                  </a:lnTo>
                  <a:lnTo>
                    <a:pt x="122" y="107"/>
                  </a:lnTo>
                  <a:lnTo>
                    <a:pt x="119" y="107"/>
                  </a:lnTo>
                  <a:lnTo>
                    <a:pt x="117" y="109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7" y="115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2" y="129"/>
                  </a:lnTo>
                  <a:lnTo>
                    <a:pt x="100" y="139"/>
                  </a:lnTo>
                  <a:lnTo>
                    <a:pt x="99" y="140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4" y="139"/>
                  </a:lnTo>
                  <a:lnTo>
                    <a:pt x="92" y="137"/>
                  </a:lnTo>
                  <a:lnTo>
                    <a:pt x="94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9" y="134"/>
                  </a:lnTo>
                  <a:lnTo>
                    <a:pt x="84" y="132"/>
                  </a:lnTo>
                  <a:lnTo>
                    <a:pt x="82" y="134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9" y="144"/>
                  </a:lnTo>
                  <a:lnTo>
                    <a:pt x="79" y="145"/>
                  </a:lnTo>
                  <a:lnTo>
                    <a:pt x="79" y="147"/>
                  </a:lnTo>
                  <a:lnTo>
                    <a:pt x="79" y="147"/>
                  </a:lnTo>
                  <a:lnTo>
                    <a:pt x="77" y="149"/>
                  </a:lnTo>
                  <a:lnTo>
                    <a:pt x="79" y="150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7"/>
                  </a:lnTo>
                  <a:lnTo>
                    <a:pt x="79" y="167"/>
                  </a:lnTo>
                  <a:lnTo>
                    <a:pt x="84" y="172"/>
                  </a:lnTo>
                  <a:lnTo>
                    <a:pt x="92" y="182"/>
                  </a:lnTo>
                  <a:lnTo>
                    <a:pt x="94" y="186"/>
                  </a:lnTo>
                  <a:lnTo>
                    <a:pt x="95" y="192"/>
                  </a:lnTo>
                  <a:lnTo>
                    <a:pt x="99" y="197"/>
                  </a:lnTo>
                  <a:lnTo>
                    <a:pt x="100" y="199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4" y="204"/>
                  </a:lnTo>
                  <a:lnTo>
                    <a:pt x="107" y="204"/>
                  </a:lnTo>
                  <a:lnTo>
                    <a:pt x="109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102" y="216"/>
                  </a:lnTo>
                  <a:lnTo>
                    <a:pt x="107" y="221"/>
                  </a:lnTo>
                  <a:lnTo>
                    <a:pt x="107" y="222"/>
                  </a:lnTo>
                  <a:lnTo>
                    <a:pt x="109" y="226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9" y="232"/>
                  </a:lnTo>
                  <a:lnTo>
                    <a:pt x="110" y="232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7"/>
                  </a:lnTo>
                  <a:lnTo>
                    <a:pt x="102" y="247"/>
                  </a:lnTo>
                  <a:lnTo>
                    <a:pt x="100" y="247"/>
                  </a:lnTo>
                  <a:lnTo>
                    <a:pt x="97" y="247"/>
                  </a:lnTo>
                  <a:lnTo>
                    <a:pt x="95" y="247"/>
                  </a:lnTo>
                  <a:lnTo>
                    <a:pt x="94" y="247"/>
                  </a:lnTo>
                  <a:lnTo>
                    <a:pt x="92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0" y="261"/>
                  </a:lnTo>
                  <a:lnTo>
                    <a:pt x="79" y="262"/>
                  </a:lnTo>
                  <a:lnTo>
                    <a:pt x="77" y="264"/>
                  </a:lnTo>
                  <a:lnTo>
                    <a:pt x="75" y="266"/>
                  </a:lnTo>
                  <a:lnTo>
                    <a:pt x="69" y="272"/>
                  </a:lnTo>
                  <a:lnTo>
                    <a:pt x="65" y="274"/>
                  </a:lnTo>
                  <a:lnTo>
                    <a:pt x="64" y="277"/>
                  </a:lnTo>
                  <a:lnTo>
                    <a:pt x="60" y="282"/>
                  </a:lnTo>
                  <a:lnTo>
                    <a:pt x="55" y="289"/>
                  </a:lnTo>
                  <a:lnTo>
                    <a:pt x="54" y="291"/>
                  </a:lnTo>
                  <a:lnTo>
                    <a:pt x="54" y="291"/>
                  </a:lnTo>
                  <a:lnTo>
                    <a:pt x="44" y="306"/>
                  </a:lnTo>
                  <a:lnTo>
                    <a:pt x="40" y="311"/>
                  </a:lnTo>
                  <a:lnTo>
                    <a:pt x="39" y="316"/>
                  </a:lnTo>
                  <a:lnTo>
                    <a:pt x="37" y="316"/>
                  </a:lnTo>
                  <a:lnTo>
                    <a:pt x="35" y="316"/>
                  </a:lnTo>
                  <a:lnTo>
                    <a:pt x="35" y="317"/>
                  </a:lnTo>
                  <a:lnTo>
                    <a:pt x="29" y="327"/>
                  </a:lnTo>
                  <a:lnTo>
                    <a:pt x="29" y="327"/>
                  </a:lnTo>
                  <a:lnTo>
                    <a:pt x="29" y="331"/>
                  </a:lnTo>
                  <a:lnTo>
                    <a:pt x="29" y="331"/>
                  </a:lnTo>
                  <a:lnTo>
                    <a:pt x="29" y="332"/>
                  </a:lnTo>
                  <a:lnTo>
                    <a:pt x="30" y="339"/>
                  </a:lnTo>
                  <a:lnTo>
                    <a:pt x="34" y="342"/>
                  </a:lnTo>
                  <a:lnTo>
                    <a:pt x="34" y="342"/>
                  </a:lnTo>
                  <a:lnTo>
                    <a:pt x="34" y="344"/>
                  </a:lnTo>
                  <a:lnTo>
                    <a:pt x="35" y="352"/>
                  </a:lnTo>
                  <a:lnTo>
                    <a:pt x="35" y="354"/>
                  </a:lnTo>
                  <a:lnTo>
                    <a:pt x="35" y="354"/>
                  </a:lnTo>
                  <a:lnTo>
                    <a:pt x="34" y="357"/>
                  </a:lnTo>
                  <a:lnTo>
                    <a:pt x="34" y="359"/>
                  </a:lnTo>
                  <a:lnTo>
                    <a:pt x="32" y="362"/>
                  </a:lnTo>
                  <a:lnTo>
                    <a:pt x="32" y="364"/>
                  </a:lnTo>
                  <a:lnTo>
                    <a:pt x="32" y="364"/>
                  </a:lnTo>
                  <a:lnTo>
                    <a:pt x="37" y="366"/>
                  </a:lnTo>
                  <a:lnTo>
                    <a:pt x="42" y="369"/>
                  </a:lnTo>
                  <a:lnTo>
                    <a:pt x="42" y="371"/>
                  </a:lnTo>
                  <a:lnTo>
                    <a:pt x="44" y="379"/>
                  </a:lnTo>
                  <a:lnTo>
                    <a:pt x="42" y="379"/>
                  </a:lnTo>
                  <a:lnTo>
                    <a:pt x="30" y="376"/>
                  </a:lnTo>
                  <a:lnTo>
                    <a:pt x="30" y="376"/>
                  </a:lnTo>
                  <a:lnTo>
                    <a:pt x="29" y="374"/>
                  </a:lnTo>
                  <a:lnTo>
                    <a:pt x="29" y="374"/>
                  </a:lnTo>
                  <a:lnTo>
                    <a:pt x="27" y="372"/>
                  </a:lnTo>
                  <a:lnTo>
                    <a:pt x="27" y="372"/>
                  </a:lnTo>
                  <a:lnTo>
                    <a:pt x="27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4" y="377"/>
                  </a:lnTo>
                  <a:lnTo>
                    <a:pt x="20" y="381"/>
                  </a:lnTo>
                  <a:lnTo>
                    <a:pt x="19" y="384"/>
                  </a:lnTo>
                  <a:lnTo>
                    <a:pt x="17" y="391"/>
                  </a:lnTo>
                  <a:lnTo>
                    <a:pt x="14" y="397"/>
                  </a:lnTo>
                  <a:lnTo>
                    <a:pt x="12" y="406"/>
                  </a:lnTo>
                  <a:lnTo>
                    <a:pt x="10" y="409"/>
                  </a:lnTo>
                  <a:lnTo>
                    <a:pt x="10" y="409"/>
                  </a:lnTo>
                  <a:lnTo>
                    <a:pt x="5" y="414"/>
                  </a:lnTo>
                  <a:lnTo>
                    <a:pt x="2" y="417"/>
                  </a:lnTo>
                  <a:lnTo>
                    <a:pt x="2" y="417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2" y="422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9" y="439"/>
                  </a:lnTo>
                  <a:lnTo>
                    <a:pt x="12" y="439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20" y="449"/>
                  </a:lnTo>
                  <a:lnTo>
                    <a:pt x="24" y="451"/>
                  </a:lnTo>
                  <a:lnTo>
                    <a:pt x="27" y="454"/>
                  </a:lnTo>
                  <a:lnTo>
                    <a:pt x="30" y="461"/>
                  </a:lnTo>
                  <a:lnTo>
                    <a:pt x="32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7" y="461"/>
                  </a:lnTo>
                  <a:lnTo>
                    <a:pt x="39" y="461"/>
                  </a:lnTo>
                  <a:lnTo>
                    <a:pt x="40" y="459"/>
                  </a:lnTo>
                  <a:lnTo>
                    <a:pt x="40" y="459"/>
                  </a:lnTo>
                  <a:lnTo>
                    <a:pt x="42" y="461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9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4"/>
                  </a:lnTo>
                  <a:lnTo>
                    <a:pt x="49" y="474"/>
                  </a:lnTo>
                  <a:lnTo>
                    <a:pt x="50" y="474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9" y="469"/>
                  </a:lnTo>
                  <a:lnTo>
                    <a:pt x="60" y="468"/>
                  </a:lnTo>
                  <a:lnTo>
                    <a:pt x="60" y="464"/>
                  </a:lnTo>
                  <a:lnTo>
                    <a:pt x="60" y="463"/>
                  </a:lnTo>
                  <a:lnTo>
                    <a:pt x="62" y="463"/>
                  </a:lnTo>
                  <a:lnTo>
                    <a:pt x="62" y="461"/>
                  </a:lnTo>
                  <a:lnTo>
                    <a:pt x="62" y="461"/>
                  </a:lnTo>
                  <a:lnTo>
                    <a:pt x="64" y="461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5" y="459"/>
                  </a:lnTo>
                  <a:lnTo>
                    <a:pt x="70" y="461"/>
                  </a:lnTo>
                  <a:lnTo>
                    <a:pt x="70" y="461"/>
                  </a:lnTo>
                  <a:lnTo>
                    <a:pt x="70" y="463"/>
                  </a:lnTo>
                  <a:lnTo>
                    <a:pt x="72" y="463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77" y="469"/>
                  </a:lnTo>
                  <a:lnTo>
                    <a:pt x="77" y="469"/>
                  </a:lnTo>
                  <a:lnTo>
                    <a:pt x="84" y="471"/>
                  </a:lnTo>
                  <a:lnTo>
                    <a:pt x="85" y="471"/>
                  </a:lnTo>
                  <a:lnTo>
                    <a:pt x="85" y="469"/>
                  </a:lnTo>
                  <a:lnTo>
                    <a:pt x="87" y="468"/>
                  </a:lnTo>
                  <a:lnTo>
                    <a:pt x="89" y="469"/>
                  </a:lnTo>
                  <a:lnTo>
                    <a:pt x="90" y="469"/>
                  </a:lnTo>
                  <a:lnTo>
                    <a:pt x="105" y="471"/>
                  </a:lnTo>
                  <a:lnTo>
                    <a:pt x="114" y="471"/>
                  </a:lnTo>
                  <a:lnTo>
                    <a:pt x="117" y="471"/>
                  </a:lnTo>
                  <a:lnTo>
                    <a:pt x="119" y="471"/>
                  </a:lnTo>
                  <a:lnTo>
                    <a:pt x="122" y="473"/>
                  </a:lnTo>
                  <a:lnTo>
                    <a:pt x="122" y="473"/>
                  </a:lnTo>
                  <a:lnTo>
                    <a:pt x="122" y="474"/>
                  </a:lnTo>
                  <a:lnTo>
                    <a:pt x="124" y="474"/>
                  </a:lnTo>
                  <a:lnTo>
                    <a:pt x="124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7" y="474"/>
                  </a:lnTo>
                  <a:lnTo>
                    <a:pt x="129" y="474"/>
                  </a:lnTo>
                  <a:lnTo>
                    <a:pt x="130" y="474"/>
                  </a:lnTo>
                  <a:lnTo>
                    <a:pt x="132" y="474"/>
                  </a:lnTo>
                  <a:lnTo>
                    <a:pt x="137" y="473"/>
                  </a:lnTo>
                  <a:lnTo>
                    <a:pt x="140" y="469"/>
                  </a:lnTo>
                  <a:lnTo>
                    <a:pt x="142" y="469"/>
                  </a:lnTo>
                  <a:lnTo>
                    <a:pt x="150" y="469"/>
                  </a:lnTo>
                  <a:lnTo>
                    <a:pt x="152" y="469"/>
                  </a:lnTo>
                  <a:lnTo>
                    <a:pt x="154" y="471"/>
                  </a:lnTo>
                  <a:lnTo>
                    <a:pt x="154" y="471"/>
                  </a:lnTo>
                  <a:lnTo>
                    <a:pt x="157" y="474"/>
                  </a:lnTo>
                  <a:lnTo>
                    <a:pt x="164" y="481"/>
                  </a:lnTo>
                  <a:lnTo>
                    <a:pt x="172" y="489"/>
                  </a:lnTo>
                  <a:lnTo>
                    <a:pt x="174" y="489"/>
                  </a:lnTo>
                  <a:lnTo>
                    <a:pt x="174" y="489"/>
                  </a:lnTo>
                  <a:lnTo>
                    <a:pt x="179" y="489"/>
                  </a:lnTo>
                  <a:lnTo>
                    <a:pt x="182" y="488"/>
                  </a:lnTo>
                  <a:lnTo>
                    <a:pt x="184" y="486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7" y="483"/>
                  </a:lnTo>
                  <a:lnTo>
                    <a:pt x="189" y="481"/>
                  </a:lnTo>
                  <a:lnTo>
                    <a:pt x="189" y="481"/>
                  </a:lnTo>
                  <a:lnTo>
                    <a:pt x="189" y="479"/>
                  </a:lnTo>
                  <a:lnTo>
                    <a:pt x="189" y="478"/>
                  </a:lnTo>
                  <a:lnTo>
                    <a:pt x="192" y="474"/>
                  </a:lnTo>
                  <a:lnTo>
                    <a:pt x="192" y="473"/>
                  </a:lnTo>
                  <a:lnTo>
                    <a:pt x="194" y="471"/>
                  </a:lnTo>
                  <a:lnTo>
                    <a:pt x="196" y="471"/>
                  </a:lnTo>
                  <a:lnTo>
                    <a:pt x="199" y="469"/>
                  </a:lnTo>
                  <a:lnTo>
                    <a:pt x="209" y="468"/>
                  </a:lnTo>
                  <a:lnTo>
                    <a:pt x="209" y="468"/>
                  </a:lnTo>
                  <a:lnTo>
                    <a:pt x="212" y="466"/>
                  </a:lnTo>
                  <a:lnTo>
                    <a:pt x="214" y="466"/>
                  </a:lnTo>
                  <a:lnTo>
                    <a:pt x="219" y="466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7" y="463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34" y="461"/>
                  </a:lnTo>
                  <a:lnTo>
                    <a:pt x="241" y="459"/>
                  </a:lnTo>
                  <a:lnTo>
                    <a:pt x="246" y="459"/>
                  </a:lnTo>
                  <a:lnTo>
                    <a:pt x="247" y="459"/>
                  </a:lnTo>
                  <a:lnTo>
                    <a:pt x="249" y="459"/>
                  </a:lnTo>
                  <a:lnTo>
                    <a:pt x="251" y="458"/>
                  </a:lnTo>
                  <a:lnTo>
                    <a:pt x="251" y="458"/>
                  </a:lnTo>
                  <a:lnTo>
                    <a:pt x="254" y="448"/>
                  </a:lnTo>
                  <a:lnTo>
                    <a:pt x="256" y="446"/>
                  </a:lnTo>
                  <a:lnTo>
                    <a:pt x="257" y="443"/>
                  </a:lnTo>
                  <a:lnTo>
                    <a:pt x="257" y="441"/>
                  </a:lnTo>
                  <a:lnTo>
                    <a:pt x="257" y="439"/>
                  </a:lnTo>
                  <a:lnTo>
                    <a:pt x="257" y="439"/>
                  </a:lnTo>
                  <a:lnTo>
                    <a:pt x="261" y="439"/>
                  </a:lnTo>
                  <a:lnTo>
                    <a:pt x="269" y="438"/>
                  </a:lnTo>
                  <a:lnTo>
                    <a:pt x="269" y="436"/>
                  </a:lnTo>
                  <a:lnTo>
                    <a:pt x="272" y="436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9" y="417"/>
                  </a:lnTo>
                  <a:lnTo>
                    <a:pt x="279" y="417"/>
                  </a:lnTo>
                  <a:lnTo>
                    <a:pt x="287" y="416"/>
                  </a:lnTo>
                  <a:lnTo>
                    <a:pt x="289" y="416"/>
                  </a:lnTo>
                  <a:lnTo>
                    <a:pt x="289" y="416"/>
                  </a:lnTo>
                  <a:lnTo>
                    <a:pt x="289" y="417"/>
                  </a:lnTo>
                  <a:lnTo>
                    <a:pt x="291" y="419"/>
                  </a:lnTo>
                  <a:lnTo>
                    <a:pt x="291" y="421"/>
                  </a:lnTo>
                  <a:lnTo>
                    <a:pt x="294" y="421"/>
                  </a:lnTo>
                  <a:lnTo>
                    <a:pt x="296" y="421"/>
                  </a:lnTo>
                  <a:lnTo>
                    <a:pt x="296" y="421"/>
                  </a:lnTo>
                  <a:lnTo>
                    <a:pt x="304" y="417"/>
                  </a:lnTo>
                  <a:lnTo>
                    <a:pt x="311" y="417"/>
                  </a:lnTo>
                  <a:lnTo>
                    <a:pt x="312" y="417"/>
                  </a:lnTo>
                  <a:lnTo>
                    <a:pt x="312" y="416"/>
                  </a:lnTo>
                  <a:lnTo>
                    <a:pt x="314" y="416"/>
                  </a:lnTo>
                  <a:lnTo>
                    <a:pt x="316" y="412"/>
                  </a:lnTo>
                  <a:lnTo>
                    <a:pt x="316" y="411"/>
                  </a:lnTo>
                  <a:lnTo>
                    <a:pt x="316" y="411"/>
                  </a:lnTo>
                  <a:lnTo>
                    <a:pt x="317" y="409"/>
                  </a:lnTo>
                  <a:lnTo>
                    <a:pt x="317" y="411"/>
                  </a:lnTo>
                  <a:lnTo>
                    <a:pt x="319" y="412"/>
                  </a:lnTo>
                  <a:lnTo>
                    <a:pt x="327" y="407"/>
                  </a:lnTo>
                  <a:lnTo>
                    <a:pt x="331" y="406"/>
                  </a:lnTo>
                  <a:lnTo>
                    <a:pt x="342" y="407"/>
                  </a:lnTo>
                  <a:lnTo>
                    <a:pt x="342" y="407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51" y="414"/>
                  </a:lnTo>
                  <a:lnTo>
                    <a:pt x="351" y="414"/>
                  </a:lnTo>
                  <a:lnTo>
                    <a:pt x="352" y="416"/>
                  </a:lnTo>
                  <a:lnTo>
                    <a:pt x="364" y="424"/>
                  </a:lnTo>
                  <a:lnTo>
                    <a:pt x="371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4" y="426"/>
                  </a:lnTo>
                  <a:lnTo>
                    <a:pt x="376" y="422"/>
                  </a:lnTo>
                  <a:lnTo>
                    <a:pt x="377" y="422"/>
                  </a:lnTo>
                  <a:lnTo>
                    <a:pt x="379" y="422"/>
                  </a:lnTo>
                  <a:lnTo>
                    <a:pt x="381" y="422"/>
                  </a:lnTo>
                  <a:lnTo>
                    <a:pt x="381" y="422"/>
                  </a:lnTo>
                  <a:lnTo>
                    <a:pt x="384" y="428"/>
                  </a:lnTo>
                  <a:lnTo>
                    <a:pt x="389" y="438"/>
                  </a:lnTo>
                  <a:lnTo>
                    <a:pt x="391" y="433"/>
                  </a:lnTo>
                  <a:lnTo>
                    <a:pt x="391" y="431"/>
                  </a:lnTo>
                  <a:lnTo>
                    <a:pt x="392" y="428"/>
                  </a:lnTo>
                  <a:lnTo>
                    <a:pt x="392" y="428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411" y="429"/>
                  </a:lnTo>
                  <a:lnTo>
                    <a:pt x="411" y="429"/>
                  </a:lnTo>
                  <a:lnTo>
                    <a:pt x="411" y="431"/>
                  </a:lnTo>
                  <a:lnTo>
                    <a:pt x="412" y="436"/>
                  </a:lnTo>
                  <a:lnTo>
                    <a:pt x="416" y="441"/>
                  </a:lnTo>
                  <a:lnTo>
                    <a:pt x="416" y="441"/>
                  </a:lnTo>
                  <a:lnTo>
                    <a:pt x="417" y="444"/>
                  </a:lnTo>
                  <a:lnTo>
                    <a:pt x="417" y="444"/>
                  </a:lnTo>
                  <a:lnTo>
                    <a:pt x="426" y="444"/>
                  </a:lnTo>
                  <a:lnTo>
                    <a:pt x="427" y="444"/>
                  </a:lnTo>
                  <a:lnTo>
                    <a:pt x="429" y="443"/>
                  </a:lnTo>
                  <a:lnTo>
                    <a:pt x="429" y="441"/>
                  </a:lnTo>
                  <a:lnTo>
                    <a:pt x="429" y="441"/>
                  </a:lnTo>
                  <a:lnTo>
                    <a:pt x="429" y="439"/>
                  </a:lnTo>
                  <a:lnTo>
                    <a:pt x="431" y="439"/>
                  </a:lnTo>
                  <a:lnTo>
                    <a:pt x="432" y="438"/>
                  </a:lnTo>
                  <a:lnTo>
                    <a:pt x="432" y="439"/>
                  </a:lnTo>
                  <a:lnTo>
                    <a:pt x="439" y="454"/>
                  </a:lnTo>
                  <a:lnTo>
                    <a:pt x="441" y="471"/>
                  </a:lnTo>
                  <a:lnTo>
                    <a:pt x="441" y="471"/>
                  </a:lnTo>
                  <a:lnTo>
                    <a:pt x="439" y="476"/>
                  </a:lnTo>
                  <a:lnTo>
                    <a:pt x="439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6" y="479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6" y="481"/>
                  </a:lnTo>
                  <a:lnTo>
                    <a:pt x="437" y="483"/>
                  </a:lnTo>
                  <a:lnTo>
                    <a:pt x="437" y="483"/>
                  </a:lnTo>
                  <a:lnTo>
                    <a:pt x="439" y="483"/>
                  </a:lnTo>
                  <a:lnTo>
                    <a:pt x="439" y="484"/>
                  </a:lnTo>
                  <a:lnTo>
                    <a:pt x="439" y="486"/>
                  </a:lnTo>
                  <a:lnTo>
                    <a:pt x="439" y="489"/>
                  </a:lnTo>
                  <a:lnTo>
                    <a:pt x="454" y="499"/>
                  </a:lnTo>
                  <a:lnTo>
                    <a:pt x="456" y="499"/>
                  </a:lnTo>
                  <a:lnTo>
                    <a:pt x="456" y="499"/>
                  </a:lnTo>
                  <a:lnTo>
                    <a:pt x="459" y="498"/>
                  </a:lnTo>
                  <a:lnTo>
                    <a:pt x="459" y="498"/>
                  </a:lnTo>
                  <a:lnTo>
                    <a:pt x="461" y="496"/>
                  </a:lnTo>
                  <a:lnTo>
                    <a:pt x="461" y="494"/>
                  </a:lnTo>
                  <a:lnTo>
                    <a:pt x="459" y="494"/>
                  </a:lnTo>
                  <a:lnTo>
                    <a:pt x="459" y="493"/>
                  </a:lnTo>
                  <a:lnTo>
                    <a:pt x="459" y="493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3"/>
                  </a:lnTo>
                  <a:lnTo>
                    <a:pt x="466" y="493"/>
                  </a:lnTo>
                  <a:lnTo>
                    <a:pt x="468" y="501"/>
                  </a:lnTo>
                  <a:lnTo>
                    <a:pt x="468" y="513"/>
                  </a:lnTo>
                  <a:lnTo>
                    <a:pt x="468" y="513"/>
                  </a:lnTo>
                  <a:lnTo>
                    <a:pt x="466" y="519"/>
                  </a:lnTo>
                  <a:lnTo>
                    <a:pt x="471" y="528"/>
                  </a:lnTo>
                  <a:lnTo>
                    <a:pt x="474" y="531"/>
                  </a:lnTo>
                  <a:lnTo>
                    <a:pt x="481" y="536"/>
                  </a:lnTo>
                  <a:lnTo>
                    <a:pt x="484" y="536"/>
                  </a:lnTo>
                  <a:lnTo>
                    <a:pt x="486" y="534"/>
                  </a:lnTo>
                  <a:lnTo>
                    <a:pt x="493" y="539"/>
                  </a:lnTo>
                  <a:lnTo>
                    <a:pt x="496" y="543"/>
                  </a:lnTo>
                  <a:lnTo>
                    <a:pt x="496" y="548"/>
                  </a:lnTo>
                  <a:lnTo>
                    <a:pt x="496" y="549"/>
                  </a:lnTo>
                  <a:lnTo>
                    <a:pt x="498" y="551"/>
                  </a:lnTo>
                  <a:lnTo>
                    <a:pt x="498" y="559"/>
                  </a:lnTo>
                  <a:lnTo>
                    <a:pt x="494" y="564"/>
                  </a:lnTo>
                  <a:lnTo>
                    <a:pt x="494" y="564"/>
                  </a:lnTo>
                  <a:lnTo>
                    <a:pt x="496" y="566"/>
                  </a:lnTo>
                  <a:lnTo>
                    <a:pt x="498" y="568"/>
                  </a:lnTo>
                  <a:lnTo>
                    <a:pt x="503" y="571"/>
                  </a:lnTo>
                  <a:lnTo>
                    <a:pt x="504" y="573"/>
                  </a:lnTo>
                  <a:lnTo>
                    <a:pt x="506" y="573"/>
                  </a:lnTo>
                  <a:lnTo>
                    <a:pt x="513" y="574"/>
                  </a:lnTo>
                  <a:lnTo>
                    <a:pt x="511" y="574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6" y="576"/>
                  </a:lnTo>
                  <a:lnTo>
                    <a:pt x="506" y="576"/>
                  </a:lnTo>
                  <a:lnTo>
                    <a:pt x="503" y="578"/>
                  </a:lnTo>
                  <a:lnTo>
                    <a:pt x="499" y="576"/>
                  </a:lnTo>
                  <a:lnTo>
                    <a:pt x="499" y="576"/>
                  </a:lnTo>
                  <a:lnTo>
                    <a:pt x="489" y="574"/>
                  </a:lnTo>
                  <a:lnTo>
                    <a:pt x="486" y="574"/>
                  </a:lnTo>
                  <a:lnTo>
                    <a:pt x="481" y="574"/>
                  </a:lnTo>
                  <a:lnTo>
                    <a:pt x="481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3" y="581"/>
                  </a:lnTo>
                  <a:lnTo>
                    <a:pt x="483" y="581"/>
                  </a:lnTo>
                  <a:lnTo>
                    <a:pt x="473" y="579"/>
                  </a:lnTo>
                  <a:lnTo>
                    <a:pt x="459" y="574"/>
                  </a:lnTo>
                  <a:lnTo>
                    <a:pt x="452" y="568"/>
                  </a:lnTo>
                  <a:lnTo>
                    <a:pt x="441" y="574"/>
                  </a:lnTo>
                  <a:lnTo>
                    <a:pt x="434" y="579"/>
                  </a:lnTo>
                  <a:lnTo>
                    <a:pt x="434" y="581"/>
                  </a:lnTo>
                  <a:lnTo>
                    <a:pt x="436" y="581"/>
                  </a:lnTo>
                  <a:lnTo>
                    <a:pt x="436" y="584"/>
                  </a:lnTo>
                  <a:lnTo>
                    <a:pt x="439" y="591"/>
                  </a:lnTo>
                  <a:lnTo>
                    <a:pt x="444" y="603"/>
                  </a:lnTo>
                  <a:lnTo>
                    <a:pt x="446" y="603"/>
                  </a:lnTo>
                  <a:lnTo>
                    <a:pt x="444" y="616"/>
                  </a:lnTo>
                  <a:lnTo>
                    <a:pt x="444" y="616"/>
                  </a:lnTo>
                  <a:lnTo>
                    <a:pt x="442" y="619"/>
                  </a:lnTo>
                  <a:lnTo>
                    <a:pt x="441" y="619"/>
                  </a:lnTo>
                  <a:lnTo>
                    <a:pt x="441" y="621"/>
                  </a:lnTo>
                  <a:lnTo>
                    <a:pt x="439" y="621"/>
                  </a:lnTo>
                  <a:lnTo>
                    <a:pt x="434" y="624"/>
                  </a:lnTo>
                  <a:lnTo>
                    <a:pt x="431" y="624"/>
                  </a:lnTo>
                  <a:lnTo>
                    <a:pt x="429" y="628"/>
                  </a:lnTo>
                  <a:lnTo>
                    <a:pt x="429" y="628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31" y="633"/>
                  </a:lnTo>
                  <a:lnTo>
                    <a:pt x="432" y="636"/>
                  </a:lnTo>
                  <a:lnTo>
                    <a:pt x="431" y="638"/>
                  </a:lnTo>
                  <a:lnTo>
                    <a:pt x="427" y="643"/>
                  </a:lnTo>
                  <a:lnTo>
                    <a:pt x="427" y="643"/>
                  </a:lnTo>
                  <a:lnTo>
                    <a:pt x="426" y="643"/>
                  </a:lnTo>
                  <a:lnTo>
                    <a:pt x="424" y="644"/>
                  </a:lnTo>
                  <a:lnTo>
                    <a:pt x="421" y="646"/>
                  </a:lnTo>
                  <a:lnTo>
                    <a:pt x="417" y="649"/>
                  </a:lnTo>
                  <a:lnTo>
                    <a:pt x="416" y="649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7" y="656"/>
                  </a:lnTo>
                  <a:lnTo>
                    <a:pt x="419" y="661"/>
                  </a:lnTo>
                  <a:lnTo>
                    <a:pt x="419" y="663"/>
                  </a:lnTo>
                  <a:lnTo>
                    <a:pt x="417" y="669"/>
                  </a:lnTo>
                  <a:lnTo>
                    <a:pt x="417" y="671"/>
                  </a:lnTo>
                  <a:lnTo>
                    <a:pt x="416" y="671"/>
                  </a:lnTo>
                  <a:lnTo>
                    <a:pt x="414" y="671"/>
                  </a:lnTo>
                  <a:lnTo>
                    <a:pt x="412" y="673"/>
                  </a:lnTo>
                  <a:lnTo>
                    <a:pt x="412" y="673"/>
                  </a:lnTo>
                  <a:lnTo>
                    <a:pt x="411" y="671"/>
                  </a:lnTo>
                  <a:lnTo>
                    <a:pt x="411" y="671"/>
                  </a:lnTo>
                  <a:lnTo>
                    <a:pt x="411" y="669"/>
                  </a:lnTo>
                  <a:lnTo>
                    <a:pt x="411" y="669"/>
                  </a:lnTo>
                  <a:lnTo>
                    <a:pt x="407" y="668"/>
                  </a:lnTo>
                  <a:lnTo>
                    <a:pt x="406" y="668"/>
                  </a:lnTo>
                  <a:lnTo>
                    <a:pt x="404" y="668"/>
                  </a:lnTo>
                  <a:lnTo>
                    <a:pt x="402" y="669"/>
                  </a:lnTo>
                  <a:lnTo>
                    <a:pt x="401" y="669"/>
                  </a:lnTo>
                  <a:lnTo>
                    <a:pt x="401" y="671"/>
                  </a:lnTo>
                  <a:lnTo>
                    <a:pt x="399" y="673"/>
                  </a:lnTo>
                  <a:lnTo>
                    <a:pt x="399" y="676"/>
                  </a:lnTo>
                  <a:lnTo>
                    <a:pt x="399" y="678"/>
                  </a:lnTo>
                  <a:lnTo>
                    <a:pt x="401" y="678"/>
                  </a:lnTo>
                  <a:lnTo>
                    <a:pt x="401" y="678"/>
                  </a:lnTo>
                  <a:lnTo>
                    <a:pt x="404" y="678"/>
                  </a:lnTo>
                  <a:lnTo>
                    <a:pt x="404" y="678"/>
                  </a:lnTo>
                  <a:lnTo>
                    <a:pt x="404" y="679"/>
                  </a:lnTo>
                  <a:lnTo>
                    <a:pt x="404" y="679"/>
                  </a:lnTo>
                  <a:lnTo>
                    <a:pt x="404" y="681"/>
                  </a:lnTo>
                  <a:lnTo>
                    <a:pt x="406" y="681"/>
                  </a:lnTo>
                  <a:lnTo>
                    <a:pt x="406" y="683"/>
                  </a:lnTo>
                  <a:lnTo>
                    <a:pt x="406" y="684"/>
                  </a:lnTo>
                  <a:lnTo>
                    <a:pt x="406" y="684"/>
                  </a:lnTo>
                  <a:lnTo>
                    <a:pt x="407" y="686"/>
                  </a:lnTo>
                  <a:lnTo>
                    <a:pt x="407" y="686"/>
                  </a:lnTo>
                  <a:lnTo>
                    <a:pt x="409" y="688"/>
                  </a:lnTo>
                  <a:lnTo>
                    <a:pt x="409" y="688"/>
                  </a:lnTo>
                  <a:lnTo>
                    <a:pt x="411" y="690"/>
                  </a:lnTo>
                  <a:lnTo>
                    <a:pt x="412" y="690"/>
                  </a:lnTo>
                  <a:lnTo>
                    <a:pt x="426" y="693"/>
                  </a:lnTo>
                  <a:lnTo>
                    <a:pt x="432" y="695"/>
                  </a:lnTo>
                  <a:lnTo>
                    <a:pt x="432" y="695"/>
                  </a:lnTo>
                  <a:lnTo>
                    <a:pt x="434" y="695"/>
                  </a:lnTo>
                  <a:lnTo>
                    <a:pt x="436" y="693"/>
                  </a:lnTo>
                  <a:lnTo>
                    <a:pt x="442" y="686"/>
                  </a:lnTo>
                  <a:lnTo>
                    <a:pt x="449" y="683"/>
                  </a:lnTo>
                  <a:lnTo>
                    <a:pt x="456" y="678"/>
                  </a:lnTo>
                  <a:lnTo>
                    <a:pt x="464" y="671"/>
                  </a:lnTo>
                  <a:lnTo>
                    <a:pt x="471" y="669"/>
                  </a:lnTo>
                  <a:lnTo>
                    <a:pt x="476" y="669"/>
                  </a:lnTo>
                  <a:lnTo>
                    <a:pt x="478" y="669"/>
                  </a:lnTo>
                  <a:lnTo>
                    <a:pt x="483" y="671"/>
                  </a:lnTo>
                  <a:lnTo>
                    <a:pt x="484" y="671"/>
                  </a:lnTo>
                  <a:lnTo>
                    <a:pt x="488" y="671"/>
                  </a:lnTo>
                  <a:lnTo>
                    <a:pt x="489" y="673"/>
                  </a:lnTo>
                  <a:lnTo>
                    <a:pt x="489" y="673"/>
                  </a:lnTo>
                  <a:lnTo>
                    <a:pt x="493" y="674"/>
                  </a:lnTo>
                  <a:lnTo>
                    <a:pt x="493" y="676"/>
                  </a:lnTo>
                  <a:lnTo>
                    <a:pt x="494" y="676"/>
                  </a:lnTo>
                  <a:lnTo>
                    <a:pt x="494" y="679"/>
                  </a:lnTo>
                  <a:lnTo>
                    <a:pt x="496" y="679"/>
                  </a:lnTo>
                  <a:lnTo>
                    <a:pt x="496" y="681"/>
                  </a:lnTo>
                  <a:lnTo>
                    <a:pt x="496" y="681"/>
                  </a:lnTo>
                  <a:lnTo>
                    <a:pt x="496" y="683"/>
                  </a:lnTo>
                  <a:lnTo>
                    <a:pt x="496" y="688"/>
                  </a:lnTo>
                  <a:lnTo>
                    <a:pt x="496" y="688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4"/>
                  </a:lnTo>
                  <a:lnTo>
                    <a:pt x="501" y="676"/>
                  </a:lnTo>
                  <a:lnTo>
                    <a:pt x="501" y="67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8" y="664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4" y="664"/>
                  </a:lnTo>
                  <a:lnTo>
                    <a:pt x="493" y="666"/>
                  </a:lnTo>
                  <a:lnTo>
                    <a:pt x="491" y="666"/>
                  </a:lnTo>
                  <a:lnTo>
                    <a:pt x="491" y="666"/>
                  </a:lnTo>
                  <a:lnTo>
                    <a:pt x="489" y="664"/>
                  </a:lnTo>
                  <a:lnTo>
                    <a:pt x="489" y="663"/>
                  </a:lnTo>
                  <a:lnTo>
                    <a:pt x="486" y="656"/>
                  </a:lnTo>
                  <a:lnTo>
                    <a:pt x="486" y="646"/>
                  </a:lnTo>
                  <a:lnTo>
                    <a:pt x="486" y="633"/>
                  </a:lnTo>
                  <a:lnTo>
                    <a:pt x="486" y="633"/>
                  </a:lnTo>
                  <a:lnTo>
                    <a:pt x="489" y="633"/>
                  </a:lnTo>
                  <a:lnTo>
                    <a:pt x="491" y="634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8"/>
                  </a:lnTo>
                  <a:lnTo>
                    <a:pt x="491" y="639"/>
                  </a:lnTo>
                  <a:lnTo>
                    <a:pt x="491" y="639"/>
                  </a:lnTo>
                  <a:lnTo>
                    <a:pt x="491" y="643"/>
                  </a:lnTo>
                  <a:lnTo>
                    <a:pt x="496" y="649"/>
                  </a:lnTo>
                  <a:lnTo>
                    <a:pt x="498" y="648"/>
                  </a:lnTo>
                  <a:lnTo>
                    <a:pt x="501" y="646"/>
                  </a:lnTo>
                  <a:lnTo>
                    <a:pt x="503" y="644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1" y="643"/>
                  </a:lnTo>
                  <a:lnTo>
                    <a:pt x="501" y="643"/>
                  </a:lnTo>
                  <a:lnTo>
                    <a:pt x="499" y="643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39"/>
                  </a:lnTo>
                  <a:lnTo>
                    <a:pt x="498" y="639"/>
                  </a:lnTo>
                  <a:lnTo>
                    <a:pt x="498" y="638"/>
                  </a:lnTo>
                  <a:lnTo>
                    <a:pt x="504" y="633"/>
                  </a:lnTo>
                  <a:lnTo>
                    <a:pt x="511" y="628"/>
                  </a:lnTo>
                  <a:lnTo>
                    <a:pt x="516" y="624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8" y="621"/>
                  </a:lnTo>
                  <a:lnTo>
                    <a:pt x="518" y="623"/>
                  </a:lnTo>
                  <a:lnTo>
                    <a:pt x="518" y="623"/>
                  </a:lnTo>
                  <a:lnTo>
                    <a:pt x="519" y="626"/>
                  </a:lnTo>
                  <a:lnTo>
                    <a:pt x="519" y="628"/>
                  </a:lnTo>
                  <a:lnTo>
                    <a:pt x="519" y="628"/>
                  </a:lnTo>
                  <a:lnTo>
                    <a:pt x="521" y="626"/>
                  </a:lnTo>
                  <a:lnTo>
                    <a:pt x="524" y="623"/>
                  </a:lnTo>
                  <a:lnTo>
                    <a:pt x="526" y="621"/>
                  </a:lnTo>
                  <a:lnTo>
                    <a:pt x="528" y="618"/>
                  </a:lnTo>
                  <a:lnTo>
                    <a:pt x="533" y="609"/>
                  </a:lnTo>
                  <a:lnTo>
                    <a:pt x="536" y="603"/>
                  </a:lnTo>
                  <a:lnTo>
                    <a:pt x="538" y="601"/>
                  </a:lnTo>
                  <a:lnTo>
                    <a:pt x="538" y="601"/>
                  </a:lnTo>
                  <a:lnTo>
                    <a:pt x="546" y="583"/>
                  </a:lnTo>
                  <a:lnTo>
                    <a:pt x="551" y="573"/>
                  </a:lnTo>
                  <a:lnTo>
                    <a:pt x="551" y="571"/>
                  </a:lnTo>
                  <a:lnTo>
                    <a:pt x="553" y="566"/>
                  </a:lnTo>
                  <a:lnTo>
                    <a:pt x="553" y="564"/>
                  </a:lnTo>
                  <a:lnTo>
                    <a:pt x="551" y="561"/>
                  </a:lnTo>
                  <a:lnTo>
                    <a:pt x="551" y="561"/>
                  </a:lnTo>
                  <a:lnTo>
                    <a:pt x="553" y="556"/>
                  </a:lnTo>
                  <a:lnTo>
                    <a:pt x="559" y="551"/>
                  </a:lnTo>
                  <a:lnTo>
                    <a:pt x="564" y="549"/>
                  </a:lnTo>
                  <a:lnTo>
                    <a:pt x="566" y="548"/>
                  </a:lnTo>
                  <a:lnTo>
                    <a:pt x="568" y="548"/>
                  </a:lnTo>
                  <a:lnTo>
                    <a:pt x="573" y="546"/>
                  </a:lnTo>
                  <a:lnTo>
                    <a:pt x="574" y="544"/>
                  </a:lnTo>
                  <a:lnTo>
                    <a:pt x="574" y="544"/>
                  </a:lnTo>
                  <a:lnTo>
                    <a:pt x="578" y="546"/>
                  </a:lnTo>
                  <a:lnTo>
                    <a:pt x="579" y="546"/>
                  </a:lnTo>
                  <a:lnTo>
                    <a:pt x="583" y="546"/>
                  </a:lnTo>
                  <a:lnTo>
                    <a:pt x="584" y="546"/>
                  </a:lnTo>
                  <a:lnTo>
                    <a:pt x="588" y="543"/>
                  </a:lnTo>
                  <a:lnTo>
                    <a:pt x="589" y="543"/>
                  </a:lnTo>
                  <a:lnTo>
                    <a:pt x="591" y="538"/>
                  </a:lnTo>
                  <a:lnTo>
                    <a:pt x="601" y="539"/>
                  </a:lnTo>
                  <a:lnTo>
                    <a:pt x="613" y="539"/>
                  </a:lnTo>
                  <a:lnTo>
                    <a:pt x="613" y="539"/>
                  </a:lnTo>
                  <a:lnTo>
                    <a:pt x="616" y="538"/>
                  </a:lnTo>
                  <a:lnTo>
                    <a:pt x="618" y="536"/>
                  </a:lnTo>
                  <a:lnTo>
                    <a:pt x="619" y="536"/>
                  </a:lnTo>
                  <a:lnTo>
                    <a:pt x="619" y="534"/>
                  </a:lnTo>
                  <a:lnTo>
                    <a:pt x="614" y="511"/>
                  </a:lnTo>
                  <a:lnTo>
                    <a:pt x="611" y="498"/>
                  </a:lnTo>
                  <a:lnTo>
                    <a:pt x="603" y="488"/>
                  </a:lnTo>
                  <a:lnTo>
                    <a:pt x="601" y="486"/>
                  </a:lnTo>
                  <a:lnTo>
                    <a:pt x="601" y="486"/>
                  </a:lnTo>
                  <a:lnTo>
                    <a:pt x="599" y="486"/>
                  </a:lnTo>
                  <a:lnTo>
                    <a:pt x="599" y="486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3"/>
                  </a:lnTo>
                  <a:lnTo>
                    <a:pt x="601" y="483"/>
                  </a:lnTo>
                  <a:lnTo>
                    <a:pt x="601" y="483"/>
                  </a:lnTo>
                  <a:lnTo>
                    <a:pt x="606" y="488"/>
                  </a:lnTo>
                  <a:lnTo>
                    <a:pt x="618" y="503"/>
                  </a:lnTo>
                  <a:lnTo>
                    <a:pt x="618" y="503"/>
                  </a:lnTo>
                  <a:lnTo>
                    <a:pt x="621" y="509"/>
                  </a:lnTo>
                  <a:lnTo>
                    <a:pt x="621" y="509"/>
                  </a:lnTo>
                  <a:lnTo>
                    <a:pt x="621" y="511"/>
                  </a:lnTo>
                  <a:lnTo>
                    <a:pt x="621" y="514"/>
                  </a:lnTo>
                  <a:lnTo>
                    <a:pt x="621" y="518"/>
                  </a:lnTo>
                  <a:lnTo>
                    <a:pt x="619" y="519"/>
                  </a:lnTo>
                  <a:lnTo>
                    <a:pt x="619" y="519"/>
                  </a:lnTo>
                  <a:lnTo>
                    <a:pt x="618" y="521"/>
                  </a:lnTo>
                  <a:lnTo>
                    <a:pt x="619" y="523"/>
                  </a:lnTo>
                  <a:lnTo>
                    <a:pt x="619" y="524"/>
                  </a:lnTo>
                  <a:lnTo>
                    <a:pt x="619" y="526"/>
                  </a:lnTo>
                  <a:lnTo>
                    <a:pt x="619" y="528"/>
                  </a:lnTo>
                  <a:lnTo>
                    <a:pt x="623" y="531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6" y="536"/>
                  </a:lnTo>
                  <a:lnTo>
                    <a:pt x="626" y="536"/>
                  </a:lnTo>
                  <a:lnTo>
                    <a:pt x="628" y="536"/>
                  </a:lnTo>
                  <a:lnTo>
                    <a:pt x="628" y="538"/>
                  </a:lnTo>
                  <a:lnTo>
                    <a:pt x="633" y="538"/>
                  </a:lnTo>
                  <a:lnTo>
                    <a:pt x="638" y="539"/>
                  </a:lnTo>
                  <a:lnTo>
                    <a:pt x="648" y="539"/>
                  </a:lnTo>
                  <a:lnTo>
                    <a:pt x="648" y="539"/>
                  </a:lnTo>
                  <a:lnTo>
                    <a:pt x="649" y="539"/>
                  </a:lnTo>
                  <a:lnTo>
                    <a:pt x="651" y="538"/>
                  </a:lnTo>
                  <a:lnTo>
                    <a:pt x="656" y="536"/>
                  </a:lnTo>
                  <a:lnTo>
                    <a:pt x="653" y="544"/>
                  </a:lnTo>
                  <a:lnTo>
                    <a:pt x="644" y="548"/>
                  </a:lnTo>
                  <a:lnTo>
                    <a:pt x="629" y="548"/>
                  </a:lnTo>
                  <a:lnTo>
                    <a:pt x="616" y="548"/>
                  </a:lnTo>
                  <a:lnTo>
                    <a:pt x="608" y="546"/>
                  </a:lnTo>
                  <a:lnTo>
                    <a:pt x="596" y="546"/>
                  </a:lnTo>
                  <a:lnTo>
                    <a:pt x="594" y="546"/>
                  </a:lnTo>
                  <a:lnTo>
                    <a:pt x="596" y="548"/>
                  </a:lnTo>
                  <a:lnTo>
                    <a:pt x="598" y="548"/>
                  </a:lnTo>
                  <a:lnTo>
                    <a:pt x="601" y="551"/>
                  </a:lnTo>
                  <a:lnTo>
                    <a:pt x="606" y="554"/>
                  </a:lnTo>
                  <a:lnTo>
                    <a:pt x="608" y="553"/>
                  </a:lnTo>
                  <a:lnTo>
                    <a:pt x="609" y="553"/>
                  </a:lnTo>
                  <a:lnTo>
                    <a:pt x="609" y="551"/>
                  </a:lnTo>
                  <a:lnTo>
                    <a:pt x="611" y="551"/>
                  </a:lnTo>
                  <a:lnTo>
                    <a:pt x="613" y="551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31" y="556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28" y="561"/>
                  </a:lnTo>
                  <a:lnTo>
                    <a:pt x="633" y="571"/>
                  </a:lnTo>
                  <a:lnTo>
                    <a:pt x="649" y="579"/>
                  </a:lnTo>
                  <a:lnTo>
                    <a:pt x="649" y="579"/>
                  </a:lnTo>
                  <a:lnTo>
                    <a:pt x="658" y="581"/>
                  </a:lnTo>
                  <a:lnTo>
                    <a:pt x="664" y="581"/>
                  </a:lnTo>
                  <a:lnTo>
                    <a:pt x="666" y="581"/>
                  </a:lnTo>
                  <a:lnTo>
                    <a:pt x="666" y="581"/>
                  </a:lnTo>
                  <a:lnTo>
                    <a:pt x="668" y="579"/>
                  </a:lnTo>
                  <a:lnTo>
                    <a:pt x="668" y="579"/>
                  </a:lnTo>
                  <a:lnTo>
                    <a:pt x="669" y="579"/>
                  </a:lnTo>
                  <a:lnTo>
                    <a:pt x="673" y="576"/>
                  </a:lnTo>
                  <a:lnTo>
                    <a:pt x="681" y="573"/>
                  </a:lnTo>
                  <a:lnTo>
                    <a:pt x="684" y="573"/>
                  </a:lnTo>
                  <a:lnTo>
                    <a:pt x="686" y="573"/>
                  </a:lnTo>
                  <a:lnTo>
                    <a:pt x="689" y="574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4" y="568"/>
                  </a:lnTo>
                  <a:lnTo>
                    <a:pt x="708" y="566"/>
                  </a:lnTo>
                  <a:lnTo>
                    <a:pt x="711" y="566"/>
                  </a:lnTo>
                  <a:lnTo>
                    <a:pt x="714" y="568"/>
                  </a:lnTo>
                  <a:lnTo>
                    <a:pt x="719" y="569"/>
                  </a:lnTo>
                  <a:lnTo>
                    <a:pt x="730" y="566"/>
                  </a:lnTo>
                  <a:lnTo>
                    <a:pt x="730" y="566"/>
                  </a:lnTo>
                  <a:lnTo>
                    <a:pt x="731" y="561"/>
                  </a:lnTo>
                  <a:lnTo>
                    <a:pt x="731" y="561"/>
                  </a:lnTo>
                  <a:lnTo>
                    <a:pt x="733" y="561"/>
                  </a:lnTo>
                  <a:lnTo>
                    <a:pt x="733" y="561"/>
                  </a:lnTo>
                  <a:lnTo>
                    <a:pt x="736" y="566"/>
                  </a:lnTo>
                  <a:lnTo>
                    <a:pt x="736" y="566"/>
                  </a:lnTo>
                  <a:lnTo>
                    <a:pt x="741" y="583"/>
                  </a:lnTo>
                  <a:lnTo>
                    <a:pt x="723" y="598"/>
                  </a:lnTo>
                  <a:lnTo>
                    <a:pt x="713" y="604"/>
                  </a:lnTo>
                  <a:lnTo>
                    <a:pt x="708" y="606"/>
                  </a:lnTo>
                  <a:lnTo>
                    <a:pt x="703" y="611"/>
                  </a:lnTo>
                  <a:lnTo>
                    <a:pt x="699" y="614"/>
                  </a:lnTo>
                  <a:lnTo>
                    <a:pt x="696" y="616"/>
                  </a:lnTo>
                  <a:lnTo>
                    <a:pt x="678" y="634"/>
                  </a:lnTo>
                  <a:lnTo>
                    <a:pt x="676" y="636"/>
                  </a:lnTo>
                  <a:lnTo>
                    <a:pt x="676" y="636"/>
                  </a:lnTo>
                  <a:lnTo>
                    <a:pt x="674" y="639"/>
                  </a:lnTo>
                  <a:lnTo>
                    <a:pt x="674" y="641"/>
                  </a:lnTo>
                  <a:lnTo>
                    <a:pt x="673" y="643"/>
                  </a:lnTo>
                  <a:lnTo>
                    <a:pt x="676" y="648"/>
                  </a:lnTo>
                  <a:lnTo>
                    <a:pt x="676" y="648"/>
                  </a:lnTo>
                  <a:lnTo>
                    <a:pt x="679" y="649"/>
                  </a:lnTo>
                  <a:lnTo>
                    <a:pt x="681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8"/>
                  </a:lnTo>
                  <a:lnTo>
                    <a:pt x="686" y="648"/>
                  </a:lnTo>
                  <a:lnTo>
                    <a:pt x="688" y="648"/>
                  </a:lnTo>
                  <a:lnTo>
                    <a:pt x="688" y="646"/>
                  </a:lnTo>
                  <a:lnTo>
                    <a:pt x="688" y="646"/>
                  </a:lnTo>
                  <a:lnTo>
                    <a:pt x="689" y="644"/>
                  </a:lnTo>
                  <a:lnTo>
                    <a:pt x="689" y="644"/>
                  </a:lnTo>
                  <a:lnTo>
                    <a:pt x="691" y="643"/>
                  </a:lnTo>
                  <a:lnTo>
                    <a:pt x="696" y="643"/>
                  </a:lnTo>
                  <a:lnTo>
                    <a:pt x="698" y="643"/>
                  </a:lnTo>
                  <a:lnTo>
                    <a:pt x="699" y="643"/>
                  </a:lnTo>
                  <a:lnTo>
                    <a:pt x="703" y="643"/>
                  </a:lnTo>
                  <a:lnTo>
                    <a:pt x="709" y="646"/>
                  </a:lnTo>
                  <a:lnTo>
                    <a:pt x="713" y="648"/>
                  </a:lnTo>
                  <a:lnTo>
                    <a:pt x="714" y="648"/>
                  </a:lnTo>
                  <a:lnTo>
                    <a:pt x="716" y="649"/>
                  </a:lnTo>
                  <a:lnTo>
                    <a:pt x="716" y="649"/>
                  </a:lnTo>
                  <a:lnTo>
                    <a:pt x="719" y="651"/>
                  </a:lnTo>
                  <a:lnTo>
                    <a:pt x="721" y="654"/>
                  </a:lnTo>
                  <a:lnTo>
                    <a:pt x="721" y="654"/>
                  </a:lnTo>
                  <a:lnTo>
                    <a:pt x="726" y="656"/>
                  </a:lnTo>
                  <a:lnTo>
                    <a:pt x="728" y="656"/>
                  </a:lnTo>
                  <a:lnTo>
                    <a:pt x="730" y="656"/>
                  </a:lnTo>
                  <a:lnTo>
                    <a:pt x="730" y="654"/>
                  </a:lnTo>
                  <a:lnTo>
                    <a:pt x="730" y="653"/>
                  </a:lnTo>
                  <a:lnTo>
                    <a:pt x="733" y="651"/>
                  </a:lnTo>
                  <a:lnTo>
                    <a:pt x="735" y="651"/>
                  </a:lnTo>
                  <a:lnTo>
                    <a:pt x="736" y="651"/>
                  </a:lnTo>
                  <a:lnTo>
                    <a:pt x="736" y="651"/>
                  </a:lnTo>
                  <a:lnTo>
                    <a:pt x="738" y="651"/>
                  </a:lnTo>
                  <a:lnTo>
                    <a:pt x="745" y="654"/>
                  </a:lnTo>
                  <a:lnTo>
                    <a:pt x="746" y="656"/>
                  </a:lnTo>
                  <a:lnTo>
                    <a:pt x="746" y="658"/>
                  </a:lnTo>
                  <a:lnTo>
                    <a:pt x="748" y="658"/>
                  </a:lnTo>
                  <a:lnTo>
                    <a:pt x="748" y="658"/>
                  </a:lnTo>
                  <a:lnTo>
                    <a:pt x="753" y="668"/>
                  </a:lnTo>
                  <a:lnTo>
                    <a:pt x="753" y="669"/>
                  </a:lnTo>
                  <a:lnTo>
                    <a:pt x="755" y="673"/>
                  </a:lnTo>
                  <a:lnTo>
                    <a:pt x="755" y="673"/>
                  </a:lnTo>
                  <a:lnTo>
                    <a:pt x="755" y="678"/>
                  </a:lnTo>
                  <a:lnTo>
                    <a:pt x="753" y="695"/>
                  </a:lnTo>
                  <a:lnTo>
                    <a:pt x="753" y="701"/>
                  </a:lnTo>
                  <a:lnTo>
                    <a:pt x="751" y="703"/>
                  </a:lnTo>
                  <a:lnTo>
                    <a:pt x="748" y="703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5" y="708"/>
                  </a:lnTo>
                  <a:lnTo>
                    <a:pt x="746" y="708"/>
                  </a:lnTo>
                  <a:lnTo>
                    <a:pt x="750" y="711"/>
                  </a:lnTo>
                  <a:lnTo>
                    <a:pt x="751" y="711"/>
                  </a:lnTo>
                  <a:lnTo>
                    <a:pt x="763" y="716"/>
                  </a:lnTo>
                  <a:lnTo>
                    <a:pt x="768" y="720"/>
                  </a:lnTo>
                  <a:lnTo>
                    <a:pt x="770" y="720"/>
                  </a:lnTo>
                  <a:lnTo>
                    <a:pt x="775" y="718"/>
                  </a:lnTo>
                  <a:lnTo>
                    <a:pt x="783" y="718"/>
                  </a:lnTo>
                  <a:lnTo>
                    <a:pt x="785" y="718"/>
                  </a:lnTo>
                  <a:lnTo>
                    <a:pt x="788" y="715"/>
                  </a:lnTo>
                  <a:lnTo>
                    <a:pt x="795" y="710"/>
                  </a:lnTo>
                  <a:lnTo>
                    <a:pt x="795" y="710"/>
                  </a:lnTo>
                  <a:lnTo>
                    <a:pt x="806" y="695"/>
                  </a:lnTo>
                  <a:lnTo>
                    <a:pt x="806" y="695"/>
                  </a:lnTo>
                  <a:lnTo>
                    <a:pt x="808" y="688"/>
                  </a:lnTo>
                  <a:lnTo>
                    <a:pt x="810" y="681"/>
                  </a:lnTo>
                  <a:lnTo>
                    <a:pt x="811" y="681"/>
                  </a:lnTo>
                  <a:lnTo>
                    <a:pt x="811" y="679"/>
                  </a:lnTo>
                  <a:lnTo>
                    <a:pt x="815" y="676"/>
                  </a:lnTo>
                  <a:lnTo>
                    <a:pt x="816" y="676"/>
                  </a:lnTo>
                  <a:lnTo>
                    <a:pt x="820" y="674"/>
                  </a:lnTo>
                  <a:lnTo>
                    <a:pt x="826" y="669"/>
                  </a:lnTo>
                  <a:lnTo>
                    <a:pt x="828" y="668"/>
                  </a:lnTo>
                  <a:lnTo>
                    <a:pt x="841" y="663"/>
                  </a:lnTo>
                  <a:lnTo>
                    <a:pt x="851" y="656"/>
                  </a:lnTo>
                  <a:lnTo>
                    <a:pt x="858" y="648"/>
                  </a:lnTo>
                  <a:lnTo>
                    <a:pt x="866" y="636"/>
                  </a:lnTo>
                  <a:lnTo>
                    <a:pt x="866" y="634"/>
                  </a:lnTo>
                  <a:lnTo>
                    <a:pt x="871" y="631"/>
                  </a:lnTo>
                  <a:lnTo>
                    <a:pt x="873" y="629"/>
                  </a:lnTo>
                  <a:lnTo>
                    <a:pt x="875" y="629"/>
                  </a:lnTo>
                  <a:lnTo>
                    <a:pt x="876" y="629"/>
                  </a:lnTo>
                  <a:lnTo>
                    <a:pt x="880" y="629"/>
                  </a:lnTo>
                  <a:lnTo>
                    <a:pt x="881" y="629"/>
                  </a:lnTo>
                  <a:lnTo>
                    <a:pt x="883" y="629"/>
                  </a:lnTo>
                  <a:lnTo>
                    <a:pt x="886" y="631"/>
                  </a:lnTo>
                  <a:lnTo>
                    <a:pt x="890" y="633"/>
                  </a:lnTo>
                  <a:lnTo>
                    <a:pt x="890" y="633"/>
                  </a:lnTo>
                  <a:lnTo>
                    <a:pt x="893" y="634"/>
                  </a:lnTo>
                  <a:lnTo>
                    <a:pt x="905" y="634"/>
                  </a:lnTo>
                  <a:lnTo>
                    <a:pt x="920" y="631"/>
                  </a:lnTo>
                  <a:lnTo>
                    <a:pt x="928" y="624"/>
                  </a:lnTo>
                  <a:lnTo>
                    <a:pt x="931" y="621"/>
                  </a:lnTo>
                  <a:lnTo>
                    <a:pt x="933" y="621"/>
                  </a:lnTo>
                  <a:lnTo>
                    <a:pt x="933" y="621"/>
                  </a:lnTo>
                  <a:lnTo>
                    <a:pt x="933" y="619"/>
                  </a:lnTo>
                  <a:lnTo>
                    <a:pt x="933" y="619"/>
                  </a:lnTo>
                  <a:lnTo>
                    <a:pt x="931" y="619"/>
                  </a:lnTo>
                  <a:lnTo>
                    <a:pt x="931" y="618"/>
                  </a:lnTo>
                  <a:lnTo>
                    <a:pt x="928" y="618"/>
                  </a:lnTo>
                  <a:lnTo>
                    <a:pt x="928" y="616"/>
                  </a:lnTo>
                  <a:lnTo>
                    <a:pt x="928" y="616"/>
                  </a:lnTo>
                  <a:lnTo>
                    <a:pt x="928" y="613"/>
                  </a:lnTo>
                  <a:lnTo>
                    <a:pt x="926" y="609"/>
                  </a:lnTo>
                  <a:lnTo>
                    <a:pt x="926" y="604"/>
                  </a:lnTo>
                  <a:lnTo>
                    <a:pt x="926" y="603"/>
                  </a:lnTo>
                  <a:lnTo>
                    <a:pt x="928" y="598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1" y="596"/>
                  </a:lnTo>
                  <a:lnTo>
                    <a:pt x="931" y="589"/>
                  </a:lnTo>
                  <a:lnTo>
                    <a:pt x="916" y="588"/>
                  </a:lnTo>
                  <a:lnTo>
                    <a:pt x="915" y="588"/>
                  </a:lnTo>
                  <a:lnTo>
                    <a:pt x="905" y="591"/>
                  </a:lnTo>
                  <a:lnTo>
                    <a:pt x="903" y="591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895" y="603"/>
                  </a:lnTo>
                  <a:lnTo>
                    <a:pt x="868" y="614"/>
                  </a:lnTo>
                  <a:lnTo>
                    <a:pt x="868" y="616"/>
                  </a:lnTo>
                  <a:lnTo>
                    <a:pt x="866" y="616"/>
                  </a:lnTo>
                  <a:lnTo>
                    <a:pt x="866" y="616"/>
                  </a:lnTo>
                  <a:lnTo>
                    <a:pt x="865" y="614"/>
                  </a:lnTo>
                  <a:lnTo>
                    <a:pt x="860" y="613"/>
                  </a:lnTo>
                  <a:lnTo>
                    <a:pt x="855" y="609"/>
                  </a:lnTo>
                  <a:lnTo>
                    <a:pt x="853" y="609"/>
                  </a:lnTo>
                  <a:lnTo>
                    <a:pt x="850" y="604"/>
                  </a:lnTo>
                  <a:lnTo>
                    <a:pt x="835" y="589"/>
                  </a:lnTo>
                  <a:lnTo>
                    <a:pt x="833" y="588"/>
                  </a:lnTo>
                  <a:lnTo>
                    <a:pt x="828" y="581"/>
                  </a:lnTo>
                  <a:lnTo>
                    <a:pt x="823" y="576"/>
                  </a:lnTo>
                  <a:lnTo>
                    <a:pt x="816" y="568"/>
                  </a:lnTo>
                  <a:lnTo>
                    <a:pt x="816" y="566"/>
                  </a:lnTo>
                  <a:lnTo>
                    <a:pt x="816" y="566"/>
                  </a:lnTo>
                  <a:lnTo>
                    <a:pt x="813" y="558"/>
                  </a:lnTo>
                  <a:lnTo>
                    <a:pt x="811" y="554"/>
                  </a:lnTo>
                  <a:lnTo>
                    <a:pt x="808" y="546"/>
                  </a:lnTo>
                  <a:lnTo>
                    <a:pt x="808" y="544"/>
                  </a:lnTo>
                  <a:lnTo>
                    <a:pt x="808" y="544"/>
                  </a:lnTo>
                  <a:lnTo>
                    <a:pt x="808" y="543"/>
                  </a:lnTo>
                  <a:lnTo>
                    <a:pt x="808" y="543"/>
                  </a:lnTo>
                  <a:lnTo>
                    <a:pt x="810" y="541"/>
                  </a:lnTo>
                  <a:lnTo>
                    <a:pt x="811" y="539"/>
                  </a:lnTo>
                  <a:lnTo>
                    <a:pt x="813" y="538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20" y="536"/>
                  </a:lnTo>
                  <a:lnTo>
                    <a:pt x="821" y="534"/>
                  </a:lnTo>
                  <a:lnTo>
                    <a:pt x="825" y="529"/>
                  </a:lnTo>
                  <a:lnTo>
                    <a:pt x="828" y="521"/>
                  </a:lnTo>
                  <a:lnTo>
                    <a:pt x="830" y="519"/>
                  </a:lnTo>
                  <a:lnTo>
                    <a:pt x="830" y="519"/>
                  </a:lnTo>
                  <a:lnTo>
                    <a:pt x="830" y="518"/>
                  </a:lnTo>
                  <a:lnTo>
                    <a:pt x="828" y="516"/>
                  </a:lnTo>
                  <a:lnTo>
                    <a:pt x="826" y="514"/>
                  </a:lnTo>
                  <a:lnTo>
                    <a:pt x="826" y="513"/>
                  </a:lnTo>
                  <a:lnTo>
                    <a:pt x="830" y="514"/>
                  </a:lnTo>
                  <a:lnTo>
                    <a:pt x="831" y="518"/>
                  </a:lnTo>
                  <a:lnTo>
                    <a:pt x="836" y="524"/>
                  </a:lnTo>
                  <a:lnTo>
                    <a:pt x="835" y="531"/>
                  </a:lnTo>
                  <a:lnTo>
                    <a:pt x="835" y="534"/>
                  </a:lnTo>
                  <a:lnTo>
                    <a:pt x="833" y="538"/>
                  </a:lnTo>
                  <a:lnTo>
                    <a:pt x="831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0" y="541"/>
                  </a:lnTo>
                  <a:lnTo>
                    <a:pt x="830" y="541"/>
                  </a:lnTo>
                  <a:lnTo>
                    <a:pt x="828" y="543"/>
                  </a:lnTo>
                  <a:lnTo>
                    <a:pt x="825" y="544"/>
                  </a:lnTo>
                  <a:lnTo>
                    <a:pt x="823" y="544"/>
                  </a:lnTo>
                  <a:lnTo>
                    <a:pt x="823" y="544"/>
                  </a:lnTo>
                  <a:lnTo>
                    <a:pt x="820" y="549"/>
                  </a:lnTo>
                  <a:lnTo>
                    <a:pt x="820" y="551"/>
                  </a:lnTo>
                  <a:lnTo>
                    <a:pt x="820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8" y="546"/>
                  </a:lnTo>
                  <a:lnTo>
                    <a:pt x="830" y="546"/>
                  </a:lnTo>
                  <a:lnTo>
                    <a:pt x="831" y="544"/>
                  </a:lnTo>
                  <a:lnTo>
                    <a:pt x="831" y="543"/>
                  </a:lnTo>
                  <a:lnTo>
                    <a:pt x="833" y="541"/>
                  </a:lnTo>
                  <a:lnTo>
                    <a:pt x="833" y="538"/>
                  </a:lnTo>
                  <a:lnTo>
                    <a:pt x="835" y="533"/>
                  </a:lnTo>
                  <a:lnTo>
                    <a:pt x="836" y="531"/>
                  </a:lnTo>
                  <a:lnTo>
                    <a:pt x="840" y="521"/>
                  </a:lnTo>
                  <a:lnTo>
                    <a:pt x="841" y="519"/>
                  </a:lnTo>
                  <a:lnTo>
                    <a:pt x="845" y="511"/>
                  </a:lnTo>
                  <a:lnTo>
                    <a:pt x="845" y="511"/>
                  </a:lnTo>
                  <a:lnTo>
                    <a:pt x="846" y="511"/>
                  </a:lnTo>
                  <a:lnTo>
                    <a:pt x="848" y="509"/>
                  </a:lnTo>
                  <a:lnTo>
                    <a:pt x="850" y="508"/>
                  </a:lnTo>
                  <a:lnTo>
                    <a:pt x="851" y="508"/>
                  </a:lnTo>
                  <a:lnTo>
                    <a:pt x="853" y="506"/>
                  </a:lnTo>
                  <a:lnTo>
                    <a:pt x="855" y="504"/>
                  </a:lnTo>
                  <a:lnTo>
                    <a:pt x="856" y="499"/>
                  </a:lnTo>
                  <a:lnTo>
                    <a:pt x="858" y="498"/>
                  </a:lnTo>
                  <a:lnTo>
                    <a:pt x="858" y="496"/>
                  </a:lnTo>
                  <a:lnTo>
                    <a:pt x="860" y="494"/>
                  </a:lnTo>
                  <a:lnTo>
                    <a:pt x="860" y="494"/>
                  </a:lnTo>
                  <a:lnTo>
                    <a:pt x="861" y="491"/>
                  </a:lnTo>
                  <a:lnTo>
                    <a:pt x="861" y="491"/>
                  </a:lnTo>
                  <a:lnTo>
                    <a:pt x="866" y="488"/>
                  </a:lnTo>
                  <a:lnTo>
                    <a:pt x="866" y="486"/>
                  </a:lnTo>
                  <a:lnTo>
                    <a:pt x="876" y="483"/>
                  </a:lnTo>
                  <a:lnTo>
                    <a:pt x="885" y="481"/>
                  </a:lnTo>
                  <a:lnTo>
                    <a:pt x="886" y="483"/>
                  </a:lnTo>
                  <a:lnTo>
                    <a:pt x="888" y="484"/>
                  </a:lnTo>
                  <a:lnTo>
                    <a:pt x="895" y="476"/>
                  </a:lnTo>
                  <a:lnTo>
                    <a:pt x="896" y="474"/>
                  </a:lnTo>
                  <a:lnTo>
                    <a:pt x="896" y="474"/>
                  </a:lnTo>
                  <a:lnTo>
                    <a:pt x="903" y="469"/>
                  </a:lnTo>
                  <a:lnTo>
                    <a:pt x="908" y="466"/>
                  </a:lnTo>
                  <a:lnTo>
                    <a:pt x="913" y="464"/>
                  </a:lnTo>
                  <a:lnTo>
                    <a:pt x="916" y="466"/>
                  </a:lnTo>
                  <a:lnTo>
                    <a:pt x="916" y="466"/>
                  </a:lnTo>
                  <a:lnTo>
                    <a:pt x="920" y="468"/>
                  </a:lnTo>
                  <a:lnTo>
                    <a:pt x="926" y="458"/>
                  </a:lnTo>
                  <a:lnTo>
                    <a:pt x="926" y="456"/>
                  </a:lnTo>
                  <a:lnTo>
                    <a:pt x="930" y="454"/>
                  </a:lnTo>
                  <a:lnTo>
                    <a:pt x="931" y="451"/>
                  </a:lnTo>
                  <a:lnTo>
                    <a:pt x="941" y="444"/>
                  </a:lnTo>
                  <a:lnTo>
                    <a:pt x="943" y="443"/>
                  </a:lnTo>
                  <a:lnTo>
                    <a:pt x="943" y="443"/>
                  </a:lnTo>
                  <a:lnTo>
                    <a:pt x="945" y="443"/>
                  </a:lnTo>
                  <a:lnTo>
                    <a:pt x="948" y="444"/>
                  </a:lnTo>
                  <a:lnTo>
                    <a:pt x="950" y="444"/>
                  </a:lnTo>
                  <a:lnTo>
                    <a:pt x="951" y="439"/>
                  </a:lnTo>
                  <a:lnTo>
                    <a:pt x="953" y="438"/>
                  </a:lnTo>
                  <a:lnTo>
                    <a:pt x="955" y="434"/>
                  </a:lnTo>
                  <a:lnTo>
                    <a:pt x="955" y="433"/>
                  </a:lnTo>
                  <a:lnTo>
                    <a:pt x="958" y="424"/>
                  </a:lnTo>
                  <a:lnTo>
                    <a:pt x="960" y="424"/>
                  </a:lnTo>
                  <a:lnTo>
                    <a:pt x="961" y="424"/>
                  </a:lnTo>
                  <a:lnTo>
                    <a:pt x="963" y="422"/>
                  </a:lnTo>
                  <a:lnTo>
                    <a:pt x="965" y="424"/>
                  </a:lnTo>
                  <a:lnTo>
                    <a:pt x="971" y="422"/>
                  </a:lnTo>
                  <a:lnTo>
                    <a:pt x="973" y="422"/>
                  </a:lnTo>
                  <a:lnTo>
                    <a:pt x="975" y="421"/>
                  </a:lnTo>
                  <a:lnTo>
                    <a:pt x="976" y="419"/>
                  </a:lnTo>
                  <a:lnTo>
                    <a:pt x="978" y="417"/>
                  </a:lnTo>
                  <a:lnTo>
                    <a:pt x="980" y="417"/>
                  </a:lnTo>
                  <a:lnTo>
                    <a:pt x="992" y="416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8" y="414"/>
                  </a:lnTo>
                  <a:lnTo>
                    <a:pt x="1000" y="4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Freeform 213"/>
            <p:cNvSpPr>
              <a:spLocks/>
            </p:cNvSpPr>
            <p:nvPr/>
          </p:nvSpPr>
          <p:spPr bwMode="auto">
            <a:xfrm>
              <a:off x="5658854" y="3173833"/>
              <a:ext cx="232245" cy="118823"/>
            </a:xfrm>
            <a:custGeom>
              <a:avLst/>
              <a:gdLst>
                <a:gd name="T0" fmla="*/ 94 w 172"/>
                <a:gd name="T1" fmla="*/ 1 h 88"/>
                <a:gd name="T2" fmla="*/ 117 w 172"/>
                <a:gd name="T3" fmla="*/ 15 h 88"/>
                <a:gd name="T4" fmla="*/ 132 w 172"/>
                <a:gd name="T5" fmla="*/ 20 h 88"/>
                <a:gd name="T6" fmla="*/ 140 w 172"/>
                <a:gd name="T7" fmla="*/ 18 h 88"/>
                <a:gd name="T8" fmla="*/ 145 w 172"/>
                <a:gd name="T9" fmla="*/ 18 h 88"/>
                <a:gd name="T10" fmla="*/ 149 w 172"/>
                <a:gd name="T11" fmla="*/ 18 h 88"/>
                <a:gd name="T12" fmla="*/ 159 w 172"/>
                <a:gd name="T13" fmla="*/ 23 h 88"/>
                <a:gd name="T14" fmla="*/ 170 w 172"/>
                <a:gd name="T15" fmla="*/ 33 h 88"/>
                <a:gd name="T16" fmla="*/ 172 w 172"/>
                <a:gd name="T17" fmla="*/ 43 h 88"/>
                <a:gd name="T18" fmla="*/ 164 w 172"/>
                <a:gd name="T19" fmla="*/ 48 h 88"/>
                <a:gd name="T20" fmla="*/ 164 w 172"/>
                <a:gd name="T21" fmla="*/ 51 h 88"/>
                <a:gd name="T22" fmla="*/ 165 w 172"/>
                <a:gd name="T23" fmla="*/ 55 h 88"/>
                <a:gd name="T24" fmla="*/ 164 w 172"/>
                <a:gd name="T25" fmla="*/ 58 h 88"/>
                <a:gd name="T26" fmla="*/ 162 w 172"/>
                <a:gd name="T27" fmla="*/ 66 h 88"/>
                <a:gd name="T28" fmla="*/ 164 w 172"/>
                <a:gd name="T29" fmla="*/ 73 h 88"/>
                <a:gd name="T30" fmla="*/ 167 w 172"/>
                <a:gd name="T31" fmla="*/ 81 h 88"/>
                <a:gd name="T32" fmla="*/ 135 w 172"/>
                <a:gd name="T33" fmla="*/ 85 h 88"/>
                <a:gd name="T34" fmla="*/ 89 w 172"/>
                <a:gd name="T35" fmla="*/ 86 h 88"/>
                <a:gd name="T36" fmla="*/ 40 w 172"/>
                <a:gd name="T37" fmla="*/ 83 h 88"/>
                <a:gd name="T38" fmla="*/ 10 w 172"/>
                <a:gd name="T39" fmla="*/ 75 h 88"/>
                <a:gd name="T40" fmla="*/ 25 w 172"/>
                <a:gd name="T41" fmla="*/ 65 h 88"/>
                <a:gd name="T42" fmla="*/ 33 w 172"/>
                <a:gd name="T43" fmla="*/ 61 h 88"/>
                <a:gd name="T44" fmla="*/ 38 w 172"/>
                <a:gd name="T45" fmla="*/ 58 h 88"/>
                <a:gd name="T46" fmla="*/ 40 w 172"/>
                <a:gd name="T47" fmla="*/ 56 h 88"/>
                <a:gd name="T48" fmla="*/ 22 w 172"/>
                <a:gd name="T49" fmla="*/ 53 h 88"/>
                <a:gd name="T50" fmla="*/ 5 w 172"/>
                <a:gd name="T51" fmla="*/ 73 h 88"/>
                <a:gd name="T52" fmla="*/ 3 w 172"/>
                <a:gd name="T53" fmla="*/ 73 h 88"/>
                <a:gd name="T54" fmla="*/ 10 w 172"/>
                <a:gd name="T55" fmla="*/ 63 h 88"/>
                <a:gd name="T56" fmla="*/ 17 w 172"/>
                <a:gd name="T57" fmla="*/ 48 h 88"/>
                <a:gd name="T58" fmla="*/ 17 w 172"/>
                <a:gd name="T59" fmla="*/ 45 h 88"/>
                <a:gd name="T60" fmla="*/ 17 w 172"/>
                <a:gd name="T61" fmla="*/ 40 h 88"/>
                <a:gd name="T62" fmla="*/ 15 w 172"/>
                <a:gd name="T63" fmla="*/ 38 h 88"/>
                <a:gd name="T64" fmla="*/ 17 w 172"/>
                <a:gd name="T65" fmla="*/ 33 h 88"/>
                <a:gd name="T66" fmla="*/ 18 w 172"/>
                <a:gd name="T67" fmla="*/ 30 h 88"/>
                <a:gd name="T68" fmla="*/ 35 w 172"/>
                <a:gd name="T69" fmla="*/ 31 h 88"/>
                <a:gd name="T70" fmla="*/ 38 w 172"/>
                <a:gd name="T71" fmla="*/ 31 h 88"/>
                <a:gd name="T72" fmla="*/ 48 w 172"/>
                <a:gd name="T73" fmla="*/ 25 h 88"/>
                <a:gd name="T74" fmla="*/ 57 w 172"/>
                <a:gd name="T75" fmla="*/ 18 h 88"/>
                <a:gd name="T76" fmla="*/ 68 w 172"/>
                <a:gd name="T77" fmla="*/ 1 h 88"/>
                <a:gd name="T78" fmla="*/ 68 w 172"/>
                <a:gd name="T79" fmla="*/ 3 h 88"/>
                <a:gd name="T80" fmla="*/ 65 w 172"/>
                <a:gd name="T81" fmla="*/ 6 h 88"/>
                <a:gd name="T82" fmla="*/ 63 w 172"/>
                <a:gd name="T83" fmla="*/ 13 h 88"/>
                <a:gd name="T84" fmla="*/ 53 w 172"/>
                <a:gd name="T85" fmla="*/ 23 h 88"/>
                <a:gd name="T86" fmla="*/ 47 w 172"/>
                <a:gd name="T87" fmla="*/ 30 h 88"/>
                <a:gd name="T88" fmla="*/ 48 w 172"/>
                <a:gd name="T89" fmla="*/ 31 h 88"/>
                <a:gd name="T90" fmla="*/ 58 w 172"/>
                <a:gd name="T91" fmla="*/ 31 h 88"/>
                <a:gd name="T92" fmla="*/ 62 w 172"/>
                <a:gd name="T93" fmla="*/ 31 h 88"/>
                <a:gd name="T94" fmla="*/ 70 w 172"/>
                <a:gd name="T95" fmla="*/ 36 h 88"/>
                <a:gd name="T96" fmla="*/ 77 w 172"/>
                <a:gd name="T97" fmla="*/ 35 h 88"/>
                <a:gd name="T98" fmla="*/ 85 w 172"/>
                <a:gd name="T99" fmla="*/ 31 h 88"/>
                <a:gd name="T100" fmla="*/ 84 w 172"/>
                <a:gd name="T101" fmla="*/ 21 h 88"/>
                <a:gd name="T102" fmla="*/ 82 w 172"/>
                <a:gd name="T103" fmla="*/ 8 h 88"/>
                <a:gd name="T104" fmla="*/ 84 w 172"/>
                <a:gd name="T105" fmla="*/ 6 h 88"/>
                <a:gd name="T106" fmla="*/ 84 w 172"/>
                <a:gd name="T107" fmla="*/ 8 h 88"/>
                <a:gd name="T108" fmla="*/ 85 w 172"/>
                <a:gd name="T10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88">
                  <a:moveTo>
                    <a:pt x="85" y="3"/>
                  </a:moveTo>
                  <a:lnTo>
                    <a:pt x="92" y="0"/>
                  </a:lnTo>
                  <a:lnTo>
                    <a:pt x="94" y="1"/>
                  </a:lnTo>
                  <a:lnTo>
                    <a:pt x="102" y="6"/>
                  </a:lnTo>
                  <a:lnTo>
                    <a:pt x="110" y="13"/>
                  </a:lnTo>
                  <a:lnTo>
                    <a:pt x="117" y="15"/>
                  </a:lnTo>
                  <a:lnTo>
                    <a:pt x="12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5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4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7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0" y="18"/>
                  </a:lnTo>
                  <a:lnTo>
                    <a:pt x="155" y="16"/>
                  </a:lnTo>
                  <a:lnTo>
                    <a:pt x="159" y="23"/>
                  </a:lnTo>
                  <a:lnTo>
                    <a:pt x="160" y="25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2" y="38"/>
                  </a:lnTo>
                  <a:lnTo>
                    <a:pt x="172" y="40"/>
                  </a:lnTo>
                  <a:lnTo>
                    <a:pt x="172" y="43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4" y="50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5" y="53"/>
                  </a:lnTo>
                  <a:lnTo>
                    <a:pt x="165" y="55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2" y="61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2" y="70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9" y="81"/>
                  </a:lnTo>
                  <a:lnTo>
                    <a:pt x="167" y="81"/>
                  </a:lnTo>
                  <a:lnTo>
                    <a:pt x="162" y="83"/>
                  </a:lnTo>
                  <a:lnTo>
                    <a:pt x="160" y="83"/>
                  </a:lnTo>
                  <a:lnTo>
                    <a:pt x="135" y="85"/>
                  </a:lnTo>
                  <a:lnTo>
                    <a:pt x="97" y="88"/>
                  </a:lnTo>
                  <a:lnTo>
                    <a:pt x="95" y="88"/>
                  </a:lnTo>
                  <a:lnTo>
                    <a:pt x="89" y="86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40" y="83"/>
                  </a:lnTo>
                  <a:lnTo>
                    <a:pt x="13" y="78"/>
                  </a:lnTo>
                  <a:lnTo>
                    <a:pt x="8" y="78"/>
                  </a:lnTo>
                  <a:lnTo>
                    <a:pt x="10" y="75"/>
                  </a:lnTo>
                  <a:lnTo>
                    <a:pt x="18" y="70"/>
                  </a:lnTo>
                  <a:lnTo>
                    <a:pt x="22" y="66"/>
                  </a:lnTo>
                  <a:lnTo>
                    <a:pt x="25" y="65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22" y="53"/>
                  </a:lnTo>
                  <a:lnTo>
                    <a:pt x="17" y="58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3" y="73"/>
                  </a:lnTo>
                  <a:lnTo>
                    <a:pt x="3" y="71"/>
                  </a:lnTo>
                  <a:lnTo>
                    <a:pt x="8" y="68"/>
                  </a:lnTo>
                  <a:lnTo>
                    <a:pt x="10" y="63"/>
                  </a:lnTo>
                  <a:lnTo>
                    <a:pt x="12" y="61"/>
                  </a:lnTo>
                  <a:lnTo>
                    <a:pt x="17" y="5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30" y="30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53" y="23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65" y="6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8" y="30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70" y="36"/>
                  </a:lnTo>
                  <a:lnTo>
                    <a:pt x="72" y="36"/>
                  </a:lnTo>
                  <a:lnTo>
                    <a:pt x="74" y="35"/>
                  </a:lnTo>
                  <a:lnTo>
                    <a:pt x="77" y="35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5" y="30"/>
                  </a:lnTo>
                  <a:lnTo>
                    <a:pt x="84" y="26"/>
                  </a:lnTo>
                  <a:lnTo>
                    <a:pt x="84" y="2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7" y="5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Freeform 214"/>
            <p:cNvSpPr>
              <a:spLocks/>
            </p:cNvSpPr>
            <p:nvPr/>
          </p:nvSpPr>
          <p:spPr bwMode="auto">
            <a:xfrm>
              <a:off x="6063933" y="1093075"/>
              <a:ext cx="2769392" cy="3340554"/>
            </a:xfrm>
            <a:custGeom>
              <a:avLst/>
              <a:gdLst>
                <a:gd name="T0" fmla="*/ 141 w 2051"/>
                <a:gd name="T1" fmla="*/ 209 h 2474"/>
                <a:gd name="T2" fmla="*/ 241 w 2051"/>
                <a:gd name="T3" fmla="*/ 204 h 2474"/>
                <a:gd name="T4" fmla="*/ 388 w 2051"/>
                <a:gd name="T5" fmla="*/ 259 h 2474"/>
                <a:gd name="T6" fmla="*/ 469 w 2051"/>
                <a:gd name="T7" fmla="*/ 324 h 2474"/>
                <a:gd name="T8" fmla="*/ 336 w 2051"/>
                <a:gd name="T9" fmla="*/ 454 h 2474"/>
                <a:gd name="T10" fmla="*/ 209 w 2051"/>
                <a:gd name="T11" fmla="*/ 443 h 2474"/>
                <a:gd name="T12" fmla="*/ 191 w 2051"/>
                <a:gd name="T13" fmla="*/ 449 h 2474"/>
                <a:gd name="T14" fmla="*/ 277 w 2051"/>
                <a:gd name="T15" fmla="*/ 513 h 2474"/>
                <a:gd name="T16" fmla="*/ 346 w 2051"/>
                <a:gd name="T17" fmla="*/ 638 h 2474"/>
                <a:gd name="T18" fmla="*/ 413 w 2051"/>
                <a:gd name="T19" fmla="*/ 616 h 2474"/>
                <a:gd name="T20" fmla="*/ 426 w 2051"/>
                <a:gd name="T21" fmla="*/ 568 h 2474"/>
                <a:gd name="T22" fmla="*/ 506 w 2051"/>
                <a:gd name="T23" fmla="*/ 571 h 2474"/>
                <a:gd name="T24" fmla="*/ 491 w 2051"/>
                <a:gd name="T25" fmla="*/ 438 h 2474"/>
                <a:gd name="T26" fmla="*/ 583 w 2051"/>
                <a:gd name="T27" fmla="*/ 401 h 2474"/>
                <a:gd name="T28" fmla="*/ 566 w 2051"/>
                <a:gd name="T29" fmla="*/ 296 h 2474"/>
                <a:gd name="T30" fmla="*/ 508 w 2051"/>
                <a:gd name="T31" fmla="*/ 177 h 2474"/>
                <a:gd name="T32" fmla="*/ 595 w 2051"/>
                <a:gd name="T33" fmla="*/ 224 h 2474"/>
                <a:gd name="T34" fmla="*/ 688 w 2051"/>
                <a:gd name="T35" fmla="*/ 271 h 2474"/>
                <a:gd name="T36" fmla="*/ 695 w 2051"/>
                <a:gd name="T37" fmla="*/ 172 h 2474"/>
                <a:gd name="T38" fmla="*/ 766 w 2051"/>
                <a:gd name="T39" fmla="*/ 54 h 2474"/>
                <a:gd name="T40" fmla="*/ 815 w 2051"/>
                <a:gd name="T41" fmla="*/ 52 h 2474"/>
                <a:gd name="T42" fmla="*/ 865 w 2051"/>
                <a:gd name="T43" fmla="*/ 5 h 2474"/>
                <a:gd name="T44" fmla="*/ 1950 w 2051"/>
                <a:gd name="T45" fmla="*/ 877 h 2474"/>
                <a:gd name="T46" fmla="*/ 1866 w 2051"/>
                <a:gd name="T47" fmla="*/ 975 h 2474"/>
                <a:gd name="T48" fmla="*/ 1824 w 2051"/>
                <a:gd name="T49" fmla="*/ 1053 h 2474"/>
                <a:gd name="T50" fmla="*/ 1901 w 2051"/>
                <a:gd name="T51" fmla="*/ 1057 h 2474"/>
                <a:gd name="T52" fmla="*/ 1873 w 2051"/>
                <a:gd name="T53" fmla="*/ 1202 h 2474"/>
                <a:gd name="T54" fmla="*/ 1990 w 2051"/>
                <a:gd name="T55" fmla="*/ 1259 h 2474"/>
                <a:gd name="T56" fmla="*/ 1818 w 2051"/>
                <a:gd name="T57" fmla="*/ 1337 h 2474"/>
                <a:gd name="T58" fmla="*/ 1736 w 2051"/>
                <a:gd name="T59" fmla="*/ 1399 h 2474"/>
                <a:gd name="T60" fmla="*/ 1644 w 2051"/>
                <a:gd name="T61" fmla="*/ 1474 h 2474"/>
                <a:gd name="T62" fmla="*/ 1471 w 2051"/>
                <a:gd name="T63" fmla="*/ 1474 h 2474"/>
                <a:gd name="T64" fmla="*/ 1384 w 2051"/>
                <a:gd name="T65" fmla="*/ 1566 h 2474"/>
                <a:gd name="T66" fmla="*/ 1287 w 2051"/>
                <a:gd name="T67" fmla="*/ 1679 h 2474"/>
                <a:gd name="T68" fmla="*/ 1376 w 2051"/>
                <a:gd name="T69" fmla="*/ 1911 h 2474"/>
                <a:gd name="T70" fmla="*/ 1526 w 2051"/>
                <a:gd name="T71" fmla="*/ 1990 h 2474"/>
                <a:gd name="T72" fmla="*/ 1562 w 2051"/>
                <a:gd name="T73" fmla="*/ 2457 h 2474"/>
                <a:gd name="T74" fmla="*/ 1386 w 2051"/>
                <a:gd name="T75" fmla="*/ 2403 h 2474"/>
                <a:gd name="T76" fmla="*/ 1225 w 2051"/>
                <a:gd name="T77" fmla="*/ 2413 h 2474"/>
                <a:gd name="T78" fmla="*/ 997 w 2051"/>
                <a:gd name="T79" fmla="*/ 2418 h 2474"/>
                <a:gd name="T80" fmla="*/ 793 w 2051"/>
                <a:gd name="T81" fmla="*/ 2340 h 2474"/>
                <a:gd name="T82" fmla="*/ 826 w 2051"/>
                <a:gd name="T83" fmla="*/ 2323 h 2474"/>
                <a:gd name="T84" fmla="*/ 865 w 2051"/>
                <a:gd name="T85" fmla="*/ 2242 h 2474"/>
                <a:gd name="T86" fmla="*/ 850 w 2051"/>
                <a:gd name="T87" fmla="*/ 2192 h 2474"/>
                <a:gd name="T88" fmla="*/ 915 w 2051"/>
                <a:gd name="T89" fmla="*/ 2128 h 2474"/>
                <a:gd name="T90" fmla="*/ 847 w 2051"/>
                <a:gd name="T91" fmla="*/ 2128 h 2474"/>
                <a:gd name="T92" fmla="*/ 927 w 2051"/>
                <a:gd name="T93" fmla="*/ 2010 h 2474"/>
                <a:gd name="T94" fmla="*/ 870 w 2051"/>
                <a:gd name="T95" fmla="*/ 1891 h 2474"/>
                <a:gd name="T96" fmla="*/ 683 w 2051"/>
                <a:gd name="T97" fmla="*/ 1888 h 2474"/>
                <a:gd name="T98" fmla="*/ 581 w 2051"/>
                <a:gd name="T99" fmla="*/ 1821 h 2474"/>
                <a:gd name="T100" fmla="*/ 429 w 2051"/>
                <a:gd name="T101" fmla="*/ 1754 h 2474"/>
                <a:gd name="T102" fmla="*/ 386 w 2051"/>
                <a:gd name="T103" fmla="*/ 1686 h 2474"/>
                <a:gd name="T104" fmla="*/ 289 w 2051"/>
                <a:gd name="T105" fmla="*/ 1527 h 2474"/>
                <a:gd name="T106" fmla="*/ 182 w 2051"/>
                <a:gd name="T107" fmla="*/ 1441 h 2474"/>
                <a:gd name="T108" fmla="*/ 89 w 2051"/>
                <a:gd name="T109" fmla="*/ 1314 h 2474"/>
                <a:gd name="T110" fmla="*/ 102 w 2051"/>
                <a:gd name="T111" fmla="*/ 1142 h 2474"/>
                <a:gd name="T112" fmla="*/ 136 w 2051"/>
                <a:gd name="T113" fmla="*/ 1085 h 2474"/>
                <a:gd name="T114" fmla="*/ 109 w 2051"/>
                <a:gd name="T115" fmla="*/ 1050 h 2474"/>
                <a:gd name="T116" fmla="*/ 147 w 2051"/>
                <a:gd name="T117" fmla="*/ 932 h 2474"/>
                <a:gd name="T118" fmla="*/ 117 w 2051"/>
                <a:gd name="T119" fmla="*/ 658 h 2474"/>
                <a:gd name="T120" fmla="*/ 89 w 2051"/>
                <a:gd name="T121" fmla="*/ 518 h 2474"/>
                <a:gd name="T122" fmla="*/ 10 w 2051"/>
                <a:gd name="T123" fmla="*/ 276 h 2474"/>
                <a:gd name="T124" fmla="*/ 72 w 2051"/>
                <a:gd name="T125" fmla="*/ 199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51" h="2474">
                  <a:moveTo>
                    <a:pt x="66" y="182"/>
                  </a:moveTo>
                  <a:lnTo>
                    <a:pt x="72" y="182"/>
                  </a:lnTo>
                  <a:lnTo>
                    <a:pt x="86" y="186"/>
                  </a:lnTo>
                  <a:lnTo>
                    <a:pt x="96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4" y="182"/>
                  </a:lnTo>
                  <a:lnTo>
                    <a:pt x="92" y="176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12" y="166"/>
                  </a:lnTo>
                  <a:lnTo>
                    <a:pt x="114" y="166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24" y="171"/>
                  </a:lnTo>
                  <a:lnTo>
                    <a:pt x="132" y="172"/>
                  </a:lnTo>
                  <a:lnTo>
                    <a:pt x="132" y="172"/>
                  </a:lnTo>
                  <a:lnTo>
                    <a:pt x="137" y="174"/>
                  </a:lnTo>
                  <a:lnTo>
                    <a:pt x="139" y="174"/>
                  </a:lnTo>
                  <a:lnTo>
                    <a:pt x="139" y="174"/>
                  </a:lnTo>
                  <a:lnTo>
                    <a:pt x="141" y="181"/>
                  </a:lnTo>
                  <a:lnTo>
                    <a:pt x="141" y="182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6"/>
                  </a:lnTo>
                  <a:lnTo>
                    <a:pt x="136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2" y="189"/>
                  </a:lnTo>
                  <a:lnTo>
                    <a:pt x="126" y="189"/>
                  </a:lnTo>
                  <a:lnTo>
                    <a:pt x="121" y="187"/>
                  </a:lnTo>
                  <a:lnTo>
                    <a:pt x="107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11" y="192"/>
                  </a:lnTo>
                  <a:lnTo>
                    <a:pt x="112" y="192"/>
                  </a:lnTo>
                  <a:lnTo>
                    <a:pt x="119" y="192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21" y="194"/>
                  </a:lnTo>
                  <a:lnTo>
                    <a:pt x="124" y="197"/>
                  </a:lnTo>
                  <a:lnTo>
                    <a:pt x="136" y="197"/>
                  </a:lnTo>
                  <a:lnTo>
                    <a:pt x="136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42" y="201"/>
                  </a:lnTo>
                  <a:lnTo>
                    <a:pt x="141" y="202"/>
                  </a:lnTo>
                  <a:lnTo>
                    <a:pt x="139" y="204"/>
                  </a:lnTo>
                  <a:lnTo>
                    <a:pt x="139" y="206"/>
                  </a:lnTo>
                  <a:lnTo>
                    <a:pt x="137" y="211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4"/>
                  </a:lnTo>
                  <a:lnTo>
                    <a:pt x="141" y="212"/>
                  </a:lnTo>
                  <a:lnTo>
                    <a:pt x="141" y="211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51" y="199"/>
                  </a:lnTo>
                  <a:lnTo>
                    <a:pt x="156" y="197"/>
                  </a:lnTo>
                  <a:lnTo>
                    <a:pt x="157" y="199"/>
                  </a:lnTo>
                  <a:lnTo>
                    <a:pt x="157" y="201"/>
                  </a:lnTo>
                  <a:lnTo>
                    <a:pt x="162" y="219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2"/>
                  </a:lnTo>
                  <a:lnTo>
                    <a:pt x="157" y="229"/>
                  </a:lnTo>
                  <a:lnTo>
                    <a:pt x="156" y="231"/>
                  </a:lnTo>
                  <a:lnTo>
                    <a:pt x="154" y="231"/>
                  </a:lnTo>
                  <a:lnTo>
                    <a:pt x="154" y="231"/>
                  </a:lnTo>
                  <a:lnTo>
                    <a:pt x="151" y="232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42"/>
                  </a:lnTo>
                  <a:lnTo>
                    <a:pt x="149" y="244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2"/>
                  </a:lnTo>
                  <a:lnTo>
                    <a:pt x="149" y="239"/>
                  </a:lnTo>
                  <a:lnTo>
                    <a:pt x="149" y="237"/>
                  </a:lnTo>
                  <a:lnTo>
                    <a:pt x="149" y="237"/>
                  </a:lnTo>
                  <a:lnTo>
                    <a:pt x="149" y="236"/>
                  </a:lnTo>
                  <a:lnTo>
                    <a:pt x="151" y="236"/>
                  </a:lnTo>
                  <a:lnTo>
                    <a:pt x="151" y="234"/>
                  </a:lnTo>
                  <a:lnTo>
                    <a:pt x="151" y="234"/>
                  </a:lnTo>
                  <a:lnTo>
                    <a:pt x="157" y="231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4" y="221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2" y="214"/>
                  </a:lnTo>
                  <a:lnTo>
                    <a:pt x="162" y="212"/>
                  </a:lnTo>
                  <a:lnTo>
                    <a:pt x="162" y="212"/>
                  </a:lnTo>
                  <a:lnTo>
                    <a:pt x="161" y="211"/>
                  </a:lnTo>
                  <a:lnTo>
                    <a:pt x="162" y="209"/>
                  </a:lnTo>
                  <a:lnTo>
                    <a:pt x="162" y="209"/>
                  </a:lnTo>
                  <a:lnTo>
                    <a:pt x="162" y="207"/>
                  </a:lnTo>
                  <a:lnTo>
                    <a:pt x="166" y="206"/>
                  </a:lnTo>
                  <a:lnTo>
                    <a:pt x="174" y="204"/>
                  </a:lnTo>
                  <a:lnTo>
                    <a:pt x="186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91" y="206"/>
                  </a:lnTo>
                  <a:lnTo>
                    <a:pt x="199" y="207"/>
                  </a:lnTo>
                  <a:lnTo>
                    <a:pt x="214" y="209"/>
                  </a:lnTo>
                  <a:lnTo>
                    <a:pt x="214" y="202"/>
                  </a:lnTo>
                  <a:lnTo>
                    <a:pt x="212" y="202"/>
                  </a:lnTo>
                  <a:lnTo>
                    <a:pt x="212" y="202"/>
                  </a:lnTo>
                  <a:lnTo>
                    <a:pt x="214" y="201"/>
                  </a:lnTo>
                  <a:lnTo>
                    <a:pt x="219" y="201"/>
                  </a:lnTo>
                  <a:lnTo>
                    <a:pt x="219" y="201"/>
                  </a:lnTo>
                  <a:lnTo>
                    <a:pt x="222" y="201"/>
                  </a:lnTo>
                  <a:lnTo>
                    <a:pt x="236" y="202"/>
                  </a:lnTo>
                  <a:lnTo>
                    <a:pt x="241" y="204"/>
                  </a:lnTo>
                  <a:lnTo>
                    <a:pt x="242" y="204"/>
                  </a:lnTo>
                  <a:lnTo>
                    <a:pt x="244" y="206"/>
                  </a:lnTo>
                  <a:lnTo>
                    <a:pt x="244" y="207"/>
                  </a:lnTo>
                  <a:lnTo>
                    <a:pt x="256" y="212"/>
                  </a:lnTo>
                  <a:lnTo>
                    <a:pt x="257" y="212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4" y="212"/>
                  </a:lnTo>
                  <a:lnTo>
                    <a:pt x="264" y="212"/>
                  </a:lnTo>
                  <a:lnTo>
                    <a:pt x="266" y="214"/>
                  </a:lnTo>
                  <a:lnTo>
                    <a:pt x="271" y="216"/>
                  </a:lnTo>
                  <a:lnTo>
                    <a:pt x="281" y="221"/>
                  </a:lnTo>
                  <a:lnTo>
                    <a:pt x="287" y="224"/>
                  </a:lnTo>
                  <a:lnTo>
                    <a:pt x="292" y="226"/>
                  </a:lnTo>
                  <a:lnTo>
                    <a:pt x="302" y="231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8" y="232"/>
                  </a:lnTo>
                  <a:lnTo>
                    <a:pt x="311" y="232"/>
                  </a:lnTo>
                  <a:lnTo>
                    <a:pt x="313" y="234"/>
                  </a:lnTo>
                  <a:lnTo>
                    <a:pt x="319" y="239"/>
                  </a:lnTo>
                  <a:lnTo>
                    <a:pt x="324" y="242"/>
                  </a:lnTo>
                  <a:lnTo>
                    <a:pt x="324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4" y="249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9" y="252"/>
                  </a:lnTo>
                  <a:lnTo>
                    <a:pt x="339" y="252"/>
                  </a:lnTo>
                  <a:lnTo>
                    <a:pt x="339" y="254"/>
                  </a:lnTo>
                  <a:lnTo>
                    <a:pt x="339" y="254"/>
                  </a:lnTo>
                  <a:lnTo>
                    <a:pt x="341" y="257"/>
                  </a:lnTo>
                  <a:lnTo>
                    <a:pt x="349" y="257"/>
                  </a:lnTo>
                  <a:lnTo>
                    <a:pt x="349" y="257"/>
                  </a:lnTo>
                  <a:lnTo>
                    <a:pt x="348" y="256"/>
                  </a:lnTo>
                  <a:lnTo>
                    <a:pt x="344" y="256"/>
                  </a:lnTo>
                  <a:lnTo>
                    <a:pt x="343" y="254"/>
                  </a:lnTo>
                  <a:lnTo>
                    <a:pt x="343" y="254"/>
                  </a:lnTo>
                  <a:lnTo>
                    <a:pt x="344" y="254"/>
                  </a:lnTo>
                  <a:lnTo>
                    <a:pt x="346" y="251"/>
                  </a:lnTo>
                  <a:lnTo>
                    <a:pt x="348" y="251"/>
                  </a:lnTo>
                  <a:lnTo>
                    <a:pt x="348" y="251"/>
                  </a:lnTo>
                  <a:lnTo>
                    <a:pt x="359" y="256"/>
                  </a:lnTo>
                  <a:lnTo>
                    <a:pt x="359" y="256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61" y="257"/>
                  </a:lnTo>
                  <a:lnTo>
                    <a:pt x="364" y="259"/>
                  </a:lnTo>
                  <a:lnTo>
                    <a:pt x="369" y="262"/>
                  </a:lnTo>
                  <a:lnTo>
                    <a:pt x="384" y="271"/>
                  </a:lnTo>
                  <a:lnTo>
                    <a:pt x="386" y="271"/>
                  </a:lnTo>
                  <a:lnTo>
                    <a:pt x="386" y="271"/>
                  </a:lnTo>
                  <a:lnTo>
                    <a:pt x="388" y="271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3" y="269"/>
                  </a:lnTo>
                  <a:lnTo>
                    <a:pt x="393" y="271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8" y="261"/>
                  </a:lnTo>
                  <a:lnTo>
                    <a:pt x="388" y="259"/>
                  </a:lnTo>
                  <a:lnTo>
                    <a:pt x="389" y="259"/>
                  </a:lnTo>
                  <a:lnTo>
                    <a:pt x="389" y="259"/>
                  </a:lnTo>
                  <a:lnTo>
                    <a:pt x="391" y="259"/>
                  </a:lnTo>
                  <a:lnTo>
                    <a:pt x="396" y="262"/>
                  </a:lnTo>
                  <a:lnTo>
                    <a:pt x="398" y="262"/>
                  </a:lnTo>
                  <a:lnTo>
                    <a:pt x="398" y="264"/>
                  </a:lnTo>
                  <a:lnTo>
                    <a:pt x="398" y="264"/>
                  </a:lnTo>
                  <a:lnTo>
                    <a:pt x="399" y="266"/>
                  </a:lnTo>
                  <a:lnTo>
                    <a:pt x="401" y="269"/>
                  </a:lnTo>
                  <a:lnTo>
                    <a:pt x="403" y="269"/>
                  </a:lnTo>
                  <a:lnTo>
                    <a:pt x="403" y="271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11" y="274"/>
                  </a:lnTo>
                  <a:lnTo>
                    <a:pt x="414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19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2"/>
                  </a:lnTo>
                  <a:lnTo>
                    <a:pt x="423" y="286"/>
                  </a:lnTo>
                  <a:lnTo>
                    <a:pt x="424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33" y="284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9" y="286"/>
                  </a:lnTo>
                  <a:lnTo>
                    <a:pt x="439" y="286"/>
                  </a:lnTo>
                  <a:lnTo>
                    <a:pt x="441" y="284"/>
                  </a:lnTo>
                  <a:lnTo>
                    <a:pt x="441" y="284"/>
                  </a:lnTo>
                  <a:lnTo>
                    <a:pt x="444" y="286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9" y="292"/>
                  </a:lnTo>
                  <a:lnTo>
                    <a:pt x="449" y="294"/>
                  </a:lnTo>
                  <a:lnTo>
                    <a:pt x="449" y="294"/>
                  </a:lnTo>
                  <a:lnTo>
                    <a:pt x="449" y="296"/>
                  </a:lnTo>
                  <a:lnTo>
                    <a:pt x="453" y="307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6" y="307"/>
                  </a:lnTo>
                  <a:lnTo>
                    <a:pt x="456" y="307"/>
                  </a:lnTo>
                  <a:lnTo>
                    <a:pt x="458" y="309"/>
                  </a:lnTo>
                  <a:lnTo>
                    <a:pt x="459" y="311"/>
                  </a:lnTo>
                  <a:lnTo>
                    <a:pt x="459" y="316"/>
                  </a:lnTo>
                  <a:lnTo>
                    <a:pt x="461" y="319"/>
                  </a:lnTo>
                  <a:lnTo>
                    <a:pt x="461" y="321"/>
                  </a:lnTo>
                  <a:lnTo>
                    <a:pt x="461" y="324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4" y="326"/>
                  </a:lnTo>
                  <a:lnTo>
                    <a:pt x="468" y="327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6" y="333"/>
                  </a:lnTo>
                  <a:lnTo>
                    <a:pt x="476" y="334"/>
                  </a:lnTo>
                  <a:lnTo>
                    <a:pt x="476" y="334"/>
                  </a:lnTo>
                  <a:lnTo>
                    <a:pt x="478" y="349"/>
                  </a:lnTo>
                  <a:lnTo>
                    <a:pt x="478" y="353"/>
                  </a:lnTo>
                  <a:lnTo>
                    <a:pt x="478" y="354"/>
                  </a:lnTo>
                  <a:lnTo>
                    <a:pt x="478" y="356"/>
                  </a:lnTo>
                  <a:lnTo>
                    <a:pt x="478" y="359"/>
                  </a:lnTo>
                  <a:lnTo>
                    <a:pt x="478" y="363"/>
                  </a:lnTo>
                  <a:lnTo>
                    <a:pt x="478" y="364"/>
                  </a:lnTo>
                  <a:lnTo>
                    <a:pt x="478" y="366"/>
                  </a:lnTo>
                  <a:lnTo>
                    <a:pt x="473" y="378"/>
                  </a:lnTo>
                  <a:lnTo>
                    <a:pt x="473" y="378"/>
                  </a:lnTo>
                  <a:lnTo>
                    <a:pt x="469" y="384"/>
                  </a:lnTo>
                  <a:lnTo>
                    <a:pt x="469" y="391"/>
                  </a:lnTo>
                  <a:lnTo>
                    <a:pt x="466" y="401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3" y="408"/>
                  </a:lnTo>
                  <a:lnTo>
                    <a:pt x="461" y="409"/>
                  </a:lnTo>
                  <a:lnTo>
                    <a:pt x="461" y="411"/>
                  </a:lnTo>
                  <a:lnTo>
                    <a:pt x="459" y="411"/>
                  </a:lnTo>
                  <a:lnTo>
                    <a:pt x="456" y="414"/>
                  </a:lnTo>
                  <a:lnTo>
                    <a:pt x="456" y="416"/>
                  </a:lnTo>
                  <a:lnTo>
                    <a:pt x="456" y="418"/>
                  </a:lnTo>
                  <a:lnTo>
                    <a:pt x="454" y="421"/>
                  </a:lnTo>
                  <a:lnTo>
                    <a:pt x="454" y="421"/>
                  </a:lnTo>
                  <a:lnTo>
                    <a:pt x="454" y="423"/>
                  </a:lnTo>
                  <a:lnTo>
                    <a:pt x="454" y="423"/>
                  </a:lnTo>
                  <a:lnTo>
                    <a:pt x="446" y="429"/>
                  </a:lnTo>
                  <a:lnTo>
                    <a:pt x="439" y="434"/>
                  </a:lnTo>
                  <a:lnTo>
                    <a:pt x="433" y="441"/>
                  </a:lnTo>
                  <a:lnTo>
                    <a:pt x="433" y="443"/>
                  </a:lnTo>
                  <a:lnTo>
                    <a:pt x="431" y="443"/>
                  </a:lnTo>
                  <a:lnTo>
                    <a:pt x="431" y="444"/>
                  </a:lnTo>
                  <a:lnTo>
                    <a:pt x="424" y="448"/>
                  </a:lnTo>
                  <a:lnTo>
                    <a:pt x="423" y="449"/>
                  </a:lnTo>
                  <a:lnTo>
                    <a:pt x="416" y="453"/>
                  </a:lnTo>
                  <a:lnTo>
                    <a:pt x="416" y="453"/>
                  </a:lnTo>
                  <a:lnTo>
                    <a:pt x="408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393" y="459"/>
                  </a:lnTo>
                  <a:lnTo>
                    <a:pt x="386" y="461"/>
                  </a:lnTo>
                  <a:lnTo>
                    <a:pt x="384" y="461"/>
                  </a:lnTo>
                  <a:lnTo>
                    <a:pt x="383" y="461"/>
                  </a:lnTo>
                  <a:lnTo>
                    <a:pt x="379" y="461"/>
                  </a:lnTo>
                  <a:lnTo>
                    <a:pt x="376" y="461"/>
                  </a:lnTo>
                  <a:lnTo>
                    <a:pt x="371" y="461"/>
                  </a:lnTo>
                  <a:lnTo>
                    <a:pt x="369" y="461"/>
                  </a:lnTo>
                  <a:lnTo>
                    <a:pt x="368" y="459"/>
                  </a:lnTo>
                  <a:lnTo>
                    <a:pt x="366" y="459"/>
                  </a:lnTo>
                  <a:lnTo>
                    <a:pt x="364" y="458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56" y="454"/>
                  </a:lnTo>
                  <a:lnTo>
                    <a:pt x="351" y="454"/>
                  </a:lnTo>
                  <a:lnTo>
                    <a:pt x="348" y="454"/>
                  </a:lnTo>
                  <a:lnTo>
                    <a:pt x="346" y="454"/>
                  </a:lnTo>
                  <a:lnTo>
                    <a:pt x="344" y="454"/>
                  </a:lnTo>
                  <a:lnTo>
                    <a:pt x="341" y="454"/>
                  </a:lnTo>
                  <a:lnTo>
                    <a:pt x="336" y="454"/>
                  </a:lnTo>
                  <a:lnTo>
                    <a:pt x="333" y="456"/>
                  </a:lnTo>
                  <a:lnTo>
                    <a:pt x="331" y="456"/>
                  </a:lnTo>
                  <a:lnTo>
                    <a:pt x="328" y="456"/>
                  </a:lnTo>
                  <a:lnTo>
                    <a:pt x="323" y="458"/>
                  </a:lnTo>
                  <a:lnTo>
                    <a:pt x="319" y="458"/>
                  </a:lnTo>
                  <a:lnTo>
                    <a:pt x="316" y="456"/>
                  </a:lnTo>
                  <a:lnTo>
                    <a:pt x="304" y="456"/>
                  </a:lnTo>
                  <a:lnTo>
                    <a:pt x="297" y="456"/>
                  </a:lnTo>
                  <a:lnTo>
                    <a:pt x="291" y="458"/>
                  </a:lnTo>
                  <a:lnTo>
                    <a:pt x="291" y="458"/>
                  </a:lnTo>
                  <a:lnTo>
                    <a:pt x="289" y="458"/>
                  </a:lnTo>
                  <a:lnTo>
                    <a:pt x="287" y="458"/>
                  </a:lnTo>
                  <a:lnTo>
                    <a:pt x="286" y="456"/>
                  </a:lnTo>
                  <a:lnTo>
                    <a:pt x="284" y="456"/>
                  </a:lnTo>
                  <a:lnTo>
                    <a:pt x="282" y="456"/>
                  </a:lnTo>
                  <a:lnTo>
                    <a:pt x="276" y="453"/>
                  </a:lnTo>
                  <a:lnTo>
                    <a:pt x="271" y="449"/>
                  </a:lnTo>
                  <a:lnTo>
                    <a:pt x="271" y="449"/>
                  </a:lnTo>
                  <a:lnTo>
                    <a:pt x="267" y="448"/>
                  </a:lnTo>
                  <a:lnTo>
                    <a:pt x="266" y="446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7" y="443"/>
                  </a:lnTo>
                  <a:lnTo>
                    <a:pt x="257" y="443"/>
                  </a:lnTo>
                  <a:lnTo>
                    <a:pt x="257" y="444"/>
                  </a:lnTo>
                  <a:lnTo>
                    <a:pt x="256" y="444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54" y="448"/>
                  </a:lnTo>
                  <a:lnTo>
                    <a:pt x="251" y="451"/>
                  </a:lnTo>
                  <a:lnTo>
                    <a:pt x="251" y="453"/>
                  </a:lnTo>
                  <a:lnTo>
                    <a:pt x="249" y="453"/>
                  </a:lnTo>
                  <a:lnTo>
                    <a:pt x="249" y="453"/>
                  </a:lnTo>
                  <a:lnTo>
                    <a:pt x="246" y="451"/>
                  </a:lnTo>
                  <a:lnTo>
                    <a:pt x="242" y="446"/>
                  </a:lnTo>
                  <a:lnTo>
                    <a:pt x="242" y="446"/>
                  </a:lnTo>
                  <a:lnTo>
                    <a:pt x="242" y="444"/>
                  </a:lnTo>
                  <a:lnTo>
                    <a:pt x="242" y="444"/>
                  </a:lnTo>
                  <a:lnTo>
                    <a:pt x="242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39" y="441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2" y="443"/>
                  </a:lnTo>
                  <a:lnTo>
                    <a:pt x="222" y="443"/>
                  </a:lnTo>
                  <a:lnTo>
                    <a:pt x="221" y="443"/>
                  </a:lnTo>
                  <a:lnTo>
                    <a:pt x="221" y="441"/>
                  </a:lnTo>
                  <a:lnTo>
                    <a:pt x="221" y="441"/>
                  </a:lnTo>
                  <a:lnTo>
                    <a:pt x="221" y="439"/>
                  </a:lnTo>
                  <a:lnTo>
                    <a:pt x="221" y="439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7" y="436"/>
                  </a:lnTo>
                  <a:lnTo>
                    <a:pt x="214" y="434"/>
                  </a:lnTo>
                  <a:lnTo>
                    <a:pt x="214" y="434"/>
                  </a:lnTo>
                  <a:lnTo>
                    <a:pt x="207" y="434"/>
                  </a:lnTo>
                  <a:lnTo>
                    <a:pt x="207" y="434"/>
                  </a:lnTo>
                  <a:lnTo>
                    <a:pt x="207" y="439"/>
                  </a:lnTo>
                  <a:lnTo>
                    <a:pt x="209" y="441"/>
                  </a:lnTo>
                  <a:lnTo>
                    <a:pt x="211" y="441"/>
                  </a:lnTo>
                  <a:lnTo>
                    <a:pt x="211" y="441"/>
                  </a:lnTo>
                  <a:lnTo>
                    <a:pt x="212" y="443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09" y="443"/>
                  </a:lnTo>
                  <a:lnTo>
                    <a:pt x="201" y="439"/>
                  </a:lnTo>
                  <a:lnTo>
                    <a:pt x="199" y="438"/>
                  </a:lnTo>
                  <a:lnTo>
                    <a:pt x="197" y="436"/>
                  </a:lnTo>
                  <a:lnTo>
                    <a:pt x="196" y="436"/>
                  </a:lnTo>
                  <a:lnTo>
                    <a:pt x="192" y="434"/>
                  </a:lnTo>
                  <a:lnTo>
                    <a:pt x="184" y="428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1" y="423"/>
                  </a:lnTo>
                  <a:lnTo>
                    <a:pt x="179" y="421"/>
                  </a:lnTo>
                  <a:lnTo>
                    <a:pt x="179" y="419"/>
                  </a:lnTo>
                  <a:lnTo>
                    <a:pt x="179" y="419"/>
                  </a:lnTo>
                  <a:lnTo>
                    <a:pt x="179" y="418"/>
                  </a:lnTo>
                  <a:lnTo>
                    <a:pt x="177" y="414"/>
                  </a:lnTo>
                  <a:lnTo>
                    <a:pt x="174" y="413"/>
                  </a:lnTo>
                  <a:lnTo>
                    <a:pt x="172" y="413"/>
                  </a:lnTo>
                  <a:lnTo>
                    <a:pt x="171" y="413"/>
                  </a:lnTo>
                  <a:lnTo>
                    <a:pt x="169" y="413"/>
                  </a:lnTo>
                  <a:lnTo>
                    <a:pt x="169" y="413"/>
                  </a:lnTo>
                  <a:lnTo>
                    <a:pt x="167" y="413"/>
                  </a:lnTo>
                  <a:lnTo>
                    <a:pt x="167" y="413"/>
                  </a:lnTo>
                  <a:lnTo>
                    <a:pt x="166" y="413"/>
                  </a:lnTo>
                  <a:lnTo>
                    <a:pt x="166" y="413"/>
                  </a:lnTo>
                  <a:lnTo>
                    <a:pt x="164" y="413"/>
                  </a:lnTo>
                  <a:lnTo>
                    <a:pt x="162" y="413"/>
                  </a:lnTo>
                  <a:lnTo>
                    <a:pt x="161" y="411"/>
                  </a:lnTo>
                  <a:lnTo>
                    <a:pt x="161" y="411"/>
                  </a:lnTo>
                  <a:lnTo>
                    <a:pt x="154" y="413"/>
                  </a:lnTo>
                  <a:lnTo>
                    <a:pt x="152" y="414"/>
                  </a:lnTo>
                  <a:lnTo>
                    <a:pt x="152" y="416"/>
                  </a:lnTo>
                  <a:lnTo>
                    <a:pt x="151" y="416"/>
                  </a:lnTo>
                  <a:lnTo>
                    <a:pt x="149" y="416"/>
                  </a:lnTo>
                  <a:lnTo>
                    <a:pt x="147" y="416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6"/>
                  </a:lnTo>
                  <a:lnTo>
                    <a:pt x="146" y="416"/>
                  </a:lnTo>
                  <a:lnTo>
                    <a:pt x="147" y="416"/>
                  </a:lnTo>
                  <a:lnTo>
                    <a:pt x="151" y="418"/>
                  </a:lnTo>
                  <a:lnTo>
                    <a:pt x="152" y="418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6" y="414"/>
                  </a:lnTo>
                  <a:lnTo>
                    <a:pt x="156" y="414"/>
                  </a:lnTo>
                  <a:lnTo>
                    <a:pt x="157" y="414"/>
                  </a:lnTo>
                  <a:lnTo>
                    <a:pt x="167" y="421"/>
                  </a:lnTo>
                  <a:lnTo>
                    <a:pt x="169" y="423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6"/>
                  </a:lnTo>
                  <a:lnTo>
                    <a:pt x="171" y="426"/>
                  </a:lnTo>
                  <a:lnTo>
                    <a:pt x="171" y="428"/>
                  </a:lnTo>
                  <a:lnTo>
                    <a:pt x="171" y="429"/>
                  </a:lnTo>
                  <a:lnTo>
                    <a:pt x="171" y="436"/>
                  </a:lnTo>
                  <a:lnTo>
                    <a:pt x="177" y="438"/>
                  </a:lnTo>
                  <a:lnTo>
                    <a:pt x="186" y="443"/>
                  </a:lnTo>
                  <a:lnTo>
                    <a:pt x="184" y="446"/>
                  </a:lnTo>
                  <a:lnTo>
                    <a:pt x="184" y="448"/>
                  </a:lnTo>
                  <a:lnTo>
                    <a:pt x="184" y="449"/>
                  </a:lnTo>
                  <a:lnTo>
                    <a:pt x="191" y="449"/>
                  </a:lnTo>
                  <a:lnTo>
                    <a:pt x="191" y="449"/>
                  </a:lnTo>
                  <a:lnTo>
                    <a:pt x="194" y="449"/>
                  </a:lnTo>
                  <a:lnTo>
                    <a:pt x="197" y="449"/>
                  </a:lnTo>
                  <a:lnTo>
                    <a:pt x="204" y="453"/>
                  </a:lnTo>
                  <a:lnTo>
                    <a:pt x="197" y="456"/>
                  </a:lnTo>
                  <a:lnTo>
                    <a:pt x="191" y="458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61"/>
                  </a:lnTo>
                  <a:lnTo>
                    <a:pt x="196" y="459"/>
                  </a:lnTo>
                  <a:lnTo>
                    <a:pt x="197" y="459"/>
                  </a:lnTo>
                  <a:lnTo>
                    <a:pt x="197" y="459"/>
                  </a:lnTo>
                  <a:lnTo>
                    <a:pt x="201" y="456"/>
                  </a:lnTo>
                  <a:lnTo>
                    <a:pt x="201" y="454"/>
                  </a:lnTo>
                  <a:lnTo>
                    <a:pt x="202" y="454"/>
                  </a:lnTo>
                  <a:lnTo>
                    <a:pt x="202" y="454"/>
                  </a:lnTo>
                  <a:lnTo>
                    <a:pt x="204" y="454"/>
                  </a:lnTo>
                  <a:lnTo>
                    <a:pt x="209" y="454"/>
                  </a:lnTo>
                  <a:lnTo>
                    <a:pt x="211" y="456"/>
                  </a:lnTo>
                  <a:lnTo>
                    <a:pt x="214" y="459"/>
                  </a:lnTo>
                  <a:lnTo>
                    <a:pt x="214" y="459"/>
                  </a:lnTo>
                  <a:lnTo>
                    <a:pt x="214" y="461"/>
                  </a:lnTo>
                  <a:lnTo>
                    <a:pt x="214" y="461"/>
                  </a:lnTo>
                  <a:lnTo>
                    <a:pt x="212" y="461"/>
                  </a:lnTo>
                  <a:lnTo>
                    <a:pt x="211" y="461"/>
                  </a:lnTo>
                  <a:lnTo>
                    <a:pt x="209" y="459"/>
                  </a:lnTo>
                  <a:lnTo>
                    <a:pt x="207" y="459"/>
                  </a:lnTo>
                  <a:lnTo>
                    <a:pt x="201" y="459"/>
                  </a:lnTo>
                  <a:lnTo>
                    <a:pt x="201" y="459"/>
                  </a:lnTo>
                  <a:lnTo>
                    <a:pt x="194" y="464"/>
                  </a:lnTo>
                  <a:lnTo>
                    <a:pt x="192" y="464"/>
                  </a:lnTo>
                  <a:lnTo>
                    <a:pt x="194" y="464"/>
                  </a:lnTo>
                  <a:lnTo>
                    <a:pt x="194" y="464"/>
                  </a:lnTo>
                  <a:lnTo>
                    <a:pt x="197" y="466"/>
                  </a:lnTo>
                  <a:lnTo>
                    <a:pt x="212" y="466"/>
                  </a:lnTo>
                  <a:lnTo>
                    <a:pt x="216" y="466"/>
                  </a:lnTo>
                  <a:lnTo>
                    <a:pt x="216" y="464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4"/>
                  </a:lnTo>
                  <a:lnTo>
                    <a:pt x="222" y="468"/>
                  </a:lnTo>
                  <a:lnTo>
                    <a:pt x="224" y="468"/>
                  </a:lnTo>
                  <a:lnTo>
                    <a:pt x="222" y="474"/>
                  </a:lnTo>
                  <a:lnTo>
                    <a:pt x="222" y="474"/>
                  </a:lnTo>
                  <a:lnTo>
                    <a:pt x="219" y="476"/>
                  </a:lnTo>
                  <a:lnTo>
                    <a:pt x="219" y="476"/>
                  </a:lnTo>
                  <a:lnTo>
                    <a:pt x="216" y="476"/>
                  </a:lnTo>
                  <a:lnTo>
                    <a:pt x="214" y="478"/>
                  </a:lnTo>
                  <a:lnTo>
                    <a:pt x="212" y="479"/>
                  </a:lnTo>
                  <a:lnTo>
                    <a:pt x="211" y="479"/>
                  </a:lnTo>
                  <a:lnTo>
                    <a:pt x="211" y="479"/>
                  </a:lnTo>
                  <a:lnTo>
                    <a:pt x="211" y="481"/>
                  </a:lnTo>
                  <a:lnTo>
                    <a:pt x="211" y="481"/>
                  </a:lnTo>
                  <a:lnTo>
                    <a:pt x="216" y="479"/>
                  </a:lnTo>
                  <a:lnTo>
                    <a:pt x="217" y="479"/>
                  </a:lnTo>
                  <a:lnTo>
                    <a:pt x="217" y="479"/>
                  </a:lnTo>
                  <a:lnTo>
                    <a:pt x="227" y="479"/>
                  </a:lnTo>
                  <a:lnTo>
                    <a:pt x="241" y="481"/>
                  </a:lnTo>
                  <a:lnTo>
                    <a:pt x="241" y="481"/>
                  </a:lnTo>
                  <a:lnTo>
                    <a:pt x="259" y="491"/>
                  </a:lnTo>
                  <a:lnTo>
                    <a:pt x="264" y="494"/>
                  </a:lnTo>
                  <a:lnTo>
                    <a:pt x="267" y="499"/>
                  </a:lnTo>
                  <a:lnTo>
                    <a:pt x="269" y="499"/>
                  </a:lnTo>
                  <a:lnTo>
                    <a:pt x="277" y="513"/>
                  </a:lnTo>
                  <a:lnTo>
                    <a:pt x="277" y="513"/>
                  </a:lnTo>
                  <a:lnTo>
                    <a:pt x="279" y="513"/>
                  </a:lnTo>
                  <a:lnTo>
                    <a:pt x="279" y="513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8"/>
                  </a:lnTo>
                  <a:lnTo>
                    <a:pt x="279" y="518"/>
                  </a:lnTo>
                  <a:lnTo>
                    <a:pt x="281" y="519"/>
                  </a:lnTo>
                  <a:lnTo>
                    <a:pt x="281" y="519"/>
                  </a:lnTo>
                  <a:lnTo>
                    <a:pt x="282" y="521"/>
                  </a:lnTo>
                  <a:lnTo>
                    <a:pt x="282" y="521"/>
                  </a:lnTo>
                  <a:lnTo>
                    <a:pt x="282" y="523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1" y="523"/>
                  </a:lnTo>
                  <a:lnTo>
                    <a:pt x="279" y="521"/>
                  </a:lnTo>
                  <a:lnTo>
                    <a:pt x="277" y="519"/>
                  </a:lnTo>
                  <a:lnTo>
                    <a:pt x="274" y="518"/>
                  </a:lnTo>
                  <a:lnTo>
                    <a:pt x="271" y="516"/>
                  </a:lnTo>
                  <a:lnTo>
                    <a:pt x="271" y="516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72" y="524"/>
                  </a:lnTo>
                  <a:lnTo>
                    <a:pt x="272" y="524"/>
                  </a:lnTo>
                  <a:lnTo>
                    <a:pt x="274" y="524"/>
                  </a:lnTo>
                  <a:lnTo>
                    <a:pt x="274" y="524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4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6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1" y="549"/>
                  </a:lnTo>
                  <a:lnTo>
                    <a:pt x="267" y="556"/>
                  </a:lnTo>
                  <a:lnTo>
                    <a:pt x="267" y="556"/>
                  </a:lnTo>
                  <a:lnTo>
                    <a:pt x="274" y="564"/>
                  </a:lnTo>
                  <a:lnTo>
                    <a:pt x="274" y="564"/>
                  </a:lnTo>
                  <a:lnTo>
                    <a:pt x="277" y="566"/>
                  </a:lnTo>
                  <a:lnTo>
                    <a:pt x="279" y="566"/>
                  </a:lnTo>
                  <a:lnTo>
                    <a:pt x="279" y="566"/>
                  </a:lnTo>
                  <a:lnTo>
                    <a:pt x="281" y="566"/>
                  </a:lnTo>
                  <a:lnTo>
                    <a:pt x="284" y="571"/>
                  </a:lnTo>
                  <a:lnTo>
                    <a:pt x="287" y="578"/>
                  </a:lnTo>
                  <a:lnTo>
                    <a:pt x="289" y="583"/>
                  </a:lnTo>
                  <a:lnTo>
                    <a:pt x="291" y="588"/>
                  </a:lnTo>
                  <a:lnTo>
                    <a:pt x="291" y="589"/>
                  </a:lnTo>
                  <a:lnTo>
                    <a:pt x="294" y="593"/>
                  </a:lnTo>
                  <a:lnTo>
                    <a:pt x="297" y="596"/>
                  </a:lnTo>
                  <a:lnTo>
                    <a:pt x="301" y="601"/>
                  </a:lnTo>
                  <a:lnTo>
                    <a:pt x="306" y="606"/>
                  </a:lnTo>
                  <a:lnTo>
                    <a:pt x="304" y="606"/>
                  </a:lnTo>
                  <a:lnTo>
                    <a:pt x="302" y="610"/>
                  </a:lnTo>
                  <a:lnTo>
                    <a:pt x="301" y="610"/>
                  </a:lnTo>
                  <a:lnTo>
                    <a:pt x="301" y="628"/>
                  </a:lnTo>
                  <a:lnTo>
                    <a:pt x="309" y="635"/>
                  </a:lnTo>
                  <a:lnTo>
                    <a:pt x="326" y="643"/>
                  </a:lnTo>
                  <a:lnTo>
                    <a:pt x="329" y="643"/>
                  </a:lnTo>
                  <a:lnTo>
                    <a:pt x="331" y="643"/>
                  </a:lnTo>
                  <a:lnTo>
                    <a:pt x="331" y="641"/>
                  </a:lnTo>
                  <a:lnTo>
                    <a:pt x="334" y="638"/>
                  </a:lnTo>
                  <a:lnTo>
                    <a:pt x="334" y="635"/>
                  </a:lnTo>
                  <a:lnTo>
                    <a:pt x="334" y="635"/>
                  </a:lnTo>
                  <a:lnTo>
                    <a:pt x="334" y="633"/>
                  </a:lnTo>
                  <a:lnTo>
                    <a:pt x="336" y="633"/>
                  </a:lnTo>
                  <a:lnTo>
                    <a:pt x="344" y="636"/>
                  </a:lnTo>
                  <a:lnTo>
                    <a:pt x="346" y="638"/>
                  </a:lnTo>
                  <a:lnTo>
                    <a:pt x="348" y="640"/>
                  </a:lnTo>
                  <a:lnTo>
                    <a:pt x="349" y="640"/>
                  </a:lnTo>
                  <a:lnTo>
                    <a:pt x="349" y="640"/>
                  </a:lnTo>
                  <a:lnTo>
                    <a:pt x="349" y="641"/>
                  </a:lnTo>
                  <a:lnTo>
                    <a:pt x="349" y="641"/>
                  </a:lnTo>
                  <a:lnTo>
                    <a:pt x="356" y="648"/>
                  </a:lnTo>
                  <a:lnTo>
                    <a:pt x="361" y="645"/>
                  </a:lnTo>
                  <a:lnTo>
                    <a:pt x="368" y="650"/>
                  </a:lnTo>
                  <a:lnTo>
                    <a:pt x="368" y="650"/>
                  </a:lnTo>
                  <a:lnTo>
                    <a:pt x="371" y="658"/>
                  </a:lnTo>
                  <a:lnTo>
                    <a:pt x="371" y="660"/>
                  </a:lnTo>
                  <a:lnTo>
                    <a:pt x="371" y="660"/>
                  </a:lnTo>
                  <a:lnTo>
                    <a:pt x="371" y="661"/>
                  </a:lnTo>
                  <a:lnTo>
                    <a:pt x="369" y="661"/>
                  </a:lnTo>
                  <a:lnTo>
                    <a:pt x="371" y="661"/>
                  </a:lnTo>
                  <a:lnTo>
                    <a:pt x="371" y="663"/>
                  </a:lnTo>
                  <a:lnTo>
                    <a:pt x="371" y="663"/>
                  </a:lnTo>
                  <a:lnTo>
                    <a:pt x="388" y="666"/>
                  </a:lnTo>
                  <a:lnTo>
                    <a:pt x="389" y="666"/>
                  </a:lnTo>
                  <a:lnTo>
                    <a:pt x="394" y="665"/>
                  </a:lnTo>
                  <a:lnTo>
                    <a:pt x="401" y="665"/>
                  </a:lnTo>
                  <a:lnTo>
                    <a:pt x="404" y="665"/>
                  </a:lnTo>
                  <a:lnTo>
                    <a:pt x="408" y="665"/>
                  </a:lnTo>
                  <a:lnTo>
                    <a:pt x="409" y="665"/>
                  </a:lnTo>
                  <a:lnTo>
                    <a:pt x="409" y="665"/>
                  </a:lnTo>
                  <a:lnTo>
                    <a:pt x="413" y="666"/>
                  </a:lnTo>
                  <a:lnTo>
                    <a:pt x="413" y="668"/>
                  </a:lnTo>
                  <a:lnTo>
                    <a:pt x="414" y="670"/>
                  </a:lnTo>
                  <a:lnTo>
                    <a:pt x="416" y="670"/>
                  </a:lnTo>
                  <a:lnTo>
                    <a:pt x="416" y="670"/>
                  </a:lnTo>
                  <a:lnTo>
                    <a:pt x="418" y="670"/>
                  </a:lnTo>
                  <a:lnTo>
                    <a:pt x="419" y="670"/>
                  </a:lnTo>
                  <a:lnTo>
                    <a:pt x="421" y="670"/>
                  </a:lnTo>
                  <a:lnTo>
                    <a:pt x="424" y="668"/>
                  </a:lnTo>
                  <a:lnTo>
                    <a:pt x="424" y="666"/>
                  </a:lnTo>
                  <a:lnTo>
                    <a:pt x="424" y="666"/>
                  </a:lnTo>
                  <a:lnTo>
                    <a:pt x="426" y="665"/>
                  </a:lnTo>
                  <a:lnTo>
                    <a:pt x="426" y="663"/>
                  </a:lnTo>
                  <a:lnTo>
                    <a:pt x="426" y="663"/>
                  </a:lnTo>
                  <a:lnTo>
                    <a:pt x="424" y="661"/>
                  </a:lnTo>
                  <a:lnTo>
                    <a:pt x="424" y="660"/>
                  </a:lnTo>
                  <a:lnTo>
                    <a:pt x="424" y="660"/>
                  </a:lnTo>
                  <a:lnTo>
                    <a:pt x="426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4" y="655"/>
                  </a:lnTo>
                  <a:lnTo>
                    <a:pt x="436" y="655"/>
                  </a:lnTo>
                  <a:lnTo>
                    <a:pt x="436" y="655"/>
                  </a:lnTo>
                  <a:lnTo>
                    <a:pt x="438" y="651"/>
                  </a:lnTo>
                  <a:lnTo>
                    <a:pt x="439" y="650"/>
                  </a:lnTo>
                  <a:lnTo>
                    <a:pt x="441" y="645"/>
                  </a:lnTo>
                  <a:lnTo>
                    <a:pt x="441" y="645"/>
                  </a:lnTo>
                  <a:lnTo>
                    <a:pt x="441" y="643"/>
                  </a:lnTo>
                  <a:lnTo>
                    <a:pt x="441" y="643"/>
                  </a:lnTo>
                  <a:lnTo>
                    <a:pt x="441" y="640"/>
                  </a:lnTo>
                  <a:lnTo>
                    <a:pt x="439" y="640"/>
                  </a:lnTo>
                  <a:lnTo>
                    <a:pt x="439" y="638"/>
                  </a:lnTo>
                  <a:lnTo>
                    <a:pt x="438" y="635"/>
                  </a:lnTo>
                  <a:lnTo>
                    <a:pt x="438" y="633"/>
                  </a:lnTo>
                  <a:lnTo>
                    <a:pt x="436" y="631"/>
                  </a:lnTo>
                  <a:lnTo>
                    <a:pt x="428" y="618"/>
                  </a:lnTo>
                  <a:lnTo>
                    <a:pt x="419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3" y="616"/>
                  </a:lnTo>
                  <a:lnTo>
                    <a:pt x="406" y="620"/>
                  </a:lnTo>
                  <a:lnTo>
                    <a:pt x="404" y="621"/>
                  </a:lnTo>
                  <a:lnTo>
                    <a:pt x="403" y="621"/>
                  </a:lnTo>
                  <a:lnTo>
                    <a:pt x="398" y="620"/>
                  </a:lnTo>
                  <a:lnTo>
                    <a:pt x="396" y="618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88" y="611"/>
                  </a:lnTo>
                  <a:lnTo>
                    <a:pt x="386" y="610"/>
                  </a:lnTo>
                  <a:lnTo>
                    <a:pt x="386" y="610"/>
                  </a:lnTo>
                  <a:lnTo>
                    <a:pt x="384" y="608"/>
                  </a:lnTo>
                  <a:lnTo>
                    <a:pt x="381" y="605"/>
                  </a:lnTo>
                  <a:lnTo>
                    <a:pt x="378" y="601"/>
                  </a:lnTo>
                  <a:lnTo>
                    <a:pt x="373" y="596"/>
                  </a:lnTo>
                  <a:lnTo>
                    <a:pt x="371" y="595"/>
                  </a:lnTo>
                  <a:lnTo>
                    <a:pt x="371" y="595"/>
                  </a:lnTo>
                  <a:lnTo>
                    <a:pt x="369" y="593"/>
                  </a:lnTo>
                  <a:lnTo>
                    <a:pt x="366" y="595"/>
                  </a:lnTo>
                  <a:lnTo>
                    <a:pt x="364" y="595"/>
                  </a:lnTo>
                  <a:lnTo>
                    <a:pt x="364" y="595"/>
                  </a:lnTo>
                  <a:lnTo>
                    <a:pt x="358" y="583"/>
                  </a:lnTo>
                  <a:lnTo>
                    <a:pt x="356" y="579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6"/>
                  </a:lnTo>
                  <a:lnTo>
                    <a:pt x="358" y="576"/>
                  </a:lnTo>
                  <a:lnTo>
                    <a:pt x="358" y="576"/>
                  </a:lnTo>
                  <a:lnTo>
                    <a:pt x="359" y="576"/>
                  </a:lnTo>
                  <a:lnTo>
                    <a:pt x="359" y="576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3" y="578"/>
                  </a:lnTo>
                  <a:lnTo>
                    <a:pt x="364" y="578"/>
                  </a:lnTo>
                  <a:lnTo>
                    <a:pt x="364" y="57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9" y="561"/>
                  </a:lnTo>
                  <a:lnTo>
                    <a:pt x="368" y="558"/>
                  </a:lnTo>
                  <a:lnTo>
                    <a:pt x="366" y="556"/>
                  </a:lnTo>
                  <a:lnTo>
                    <a:pt x="366" y="551"/>
                  </a:lnTo>
                  <a:lnTo>
                    <a:pt x="371" y="549"/>
                  </a:lnTo>
                  <a:lnTo>
                    <a:pt x="371" y="548"/>
                  </a:lnTo>
                  <a:lnTo>
                    <a:pt x="374" y="548"/>
                  </a:lnTo>
                  <a:lnTo>
                    <a:pt x="376" y="549"/>
                  </a:lnTo>
                  <a:lnTo>
                    <a:pt x="391" y="551"/>
                  </a:lnTo>
                  <a:lnTo>
                    <a:pt x="399" y="554"/>
                  </a:lnTo>
                  <a:lnTo>
                    <a:pt x="401" y="556"/>
                  </a:lnTo>
                  <a:lnTo>
                    <a:pt x="403" y="556"/>
                  </a:lnTo>
                  <a:lnTo>
                    <a:pt x="403" y="558"/>
                  </a:lnTo>
                  <a:lnTo>
                    <a:pt x="403" y="558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61"/>
                  </a:lnTo>
                  <a:lnTo>
                    <a:pt x="404" y="563"/>
                  </a:lnTo>
                  <a:lnTo>
                    <a:pt x="404" y="563"/>
                  </a:lnTo>
                  <a:lnTo>
                    <a:pt x="406" y="563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16" y="568"/>
                  </a:lnTo>
                  <a:lnTo>
                    <a:pt x="418" y="569"/>
                  </a:lnTo>
                  <a:lnTo>
                    <a:pt x="419" y="569"/>
                  </a:lnTo>
                  <a:lnTo>
                    <a:pt x="419" y="569"/>
                  </a:lnTo>
                  <a:lnTo>
                    <a:pt x="421" y="569"/>
                  </a:lnTo>
                  <a:lnTo>
                    <a:pt x="424" y="568"/>
                  </a:lnTo>
                  <a:lnTo>
                    <a:pt x="426" y="568"/>
                  </a:lnTo>
                  <a:lnTo>
                    <a:pt x="429" y="566"/>
                  </a:lnTo>
                  <a:lnTo>
                    <a:pt x="429" y="566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3" y="564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1" y="569"/>
                  </a:lnTo>
                  <a:lnTo>
                    <a:pt x="429" y="573"/>
                  </a:lnTo>
                  <a:lnTo>
                    <a:pt x="428" y="574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4"/>
                  </a:lnTo>
                  <a:lnTo>
                    <a:pt x="423" y="576"/>
                  </a:lnTo>
                  <a:lnTo>
                    <a:pt x="421" y="576"/>
                  </a:lnTo>
                  <a:lnTo>
                    <a:pt x="421" y="578"/>
                  </a:lnTo>
                  <a:lnTo>
                    <a:pt x="421" y="578"/>
                  </a:lnTo>
                  <a:lnTo>
                    <a:pt x="421" y="579"/>
                  </a:lnTo>
                  <a:lnTo>
                    <a:pt x="423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3"/>
                  </a:lnTo>
                  <a:lnTo>
                    <a:pt x="426" y="583"/>
                  </a:lnTo>
                  <a:lnTo>
                    <a:pt x="426" y="581"/>
                  </a:lnTo>
                  <a:lnTo>
                    <a:pt x="426" y="581"/>
                  </a:lnTo>
                  <a:lnTo>
                    <a:pt x="428" y="579"/>
                  </a:lnTo>
                  <a:lnTo>
                    <a:pt x="434" y="569"/>
                  </a:lnTo>
                  <a:lnTo>
                    <a:pt x="441" y="569"/>
                  </a:lnTo>
                  <a:lnTo>
                    <a:pt x="451" y="569"/>
                  </a:lnTo>
                  <a:lnTo>
                    <a:pt x="453" y="569"/>
                  </a:lnTo>
                  <a:lnTo>
                    <a:pt x="454" y="569"/>
                  </a:lnTo>
                  <a:lnTo>
                    <a:pt x="468" y="573"/>
                  </a:lnTo>
                  <a:lnTo>
                    <a:pt x="474" y="576"/>
                  </a:lnTo>
                  <a:lnTo>
                    <a:pt x="478" y="578"/>
                  </a:lnTo>
                  <a:lnTo>
                    <a:pt x="481" y="578"/>
                  </a:lnTo>
                  <a:lnTo>
                    <a:pt x="483" y="578"/>
                  </a:lnTo>
                  <a:lnTo>
                    <a:pt x="483" y="579"/>
                  </a:lnTo>
                  <a:lnTo>
                    <a:pt x="486" y="578"/>
                  </a:lnTo>
                  <a:lnTo>
                    <a:pt x="489" y="578"/>
                  </a:lnTo>
                  <a:lnTo>
                    <a:pt x="491" y="578"/>
                  </a:lnTo>
                  <a:lnTo>
                    <a:pt x="491" y="576"/>
                  </a:lnTo>
                  <a:lnTo>
                    <a:pt x="496" y="571"/>
                  </a:lnTo>
                  <a:lnTo>
                    <a:pt x="496" y="571"/>
                  </a:lnTo>
                  <a:lnTo>
                    <a:pt x="496" y="569"/>
                  </a:lnTo>
                  <a:lnTo>
                    <a:pt x="494" y="569"/>
                  </a:lnTo>
                  <a:lnTo>
                    <a:pt x="494" y="569"/>
                  </a:lnTo>
                  <a:lnTo>
                    <a:pt x="493" y="569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69"/>
                  </a:lnTo>
                  <a:lnTo>
                    <a:pt x="491" y="566"/>
                  </a:lnTo>
                  <a:lnTo>
                    <a:pt x="491" y="566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9" y="566"/>
                  </a:lnTo>
                  <a:lnTo>
                    <a:pt x="501" y="568"/>
                  </a:lnTo>
                  <a:lnTo>
                    <a:pt x="501" y="568"/>
                  </a:lnTo>
                  <a:lnTo>
                    <a:pt x="504" y="569"/>
                  </a:lnTo>
                  <a:lnTo>
                    <a:pt x="506" y="571"/>
                  </a:lnTo>
                  <a:lnTo>
                    <a:pt x="506" y="571"/>
                  </a:lnTo>
                  <a:lnTo>
                    <a:pt x="508" y="571"/>
                  </a:lnTo>
                  <a:lnTo>
                    <a:pt x="508" y="571"/>
                  </a:lnTo>
                  <a:lnTo>
                    <a:pt x="518" y="571"/>
                  </a:lnTo>
                  <a:lnTo>
                    <a:pt x="519" y="569"/>
                  </a:lnTo>
                  <a:lnTo>
                    <a:pt x="519" y="569"/>
                  </a:lnTo>
                  <a:lnTo>
                    <a:pt x="521" y="569"/>
                  </a:lnTo>
                  <a:lnTo>
                    <a:pt x="521" y="569"/>
                  </a:lnTo>
                  <a:lnTo>
                    <a:pt x="519" y="566"/>
                  </a:lnTo>
                  <a:lnTo>
                    <a:pt x="516" y="563"/>
                  </a:lnTo>
                  <a:lnTo>
                    <a:pt x="516" y="563"/>
                  </a:lnTo>
                  <a:lnTo>
                    <a:pt x="513" y="556"/>
                  </a:lnTo>
                  <a:lnTo>
                    <a:pt x="511" y="551"/>
                  </a:lnTo>
                  <a:lnTo>
                    <a:pt x="511" y="548"/>
                  </a:lnTo>
                  <a:lnTo>
                    <a:pt x="508" y="543"/>
                  </a:lnTo>
                  <a:lnTo>
                    <a:pt x="506" y="541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498" y="531"/>
                  </a:lnTo>
                  <a:lnTo>
                    <a:pt x="498" y="529"/>
                  </a:lnTo>
                  <a:lnTo>
                    <a:pt x="496" y="529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1" y="528"/>
                  </a:lnTo>
                  <a:lnTo>
                    <a:pt x="489" y="526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18"/>
                  </a:lnTo>
                  <a:lnTo>
                    <a:pt x="481" y="516"/>
                  </a:lnTo>
                  <a:lnTo>
                    <a:pt x="478" y="514"/>
                  </a:lnTo>
                  <a:lnTo>
                    <a:pt x="474" y="513"/>
                  </a:lnTo>
                  <a:lnTo>
                    <a:pt x="474" y="511"/>
                  </a:lnTo>
                  <a:lnTo>
                    <a:pt x="473" y="511"/>
                  </a:lnTo>
                  <a:lnTo>
                    <a:pt x="471" y="509"/>
                  </a:lnTo>
                  <a:lnTo>
                    <a:pt x="469" y="508"/>
                  </a:lnTo>
                  <a:lnTo>
                    <a:pt x="468" y="504"/>
                  </a:lnTo>
                  <a:lnTo>
                    <a:pt x="466" y="503"/>
                  </a:lnTo>
                  <a:lnTo>
                    <a:pt x="464" y="501"/>
                  </a:lnTo>
                  <a:lnTo>
                    <a:pt x="464" y="498"/>
                  </a:lnTo>
                  <a:lnTo>
                    <a:pt x="464" y="498"/>
                  </a:lnTo>
                  <a:lnTo>
                    <a:pt x="463" y="494"/>
                  </a:lnTo>
                  <a:lnTo>
                    <a:pt x="463" y="491"/>
                  </a:lnTo>
                  <a:lnTo>
                    <a:pt x="463" y="489"/>
                  </a:lnTo>
                  <a:lnTo>
                    <a:pt x="463" y="488"/>
                  </a:lnTo>
                  <a:lnTo>
                    <a:pt x="464" y="484"/>
                  </a:lnTo>
                  <a:lnTo>
                    <a:pt x="466" y="483"/>
                  </a:lnTo>
                  <a:lnTo>
                    <a:pt x="468" y="481"/>
                  </a:lnTo>
                  <a:lnTo>
                    <a:pt x="468" y="479"/>
                  </a:lnTo>
                  <a:lnTo>
                    <a:pt x="469" y="478"/>
                  </a:lnTo>
                  <a:lnTo>
                    <a:pt x="469" y="476"/>
                  </a:lnTo>
                  <a:lnTo>
                    <a:pt x="476" y="471"/>
                  </a:lnTo>
                  <a:lnTo>
                    <a:pt x="481" y="463"/>
                  </a:lnTo>
                  <a:lnTo>
                    <a:pt x="481" y="461"/>
                  </a:lnTo>
                  <a:lnTo>
                    <a:pt x="481" y="461"/>
                  </a:lnTo>
                  <a:lnTo>
                    <a:pt x="484" y="453"/>
                  </a:lnTo>
                  <a:lnTo>
                    <a:pt x="484" y="451"/>
                  </a:lnTo>
                  <a:lnTo>
                    <a:pt x="484" y="451"/>
                  </a:lnTo>
                  <a:lnTo>
                    <a:pt x="484" y="449"/>
                  </a:lnTo>
                  <a:lnTo>
                    <a:pt x="484" y="448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1"/>
                  </a:lnTo>
                  <a:lnTo>
                    <a:pt x="488" y="441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8" y="433"/>
                  </a:lnTo>
                  <a:lnTo>
                    <a:pt x="504" y="428"/>
                  </a:lnTo>
                  <a:lnTo>
                    <a:pt x="506" y="426"/>
                  </a:lnTo>
                  <a:lnTo>
                    <a:pt x="508" y="423"/>
                  </a:lnTo>
                  <a:lnTo>
                    <a:pt x="508" y="421"/>
                  </a:lnTo>
                  <a:lnTo>
                    <a:pt x="508" y="419"/>
                  </a:lnTo>
                  <a:lnTo>
                    <a:pt x="509" y="418"/>
                  </a:lnTo>
                  <a:lnTo>
                    <a:pt x="509" y="416"/>
                  </a:lnTo>
                  <a:lnTo>
                    <a:pt x="511" y="416"/>
                  </a:lnTo>
                  <a:lnTo>
                    <a:pt x="511" y="414"/>
                  </a:lnTo>
                  <a:lnTo>
                    <a:pt x="513" y="414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09"/>
                  </a:lnTo>
                  <a:lnTo>
                    <a:pt x="514" y="408"/>
                  </a:lnTo>
                  <a:lnTo>
                    <a:pt x="514" y="406"/>
                  </a:lnTo>
                  <a:lnTo>
                    <a:pt x="514" y="404"/>
                  </a:lnTo>
                  <a:lnTo>
                    <a:pt x="516" y="403"/>
                  </a:lnTo>
                  <a:lnTo>
                    <a:pt x="516" y="399"/>
                  </a:lnTo>
                  <a:lnTo>
                    <a:pt x="518" y="396"/>
                  </a:lnTo>
                  <a:lnTo>
                    <a:pt x="518" y="393"/>
                  </a:lnTo>
                  <a:lnTo>
                    <a:pt x="519" y="388"/>
                  </a:lnTo>
                  <a:lnTo>
                    <a:pt x="519" y="386"/>
                  </a:lnTo>
                  <a:lnTo>
                    <a:pt x="519" y="384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78"/>
                  </a:lnTo>
                  <a:lnTo>
                    <a:pt x="519" y="378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8" y="376"/>
                  </a:lnTo>
                  <a:lnTo>
                    <a:pt x="529" y="376"/>
                  </a:lnTo>
                  <a:lnTo>
                    <a:pt x="536" y="376"/>
                  </a:lnTo>
                  <a:lnTo>
                    <a:pt x="536" y="376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1" y="378"/>
                  </a:lnTo>
                  <a:lnTo>
                    <a:pt x="551" y="376"/>
                  </a:lnTo>
                  <a:lnTo>
                    <a:pt x="553" y="374"/>
                  </a:lnTo>
                  <a:lnTo>
                    <a:pt x="561" y="371"/>
                  </a:lnTo>
                  <a:lnTo>
                    <a:pt x="563" y="371"/>
                  </a:lnTo>
                  <a:lnTo>
                    <a:pt x="563" y="371"/>
                  </a:lnTo>
                  <a:lnTo>
                    <a:pt x="576" y="376"/>
                  </a:lnTo>
                  <a:lnTo>
                    <a:pt x="580" y="378"/>
                  </a:lnTo>
                  <a:lnTo>
                    <a:pt x="581" y="379"/>
                  </a:lnTo>
                  <a:lnTo>
                    <a:pt x="581" y="381"/>
                  </a:lnTo>
                  <a:lnTo>
                    <a:pt x="583" y="381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4"/>
                  </a:lnTo>
                  <a:lnTo>
                    <a:pt x="581" y="386"/>
                  </a:lnTo>
                  <a:lnTo>
                    <a:pt x="581" y="386"/>
                  </a:lnTo>
                  <a:lnTo>
                    <a:pt x="580" y="388"/>
                  </a:lnTo>
                  <a:lnTo>
                    <a:pt x="580" y="389"/>
                  </a:lnTo>
                  <a:lnTo>
                    <a:pt x="576" y="393"/>
                  </a:lnTo>
                  <a:lnTo>
                    <a:pt x="573" y="399"/>
                  </a:lnTo>
                  <a:lnTo>
                    <a:pt x="573" y="399"/>
                  </a:lnTo>
                  <a:lnTo>
                    <a:pt x="575" y="401"/>
                  </a:lnTo>
                  <a:lnTo>
                    <a:pt x="578" y="404"/>
                  </a:lnTo>
                  <a:lnTo>
                    <a:pt x="586" y="408"/>
                  </a:lnTo>
                  <a:lnTo>
                    <a:pt x="586" y="406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1" y="401"/>
                  </a:lnTo>
                  <a:lnTo>
                    <a:pt x="580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399"/>
                  </a:lnTo>
                  <a:lnTo>
                    <a:pt x="578" y="399"/>
                  </a:lnTo>
                  <a:lnTo>
                    <a:pt x="580" y="396"/>
                  </a:lnTo>
                  <a:lnTo>
                    <a:pt x="580" y="394"/>
                  </a:lnTo>
                  <a:lnTo>
                    <a:pt x="580" y="393"/>
                  </a:lnTo>
                  <a:lnTo>
                    <a:pt x="580" y="393"/>
                  </a:lnTo>
                  <a:lnTo>
                    <a:pt x="585" y="388"/>
                  </a:lnTo>
                  <a:lnTo>
                    <a:pt x="586" y="386"/>
                  </a:lnTo>
                  <a:lnTo>
                    <a:pt x="590" y="384"/>
                  </a:lnTo>
                  <a:lnTo>
                    <a:pt x="590" y="384"/>
                  </a:lnTo>
                  <a:lnTo>
                    <a:pt x="596" y="388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3"/>
                  </a:lnTo>
                  <a:lnTo>
                    <a:pt x="601" y="393"/>
                  </a:lnTo>
                  <a:lnTo>
                    <a:pt x="601" y="394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1" y="398"/>
                  </a:lnTo>
                  <a:lnTo>
                    <a:pt x="603" y="398"/>
                  </a:lnTo>
                  <a:lnTo>
                    <a:pt x="603" y="398"/>
                  </a:lnTo>
                  <a:lnTo>
                    <a:pt x="613" y="408"/>
                  </a:lnTo>
                  <a:lnTo>
                    <a:pt x="613" y="408"/>
                  </a:lnTo>
                  <a:lnTo>
                    <a:pt x="613" y="406"/>
                  </a:lnTo>
                  <a:lnTo>
                    <a:pt x="611" y="404"/>
                  </a:lnTo>
                  <a:lnTo>
                    <a:pt x="611" y="403"/>
                  </a:lnTo>
                  <a:lnTo>
                    <a:pt x="605" y="393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0" y="384"/>
                  </a:lnTo>
                  <a:lnTo>
                    <a:pt x="598" y="383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6" y="373"/>
                  </a:lnTo>
                  <a:lnTo>
                    <a:pt x="595" y="369"/>
                  </a:lnTo>
                  <a:lnTo>
                    <a:pt x="595" y="368"/>
                  </a:lnTo>
                  <a:lnTo>
                    <a:pt x="595" y="364"/>
                  </a:lnTo>
                  <a:lnTo>
                    <a:pt x="595" y="356"/>
                  </a:lnTo>
                  <a:lnTo>
                    <a:pt x="595" y="356"/>
                  </a:lnTo>
                  <a:lnTo>
                    <a:pt x="596" y="353"/>
                  </a:lnTo>
                  <a:lnTo>
                    <a:pt x="596" y="346"/>
                  </a:lnTo>
                  <a:lnTo>
                    <a:pt x="595" y="334"/>
                  </a:lnTo>
                  <a:lnTo>
                    <a:pt x="595" y="333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4"/>
                  </a:lnTo>
                  <a:lnTo>
                    <a:pt x="588" y="324"/>
                  </a:lnTo>
                  <a:lnTo>
                    <a:pt x="590" y="322"/>
                  </a:lnTo>
                  <a:lnTo>
                    <a:pt x="590" y="322"/>
                  </a:lnTo>
                  <a:lnTo>
                    <a:pt x="590" y="321"/>
                  </a:lnTo>
                  <a:lnTo>
                    <a:pt x="590" y="321"/>
                  </a:lnTo>
                  <a:lnTo>
                    <a:pt x="590" y="319"/>
                  </a:lnTo>
                  <a:lnTo>
                    <a:pt x="588" y="314"/>
                  </a:lnTo>
                  <a:lnTo>
                    <a:pt x="586" y="311"/>
                  </a:lnTo>
                  <a:lnTo>
                    <a:pt x="581" y="306"/>
                  </a:lnTo>
                  <a:lnTo>
                    <a:pt x="581" y="306"/>
                  </a:lnTo>
                  <a:lnTo>
                    <a:pt x="568" y="296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6"/>
                  </a:lnTo>
                  <a:lnTo>
                    <a:pt x="564" y="296"/>
                  </a:lnTo>
                  <a:lnTo>
                    <a:pt x="563" y="296"/>
                  </a:lnTo>
                  <a:lnTo>
                    <a:pt x="561" y="296"/>
                  </a:lnTo>
                  <a:lnTo>
                    <a:pt x="561" y="297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8" y="299"/>
                  </a:lnTo>
                  <a:lnTo>
                    <a:pt x="553" y="299"/>
                  </a:lnTo>
                  <a:lnTo>
                    <a:pt x="553" y="297"/>
                  </a:lnTo>
                  <a:lnTo>
                    <a:pt x="553" y="297"/>
                  </a:lnTo>
                  <a:lnTo>
                    <a:pt x="551" y="296"/>
                  </a:lnTo>
                  <a:lnTo>
                    <a:pt x="551" y="294"/>
                  </a:lnTo>
                  <a:lnTo>
                    <a:pt x="551" y="294"/>
                  </a:lnTo>
                  <a:lnTo>
                    <a:pt x="549" y="291"/>
                  </a:lnTo>
                  <a:lnTo>
                    <a:pt x="549" y="287"/>
                  </a:lnTo>
                  <a:lnTo>
                    <a:pt x="548" y="287"/>
                  </a:lnTo>
                  <a:lnTo>
                    <a:pt x="548" y="286"/>
                  </a:lnTo>
                  <a:lnTo>
                    <a:pt x="548" y="286"/>
                  </a:lnTo>
                  <a:lnTo>
                    <a:pt x="548" y="281"/>
                  </a:lnTo>
                  <a:lnTo>
                    <a:pt x="546" y="281"/>
                  </a:lnTo>
                  <a:lnTo>
                    <a:pt x="546" y="277"/>
                  </a:lnTo>
                  <a:lnTo>
                    <a:pt x="546" y="256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546" y="252"/>
                  </a:lnTo>
                  <a:lnTo>
                    <a:pt x="544" y="241"/>
                  </a:lnTo>
                  <a:lnTo>
                    <a:pt x="541" y="231"/>
                  </a:lnTo>
                  <a:lnTo>
                    <a:pt x="541" y="231"/>
                  </a:lnTo>
                  <a:lnTo>
                    <a:pt x="539" y="231"/>
                  </a:lnTo>
                  <a:lnTo>
                    <a:pt x="539" y="231"/>
                  </a:lnTo>
                  <a:lnTo>
                    <a:pt x="538" y="224"/>
                  </a:lnTo>
                  <a:lnTo>
                    <a:pt x="536" y="216"/>
                  </a:lnTo>
                  <a:lnTo>
                    <a:pt x="534" y="209"/>
                  </a:lnTo>
                  <a:lnTo>
                    <a:pt x="534" y="206"/>
                  </a:lnTo>
                  <a:lnTo>
                    <a:pt x="533" y="201"/>
                  </a:lnTo>
                  <a:lnTo>
                    <a:pt x="531" y="201"/>
                  </a:lnTo>
                  <a:lnTo>
                    <a:pt x="531" y="199"/>
                  </a:lnTo>
                  <a:lnTo>
                    <a:pt x="531" y="197"/>
                  </a:lnTo>
                  <a:lnTo>
                    <a:pt x="529" y="197"/>
                  </a:lnTo>
                  <a:lnTo>
                    <a:pt x="526" y="196"/>
                  </a:lnTo>
                  <a:lnTo>
                    <a:pt x="523" y="194"/>
                  </a:lnTo>
                  <a:lnTo>
                    <a:pt x="519" y="192"/>
                  </a:lnTo>
                  <a:lnTo>
                    <a:pt x="516" y="191"/>
                  </a:lnTo>
                  <a:lnTo>
                    <a:pt x="514" y="191"/>
                  </a:lnTo>
                  <a:lnTo>
                    <a:pt x="509" y="189"/>
                  </a:lnTo>
                  <a:lnTo>
                    <a:pt x="508" y="189"/>
                  </a:lnTo>
                  <a:lnTo>
                    <a:pt x="504" y="187"/>
                  </a:lnTo>
                  <a:lnTo>
                    <a:pt x="501" y="187"/>
                  </a:lnTo>
                  <a:lnTo>
                    <a:pt x="493" y="182"/>
                  </a:lnTo>
                  <a:lnTo>
                    <a:pt x="491" y="182"/>
                  </a:lnTo>
                  <a:lnTo>
                    <a:pt x="491" y="181"/>
                  </a:lnTo>
                  <a:lnTo>
                    <a:pt x="489" y="179"/>
                  </a:lnTo>
                  <a:lnTo>
                    <a:pt x="488" y="179"/>
                  </a:lnTo>
                  <a:lnTo>
                    <a:pt x="488" y="177"/>
                  </a:lnTo>
                  <a:lnTo>
                    <a:pt x="488" y="176"/>
                  </a:lnTo>
                  <a:lnTo>
                    <a:pt x="489" y="176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3" y="174"/>
                  </a:lnTo>
                  <a:lnTo>
                    <a:pt x="494" y="174"/>
                  </a:lnTo>
                  <a:lnTo>
                    <a:pt x="504" y="174"/>
                  </a:lnTo>
                  <a:lnTo>
                    <a:pt x="504" y="176"/>
                  </a:lnTo>
                  <a:lnTo>
                    <a:pt x="504" y="176"/>
                  </a:lnTo>
                  <a:lnTo>
                    <a:pt x="506" y="177"/>
                  </a:lnTo>
                  <a:lnTo>
                    <a:pt x="508" y="177"/>
                  </a:lnTo>
                  <a:lnTo>
                    <a:pt x="511" y="179"/>
                  </a:lnTo>
                  <a:lnTo>
                    <a:pt x="514" y="179"/>
                  </a:lnTo>
                  <a:lnTo>
                    <a:pt x="516" y="179"/>
                  </a:lnTo>
                  <a:lnTo>
                    <a:pt x="518" y="179"/>
                  </a:lnTo>
                  <a:lnTo>
                    <a:pt x="519" y="179"/>
                  </a:lnTo>
                  <a:lnTo>
                    <a:pt x="521" y="177"/>
                  </a:lnTo>
                  <a:lnTo>
                    <a:pt x="531" y="172"/>
                  </a:lnTo>
                  <a:lnTo>
                    <a:pt x="539" y="167"/>
                  </a:lnTo>
                  <a:lnTo>
                    <a:pt x="541" y="166"/>
                  </a:lnTo>
                  <a:lnTo>
                    <a:pt x="543" y="164"/>
                  </a:lnTo>
                  <a:lnTo>
                    <a:pt x="549" y="162"/>
                  </a:lnTo>
                  <a:lnTo>
                    <a:pt x="553" y="161"/>
                  </a:lnTo>
                  <a:lnTo>
                    <a:pt x="554" y="161"/>
                  </a:lnTo>
                  <a:lnTo>
                    <a:pt x="558" y="161"/>
                  </a:lnTo>
                  <a:lnTo>
                    <a:pt x="561" y="161"/>
                  </a:lnTo>
                  <a:lnTo>
                    <a:pt x="580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2"/>
                  </a:lnTo>
                  <a:lnTo>
                    <a:pt x="581" y="162"/>
                  </a:lnTo>
                  <a:lnTo>
                    <a:pt x="580" y="162"/>
                  </a:lnTo>
                  <a:lnTo>
                    <a:pt x="580" y="162"/>
                  </a:lnTo>
                  <a:lnTo>
                    <a:pt x="580" y="164"/>
                  </a:lnTo>
                  <a:lnTo>
                    <a:pt x="580" y="166"/>
                  </a:lnTo>
                  <a:lnTo>
                    <a:pt x="581" y="166"/>
                  </a:lnTo>
                  <a:lnTo>
                    <a:pt x="583" y="167"/>
                  </a:lnTo>
                  <a:lnTo>
                    <a:pt x="586" y="172"/>
                  </a:lnTo>
                  <a:lnTo>
                    <a:pt x="586" y="172"/>
                  </a:lnTo>
                  <a:lnTo>
                    <a:pt x="598" y="179"/>
                  </a:lnTo>
                  <a:lnTo>
                    <a:pt x="600" y="179"/>
                  </a:lnTo>
                  <a:lnTo>
                    <a:pt x="600" y="179"/>
                  </a:lnTo>
                  <a:lnTo>
                    <a:pt x="601" y="179"/>
                  </a:lnTo>
                  <a:lnTo>
                    <a:pt x="601" y="177"/>
                  </a:lnTo>
                  <a:lnTo>
                    <a:pt x="603" y="179"/>
                  </a:lnTo>
                  <a:lnTo>
                    <a:pt x="608" y="181"/>
                  </a:lnTo>
                  <a:lnTo>
                    <a:pt x="610" y="181"/>
                  </a:lnTo>
                  <a:lnTo>
                    <a:pt x="610" y="182"/>
                  </a:lnTo>
                  <a:lnTo>
                    <a:pt x="611" y="184"/>
                  </a:lnTo>
                  <a:lnTo>
                    <a:pt x="611" y="186"/>
                  </a:lnTo>
                  <a:lnTo>
                    <a:pt x="613" y="187"/>
                  </a:lnTo>
                  <a:lnTo>
                    <a:pt x="613" y="189"/>
                  </a:lnTo>
                  <a:lnTo>
                    <a:pt x="616" y="192"/>
                  </a:lnTo>
                  <a:lnTo>
                    <a:pt x="616" y="194"/>
                  </a:lnTo>
                  <a:lnTo>
                    <a:pt x="621" y="197"/>
                  </a:lnTo>
                  <a:lnTo>
                    <a:pt x="621" y="197"/>
                  </a:lnTo>
                  <a:lnTo>
                    <a:pt x="623" y="197"/>
                  </a:lnTo>
                  <a:lnTo>
                    <a:pt x="625" y="197"/>
                  </a:lnTo>
                  <a:lnTo>
                    <a:pt x="626" y="204"/>
                  </a:lnTo>
                  <a:lnTo>
                    <a:pt x="628" y="206"/>
                  </a:lnTo>
                  <a:lnTo>
                    <a:pt x="628" y="206"/>
                  </a:lnTo>
                  <a:lnTo>
                    <a:pt x="626" y="207"/>
                  </a:lnTo>
                  <a:lnTo>
                    <a:pt x="626" y="209"/>
                  </a:lnTo>
                  <a:lnTo>
                    <a:pt x="625" y="209"/>
                  </a:lnTo>
                  <a:lnTo>
                    <a:pt x="621" y="209"/>
                  </a:lnTo>
                  <a:lnTo>
                    <a:pt x="618" y="209"/>
                  </a:lnTo>
                  <a:lnTo>
                    <a:pt x="616" y="209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5" y="211"/>
                  </a:lnTo>
                  <a:lnTo>
                    <a:pt x="613" y="212"/>
                  </a:lnTo>
                  <a:lnTo>
                    <a:pt x="613" y="212"/>
                  </a:lnTo>
                  <a:lnTo>
                    <a:pt x="611" y="214"/>
                  </a:lnTo>
                  <a:lnTo>
                    <a:pt x="610" y="216"/>
                  </a:lnTo>
                  <a:lnTo>
                    <a:pt x="601" y="222"/>
                  </a:lnTo>
                  <a:lnTo>
                    <a:pt x="598" y="224"/>
                  </a:lnTo>
                  <a:lnTo>
                    <a:pt x="596" y="224"/>
                  </a:lnTo>
                  <a:lnTo>
                    <a:pt x="595" y="224"/>
                  </a:lnTo>
                  <a:lnTo>
                    <a:pt x="595" y="226"/>
                  </a:lnTo>
                  <a:lnTo>
                    <a:pt x="591" y="227"/>
                  </a:lnTo>
                  <a:lnTo>
                    <a:pt x="588" y="231"/>
                  </a:lnTo>
                  <a:lnTo>
                    <a:pt x="588" y="231"/>
                  </a:lnTo>
                  <a:lnTo>
                    <a:pt x="586" y="232"/>
                  </a:lnTo>
                  <a:lnTo>
                    <a:pt x="586" y="234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8" y="236"/>
                  </a:lnTo>
                  <a:lnTo>
                    <a:pt x="590" y="236"/>
                  </a:lnTo>
                  <a:lnTo>
                    <a:pt x="590" y="239"/>
                  </a:lnTo>
                  <a:lnTo>
                    <a:pt x="590" y="241"/>
                  </a:lnTo>
                  <a:lnTo>
                    <a:pt x="591" y="242"/>
                  </a:lnTo>
                  <a:lnTo>
                    <a:pt x="591" y="242"/>
                  </a:lnTo>
                  <a:lnTo>
                    <a:pt x="590" y="246"/>
                  </a:lnTo>
                  <a:lnTo>
                    <a:pt x="590" y="246"/>
                  </a:lnTo>
                  <a:lnTo>
                    <a:pt x="588" y="246"/>
                  </a:lnTo>
                  <a:lnTo>
                    <a:pt x="586" y="247"/>
                  </a:lnTo>
                  <a:lnTo>
                    <a:pt x="586" y="247"/>
                  </a:lnTo>
                  <a:lnTo>
                    <a:pt x="585" y="249"/>
                  </a:lnTo>
                  <a:lnTo>
                    <a:pt x="585" y="252"/>
                  </a:lnTo>
                  <a:lnTo>
                    <a:pt x="583" y="254"/>
                  </a:lnTo>
                  <a:lnTo>
                    <a:pt x="583" y="256"/>
                  </a:lnTo>
                  <a:lnTo>
                    <a:pt x="583" y="257"/>
                  </a:lnTo>
                  <a:lnTo>
                    <a:pt x="583" y="259"/>
                  </a:lnTo>
                  <a:lnTo>
                    <a:pt x="583" y="261"/>
                  </a:lnTo>
                  <a:lnTo>
                    <a:pt x="583" y="262"/>
                  </a:lnTo>
                  <a:lnTo>
                    <a:pt x="586" y="269"/>
                  </a:lnTo>
                  <a:lnTo>
                    <a:pt x="586" y="269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90" y="271"/>
                  </a:lnTo>
                  <a:lnTo>
                    <a:pt x="596" y="272"/>
                  </a:lnTo>
                  <a:lnTo>
                    <a:pt x="596" y="274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0" y="276"/>
                  </a:lnTo>
                  <a:lnTo>
                    <a:pt x="613" y="276"/>
                  </a:lnTo>
                  <a:lnTo>
                    <a:pt x="615" y="276"/>
                  </a:lnTo>
                  <a:lnTo>
                    <a:pt x="615" y="276"/>
                  </a:lnTo>
                  <a:lnTo>
                    <a:pt x="616" y="277"/>
                  </a:lnTo>
                  <a:lnTo>
                    <a:pt x="618" y="279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20" y="282"/>
                  </a:lnTo>
                  <a:lnTo>
                    <a:pt x="620" y="284"/>
                  </a:lnTo>
                  <a:lnTo>
                    <a:pt x="631" y="296"/>
                  </a:lnTo>
                  <a:lnTo>
                    <a:pt x="631" y="296"/>
                  </a:lnTo>
                  <a:lnTo>
                    <a:pt x="633" y="296"/>
                  </a:lnTo>
                  <a:lnTo>
                    <a:pt x="633" y="297"/>
                  </a:lnTo>
                  <a:lnTo>
                    <a:pt x="635" y="297"/>
                  </a:lnTo>
                  <a:lnTo>
                    <a:pt x="638" y="297"/>
                  </a:lnTo>
                  <a:lnTo>
                    <a:pt x="640" y="297"/>
                  </a:lnTo>
                  <a:lnTo>
                    <a:pt x="640" y="297"/>
                  </a:lnTo>
                  <a:lnTo>
                    <a:pt x="643" y="299"/>
                  </a:lnTo>
                  <a:lnTo>
                    <a:pt x="650" y="296"/>
                  </a:lnTo>
                  <a:lnTo>
                    <a:pt x="661" y="292"/>
                  </a:lnTo>
                  <a:lnTo>
                    <a:pt x="670" y="287"/>
                  </a:lnTo>
                  <a:lnTo>
                    <a:pt x="676" y="279"/>
                  </a:lnTo>
                  <a:lnTo>
                    <a:pt x="680" y="276"/>
                  </a:lnTo>
                  <a:lnTo>
                    <a:pt x="681" y="274"/>
                  </a:lnTo>
                  <a:lnTo>
                    <a:pt x="681" y="274"/>
                  </a:lnTo>
                  <a:lnTo>
                    <a:pt x="683" y="272"/>
                  </a:lnTo>
                  <a:lnTo>
                    <a:pt x="685" y="272"/>
                  </a:lnTo>
                  <a:lnTo>
                    <a:pt x="685" y="272"/>
                  </a:lnTo>
                  <a:lnTo>
                    <a:pt x="686" y="271"/>
                  </a:lnTo>
                  <a:lnTo>
                    <a:pt x="688" y="271"/>
                  </a:lnTo>
                  <a:lnTo>
                    <a:pt x="690" y="267"/>
                  </a:lnTo>
                  <a:lnTo>
                    <a:pt x="691" y="262"/>
                  </a:lnTo>
                  <a:lnTo>
                    <a:pt x="691" y="261"/>
                  </a:lnTo>
                  <a:lnTo>
                    <a:pt x="691" y="259"/>
                  </a:lnTo>
                  <a:lnTo>
                    <a:pt x="691" y="257"/>
                  </a:lnTo>
                  <a:lnTo>
                    <a:pt x="691" y="257"/>
                  </a:lnTo>
                  <a:lnTo>
                    <a:pt x="688" y="251"/>
                  </a:lnTo>
                  <a:lnTo>
                    <a:pt x="688" y="251"/>
                  </a:lnTo>
                  <a:lnTo>
                    <a:pt x="688" y="249"/>
                  </a:lnTo>
                  <a:lnTo>
                    <a:pt x="686" y="249"/>
                  </a:lnTo>
                  <a:lnTo>
                    <a:pt x="685" y="247"/>
                  </a:lnTo>
                  <a:lnTo>
                    <a:pt x="685" y="247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37"/>
                  </a:lnTo>
                  <a:lnTo>
                    <a:pt x="681" y="222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7"/>
                  </a:lnTo>
                  <a:lnTo>
                    <a:pt x="678" y="217"/>
                  </a:lnTo>
                  <a:lnTo>
                    <a:pt x="678" y="216"/>
                  </a:lnTo>
                  <a:lnTo>
                    <a:pt x="676" y="216"/>
                  </a:lnTo>
                  <a:lnTo>
                    <a:pt x="676" y="214"/>
                  </a:lnTo>
                  <a:lnTo>
                    <a:pt x="673" y="212"/>
                  </a:lnTo>
                  <a:lnTo>
                    <a:pt x="671" y="211"/>
                  </a:lnTo>
                  <a:lnTo>
                    <a:pt x="671" y="211"/>
                  </a:lnTo>
                  <a:lnTo>
                    <a:pt x="671" y="209"/>
                  </a:lnTo>
                  <a:lnTo>
                    <a:pt x="673" y="209"/>
                  </a:lnTo>
                  <a:lnTo>
                    <a:pt x="675" y="202"/>
                  </a:lnTo>
                  <a:lnTo>
                    <a:pt x="675" y="202"/>
                  </a:lnTo>
                  <a:lnTo>
                    <a:pt x="685" y="194"/>
                  </a:lnTo>
                  <a:lnTo>
                    <a:pt x="685" y="194"/>
                  </a:lnTo>
                  <a:lnTo>
                    <a:pt x="686" y="194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6"/>
                  </a:lnTo>
                  <a:lnTo>
                    <a:pt x="690" y="194"/>
                  </a:lnTo>
                  <a:lnTo>
                    <a:pt x="691" y="194"/>
                  </a:lnTo>
                  <a:lnTo>
                    <a:pt x="691" y="192"/>
                  </a:lnTo>
                  <a:lnTo>
                    <a:pt x="693" y="191"/>
                  </a:lnTo>
                  <a:lnTo>
                    <a:pt x="693" y="189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6" y="187"/>
                  </a:lnTo>
                  <a:lnTo>
                    <a:pt x="705" y="186"/>
                  </a:lnTo>
                  <a:lnTo>
                    <a:pt x="706" y="187"/>
                  </a:lnTo>
                  <a:lnTo>
                    <a:pt x="706" y="187"/>
                  </a:lnTo>
                  <a:lnTo>
                    <a:pt x="706" y="189"/>
                  </a:lnTo>
                  <a:lnTo>
                    <a:pt x="708" y="189"/>
                  </a:lnTo>
                  <a:lnTo>
                    <a:pt x="710" y="189"/>
                  </a:lnTo>
                  <a:lnTo>
                    <a:pt x="711" y="187"/>
                  </a:lnTo>
                  <a:lnTo>
                    <a:pt x="711" y="187"/>
                  </a:lnTo>
                  <a:lnTo>
                    <a:pt x="710" y="187"/>
                  </a:lnTo>
                  <a:lnTo>
                    <a:pt x="695" y="177"/>
                  </a:lnTo>
                  <a:lnTo>
                    <a:pt x="683" y="171"/>
                  </a:lnTo>
                  <a:lnTo>
                    <a:pt x="681" y="171"/>
                  </a:lnTo>
                  <a:lnTo>
                    <a:pt x="683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6" y="169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1" y="172"/>
                  </a:lnTo>
                  <a:lnTo>
                    <a:pt x="695" y="172"/>
                  </a:lnTo>
                  <a:lnTo>
                    <a:pt x="695" y="172"/>
                  </a:lnTo>
                  <a:lnTo>
                    <a:pt x="696" y="172"/>
                  </a:lnTo>
                  <a:lnTo>
                    <a:pt x="696" y="172"/>
                  </a:lnTo>
                  <a:lnTo>
                    <a:pt x="698" y="171"/>
                  </a:lnTo>
                  <a:lnTo>
                    <a:pt x="700" y="171"/>
                  </a:lnTo>
                  <a:lnTo>
                    <a:pt x="701" y="169"/>
                  </a:lnTo>
                  <a:lnTo>
                    <a:pt x="703" y="166"/>
                  </a:lnTo>
                  <a:lnTo>
                    <a:pt x="705" y="166"/>
                  </a:lnTo>
                  <a:lnTo>
                    <a:pt x="713" y="152"/>
                  </a:lnTo>
                  <a:lnTo>
                    <a:pt x="720" y="144"/>
                  </a:lnTo>
                  <a:lnTo>
                    <a:pt x="720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7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21" y="136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2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31" y="109"/>
                  </a:lnTo>
                  <a:lnTo>
                    <a:pt x="738" y="101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46" y="92"/>
                  </a:lnTo>
                  <a:lnTo>
                    <a:pt x="751" y="86"/>
                  </a:lnTo>
                  <a:lnTo>
                    <a:pt x="751" y="82"/>
                  </a:lnTo>
                  <a:lnTo>
                    <a:pt x="755" y="76"/>
                  </a:lnTo>
                  <a:lnTo>
                    <a:pt x="763" y="65"/>
                  </a:lnTo>
                  <a:lnTo>
                    <a:pt x="773" y="67"/>
                  </a:lnTo>
                  <a:lnTo>
                    <a:pt x="773" y="67"/>
                  </a:lnTo>
                  <a:lnTo>
                    <a:pt x="775" y="67"/>
                  </a:lnTo>
                  <a:lnTo>
                    <a:pt x="775" y="67"/>
                  </a:lnTo>
                  <a:lnTo>
                    <a:pt x="775" y="74"/>
                  </a:lnTo>
                  <a:lnTo>
                    <a:pt x="775" y="74"/>
                  </a:lnTo>
                  <a:lnTo>
                    <a:pt x="775" y="76"/>
                  </a:lnTo>
                  <a:lnTo>
                    <a:pt x="773" y="76"/>
                  </a:lnTo>
                  <a:lnTo>
                    <a:pt x="773" y="76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9"/>
                  </a:lnTo>
                  <a:lnTo>
                    <a:pt x="773" y="79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80" y="82"/>
                  </a:lnTo>
                  <a:lnTo>
                    <a:pt x="783" y="77"/>
                  </a:lnTo>
                  <a:lnTo>
                    <a:pt x="786" y="67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73" y="55"/>
                  </a:lnTo>
                  <a:lnTo>
                    <a:pt x="770" y="57"/>
                  </a:lnTo>
                  <a:lnTo>
                    <a:pt x="770" y="59"/>
                  </a:lnTo>
                  <a:lnTo>
                    <a:pt x="768" y="59"/>
                  </a:lnTo>
                  <a:lnTo>
                    <a:pt x="766" y="59"/>
                  </a:lnTo>
                  <a:lnTo>
                    <a:pt x="766" y="59"/>
                  </a:lnTo>
                  <a:lnTo>
                    <a:pt x="766" y="57"/>
                  </a:lnTo>
                  <a:lnTo>
                    <a:pt x="766" y="57"/>
                  </a:lnTo>
                  <a:lnTo>
                    <a:pt x="766" y="55"/>
                  </a:lnTo>
                  <a:lnTo>
                    <a:pt x="766" y="54"/>
                  </a:lnTo>
                  <a:lnTo>
                    <a:pt x="768" y="52"/>
                  </a:lnTo>
                  <a:lnTo>
                    <a:pt x="775" y="39"/>
                  </a:lnTo>
                  <a:lnTo>
                    <a:pt x="778" y="32"/>
                  </a:lnTo>
                  <a:lnTo>
                    <a:pt x="778" y="30"/>
                  </a:lnTo>
                  <a:lnTo>
                    <a:pt x="780" y="25"/>
                  </a:lnTo>
                  <a:lnTo>
                    <a:pt x="781" y="24"/>
                  </a:lnTo>
                  <a:lnTo>
                    <a:pt x="781" y="22"/>
                  </a:lnTo>
                  <a:lnTo>
                    <a:pt x="783" y="19"/>
                  </a:lnTo>
                  <a:lnTo>
                    <a:pt x="783" y="17"/>
                  </a:lnTo>
                  <a:lnTo>
                    <a:pt x="785" y="17"/>
                  </a:lnTo>
                  <a:lnTo>
                    <a:pt x="785" y="15"/>
                  </a:lnTo>
                  <a:lnTo>
                    <a:pt x="786" y="14"/>
                  </a:lnTo>
                  <a:lnTo>
                    <a:pt x="790" y="9"/>
                  </a:lnTo>
                  <a:lnTo>
                    <a:pt x="793" y="4"/>
                  </a:lnTo>
                  <a:lnTo>
                    <a:pt x="798" y="0"/>
                  </a:lnTo>
                  <a:lnTo>
                    <a:pt x="805" y="0"/>
                  </a:lnTo>
                  <a:lnTo>
                    <a:pt x="800" y="4"/>
                  </a:lnTo>
                  <a:lnTo>
                    <a:pt x="798" y="5"/>
                  </a:lnTo>
                  <a:lnTo>
                    <a:pt x="798" y="7"/>
                  </a:lnTo>
                  <a:lnTo>
                    <a:pt x="796" y="7"/>
                  </a:lnTo>
                  <a:lnTo>
                    <a:pt x="796" y="7"/>
                  </a:lnTo>
                  <a:lnTo>
                    <a:pt x="795" y="7"/>
                  </a:lnTo>
                  <a:lnTo>
                    <a:pt x="793" y="9"/>
                  </a:lnTo>
                  <a:lnTo>
                    <a:pt x="791" y="10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91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8" y="10"/>
                  </a:lnTo>
                  <a:lnTo>
                    <a:pt x="800" y="10"/>
                  </a:lnTo>
                  <a:lnTo>
                    <a:pt x="801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6" y="10"/>
                  </a:lnTo>
                  <a:lnTo>
                    <a:pt x="806" y="22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8" y="32"/>
                  </a:lnTo>
                  <a:lnTo>
                    <a:pt x="808" y="34"/>
                  </a:lnTo>
                  <a:lnTo>
                    <a:pt x="813" y="35"/>
                  </a:lnTo>
                  <a:lnTo>
                    <a:pt x="815" y="37"/>
                  </a:lnTo>
                  <a:lnTo>
                    <a:pt x="815" y="37"/>
                  </a:lnTo>
                  <a:lnTo>
                    <a:pt x="816" y="37"/>
                  </a:lnTo>
                  <a:lnTo>
                    <a:pt x="816" y="39"/>
                  </a:lnTo>
                  <a:lnTo>
                    <a:pt x="818" y="39"/>
                  </a:lnTo>
                  <a:lnTo>
                    <a:pt x="821" y="42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0" y="52"/>
                  </a:lnTo>
                  <a:lnTo>
                    <a:pt x="816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08" y="62"/>
                  </a:lnTo>
                  <a:lnTo>
                    <a:pt x="808" y="62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0" y="71"/>
                  </a:lnTo>
                  <a:lnTo>
                    <a:pt x="811" y="71"/>
                  </a:lnTo>
                  <a:lnTo>
                    <a:pt x="815" y="71"/>
                  </a:lnTo>
                  <a:lnTo>
                    <a:pt x="815" y="71"/>
                  </a:lnTo>
                  <a:lnTo>
                    <a:pt x="816" y="69"/>
                  </a:lnTo>
                  <a:lnTo>
                    <a:pt x="816" y="69"/>
                  </a:lnTo>
                  <a:lnTo>
                    <a:pt x="820" y="65"/>
                  </a:lnTo>
                  <a:lnTo>
                    <a:pt x="825" y="62"/>
                  </a:lnTo>
                  <a:lnTo>
                    <a:pt x="825" y="62"/>
                  </a:lnTo>
                  <a:lnTo>
                    <a:pt x="828" y="62"/>
                  </a:lnTo>
                  <a:lnTo>
                    <a:pt x="830" y="62"/>
                  </a:lnTo>
                  <a:lnTo>
                    <a:pt x="830" y="62"/>
                  </a:lnTo>
                  <a:lnTo>
                    <a:pt x="831" y="62"/>
                  </a:lnTo>
                  <a:lnTo>
                    <a:pt x="835" y="62"/>
                  </a:lnTo>
                  <a:lnTo>
                    <a:pt x="835" y="60"/>
                  </a:lnTo>
                  <a:lnTo>
                    <a:pt x="837" y="59"/>
                  </a:lnTo>
                  <a:lnTo>
                    <a:pt x="838" y="55"/>
                  </a:lnTo>
                  <a:lnTo>
                    <a:pt x="842" y="59"/>
                  </a:lnTo>
                  <a:lnTo>
                    <a:pt x="843" y="59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5" y="50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5"/>
                  </a:lnTo>
                  <a:lnTo>
                    <a:pt x="845" y="45"/>
                  </a:lnTo>
                  <a:lnTo>
                    <a:pt x="847" y="45"/>
                  </a:lnTo>
                  <a:lnTo>
                    <a:pt x="848" y="45"/>
                  </a:lnTo>
                  <a:lnTo>
                    <a:pt x="850" y="45"/>
                  </a:lnTo>
                  <a:lnTo>
                    <a:pt x="852" y="49"/>
                  </a:lnTo>
                  <a:lnTo>
                    <a:pt x="853" y="50"/>
                  </a:lnTo>
                  <a:lnTo>
                    <a:pt x="853" y="50"/>
                  </a:lnTo>
                  <a:lnTo>
                    <a:pt x="855" y="50"/>
                  </a:lnTo>
                  <a:lnTo>
                    <a:pt x="857" y="52"/>
                  </a:lnTo>
                  <a:lnTo>
                    <a:pt x="857" y="52"/>
                  </a:lnTo>
                  <a:lnTo>
                    <a:pt x="858" y="52"/>
                  </a:lnTo>
                  <a:lnTo>
                    <a:pt x="860" y="52"/>
                  </a:lnTo>
                  <a:lnTo>
                    <a:pt x="862" y="52"/>
                  </a:lnTo>
                  <a:lnTo>
                    <a:pt x="862" y="50"/>
                  </a:lnTo>
                  <a:lnTo>
                    <a:pt x="862" y="50"/>
                  </a:lnTo>
                  <a:lnTo>
                    <a:pt x="862" y="49"/>
                  </a:lnTo>
                  <a:lnTo>
                    <a:pt x="862" y="47"/>
                  </a:lnTo>
                  <a:lnTo>
                    <a:pt x="862" y="47"/>
                  </a:lnTo>
                  <a:lnTo>
                    <a:pt x="862" y="44"/>
                  </a:lnTo>
                  <a:lnTo>
                    <a:pt x="862" y="42"/>
                  </a:lnTo>
                  <a:lnTo>
                    <a:pt x="860" y="40"/>
                  </a:lnTo>
                  <a:lnTo>
                    <a:pt x="860" y="40"/>
                  </a:lnTo>
                  <a:lnTo>
                    <a:pt x="858" y="39"/>
                  </a:lnTo>
                  <a:lnTo>
                    <a:pt x="858" y="39"/>
                  </a:lnTo>
                  <a:lnTo>
                    <a:pt x="857" y="39"/>
                  </a:lnTo>
                  <a:lnTo>
                    <a:pt x="853" y="32"/>
                  </a:lnTo>
                  <a:lnTo>
                    <a:pt x="853" y="30"/>
                  </a:lnTo>
                  <a:lnTo>
                    <a:pt x="853" y="25"/>
                  </a:lnTo>
                  <a:lnTo>
                    <a:pt x="853" y="25"/>
                  </a:lnTo>
                  <a:lnTo>
                    <a:pt x="857" y="15"/>
                  </a:lnTo>
                  <a:lnTo>
                    <a:pt x="858" y="10"/>
                  </a:lnTo>
                  <a:lnTo>
                    <a:pt x="862" y="7"/>
                  </a:lnTo>
                  <a:lnTo>
                    <a:pt x="862" y="7"/>
                  </a:lnTo>
                  <a:lnTo>
                    <a:pt x="863" y="7"/>
                  </a:lnTo>
                  <a:lnTo>
                    <a:pt x="865" y="7"/>
                  </a:lnTo>
                  <a:lnTo>
                    <a:pt x="865" y="5"/>
                  </a:lnTo>
                  <a:lnTo>
                    <a:pt x="867" y="4"/>
                  </a:lnTo>
                  <a:lnTo>
                    <a:pt x="867" y="4"/>
                  </a:lnTo>
                  <a:lnTo>
                    <a:pt x="868" y="0"/>
                  </a:lnTo>
                  <a:lnTo>
                    <a:pt x="2051" y="0"/>
                  </a:lnTo>
                  <a:lnTo>
                    <a:pt x="2051" y="690"/>
                  </a:lnTo>
                  <a:lnTo>
                    <a:pt x="2046" y="695"/>
                  </a:lnTo>
                  <a:lnTo>
                    <a:pt x="2043" y="700"/>
                  </a:lnTo>
                  <a:lnTo>
                    <a:pt x="2043" y="700"/>
                  </a:lnTo>
                  <a:lnTo>
                    <a:pt x="2046" y="701"/>
                  </a:lnTo>
                  <a:lnTo>
                    <a:pt x="2046" y="703"/>
                  </a:lnTo>
                  <a:lnTo>
                    <a:pt x="2051" y="706"/>
                  </a:lnTo>
                  <a:lnTo>
                    <a:pt x="2051" y="721"/>
                  </a:lnTo>
                  <a:lnTo>
                    <a:pt x="2051" y="721"/>
                  </a:lnTo>
                  <a:lnTo>
                    <a:pt x="2051" y="723"/>
                  </a:lnTo>
                  <a:lnTo>
                    <a:pt x="2050" y="723"/>
                  </a:lnTo>
                  <a:lnTo>
                    <a:pt x="2045" y="723"/>
                  </a:lnTo>
                  <a:lnTo>
                    <a:pt x="2045" y="723"/>
                  </a:lnTo>
                  <a:lnTo>
                    <a:pt x="2043" y="725"/>
                  </a:lnTo>
                  <a:lnTo>
                    <a:pt x="2043" y="725"/>
                  </a:lnTo>
                  <a:lnTo>
                    <a:pt x="2041" y="726"/>
                  </a:lnTo>
                  <a:lnTo>
                    <a:pt x="2041" y="730"/>
                  </a:lnTo>
                  <a:lnTo>
                    <a:pt x="2041" y="730"/>
                  </a:lnTo>
                  <a:lnTo>
                    <a:pt x="2043" y="733"/>
                  </a:lnTo>
                  <a:lnTo>
                    <a:pt x="2043" y="733"/>
                  </a:lnTo>
                  <a:lnTo>
                    <a:pt x="2043" y="735"/>
                  </a:lnTo>
                  <a:lnTo>
                    <a:pt x="2043" y="735"/>
                  </a:lnTo>
                  <a:lnTo>
                    <a:pt x="2043" y="736"/>
                  </a:lnTo>
                  <a:lnTo>
                    <a:pt x="2043" y="736"/>
                  </a:lnTo>
                  <a:lnTo>
                    <a:pt x="2043" y="738"/>
                  </a:lnTo>
                  <a:lnTo>
                    <a:pt x="2040" y="743"/>
                  </a:lnTo>
                  <a:lnTo>
                    <a:pt x="2028" y="756"/>
                  </a:lnTo>
                  <a:lnTo>
                    <a:pt x="2021" y="766"/>
                  </a:lnTo>
                  <a:lnTo>
                    <a:pt x="2011" y="778"/>
                  </a:lnTo>
                  <a:lnTo>
                    <a:pt x="1998" y="798"/>
                  </a:lnTo>
                  <a:lnTo>
                    <a:pt x="1991" y="808"/>
                  </a:lnTo>
                  <a:lnTo>
                    <a:pt x="1988" y="815"/>
                  </a:lnTo>
                  <a:lnTo>
                    <a:pt x="1986" y="816"/>
                  </a:lnTo>
                  <a:lnTo>
                    <a:pt x="1985" y="816"/>
                  </a:lnTo>
                  <a:lnTo>
                    <a:pt x="1985" y="816"/>
                  </a:lnTo>
                  <a:lnTo>
                    <a:pt x="1983" y="815"/>
                  </a:lnTo>
                  <a:lnTo>
                    <a:pt x="1983" y="813"/>
                  </a:lnTo>
                  <a:lnTo>
                    <a:pt x="1976" y="818"/>
                  </a:lnTo>
                  <a:lnTo>
                    <a:pt x="1973" y="826"/>
                  </a:lnTo>
                  <a:lnTo>
                    <a:pt x="1971" y="826"/>
                  </a:lnTo>
                  <a:lnTo>
                    <a:pt x="1965" y="830"/>
                  </a:lnTo>
                  <a:lnTo>
                    <a:pt x="1965" y="830"/>
                  </a:lnTo>
                  <a:lnTo>
                    <a:pt x="1963" y="831"/>
                  </a:lnTo>
                  <a:lnTo>
                    <a:pt x="1960" y="848"/>
                  </a:lnTo>
                  <a:lnTo>
                    <a:pt x="1960" y="848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5" y="857"/>
                  </a:lnTo>
                  <a:lnTo>
                    <a:pt x="1968" y="858"/>
                  </a:lnTo>
                  <a:lnTo>
                    <a:pt x="1970" y="860"/>
                  </a:lnTo>
                  <a:lnTo>
                    <a:pt x="1970" y="860"/>
                  </a:lnTo>
                  <a:lnTo>
                    <a:pt x="1970" y="862"/>
                  </a:lnTo>
                  <a:lnTo>
                    <a:pt x="1966" y="865"/>
                  </a:lnTo>
                  <a:lnTo>
                    <a:pt x="1966" y="867"/>
                  </a:lnTo>
                  <a:lnTo>
                    <a:pt x="1965" y="865"/>
                  </a:lnTo>
                  <a:lnTo>
                    <a:pt x="1956" y="865"/>
                  </a:lnTo>
                  <a:lnTo>
                    <a:pt x="1956" y="865"/>
                  </a:lnTo>
                  <a:lnTo>
                    <a:pt x="1955" y="865"/>
                  </a:lnTo>
                  <a:lnTo>
                    <a:pt x="1955" y="865"/>
                  </a:lnTo>
                  <a:lnTo>
                    <a:pt x="1953" y="867"/>
                  </a:lnTo>
                  <a:lnTo>
                    <a:pt x="1953" y="872"/>
                  </a:lnTo>
                  <a:lnTo>
                    <a:pt x="1951" y="873"/>
                  </a:lnTo>
                  <a:lnTo>
                    <a:pt x="1950" y="877"/>
                  </a:lnTo>
                  <a:lnTo>
                    <a:pt x="1950" y="877"/>
                  </a:lnTo>
                  <a:lnTo>
                    <a:pt x="1948" y="873"/>
                  </a:lnTo>
                  <a:lnTo>
                    <a:pt x="1946" y="872"/>
                  </a:lnTo>
                  <a:lnTo>
                    <a:pt x="1945" y="873"/>
                  </a:lnTo>
                  <a:lnTo>
                    <a:pt x="1945" y="873"/>
                  </a:lnTo>
                  <a:lnTo>
                    <a:pt x="1943" y="877"/>
                  </a:lnTo>
                  <a:lnTo>
                    <a:pt x="1941" y="878"/>
                  </a:lnTo>
                  <a:lnTo>
                    <a:pt x="1941" y="882"/>
                  </a:lnTo>
                  <a:lnTo>
                    <a:pt x="1941" y="882"/>
                  </a:lnTo>
                  <a:lnTo>
                    <a:pt x="1936" y="888"/>
                  </a:lnTo>
                  <a:lnTo>
                    <a:pt x="1930" y="897"/>
                  </a:lnTo>
                  <a:lnTo>
                    <a:pt x="1925" y="900"/>
                  </a:lnTo>
                  <a:lnTo>
                    <a:pt x="1920" y="903"/>
                  </a:lnTo>
                  <a:lnTo>
                    <a:pt x="1920" y="905"/>
                  </a:lnTo>
                  <a:lnTo>
                    <a:pt x="1920" y="905"/>
                  </a:lnTo>
                  <a:lnTo>
                    <a:pt x="1921" y="908"/>
                  </a:lnTo>
                  <a:lnTo>
                    <a:pt x="1920" y="908"/>
                  </a:lnTo>
                  <a:lnTo>
                    <a:pt x="1913" y="915"/>
                  </a:lnTo>
                  <a:lnTo>
                    <a:pt x="1908" y="923"/>
                  </a:lnTo>
                  <a:lnTo>
                    <a:pt x="1908" y="925"/>
                  </a:lnTo>
                  <a:lnTo>
                    <a:pt x="1905" y="927"/>
                  </a:lnTo>
                  <a:lnTo>
                    <a:pt x="1905" y="928"/>
                  </a:lnTo>
                  <a:lnTo>
                    <a:pt x="1901" y="932"/>
                  </a:lnTo>
                  <a:lnTo>
                    <a:pt x="1901" y="933"/>
                  </a:lnTo>
                  <a:lnTo>
                    <a:pt x="1900" y="933"/>
                  </a:lnTo>
                  <a:lnTo>
                    <a:pt x="1898" y="933"/>
                  </a:lnTo>
                  <a:lnTo>
                    <a:pt x="1896" y="935"/>
                  </a:lnTo>
                  <a:lnTo>
                    <a:pt x="1893" y="937"/>
                  </a:lnTo>
                  <a:lnTo>
                    <a:pt x="1893" y="938"/>
                  </a:lnTo>
                  <a:lnTo>
                    <a:pt x="1893" y="938"/>
                  </a:lnTo>
                  <a:lnTo>
                    <a:pt x="1891" y="940"/>
                  </a:lnTo>
                  <a:lnTo>
                    <a:pt x="1889" y="942"/>
                  </a:lnTo>
                  <a:lnTo>
                    <a:pt x="1891" y="942"/>
                  </a:lnTo>
                  <a:lnTo>
                    <a:pt x="1891" y="942"/>
                  </a:lnTo>
                  <a:lnTo>
                    <a:pt x="1893" y="943"/>
                  </a:lnTo>
                  <a:lnTo>
                    <a:pt x="1894" y="945"/>
                  </a:lnTo>
                  <a:lnTo>
                    <a:pt x="1894" y="947"/>
                  </a:lnTo>
                  <a:lnTo>
                    <a:pt x="1893" y="948"/>
                  </a:lnTo>
                  <a:lnTo>
                    <a:pt x="1893" y="948"/>
                  </a:lnTo>
                  <a:lnTo>
                    <a:pt x="1891" y="950"/>
                  </a:lnTo>
                  <a:lnTo>
                    <a:pt x="1889" y="952"/>
                  </a:lnTo>
                  <a:lnTo>
                    <a:pt x="1888" y="952"/>
                  </a:lnTo>
                  <a:lnTo>
                    <a:pt x="1884" y="953"/>
                  </a:lnTo>
                  <a:lnTo>
                    <a:pt x="1879" y="957"/>
                  </a:lnTo>
                  <a:lnTo>
                    <a:pt x="1879" y="957"/>
                  </a:lnTo>
                  <a:lnTo>
                    <a:pt x="1879" y="958"/>
                  </a:lnTo>
                  <a:lnTo>
                    <a:pt x="1879" y="958"/>
                  </a:lnTo>
                  <a:lnTo>
                    <a:pt x="1878" y="970"/>
                  </a:lnTo>
                  <a:lnTo>
                    <a:pt x="1878" y="973"/>
                  </a:lnTo>
                  <a:lnTo>
                    <a:pt x="1876" y="975"/>
                  </a:lnTo>
                  <a:lnTo>
                    <a:pt x="1876" y="975"/>
                  </a:lnTo>
                  <a:lnTo>
                    <a:pt x="1878" y="978"/>
                  </a:lnTo>
                  <a:lnTo>
                    <a:pt x="1878" y="980"/>
                  </a:lnTo>
                  <a:lnTo>
                    <a:pt x="1878" y="980"/>
                  </a:lnTo>
                  <a:lnTo>
                    <a:pt x="1879" y="982"/>
                  </a:lnTo>
                  <a:lnTo>
                    <a:pt x="1879" y="982"/>
                  </a:lnTo>
                  <a:lnTo>
                    <a:pt x="1879" y="983"/>
                  </a:lnTo>
                  <a:lnTo>
                    <a:pt x="1878" y="983"/>
                  </a:lnTo>
                  <a:lnTo>
                    <a:pt x="1873" y="983"/>
                  </a:lnTo>
                  <a:lnTo>
                    <a:pt x="1873" y="983"/>
                  </a:lnTo>
                  <a:lnTo>
                    <a:pt x="1871" y="982"/>
                  </a:lnTo>
                  <a:lnTo>
                    <a:pt x="1869" y="980"/>
                  </a:lnTo>
                  <a:lnTo>
                    <a:pt x="1868" y="980"/>
                  </a:lnTo>
                  <a:lnTo>
                    <a:pt x="1868" y="978"/>
                  </a:lnTo>
                  <a:lnTo>
                    <a:pt x="1869" y="977"/>
                  </a:lnTo>
                  <a:lnTo>
                    <a:pt x="1869" y="975"/>
                  </a:lnTo>
                  <a:lnTo>
                    <a:pt x="1869" y="975"/>
                  </a:lnTo>
                  <a:lnTo>
                    <a:pt x="1866" y="975"/>
                  </a:lnTo>
                  <a:lnTo>
                    <a:pt x="1864" y="977"/>
                  </a:lnTo>
                  <a:lnTo>
                    <a:pt x="1858" y="982"/>
                  </a:lnTo>
                  <a:lnTo>
                    <a:pt x="1849" y="985"/>
                  </a:lnTo>
                  <a:lnTo>
                    <a:pt x="1848" y="988"/>
                  </a:lnTo>
                  <a:lnTo>
                    <a:pt x="1853" y="993"/>
                  </a:lnTo>
                  <a:lnTo>
                    <a:pt x="1854" y="993"/>
                  </a:lnTo>
                  <a:lnTo>
                    <a:pt x="1854" y="995"/>
                  </a:lnTo>
                  <a:lnTo>
                    <a:pt x="1851" y="997"/>
                  </a:lnTo>
                  <a:lnTo>
                    <a:pt x="1849" y="998"/>
                  </a:lnTo>
                  <a:lnTo>
                    <a:pt x="1848" y="998"/>
                  </a:lnTo>
                  <a:lnTo>
                    <a:pt x="1846" y="998"/>
                  </a:lnTo>
                  <a:lnTo>
                    <a:pt x="1846" y="998"/>
                  </a:lnTo>
                  <a:lnTo>
                    <a:pt x="1844" y="998"/>
                  </a:lnTo>
                  <a:lnTo>
                    <a:pt x="1844" y="995"/>
                  </a:lnTo>
                  <a:lnTo>
                    <a:pt x="1841" y="995"/>
                  </a:lnTo>
                  <a:lnTo>
                    <a:pt x="1836" y="998"/>
                  </a:lnTo>
                  <a:lnTo>
                    <a:pt x="1834" y="1002"/>
                  </a:lnTo>
                  <a:lnTo>
                    <a:pt x="1834" y="1003"/>
                  </a:lnTo>
                  <a:lnTo>
                    <a:pt x="1833" y="1007"/>
                  </a:lnTo>
                  <a:lnTo>
                    <a:pt x="1828" y="1007"/>
                  </a:lnTo>
                  <a:lnTo>
                    <a:pt x="1826" y="1007"/>
                  </a:lnTo>
                  <a:lnTo>
                    <a:pt x="1821" y="1002"/>
                  </a:lnTo>
                  <a:lnTo>
                    <a:pt x="1818" y="1005"/>
                  </a:lnTo>
                  <a:lnTo>
                    <a:pt x="1814" y="1008"/>
                  </a:lnTo>
                  <a:lnTo>
                    <a:pt x="1814" y="1012"/>
                  </a:lnTo>
                  <a:lnTo>
                    <a:pt x="1814" y="1013"/>
                  </a:lnTo>
                  <a:lnTo>
                    <a:pt x="1814" y="1015"/>
                  </a:lnTo>
                  <a:lnTo>
                    <a:pt x="1816" y="1015"/>
                  </a:lnTo>
                  <a:lnTo>
                    <a:pt x="1818" y="1015"/>
                  </a:lnTo>
                  <a:lnTo>
                    <a:pt x="1818" y="1015"/>
                  </a:lnTo>
                  <a:lnTo>
                    <a:pt x="1819" y="1017"/>
                  </a:lnTo>
                  <a:lnTo>
                    <a:pt x="1819" y="1017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19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4" y="1022"/>
                  </a:lnTo>
                  <a:lnTo>
                    <a:pt x="1814" y="1022"/>
                  </a:lnTo>
                  <a:lnTo>
                    <a:pt x="1809" y="1025"/>
                  </a:lnTo>
                  <a:lnTo>
                    <a:pt x="1809" y="1025"/>
                  </a:lnTo>
                  <a:lnTo>
                    <a:pt x="1809" y="1028"/>
                  </a:lnTo>
                  <a:lnTo>
                    <a:pt x="1809" y="1030"/>
                  </a:lnTo>
                  <a:lnTo>
                    <a:pt x="1809" y="1032"/>
                  </a:lnTo>
                  <a:lnTo>
                    <a:pt x="1811" y="1032"/>
                  </a:lnTo>
                  <a:lnTo>
                    <a:pt x="1814" y="1030"/>
                  </a:lnTo>
                  <a:lnTo>
                    <a:pt x="1814" y="1030"/>
                  </a:lnTo>
                  <a:lnTo>
                    <a:pt x="1814" y="1028"/>
                  </a:lnTo>
                  <a:lnTo>
                    <a:pt x="1816" y="1028"/>
                  </a:lnTo>
                  <a:lnTo>
                    <a:pt x="1818" y="1028"/>
                  </a:lnTo>
                  <a:lnTo>
                    <a:pt x="1821" y="1030"/>
                  </a:lnTo>
                  <a:lnTo>
                    <a:pt x="1823" y="1030"/>
                  </a:lnTo>
                  <a:lnTo>
                    <a:pt x="1824" y="1030"/>
                  </a:lnTo>
                  <a:lnTo>
                    <a:pt x="1824" y="1032"/>
                  </a:lnTo>
                  <a:lnTo>
                    <a:pt x="1826" y="1032"/>
                  </a:lnTo>
                  <a:lnTo>
                    <a:pt x="1826" y="1033"/>
                  </a:lnTo>
                  <a:lnTo>
                    <a:pt x="1824" y="1042"/>
                  </a:lnTo>
                  <a:lnTo>
                    <a:pt x="1823" y="1048"/>
                  </a:lnTo>
                  <a:lnTo>
                    <a:pt x="1821" y="1050"/>
                  </a:lnTo>
                  <a:lnTo>
                    <a:pt x="1819" y="1050"/>
                  </a:lnTo>
                  <a:lnTo>
                    <a:pt x="1819" y="1052"/>
                  </a:lnTo>
                  <a:lnTo>
                    <a:pt x="1819" y="1053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4" y="1053"/>
                  </a:lnTo>
                  <a:lnTo>
                    <a:pt x="1826" y="1053"/>
                  </a:lnTo>
                  <a:lnTo>
                    <a:pt x="1826" y="1052"/>
                  </a:lnTo>
                  <a:lnTo>
                    <a:pt x="1831" y="1052"/>
                  </a:lnTo>
                  <a:lnTo>
                    <a:pt x="1836" y="1050"/>
                  </a:lnTo>
                  <a:lnTo>
                    <a:pt x="1844" y="1045"/>
                  </a:lnTo>
                  <a:lnTo>
                    <a:pt x="1844" y="1043"/>
                  </a:lnTo>
                  <a:lnTo>
                    <a:pt x="1844" y="1042"/>
                  </a:lnTo>
                  <a:lnTo>
                    <a:pt x="1846" y="1042"/>
                  </a:lnTo>
                  <a:lnTo>
                    <a:pt x="1849" y="1038"/>
                  </a:lnTo>
                  <a:lnTo>
                    <a:pt x="1849" y="1038"/>
                  </a:lnTo>
                  <a:lnTo>
                    <a:pt x="1851" y="1038"/>
                  </a:lnTo>
                  <a:lnTo>
                    <a:pt x="1853" y="1038"/>
                  </a:lnTo>
                  <a:lnTo>
                    <a:pt x="1856" y="1042"/>
                  </a:lnTo>
                  <a:lnTo>
                    <a:pt x="1856" y="1042"/>
                  </a:lnTo>
                  <a:lnTo>
                    <a:pt x="1856" y="1043"/>
                  </a:lnTo>
                  <a:lnTo>
                    <a:pt x="1858" y="1043"/>
                  </a:lnTo>
                  <a:lnTo>
                    <a:pt x="1856" y="1048"/>
                  </a:lnTo>
                  <a:lnTo>
                    <a:pt x="1854" y="1050"/>
                  </a:lnTo>
                  <a:lnTo>
                    <a:pt x="1853" y="1052"/>
                  </a:lnTo>
                  <a:lnTo>
                    <a:pt x="1851" y="1052"/>
                  </a:lnTo>
                  <a:lnTo>
                    <a:pt x="1851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8" y="1052"/>
                  </a:lnTo>
                  <a:lnTo>
                    <a:pt x="1844" y="1052"/>
                  </a:lnTo>
                  <a:lnTo>
                    <a:pt x="1843" y="1053"/>
                  </a:lnTo>
                  <a:lnTo>
                    <a:pt x="1843" y="1053"/>
                  </a:lnTo>
                  <a:lnTo>
                    <a:pt x="1843" y="1055"/>
                  </a:lnTo>
                  <a:lnTo>
                    <a:pt x="1844" y="1065"/>
                  </a:lnTo>
                  <a:lnTo>
                    <a:pt x="1844" y="1067"/>
                  </a:lnTo>
                  <a:lnTo>
                    <a:pt x="1844" y="1067"/>
                  </a:lnTo>
                  <a:lnTo>
                    <a:pt x="1848" y="1072"/>
                  </a:lnTo>
                  <a:lnTo>
                    <a:pt x="1849" y="1072"/>
                  </a:lnTo>
                  <a:lnTo>
                    <a:pt x="1849" y="1073"/>
                  </a:lnTo>
                  <a:lnTo>
                    <a:pt x="1851" y="1073"/>
                  </a:lnTo>
                  <a:lnTo>
                    <a:pt x="1853" y="1073"/>
                  </a:lnTo>
                  <a:lnTo>
                    <a:pt x="1854" y="1073"/>
                  </a:lnTo>
                  <a:lnTo>
                    <a:pt x="1854" y="1072"/>
                  </a:lnTo>
                  <a:lnTo>
                    <a:pt x="1856" y="1070"/>
                  </a:lnTo>
                  <a:lnTo>
                    <a:pt x="1858" y="1068"/>
                  </a:lnTo>
                  <a:lnTo>
                    <a:pt x="1859" y="1068"/>
                  </a:lnTo>
                  <a:lnTo>
                    <a:pt x="1861" y="1068"/>
                  </a:lnTo>
                  <a:lnTo>
                    <a:pt x="1863" y="1068"/>
                  </a:lnTo>
                  <a:lnTo>
                    <a:pt x="1863" y="1068"/>
                  </a:lnTo>
                  <a:lnTo>
                    <a:pt x="1864" y="1068"/>
                  </a:lnTo>
                  <a:lnTo>
                    <a:pt x="1866" y="1068"/>
                  </a:lnTo>
                  <a:lnTo>
                    <a:pt x="1869" y="1068"/>
                  </a:lnTo>
                  <a:lnTo>
                    <a:pt x="1873" y="1065"/>
                  </a:lnTo>
                  <a:lnTo>
                    <a:pt x="1874" y="1065"/>
                  </a:lnTo>
                  <a:lnTo>
                    <a:pt x="1874" y="1065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4" y="1060"/>
                  </a:lnTo>
                  <a:lnTo>
                    <a:pt x="1874" y="1060"/>
                  </a:lnTo>
                  <a:lnTo>
                    <a:pt x="1878" y="1060"/>
                  </a:lnTo>
                  <a:lnTo>
                    <a:pt x="1878" y="1060"/>
                  </a:lnTo>
                  <a:lnTo>
                    <a:pt x="1879" y="1062"/>
                  </a:lnTo>
                  <a:lnTo>
                    <a:pt x="1881" y="1063"/>
                  </a:lnTo>
                  <a:lnTo>
                    <a:pt x="1883" y="1063"/>
                  </a:lnTo>
                  <a:lnTo>
                    <a:pt x="1884" y="1063"/>
                  </a:lnTo>
                  <a:lnTo>
                    <a:pt x="1891" y="1062"/>
                  </a:lnTo>
                  <a:lnTo>
                    <a:pt x="1893" y="1062"/>
                  </a:lnTo>
                  <a:lnTo>
                    <a:pt x="1893" y="1062"/>
                  </a:lnTo>
                  <a:lnTo>
                    <a:pt x="1894" y="1060"/>
                  </a:lnTo>
                  <a:lnTo>
                    <a:pt x="1896" y="1058"/>
                  </a:lnTo>
                  <a:lnTo>
                    <a:pt x="1901" y="1057"/>
                  </a:lnTo>
                  <a:lnTo>
                    <a:pt x="1901" y="1058"/>
                  </a:lnTo>
                  <a:lnTo>
                    <a:pt x="1905" y="1058"/>
                  </a:lnTo>
                  <a:lnTo>
                    <a:pt x="1905" y="1060"/>
                  </a:lnTo>
                  <a:lnTo>
                    <a:pt x="1908" y="1065"/>
                  </a:lnTo>
                  <a:lnTo>
                    <a:pt x="1908" y="1067"/>
                  </a:lnTo>
                  <a:lnTo>
                    <a:pt x="1906" y="1070"/>
                  </a:lnTo>
                  <a:lnTo>
                    <a:pt x="1905" y="1073"/>
                  </a:lnTo>
                  <a:lnTo>
                    <a:pt x="1905" y="1073"/>
                  </a:lnTo>
                  <a:lnTo>
                    <a:pt x="1903" y="1075"/>
                  </a:lnTo>
                  <a:lnTo>
                    <a:pt x="1903" y="1075"/>
                  </a:lnTo>
                  <a:lnTo>
                    <a:pt x="1901" y="1073"/>
                  </a:lnTo>
                  <a:lnTo>
                    <a:pt x="1896" y="1073"/>
                  </a:lnTo>
                  <a:lnTo>
                    <a:pt x="1896" y="1073"/>
                  </a:lnTo>
                  <a:lnTo>
                    <a:pt x="1889" y="1080"/>
                  </a:lnTo>
                  <a:lnTo>
                    <a:pt x="1889" y="1082"/>
                  </a:lnTo>
                  <a:lnTo>
                    <a:pt x="1889" y="1083"/>
                  </a:lnTo>
                  <a:lnTo>
                    <a:pt x="1888" y="1083"/>
                  </a:lnTo>
                  <a:lnTo>
                    <a:pt x="1888" y="1083"/>
                  </a:lnTo>
                  <a:lnTo>
                    <a:pt x="1886" y="1083"/>
                  </a:lnTo>
                  <a:lnTo>
                    <a:pt x="1883" y="1083"/>
                  </a:lnTo>
                  <a:lnTo>
                    <a:pt x="1883" y="1083"/>
                  </a:lnTo>
                  <a:lnTo>
                    <a:pt x="1879" y="1083"/>
                  </a:lnTo>
                  <a:lnTo>
                    <a:pt x="1876" y="1083"/>
                  </a:lnTo>
                  <a:lnTo>
                    <a:pt x="1876" y="1083"/>
                  </a:lnTo>
                  <a:lnTo>
                    <a:pt x="1876" y="1085"/>
                  </a:lnTo>
                  <a:lnTo>
                    <a:pt x="1876" y="1085"/>
                  </a:lnTo>
                  <a:lnTo>
                    <a:pt x="1874" y="1088"/>
                  </a:lnTo>
                  <a:lnTo>
                    <a:pt x="1874" y="1090"/>
                  </a:lnTo>
                  <a:lnTo>
                    <a:pt x="1874" y="1090"/>
                  </a:lnTo>
                  <a:lnTo>
                    <a:pt x="1871" y="1092"/>
                  </a:lnTo>
                  <a:lnTo>
                    <a:pt x="1871" y="1092"/>
                  </a:lnTo>
                  <a:lnTo>
                    <a:pt x="1866" y="1092"/>
                  </a:lnTo>
                  <a:lnTo>
                    <a:pt x="1863" y="1100"/>
                  </a:lnTo>
                  <a:lnTo>
                    <a:pt x="1859" y="1102"/>
                  </a:lnTo>
                  <a:lnTo>
                    <a:pt x="1864" y="1105"/>
                  </a:lnTo>
                  <a:lnTo>
                    <a:pt x="1864" y="1107"/>
                  </a:lnTo>
                  <a:lnTo>
                    <a:pt x="1864" y="1108"/>
                  </a:lnTo>
                  <a:lnTo>
                    <a:pt x="1864" y="1112"/>
                  </a:lnTo>
                  <a:lnTo>
                    <a:pt x="1863" y="1122"/>
                  </a:lnTo>
                  <a:lnTo>
                    <a:pt x="1861" y="1124"/>
                  </a:lnTo>
                  <a:lnTo>
                    <a:pt x="1861" y="1125"/>
                  </a:lnTo>
                  <a:lnTo>
                    <a:pt x="1856" y="1130"/>
                  </a:lnTo>
                  <a:lnTo>
                    <a:pt x="1856" y="1130"/>
                  </a:lnTo>
                  <a:lnTo>
                    <a:pt x="1861" y="1137"/>
                  </a:lnTo>
                  <a:lnTo>
                    <a:pt x="1863" y="1139"/>
                  </a:lnTo>
                  <a:lnTo>
                    <a:pt x="1868" y="1137"/>
                  </a:lnTo>
                  <a:lnTo>
                    <a:pt x="1868" y="1137"/>
                  </a:lnTo>
                  <a:lnTo>
                    <a:pt x="1869" y="1137"/>
                  </a:lnTo>
                  <a:lnTo>
                    <a:pt x="1878" y="1144"/>
                  </a:lnTo>
                  <a:lnTo>
                    <a:pt x="1884" y="1145"/>
                  </a:lnTo>
                  <a:lnTo>
                    <a:pt x="1888" y="1147"/>
                  </a:lnTo>
                  <a:lnTo>
                    <a:pt x="1894" y="1152"/>
                  </a:lnTo>
                  <a:lnTo>
                    <a:pt x="1894" y="1152"/>
                  </a:lnTo>
                  <a:lnTo>
                    <a:pt x="1893" y="1157"/>
                  </a:lnTo>
                  <a:lnTo>
                    <a:pt x="1893" y="1160"/>
                  </a:lnTo>
                  <a:lnTo>
                    <a:pt x="1888" y="1167"/>
                  </a:lnTo>
                  <a:lnTo>
                    <a:pt x="1886" y="1169"/>
                  </a:lnTo>
                  <a:lnTo>
                    <a:pt x="1886" y="1177"/>
                  </a:lnTo>
                  <a:lnTo>
                    <a:pt x="1883" y="1179"/>
                  </a:lnTo>
                  <a:lnTo>
                    <a:pt x="1878" y="1180"/>
                  </a:lnTo>
                  <a:lnTo>
                    <a:pt x="1878" y="1182"/>
                  </a:lnTo>
                  <a:lnTo>
                    <a:pt x="1878" y="1182"/>
                  </a:lnTo>
                  <a:lnTo>
                    <a:pt x="1876" y="1184"/>
                  </a:lnTo>
                  <a:lnTo>
                    <a:pt x="1876" y="1185"/>
                  </a:lnTo>
                  <a:lnTo>
                    <a:pt x="1874" y="1192"/>
                  </a:lnTo>
                  <a:lnTo>
                    <a:pt x="1874" y="1199"/>
                  </a:lnTo>
                  <a:lnTo>
                    <a:pt x="1873" y="1200"/>
                  </a:lnTo>
                  <a:lnTo>
                    <a:pt x="1873" y="1202"/>
                  </a:lnTo>
                  <a:lnTo>
                    <a:pt x="1871" y="1204"/>
                  </a:lnTo>
                  <a:lnTo>
                    <a:pt x="1871" y="1205"/>
                  </a:lnTo>
                  <a:lnTo>
                    <a:pt x="1869" y="1205"/>
                  </a:lnTo>
                  <a:lnTo>
                    <a:pt x="1866" y="1209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4"/>
                  </a:lnTo>
                  <a:lnTo>
                    <a:pt x="1866" y="1215"/>
                  </a:lnTo>
                  <a:lnTo>
                    <a:pt x="1868" y="1217"/>
                  </a:lnTo>
                  <a:lnTo>
                    <a:pt x="1871" y="1219"/>
                  </a:lnTo>
                  <a:lnTo>
                    <a:pt x="1874" y="1219"/>
                  </a:lnTo>
                  <a:lnTo>
                    <a:pt x="1874" y="1219"/>
                  </a:lnTo>
                  <a:lnTo>
                    <a:pt x="1874" y="1217"/>
                  </a:lnTo>
                  <a:lnTo>
                    <a:pt x="1876" y="1217"/>
                  </a:lnTo>
                  <a:lnTo>
                    <a:pt x="1876" y="1217"/>
                  </a:lnTo>
                  <a:lnTo>
                    <a:pt x="1874" y="1215"/>
                  </a:lnTo>
                  <a:lnTo>
                    <a:pt x="1894" y="1212"/>
                  </a:lnTo>
                  <a:lnTo>
                    <a:pt x="1896" y="1212"/>
                  </a:lnTo>
                  <a:lnTo>
                    <a:pt x="1896" y="1212"/>
                  </a:lnTo>
                  <a:lnTo>
                    <a:pt x="1896" y="1214"/>
                  </a:lnTo>
                  <a:lnTo>
                    <a:pt x="1894" y="1219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901" y="1225"/>
                  </a:lnTo>
                  <a:lnTo>
                    <a:pt x="1901" y="1225"/>
                  </a:lnTo>
                  <a:lnTo>
                    <a:pt x="1903" y="1225"/>
                  </a:lnTo>
                  <a:lnTo>
                    <a:pt x="1905" y="1225"/>
                  </a:lnTo>
                  <a:lnTo>
                    <a:pt x="1908" y="1224"/>
                  </a:lnTo>
                  <a:lnTo>
                    <a:pt x="1910" y="1224"/>
                  </a:lnTo>
                  <a:lnTo>
                    <a:pt x="1915" y="1219"/>
                  </a:lnTo>
                  <a:lnTo>
                    <a:pt x="1925" y="1212"/>
                  </a:lnTo>
                  <a:lnTo>
                    <a:pt x="1925" y="1214"/>
                  </a:lnTo>
                  <a:lnTo>
                    <a:pt x="1926" y="1214"/>
                  </a:lnTo>
                  <a:lnTo>
                    <a:pt x="1926" y="1215"/>
                  </a:lnTo>
                  <a:lnTo>
                    <a:pt x="1926" y="1215"/>
                  </a:lnTo>
                  <a:lnTo>
                    <a:pt x="1928" y="1217"/>
                  </a:lnTo>
                  <a:lnTo>
                    <a:pt x="1928" y="1217"/>
                  </a:lnTo>
                  <a:lnTo>
                    <a:pt x="1933" y="1220"/>
                  </a:lnTo>
                  <a:lnTo>
                    <a:pt x="1933" y="1220"/>
                  </a:lnTo>
                  <a:lnTo>
                    <a:pt x="1935" y="1220"/>
                  </a:lnTo>
                  <a:lnTo>
                    <a:pt x="1936" y="1220"/>
                  </a:lnTo>
                  <a:lnTo>
                    <a:pt x="1941" y="1219"/>
                  </a:lnTo>
                  <a:lnTo>
                    <a:pt x="1943" y="1217"/>
                  </a:lnTo>
                  <a:lnTo>
                    <a:pt x="1945" y="1217"/>
                  </a:lnTo>
                  <a:lnTo>
                    <a:pt x="1946" y="1217"/>
                  </a:lnTo>
                  <a:lnTo>
                    <a:pt x="1951" y="1217"/>
                  </a:lnTo>
                  <a:lnTo>
                    <a:pt x="1953" y="1217"/>
                  </a:lnTo>
                  <a:lnTo>
                    <a:pt x="1955" y="1217"/>
                  </a:lnTo>
                  <a:lnTo>
                    <a:pt x="1956" y="1215"/>
                  </a:lnTo>
                  <a:lnTo>
                    <a:pt x="1956" y="1215"/>
                  </a:lnTo>
                  <a:lnTo>
                    <a:pt x="1958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8" y="1215"/>
                  </a:lnTo>
                  <a:lnTo>
                    <a:pt x="1970" y="1215"/>
                  </a:lnTo>
                  <a:lnTo>
                    <a:pt x="1978" y="1217"/>
                  </a:lnTo>
                  <a:lnTo>
                    <a:pt x="1975" y="1220"/>
                  </a:lnTo>
                  <a:lnTo>
                    <a:pt x="1975" y="1220"/>
                  </a:lnTo>
                  <a:lnTo>
                    <a:pt x="1975" y="1222"/>
                  </a:lnTo>
                  <a:lnTo>
                    <a:pt x="1985" y="1247"/>
                  </a:lnTo>
                  <a:lnTo>
                    <a:pt x="1986" y="1249"/>
                  </a:lnTo>
                  <a:lnTo>
                    <a:pt x="1986" y="1254"/>
                  </a:lnTo>
                  <a:lnTo>
                    <a:pt x="1990" y="1257"/>
                  </a:lnTo>
                  <a:lnTo>
                    <a:pt x="1990" y="1259"/>
                  </a:lnTo>
                  <a:lnTo>
                    <a:pt x="1990" y="1260"/>
                  </a:lnTo>
                  <a:lnTo>
                    <a:pt x="1990" y="1262"/>
                  </a:lnTo>
                  <a:lnTo>
                    <a:pt x="1986" y="1265"/>
                  </a:lnTo>
                  <a:lnTo>
                    <a:pt x="1978" y="1279"/>
                  </a:lnTo>
                  <a:lnTo>
                    <a:pt x="1975" y="1284"/>
                  </a:lnTo>
                  <a:lnTo>
                    <a:pt x="1968" y="1292"/>
                  </a:lnTo>
                  <a:lnTo>
                    <a:pt x="1963" y="1294"/>
                  </a:lnTo>
                  <a:lnTo>
                    <a:pt x="1955" y="1299"/>
                  </a:lnTo>
                  <a:lnTo>
                    <a:pt x="1948" y="1304"/>
                  </a:lnTo>
                  <a:lnTo>
                    <a:pt x="1943" y="1305"/>
                  </a:lnTo>
                  <a:lnTo>
                    <a:pt x="1943" y="1305"/>
                  </a:lnTo>
                  <a:lnTo>
                    <a:pt x="1941" y="1305"/>
                  </a:lnTo>
                  <a:lnTo>
                    <a:pt x="1940" y="1305"/>
                  </a:lnTo>
                  <a:lnTo>
                    <a:pt x="1933" y="1304"/>
                  </a:lnTo>
                  <a:lnTo>
                    <a:pt x="1930" y="1302"/>
                  </a:lnTo>
                  <a:lnTo>
                    <a:pt x="1930" y="1302"/>
                  </a:lnTo>
                  <a:lnTo>
                    <a:pt x="1930" y="1300"/>
                  </a:lnTo>
                  <a:lnTo>
                    <a:pt x="1928" y="1299"/>
                  </a:lnTo>
                  <a:lnTo>
                    <a:pt x="1926" y="1299"/>
                  </a:lnTo>
                  <a:lnTo>
                    <a:pt x="1925" y="1299"/>
                  </a:lnTo>
                  <a:lnTo>
                    <a:pt x="1921" y="1299"/>
                  </a:lnTo>
                  <a:lnTo>
                    <a:pt x="1920" y="1300"/>
                  </a:lnTo>
                  <a:lnTo>
                    <a:pt x="1920" y="1302"/>
                  </a:lnTo>
                  <a:lnTo>
                    <a:pt x="1918" y="1302"/>
                  </a:lnTo>
                  <a:lnTo>
                    <a:pt x="1918" y="1305"/>
                  </a:lnTo>
                  <a:lnTo>
                    <a:pt x="1918" y="1305"/>
                  </a:lnTo>
                  <a:lnTo>
                    <a:pt x="1921" y="1317"/>
                  </a:lnTo>
                  <a:lnTo>
                    <a:pt x="1923" y="1324"/>
                  </a:lnTo>
                  <a:lnTo>
                    <a:pt x="1923" y="1330"/>
                  </a:lnTo>
                  <a:lnTo>
                    <a:pt x="1923" y="1330"/>
                  </a:lnTo>
                  <a:lnTo>
                    <a:pt x="1921" y="1332"/>
                  </a:lnTo>
                  <a:lnTo>
                    <a:pt x="1921" y="1332"/>
                  </a:lnTo>
                  <a:lnTo>
                    <a:pt x="1913" y="1342"/>
                  </a:lnTo>
                  <a:lnTo>
                    <a:pt x="1908" y="1339"/>
                  </a:lnTo>
                  <a:lnTo>
                    <a:pt x="1908" y="1337"/>
                  </a:lnTo>
                  <a:lnTo>
                    <a:pt x="1906" y="1337"/>
                  </a:lnTo>
                  <a:lnTo>
                    <a:pt x="1901" y="1335"/>
                  </a:lnTo>
                  <a:lnTo>
                    <a:pt x="1901" y="1335"/>
                  </a:lnTo>
                  <a:lnTo>
                    <a:pt x="1900" y="1335"/>
                  </a:lnTo>
                  <a:lnTo>
                    <a:pt x="1889" y="1342"/>
                  </a:lnTo>
                  <a:lnTo>
                    <a:pt x="1873" y="1349"/>
                  </a:lnTo>
                  <a:lnTo>
                    <a:pt x="1871" y="1350"/>
                  </a:lnTo>
                  <a:lnTo>
                    <a:pt x="1869" y="1350"/>
                  </a:lnTo>
                  <a:lnTo>
                    <a:pt x="1851" y="1349"/>
                  </a:lnTo>
                  <a:lnTo>
                    <a:pt x="1849" y="1349"/>
                  </a:lnTo>
                  <a:lnTo>
                    <a:pt x="1849" y="1349"/>
                  </a:lnTo>
                  <a:lnTo>
                    <a:pt x="1848" y="1347"/>
                  </a:lnTo>
                  <a:lnTo>
                    <a:pt x="1846" y="1345"/>
                  </a:lnTo>
                  <a:lnTo>
                    <a:pt x="1844" y="1344"/>
                  </a:lnTo>
                  <a:lnTo>
                    <a:pt x="1843" y="1340"/>
                  </a:lnTo>
                  <a:lnTo>
                    <a:pt x="1841" y="1337"/>
                  </a:lnTo>
                  <a:lnTo>
                    <a:pt x="1841" y="1335"/>
                  </a:lnTo>
                  <a:lnTo>
                    <a:pt x="1841" y="1335"/>
                  </a:lnTo>
                  <a:lnTo>
                    <a:pt x="1841" y="1334"/>
                  </a:lnTo>
                  <a:lnTo>
                    <a:pt x="1841" y="1334"/>
                  </a:lnTo>
                  <a:lnTo>
                    <a:pt x="1836" y="1330"/>
                  </a:lnTo>
                  <a:lnTo>
                    <a:pt x="1836" y="1330"/>
                  </a:lnTo>
                  <a:lnTo>
                    <a:pt x="1834" y="1330"/>
                  </a:lnTo>
                  <a:lnTo>
                    <a:pt x="1833" y="1332"/>
                  </a:lnTo>
                  <a:lnTo>
                    <a:pt x="1829" y="1332"/>
                  </a:lnTo>
                  <a:lnTo>
                    <a:pt x="1829" y="1334"/>
                  </a:lnTo>
                  <a:lnTo>
                    <a:pt x="1828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1" y="1330"/>
                  </a:lnTo>
                  <a:lnTo>
                    <a:pt x="1818" y="1335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40"/>
                  </a:lnTo>
                  <a:lnTo>
                    <a:pt x="1819" y="1342"/>
                  </a:lnTo>
                  <a:lnTo>
                    <a:pt x="1819" y="1342"/>
                  </a:lnTo>
                  <a:lnTo>
                    <a:pt x="1818" y="1344"/>
                  </a:lnTo>
                  <a:lnTo>
                    <a:pt x="1818" y="1344"/>
                  </a:lnTo>
                  <a:lnTo>
                    <a:pt x="1816" y="1344"/>
                  </a:lnTo>
                  <a:lnTo>
                    <a:pt x="1806" y="1349"/>
                  </a:lnTo>
                  <a:lnTo>
                    <a:pt x="1799" y="1349"/>
                  </a:lnTo>
                  <a:lnTo>
                    <a:pt x="1798" y="1349"/>
                  </a:lnTo>
                  <a:lnTo>
                    <a:pt x="1798" y="1349"/>
                  </a:lnTo>
                  <a:lnTo>
                    <a:pt x="1794" y="1350"/>
                  </a:lnTo>
                  <a:lnTo>
                    <a:pt x="1799" y="1360"/>
                  </a:lnTo>
                  <a:lnTo>
                    <a:pt x="1801" y="1365"/>
                  </a:lnTo>
                  <a:lnTo>
                    <a:pt x="1803" y="1367"/>
                  </a:lnTo>
                  <a:lnTo>
                    <a:pt x="1803" y="1367"/>
                  </a:lnTo>
                  <a:lnTo>
                    <a:pt x="1801" y="1369"/>
                  </a:lnTo>
                  <a:lnTo>
                    <a:pt x="1801" y="1370"/>
                  </a:lnTo>
                  <a:lnTo>
                    <a:pt x="1799" y="1370"/>
                  </a:lnTo>
                  <a:lnTo>
                    <a:pt x="1799" y="1370"/>
                  </a:lnTo>
                  <a:lnTo>
                    <a:pt x="1798" y="1369"/>
                  </a:lnTo>
                  <a:lnTo>
                    <a:pt x="1798" y="1369"/>
                  </a:lnTo>
                  <a:lnTo>
                    <a:pt x="1796" y="1369"/>
                  </a:lnTo>
                  <a:lnTo>
                    <a:pt x="1794" y="1370"/>
                  </a:lnTo>
                  <a:lnTo>
                    <a:pt x="1794" y="1370"/>
                  </a:lnTo>
                  <a:lnTo>
                    <a:pt x="1791" y="1374"/>
                  </a:lnTo>
                  <a:lnTo>
                    <a:pt x="1791" y="1374"/>
                  </a:lnTo>
                  <a:lnTo>
                    <a:pt x="1791" y="1376"/>
                  </a:lnTo>
                  <a:lnTo>
                    <a:pt x="1793" y="1376"/>
                  </a:lnTo>
                  <a:lnTo>
                    <a:pt x="1794" y="1376"/>
                  </a:lnTo>
                  <a:lnTo>
                    <a:pt x="1794" y="1377"/>
                  </a:lnTo>
                  <a:lnTo>
                    <a:pt x="1793" y="1377"/>
                  </a:lnTo>
                  <a:lnTo>
                    <a:pt x="1791" y="1379"/>
                  </a:lnTo>
                  <a:lnTo>
                    <a:pt x="1789" y="1379"/>
                  </a:lnTo>
                  <a:lnTo>
                    <a:pt x="1788" y="1379"/>
                  </a:lnTo>
                  <a:lnTo>
                    <a:pt x="1783" y="1379"/>
                  </a:lnTo>
                  <a:lnTo>
                    <a:pt x="1781" y="1377"/>
                  </a:lnTo>
                  <a:lnTo>
                    <a:pt x="1776" y="1374"/>
                  </a:lnTo>
                  <a:lnTo>
                    <a:pt x="1771" y="1372"/>
                  </a:lnTo>
                  <a:lnTo>
                    <a:pt x="1764" y="1374"/>
                  </a:lnTo>
                  <a:lnTo>
                    <a:pt x="1761" y="1377"/>
                  </a:lnTo>
                  <a:lnTo>
                    <a:pt x="1761" y="1377"/>
                  </a:lnTo>
                  <a:lnTo>
                    <a:pt x="1754" y="1382"/>
                  </a:lnTo>
                  <a:lnTo>
                    <a:pt x="1751" y="1382"/>
                  </a:lnTo>
                  <a:lnTo>
                    <a:pt x="1749" y="1382"/>
                  </a:lnTo>
                  <a:lnTo>
                    <a:pt x="1749" y="1382"/>
                  </a:lnTo>
                  <a:lnTo>
                    <a:pt x="1746" y="1384"/>
                  </a:lnTo>
                  <a:lnTo>
                    <a:pt x="1744" y="1384"/>
                  </a:lnTo>
                  <a:lnTo>
                    <a:pt x="1744" y="1386"/>
                  </a:lnTo>
                  <a:lnTo>
                    <a:pt x="1746" y="1387"/>
                  </a:lnTo>
                  <a:lnTo>
                    <a:pt x="1748" y="1389"/>
                  </a:lnTo>
                  <a:lnTo>
                    <a:pt x="1749" y="1389"/>
                  </a:lnTo>
                  <a:lnTo>
                    <a:pt x="1749" y="1391"/>
                  </a:lnTo>
                  <a:lnTo>
                    <a:pt x="1751" y="1392"/>
                  </a:lnTo>
                  <a:lnTo>
                    <a:pt x="1751" y="1392"/>
                  </a:lnTo>
                  <a:lnTo>
                    <a:pt x="1749" y="1394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39" y="1392"/>
                  </a:lnTo>
                  <a:lnTo>
                    <a:pt x="1733" y="1391"/>
                  </a:lnTo>
                  <a:lnTo>
                    <a:pt x="1733" y="1394"/>
                  </a:lnTo>
                  <a:lnTo>
                    <a:pt x="1733" y="1396"/>
                  </a:lnTo>
                  <a:lnTo>
                    <a:pt x="1734" y="1396"/>
                  </a:lnTo>
                  <a:lnTo>
                    <a:pt x="1734" y="1397"/>
                  </a:lnTo>
                  <a:lnTo>
                    <a:pt x="1736" y="1397"/>
                  </a:lnTo>
                  <a:lnTo>
                    <a:pt x="1736" y="1399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4" y="1407"/>
                  </a:lnTo>
                  <a:lnTo>
                    <a:pt x="1734" y="1409"/>
                  </a:lnTo>
                  <a:lnTo>
                    <a:pt x="1733" y="1411"/>
                  </a:lnTo>
                  <a:lnTo>
                    <a:pt x="1733" y="1411"/>
                  </a:lnTo>
                  <a:lnTo>
                    <a:pt x="1731" y="1411"/>
                  </a:lnTo>
                  <a:lnTo>
                    <a:pt x="1729" y="1412"/>
                  </a:lnTo>
                  <a:lnTo>
                    <a:pt x="1726" y="1411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4"/>
                  </a:lnTo>
                  <a:lnTo>
                    <a:pt x="1726" y="1422"/>
                  </a:lnTo>
                  <a:lnTo>
                    <a:pt x="1728" y="1426"/>
                  </a:lnTo>
                  <a:lnTo>
                    <a:pt x="1729" y="1427"/>
                  </a:lnTo>
                  <a:lnTo>
                    <a:pt x="1729" y="1427"/>
                  </a:lnTo>
                  <a:lnTo>
                    <a:pt x="1729" y="1429"/>
                  </a:lnTo>
                  <a:lnTo>
                    <a:pt x="1724" y="1439"/>
                  </a:lnTo>
                  <a:lnTo>
                    <a:pt x="1721" y="1446"/>
                  </a:lnTo>
                  <a:lnTo>
                    <a:pt x="1719" y="1447"/>
                  </a:lnTo>
                  <a:lnTo>
                    <a:pt x="1716" y="1452"/>
                  </a:lnTo>
                  <a:lnTo>
                    <a:pt x="1716" y="1452"/>
                  </a:lnTo>
                  <a:lnTo>
                    <a:pt x="1716" y="1454"/>
                  </a:lnTo>
                  <a:lnTo>
                    <a:pt x="1716" y="1456"/>
                  </a:lnTo>
                  <a:lnTo>
                    <a:pt x="1716" y="1456"/>
                  </a:lnTo>
                  <a:lnTo>
                    <a:pt x="1716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04" y="1456"/>
                  </a:lnTo>
                  <a:lnTo>
                    <a:pt x="1694" y="1459"/>
                  </a:lnTo>
                  <a:lnTo>
                    <a:pt x="1694" y="1459"/>
                  </a:lnTo>
                  <a:lnTo>
                    <a:pt x="1678" y="1454"/>
                  </a:lnTo>
                  <a:lnTo>
                    <a:pt x="1673" y="1449"/>
                  </a:lnTo>
                  <a:lnTo>
                    <a:pt x="1673" y="1449"/>
                  </a:lnTo>
                  <a:lnTo>
                    <a:pt x="1671" y="1447"/>
                  </a:lnTo>
                  <a:lnTo>
                    <a:pt x="1671" y="1446"/>
                  </a:lnTo>
                  <a:lnTo>
                    <a:pt x="1669" y="1444"/>
                  </a:lnTo>
                  <a:lnTo>
                    <a:pt x="1668" y="1444"/>
                  </a:lnTo>
                  <a:lnTo>
                    <a:pt x="1666" y="1449"/>
                  </a:lnTo>
                  <a:lnTo>
                    <a:pt x="1666" y="1451"/>
                  </a:lnTo>
                  <a:lnTo>
                    <a:pt x="1663" y="1456"/>
                  </a:lnTo>
                  <a:lnTo>
                    <a:pt x="1663" y="1457"/>
                  </a:lnTo>
                  <a:lnTo>
                    <a:pt x="1661" y="1457"/>
                  </a:lnTo>
                  <a:lnTo>
                    <a:pt x="1658" y="1456"/>
                  </a:lnTo>
                  <a:lnTo>
                    <a:pt x="1656" y="1456"/>
                  </a:lnTo>
                  <a:lnTo>
                    <a:pt x="1651" y="1457"/>
                  </a:lnTo>
                  <a:lnTo>
                    <a:pt x="1653" y="1466"/>
                  </a:lnTo>
                  <a:lnTo>
                    <a:pt x="1653" y="1466"/>
                  </a:lnTo>
                  <a:lnTo>
                    <a:pt x="1654" y="1471"/>
                  </a:lnTo>
                  <a:lnTo>
                    <a:pt x="1656" y="1471"/>
                  </a:lnTo>
                  <a:lnTo>
                    <a:pt x="1656" y="1472"/>
                  </a:lnTo>
                  <a:lnTo>
                    <a:pt x="1661" y="1476"/>
                  </a:lnTo>
                  <a:lnTo>
                    <a:pt x="1663" y="1477"/>
                  </a:lnTo>
                  <a:lnTo>
                    <a:pt x="1663" y="1479"/>
                  </a:lnTo>
                  <a:lnTo>
                    <a:pt x="1663" y="1479"/>
                  </a:lnTo>
                  <a:lnTo>
                    <a:pt x="1663" y="1481"/>
                  </a:lnTo>
                  <a:lnTo>
                    <a:pt x="1661" y="1489"/>
                  </a:lnTo>
                  <a:lnTo>
                    <a:pt x="1656" y="1492"/>
                  </a:lnTo>
                  <a:lnTo>
                    <a:pt x="1656" y="1492"/>
                  </a:lnTo>
                  <a:lnTo>
                    <a:pt x="1649" y="1489"/>
                  </a:lnTo>
                  <a:lnTo>
                    <a:pt x="1648" y="1487"/>
                  </a:lnTo>
                  <a:lnTo>
                    <a:pt x="1648" y="1487"/>
                  </a:lnTo>
                  <a:lnTo>
                    <a:pt x="1648" y="1486"/>
                  </a:lnTo>
                  <a:lnTo>
                    <a:pt x="1644" y="1474"/>
                  </a:lnTo>
                  <a:lnTo>
                    <a:pt x="1644" y="1474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3" y="1467"/>
                  </a:lnTo>
                  <a:lnTo>
                    <a:pt x="1643" y="1466"/>
                  </a:lnTo>
                  <a:lnTo>
                    <a:pt x="1639" y="1466"/>
                  </a:lnTo>
                  <a:lnTo>
                    <a:pt x="1639" y="1466"/>
                  </a:lnTo>
                  <a:lnTo>
                    <a:pt x="1636" y="1467"/>
                  </a:lnTo>
                  <a:lnTo>
                    <a:pt x="1631" y="1469"/>
                  </a:lnTo>
                  <a:lnTo>
                    <a:pt x="1631" y="1469"/>
                  </a:lnTo>
                  <a:lnTo>
                    <a:pt x="1629" y="1469"/>
                  </a:lnTo>
                  <a:lnTo>
                    <a:pt x="1629" y="1469"/>
                  </a:lnTo>
                  <a:lnTo>
                    <a:pt x="1624" y="1466"/>
                  </a:lnTo>
                  <a:lnTo>
                    <a:pt x="1614" y="1456"/>
                  </a:lnTo>
                  <a:lnTo>
                    <a:pt x="1612" y="1456"/>
                  </a:lnTo>
                  <a:lnTo>
                    <a:pt x="1611" y="1456"/>
                  </a:lnTo>
                  <a:lnTo>
                    <a:pt x="1604" y="1454"/>
                  </a:lnTo>
                  <a:lnTo>
                    <a:pt x="1602" y="1454"/>
                  </a:lnTo>
                  <a:lnTo>
                    <a:pt x="1599" y="1454"/>
                  </a:lnTo>
                  <a:lnTo>
                    <a:pt x="1596" y="1456"/>
                  </a:lnTo>
                  <a:lnTo>
                    <a:pt x="1591" y="1456"/>
                  </a:lnTo>
                  <a:lnTo>
                    <a:pt x="1582" y="1456"/>
                  </a:lnTo>
                  <a:lnTo>
                    <a:pt x="1576" y="1449"/>
                  </a:lnTo>
                  <a:lnTo>
                    <a:pt x="1574" y="1446"/>
                  </a:lnTo>
                  <a:lnTo>
                    <a:pt x="1569" y="1444"/>
                  </a:lnTo>
                  <a:lnTo>
                    <a:pt x="1562" y="1444"/>
                  </a:lnTo>
                  <a:lnTo>
                    <a:pt x="1557" y="1442"/>
                  </a:lnTo>
                  <a:lnTo>
                    <a:pt x="1557" y="1444"/>
                  </a:lnTo>
                  <a:lnTo>
                    <a:pt x="1556" y="1444"/>
                  </a:lnTo>
                  <a:lnTo>
                    <a:pt x="1554" y="1446"/>
                  </a:lnTo>
                  <a:lnTo>
                    <a:pt x="1549" y="1447"/>
                  </a:lnTo>
                  <a:lnTo>
                    <a:pt x="1546" y="1449"/>
                  </a:lnTo>
                  <a:lnTo>
                    <a:pt x="1541" y="1452"/>
                  </a:lnTo>
                  <a:lnTo>
                    <a:pt x="1539" y="1456"/>
                  </a:lnTo>
                  <a:lnTo>
                    <a:pt x="1534" y="1459"/>
                  </a:lnTo>
                  <a:lnTo>
                    <a:pt x="1532" y="1457"/>
                  </a:lnTo>
                  <a:lnTo>
                    <a:pt x="1527" y="1457"/>
                  </a:lnTo>
                  <a:lnTo>
                    <a:pt x="1527" y="1459"/>
                  </a:lnTo>
                  <a:lnTo>
                    <a:pt x="1526" y="1459"/>
                  </a:lnTo>
                  <a:lnTo>
                    <a:pt x="1524" y="1462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6"/>
                  </a:lnTo>
                  <a:lnTo>
                    <a:pt x="1524" y="1466"/>
                  </a:lnTo>
                  <a:lnTo>
                    <a:pt x="1521" y="1466"/>
                  </a:lnTo>
                  <a:lnTo>
                    <a:pt x="1519" y="1467"/>
                  </a:lnTo>
                  <a:lnTo>
                    <a:pt x="1517" y="1467"/>
                  </a:lnTo>
                  <a:lnTo>
                    <a:pt x="1517" y="1467"/>
                  </a:lnTo>
                  <a:lnTo>
                    <a:pt x="1516" y="1467"/>
                  </a:lnTo>
                  <a:lnTo>
                    <a:pt x="1507" y="1461"/>
                  </a:lnTo>
                  <a:lnTo>
                    <a:pt x="1506" y="1459"/>
                  </a:lnTo>
                  <a:lnTo>
                    <a:pt x="1501" y="1456"/>
                  </a:lnTo>
                  <a:lnTo>
                    <a:pt x="1494" y="1451"/>
                  </a:lnTo>
                  <a:lnTo>
                    <a:pt x="1492" y="1452"/>
                  </a:lnTo>
                  <a:lnTo>
                    <a:pt x="1487" y="1461"/>
                  </a:lnTo>
                  <a:lnTo>
                    <a:pt x="1487" y="1462"/>
                  </a:lnTo>
                  <a:lnTo>
                    <a:pt x="1486" y="1462"/>
                  </a:lnTo>
                  <a:lnTo>
                    <a:pt x="1486" y="1464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1" y="1466"/>
                  </a:lnTo>
                  <a:lnTo>
                    <a:pt x="1479" y="1466"/>
                  </a:lnTo>
                  <a:lnTo>
                    <a:pt x="1477" y="1466"/>
                  </a:lnTo>
                  <a:lnTo>
                    <a:pt x="1472" y="1467"/>
                  </a:lnTo>
                  <a:lnTo>
                    <a:pt x="1471" y="1472"/>
                  </a:lnTo>
                  <a:lnTo>
                    <a:pt x="1471" y="1474"/>
                  </a:lnTo>
                  <a:lnTo>
                    <a:pt x="1471" y="1476"/>
                  </a:lnTo>
                  <a:lnTo>
                    <a:pt x="1471" y="1477"/>
                  </a:lnTo>
                  <a:lnTo>
                    <a:pt x="1472" y="1479"/>
                  </a:lnTo>
                  <a:lnTo>
                    <a:pt x="1476" y="1481"/>
                  </a:lnTo>
                  <a:lnTo>
                    <a:pt x="1476" y="1482"/>
                  </a:lnTo>
                  <a:lnTo>
                    <a:pt x="1476" y="1482"/>
                  </a:lnTo>
                  <a:lnTo>
                    <a:pt x="1472" y="1487"/>
                  </a:lnTo>
                  <a:lnTo>
                    <a:pt x="1471" y="1489"/>
                  </a:lnTo>
                  <a:lnTo>
                    <a:pt x="1471" y="1491"/>
                  </a:lnTo>
                  <a:lnTo>
                    <a:pt x="1459" y="1494"/>
                  </a:lnTo>
                  <a:lnTo>
                    <a:pt x="1452" y="1497"/>
                  </a:lnTo>
                  <a:lnTo>
                    <a:pt x="1451" y="1497"/>
                  </a:lnTo>
                  <a:lnTo>
                    <a:pt x="1451" y="1497"/>
                  </a:lnTo>
                  <a:lnTo>
                    <a:pt x="1446" y="1494"/>
                  </a:lnTo>
                  <a:lnTo>
                    <a:pt x="1446" y="1494"/>
                  </a:lnTo>
                  <a:lnTo>
                    <a:pt x="1446" y="1492"/>
                  </a:lnTo>
                  <a:lnTo>
                    <a:pt x="1447" y="1492"/>
                  </a:lnTo>
                  <a:lnTo>
                    <a:pt x="1449" y="1491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6"/>
                  </a:lnTo>
                  <a:lnTo>
                    <a:pt x="1449" y="1482"/>
                  </a:lnTo>
                  <a:lnTo>
                    <a:pt x="1442" y="1481"/>
                  </a:lnTo>
                  <a:lnTo>
                    <a:pt x="1441" y="1482"/>
                  </a:lnTo>
                  <a:lnTo>
                    <a:pt x="1429" y="1489"/>
                  </a:lnTo>
                  <a:lnTo>
                    <a:pt x="1424" y="1491"/>
                  </a:lnTo>
                  <a:lnTo>
                    <a:pt x="1414" y="1487"/>
                  </a:lnTo>
                  <a:lnTo>
                    <a:pt x="1412" y="1487"/>
                  </a:lnTo>
                  <a:lnTo>
                    <a:pt x="1412" y="1487"/>
                  </a:lnTo>
                  <a:lnTo>
                    <a:pt x="1412" y="1489"/>
                  </a:lnTo>
                  <a:lnTo>
                    <a:pt x="1412" y="1491"/>
                  </a:lnTo>
                  <a:lnTo>
                    <a:pt x="1414" y="1494"/>
                  </a:lnTo>
                  <a:lnTo>
                    <a:pt x="1414" y="1494"/>
                  </a:lnTo>
                  <a:lnTo>
                    <a:pt x="1416" y="1496"/>
                  </a:lnTo>
                  <a:lnTo>
                    <a:pt x="1417" y="1496"/>
                  </a:lnTo>
                  <a:lnTo>
                    <a:pt x="1419" y="1496"/>
                  </a:lnTo>
                  <a:lnTo>
                    <a:pt x="1419" y="1496"/>
                  </a:lnTo>
                  <a:lnTo>
                    <a:pt x="1421" y="1501"/>
                  </a:lnTo>
                  <a:lnTo>
                    <a:pt x="1421" y="1502"/>
                  </a:lnTo>
                  <a:lnTo>
                    <a:pt x="1421" y="1504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4"/>
                  </a:lnTo>
                  <a:lnTo>
                    <a:pt x="1416" y="1502"/>
                  </a:lnTo>
                  <a:lnTo>
                    <a:pt x="1416" y="1501"/>
                  </a:lnTo>
                  <a:lnTo>
                    <a:pt x="1411" y="1501"/>
                  </a:lnTo>
                  <a:lnTo>
                    <a:pt x="1409" y="1502"/>
                  </a:lnTo>
                  <a:lnTo>
                    <a:pt x="1407" y="1502"/>
                  </a:lnTo>
                  <a:lnTo>
                    <a:pt x="1407" y="1507"/>
                  </a:lnTo>
                  <a:lnTo>
                    <a:pt x="1407" y="1509"/>
                  </a:lnTo>
                  <a:lnTo>
                    <a:pt x="1407" y="1514"/>
                  </a:lnTo>
                  <a:lnTo>
                    <a:pt x="1407" y="1514"/>
                  </a:lnTo>
                  <a:lnTo>
                    <a:pt x="1411" y="1517"/>
                  </a:lnTo>
                  <a:lnTo>
                    <a:pt x="1411" y="1517"/>
                  </a:lnTo>
                  <a:lnTo>
                    <a:pt x="1409" y="1522"/>
                  </a:lnTo>
                  <a:lnTo>
                    <a:pt x="1409" y="1522"/>
                  </a:lnTo>
                  <a:lnTo>
                    <a:pt x="1406" y="1526"/>
                  </a:lnTo>
                  <a:lnTo>
                    <a:pt x="1406" y="1527"/>
                  </a:lnTo>
                  <a:lnTo>
                    <a:pt x="1407" y="1532"/>
                  </a:lnTo>
                  <a:lnTo>
                    <a:pt x="1401" y="1541"/>
                  </a:lnTo>
                  <a:lnTo>
                    <a:pt x="1399" y="1542"/>
                  </a:lnTo>
                  <a:lnTo>
                    <a:pt x="1392" y="1549"/>
                  </a:lnTo>
                  <a:lnTo>
                    <a:pt x="1392" y="1549"/>
                  </a:lnTo>
                  <a:lnTo>
                    <a:pt x="1391" y="1552"/>
                  </a:lnTo>
                  <a:lnTo>
                    <a:pt x="1387" y="1559"/>
                  </a:lnTo>
                  <a:lnTo>
                    <a:pt x="1384" y="1566"/>
                  </a:lnTo>
                  <a:lnTo>
                    <a:pt x="1384" y="1567"/>
                  </a:lnTo>
                  <a:lnTo>
                    <a:pt x="1382" y="1569"/>
                  </a:lnTo>
                  <a:lnTo>
                    <a:pt x="1374" y="1572"/>
                  </a:lnTo>
                  <a:lnTo>
                    <a:pt x="1372" y="1572"/>
                  </a:lnTo>
                  <a:lnTo>
                    <a:pt x="1369" y="1572"/>
                  </a:lnTo>
                  <a:lnTo>
                    <a:pt x="1367" y="1572"/>
                  </a:lnTo>
                  <a:lnTo>
                    <a:pt x="1365" y="1577"/>
                  </a:lnTo>
                  <a:lnTo>
                    <a:pt x="1369" y="1587"/>
                  </a:lnTo>
                  <a:lnTo>
                    <a:pt x="1371" y="1589"/>
                  </a:lnTo>
                  <a:lnTo>
                    <a:pt x="1376" y="1594"/>
                  </a:lnTo>
                  <a:lnTo>
                    <a:pt x="1376" y="1594"/>
                  </a:lnTo>
                  <a:lnTo>
                    <a:pt x="1377" y="1596"/>
                  </a:lnTo>
                  <a:lnTo>
                    <a:pt x="1376" y="1596"/>
                  </a:lnTo>
                  <a:lnTo>
                    <a:pt x="1376" y="1599"/>
                  </a:lnTo>
                  <a:lnTo>
                    <a:pt x="1374" y="1599"/>
                  </a:lnTo>
                  <a:lnTo>
                    <a:pt x="1369" y="1602"/>
                  </a:lnTo>
                  <a:lnTo>
                    <a:pt x="1364" y="1609"/>
                  </a:lnTo>
                  <a:lnTo>
                    <a:pt x="1362" y="1611"/>
                  </a:lnTo>
                  <a:lnTo>
                    <a:pt x="1362" y="1612"/>
                  </a:lnTo>
                  <a:lnTo>
                    <a:pt x="1360" y="1619"/>
                  </a:lnTo>
                  <a:lnTo>
                    <a:pt x="1359" y="1624"/>
                  </a:lnTo>
                  <a:lnTo>
                    <a:pt x="1359" y="1624"/>
                  </a:lnTo>
                  <a:lnTo>
                    <a:pt x="1354" y="1632"/>
                  </a:lnTo>
                  <a:lnTo>
                    <a:pt x="1354" y="1632"/>
                  </a:lnTo>
                  <a:lnTo>
                    <a:pt x="1347" y="1632"/>
                  </a:lnTo>
                  <a:lnTo>
                    <a:pt x="1345" y="1632"/>
                  </a:lnTo>
                  <a:lnTo>
                    <a:pt x="1342" y="1631"/>
                  </a:lnTo>
                  <a:lnTo>
                    <a:pt x="1340" y="1631"/>
                  </a:lnTo>
                  <a:lnTo>
                    <a:pt x="1339" y="1632"/>
                  </a:lnTo>
                  <a:lnTo>
                    <a:pt x="1339" y="1634"/>
                  </a:lnTo>
                  <a:lnTo>
                    <a:pt x="1339" y="1636"/>
                  </a:lnTo>
                  <a:lnTo>
                    <a:pt x="1340" y="1636"/>
                  </a:lnTo>
                  <a:lnTo>
                    <a:pt x="1347" y="1641"/>
                  </a:lnTo>
                  <a:lnTo>
                    <a:pt x="1350" y="1648"/>
                  </a:lnTo>
                  <a:lnTo>
                    <a:pt x="1355" y="1654"/>
                  </a:lnTo>
                  <a:lnTo>
                    <a:pt x="1357" y="1659"/>
                  </a:lnTo>
                  <a:lnTo>
                    <a:pt x="1359" y="1663"/>
                  </a:lnTo>
                  <a:lnTo>
                    <a:pt x="1360" y="1664"/>
                  </a:lnTo>
                  <a:lnTo>
                    <a:pt x="1365" y="1668"/>
                  </a:lnTo>
                  <a:lnTo>
                    <a:pt x="1367" y="1669"/>
                  </a:lnTo>
                  <a:lnTo>
                    <a:pt x="1367" y="1671"/>
                  </a:lnTo>
                  <a:lnTo>
                    <a:pt x="1369" y="1676"/>
                  </a:lnTo>
                  <a:lnTo>
                    <a:pt x="1377" y="1681"/>
                  </a:lnTo>
                  <a:lnTo>
                    <a:pt x="1377" y="1683"/>
                  </a:lnTo>
                  <a:lnTo>
                    <a:pt x="1374" y="1693"/>
                  </a:lnTo>
                  <a:lnTo>
                    <a:pt x="1371" y="1698"/>
                  </a:lnTo>
                  <a:lnTo>
                    <a:pt x="1360" y="1706"/>
                  </a:lnTo>
                  <a:lnTo>
                    <a:pt x="1359" y="1709"/>
                  </a:lnTo>
                  <a:lnTo>
                    <a:pt x="1359" y="1708"/>
                  </a:lnTo>
                  <a:lnTo>
                    <a:pt x="1357" y="1708"/>
                  </a:lnTo>
                  <a:lnTo>
                    <a:pt x="1352" y="1708"/>
                  </a:lnTo>
                  <a:lnTo>
                    <a:pt x="1352" y="1708"/>
                  </a:lnTo>
                  <a:lnTo>
                    <a:pt x="1350" y="1708"/>
                  </a:lnTo>
                  <a:lnTo>
                    <a:pt x="1347" y="1706"/>
                  </a:lnTo>
                  <a:lnTo>
                    <a:pt x="1342" y="1703"/>
                  </a:lnTo>
                  <a:lnTo>
                    <a:pt x="1340" y="1703"/>
                  </a:lnTo>
                  <a:lnTo>
                    <a:pt x="1339" y="1701"/>
                  </a:lnTo>
                  <a:lnTo>
                    <a:pt x="1339" y="1699"/>
                  </a:lnTo>
                  <a:lnTo>
                    <a:pt x="1339" y="1699"/>
                  </a:lnTo>
                  <a:lnTo>
                    <a:pt x="1335" y="1696"/>
                  </a:lnTo>
                  <a:lnTo>
                    <a:pt x="1334" y="1693"/>
                  </a:lnTo>
                  <a:lnTo>
                    <a:pt x="1332" y="1693"/>
                  </a:lnTo>
                  <a:lnTo>
                    <a:pt x="1317" y="1683"/>
                  </a:lnTo>
                  <a:lnTo>
                    <a:pt x="1295" y="1674"/>
                  </a:lnTo>
                  <a:lnTo>
                    <a:pt x="1294" y="1673"/>
                  </a:lnTo>
                  <a:lnTo>
                    <a:pt x="1290" y="1674"/>
                  </a:lnTo>
                  <a:lnTo>
                    <a:pt x="1289" y="1674"/>
                  </a:lnTo>
                  <a:lnTo>
                    <a:pt x="1287" y="1679"/>
                  </a:lnTo>
                  <a:lnTo>
                    <a:pt x="1282" y="1689"/>
                  </a:lnTo>
                  <a:lnTo>
                    <a:pt x="1282" y="1691"/>
                  </a:lnTo>
                  <a:lnTo>
                    <a:pt x="1282" y="1693"/>
                  </a:lnTo>
                  <a:lnTo>
                    <a:pt x="1284" y="1696"/>
                  </a:lnTo>
                  <a:lnTo>
                    <a:pt x="1289" y="1706"/>
                  </a:lnTo>
                  <a:lnTo>
                    <a:pt x="1292" y="1709"/>
                  </a:lnTo>
                  <a:lnTo>
                    <a:pt x="1292" y="1709"/>
                  </a:lnTo>
                  <a:lnTo>
                    <a:pt x="1290" y="1719"/>
                  </a:lnTo>
                  <a:lnTo>
                    <a:pt x="1290" y="1719"/>
                  </a:lnTo>
                  <a:lnTo>
                    <a:pt x="1285" y="1731"/>
                  </a:lnTo>
                  <a:lnTo>
                    <a:pt x="1280" y="1736"/>
                  </a:lnTo>
                  <a:lnTo>
                    <a:pt x="1277" y="1738"/>
                  </a:lnTo>
                  <a:lnTo>
                    <a:pt x="1275" y="1739"/>
                  </a:lnTo>
                  <a:lnTo>
                    <a:pt x="1275" y="1739"/>
                  </a:lnTo>
                  <a:lnTo>
                    <a:pt x="1275" y="1741"/>
                  </a:lnTo>
                  <a:lnTo>
                    <a:pt x="1279" y="1749"/>
                  </a:lnTo>
                  <a:lnTo>
                    <a:pt x="1279" y="1753"/>
                  </a:lnTo>
                  <a:lnTo>
                    <a:pt x="1280" y="1756"/>
                  </a:lnTo>
                  <a:lnTo>
                    <a:pt x="1280" y="1758"/>
                  </a:lnTo>
                  <a:lnTo>
                    <a:pt x="1282" y="1763"/>
                  </a:lnTo>
                  <a:lnTo>
                    <a:pt x="1282" y="1764"/>
                  </a:lnTo>
                  <a:lnTo>
                    <a:pt x="1280" y="1766"/>
                  </a:lnTo>
                  <a:lnTo>
                    <a:pt x="1280" y="1768"/>
                  </a:lnTo>
                  <a:lnTo>
                    <a:pt x="1282" y="1771"/>
                  </a:lnTo>
                  <a:lnTo>
                    <a:pt x="1284" y="1779"/>
                  </a:lnTo>
                  <a:lnTo>
                    <a:pt x="1285" y="1783"/>
                  </a:lnTo>
                  <a:lnTo>
                    <a:pt x="1285" y="1786"/>
                  </a:lnTo>
                  <a:lnTo>
                    <a:pt x="1287" y="1788"/>
                  </a:lnTo>
                  <a:lnTo>
                    <a:pt x="1290" y="1789"/>
                  </a:lnTo>
                  <a:lnTo>
                    <a:pt x="1292" y="1789"/>
                  </a:lnTo>
                  <a:lnTo>
                    <a:pt x="1295" y="1789"/>
                  </a:lnTo>
                  <a:lnTo>
                    <a:pt x="1304" y="1793"/>
                  </a:lnTo>
                  <a:lnTo>
                    <a:pt x="1307" y="1794"/>
                  </a:lnTo>
                  <a:lnTo>
                    <a:pt x="1307" y="1796"/>
                  </a:lnTo>
                  <a:lnTo>
                    <a:pt x="1309" y="1799"/>
                  </a:lnTo>
                  <a:lnTo>
                    <a:pt x="1309" y="1806"/>
                  </a:lnTo>
                  <a:lnTo>
                    <a:pt x="1307" y="1809"/>
                  </a:lnTo>
                  <a:lnTo>
                    <a:pt x="1307" y="1813"/>
                  </a:lnTo>
                  <a:lnTo>
                    <a:pt x="1302" y="1818"/>
                  </a:lnTo>
                  <a:lnTo>
                    <a:pt x="1300" y="1819"/>
                  </a:lnTo>
                  <a:lnTo>
                    <a:pt x="1299" y="1821"/>
                  </a:lnTo>
                  <a:lnTo>
                    <a:pt x="1299" y="1831"/>
                  </a:lnTo>
                  <a:lnTo>
                    <a:pt x="1299" y="1841"/>
                  </a:lnTo>
                  <a:lnTo>
                    <a:pt x="1299" y="1851"/>
                  </a:lnTo>
                  <a:lnTo>
                    <a:pt x="1299" y="1866"/>
                  </a:lnTo>
                  <a:lnTo>
                    <a:pt x="1299" y="1871"/>
                  </a:lnTo>
                  <a:lnTo>
                    <a:pt x="1302" y="1871"/>
                  </a:lnTo>
                  <a:lnTo>
                    <a:pt x="1319" y="1873"/>
                  </a:lnTo>
                  <a:lnTo>
                    <a:pt x="1327" y="1871"/>
                  </a:lnTo>
                  <a:lnTo>
                    <a:pt x="1335" y="1876"/>
                  </a:lnTo>
                  <a:lnTo>
                    <a:pt x="1337" y="1878"/>
                  </a:lnTo>
                  <a:lnTo>
                    <a:pt x="1344" y="1881"/>
                  </a:lnTo>
                  <a:lnTo>
                    <a:pt x="1352" y="1886"/>
                  </a:lnTo>
                  <a:lnTo>
                    <a:pt x="1352" y="1888"/>
                  </a:lnTo>
                  <a:lnTo>
                    <a:pt x="1352" y="1888"/>
                  </a:lnTo>
                  <a:lnTo>
                    <a:pt x="1347" y="1893"/>
                  </a:lnTo>
                  <a:lnTo>
                    <a:pt x="1344" y="1898"/>
                  </a:lnTo>
                  <a:lnTo>
                    <a:pt x="1357" y="1908"/>
                  </a:lnTo>
                  <a:lnTo>
                    <a:pt x="1355" y="1911"/>
                  </a:lnTo>
                  <a:lnTo>
                    <a:pt x="1355" y="1911"/>
                  </a:lnTo>
                  <a:lnTo>
                    <a:pt x="1359" y="1913"/>
                  </a:lnTo>
                  <a:lnTo>
                    <a:pt x="1360" y="1915"/>
                  </a:lnTo>
                  <a:lnTo>
                    <a:pt x="1362" y="1916"/>
                  </a:lnTo>
                  <a:lnTo>
                    <a:pt x="1367" y="1916"/>
                  </a:lnTo>
                  <a:lnTo>
                    <a:pt x="1376" y="1918"/>
                  </a:lnTo>
                  <a:lnTo>
                    <a:pt x="1376" y="1918"/>
                  </a:lnTo>
                  <a:lnTo>
                    <a:pt x="1376" y="1916"/>
                  </a:lnTo>
                  <a:lnTo>
                    <a:pt x="1376" y="1911"/>
                  </a:lnTo>
                  <a:lnTo>
                    <a:pt x="1374" y="1908"/>
                  </a:lnTo>
                  <a:lnTo>
                    <a:pt x="1382" y="1905"/>
                  </a:lnTo>
                  <a:lnTo>
                    <a:pt x="1391" y="1905"/>
                  </a:lnTo>
                  <a:lnTo>
                    <a:pt x="1391" y="1905"/>
                  </a:lnTo>
                  <a:lnTo>
                    <a:pt x="1392" y="1903"/>
                  </a:lnTo>
                  <a:lnTo>
                    <a:pt x="1397" y="1901"/>
                  </a:lnTo>
                  <a:lnTo>
                    <a:pt x="1406" y="1896"/>
                  </a:lnTo>
                  <a:lnTo>
                    <a:pt x="1407" y="1894"/>
                  </a:lnTo>
                  <a:lnTo>
                    <a:pt x="1411" y="1894"/>
                  </a:lnTo>
                  <a:lnTo>
                    <a:pt x="1411" y="1894"/>
                  </a:lnTo>
                  <a:lnTo>
                    <a:pt x="1412" y="1894"/>
                  </a:lnTo>
                  <a:lnTo>
                    <a:pt x="1412" y="1894"/>
                  </a:lnTo>
                  <a:lnTo>
                    <a:pt x="1417" y="1896"/>
                  </a:lnTo>
                  <a:lnTo>
                    <a:pt x="1422" y="1898"/>
                  </a:lnTo>
                  <a:lnTo>
                    <a:pt x="1422" y="1900"/>
                  </a:lnTo>
                  <a:lnTo>
                    <a:pt x="1427" y="1903"/>
                  </a:lnTo>
                  <a:lnTo>
                    <a:pt x="1429" y="1905"/>
                  </a:lnTo>
                  <a:lnTo>
                    <a:pt x="1431" y="1908"/>
                  </a:lnTo>
                  <a:lnTo>
                    <a:pt x="1439" y="1915"/>
                  </a:lnTo>
                  <a:lnTo>
                    <a:pt x="1442" y="1915"/>
                  </a:lnTo>
                  <a:lnTo>
                    <a:pt x="1444" y="1915"/>
                  </a:lnTo>
                  <a:lnTo>
                    <a:pt x="1447" y="1915"/>
                  </a:lnTo>
                  <a:lnTo>
                    <a:pt x="1451" y="1913"/>
                  </a:lnTo>
                  <a:lnTo>
                    <a:pt x="1454" y="1911"/>
                  </a:lnTo>
                  <a:lnTo>
                    <a:pt x="1459" y="1918"/>
                  </a:lnTo>
                  <a:lnTo>
                    <a:pt x="1462" y="1925"/>
                  </a:lnTo>
                  <a:lnTo>
                    <a:pt x="1466" y="1926"/>
                  </a:lnTo>
                  <a:lnTo>
                    <a:pt x="1474" y="1935"/>
                  </a:lnTo>
                  <a:lnTo>
                    <a:pt x="1479" y="1941"/>
                  </a:lnTo>
                  <a:lnTo>
                    <a:pt x="1482" y="1945"/>
                  </a:lnTo>
                  <a:lnTo>
                    <a:pt x="1487" y="1946"/>
                  </a:lnTo>
                  <a:lnTo>
                    <a:pt x="1494" y="1950"/>
                  </a:lnTo>
                  <a:lnTo>
                    <a:pt x="1496" y="1951"/>
                  </a:lnTo>
                  <a:lnTo>
                    <a:pt x="1497" y="1953"/>
                  </a:lnTo>
                  <a:lnTo>
                    <a:pt x="1499" y="1955"/>
                  </a:lnTo>
                  <a:lnTo>
                    <a:pt x="1501" y="1956"/>
                  </a:lnTo>
                  <a:lnTo>
                    <a:pt x="1501" y="1956"/>
                  </a:lnTo>
                  <a:lnTo>
                    <a:pt x="1499" y="1961"/>
                  </a:lnTo>
                  <a:lnTo>
                    <a:pt x="1497" y="1965"/>
                  </a:lnTo>
                  <a:lnTo>
                    <a:pt x="1494" y="1968"/>
                  </a:lnTo>
                  <a:lnTo>
                    <a:pt x="1491" y="1968"/>
                  </a:lnTo>
                  <a:lnTo>
                    <a:pt x="1489" y="1970"/>
                  </a:lnTo>
                  <a:lnTo>
                    <a:pt x="1489" y="1970"/>
                  </a:lnTo>
                  <a:lnTo>
                    <a:pt x="1484" y="1968"/>
                  </a:lnTo>
                  <a:lnTo>
                    <a:pt x="1482" y="1965"/>
                  </a:lnTo>
                  <a:lnTo>
                    <a:pt x="1481" y="1965"/>
                  </a:lnTo>
                  <a:lnTo>
                    <a:pt x="1479" y="1965"/>
                  </a:lnTo>
                  <a:lnTo>
                    <a:pt x="1477" y="1965"/>
                  </a:lnTo>
                  <a:lnTo>
                    <a:pt x="1476" y="1966"/>
                  </a:lnTo>
                  <a:lnTo>
                    <a:pt x="1472" y="1971"/>
                  </a:lnTo>
                  <a:lnTo>
                    <a:pt x="1472" y="1973"/>
                  </a:lnTo>
                  <a:lnTo>
                    <a:pt x="1472" y="1973"/>
                  </a:lnTo>
                  <a:lnTo>
                    <a:pt x="1474" y="1976"/>
                  </a:lnTo>
                  <a:lnTo>
                    <a:pt x="1474" y="1978"/>
                  </a:lnTo>
                  <a:lnTo>
                    <a:pt x="1481" y="1980"/>
                  </a:lnTo>
                  <a:lnTo>
                    <a:pt x="1482" y="1981"/>
                  </a:lnTo>
                  <a:lnTo>
                    <a:pt x="1489" y="1983"/>
                  </a:lnTo>
                  <a:lnTo>
                    <a:pt x="1496" y="1983"/>
                  </a:lnTo>
                  <a:lnTo>
                    <a:pt x="1497" y="1983"/>
                  </a:lnTo>
                  <a:lnTo>
                    <a:pt x="1499" y="1985"/>
                  </a:lnTo>
                  <a:lnTo>
                    <a:pt x="1499" y="1986"/>
                  </a:lnTo>
                  <a:lnTo>
                    <a:pt x="1501" y="1986"/>
                  </a:lnTo>
                  <a:lnTo>
                    <a:pt x="1514" y="1988"/>
                  </a:lnTo>
                  <a:lnTo>
                    <a:pt x="1517" y="1986"/>
                  </a:lnTo>
                  <a:lnTo>
                    <a:pt x="1522" y="1986"/>
                  </a:lnTo>
                  <a:lnTo>
                    <a:pt x="1524" y="1986"/>
                  </a:lnTo>
                  <a:lnTo>
                    <a:pt x="1524" y="1986"/>
                  </a:lnTo>
                  <a:lnTo>
                    <a:pt x="1526" y="1990"/>
                  </a:lnTo>
                  <a:lnTo>
                    <a:pt x="1529" y="1988"/>
                  </a:lnTo>
                  <a:lnTo>
                    <a:pt x="1532" y="1993"/>
                  </a:lnTo>
                  <a:lnTo>
                    <a:pt x="1532" y="1995"/>
                  </a:lnTo>
                  <a:lnTo>
                    <a:pt x="1544" y="2006"/>
                  </a:lnTo>
                  <a:lnTo>
                    <a:pt x="1551" y="2001"/>
                  </a:lnTo>
                  <a:lnTo>
                    <a:pt x="1584" y="2006"/>
                  </a:lnTo>
                  <a:lnTo>
                    <a:pt x="1594" y="2008"/>
                  </a:lnTo>
                  <a:lnTo>
                    <a:pt x="1584" y="2030"/>
                  </a:lnTo>
                  <a:lnTo>
                    <a:pt x="1577" y="2040"/>
                  </a:lnTo>
                  <a:lnTo>
                    <a:pt x="1571" y="2051"/>
                  </a:lnTo>
                  <a:lnTo>
                    <a:pt x="1567" y="2061"/>
                  </a:lnTo>
                  <a:lnTo>
                    <a:pt x="1561" y="2090"/>
                  </a:lnTo>
                  <a:lnTo>
                    <a:pt x="1556" y="2113"/>
                  </a:lnTo>
                  <a:lnTo>
                    <a:pt x="1552" y="2136"/>
                  </a:lnTo>
                  <a:lnTo>
                    <a:pt x="1562" y="2150"/>
                  </a:lnTo>
                  <a:lnTo>
                    <a:pt x="1584" y="2170"/>
                  </a:lnTo>
                  <a:lnTo>
                    <a:pt x="1601" y="2193"/>
                  </a:lnTo>
                  <a:lnTo>
                    <a:pt x="1606" y="2208"/>
                  </a:lnTo>
                  <a:lnTo>
                    <a:pt x="1627" y="2233"/>
                  </a:lnTo>
                  <a:lnTo>
                    <a:pt x="1641" y="2247"/>
                  </a:lnTo>
                  <a:lnTo>
                    <a:pt x="1656" y="2255"/>
                  </a:lnTo>
                  <a:lnTo>
                    <a:pt x="1671" y="2267"/>
                  </a:lnTo>
                  <a:lnTo>
                    <a:pt x="1684" y="2280"/>
                  </a:lnTo>
                  <a:lnTo>
                    <a:pt x="1689" y="2285"/>
                  </a:lnTo>
                  <a:lnTo>
                    <a:pt x="1673" y="2317"/>
                  </a:lnTo>
                  <a:lnTo>
                    <a:pt x="1659" y="2345"/>
                  </a:lnTo>
                  <a:lnTo>
                    <a:pt x="1649" y="2368"/>
                  </a:lnTo>
                  <a:lnTo>
                    <a:pt x="1638" y="2388"/>
                  </a:lnTo>
                  <a:lnTo>
                    <a:pt x="1638" y="2390"/>
                  </a:lnTo>
                  <a:lnTo>
                    <a:pt x="1638" y="2392"/>
                  </a:lnTo>
                  <a:lnTo>
                    <a:pt x="1638" y="2405"/>
                  </a:lnTo>
                  <a:lnTo>
                    <a:pt x="1639" y="2413"/>
                  </a:lnTo>
                  <a:lnTo>
                    <a:pt x="1639" y="2415"/>
                  </a:lnTo>
                  <a:lnTo>
                    <a:pt x="1639" y="2417"/>
                  </a:lnTo>
                  <a:lnTo>
                    <a:pt x="1638" y="2420"/>
                  </a:lnTo>
                  <a:lnTo>
                    <a:pt x="1633" y="2429"/>
                  </a:lnTo>
                  <a:lnTo>
                    <a:pt x="1631" y="2429"/>
                  </a:lnTo>
                  <a:lnTo>
                    <a:pt x="1629" y="2430"/>
                  </a:lnTo>
                  <a:lnTo>
                    <a:pt x="1627" y="2432"/>
                  </a:lnTo>
                  <a:lnTo>
                    <a:pt x="1622" y="2435"/>
                  </a:lnTo>
                  <a:lnTo>
                    <a:pt x="1619" y="2440"/>
                  </a:lnTo>
                  <a:lnTo>
                    <a:pt x="1619" y="2442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09" y="2470"/>
                  </a:lnTo>
                  <a:lnTo>
                    <a:pt x="1602" y="2470"/>
                  </a:lnTo>
                  <a:lnTo>
                    <a:pt x="1601" y="2469"/>
                  </a:lnTo>
                  <a:lnTo>
                    <a:pt x="1599" y="2472"/>
                  </a:lnTo>
                  <a:lnTo>
                    <a:pt x="1599" y="2472"/>
                  </a:lnTo>
                  <a:lnTo>
                    <a:pt x="1597" y="2474"/>
                  </a:lnTo>
                  <a:lnTo>
                    <a:pt x="1596" y="2474"/>
                  </a:lnTo>
                  <a:lnTo>
                    <a:pt x="1596" y="2474"/>
                  </a:lnTo>
                  <a:lnTo>
                    <a:pt x="1579" y="2472"/>
                  </a:lnTo>
                  <a:lnTo>
                    <a:pt x="1577" y="2472"/>
                  </a:lnTo>
                  <a:lnTo>
                    <a:pt x="1574" y="2472"/>
                  </a:lnTo>
                  <a:lnTo>
                    <a:pt x="1574" y="2470"/>
                  </a:lnTo>
                  <a:lnTo>
                    <a:pt x="1574" y="2470"/>
                  </a:lnTo>
                  <a:lnTo>
                    <a:pt x="1572" y="2465"/>
                  </a:lnTo>
                  <a:lnTo>
                    <a:pt x="1571" y="2465"/>
                  </a:lnTo>
                  <a:lnTo>
                    <a:pt x="1571" y="2465"/>
                  </a:lnTo>
                  <a:lnTo>
                    <a:pt x="1569" y="2465"/>
                  </a:lnTo>
                  <a:lnTo>
                    <a:pt x="1567" y="2464"/>
                  </a:lnTo>
                  <a:lnTo>
                    <a:pt x="1564" y="2459"/>
                  </a:lnTo>
                  <a:lnTo>
                    <a:pt x="1562" y="2457"/>
                  </a:lnTo>
                  <a:lnTo>
                    <a:pt x="1557" y="2452"/>
                  </a:lnTo>
                  <a:lnTo>
                    <a:pt x="1556" y="2452"/>
                  </a:lnTo>
                  <a:lnTo>
                    <a:pt x="1556" y="2452"/>
                  </a:lnTo>
                  <a:lnTo>
                    <a:pt x="1554" y="2454"/>
                  </a:lnTo>
                  <a:lnTo>
                    <a:pt x="1554" y="2454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7"/>
                  </a:lnTo>
                  <a:lnTo>
                    <a:pt x="1551" y="2457"/>
                  </a:lnTo>
                  <a:lnTo>
                    <a:pt x="1541" y="2449"/>
                  </a:lnTo>
                  <a:lnTo>
                    <a:pt x="1541" y="2449"/>
                  </a:lnTo>
                  <a:lnTo>
                    <a:pt x="1541" y="2447"/>
                  </a:lnTo>
                  <a:lnTo>
                    <a:pt x="1534" y="2445"/>
                  </a:lnTo>
                  <a:lnTo>
                    <a:pt x="1529" y="2444"/>
                  </a:lnTo>
                  <a:lnTo>
                    <a:pt x="1514" y="2445"/>
                  </a:lnTo>
                  <a:lnTo>
                    <a:pt x="1514" y="2445"/>
                  </a:lnTo>
                  <a:lnTo>
                    <a:pt x="1512" y="2445"/>
                  </a:lnTo>
                  <a:lnTo>
                    <a:pt x="1501" y="2442"/>
                  </a:lnTo>
                  <a:lnTo>
                    <a:pt x="1499" y="2440"/>
                  </a:lnTo>
                  <a:lnTo>
                    <a:pt x="1489" y="2439"/>
                  </a:lnTo>
                  <a:lnTo>
                    <a:pt x="1479" y="2440"/>
                  </a:lnTo>
                  <a:lnTo>
                    <a:pt x="1474" y="2440"/>
                  </a:lnTo>
                  <a:lnTo>
                    <a:pt x="1472" y="2440"/>
                  </a:lnTo>
                  <a:lnTo>
                    <a:pt x="1472" y="2440"/>
                  </a:lnTo>
                  <a:lnTo>
                    <a:pt x="1464" y="2439"/>
                  </a:lnTo>
                  <a:lnTo>
                    <a:pt x="1452" y="2437"/>
                  </a:lnTo>
                  <a:lnTo>
                    <a:pt x="1442" y="2435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27"/>
                  </a:lnTo>
                  <a:lnTo>
                    <a:pt x="1439" y="2427"/>
                  </a:lnTo>
                  <a:lnTo>
                    <a:pt x="1441" y="2427"/>
                  </a:lnTo>
                  <a:lnTo>
                    <a:pt x="1444" y="2425"/>
                  </a:lnTo>
                  <a:lnTo>
                    <a:pt x="1444" y="2425"/>
                  </a:lnTo>
                  <a:lnTo>
                    <a:pt x="1446" y="2424"/>
                  </a:lnTo>
                  <a:lnTo>
                    <a:pt x="1446" y="2424"/>
                  </a:lnTo>
                  <a:lnTo>
                    <a:pt x="1446" y="2422"/>
                  </a:lnTo>
                  <a:lnTo>
                    <a:pt x="1444" y="2410"/>
                  </a:lnTo>
                  <a:lnTo>
                    <a:pt x="1444" y="2410"/>
                  </a:lnTo>
                  <a:lnTo>
                    <a:pt x="1444" y="2408"/>
                  </a:lnTo>
                  <a:lnTo>
                    <a:pt x="1442" y="2408"/>
                  </a:lnTo>
                  <a:lnTo>
                    <a:pt x="1442" y="2407"/>
                  </a:lnTo>
                  <a:lnTo>
                    <a:pt x="1442" y="2407"/>
                  </a:lnTo>
                  <a:lnTo>
                    <a:pt x="1441" y="2407"/>
                  </a:lnTo>
                  <a:lnTo>
                    <a:pt x="1427" y="2405"/>
                  </a:lnTo>
                  <a:lnTo>
                    <a:pt x="1427" y="2405"/>
                  </a:lnTo>
                  <a:lnTo>
                    <a:pt x="1426" y="2405"/>
                  </a:lnTo>
                  <a:lnTo>
                    <a:pt x="1419" y="2410"/>
                  </a:lnTo>
                  <a:lnTo>
                    <a:pt x="1417" y="2410"/>
                  </a:lnTo>
                  <a:lnTo>
                    <a:pt x="1416" y="2410"/>
                  </a:lnTo>
                  <a:lnTo>
                    <a:pt x="1414" y="2412"/>
                  </a:lnTo>
                  <a:lnTo>
                    <a:pt x="1414" y="2412"/>
                  </a:lnTo>
                  <a:lnTo>
                    <a:pt x="1412" y="2412"/>
                  </a:lnTo>
                  <a:lnTo>
                    <a:pt x="1411" y="2412"/>
                  </a:lnTo>
                  <a:lnTo>
                    <a:pt x="1409" y="2410"/>
                  </a:lnTo>
                  <a:lnTo>
                    <a:pt x="1409" y="2408"/>
                  </a:lnTo>
                  <a:lnTo>
                    <a:pt x="1407" y="2408"/>
                  </a:lnTo>
                  <a:lnTo>
                    <a:pt x="1397" y="2402"/>
                  </a:lnTo>
                  <a:lnTo>
                    <a:pt x="1397" y="2402"/>
                  </a:lnTo>
                  <a:lnTo>
                    <a:pt x="1396" y="2402"/>
                  </a:lnTo>
                  <a:lnTo>
                    <a:pt x="1394" y="2402"/>
                  </a:lnTo>
                  <a:lnTo>
                    <a:pt x="1392" y="2403"/>
                  </a:lnTo>
                  <a:lnTo>
                    <a:pt x="1392" y="2403"/>
                  </a:lnTo>
                  <a:lnTo>
                    <a:pt x="1389" y="2405"/>
                  </a:lnTo>
                  <a:lnTo>
                    <a:pt x="1389" y="2405"/>
                  </a:lnTo>
                  <a:lnTo>
                    <a:pt x="1386" y="2403"/>
                  </a:lnTo>
                  <a:lnTo>
                    <a:pt x="1382" y="2402"/>
                  </a:lnTo>
                  <a:lnTo>
                    <a:pt x="1382" y="2402"/>
                  </a:lnTo>
                  <a:lnTo>
                    <a:pt x="1381" y="2402"/>
                  </a:lnTo>
                  <a:lnTo>
                    <a:pt x="1379" y="2403"/>
                  </a:lnTo>
                  <a:lnTo>
                    <a:pt x="1377" y="2403"/>
                  </a:lnTo>
                  <a:lnTo>
                    <a:pt x="1377" y="2403"/>
                  </a:lnTo>
                  <a:lnTo>
                    <a:pt x="1377" y="2405"/>
                  </a:lnTo>
                  <a:lnTo>
                    <a:pt x="1376" y="2405"/>
                  </a:lnTo>
                  <a:lnTo>
                    <a:pt x="1376" y="2408"/>
                  </a:lnTo>
                  <a:lnTo>
                    <a:pt x="1376" y="2415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2" y="2417"/>
                  </a:lnTo>
                  <a:lnTo>
                    <a:pt x="1372" y="2417"/>
                  </a:lnTo>
                  <a:lnTo>
                    <a:pt x="1371" y="2415"/>
                  </a:lnTo>
                  <a:lnTo>
                    <a:pt x="1369" y="2410"/>
                  </a:lnTo>
                  <a:lnTo>
                    <a:pt x="1367" y="2408"/>
                  </a:lnTo>
                  <a:lnTo>
                    <a:pt x="1364" y="2408"/>
                  </a:lnTo>
                  <a:lnTo>
                    <a:pt x="1362" y="2408"/>
                  </a:lnTo>
                  <a:lnTo>
                    <a:pt x="1354" y="2412"/>
                  </a:lnTo>
                  <a:lnTo>
                    <a:pt x="1354" y="2412"/>
                  </a:lnTo>
                  <a:lnTo>
                    <a:pt x="1352" y="2412"/>
                  </a:lnTo>
                  <a:lnTo>
                    <a:pt x="1342" y="2420"/>
                  </a:lnTo>
                  <a:lnTo>
                    <a:pt x="1340" y="2420"/>
                  </a:lnTo>
                  <a:lnTo>
                    <a:pt x="1340" y="2422"/>
                  </a:lnTo>
                  <a:lnTo>
                    <a:pt x="1339" y="2424"/>
                  </a:lnTo>
                  <a:lnTo>
                    <a:pt x="1339" y="2425"/>
                  </a:lnTo>
                  <a:lnTo>
                    <a:pt x="1339" y="2425"/>
                  </a:lnTo>
                  <a:lnTo>
                    <a:pt x="1337" y="2427"/>
                  </a:lnTo>
                  <a:lnTo>
                    <a:pt x="1337" y="2429"/>
                  </a:lnTo>
                  <a:lnTo>
                    <a:pt x="1334" y="2432"/>
                  </a:lnTo>
                  <a:lnTo>
                    <a:pt x="1324" y="2440"/>
                  </a:lnTo>
                  <a:lnTo>
                    <a:pt x="1324" y="2442"/>
                  </a:lnTo>
                  <a:lnTo>
                    <a:pt x="1322" y="2442"/>
                  </a:lnTo>
                  <a:lnTo>
                    <a:pt x="1310" y="2444"/>
                  </a:lnTo>
                  <a:lnTo>
                    <a:pt x="1309" y="2442"/>
                  </a:lnTo>
                  <a:lnTo>
                    <a:pt x="1307" y="2440"/>
                  </a:lnTo>
                  <a:lnTo>
                    <a:pt x="1307" y="2440"/>
                  </a:lnTo>
                  <a:lnTo>
                    <a:pt x="1307" y="2439"/>
                  </a:lnTo>
                  <a:lnTo>
                    <a:pt x="1307" y="2437"/>
                  </a:lnTo>
                  <a:lnTo>
                    <a:pt x="1307" y="2437"/>
                  </a:lnTo>
                  <a:lnTo>
                    <a:pt x="1309" y="2430"/>
                  </a:lnTo>
                  <a:lnTo>
                    <a:pt x="1309" y="2430"/>
                  </a:lnTo>
                  <a:lnTo>
                    <a:pt x="1309" y="2429"/>
                  </a:lnTo>
                  <a:lnTo>
                    <a:pt x="1307" y="2429"/>
                  </a:lnTo>
                  <a:lnTo>
                    <a:pt x="1307" y="2429"/>
                  </a:lnTo>
                  <a:lnTo>
                    <a:pt x="1290" y="2424"/>
                  </a:lnTo>
                  <a:lnTo>
                    <a:pt x="1289" y="2422"/>
                  </a:lnTo>
                  <a:lnTo>
                    <a:pt x="1282" y="2422"/>
                  </a:lnTo>
                  <a:lnTo>
                    <a:pt x="1279" y="2424"/>
                  </a:lnTo>
                  <a:lnTo>
                    <a:pt x="1279" y="2424"/>
                  </a:lnTo>
                  <a:lnTo>
                    <a:pt x="1277" y="2424"/>
                  </a:lnTo>
                  <a:lnTo>
                    <a:pt x="1272" y="2425"/>
                  </a:lnTo>
                  <a:lnTo>
                    <a:pt x="1267" y="2425"/>
                  </a:lnTo>
                  <a:lnTo>
                    <a:pt x="1264" y="2425"/>
                  </a:lnTo>
                  <a:lnTo>
                    <a:pt x="1252" y="2420"/>
                  </a:lnTo>
                  <a:lnTo>
                    <a:pt x="1250" y="2418"/>
                  </a:lnTo>
                  <a:lnTo>
                    <a:pt x="1249" y="2418"/>
                  </a:lnTo>
                  <a:lnTo>
                    <a:pt x="1249" y="2417"/>
                  </a:lnTo>
                  <a:lnTo>
                    <a:pt x="1249" y="2417"/>
                  </a:lnTo>
                  <a:lnTo>
                    <a:pt x="1249" y="2415"/>
                  </a:lnTo>
                  <a:lnTo>
                    <a:pt x="1249" y="2413"/>
                  </a:lnTo>
                  <a:lnTo>
                    <a:pt x="1237" y="2410"/>
                  </a:lnTo>
                  <a:lnTo>
                    <a:pt x="1230" y="2412"/>
                  </a:lnTo>
                  <a:lnTo>
                    <a:pt x="1230" y="2412"/>
                  </a:lnTo>
                  <a:lnTo>
                    <a:pt x="1229" y="2412"/>
                  </a:lnTo>
                  <a:lnTo>
                    <a:pt x="1225" y="2413"/>
                  </a:lnTo>
                  <a:lnTo>
                    <a:pt x="1225" y="2417"/>
                  </a:lnTo>
                  <a:lnTo>
                    <a:pt x="1225" y="2417"/>
                  </a:lnTo>
                  <a:lnTo>
                    <a:pt x="1225" y="2418"/>
                  </a:lnTo>
                  <a:lnTo>
                    <a:pt x="1224" y="2418"/>
                  </a:lnTo>
                  <a:lnTo>
                    <a:pt x="1210" y="2415"/>
                  </a:lnTo>
                  <a:lnTo>
                    <a:pt x="1209" y="2413"/>
                  </a:lnTo>
                  <a:lnTo>
                    <a:pt x="1209" y="2413"/>
                  </a:lnTo>
                  <a:lnTo>
                    <a:pt x="1207" y="2412"/>
                  </a:lnTo>
                  <a:lnTo>
                    <a:pt x="1205" y="2412"/>
                  </a:lnTo>
                  <a:lnTo>
                    <a:pt x="1205" y="2412"/>
                  </a:lnTo>
                  <a:lnTo>
                    <a:pt x="1202" y="2415"/>
                  </a:lnTo>
                  <a:lnTo>
                    <a:pt x="1202" y="2415"/>
                  </a:lnTo>
                  <a:lnTo>
                    <a:pt x="1197" y="2420"/>
                  </a:lnTo>
                  <a:lnTo>
                    <a:pt x="1195" y="2418"/>
                  </a:lnTo>
                  <a:lnTo>
                    <a:pt x="1194" y="2418"/>
                  </a:lnTo>
                  <a:lnTo>
                    <a:pt x="1194" y="2418"/>
                  </a:lnTo>
                  <a:lnTo>
                    <a:pt x="1192" y="2418"/>
                  </a:lnTo>
                  <a:lnTo>
                    <a:pt x="1192" y="2418"/>
                  </a:lnTo>
                  <a:lnTo>
                    <a:pt x="1190" y="2420"/>
                  </a:lnTo>
                  <a:lnTo>
                    <a:pt x="1190" y="2420"/>
                  </a:lnTo>
                  <a:lnTo>
                    <a:pt x="1187" y="2424"/>
                  </a:lnTo>
                  <a:lnTo>
                    <a:pt x="1182" y="2425"/>
                  </a:lnTo>
                  <a:lnTo>
                    <a:pt x="1175" y="2425"/>
                  </a:lnTo>
                  <a:lnTo>
                    <a:pt x="1172" y="2425"/>
                  </a:lnTo>
                  <a:lnTo>
                    <a:pt x="1167" y="2429"/>
                  </a:lnTo>
                  <a:lnTo>
                    <a:pt x="1164" y="2429"/>
                  </a:lnTo>
                  <a:lnTo>
                    <a:pt x="1159" y="2430"/>
                  </a:lnTo>
                  <a:lnTo>
                    <a:pt x="1155" y="2430"/>
                  </a:lnTo>
                  <a:lnTo>
                    <a:pt x="1154" y="2430"/>
                  </a:lnTo>
                  <a:lnTo>
                    <a:pt x="1150" y="2430"/>
                  </a:lnTo>
                  <a:lnTo>
                    <a:pt x="1142" y="2427"/>
                  </a:lnTo>
                  <a:lnTo>
                    <a:pt x="1134" y="2425"/>
                  </a:lnTo>
                  <a:lnTo>
                    <a:pt x="1130" y="2427"/>
                  </a:lnTo>
                  <a:lnTo>
                    <a:pt x="1129" y="2427"/>
                  </a:lnTo>
                  <a:lnTo>
                    <a:pt x="1125" y="2427"/>
                  </a:lnTo>
                  <a:lnTo>
                    <a:pt x="1120" y="2425"/>
                  </a:lnTo>
                  <a:lnTo>
                    <a:pt x="1119" y="2425"/>
                  </a:lnTo>
                  <a:lnTo>
                    <a:pt x="1119" y="2425"/>
                  </a:lnTo>
                  <a:lnTo>
                    <a:pt x="1117" y="2425"/>
                  </a:lnTo>
                  <a:lnTo>
                    <a:pt x="1117" y="2427"/>
                  </a:lnTo>
                  <a:lnTo>
                    <a:pt x="1117" y="2427"/>
                  </a:lnTo>
                  <a:lnTo>
                    <a:pt x="1105" y="2427"/>
                  </a:lnTo>
                  <a:lnTo>
                    <a:pt x="1102" y="2425"/>
                  </a:lnTo>
                  <a:lnTo>
                    <a:pt x="1102" y="2425"/>
                  </a:lnTo>
                  <a:lnTo>
                    <a:pt x="1098" y="2422"/>
                  </a:lnTo>
                  <a:lnTo>
                    <a:pt x="1085" y="2420"/>
                  </a:lnTo>
                  <a:lnTo>
                    <a:pt x="1083" y="2420"/>
                  </a:lnTo>
                  <a:lnTo>
                    <a:pt x="1082" y="2422"/>
                  </a:lnTo>
                  <a:lnTo>
                    <a:pt x="1082" y="2422"/>
                  </a:lnTo>
                  <a:lnTo>
                    <a:pt x="1080" y="2425"/>
                  </a:lnTo>
                  <a:lnTo>
                    <a:pt x="1078" y="2425"/>
                  </a:lnTo>
                  <a:lnTo>
                    <a:pt x="1078" y="2425"/>
                  </a:lnTo>
                  <a:lnTo>
                    <a:pt x="1077" y="2425"/>
                  </a:lnTo>
                  <a:lnTo>
                    <a:pt x="1057" y="2425"/>
                  </a:lnTo>
                  <a:lnTo>
                    <a:pt x="1057" y="2425"/>
                  </a:lnTo>
                  <a:lnTo>
                    <a:pt x="1055" y="2425"/>
                  </a:lnTo>
                  <a:lnTo>
                    <a:pt x="1053" y="2427"/>
                  </a:lnTo>
                  <a:lnTo>
                    <a:pt x="1048" y="2430"/>
                  </a:lnTo>
                  <a:lnTo>
                    <a:pt x="1047" y="2430"/>
                  </a:lnTo>
                  <a:lnTo>
                    <a:pt x="1047" y="2439"/>
                  </a:lnTo>
                  <a:lnTo>
                    <a:pt x="1045" y="2449"/>
                  </a:lnTo>
                  <a:lnTo>
                    <a:pt x="1040" y="2445"/>
                  </a:lnTo>
                  <a:lnTo>
                    <a:pt x="1030" y="2439"/>
                  </a:lnTo>
                  <a:lnTo>
                    <a:pt x="1020" y="2434"/>
                  </a:lnTo>
                  <a:lnTo>
                    <a:pt x="1013" y="2429"/>
                  </a:lnTo>
                  <a:lnTo>
                    <a:pt x="1003" y="2424"/>
                  </a:lnTo>
                  <a:lnTo>
                    <a:pt x="1002" y="2424"/>
                  </a:lnTo>
                  <a:lnTo>
                    <a:pt x="997" y="2418"/>
                  </a:lnTo>
                  <a:lnTo>
                    <a:pt x="997" y="2418"/>
                  </a:lnTo>
                  <a:lnTo>
                    <a:pt x="995" y="2417"/>
                  </a:lnTo>
                  <a:lnTo>
                    <a:pt x="995" y="2415"/>
                  </a:lnTo>
                  <a:lnTo>
                    <a:pt x="988" y="2412"/>
                  </a:lnTo>
                  <a:lnTo>
                    <a:pt x="962" y="2398"/>
                  </a:lnTo>
                  <a:lnTo>
                    <a:pt x="947" y="2390"/>
                  </a:lnTo>
                  <a:lnTo>
                    <a:pt x="935" y="2388"/>
                  </a:lnTo>
                  <a:lnTo>
                    <a:pt x="935" y="2388"/>
                  </a:lnTo>
                  <a:lnTo>
                    <a:pt x="933" y="2388"/>
                  </a:lnTo>
                  <a:lnTo>
                    <a:pt x="922" y="2388"/>
                  </a:lnTo>
                  <a:lnTo>
                    <a:pt x="917" y="2390"/>
                  </a:lnTo>
                  <a:lnTo>
                    <a:pt x="908" y="2388"/>
                  </a:lnTo>
                  <a:lnTo>
                    <a:pt x="907" y="2388"/>
                  </a:lnTo>
                  <a:lnTo>
                    <a:pt x="907" y="2388"/>
                  </a:lnTo>
                  <a:lnTo>
                    <a:pt x="905" y="2388"/>
                  </a:lnTo>
                  <a:lnTo>
                    <a:pt x="905" y="2387"/>
                  </a:lnTo>
                  <a:lnTo>
                    <a:pt x="903" y="2385"/>
                  </a:lnTo>
                  <a:lnTo>
                    <a:pt x="902" y="2383"/>
                  </a:lnTo>
                  <a:lnTo>
                    <a:pt x="880" y="2367"/>
                  </a:lnTo>
                  <a:lnTo>
                    <a:pt x="880" y="2367"/>
                  </a:lnTo>
                  <a:lnTo>
                    <a:pt x="875" y="2365"/>
                  </a:lnTo>
                  <a:lnTo>
                    <a:pt x="875" y="2365"/>
                  </a:lnTo>
                  <a:lnTo>
                    <a:pt x="873" y="2365"/>
                  </a:lnTo>
                  <a:lnTo>
                    <a:pt x="873" y="2367"/>
                  </a:lnTo>
                  <a:lnTo>
                    <a:pt x="873" y="2367"/>
                  </a:lnTo>
                  <a:lnTo>
                    <a:pt x="877" y="2368"/>
                  </a:lnTo>
                  <a:lnTo>
                    <a:pt x="877" y="2370"/>
                  </a:lnTo>
                  <a:lnTo>
                    <a:pt x="878" y="2370"/>
                  </a:lnTo>
                  <a:lnTo>
                    <a:pt x="878" y="2370"/>
                  </a:lnTo>
                  <a:lnTo>
                    <a:pt x="878" y="2372"/>
                  </a:lnTo>
                  <a:lnTo>
                    <a:pt x="878" y="2373"/>
                  </a:lnTo>
                  <a:lnTo>
                    <a:pt x="878" y="2373"/>
                  </a:lnTo>
                  <a:lnTo>
                    <a:pt x="877" y="2373"/>
                  </a:lnTo>
                  <a:lnTo>
                    <a:pt x="877" y="2373"/>
                  </a:lnTo>
                  <a:lnTo>
                    <a:pt x="873" y="2375"/>
                  </a:lnTo>
                  <a:lnTo>
                    <a:pt x="862" y="2375"/>
                  </a:lnTo>
                  <a:lnTo>
                    <a:pt x="862" y="2375"/>
                  </a:lnTo>
                  <a:lnTo>
                    <a:pt x="857" y="2375"/>
                  </a:lnTo>
                  <a:lnTo>
                    <a:pt x="857" y="2375"/>
                  </a:lnTo>
                  <a:lnTo>
                    <a:pt x="855" y="2375"/>
                  </a:lnTo>
                  <a:lnTo>
                    <a:pt x="848" y="2372"/>
                  </a:lnTo>
                  <a:lnTo>
                    <a:pt x="848" y="2370"/>
                  </a:lnTo>
                  <a:lnTo>
                    <a:pt x="847" y="2370"/>
                  </a:lnTo>
                  <a:lnTo>
                    <a:pt x="843" y="2365"/>
                  </a:lnTo>
                  <a:lnTo>
                    <a:pt x="843" y="2365"/>
                  </a:lnTo>
                  <a:lnTo>
                    <a:pt x="842" y="2362"/>
                  </a:lnTo>
                  <a:lnTo>
                    <a:pt x="842" y="2358"/>
                  </a:lnTo>
                  <a:lnTo>
                    <a:pt x="842" y="2358"/>
                  </a:lnTo>
                  <a:lnTo>
                    <a:pt x="840" y="2357"/>
                  </a:lnTo>
                  <a:lnTo>
                    <a:pt x="840" y="2357"/>
                  </a:lnTo>
                  <a:lnTo>
                    <a:pt x="837" y="2355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23" y="2350"/>
                  </a:lnTo>
                  <a:lnTo>
                    <a:pt x="810" y="2347"/>
                  </a:lnTo>
                  <a:lnTo>
                    <a:pt x="798" y="2348"/>
                  </a:lnTo>
                  <a:lnTo>
                    <a:pt x="798" y="2348"/>
                  </a:lnTo>
                  <a:lnTo>
                    <a:pt x="796" y="2348"/>
                  </a:lnTo>
                  <a:lnTo>
                    <a:pt x="793" y="2347"/>
                  </a:lnTo>
                  <a:lnTo>
                    <a:pt x="791" y="2347"/>
                  </a:lnTo>
                  <a:lnTo>
                    <a:pt x="791" y="2347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2"/>
                  </a:lnTo>
                  <a:lnTo>
                    <a:pt x="788" y="2342"/>
                  </a:lnTo>
                  <a:lnTo>
                    <a:pt x="793" y="2340"/>
                  </a:lnTo>
                  <a:lnTo>
                    <a:pt x="793" y="2340"/>
                  </a:lnTo>
                  <a:lnTo>
                    <a:pt x="796" y="2340"/>
                  </a:lnTo>
                  <a:lnTo>
                    <a:pt x="796" y="2338"/>
                  </a:lnTo>
                  <a:lnTo>
                    <a:pt x="803" y="2335"/>
                  </a:lnTo>
                  <a:lnTo>
                    <a:pt x="806" y="2333"/>
                  </a:lnTo>
                  <a:lnTo>
                    <a:pt x="810" y="2330"/>
                  </a:lnTo>
                  <a:lnTo>
                    <a:pt x="810" y="2328"/>
                  </a:lnTo>
                  <a:lnTo>
                    <a:pt x="810" y="2328"/>
                  </a:lnTo>
                  <a:lnTo>
                    <a:pt x="811" y="2327"/>
                  </a:lnTo>
                  <a:lnTo>
                    <a:pt x="810" y="2327"/>
                  </a:lnTo>
                  <a:lnTo>
                    <a:pt x="810" y="2325"/>
                  </a:lnTo>
                  <a:lnTo>
                    <a:pt x="810" y="2325"/>
                  </a:lnTo>
                  <a:lnTo>
                    <a:pt x="806" y="2327"/>
                  </a:lnTo>
                  <a:lnTo>
                    <a:pt x="806" y="2327"/>
                  </a:lnTo>
                  <a:lnTo>
                    <a:pt x="805" y="2328"/>
                  </a:lnTo>
                  <a:lnTo>
                    <a:pt x="805" y="2328"/>
                  </a:lnTo>
                  <a:lnTo>
                    <a:pt x="800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28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7"/>
                  </a:lnTo>
                  <a:lnTo>
                    <a:pt x="798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3"/>
                  </a:lnTo>
                  <a:lnTo>
                    <a:pt x="796" y="2322"/>
                  </a:lnTo>
                  <a:lnTo>
                    <a:pt x="796" y="2322"/>
                  </a:lnTo>
                  <a:lnTo>
                    <a:pt x="796" y="2323"/>
                  </a:lnTo>
                  <a:lnTo>
                    <a:pt x="795" y="2323"/>
                  </a:lnTo>
                  <a:lnTo>
                    <a:pt x="793" y="2325"/>
                  </a:lnTo>
                  <a:lnTo>
                    <a:pt x="793" y="2325"/>
                  </a:lnTo>
                  <a:lnTo>
                    <a:pt x="791" y="2327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0" y="2328"/>
                  </a:lnTo>
                  <a:lnTo>
                    <a:pt x="790" y="2328"/>
                  </a:lnTo>
                  <a:lnTo>
                    <a:pt x="790" y="2327"/>
                  </a:lnTo>
                  <a:lnTo>
                    <a:pt x="791" y="2325"/>
                  </a:lnTo>
                  <a:lnTo>
                    <a:pt x="793" y="2322"/>
                  </a:lnTo>
                  <a:lnTo>
                    <a:pt x="793" y="2320"/>
                  </a:lnTo>
                  <a:lnTo>
                    <a:pt x="795" y="2320"/>
                  </a:lnTo>
                  <a:lnTo>
                    <a:pt x="798" y="2317"/>
                  </a:lnTo>
                  <a:lnTo>
                    <a:pt x="798" y="2317"/>
                  </a:lnTo>
                  <a:lnTo>
                    <a:pt x="803" y="2317"/>
                  </a:lnTo>
                  <a:lnTo>
                    <a:pt x="816" y="2322"/>
                  </a:lnTo>
                  <a:lnTo>
                    <a:pt x="816" y="2328"/>
                  </a:lnTo>
                  <a:lnTo>
                    <a:pt x="816" y="2330"/>
                  </a:lnTo>
                  <a:lnTo>
                    <a:pt x="818" y="2330"/>
                  </a:lnTo>
                  <a:lnTo>
                    <a:pt x="818" y="2330"/>
                  </a:lnTo>
                  <a:lnTo>
                    <a:pt x="821" y="2330"/>
                  </a:lnTo>
                  <a:lnTo>
                    <a:pt x="823" y="2330"/>
                  </a:lnTo>
                  <a:lnTo>
                    <a:pt x="828" y="2328"/>
                  </a:lnTo>
                  <a:lnTo>
                    <a:pt x="833" y="2323"/>
                  </a:lnTo>
                  <a:lnTo>
                    <a:pt x="833" y="2323"/>
                  </a:lnTo>
                  <a:lnTo>
                    <a:pt x="831" y="2323"/>
                  </a:lnTo>
                  <a:lnTo>
                    <a:pt x="831" y="2323"/>
                  </a:lnTo>
                  <a:lnTo>
                    <a:pt x="826" y="2323"/>
                  </a:lnTo>
                  <a:lnTo>
                    <a:pt x="825" y="2323"/>
                  </a:lnTo>
                  <a:lnTo>
                    <a:pt x="825" y="2322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7" y="2320"/>
                  </a:lnTo>
                  <a:lnTo>
                    <a:pt x="837" y="2320"/>
                  </a:lnTo>
                  <a:lnTo>
                    <a:pt x="843" y="2313"/>
                  </a:lnTo>
                  <a:lnTo>
                    <a:pt x="843" y="2313"/>
                  </a:lnTo>
                  <a:lnTo>
                    <a:pt x="845" y="2313"/>
                  </a:lnTo>
                  <a:lnTo>
                    <a:pt x="848" y="2313"/>
                  </a:lnTo>
                  <a:lnTo>
                    <a:pt x="850" y="2315"/>
                  </a:lnTo>
                  <a:lnTo>
                    <a:pt x="850" y="2315"/>
                  </a:lnTo>
                  <a:lnTo>
                    <a:pt x="857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08"/>
                  </a:lnTo>
                  <a:lnTo>
                    <a:pt x="858" y="2307"/>
                  </a:lnTo>
                  <a:lnTo>
                    <a:pt x="852" y="2293"/>
                  </a:lnTo>
                  <a:lnTo>
                    <a:pt x="852" y="2293"/>
                  </a:lnTo>
                  <a:lnTo>
                    <a:pt x="852" y="2292"/>
                  </a:lnTo>
                  <a:lnTo>
                    <a:pt x="847" y="2292"/>
                  </a:lnTo>
                  <a:lnTo>
                    <a:pt x="845" y="2292"/>
                  </a:lnTo>
                  <a:lnTo>
                    <a:pt x="847" y="2293"/>
                  </a:lnTo>
                  <a:lnTo>
                    <a:pt x="848" y="2297"/>
                  </a:lnTo>
                  <a:lnTo>
                    <a:pt x="848" y="2297"/>
                  </a:lnTo>
                  <a:lnTo>
                    <a:pt x="850" y="2302"/>
                  </a:lnTo>
                  <a:lnTo>
                    <a:pt x="850" y="2303"/>
                  </a:lnTo>
                  <a:lnTo>
                    <a:pt x="850" y="2305"/>
                  </a:lnTo>
                  <a:lnTo>
                    <a:pt x="850" y="2307"/>
                  </a:lnTo>
                  <a:lnTo>
                    <a:pt x="848" y="2307"/>
                  </a:lnTo>
                  <a:lnTo>
                    <a:pt x="848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3" y="2295"/>
                  </a:lnTo>
                  <a:lnTo>
                    <a:pt x="843" y="2288"/>
                  </a:lnTo>
                  <a:lnTo>
                    <a:pt x="843" y="2287"/>
                  </a:lnTo>
                  <a:lnTo>
                    <a:pt x="843" y="2285"/>
                  </a:lnTo>
                  <a:lnTo>
                    <a:pt x="843" y="2283"/>
                  </a:lnTo>
                  <a:lnTo>
                    <a:pt x="847" y="2283"/>
                  </a:lnTo>
                  <a:lnTo>
                    <a:pt x="848" y="2282"/>
                  </a:lnTo>
                  <a:lnTo>
                    <a:pt x="850" y="2278"/>
                  </a:lnTo>
                  <a:lnTo>
                    <a:pt x="853" y="2275"/>
                  </a:lnTo>
                  <a:lnTo>
                    <a:pt x="855" y="2275"/>
                  </a:lnTo>
                  <a:lnTo>
                    <a:pt x="855" y="2273"/>
                  </a:lnTo>
                  <a:lnTo>
                    <a:pt x="855" y="2272"/>
                  </a:lnTo>
                  <a:lnTo>
                    <a:pt x="857" y="2270"/>
                  </a:lnTo>
                  <a:lnTo>
                    <a:pt x="857" y="2270"/>
                  </a:lnTo>
                  <a:lnTo>
                    <a:pt x="857" y="2267"/>
                  </a:lnTo>
                  <a:lnTo>
                    <a:pt x="857" y="2265"/>
                  </a:lnTo>
                  <a:lnTo>
                    <a:pt x="857" y="2262"/>
                  </a:lnTo>
                  <a:lnTo>
                    <a:pt x="855" y="2260"/>
                  </a:lnTo>
                  <a:lnTo>
                    <a:pt x="855" y="2257"/>
                  </a:lnTo>
                  <a:lnTo>
                    <a:pt x="855" y="2257"/>
                  </a:lnTo>
                  <a:lnTo>
                    <a:pt x="855" y="2250"/>
                  </a:lnTo>
                  <a:lnTo>
                    <a:pt x="855" y="2248"/>
                  </a:lnTo>
                  <a:lnTo>
                    <a:pt x="857" y="2248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5"/>
                  </a:lnTo>
                  <a:lnTo>
                    <a:pt x="862" y="2242"/>
                  </a:lnTo>
                  <a:lnTo>
                    <a:pt x="863" y="2242"/>
                  </a:lnTo>
                  <a:lnTo>
                    <a:pt x="865" y="2242"/>
                  </a:lnTo>
                  <a:lnTo>
                    <a:pt x="865" y="2242"/>
                  </a:lnTo>
                  <a:lnTo>
                    <a:pt x="867" y="2258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5" y="2263"/>
                  </a:lnTo>
                  <a:lnTo>
                    <a:pt x="865" y="2265"/>
                  </a:lnTo>
                  <a:lnTo>
                    <a:pt x="867" y="2265"/>
                  </a:lnTo>
                  <a:lnTo>
                    <a:pt x="867" y="2265"/>
                  </a:lnTo>
                  <a:lnTo>
                    <a:pt x="868" y="2263"/>
                  </a:lnTo>
                  <a:lnTo>
                    <a:pt x="868" y="2248"/>
                  </a:lnTo>
                  <a:lnTo>
                    <a:pt x="868" y="2247"/>
                  </a:lnTo>
                  <a:lnTo>
                    <a:pt x="868" y="2242"/>
                  </a:lnTo>
                  <a:lnTo>
                    <a:pt x="868" y="2237"/>
                  </a:lnTo>
                  <a:lnTo>
                    <a:pt x="868" y="2237"/>
                  </a:lnTo>
                  <a:lnTo>
                    <a:pt x="868" y="2235"/>
                  </a:lnTo>
                  <a:lnTo>
                    <a:pt x="868" y="2233"/>
                  </a:lnTo>
                  <a:lnTo>
                    <a:pt x="870" y="2233"/>
                  </a:lnTo>
                  <a:lnTo>
                    <a:pt x="872" y="2233"/>
                  </a:lnTo>
                  <a:lnTo>
                    <a:pt x="873" y="2232"/>
                  </a:lnTo>
                  <a:lnTo>
                    <a:pt x="873" y="2232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7" y="2235"/>
                  </a:lnTo>
                  <a:lnTo>
                    <a:pt x="885" y="2238"/>
                  </a:lnTo>
                  <a:lnTo>
                    <a:pt x="887" y="2238"/>
                  </a:lnTo>
                  <a:lnTo>
                    <a:pt x="888" y="2238"/>
                  </a:lnTo>
                  <a:lnTo>
                    <a:pt x="893" y="2237"/>
                  </a:lnTo>
                  <a:lnTo>
                    <a:pt x="895" y="2237"/>
                  </a:lnTo>
                  <a:lnTo>
                    <a:pt x="895" y="2237"/>
                  </a:lnTo>
                  <a:lnTo>
                    <a:pt x="895" y="2235"/>
                  </a:lnTo>
                  <a:lnTo>
                    <a:pt x="895" y="2235"/>
                  </a:lnTo>
                  <a:lnTo>
                    <a:pt x="893" y="2232"/>
                  </a:lnTo>
                  <a:lnTo>
                    <a:pt x="893" y="2230"/>
                  </a:lnTo>
                  <a:lnTo>
                    <a:pt x="893" y="2230"/>
                  </a:lnTo>
                  <a:lnTo>
                    <a:pt x="892" y="2230"/>
                  </a:lnTo>
                  <a:lnTo>
                    <a:pt x="890" y="2228"/>
                  </a:lnTo>
                  <a:lnTo>
                    <a:pt x="883" y="2227"/>
                  </a:lnTo>
                  <a:lnTo>
                    <a:pt x="872" y="2222"/>
                  </a:lnTo>
                  <a:lnTo>
                    <a:pt x="872" y="2220"/>
                  </a:lnTo>
                  <a:lnTo>
                    <a:pt x="872" y="2220"/>
                  </a:lnTo>
                  <a:lnTo>
                    <a:pt x="870" y="2218"/>
                  </a:lnTo>
                  <a:lnTo>
                    <a:pt x="857" y="2212"/>
                  </a:lnTo>
                  <a:lnTo>
                    <a:pt x="857" y="2212"/>
                  </a:lnTo>
                  <a:lnTo>
                    <a:pt x="855" y="2212"/>
                  </a:lnTo>
                  <a:lnTo>
                    <a:pt x="852" y="2213"/>
                  </a:lnTo>
                  <a:lnTo>
                    <a:pt x="850" y="2213"/>
                  </a:lnTo>
                  <a:lnTo>
                    <a:pt x="850" y="2213"/>
                  </a:lnTo>
                  <a:lnTo>
                    <a:pt x="850" y="2215"/>
                  </a:lnTo>
                  <a:lnTo>
                    <a:pt x="852" y="2215"/>
                  </a:lnTo>
                  <a:lnTo>
                    <a:pt x="852" y="2215"/>
                  </a:lnTo>
                  <a:lnTo>
                    <a:pt x="853" y="2215"/>
                  </a:lnTo>
                  <a:lnTo>
                    <a:pt x="853" y="2215"/>
                  </a:lnTo>
                  <a:lnTo>
                    <a:pt x="853" y="2217"/>
                  </a:lnTo>
                  <a:lnTo>
                    <a:pt x="853" y="2218"/>
                  </a:lnTo>
                  <a:lnTo>
                    <a:pt x="852" y="2218"/>
                  </a:lnTo>
                  <a:lnTo>
                    <a:pt x="845" y="2213"/>
                  </a:lnTo>
                  <a:lnTo>
                    <a:pt x="845" y="2213"/>
                  </a:lnTo>
                  <a:lnTo>
                    <a:pt x="840" y="2208"/>
                  </a:lnTo>
                  <a:lnTo>
                    <a:pt x="838" y="2208"/>
                  </a:lnTo>
                  <a:lnTo>
                    <a:pt x="830" y="2193"/>
                  </a:lnTo>
                  <a:lnTo>
                    <a:pt x="835" y="2195"/>
                  </a:lnTo>
                  <a:lnTo>
                    <a:pt x="837" y="2195"/>
                  </a:lnTo>
                  <a:lnTo>
                    <a:pt x="838" y="2195"/>
                  </a:lnTo>
                  <a:lnTo>
                    <a:pt x="838" y="2195"/>
                  </a:lnTo>
                  <a:lnTo>
                    <a:pt x="848" y="2193"/>
                  </a:lnTo>
                  <a:lnTo>
                    <a:pt x="848" y="2192"/>
                  </a:lnTo>
                  <a:lnTo>
                    <a:pt x="850" y="2192"/>
                  </a:lnTo>
                  <a:lnTo>
                    <a:pt x="850" y="2190"/>
                  </a:lnTo>
                  <a:lnTo>
                    <a:pt x="852" y="2187"/>
                  </a:lnTo>
                  <a:lnTo>
                    <a:pt x="852" y="2187"/>
                  </a:lnTo>
                  <a:lnTo>
                    <a:pt x="853" y="2187"/>
                  </a:lnTo>
                  <a:lnTo>
                    <a:pt x="853" y="2185"/>
                  </a:lnTo>
                  <a:lnTo>
                    <a:pt x="855" y="2185"/>
                  </a:lnTo>
                  <a:lnTo>
                    <a:pt x="858" y="2183"/>
                  </a:lnTo>
                  <a:lnTo>
                    <a:pt x="863" y="2182"/>
                  </a:lnTo>
                  <a:lnTo>
                    <a:pt x="863" y="2183"/>
                  </a:lnTo>
                  <a:lnTo>
                    <a:pt x="865" y="2183"/>
                  </a:lnTo>
                  <a:lnTo>
                    <a:pt x="870" y="2185"/>
                  </a:lnTo>
                  <a:lnTo>
                    <a:pt x="873" y="2185"/>
                  </a:lnTo>
                  <a:lnTo>
                    <a:pt x="875" y="2183"/>
                  </a:lnTo>
                  <a:lnTo>
                    <a:pt x="877" y="2183"/>
                  </a:lnTo>
                  <a:lnTo>
                    <a:pt x="882" y="2182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78"/>
                  </a:lnTo>
                  <a:lnTo>
                    <a:pt x="882" y="2177"/>
                  </a:lnTo>
                  <a:lnTo>
                    <a:pt x="880" y="2177"/>
                  </a:lnTo>
                  <a:lnTo>
                    <a:pt x="880" y="2177"/>
                  </a:lnTo>
                  <a:lnTo>
                    <a:pt x="878" y="2175"/>
                  </a:lnTo>
                  <a:lnTo>
                    <a:pt x="875" y="2175"/>
                  </a:lnTo>
                  <a:lnTo>
                    <a:pt x="873" y="2175"/>
                  </a:lnTo>
                  <a:lnTo>
                    <a:pt x="870" y="2175"/>
                  </a:lnTo>
                  <a:lnTo>
                    <a:pt x="868" y="2175"/>
                  </a:lnTo>
                  <a:lnTo>
                    <a:pt x="868" y="2180"/>
                  </a:lnTo>
                  <a:lnTo>
                    <a:pt x="868" y="2178"/>
                  </a:lnTo>
                  <a:lnTo>
                    <a:pt x="867" y="2175"/>
                  </a:lnTo>
                  <a:lnTo>
                    <a:pt x="867" y="2168"/>
                  </a:lnTo>
                  <a:lnTo>
                    <a:pt x="870" y="2165"/>
                  </a:lnTo>
                  <a:lnTo>
                    <a:pt x="870" y="2165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3" y="2163"/>
                  </a:lnTo>
                  <a:lnTo>
                    <a:pt x="875" y="2165"/>
                  </a:lnTo>
                  <a:lnTo>
                    <a:pt x="875" y="2165"/>
                  </a:lnTo>
                  <a:lnTo>
                    <a:pt x="883" y="2160"/>
                  </a:lnTo>
                  <a:lnTo>
                    <a:pt x="885" y="2160"/>
                  </a:lnTo>
                  <a:lnTo>
                    <a:pt x="888" y="2156"/>
                  </a:lnTo>
                  <a:lnTo>
                    <a:pt x="890" y="2156"/>
                  </a:lnTo>
                  <a:lnTo>
                    <a:pt x="897" y="2148"/>
                  </a:lnTo>
                  <a:lnTo>
                    <a:pt x="898" y="2145"/>
                  </a:lnTo>
                  <a:lnTo>
                    <a:pt x="900" y="2143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10" y="2138"/>
                  </a:lnTo>
                  <a:lnTo>
                    <a:pt x="913" y="2138"/>
                  </a:lnTo>
                  <a:lnTo>
                    <a:pt x="915" y="2138"/>
                  </a:lnTo>
                  <a:lnTo>
                    <a:pt x="917" y="2136"/>
                  </a:lnTo>
                  <a:lnTo>
                    <a:pt x="917" y="2135"/>
                  </a:lnTo>
                  <a:lnTo>
                    <a:pt x="917" y="2133"/>
                  </a:lnTo>
                  <a:lnTo>
                    <a:pt x="915" y="2133"/>
                  </a:lnTo>
                  <a:lnTo>
                    <a:pt x="917" y="2131"/>
                  </a:lnTo>
                  <a:lnTo>
                    <a:pt x="917" y="2130"/>
                  </a:lnTo>
                  <a:lnTo>
                    <a:pt x="917" y="2128"/>
                  </a:lnTo>
                  <a:lnTo>
                    <a:pt x="918" y="2128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18" y="2126"/>
                  </a:lnTo>
                  <a:lnTo>
                    <a:pt x="917" y="2126"/>
                  </a:lnTo>
                  <a:lnTo>
                    <a:pt x="917" y="2126"/>
                  </a:lnTo>
                  <a:lnTo>
                    <a:pt x="915" y="2126"/>
                  </a:lnTo>
                  <a:lnTo>
                    <a:pt x="915" y="2128"/>
                  </a:lnTo>
                  <a:lnTo>
                    <a:pt x="915" y="2128"/>
                  </a:lnTo>
                  <a:lnTo>
                    <a:pt x="915" y="2130"/>
                  </a:lnTo>
                  <a:lnTo>
                    <a:pt x="915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2" y="2126"/>
                  </a:lnTo>
                  <a:lnTo>
                    <a:pt x="912" y="2120"/>
                  </a:lnTo>
                  <a:lnTo>
                    <a:pt x="912" y="2120"/>
                  </a:lnTo>
                  <a:lnTo>
                    <a:pt x="910" y="2116"/>
                  </a:lnTo>
                  <a:lnTo>
                    <a:pt x="910" y="2116"/>
                  </a:lnTo>
                  <a:lnTo>
                    <a:pt x="908" y="2115"/>
                  </a:lnTo>
                  <a:lnTo>
                    <a:pt x="908" y="2115"/>
                  </a:lnTo>
                  <a:lnTo>
                    <a:pt x="907" y="2115"/>
                  </a:lnTo>
                  <a:lnTo>
                    <a:pt x="898" y="2116"/>
                  </a:lnTo>
                  <a:lnTo>
                    <a:pt x="897" y="2116"/>
                  </a:lnTo>
                  <a:lnTo>
                    <a:pt x="892" y="2120"/>
                  </a:lnTo>
                  <a:lnTo>
                    <a:pt x="890" y="2121"/>
                  </a:lnTo>
                  <a:lnTo>
                    <a:pt x="890" y="2121"/>
                  </a:lnTo>
                  <a:lnTo>
                    <a:pt x="890" y="2125"/>
                  </a:lnTo>
                  <a:lnTo>
                    <a:pt x="890" y="2125"/>
                  </a:lnTo>
                  <a:lnTo>
                    <a:pt x="892" y="2126"/>
                  </a:lnTo>
                  <a:lnTo>
                    <a:pt x="892" y="2128"/>
                  </a:lnTo>
                  <a:lnTo>
                    <a:pt x="892" y="2128"/>
                  </a:lnTo>
                  <a:lnTo>
                    <a:pt x="883" y="2131"/>
                  </a:lnTo>
                  <a:lnTo>
                    <a:pt x="880" y="2135"/>
                  </a:lnTo>
                  <a:lnTo>
                    <a:pt x="873" y="2138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36"/>
                  </a:lnTo>
                  <a:lnTo>
                    <a:pt x="867" y="2131"/>
                  </a:lnTo>
                  <a:lnTo>
                    <a:pt x="867" y="2131"/>
                  </a:lnTo>
                  <a:lnTo>
                    <a:pt x="868" y="2130"/>
                  </a:lnTo>
                  <a:lnTo>
                    <a:pt x="868" y="2130"/>
                  </a:lnTo>
                  <a:lnTo>
                    <a:pt x="875" y="2126"/>
                  </a:lnTo>
                  <a:lnTo>
                    <a:pt x="878" y="2126"/>
                  </a:lnTo>
                  <a:lnTo>
                    <a:pt x="877" y="2125"/>
                  </a:lnTo>
                  <a:lnTo>
                    <a:pt x="875" y="2126"/>
                  </a:lnTo>
                  <a:lnTo>
                    <a:pt x="873" y="2126"/>
                  </a:lnTo>
                  <a:lnTo>
                    <a:pt x="870" y="2128"/>
                  </a:lnTo>
                  <a:lnTo>
                    <a:pt x="868" y="2128"/>
                  </a:lnTo>
                  <a:lnTo>
                    <a:pt x="867" y="2130"/>
                  </a:lnTo>
                  <a:lnTo>
                    <a:pt x="867" y="2131"/>
                  </a:lnTo>
                  <a:lnTo>
                    <a:pt x="865" y="2131"/>
                  </a:lnTo>
                  <a:lnTo>
                    <a:pt x="865" y="2133"/>
                  </a:lnTo>
                  <a:lnTo>
                    <a:pt x="865" y="2133"/>
                  </a:lnTo>
                  <a:lnTo>
                    <a:pt x="865" y="2136"/>
                  </a:lnTo>
                  <a:lnTo>
                    <a:pt x="863" y="2140"/>
                  </a:lnTo>
                  <a:lnTo>
                    <a:pt x="857" y="2143"/>
                  </a:lnTo>
                  <a:lnTo>
                    <a:pt x="853" y="2145"/>
                  </a:lnTo>
                  <a:lnTo>
                    <a:pt x="850" y="2146"/>
                  </a:lnTo>
                  <a:lnTo>
                    <a:pt x="848" y="2138"/>
                  </a:lnTo>
                  <a:lnTo>
                    <a:pt x="848" y="2138"/>
                  </a:lnTo>
                  <a:lnTo>
                    <a:pt x="847" y="2135"/>
                  </a:lnTo>
                  <a:lnTo>
                    <a:pt x="850" y="2133"/>
                  </a:lnTo>
                  <a:lnTo>
                    <a:pt x="852" y="2131"/>
                  </a:lnTo>
                  <a:lnTo>
                    <a:pt x="852" y="2131"/>
                  </a:lnTo>
                  <a:lnTo>
                    <a:pt x="852" y="2128"/>
                  </a:lnTo>
                  <a:lnTo>
                    <a:pt x="852" y="2128"/>
                  </a:lnTo>
                  <a:lnTo>
                    <a:pt x="852" y="2126"/>
                  </a:lnTo>
                  <a:lnTo>
                    <a:pt x="850" y="2128"/>
                  </a:lnTo>
                  <a:lnTo>
                    <a:pt x="847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6"/>
                  </a:lnTo>
                  <a:lnTo>
                    <a:pt x="845" y="2125"/>
                  </a:lnTo>
                  <a:lnTo>
                    <a:pt x="845" y="2123"/>
                  </a:lnTo>
                  <a:lnTo>
                    <a:pt x="845" y="2121"/>
                  </a:lnTo>
                  <a:lnTo>
                    <a:pt x="845" y="2121"/>
                  </a:lnTo>
                  <a:lnTo>
                    <a:pt x="847" y="2120"/>
                  </a:lnTo>
                  <a:lnTo>
                    <a:pt x="847" y="2118"/>
                  </a:lnTo>
                  <a:lnTo>
                    <a:pt x="847" y="2113"/>
                  </a:lnTo>
                  <a:lnTo>
                    <a:pt x="847" y="2113"/>
                  </a:lnTo>
                  <a:lnTo>
                    <a:pt x="845" y="2113"/>
                  </a:lnTo>
                  <a:lnTo>
                    <a:pt x="843" y="2108"/>
                  </a:lnTo>
                  <a:lnTo>
                    <a:pt x="843" y="2106"/>
                  </a:lnTo>
                  <a:lnTo>
                    <a:pt x="843" y="2105"/>
                  </a:lnTo>
                  <a:lnTo>
                    <a:pt x="847" y="2100"/>
                  </a:lnTo>
                  <a:lnTo>
                    <a:pt x="847" y="2100"/>
                  </a:lnTo>
                  <a:lnTo>
                    <a:pt x="852" y="2095"/>
                  </a:lnTo>
                  <a:lnTo>
                    <a:pt x="860" y="2093"/>
                  </a:lnTo>
                  <a:lnTo>
                    <a:pt x="868" y="2086"/>
                  </a:lnTo>
                  <a:lnTo>
                    <a:pt x="868" y="2085"/>
                  </a:lnTo>
                  <a:lnTo>
                    <a:pt x="868" y="2081"/>
                  </a:lnTo>
                  <a:lnTo>
                    <a:pt x="868" y="2078"/>
                  </a:lnTo>
                  <a:lnTo>
                    <a:pt x="868" y="2076"/>
                  </a:lnTo>
                  <a:lnTo>
                    <a:pt x="867" y="2075"/>
                  </a:lnTo>
                  <a:lnTo>
                    <a:pt x="867" y="2075"/>
                  </a:lnTo>
                  <a:lnTo>
                    <a:pt x="868" y="2075"/>
                  </a:lnTo>
                  <a:lnTo>
                    <a:pt x="868" y="2075"/>
                  </a:lnTo>
                  <a:lnTo>
                    <a:pt x="868" y="2073"/>
                  </a:lnTo>
                  <a:lnTo>
                    <a:pt x="868" y="2073"/>
                  </a:lnTo>
                  <a:lnTo>
                    <a:pt x="868" y="2070"/>
                  </a:lnTo>
                  <a:lnTo>
                    <a:pt x="872" y="2068"/>
                  </a:lnTo>
                  <a:lnTo>
                    <a:pt x="872" y="2068"/>
                  </a:lnTo>
                  <a:lnTo>
                    <a:pt x="875" y="2066"/>
                  </a:lnTo>
                  <a:lnTo>
                    <a:pt x="880" y="2066"/>
                  </a:lnTo>
                  <a:lnTo>
                    <a:pt x="882" y="2066"/>
                  </a:lnTo>
                  <a:lnTo>
                    <a:pt x="883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7" y="2066"/>
                  </a:lnTo>
                  <a:lnTo>
                    <a:pt x="892" y="2065"/>
                  </a:lnTo>
                  <a:lnTo>
                    <a:pt x="895" y="2061"/>
                  </a:lnTo>
                  <a:lnTo>
                    <a:pt x="907" y="2060"/>
                  </a:lnTo>
                  <a:lnTo>
                    <a:pt x="907" y="2060"/>
                  </a:lnTo>
                  <a:lnTo>
                    <a:pt x="908" y="2060"/>
                  </a:lnTo>
                  <a:lnTo>
                    <a:pt x="912" y="2061"/>
                  </a:lnTo>
                  <a:lnTo>
                    <a:pt x="912" y="2060"/>
                  </a:lnTo>
                  <a:lnTo>
                    <a:pt x="913" y="2060"/>
                  </a:lnTo>
                  <a:lnTo>
                    <a:pt x="920" y="2058"/>
                  </a:lnTo>
                  <a:lnTo>
                    <a:pt x="923" y="2056"/>
                  </a:lnTo>
                  <a:lnTo>
                    <a:pt x="923" y="2055"/>
                  </a:lnTo>
                  <a:lnTo>
                    <a:pt x="925" y="2048"/>
                  </a:lnTo>
                  <a:lnTo>
                    <a:pt x="925" y="2048"/>
                  </a:lnTo>
                  <a:lnTo>
                    <a:pt x="925" y="2045"/>
                  </a:lnTo>
                  <a:lnTo>
                    <a:pt x="925" y="2043"/>
                  </a:lnTo>
                  <a:lnTo>
                    <a:pt x="925" y="2043"/>
                  </a:lnTo>
                  <a:lnTo>
                    <a:pt x="925" y="2041"/>
                  </a:lnTo>
                  <a:lnTo>
                    <a:pt x="923" y="2041"/>
                  </a:lnTo>
                  <a:lnTo>
                    <a:pt x="922" y="2036"/>
                  </a:lnTo>
                  <a:lnTo>
                    <a:pt x="922" y="2036"/>
                  </a:lnTo>
                  <a:lnTo>
                    <a:pt x="925" y="2031"/>
                  </a:lnTo>
                  <a:lnTo>
                    <a:pt x="927" y="2023"/>
                  </a:lnTo>
                  <a:lnTo>
                    <a:pt x="927" y="2020"/>
                  </a:lnTo>
                  <a:lnTo>
                    <a:pt x="928" y="2018"/>
                  </a:lnTo>
                  <a:lnTo>
                    <a:pt x="928" y="2013"/>
                  </a:lnTo>
                  <a:lnTo>
                    <a:pt x="927" y="2010"/>
                  </a:lnTo>
                  <a:lnTo>
                    <a:pt x="927" y="2010"/>
                  </a:lnTo>
                  <a:lnTo>
                    <a:pt x="925" y="2011"/>
                  </a:lnTo>
                  <a:lnTo>
                    <a:pt x="923" y="2013"/>
                  </a:lnTo>
                  <a:lnTo>
                    <a:pt x="922" y="2013"/>
                  </a:lnTo>
                  <a:lnTo>
                    <a:pt x="918" y="2011"/>
                  </a:lnTo>
                  <a:lnTo>
                    <a:pt x="918" y="2011"/>
                  </a:lnTo>
                  <a:lnTo>
                    <a:pt x="918" y="2010"/>
                  </a:lnTo>
                  <a:lnTo>
                    <a:pt x="922" y="2006"/>
                  </a:lnTo>
                  <a:lnTo>
                    <a:pt x="922" y="2006"/>
                  </a:lnTo>
                  <a:lnTo>
                    <a:pt x="922" y="2005"/>
                  </a:lnTo>
                  <a:lnTo>
                    <a:pt x="918" y="2000"/>
                  </a:lnTo>
                  <a:lnTo>
                    <a:pt x="915" y="1995"/>
                  </a:lnTo>
                  <a:lnTo>
                    <a:pt x="915" y="1995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2" y="1990"/>
                  </a:lnTo>
                  <a:lnTo>
                    <a:pt x="910" y="1990"/>
                  </a:lnTo>
                  <a:lnTo>
                    <a:pt x="910" y="1990"/>
                  </a:lnTo>
                  <a:lnTo>
                    <a:pt x="908" y="1990"/>
                  </a:lnTo>
                  <a:lnTo>
                    <a:pt x="903" y="1990"/>
                  </a:lnTo>
                  <a:lnTo>
                    <a:pt x="902" y="1991"/>
                  </a:lnTo>
                  <a:lnTo>
                    <a:pt x="902" y="1991"/>
                  </a:lnTo>
                  <a:lnTo>
                    <a:pt x="902" y="1976"/>
                  </a:lnTo>
                  <a:lnTo>
                    <a:pt x="902" y="1973"/>
                  </a:lnTo>
                  <a:lnTo>
                    <a:pt x="902" y="1973"/>
                  </a:lnTo>
                  <a:lnTo>
                    <a:pt x="903" y="1968"/>
                  </a:lnTo>
                  <a:lnTo>
                    <a:pt x="903" y="1965"/>
                  </a:lnTo>
                  <a:lnTo>
                    <a:pt x="903" y="1961"/>
                  </a:lnTo>
                  <a:lnTo>
                    <a:pt x="903" y="1960"/>
                  </a:lnTo>
                  <a:lnTo>
                    <a:pt x="902" y="1960"/>
                  </a:lnTo>
                  <a:lnTo>
                    <a:pt x="900" y="1958"/>
                  </a:lnTo>
                  <a:lnTo>
                    <a:pt x="892" y="1953"/>
                  </a:lnTo>
                  <a:lnTo>
                    <a:pt x="892" y="1953"/>
                  </a:lnTo>
                  <a:lnTo>
                    <a:pt x="890" y="1950"/>
                  </a:lnTo>
                  <a:lnTo>
                    <a:pt x="893" y="1948"/>
                  </a:lnTo>
                  <a:lnTo>
                    <a:pt x="903" y="1945"/>
                  </a:lnTo>
                  <a:lnTo>
                    <a:pt x="905" y="1943"/>
                  </a:lnTo>
                  <a:lnTo>
                    <a:pt x="907" y="1936"/>
                  </a:lnTo>
                  <a:lnTo>
                    <a:pt x="907" y="1933"/>
                  </a:lnTo>
                  <a:lnTo>
                    <a:pt x="912" y="1928"/>
                  </a:lnTo>
                  <a:lnTo>
                    <a:pt x="913" y="1925"/>
                  </a:lnTo>
                  <a:lnTo>
                    <a:pt x="913" y="1921"/>
                  </a:lnTo>
                  <a:lnTo>
                    <a:pt x="913" y="1918"/>
                  </a:lnTo>
                  <a:lnTo>
                    <a:pt x="910" y="1911"/>
                  </a:lnTo>
                  <a:lnTo>
                    <a:pt x="908" y="1908"/>
                  </a:lnTo>
                  <a:lnTo>
                    <a:pt x="908" y="1905"/>
                  </a:lnTo>
                  <a:lnTo>
                    <a:pt x="908" y="1903"/>
                  </a:lnTo>
                  <a:lnTo>
                    <a:pt x="910" y="1901"/>
                  </a:lnTo>
                  <a:lnTo>
                    <a:pt x="910" y="1900"/>
                  </a:lnTo>
                  <a:lnTo>
                    <a:pt x="908" y="1896"/>
                  </a:lnTo>
                  <a:lnTo>
                    <a:pt x="908" y="1896"/>
                  </a:lnTo>
                  <a:lnTo>
                    <a:pt x="903" y="1891"/>
                  </a:lnTo>
                  <a:lnTo>
                    <a:pt x="903" y="1891"/>
                  </a:lnTo>
                  <a:lnTo>
                    <a:pt x="902" y="1893"/>
                  </a:lnTo>
                  <a:lnTo>
                    <a:pt x="900" y="1894"/>
                  </a:lnTo>
                  <a:lnTo>
                    <a:pt x="897" y="1894"/>
                  </a:lnTo>
                  <a:lnTo>
                    <a:pt x="895" y="1894"/>
                  </a:lnTo>
                  <a:lnTo>
                    <a:pt x="892" y="1900"/>
                  </a:lnTo>
                  <a:lnTo>
                    <a:pt x="890" y="1901"/>
                  </a:lnTo>
                  <a:lnTo>
                    <a:pt x="888" y="1901"/>
                  </a:lnTo>
                  <a:lnTo>
                    <a:pt x="887" y="1901"/>
                  </a:lnTo>
                  <a:lnTo>
                    <a:pt x="885" y="1901"/>
                  </a:lnTo>
                  <a:lnTo>
                    <a:pt x="877" y="1900"/>
                  </a:lnTo>
                  <a:lnTo>
                    <a:pt x="875" y="1900"/>
                  </a:lnTo>
                  <a:lnTo>
                    <a:pt x="873" y="1898"/>
                  </a:lnTo>
                  <a:lnTo>
                    <a:pt x="870" y="1893"/>
                  </a:lnTo>
                  <a:lnTo>
                    <a:pt x="870" y="1891"/>
                  </a:lnTo>
                  <a:lnTo>
                    <a:pt x="860" y="1889"/>
                  </a:lnTo>
                  <a:lnTo>
                    <a:pt x="860" y="1889"/>
                  </a:lnTo>
                  <a:lnTo>
                    <a:pt x="857" y="1893"/>
                  </a:lnTo>
                  <a:lnTo>
                    <a:pt x="855" y="1894"/>
                  </a:lnTo>
                  <a:lnTo>
                    <a:pt x="853" y="1893"/>
                  </a:lnTo>
                  <a:lnTo>
                    <a:pt x="850" y="1893"/>
                  </a:lnTo>
                  <a:lnTo>
                    <a:pt x="848" y="1893"/>
                  </a:lnTo>
                  <a:lnTo>
                    <a:pt x="847" y="1889"/>
                  </a:lnTo>
                  <a:lnTo>
                    <a:pt x="845" y="1889"/>
                  </a:lnTo>
                  <a:lnTo>
                    <a:pt x="837" y="1891"/>
                  </a:lnTo>
                  <a:lnTo>
                    <a:pt x="837" y="1893"/>
                  </a:lnTo>
                  <a:lnTo>
                    <a:pt x="830" y="1894"/>
                  </a:lnTo>
                  <a:lnTo>
                    <a:pt x="830" y="1894"/>
                  </a:lnTo>
                  <a:lnTo>
                    <a:pt x="826" y="1889"/>
                  </a:lnTo>
                  <a:lnTo>
                    <a:pt x="823" y="1889"/>
                  </a:lnTo>
                  <a:lnTo>
                    <a:pt x="815" y="1888"/>
                  </a:lnTo>
                  <a:lnTo>
                    <a:pt x="810" y="1884"/>
                  </a:lnTo>
                  <a:lnTo>
                    <a:pt x="806" y="1884"/>
                  </a:lnTo>
                  <a:lnTo>
                    <a:pt x="805" y="1884"/>
                  </a:lnTo>
                  <a:lnTo>
                    <a:pt x="803" y="1886"/>
                  </a:lnTo>
                  <a:lnTo>
                    <a:pt x="803" y="1886"/>
                  </a:lnTo>
                  <a:lnTo>
                    <a:pt x="801" y="1886"/>
                  </a:lnTo>
                  <a:lnTo>
                    <a:pt x="796" y="1886"/>
                  </a:lnTo>
                  <a:lnTo>
                    <a:pt x="795" y="1886"/>
                  </a:lnTo>
                  <a:lnTo>
                    <a:pt x="793" y="1886"/>
                  </a:lnTo>
                  <a:lnTo>
                    <a:pt x="791" y="1884"/>
                  </a:lnTo>
                  <a:lnTo>
                    <a:pt x="790" y="1883"/>
                  </a:lnTo>
                  <a:lnTo>
                    <a:pt x="790" y="1881"/>
                  </a:lnTo>
                  <a:lnTo>
                    <a:pt x="788" y="1881"/>
                  </a:lnTo>
                  <a:lnTo>
                    <a:pt x="781" y="1883"/>
                  </a:lnTo>
                  <a:lnTo>
                    <a:pt x="781" y="1884"/>
                  </a:lnTo>
                  <a:lnTo>
                    <a:pt x="783" y="1886"/>
                  </a:lnTo>
                  <a:lnTo>
                    <a:pt x="785" y="1889"/>
                  </a:lnTo>
                  <a:lnTo>
                    <a:pt x="783" y="1893"/>
                  </a:lnTo>
                  <a:lnTo>
                    <a:pt x="781" y="1894"/>
                  </a:lnTo>
                  <a:lnTo>
                    <a:pt x="776" y="1898"/>
                  </a:lnTo>
                  <a:lnTo>
                    <a:pt x="775" y="1898"/>
                  </a:lnTo>
                  <a:lnTo>
                    <a:pt x="775" y="1896"/>
                  </a:lnTo>
                  <a:lnTo>
                    <a:pt x="773" y="1894"/>
                  </a:lnTo>
                  <a:lnTo>
                    <a:pt x="771" y="1894"/>
                  </a:lnTo>
                  <a:lnTo>
                    <a:pt x="768" y="1893"/>
                  </a:lnTo>
                  <a:lnTo>
                    <a:pt x="766" y="1889"/>
                  </a:lnTo>
                  <a:lnTo>
                    <a:pt x="765" y="1888"/>
                  </a:lnTo>
                  <a:lnTo>
                    <a:pt x="758" y="1886"/>
                  </a:lnTo>
                  <a:lnTo>
                    <a:pt x="755" y="1886"/>
                  </a:lnTo>
                  <a:lnTo>
                    <a:pt x="746" y="1881"/>
                  </a:lnTo>
                  <a:lnTo>
                    <a:pt x="745" y="1878"/>
                  </a:lnTo>
                  <a:lnTo>
                    <a:pt x="733" y="1863"/>
                  </a:lnTo>
                  <a:lnTo>
                    <a:pt x="730" y="1861"/>
                  </a:lnTo>
                  <a:lnTo>
                    <a:pt x="725" y="1863"/>
                  </a:lnTo>
                  <a:lnTo>
                    <a:pt x="723" y="1864"/>
                  </a:lnTo>
                  <a:lnTo>
                    <a:pt x="723" y="1866"/>
                  </a:lnTo>
                  <a:lnTo>
                    <a:pt x="721" y="1868"/>
                  </a:lnTo>
                  <a:lnTo>
                    <a:pt x="716" y="1871"/>
                  </a:lnTo>
                  <a:lnTo>
                    <a:pt x="715" y="1873"/>
                  </a:lnTo>
                  <a:lnTo>
                    <a:pt x="711" y="1873"/>
                  </a:lnTo>
                  <a:lnTo>
                    <a:pt x="706" y="1874"/>
                  </a:lnTo>
                  <a:lnTo>
                    <a:pt x="703" y="1874"/>
                  </a:lnTo>
                  <a:lnTo>
                    <a:pt x="703" y="1874"/>
                  </a:lnTo>
                  <a:lnTo>
                    <a:pt x="693" y="1884"/>
                  </a:lnTo>
                  <a:lnTo>
                    <a:pt x="691" y="1886"/>
                  </a:lnTo>
                  <a:lnTo>
                    <a:pt x="690" y="1889"/>
                  </a:lnTo>
                  <a:lnTo>
                    <a:pt x="688" y="1889"/>
                  </a:lnTo>
                  <a:lnTo>
                    <a:pt x="686" y="1889"/>
                  </a:lnTo>
                  <a:lnTo>
                    <a:pt x="685" y="1889"/>
                  </a:lnTo>
                  <a:lnTo>
                    <a:pt x="685" y="1889"/>
                  </a:lnTo>
                  <a:lnTo>
                    <a:pt x="685" y="1888"/>
                  </a:lnTo>
                  <a:lnTo>
                    <a:pt x="683" y="1888"/>
                  </a:lnTo>
                  <a:lnTo>
                    <a:pt x="681" y="1886"/>
                  </a:lnTo>
                  <a:lnTo>
                    <a:pt x="676" y="1884"/>
                  </a:lnTo>
                  <a:lnTo>
                    <a:pt x="675" y="1884"/>
                  </a:lnTo>
                  <a:lnTo>
                    <a:pt x="671" y="1888"/>
                  </a:lnTo>
                  <a:lnTo>
                    <a:pt x="670" y="1889"/>
                  </a:lnTo>
                  <a:lnTo>
                    <a:pt x="668" y="1889"/>
                  </a:lnTo>
                  <a:lnTo>
                    <a:pt x="666" y="1884"/>
                  </a:lnTo>
                  <a:lnTo>
                    <a:pt x="661" y="1879"/>
                  </a:lnTo>
                  <a:lnTo>
                    <a:pt x="658" y="1878"/>
                  </a:lnTo>
                  <a:lnTo>
                    <a:pt x="655" y="1878"/>
                  </a:lnTo>
                  <a:lnTo>
                    <a:pt x="651" y="1878"/>
                  </a:lnTo>
                  <a:lnTo>
                    <a:pt x="651" y="1878"/>
                  </a:lnTo>
                  <a:lnTo>
                    <a:pt x="640" y="1883"/>
                  </a:lnTo>
                  <a:lnTo>
                    <a:pt x="636" y="1884"/>
                  </a:lnTo>
                  <a:lnTo>
                    <a:pt x="636" y="1886"/>
                  </a:lnTo>
                  <a:lnTo>
                    <a:pt x="635" y="1888"/>
                  </a:lnTo>
                  <a:lnTo>
                    <a:pt x="633" y="1889"/>
                  </a:lnTo>
                  <a:lnTo>
                    <a:pt x="631" y="1891"/>
                  </a:lnTo>
                  <a:lnTo>
                    <a:pt x="631" y="1891"/>
                  </a:lnTo>
                  <a:lnTo>
                    <a:pt x="628" y="1889"/>
                  </a:lnTo>
                  <a:lnTo>
                    <a:pt x="626" y="1889"/>
                  </a:lnTo>
                  <a:lnTo>
                    <a:pt x="625" y="1888"/>
                  </a:lnTo>
                  <a:lnTo>
                    <a:pt x="623" y="1884"/>
                  </a:lnTo>
                  <a:lnTo>
                    <a:pt x="621" y="1883"/>
                  </a:lnTo>
                  <a:lnTo>
                    <a:pt x="618" y="1883"/>
                  </a:lnTo>
                  <a:lnTo>
                    <a:pt x="618" y="1881"/>
                  </a:lnTo>
                  <a:lnTo>
                    <a:pt x="616" y="1879"/>
                  </a:lnTo>
                  <a:lnTo>
                    <a:pt x="613" y="1876"/>
                  </a:lnTo>
                  <a:lnTo>
                    <a:pt x="610" y="1869"/>
                  </a:lnTo>
                  <a:lnTo>
                    <a:pt x="610" y="1868"/>
                  </a:lnTo>
                  <a:lnTo>
                    <a:pt x="610" y="1868"/>
                  </a:lnTo>
                  <a:lnTo>
                    <a:pt x="611" y="1866"/>
                  </a:lnTo>
                  <a:lnTo>
                    <a:pt x="615" y="1866"/>
                  </a:lnTo>
                  <a:lnTo>
                    <a:pt x="615" y="1864"/>
                  </a:lnTo>
                  <a:lnTo>
                    <a:pt x="613" y="1858"/>
                  </a:lnTo>
                  <a:lnTo>
                    <a:pt x="611" y="1856"/>
                  </a:lnTo>
                  <a:lnTo>
                    <a:pt x="611" y="1856"/>
                  </a:lnTo>
                  <a:lnTo>
                    <a:pt x="610" y="1856"/>
                  </a:lnTo>
                  <a:lnTo>
                    <a:pt x="608" y="1854"/>
                  </a:lnTo>
                  <a:lnTo>
                    <a:pt x="605" y="1848"/>
                  </a:lnTo>
                  <a:lnTo>
                    <a:pt x="603" y="1843"/>
                  </a:lnTo>
                  <a:lnTo>
                    <a:pt x="601" y="1843"/>
                  </a:lnTo>
                  <a:lnTo>
                    <a:pt x="601" y="1843"/>
                  </a:lnTo>
                  <a:lnTo>
                    <a:pt x="598" y="1838"/>
                  </a:lnTo>
                  <a:lnTo>
                    <a:pt x="598" y="1838"/>
                  </a:lnTo>
                  <a:lnTo>
                    <a:pt x="600" y="1836"/>
                  </a:lnTo>
                  <a:lnTo>
                    <a:pt x="601" y="1836"/>
                  </a:lnTo>
                  <a:lnTo>
                    <a:pt x="601" y="1836"/>
                  </a:lnTo>
                  <a:lnTo>
                    <a:pt x="603" y="1834"/>
                  </a:lnTo>
                  <a:lnTo>
                    <a:pt x="603" y="1834"/>
                  </a:lnTo>
                  <a:lnTo>
                    <a:pt x="603" y="1833"/>
                  </a:lnTo>
                  <a:lnTo>
                    <a:pt x="603" y="1833"/>
                  </a:lnTo>
                  <a:lnTo>
                    <a:pt x="600" y="1831"/>
                  </a:lnTo>
                  <a:lnTo>
                    <a:pt x="596" y="1833"/>
                  </a:lnTo>
                  <a:lnTo>
                    <a:pt x="596" y="1833"/>
                  </a:lnTo>
                  <a:lnTo>
                    <a:pt x="595" y="1833"/>
                  </a:lnTo>
                  <a:lnTo>
                    <a:pt x="595" y="1834"/>
                  </a:lnTo>
                  <a:lnTo>
                    <a:pt x="593" y="1836"/>
                  </a:lnTo>
                  <a:lnTo>
                    <a:pt x="591" y="1836"/>
                  </a:lnTo>
                  <a:lnTo>
                    <a:pt x="591" y="1834"/>
                  </a:lnTo>
                  <a:lnTo>
                    <a:pt x="588" y="1834"/>
                  </a:lnTo>
                  <a:lnTo>
                    <a:pt x="588" y="1833"/>
                  </a:lnTo>
                  <a:lnTo>
                    <a:pt x="585" y="1828"/>
                  </a:lnTo>
                  <a:lnTo>
                    <a:pt x="583" y="1824"/>
                  </a:lnTo>
                  <a:lnTo>
                    <a:pt x="583" y="1823"/>
                  </a:lnTo>
                  <a:lnTo>
                    <a:pt x="583" y="1821"/>
                  </a:lnTo>
                  <a:lnTo>
                    <a:pt x="583" y="1821"/>
                  </a:lnTo>
                  <a:lnTo>
                    <a:pt x="581" y="1821"/>
                  </a:lnTo>
                  <a:lnTo>
                    <a:pt x="580" y="1821"/>
                  </a:lnTo>
                  <a:lnTo>
                    <a:pt x="578" y="1821"/>
                  </a:lnTo>
                  <a:lnTo>
                    <a:pt x="575" y="1821"/>
                  </a:lnTo>
                  <a:lnTo>
                    <a:pt x="575" y="1821"/>
                  </a:lnTo>
                  <a:lnTo>
                    <a:pt x="573" y="1821"/>
                  </a:lnTo>
                  <a:lnTo>
                    <a:pt x="571" y="1823"/>
                  </a:lnTo>
                  <a:lnTo>
                    <a:pt x="571" y="1824"/>
                  </a:lnTo>
                  <a:lnTo>
                    <a:pt x="571" y="1826"/>
                  </a:lnTo>
                  <a:lnTo>
                    <a:pt x="566" y="1828"/>
                  </a:lnTo>
                  <a:lnTo>
                    <a:pt x="561" y="1829"/>
                  </a:lnTo>
                  <a:lnTo>
                    <a:pt x="559" y="1829"/>
                  </a:lnTo>
                  <a:lnTo>
                    <a:pt x="558" y="1828"/>
                  </a:lnTo>
                  <a:lnTo>
                    <a:pt x="558" y="1828"/>
                  </a:lnTo>
                  <a:lnTo>
                    <a:pt x="551" y="1826"/>
                  </a:lnTo>
                  <a:lnTo>
                    <a:pt x="544" y="1828"/>
                  </a:lnTo>
                  <a:lnTo>
                    <a:pt x="538" y="1829"/>
                  </a:lnTo>
                  <a:lnTo>
                    <a:pt x="536" y="1829"/>
                  </a:lnTo>
                  <a:lnTo>
                    <a:pt x="534" y="1828"/>
                  </a:lnTo>
                  <a:lnTo>
                    <a:pt x="534" y="1826"/>
                  </a:lnTo>
                  <a:lnTo>
                    <a:pt x="534" y="1818"/>
                  </a:lnTo>
                  <a:lnTo>
                    <a:pt x="533" y="1818"/>
                  </a:lnTo>
                  <a:lnTo>
                    <a:pt x="529" y="1816"/>
                  </a:lnTo>
                  <a:lnTo>
                    <a:pt x="529" y="1816"/>
                  </a:lnTo>
                  <a:lnTo>
                    <a:pt x="528" y="1814"/>
                  </a:lnTo>
                  <a:lnTo>
                    <a:pt x="529" y="1813"/>
                  </a:lnTo>
                  <a:lnTo>
                    <a:pt x="529" y="1811"/>
                  </a:lnTo>
                  <a:lnTo>
                    <a:pt x="531" y="1806"/>
                  </a:lnTo>
                  <a:lnTo>
                    <a:pt x="531" y="1804"/>
                  </a:lnTo>
                  <a:lnTo>
                    <a:pt x="529" y="1804"/>
                  </a:lnTo>
                  <a:lnTo>
                    <a:pt x="528" y="1799"/>
                  </a:lnTo>
                  <a:lnTo>
                    <a:pt x="528" y="1799"/>
                  </a:lnTo>
                  <a:lnTo>
                    <a:pt x="521" y="1796"/>
                  </a:lnTo>
                  <a:lnTo>
                    <a:pt x="521" y="1794"/>
                  </a:lnTo>
                  <a:lnTo>
                    <a:pt x="516" y="1793"/>
                  </a:lnTo>
                  <a:lnTo>
                    <a:pt x="516" y="1791"/>
                  </a:lnTo>
                  <a:lnTo>
                    <a:pt x="518" y="1791"/>
                  </a:lnTo>
                  <a:lnTo>
                    <a:pt x="528" y="1784"/>
                  </a:lnTo>
                  <a:lnTo>
                    <a:pt x="534" y="1784"/>
                  </a:lnTo>
                  <a:lnTo>
                    <a:pt x="534" y="1783"/>
                  </a:lnTo>
                  <a:lnTo>
                    <a:pt x="536" y="1783"/>
                  </a:lnTo>
                  <a:lnTo>
                    <a:pt x="534" y="1781"/>
                  </a:lnTo>
                  <a:lnTo>
                    <a:pt x="534" y="1779"/>
                  </a:lnTo>
                  <a:lnTo>
                    <a:pt x="531" y="1774"/>
                  </a:lnTo>
                  <a:lnTo>
                    <a:pt x="529" y="1774"/>
                  </a:lnTo>
                  <a:lnTo>
                    <a:pt x="521" y="1773"/>
                  </a:lnTo>
                  <a:lnTo>
                    <a:pt x="521" y="1771"/>
                  </a:lnTo>
                  <a:lnTo>
                    <a:pt x="521" y="1769"/>
                  </a:lnTo>
                  <a:lnTo>
                    <a:pt x="516" y="1766"/>
                  </a:lnTo>
                  <a:lnTo>
                    <a:pt x="508" y="1758"/>
                  </a:lnTo>
                  <a:lnTo>
                    <a:pt x="511" y="1754"/>
                  </a:lnTo>
                  <a:lnTo>
                    <a:pt x="511" y="1751"/>
                  </a:lnTo>
                  <a:lnTo>
                    <a:pt x="509" y="1749"/>
                  </a:lnTo>
                  <a:lnTo>
                    <a:pt x="506" y="1746"/>
                  </a:lnTo>
                  <a:lnTo>
                    <a:pt x="504" y="1746"/>
                  </a:lnTo>
                  <a:lnTo>
                    <a:pt x="501" y="1746"/>
                  </a:lnTo>
                  <a:lnTo>
                    <a:pt x="501" y="1744"/>
                  </a:lnTo>
                  <a:lnTo>
                    <a:pt x="498" y="1741"/>
                  </a:lnTo>
                  <a:lnTo>
                    <a:pt x="489" y="1734"/>
                  </a:lnTo>
                  <a:lnTo>
                    <a:pt x="489" y="1734"/>
                  </a:lnTo>
                  <a:lnTo>
                    <a:pt x="486" y="1734"/>
                  </a:lnTo>
                  <a:lnTo>
                    <a:pt x="471" y="1738"/>
                  </a:lnTo>
                  <a:lnTo>
                    <a:pt x="466" y="1738"/>
                  </a:lnTo>
                  <a:lnTo>
                    <a:pt x="454" y="1739"/>
                  </a:lnTo>
                  <a:lnTo>
                    <a:pt x="453" y="1739"/>
                  </a:lnTo>
                  <a:lnTo>
                    <a:pt x="446" y="1749"/>
                  </a:lnTo>
                  <a:lnTo>
                    <a:pt x="441" y="1754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28" y="1753"/>
                  </a:lnTo>
                  <a:lnTo>
                    <a:pt x="426" y="1753"/>
                  </a:lnTo>
                  <a:lnTo>
                    <a:pt x="421" y="1751"/>
                  </a:lnTo>
                  <a:lnTo>
                    <a:pt x="419" y="1749"/>
                  </a:lnTo>
                  <a:lnTo>
                    <a:pt x="411" y="1751"/>
                  </a:lnTo>
                  <a:lnTo>
                    <a:pt x="409" y="1751"/>
                  </a:lnTo>
                  <a:lnTo>
                    <a:pt x="409" y="1753"/>
                  </a:lnTo>
                  <a:lnTo>
                    <a:pt x="409" y="1761"/>
                  </a:lnTo>
                  <a:lnTo>
                    <a:pt x="409" y="1761"/>
                  </a:lnTo>
                  <a:lnTo>
                    <a:pt x="411" y="1764"/>
                  </a:lnTo>
                  <a:lnTo>
                    <a:pt x="413" y="1768"/>
                  </a:lnTo>
                  <a:lnTo>
                    <a:pt x="413" y="1769"/>
                  </a:lnTo>
                  <a:lnTo>
                    <a:pt x="411" y="1769"/>
                  </a:lnTo>
                  <a:lnTo>
                    <a:pt x="409" y="1773"/>
                  </a:lnTo>
                  <a:lnTo>
                    <a:pt x="408" y="1773"/>
                  </a:lnTo>
                  <a:lnTo>
                    <a:pt x="399" y="1779"/>
                  </a:lnTo>
                  <a:lnTo>
                    <a:pt x="394" y="1783"/>
                  </a:lnTo>
                  <a:lnTo>
                    <a:pt x="393" y="1783"/>
                  </a:lnTo>
                  <a:lnTo>
                    <a:pt x="391" y="1781"/>
                  </a:lnTo>
                  <a:lnTo>
                    <a:pt x="389" y="1781"/>
                  </a:lnTo>
                  <a:lnTo>
                    <a:pt x="389" y="1779"/>
                  </a:lnTo>
                  <a:lnTo>
                    <a:pt x="389" y="1779"/>
                  </a:lnTo>
                  <a:lnTo>
                    <a:pt x="391" y="1778"/>
                  </a:lnTo>
                  <a:lnTo>
                    <a:pt x="391" y="1778"/>
                  </a:lnTo>
                  <a:lnTo>
                    <a:pt x="389" y="1778"/>
                  </a:lnTo>
                  <a:lnTo>
                    <a:pt x="388" y="1776"/>
                  </a:lnTo>
                  <a:lnTo>
                    <a:pt x="386" y="1776"/>
                  </a:lnTo>
                  <a:lnTo>
                    <a:pt x="381" y="1776"/>
                  </a:lnTo>
                  <a:lnTo>
                    <a:pt x="381" y="1776"/>
                  </a:lnTo>
                  <a:lnTo>
                    <a:pt x="379" y="1771"/>
                  </a:lnTo>
                  <a:lnTo>
                    <a:pt x="379" y="1769"/>
                  </a:lnTo>
                  <a:lnTo>
                    <a:pt x="376" y="1768"/>
                  </a:lnTo>
                  <a:lnTo>
                    <a:pt x="369" y="1761"/>
                  </a:lnTo>
                  <a:lnTo>
                    <a:pt x="368" y="1759"/>
                  </a:lnTo>
                  <a:lnTo>
                    <a:pt x="368" y="1758"/>
                  </a:lnTo>
                  <a:lnTo>
                    <a:pt x="368" y="1751"/>
                  </a:lnTo>
                  <a:lnTo>
                    <a:pt x="364" y="1738"/>
                  </a:lnTo>
                  <a:lnTo>
                    <a:pt x="363" y="1736"/>
                  </a:lnTo>
                  <a:lnTo>
                    <a:pt x="363" y="1734"/>
                  </a:lnTo>
                  <a:lnTo>
                    <a:pt x="358" y="1728"/>
                  </a:lnTo>
                  <a:lnTo>
                    <a:pt x="358" y="1726"/>
                  </a:lnTo>
                  <a:lnTo>
                    <a:pt x="358" y="1726"/>
                  </a:lnTo>
                  <a:lnTo>
                    <a:pt x="359" y="1724"/>
                  </a:lnTo>
                  <a:lnTo>
                    <a:pt x="359" y="1724"/>
                  </a:lnTo>
                  <a:lnTo>
                    <a:pt x="361" y="1721"/>
                  </a:lnTo>
                  <a:lnTo>
                    <a:pt x="361" y="1718"/>
                  </a:lnTo>
                  <a:lnTo>
                    <a:pt x="361" y="1718"/>
                  </a:lnTo>
                  <a:lnTo>
                    <a:pt x="356" y="1713"/>
                  </a:lnTo>
                  <a:lnTo>
                    <a:pt x="353" y="1713"/>
                  </a:lnTo>
                  <a:lnTo>
                    <a:pt x="351" y="1711"/>
                  </a:lnTo>
                  <a:lnTo>
                    <a:pt x="348" y="1708"/>
                  </a:lnTo>
                  <a:lnTo>
                    <a:pt x="346" y="1706"/>
                  </a:lnTo>
                  <a:lnTo>
                    <a:pt x="344" y="1701"/>
                  </a:lnTo>
                  <a:lnTo>
                    <a:pt x="343" y="1694"/>
                  </a:lnTo>
                  <a:lnTo>
                    <a:pt x="343" y="1688"/>
                  </a:lnTo>
                  <a:lnTo>
                    <a:pt x="344" y="1681"/>
                  </a:lnTo>
                  <a:lnTo>
                    <a:pt x="344" y="1681"/>
                  </a:lnTo>
                  <a:lnTo>
                    <a:pt x="356" y="1678"/>
                  </a:lnTo>
                  <a:lnTo>
                    <a:pt x="361" y="1679"/>
                  </a:lnTo>
                  <a:lnTo>
                    <a:pt x="363" y="1679"/>
                  </a:lnTo>
                  <a:lnTo>
                    <a:pt x="364" y="1679"/>
                  </a:lnTo>
                  <a:lnTo>
                    <a:pt x="364" y="1681"/>
                  </a:lnTo>
                  <a:lnTo>
                    <a:pt x="366" y="1683"/>
                  </a:lnTo>
                  <a:lnTo>
                    <a:pt x="368" y="1684"/>
                  </a:lnTo>
                  <a:lnTo>
                    <a:pt x="374" y="1686"/>
                  </a:lnTo>
                  <a:lnTo>
                    <a:pt x="376" y="1686"/>
                  </a:lnTo>
                  <a:lnTo>
                    <a:pt x="383" y="1686"/>
                  </a:lnTo>
                  <a:lnTo>
                    <a:pt x="386" y="1686"/>
                  </a:lnTo>
                  <a:lnTo>
                    <a:pt x="386" y="1686"/>
                  </a:lnTo>
                  <a:lnTo>
                    <a:pt x="391" y="1683"/>
                  </a:lnTo>
                  <a:lnTo>
                    <a:pt x="399" y="1671"/>
                  </a:lnTo>
                  <a:lnTo>
                    <a:pt x="401" y="1669"/>
                  </a:lnTo>
                  <a:lnTo>
                    <a:pt x="403" y="1666"/>
                  </a:lnTo>
                  <a:lnTo>
                    <a:pt x="403" y="1664"/>
                  </a:lnTo>
                  <a:lnTo>
                    <a:pt x="403" y="1664"/>
                  </a:lnTo>
                  <a:lnTo>
                    <a:pt x="409" y="1658"/>
                  </a:lnTo>
                  <a:lnTo>
                    <a:pt x="413" y="1654"/>
                  </a:lnTo>
                  <a:lnTo>
                    <a:pt x="414" y="1646"/>
                  </a:lnTo>
                  <a:lnTo>
                    <a:pt x="413" y="1646"/>
                  </a:lnTo>
                  <a:lnTo>
                    <a:pt x="413" y="1646"/>
                  </a:lnTo>
                  <a:lnTo>
                    <a:pt x="408" y="1646"/>
                  </a:lnTo>
                  <a:lnTo>
                    <a:pt x="408" y="1646"/>
                  </a:lnTo>
                  <a:lnTo>
                    <a:pt x="406" y="1644"/>
                  </a:lnTo>
                  <a:lnTo>
                    <a:pt x="399" y="1641"/>
                  </a:lnTo>
                  <a:lnTo>
                    <a:pt x="396" y="1639"/>
                  </a:lnTo>
                  <a:lnTo>
                    <a:pt x="394" y="1638"/>
                  </a:lnTo>
                  <a:lnTo>
                    <a:pt x="394" y="1638"/>
                  </a:lnTo>
                  <a:lnTo>
                    <a:pt x="391" y="1632"/>
                  </a:lnTo>
                  <a:lnTo>
                    <a:pt x="391" y="1631"/>
                  </a:lnTo>
                  <a:lnTo>
                    <a:pt x="393" y="1631"/>
                  </a:lnTo>
                  <a:lnTo>
                    <a:pt x="393" y="1629"/>
                  </a:lnTo>
                  <a:lnTo>
                    <a:pt x="394" y="1629"/>
                  </a:lnTo>
                  <a:lnTo>
                    <a:pt x="394" y="1627"/>
                  </a:lnTo>
                  <a:lnTo>
                    <a:pt x="394" y="1626"/>
                  </a:lnTo>
                  <a:lnTo>
                    <a:pt x="394" y="1626"/>
                  </a:lnTo>
                  <a:lnTo>
                    <a:pt x="393" y="1624"/>
                  </a:lnTo>
                  <a:lnTo>
                    <a:pt x="393" y="1624"/>
                  </a:lnTo>
                  <a:lnTo>
                    <a:pt x="373" y="1619"/>
                  </a:lnTo>
                  <a:lnTo>
                    <a:pt x="373" y="1619"/>
                  </a:lnTo>
                  <a:lnTo>
                    <a:pt x="369" y="1621"/>
                  </a:lnTo>
                  <a:lnTo>
                    <a:pt x="364" y="1624"/>
                  </a:lnTo>
                  <a:lnTo>
                    <a:pt x="361" y="1624"/>
                  </a:lnTo>
                  <a:lnTo>
                    <a:pt x="361" y="1624"/>
                  </a:lnTo>
                  <a:lnTo>
                    <a:pt x="354" y="1624"/>
                  </a:lnTo>
                  <a:lnTo>
                    <a:pt x="356" y="1617"/>
                  </a:lnTo>
                  <a:lnTo>
                    <a:pt x="356" y="1616"/>
                  </a:lnTo>
                  <a:lnTo>
                    <a:pt x="356" y="1609"/>
                  </a:lnTo>
                  <a:lnTo>
                    <a:pt x="356" y="1607"/>
                  </a:lnTo>
                  <a:lnTo>
                    <a:pt x="356" y="1606"/>
                  </a:lnTo>
                  <a:lnTo>
                    <a:pt x="358" y="1601"/>
                  </a:lnTo>
                  <a:lnTo>
                    <a:pt x="356" y="1599"/>
                  </a:lnTo>
                  <a:lnTo>
                    <a:pt x="351" y="1596"/>
                  </a:lnTo>
                  <a:lnTo>
                    <a:pt x="349" y="1596"/>
                  </a:lnTo>
                  <a:lnTo>
                    <a:pt x="349" y="1596"/>
                  </a:lnTo>
                  <a:lnTo>
                    <a:pt x="346" y="1596"/>
                  </a:lnTo>
                  <a:lnTo>
                    <a:pt x="339" y="1594"/>
                  </a:lnTo>
                  <a:lnTo>
                    <a:pt x="328" y="1587"/>
                  </a:lnTo>
                  <a:lnTo>
                    <a:pt x="323" y="1582"/>
                  </a:lnTo>
                  <a:lnTo>
                    <a:pt x="321" y="1577"/>
                  </a:lnTo>
                  <a:lnTo>
                    <a:pt x="319" y="1572"/>
                  </a:lnTo>
                  <a:lnTo>
                    <a:pt x="316" y="1569"/>
                  </a:lnTo>
                  <a:lnTo>
                    <a:pt x="313" y="1567"/>
                  </a:lnTo>
                  <a:lnTo>
                    <a:pt x="309" y="1564"/>
                  </a:lnTo>
                  <a:lnTo>
                    <a:pt x="311" y="1559"/>
                  </a:lnTo>
                  <a:lnTo>
                    <a:pt x="313" y="1556"/>
                  </a:lnTo>
                  <a:lnTo>
                    <a:pt x="313" y="1554"/>
                  </a:lnTo>
                  <a:lnTo>
                    <a:pt x="313" y="1552"/>
                  </a:lnTo>
                  <a:lnTo>
                    <a:pt x="313" y="1551"/>
                  </a:lnTo>
                  <a:lnTo>
                    <a:pt x="311" y="1549"/>
                  </a:lnTo>
                  <a:lnTo>
                    <a:pt x="301" y="1551"/>
                  </a:lnTo>
                  <a:lnTo>
                    <a:pt x="297" y="1547"/>
                  </a:lnTo>
                  <a:lnTo>
                    <a:pt x="292" y="1544"/>
                  </a:lnTo>
                  <a:lnTo>
                    <a:pt x="287" y="1542"/>
                  </a:lnTo>
                  <a:lnTo>
                    <a:pt x="286" y="1541"/>
                  </a:lnTo>
                  <a:lnTo>
                    <a:pt x="287" y="1527"/>
                  </a:lnTo>
                  <a:lnTo>
                    <a:pt x="289" y="1527"/>
                  </a:lnTo>
                  <a:lnTo>
                    <a:pt x="291" y="1527"/>
                  </a:lnTo>
                  <a:lnTo>
                    <a:pt x="294" y="1526"/>
                  </a:lnTo>
                  <a:lnTo>
                    <a:pt x="294" y="1526"/>
                  </a:lnTo>
                  <a:lnTo>
                    <a:pt x="294" y="1522"/>
                  </a:lnTo>
                  <a:lnTo>
                    <a:pt x="296" y="1519"/>
                  </a:lnTo>
                  <a:lnTo>
                    <a:pt x="296" y="1517"/>
                  </a:lnTo>
                  <a:lnTo>
                    <a:pt x="296" y="1516"/>
                  </a:lnTo>
                  <a:lnTo>
                    <a:pt x="294" y="1511"/>
                  </a:lnTo>
                  <a:lnTo>
                    <a:pt x="292" y="1506"/>
                  </a:lnTo>
                  <a:lnTo>
                    <a:pt x="292" y="1506"/>
                  </a:lnTo>
                  <a:lnTo>
                    <a:pt x="291" y="1504"/>
                  </a:lnTo>
                  <a:lnTo>
                    <a:pt x="289" y="1502"/>
                  </a:lnTo>
                  <a:lnTo>
                    <a:pt x="284" y="1497"/>
                  </a:lnTo>
                  <a:lnTo>
                    <a:pt x="284" y="1491"/>
                  </a:lnTo>
                  <a:lnTo>
                    <a:pt x="286" y="1491"/>
                  </a:lnTo>
                  <a:lnTo>
                    <a:pt x="287" y="1487"/>
                  </a:lnTo>
                  <a:lnTo>
                    <a:pt x="287" y="1486"/>
                  </a:lnTo>
                  <a:lnTo>
                    <a:pt x="286" y="1477"/>
                  </a:lnTo>
                  <a:lnTo>
                    <a:pt x="286" y="1472"/>
                  </a:lnTo>
                  <a:lnTo>
                    <a:pt x="286" y="1467"/>
                  </a:lnTo>
                  <a:lnTo>
                    <a:pt x="284" y="1467"/>
                  </a:lnTo>
                  <a:lnTo>
                    <a:pt x="284" y="1466"/>
                  </a:lnTo>
                  <a:lnTo>
                    <a:pt x="282" y="1466"/>
                  </a:lnTo>
                  <a:lnTo>
                    <a:pt x="279" y="1466"/>
                  </a:lnTo>
                  <a:lnTo>
                    <a:pt x="279" y="1466"/>
                  </a:lnTo>
                  <a:lnTo>
                    <a:pt x="279" y="1469"/>
                  </a:lnTo>
                  <a:lnTo>
                    <a:pt x="277" y="1469"/>
                  </a:lnTo>
                  <a:lnTo>
                    <a:pt x="276" y="1471"/>
                  </a:lnTo>
                  <a:lnTo>
                    <a:pt x="276" y="1471"/>
                  </a:lnTo>
                  <a:lnTo>
                    <a:pt x="271" y="1466"/>
                  </a:lnTo>
                  <a:lnTo>
                    <a:pt x="267" y="1464"/>
                  </a:lnTo>
                  <a:lnTo>
                    <a:pt x="267" y="1464"/>
                  </a:lnTo>
                  <a:lnTo>
                    <a:pt x="267" y="1462"/>
                  </a:lnTo>
                  <a:lnTo>
                    <a:pt x="262" y="1457"/>
                  </a:lnTo>
                  <a:lnTo>
                    <a:pt x="261" y="1457"/>
                  </a:lnTo>
                  <a:lnTo>
                    <a:pt x="247" y="1451"/>
                  </a:lnTo>
                  <a:lnTo>
                    <a:pt x="241" y="1452"/>
                  </a:lnTo>
                  <a:lnTo>
                    <a:pt x="232" y="1452"/>
                  </a:lnTo>
                  <a:lnTo>
                    <a:pt x="229" y="1452"/>
                  </a:lnTo>
                  <a:lnTo>
                    <a:pt x="227" y="1452"/>
                  </a:lnTo>
                  <a:lnTo>
                    <a:pt x="214" y="1462"/>
                  </a:lnTo>
                  <a:lnTo>
                    <a:pt x="214" y="1462"/>
                  </a:lnTo>
                  <a:lnTo>
                    <a:pt x="212" y="1464"/>
                  </a:lnTo>
                  <a:lnTo>
                    <a:pt x="212" y="1466"/>
                  </a:lnTo>
                  <a:lnTo>
                    <a:pt x="212" y="1467"/>
                  </a:lnTo>
                  <a:lnTo>
                    <a:pt x="211" y="1469"/>
                  </a:lnTo>
                  <a:lnTo>
                    <a:pt x="209" y="1471"/>
                  </a:lnTo>
                  <a:lnTo>
                    <a:pt x="207" y="1471"/>
                  </a:lnTo>
                  <a:lnTo>
                    <a:pt x="204" y="1467"/>
                  </a:lnTo>
                  <a:lnTo>
                    <a:pt x="201" y="1466"/>
                  </a:lnTo>
                  <a:lnTo>
                    <a:pt x="201" y="1466"/>
                  </a:lnTo>
                  <a:lnTo>
                    <a:pt x="201" y="1464"/>
                  </a:lnTo>
                  <a:lnTo>
                    <a:pt x="201" y="1462"/>
                  </a:lnTo>
                  <a:lnTo>
                    <a:pt x="201" y="1456"/>
                  </a:lnTo>
                  <a:lnTo>
                    <a:pt x="202" y="1452"/>
                  </a:lnTo>
                  <a:lnTo>
                    <a:pt x="202" y="1452"/>
                  </a:lnTo>
                  <a:lnTo>
                    <a:pt x="206" y="1451"/>
                  </a:lnTo>
                  <a:lnTo>
                    <a:pt x="206" y="1451"/>
                  </a:lnTo>
                  <a:lnTo>
                    <a:pt x="206" y="1449"/>
                  </a:lnTo>
                  <a:lnTo>
                    <a:pt x="202" y="1446"/>
                  </a:lnTo>
                  <a:lnTo>
                    <a:pt x="202" y="1446"/>
                  </a:lnTo>
                  <a:lnTo>
                    <a:pt x="196" y="1444"/>
                  </a:lnTo>
                  <a:lnTo>
                    <a:pt x="189" y="1444"/>
                  </a:lnTo>
                  <a:lnTo>
                    <a:pt x="189" y="1444"/>
                  </a:lnTo>
                  <a:lnTo>
                    <a:pt x="186" y="1441"/>
                  </a:lnTo>
                  <a:lnTo>
                    <a:pt x="184" y="1441"/>
                  </a:lnTo>
                  <a:lnTo>
                    <a:pt x="184" y="1441"/>
                  </a:lnTo>
                  <a:lnTo>
                    <a:pt x="182" y="1441"/>
                  </a:lnTo>
                  <a:lnTo>
                    <a:pt x="179" y="1442"/>
                  </a:lnTo>
                  <a:lnTo>
                    <a:pt x="177" y="1444"/>
                  </a:lnTo>
                  <a:lnTo>
                    <a:pt x="176" y="1446"/>
                  </a:lnTo>
                  <a:lnTo>
                    <a:pt x="172" y="1451"/>
                  </a:lnTo>
                  <a:lnTo>
                    <a:pt x="172" y="1451"/>
                  </a:lnTo>
                  <a:lnTo>
                    <a:pt x="167" y="1451"/>
                  </a:lnTo>
                  <a:lnTo>
                    <a:pt x="166" y="1451"/>
                  </a:lnTo>
                  <a:lnTo>
                    <a:pt x="166" y="1449"/>
                  </a:lnTo>
                  <a:lnTo>
                    <a:pt x="166" y="1447"/>
                  </a:lnTo>
                  <a:lnTo>
                    <a:pt x="166" y="1446"/>
                  </a:lnTo>
                  <a:lnTo>
                    <a:pt x="162" y="1441"/>
                  </a:lnTo>
                  <a:lnTo>
                    <a:pt x="161" y="1439"/>
                  </a:lnTo>
                  <a:lnTo>
                    <a:pt x="156" y="1439"/>
                  </a:lnTo>
                  <a:lnTo>
                    <a:pt x="151" y="1441"/>
                  </a:lnTo>
                  <a:lnTo>
                    <a:pt x="151" y="1441"/>
                  </a:lnTo>
                  <a:lnTo>
                    <a:pt x="151" y="1442"/>
                  </a:lnTo>
                  <a:lnTo>
                    <a:pt x="147" y="1446"/>
                  </a:lnTo>
                  <a:lnTo>
                    <a:pt x="144" y="1446"/>
                  </a:lnTo>
                  <a:lnTo>
                    <a:pt x="142" y="1444"/>
                  </a:lnTo>
                  <a:lnTo>
                    <a:pt x="141" y="1442"/>
                  </a:lnTo>
                  <a:lnTo>
                    <a:pt x="136" y="1437"/>
                  </a:lnTo>
                  <a:lnTo>
                    <a:pt x="134" y="1436"/>
                  </a:lnTo>
                  <a:lnTo>
                    <a:pt x="136" y="1434"/>
                  </a:lnTo>
                  <a:lnTo>
                    <a:pt x="139" y="1426"/>
                  </a:lnTo>
                  <a:lnTo>
                    <a:pt x="137" y="1426"/>
                  </a:lnTo>
                  <a:lnTo>
                    <a:pt x="134" y="1416"/>
                  </a:lnTo>
                  <a:lnTo>
                    <a:pt x="131" y="1407"/>
                  </a:lnTo>
                  <a:lnTo>
                    <a:pt x="126" y="1399"/>
                  </a:lnTo>
                  <a:lnTo>
                    <a:pt x="121" y="1387"/>
                  </a:lnTo>
                  <a:lnTo>
                    <a:pt x="117" y="1382"/>
                  </a:lnTo>
                  <a:lnTo>
                    <a:pt x="119" y="1379"/>
                  </a:lnTo>
                  <a:lnTo>
                    <a:pt x="119" y="1377"/>
                  </a:lnTo>
                  <a:lnTo>
                    <a:pt x="119" y="1377"/>
                  </a:lnTo>
                  <a:lnTo>
                    <a:pt x="117" y="1377"/>
                  </a:lnTo>
                  <a:lnTo>
                    <a:pt x="112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4" y="1377"/>
                  </a:lnTo>
                  <a:lnTo>
                    <a:pt x="104" y="1377"/>
                  </a:lnTo>
                  <a:lnTo>
                    <a:pt x="102" y="1377"/>
                  </a:lnTo>
                  <a:lnTo>
                    <a:pt x="102" y="1372"/>
                  </a:lnTo>
                  <a:lnTo>
                    <a:pt x="102" y="1370"/>
                  </a:lnTo>
                  <a:lnTo>
                    <a:pt x="102" y="1370"/>
                  </a:lnTo>
                  <a:lnTo>
                    <a:pt x="104" y="1370"/>
                  </a:lnTo>
                  <a:lnTo>
                    <a:pt x="104" y="1369"/>
                  </a:lnTo>
                  <a:lnTo>
                    <a:pt x="106" y="1369"/>
                  </a:lnTo>
                  <a:lnTo>
                    <a:pt x="106" y="1367"/>
                  </a:lnTo>
                  <a:lnTo>
                    <a:pt x="106" y="1365"/>
                  </a:lnTo>
                  <a:lnTo>
                    <a:pt x="106" y="1364"/>
                  </a:lnTo>
                  <a:lnTo>
                    <a:pt x="104" y="1354"/>
                  </a:lnTo>
                  <a:lnTo>
                    <a:pt x="107" y="1349"/>
                  </a:lnTo>
                  <a:lnTo>
                    <a:pt x="107" y="1347"/>
                  </a:lnTo>
                  <a:lnTo>
                    <a:pt x="109" y="1340"/>
                  </a:lnTo>
                  <a:lnTo>
                    <a:pt x="109" y="1337"/>
                  </a:lnTo>
                  <a:lnTo>
                    <a:pt x="109" y="1335"/>
                  </a:lnTo>
                  <a:lnTo>
                    <a:pt x="107" y="1334"/>
                  </a:lnTo>
                  <a:lnTo>
                    <a:pt x="107" y="1332"/>
                  </a:lnTo>
                  <a:lnTo>
                    <a:pt x="102" y="1330"/>
                  </a:lnTo>
                  <a:lnTo>
                    <a:pt x="96" y="1325"/>
                  </a:lnTo>
                  <a:lnTo>
                    <a:pt x="96" y="1325"/>
                  </a:lnTo>
                  <a:lnTo>
                    <a:pt x="91" y="1320"/>
                  </a:lnTo>
                  <a:lnTo>
                    <a:pt x="92" y="1317"/>
                  </a:lnTo>
                  <a:lnTo>
                    <a:pt x="92" y="1317"/>
                  </a:lnTo>
                  <a:lnTo>
                    <a:pt x="91" y="1314"/>
                  </a:lnTo>
                  <a:lnTo>
                    <a:pt x="89" y="1314"/>
                  </a:lnTo>
                  <a:lnTo>
                    <a:pt x="89" y="1314"/>
                  </a:lnTo>
                  <a:lnTo>
                    <a:pt x="86" y="1315"/>
                  </a:lnTo>
                  <a:lnTo>
                    <a:pt x="84" y="1315"/>
                  </a:lnTo>
                  <a:lnTo>
                    <a:pt x="79" y="1315"/>
                  </a:lnTo>
                  <a:lnTo>
                    <a:pt x="79" y="1312"/>
                  </a:lnTo>
                  <a:lnTo>
                    <a:pt x="81" y="1302"/>
                  </a:lnTo>
                  <a:lnTo>
                    <a:pt x="86" y="1292"/>
                  </a:lnTo>
                  <a:lnTo>
                    <a:pt x="86" y="1290"/>
                  </a:lnTo>
                  <a:lnTo>
                    <a:pt x="87" y="1289"/>
                  </a:lnTo>
                  <a:lnTo>
                    <a:pt x="87" y="1287"/>
                  </a:lnTo>
                  <a:lnTo>
                    <a:pt x="92" y="1287"/>
                  </a:lnTo>
                  <a:lnTo>
                    <a:pt x="96" y="1285"/>
                  </a:lnTo>
                  <a:lnTo>
                    <a:pt x="96" y="1287"/>
                  </a:lnTo>
                  <a:lnTo>
                    <a:pt x="99" y="1287"/>
                  </a:lnTo>
                  <a:lnTo>
                    <a:pt x="99" y="1285"/>
                  </a:lnTo>
                  <a:lnTo>
                    <a:pt x="101" y="1285"/>
                  </a:lnTo>
                  <a:lnTo>
                    <a:pt x="101" y="1284"/>
                  </a:lnTo>
                  <a:lnTo>
                    <a:pt x="101" y="1282"/>
                  </a:lnTo>
                  <a:lnTo>
                    <a:pt x="101" y="1280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6" y="1279"/>
                  </a:lnTo>
                  <a:lnTo>
                    <a:pt x="96" y="1279"/>
                  </a:lnTo>
                  <a:lnTo>
                    <a:pt x="94" y="1279"/>
                  </a:lnTo>
                  <a:lnTo>
                    <a:pt x="92" y="1275"/>
                  </a:lnTo>
                  <a:lnTo>
                    <a:pt x="91" y="1272"/>
                  </a:lnTo>
                  <a:lnTo>
                    <a:pt x="89" y="1270"/>
                  </a:lnTo>
                  <a:lnTo>
                    <a:pt x="89" y="1265"/>
                  </a:lnTo>
                  <a:lnTo>
                    <a:pt x="87" y="1265"/>
                  </a:lnTo>
                  <a:lnTo>
                    <a:pt x="84" y="1257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81" y="1245"/>
                  </a:lnTo>
                  <a:lnTo>
                    <a:pt x="79" y="1244"/>
                  </a:lnTo>
                  <a:lnTo>
                    <a:pt x="79" y="1242"/>
                  </a:lnTo>
                  <a:lnTo>
                    <a:pt x="77" y="1239"/>
                  </a:lnTo>
                  <a:lnTo>
                    <a:pt x="77" y="1239"/>
                  </a:lnTo>
                  <a:lnTo>
                    <a:pt x="77" y="1235"/>
                  </a:lnTo>
                  <a:lnTo>
                    <a:pt x="76" y="1227"/>
                  </a:lnTo>
                  <a:lnTo>
                    <a:pt x="76" y="1214"/>
                  </a:lnTo>
                  <a:lnTo>
                    <a:pt x="76" y="1205"/>
                  </a:lnTo>
                  <a:lnTo>
                    <a:pt x="77" y="1194"/>
                  </a:lnTo>
                  <a:lnTo>
                    <a:pt x="79" y="1187"/>
                  </a:lnTo>
                  <a:lnTo>
                    <a:pt x="81" y="1185"/>
                  </a:lnTo>
                  <a:lnTo>
                    <a:pt x="82" y="1184"/>
                  </a:lnTo>
                  <a:lnTo>
                    <a:pt x="86" y="1180"/>
                  </a:lnTo>
                  <a:lnTo>
                    <a:pt x="86" y="1177"/>
                  </a:lnTo>
                  <a:lnTo>
                    <a:pt x="86" y="1175"/>
                  </a:lnTo>
                  <a:lnTo>
                    <a:pt x="86" y="1174"/>
                  </a:lnTo>
                  <a:lnTo>
                    <a:pt x="86" y="1172"/>
                  </a:lnTo>
                  <a:lnTo>
                    <a:pt x="86" y="1169"/>
                  </a:lnTo>
                  <a:lnTo>
                    <a:pt x="87" y="1169"/>
                  </a:lnTo>
                  <a:lnTo>
                    <a:pt x="87" y="1167"/>
                  </a:lnTo>
                  <a:lnTo>
                    <a:pt x="89" y="1162"/>
                  </a:lnTo>
                  <a:lnTo>
                    <a:pt x="89" y="1157"/>
                  </a:lnTo>
                  <a:lnTo>
                    <a:pt x="89" y="1157"/>
                  </a:lnTo>
                  <a:lnTo>
                    <a:pt x="92" y="1155"/>
                  </a:lnTo>
                  <a:lnTo>
                    <a:pt x="92" y="1154"/>
                  </a:lnTo>
                  <a:lnTo>
                    <a:pt x="96" y="1152"/>
                  </a:lnTo>
                  <a:lnTo>
                    <a:pt x="97" y="1152"/>
                  </a:lnTo>
                  <a:lnTo>
                    <a:pt x="99" y="1152"/>
                  </a:lnTo>
                  <a:lnTo>
                    <a:pt x="101" y="1150"/>
                  </a:lnTo>
                  <a:lnTo>
                    <a:pt x="101" y="1150"/>
                  </a:lnTo>
                  <a:lnTo>
                    <a:pt x="102" y="1150"/>
                  </a:lnTo>
                  <a:lnTo>
                    <a:pt x="102" y="1149"/>
                  </a:lnTo>
                  <a:lnTo>
                    <a:pt x="102" y="1145"/>
                  </a:lnTo>
                  <a:lnTo>
                    <a:pt x="102" y="1144"/>
                  </a:lnTo>
                  <a:lnTo>
                    <a:pt x="102" y="1142"/>
                  </a:lnTo>
                  <a:lnTo>
                    <a:pt x="102" y="1142"/>
                  </a:lnTo>
                  <a:lnTo>
                    <a:pt x="97" y="1137"/>
                  </a:lnTo>
                  <a:lnTo>
                    <a:pt x="94" y="1135"/>
                  </a:lnTo>
                  <a:lnTo>
                    <a:pt x="92" y="1135"/>
                  </a:lnTo>
                  <a:lnTo>
                    <a:pt x="94" y="1135"/>
                  </a:lnTo>
                  <a:lnTo>
                    <a:pt x="94" y="1134"/>
                  </a:lnTo>
                  <a:lnTo>
                    <a:pt x="94" y="1129"/>
                  </a:lnTo>
                  <a:lnTo>
                    <a:pt x="94" y="1129"/>
                  </a:lnTo>
                  <a:lnTo>
                    <a:pt x="94" y="1127"/>
                  </a:lnTo>
                  <a:lnTo>
                    <a:pt x="94" y="1125"/>
                  </a:lnTo>
                  <a:lnTo>
                    <a:pt x="94" y="1125"/>
                  </a:lnTo>
                  <a:lnTo>
                    <a:pt x="94" y="1122"/>
                  </a:lnTo>
                  <a:lnTo>
                    <a:pt x="92" y="1120"/>
                  </a:lnTo>
                  <a:lnTo>
                    <a:pt x="92" y="1119"/>
                  </a:lnTo>
                  <a:lnTo>
                    <a:pt x="91" y="1119"/>
                  </a:lnTo>
                  <a:lnTo>
                    <a:pt x="89" y="1117"/>
                  </a:lnTo>
                  <a:lnTo>
                    <a:pt x="89" y="1115"/>
                  </a:lnTo>
                  <a:lnTo>
                    <a:pt x="89" y="1115"/>
                  </a:lnTo>
                  <a:lnTo>
                    <a:pt x="89" y="1110"/>
                  </a:lnTo>
                  <a:lnTo>
                    <a:pt x="92" y="1105"/>
                  </a:lnTo>
                  <a:lnTo>
                    <a:pt x="94" y="1105"/>
                  </a:lnTo>
                  <a:lnTo>
                    <a:pt x="94" y="1105"/>
                  </a:lnTo>
                  <a:lnTo>
                    <a:pt x="97" y="1107"/>
                  </a:lnTo>
                  <a:lnTo>
                    <a:pt x="97" y="1108"/>
                  </a:lnTo>
                  <a:lnTo>
                    <a:pt x="99" y="1110"/>
                  </a:lnTo>
                  <a:lnTo>
                    <a:pt x="99" y="1110"/>
                  </a:lnTo>
                  <a:lnTo>
                    <a:pt x="99" y="1112"/>
                  </a:lnTo>
                  <a:lnTo>
                    <a:pt x="99" y="1112"/>
                  </a:lnTo>
                  <a:lnTo>
                    <a:pt x="99" y="1113"/>
                  </a:lnTo>
                  <a:lnTo>
                    <a:pt x="99" y="1113"/>
                  </a:lnTo>
                  <a:lnTo>
                    <a:pt x="101" y="1115"/>
                  </a:lnTo>
                  <a:lnTo>
                    <a:pt x="101" y="1115"/>
                  </a:lnTo>
                  <a:lnTo>
                    <a:pt x="107" y="1117"/>
                  </a:lnTo>
                  <a:lnTo>
                    <a:pt x="107" y="1117"/>
                  </a:lnTo>
                  <a:lnTo>
                    <a:pt x="107" y="1115"/>
                  </a:lnTo>
                  <a:lnTo>
                    <a:pt x="109" y="1115"/>
                  </a:lnTo>
                  <a:lnTo>
                    <a:pt x="109" y="1115"/>
                  </a:lnTo>
                  <a:lnTo>
                    <a:pt x="109" y="1113"/>
                  </a:lnTo>
                  <a:lnTo>
                    <a:pt x="109" y="1112"/>
                  </a:lnTo>
                  <a:lnTo>
                    <a:pt x="109" y="1110"/>
                  </a:lnTo>
                  <a:lnTo>
                    <a:pt x="109" y="1108"/>
                  </a:lnTo>
                  <a:lnTo>
                    <a:pt x="109" y="1107"/>
                  </a:lnTo>
                  <a:lnTo>
                    <a:pt x="109" y="1107"/>
                  </a:lnTo>
                  <a:lnTo>
                    <a:pt x="107" y="1105"/>
                  </a:lnTo>
                  <a:lnTo>
                    <a:pt x="107" y="1103"/>
                  </a:lnTo>
                  <a:lnTo>
                    <a:pt x="109" y="1102"/>
                  </a:lnTo>
                  <a:lnTo>
                    <a:pt x="109" y="1100"/>
                  </a:lnTo>
                  <a:lnTo>
                    <a:pt x="109" y="1100"/>
                  </a:lnTo>
                  <a:lnTo>
                    <a:pt x="111" y="1098"/>
                  </a:lnTo>
                  <a:lnTo>
                    <a:pt x="111" y="1097"/>
                  </a:lnTo>
                  <a:lnTo>
                    <a:pt x="112" y="1097"/>
                  </a:lnTo>
                  <a:lnTo>
                    <a:pt x="114" y="1098"/>
                  </a:lnTo>
                  <a:lnTo>
                    <a:pt x="114" y="1098"/>
                  </a:lnTo>
                  <a:lnTo>
                    <a:pt x="116" y="1100"/>
                  </a:lnTo>
                  <a:lnTo>
                    <a:pt x="121" y="1103"/>
                  </a:lnTo>
                  <a:lnTo>
                    <a:pt x="122" y="1103"/>
                  </a:lnTo>
                  <a:lnTo>
                    <a:pt x="127" y="1103"/>
                  </a:lnTo>
                  <a:lnTo>
                    <a:pt x="127" y="1102"/>
                  </a:lnTo>
                  <a:lnTo>
                    <a:pt x="132" y="1098"/>
                  </a:lnTo>
                  <a:lnTo>
                    <a:pt x="132" y="1098"/>
                  </a:lnTo>
                  <a:lnTo>
                    <a:pt x="134" y="1097"/>
                  </a:lnTo>
                  <a:lnTo>
                    <a:pt x="134" y="1095"/>
                  </a:lnTo>
                  <a:lnTo>
                    <a:pt x="136" y="1093"/>
                  </a:lnTo>
                  <a:lnTo>
                    <a:pt x="136" y="1092"/>
                  </a:lnTo>
                  <a:lnTo>
                    <a:pt x="136" y="1092"/>
                  </a:lnTo>
                  <a:lnTo>
                    <a:pt x="134" y="1090"/>
                  </a:lnTo>
                  <a:lnTo>
                    <a:pt x="134" y="1088"/>
                  </a:lnTo>
                  <a:lnTo>
                    <a:pt x="136" y="1085"/>
                  </a:lnTo>
                  <a:lnTo>
                    <a:pt x="136" y="1083"/>
                  </a:lnTo>
                  <a:lnTo>
                    <a:pt x="136" y="1083"/>
                  </a:lnTo>
                  <a:lnTo>
                    <a:pt x="137" y="1082"/>
                  </a:lnTo>
                  <a:lnTo>
                    <a:pt x="141" y="1080"/>
                  </a:lnTo>
                  <a:lnTo>
                    <a:pt x="141" y="1080"/>
                  </a:lnTo>
                  <a:lnTo>
                    <a:pt x="154" y="1082"/>
                  </a:lnTo>
                  <a:lnTo>
                    <a:pt x="164" y="1082"/>
                  </a:lnTo>
                  <a:lnTo>
                    <a:pt x="167" y="1082"/>
                  </a:lnTo>
                  <a:lnTo>
                    <a:pt x="169" y="1083"/>
                  </a:lnTo>
                  <a:lnTo>
                    <a:pt x="176" y="1085"/>
                  </a:lnTo>
                  <a:lnTo>
                    <a:pt x="179" y="1085"/>
                  </a:lnTo>
                  <a:lnTo>
                    <a:pt x="181" y="1087"/>
                  </a:lnTo>
                  <a:lnTo>
                    <a:pt x="181" y="1087"/>
                  </a:lnTo>
                  <a:lnTo>
                    <a:pt x="182" y="1087"/>
                  </a:lnTo>
                  <a:lnTo>
                    <a:pt x="184" y="1087"/>
                  </a:lnTo>
                  <a:lnTo>
                    <a:pt x="186" y="1087"/>
                  </a:lnTo>
                  <a:lnTo>
                    <a:pt x="187" y="1085"/>
                  </a:lnTo>
                  <a:lnTo>
                    <a:pt x="189" y="1085"/>
                  </a:lnTo>
                  <a:lnTo>
                    <a:pt x="189" y="1083"/>
                  </a:lnTo>
                  <a:lnTo>
                    <a:pt x="189" y="1083"/>
                  </a:lnTo>
                  <a:lnTo>
                    <a:pt x="189" y="1077"/>
                  </a:lnTo>
                  <a:lnTo>
                    <a:pt x="189" y="1077"/>
                  </a:lnTo>
                  <a:lnTo>
                    <a:pt x="189" y="1075"/>
                  </a:lnTo>
                  <a:lnTo>
                    <a:pt x="189" y="1075"/>
                  </a:lnTo>
                  <a:lnTo>
                    <a:pt x="187" y="1075"/>
                  </a:lnTo>
                  <a:lnTo>
                    <a:pt x="186" y="1075"/>
                  </a:lnTo>
                  <a:lnTo>
                    <a:pt x="186" y="1075"/>
                  </a:lnTo>
                  <a:lnTo>
                    <a:pt x="181" y="1075"/>
                  </a:lnTo>
                  <a:lnTo>
                    <a:pt x="179" y="1075"/>
                  </a:lnTo>
                  <a:lnTo>
                    <a:pt x="176" y="1073"/>
                  </a:lnTo>
                  <a:lnTo>
                    <a:pt x="176" y="1073"/>
                  </a:lnTo>
                  <a:lnTo>
                    <a:pt x="174" y="1073"/>
                  </a:lnTo>
                  <a:lnTo>
                    <a:pt x="171" y="1068"/>
                  </a:lnTo>
                  <a:lnTo>
                    <a:pt x="171" y="1067"/>
                  </a:lnTo>
                  <a:lnTo>
                    <a:pt x="171" y="1067"/>
                  </a:lnTo>
                  <a:lnTo>
                    <a:pt x="172" y="1067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3"/>
                  </a:lnTo>
                  <a:lnTo>
                    <a:pt x="169" y="1062"/>
                  </a:lnTo>
                  <a:lnTo>
                    <a:pt x="167" y="1062"/>
                  </a:lnTo>
                  <a:lnTo>
                    <a:pt x="164" y="1060"/>
                  </a:lnTo>
                  <a:lnTo>
                    <a:pt x="162" y="1060"/>
                  </a:lnTo>
                  <a:lnTo>
                    <a:pt x="161" y="1060"/>
                  </a:lnTo>
                  <a:lnTo>
                    <a:pt x="156" y="1060"/>
                  </a:lnTo>
                  <a:lnTo>
                    <a:pt x="154" y="1060"/>
                  </a:lnTo>
                  <a:lnTo>
                    <a:pt x="152" y="1062"/>
                  </a:lnTo>
                  <a:lnTo>
                    <a:pt x="151" y="1063"/>
                  </a:lnTo>
                  <a:lnTo>
                    <a:pt x="151" y="1063"/>
                  </a:lnTo>
                  <a:lnTo>
                    <a:pt x="149" y="1065"/>
                  </a:lnTo>
                  <a:lnTo>
                    <a:pt x="149" y="1065"/>
                  </a:lnTo>
                  <a:lnTo>
                    <a:pt x="147" y="1065"/>
                  </a:lnTo>
                  <a:lnTo>
                    <a:pt x="137" y="1065"/>
                  </a:lnTo>
                  <a:lnTo>
                    <a:pt x="137" y="1065"/>
                  </a:lnTo>
                  <a:lnTo>
                    <a:pt x="131" y="1065"/>
                  </a:lnTo>
                  <a:lnTo>
                    <a:pt x="131" y="1065"/>
                  </a:lnTo>
                  <a:lnTo>
                    <a:pt x="131" y="1063"/>
                  </a:lnTo>
                  <a:lnTo>
                    <a:pt x="129" y="1063"/>
                  </a:lnTo>
                  <a:lnTo>
                    <a:pt x="129" y="1062"/>
                  </a:lnTo>
                  <a:lnTo>
                    <a:pt x="129" y="1060"/>
                  </a:lnTo>
                  <a:lnTo>
                    <a:pt x="127" y="1060"/>
                  </a:lnTo>
                  <a:lnTo>
                    <a:pt x="127" y="1060"/>
                  </a:lnTo>
                  <a:lnTo>
                    <a:pt x="126" y="1058"/>
                  </a:lnTo>
                  <a:lnTo>
                    <a:pt x="117" y="1053"/>
                  </a:lnTo>
                  <a:lnTo>
                    <a:pt x="116" y="1052"/>
                  </a:lnTo>
                  <a:lnTo>
                    <a:pt x="111" y="1050"/>
                  </a:lnTo>
                  <a:lnTo>
                    <a:pt x="109" y="1050"/>
                  </a:lnTo>
                  <a:lnTo>
                    <a:pt x="109" y="1048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3"/>
                  </a:lnTo>
                  <a:lnTo>
                    <a:pt x="102" y="1033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7" y="1040"/>
                  </a:lnTo>
                  <a:lnTo>
                    <a:pt x="112" y="1043"/>
                  </a:lnTo>
                  <a:lnTo>
                    <a:pt x="112" y="1043"/>
                  </a:lnTo>
                  <a:lnTo>
                    <a:pt x="114" y="1042"/>
                  </a:lnTo>
                  <a:lnTo>
                    <a:pt x="114" y="1042"/>
                  </a:lnTo>
                  <a:lnTo>
                    <a:pt x="114" y="1040"/>
                  </a:lnTo>
                  <a:lnTo>
                    <a:pt x="111" y="1028"/>
                  </a:lnTo>
                  <a:lnTo>
                    <a:pt x="112" y="1022"/>
                  </a:lnTo>
                  <a:lnTo>
                    <a:pt x="111" y="1018"/>
                  </a:lnTo>
                  <a:lnTo>
                    <a:pt x="111" y="1018"/>
                  </a:lnTo>
                  <a:lnTo>
                    <a:pt x="109" y="1017"/>
                  </a:lnTo>
                  <a:lnTo>
                    <a:pt x="109" y="1017"/>
                  </a:lnTo>
                  <a:lnTo>
                    <a:pt x="107" y="1017"/>
                  </a:lnTo>
                  <a:lnTo>
                    <a:pt x="107" y="1018"/>
                  </a:lnTo>
                  <a:lnTo>
                    <a:pt x="107" y="1020"/>
                  </a:lnTo>
                  <a:lnTo>
                    <a:pt x="106" y="1022"/>
                  </a:lnTo>
                  <a:lnTo>
                    <a:pt x="104" y="1022"/>
                  </a:lnTo>
                  <a:lnTo>
                    <a:pt x="102" y="1023"/>
                  </a:lnTo>
                  <a:lnTo>
                    <a:pt x="97" y="1025"/>
                  </a:lnTo>
                  <a:lnTo>
                    <a:pt x="94" y="1028"/>
                  </a:lnTo>
                  <a:lnTo>
                    <a:pt x="92" y="1032"/>
                  </a:lnTo>
                  <a:lnTo>
                    <a:pt x="91" y="1035"/>
                  </a:lnTo>
                  <a:lnTo>
                    <a:pt x="91" y="1035"/>
                  </a:lnTo>
                  <a:lnTo>
                    <a:pt x="89" y="1037"/>
                  </a:lnTo>
                  <a:lnTo>
                    <a:pt x="84" y="1038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7"/>
                  </a:lnTo>
                  <a:lnTo>
                    <a:pt x="74" y="1037"/>
                  </a:lnTo>
                  <a:lnTo>
                    <a:pt x="74" y="1035"/>
                  </a:lnTo>
                  <a:lnTo>
                    <a:pt x="84" y="1022"/>
                  </a:lnTo>
                  <a:lnTo>
                    <a:pt x="89" y="1013"/>
                  </a:lnTo>
                  <a:lnTo>
                    <a:pt x="91" y="1010"/>
                  </a:lnTo>
                  <a:lnTo>
                    <a:pt x="92" y="1010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7"/>
                  </a:lnTo>
                  <a:lnTo>
                    <a:pt x="92" y="1007"/>
                  </a:lnTo>
                  <a:lnTo>
                    <a:pt x="94" y="1007"/>
                  </a:lnTo>
                  <a:lnTo>
                    <a:pt x="94" y="1005"/>
                  </a:lnTo>
                  <a:lnTo>
                    <a:pt x="97" y="1000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7" y="977"/>
                  </a:lnTo>
                  <a:lnTo>
                    <a:pt x="121" y="972"/>
                  </a:lnTo>
                  <a:lnTo>
                    <a:pt x="129" y="962"/>
                  </a:lnTo>
                  <a:lnTo>
                    <a:pt x="136" y="948"/>
                  </a:lnTo>
                  <a:lnTo>
                    <a:pt x="141" y="942"/>
                  </a:lnTo>
                  <a:lnTo>
                    <a:pt x="141" y="940"/>
                  </a:lnTo>
                  <a:lnTo>
                    <a:pt x="144" y="938"/>
                  </a:lnTo>
                  <a:lnTo>
                    <a:pt x="147" y="932"/>
                  </a:lnTo>
                  <a:lnTo>
                    <a:pt x="154" y="918"/>
                  </a:lnTo>
                  <a:lnTo>
                    <a:pt x="154" y="917"/>
                  </a:lnTo>
                  <a:lnTo>
                    <a:pt x="156" y="913"/>
                  </a:lnTo>
                  <a:lnTo>
                    <a:pt x="157" y="910"/>
                  </a:lnTo>
                  <a:lnTo>
                    <a:pt x="164" y="897"/>
                  </a:lnTo>
                  <a:lnTo>
                    <a:pt x="167" y="890"/>
                  </a:lnTo>
                  <a:lnTo>
                    <a:pt x="174" y="875"/>
                  </a:lnTo>
                  <a:lnTo>
                    <a:pt x="186" y="857"/>
                  </a:lnTo>
                  <a:lnTo>
                    <a:pt x="196" y="840"/>
                  </a:lnTo>
                  <a:lnTo>
                    <a:pt x="196" y="838"/>
                  </a:lnTo>
                  <a:lnTo>
                    <a:pt x="197" y="836"/>
                  </a:lnTo>
                  <a:lnTo>
                    <a:pt x="197" y="833"/>
                  </a:lnTo>
                  <a:lnTo>
                    <a:pt x="199" y="816"/>
                  </a:lnTo>
                  <a:lnTo>
                    <a:pt x="199" y="815"/>
                  </a:lnTo>
                  <a:lnTo>
                    <a:pt x="199" y="811"/>
                  </a:lnTo>
                  <a:lnTo>
                    <a:pt x="201" y="810"/>
                  </a:lnTo>
                  <a:lnTo>
                    <a:pt x="204" y="800"/>
                  </a:lnTo>
                  <a:lnTo>
                    <a:pt x="204" y="800"/>
                  </a:lnTo>
                  <a:lnTo>
                    <a:pt x="199" y="795"/>
                  </a:lnTo>
                  <a:lnTo>
                    <a:pt x="199" y="795"/>
                  </a:lnTo>
                  <a:lnTo>
                    <a:pt x="192" y="788"/>
                  </a:lnTo>
                  <a:lnTo>
                    <a:pt x="191" y="786"/>
                  </a:lnTo>
                  <a:lnTo>
                    <a:pt x="186" y="778"/>
                  </a:lnTo>
                  <a:lnTo>
                    <a:pt x="184" y="776"/>
                  </a:lnTo>
                  <a:lnTo>
                    <a:pt x="184" y="775"/>
                  </a:lnTo>
                  <a:lnTo>
                    <a:pt x="182" y="775"/>
                  </a:lnTo>
                  <a:lnTo>
                    <a:pt x="181" y="773"/>
                  </a:lnTo>
                  <a:lnTo>
                    <a:pt x="177" y="771"/>
                  </a:lnTo>
                  <a:lnTo>
                    <a:pt x="171" y="766"/>
                  </a:lnTo>
                  <a:lnTo>
                    <a:pt x="164" y="761"/>
                  </a:lnTo>
                  <a:lnTo>
                    <a:pt x="162" y="761"/>
                  </a:lnTo>
                  <a:lnTo>
                    <a:pt x="161" y="760"/>
                  </a:lnTo>
                  <a:lnTo>
                    <a:pt x="156" y="758"/>
                  </a:lnTo>
                  <a:lnTo>
                    <a:pt x="149" y="756"/>
                  </a:lnTo>
                  <a:lnTo>
                    <a:pt x="149" y="756"/>
                  </a:lnTo>
                  <a:lnTo>
                    <a:pt x="137" y="746"/>
                  </a:lnTo>
                  <a:lnTo>
                    <a:pt x="136" y="74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5"/>
                  </a:lnTo>
                  <a:lnTo>
                    <a:pt x="126" y="735"/>
                  </a:lnTo>
                  <a:lnTo>
                    <a:pt x="129" y="733"/>
                  </a:lnTo>
                  <a:lnTo>
                    <a:pt x="136" y="725"/>
                  </a:lnTo>
                  <a:lnTo>
                    <a:pt x="144" y="710"/>
                  </a:lnTo>
                  <a:lnTo>
                    <a:pt x="144" y="708"/>
                  </a:lnTo>
                  <a:lnTo>
                    <a:pt x="146" y="705"/>
                  </a:lnTo>
                  <a:lnTo>
                    <a:pt x="146" y="703"/>
                  </a:lnTo>
                  <a:lnTo>
                    <a:pt x="146" y="701"/>
                  </a:lnTo>
                  <a:lnTo>
                    <a:pt x="146" y="701"/>
                  </a:lnTo>
                  <a:lnTo>
                    <a:pt x="142" y="690"/>
                  </a:lnTo>
                  <a:lnTo>
                    <a:pt x="142" y="688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34" y="681"/>
                  </a:lnTo>
                  <a:lnTo>
                    <a:pt x="132" y="681"/>
                  </a:lnTo>
                  <a:lnTo>
                    <a:pt x="131" y="680"/>
                  </a:lnTo>
                  <a:lnTo>
                    <a:pt x="126" y="680"/>
                  </a:lnTo>
                  <a:lnTo>
                    <a:pt x="124" y="680"/>
                  </a:lnTo>
                  <a:lnTo>
                    <a:pt x="124" y="680"/>
                  </a:lnTo>
                  <a:lnTo>
                    <a:pt x="122" y="678"/>
                  </a:lnTo>
                  <a:lnTo>
                    <a:pt x="122" y="678"/>
                  </a:lnTo>
                  <a:lnTo>
                    <a:pt x="119" y="676"/>
                  </a:lnTo>
                  <a:lnTo>
                    <a:pt x="119" y="675"/>
                  </a:lnTo>
                  <a:lnTo>
                    <a:pt x="117" y="663"/>
                  </a:lnTo>
                  <a:lnTo>
                    <a:pt x="117" y="660"/>
                  </a:lnTo>
                  <a:lnTo>
                    <a:pt x="117" y="658"/>
                  </a:lnTo>
                  <a:lnTo>
                    <a:pt x="117" y="658"/>
                  </a:lnTo>
                  <a:lnTo>
                    <a:pt x="119" y="655"/>
                  </a:lnTo>
                  <a:lnTo>
                    <a:pt x="121" y="655"/>
                  </a:lnTo>
                  <a:lnTo>
                    <a:pt x="121" y="653"/>
                  </a:lnTo>
                  <a:lnTo>
                    <a:pt x="121" y="651"/>
                  </a:lnTo>
                  <a:lnTo>
                    <a:pt x="121" y="650"/>
                  </a:lnTo>
                  <a:lnTo>
                    <a:pt x="121" y="650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6" y="641"/>
                  </a:lnTo>
                  <a:lnTo>
                    <a:pt x="116" y="640"/>
                  </a:lnTo>
                  <a:lnTo>
                    <a:pt x="114" y="640"/>
                  </a:lnTo>
                  <a:lnTo>
                    <a:pt x="109" y="640"/>
                  </a:lnTo>
                  <a:lnTo>
                    <a:pt x="106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1" y="638"/>
                  </a:lnTo>
                  <a:lnTo>
                    <a:pt x="99" y="636"/>
                  </a:lnTo>
                  <a:lnTo>
                    <a:pt x="97" y="633"/>
                  </a:lnTo>
                  <a:lnTo>
                    <a:pt x="96" y="631"/>
                  </a:lnTo>
                  <a:lnTo>
                    <a:pt x="96" y="631"/>
                  </a:lnTo>
                  <a:lnTo>
                    <a:pt x="96" y="630"/>
                  </a:lnTo>
                  <a:lnTo>
                    <a:pt x="94" y="623"/>
                  </a:lnTo>
                  <a:lnTo>
                    <a:pt x="92" y="623"/>
                  </a:lnTo>
                  <a:lnTo>
                    <a:pt x="92" y="621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6" y="616"/>
                  </a:lnTo>
                  <a:lnTo>
                    <a:pt x="96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101" y="613"/>
                  </a:lnTo>
                  <a:lnTo>
                    <a:pt x="102" y="611"/>
                  </a:lnTo>
                  <a:lnTo>
                    <a:pt x="101" y="605"/>
                  </a:lnTo>
                  <a:lnTo>
                    <a:pt x="101" y="603"/>
                  </a:lnTo>
                  <a:lnTo>
                    <a:pt x="101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7" y="603"/>
                  </a:lnTo>
                  <a:lnTo>
                    <a:pt x="96" y="603"/>
                  </a:lnTo>
                  <a:lnTo>
                    <a:pt x="92" y="595"/>
                  </a:lnTo>
                  <a:lnTo>
                    <a:pt x="92" y="574"/>
                  </a:lnTo>
                  <a:lnTo>
                    <a:pt x="92" y="568"/>
                  </a:lnTo>
                  <a:lnTo>
                    <a:pt x="92" y="563"/>
                  </a:lnTo>
                  <a:lnTo>
                    <a:pt x="99" y="558"/>
                  </a:lnTo>
                  <a:lnTo>
                    <a:pt x="101" y="558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2" y="559"/>
                  </a:lnTo>
                  <a:lnTo>
                    <a:pt x="102" y="559"/>
                  </a:lnTo>
                  <a:lnTo>
                    <a:pt x="104" y="559"/>
                  </a:lnTo>
                  <a:lnTo>
                    <a:pt x="104" y="559"/>
                  </a:lnTo>
                  <a:lnTo>
                    <a:pt x="104" y="556"/>
                  </a:lnTo>
                  <a:lnTo>
                    <a:pt x="102" y="556"/>
                  </a:lnTo>
                  <a:lnTo>
                    <a:pt x="101" y="546"/>
                  </a:lnTo>
                  <a:lnTo>
                    <a:pt x="101" y="544"/>
                  </a:lnTo>
                  <a:lnTo>
                    <a:pt x="101" y="544"/>
                  </a:lnTo>
                  <a:lnTo>
                    <a:pt x="89" y="521"/>
                  </a:lnTo>
                  <a:lnTo>
                    <a:pt x="89" y="519"/>
                  </a:lnTo>
                  <a:lnTo>
                    <a:pt x="89" y="518"/>
                  </a:lnTo>
                  <a:lnTo>
                    <a:pt x="87" y="518"/>
                  </a:lnTo>
                  <a:lnTo>
                    <a:pt x="86" y="516"/>
                  </a:lnTo>
                  <a:lnTo>
                    <a:pt x="86" y="516"/>
                  </a:lnTo>
                  <a:lnTo>
                    <a:pt x="84" y="514"/>
                  </a:lnTo>
                  <a:lnTo>
                    <a:pt x="84" y="513"/>
                  </a:lnTo>
                  <a:lnTo>
                    <a:pt x="81" y="509"/>
                  </a:lnTo>
                  <a:lnTo>
                    <a:pt x="77" y="504"/>
                  </a:lnTo>
                  <a:lnTo>
                    <a:pt x="76" y="503"/>
                  </a:lnTo>
                  <a:lnTo>
                    <a:pt x="76" y="503"/>
                  </a:lnTo>
                  <a:lnTo>
                    <a:pt x="74" y="498"/>
                  </a:lnTo>
                  <a:lnTo>
                    <a:pt x="72" y="496"/>
                  </a:lnTo>
                  <a:lnTo>
                    <a:pt x="72" y="496"/>
                  </a:lnTo>
                  <a:lnTo>
                    <a:pt x="72" y="493"/>
                  </a:lnTo>
                  <a:lnTo>
                    <a:pt x="67" y="484"/>
                  </a:lnTo>
                  <a:lnTo>
                    <a:pt x="62" y="476"/>
                  </a:lnTo>
                  <a:lnTo>
                    <a:pt x="62" y="474"/>
                  </a:lnTo>
                  <a:lnTo>
                    <a:pt x="61" y="473"/>
                  </a:lnTo>
                  <a:lnTo>
                    <a:pt x="61" y="473"/>
                  </a:lnTo>
                  <a:lnTo>
                    <a:pt x="59" y="471"/>
                  </a:lnTo>
                  <a:lnTo>
                    <a:pt x="57" y="468"/>
                  </a:lnTo>
                  <a:lnTo>
                    <a:pt x="57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4" y="464"/>
                  </a:lnTo>
                  <a:lnTo>
                    <a:pt x="52" y="463"/>
                  </a:lnTo>
                  <a:lnTo>
                    <a:pt x="51" y="461"/>
                  </a:lnTo>
                  <a:lnTo>
                    <a:pt x="51" y="461"/>
                  </a:lnTo>
                  <a:lnTo>
                    <a:pt x="49" y="458"/>
                  </a:lnTo>
                  <a:lnTo>
                    <a:pt x="49" y="456"/>
                  </a:lnTo>
                  <a:lnTo>
                    <a:pt x="49" y="456"/>
                  </a:lnTo>
                  <a:lnTo>
                    <a:pt x="47" y="454"/>
                  </a:lnTo>
                  <a:lnTo>
                    <a:pt x="47" y="449"/>
                  </a:lnTo>
                  <a:lnTo>
                    <a:pt x="47" y="448"/>
                  </a:lnTo>
                  <a:lnTo>
                    <a:pt x="47" y="446"/>
                  </a:lnTo>
                  <a:lnTo>
                    <a:pt x="49" y="443"/>
                  </a:lnTo>
                  <a:lnTo>
                    <a:pt x="49" y="441"/>
                  </a:lnTo>
                  <a:lnTo>
                    <a:pt x="59" y="416"/>
                  </a:lnTo>
                  <a:lnTo>
                    <a:pt x="62" y="408"/>
                  </a:lnTo>
                  <a:lnTo>
                    <a:pt x="66" y="403"/>
                  </a:lnTo>
                  <a:lnTo>
                    <a:pt x="69" y="398"/>
                  </a:lnTo>
                  <a:lnTo>
                    <a:pt x="69" y="396"/>
                  </a:lnTo>
                  <a:lnTo>
                    <a:pt x="71" y="394"/>
                  </a:lnTo>
                  <a:lnTo>
                    <a:pt x="71" y="393"/>
                  </a:lnTo>
                  <a:lnTo>
                    <a:pt x="71" y="391"/>
                  </a:lnTo>
                  <a:lnTo>
                    <a:pt x="71" y="388"/>
                  </a:lnTo>
                  <a:lnTo>
                    <a:pt x="71" y="376"/>
                  </a:lnTo>
                  <a:lnTo>
                    <a:pt x="66" y="374"/>
                  </a:lnTo>
                  <a:lnTo>
                    <a:pt x="59" y="369"/>
                  </a:lnTo>
                  <a:lnTo>
                    <a:pt x="51" y="358"/>
                  </a:lnTo>
                  <a:lnTo>
                    <a:pt x="44" y="346"/>
                  </a:lnTo>
                  <a:lnTo>
                    <a:pt x="42" y="344"/>
                  </a:lnTo>
                  <a:lnTo>
                    <a:pt x="35" y="343"/>
                  </a:lnTo>
                  <a:lnTo>
                    <a:pt x="20" y="339"/>
                  </a:lnTo>
                  <a:lnTo>
                    <a:pt x="19" y="338"/>
                  </a:lnTo>
                  <a:lnTo>
                    <a:pt x="17" y="338"/>
                  </a:lnTo>
                  <a:lnTo>
                    <a:pt x="10" y="321"/>
                  </a:lnTo>
                  <a:lnTo>
                    <a:pt x="5" y="307"/>
                  </a:lnTo>
                  <a:lnTo>
                    <a:pt x="7" y="304"/>
                  </a:lnTo>
                  <a:lnTo>
                    <a:pt x="9" y="297"/>
                  </a:lnTo>
                  <a:lnTo>
                    <a:pt x="10" y="294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4" y="286"/>
                  </a:lnTo>
                  <a:lnTo>
                    <a:pt x="14" y="281"/>
                  </a:lnTo>
                  <a:lnTo>
                    <a:pt x="14" y="277"/>
                  </a:lnTo>
                  <a:lnTo>
                    <a:pt x="14" y="277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9" y="276"/>
                  </a:lnTo>
                  <a:lnTo>
                    <a:pt x="4" y="277"/>
                  </a:lnTo>
                  <a:lnTo>
                    <a:pt x="2" y="277"/>
                  </a:lnTo>
                  <a:lnTo>
                    <a:pt x="2" y="277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5" y="259"/>
                  </a:lnTo>
                  <a:lnTo>
                    <a:pt x="17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20" y="259"/>
                  </a:lnTo>
                  <a:lnTo>
                    <a:pt x="20" y="257"/>
                  </a:lnTo>
                  <a:lnTo>
                    <a:pt x="24" y="256"/>
                  </a:lnTo>
                  <a:lnTo>
                    <a:pt x="24" y="254"/>
                  </a:lnTo>
                  <a:lnTo>
                    <a:pt x="24" y="252"/>
                  </a:lnTo>
                  <a:lnTo>
                    <a:pt x="25" y="251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1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5" y="232"/>
                  </a:lnTo>
                  <a:lnTo>
                    <a:pt x="27" y="231"/>
                  </a:lnTo>
                  <a:lnTo>
                    <a:pt x="29" y="231"/>
                  </a:lnTo>
                  <a:lnTo>
                    <a:pt x="30" y="229"/>
                  </a:lnTo>
                  <a:lnTo>
                    <a:pt x="35" y="226"/>
                  </a:lnTo>
                  <a:lnTo>
                    <a:pt x="44" y="217"/>
                  </a:lnTo>
                  <a:lnTo>
                    <a:pt x="44" y="216"/>
                  </a:lnTo>
                  <a:lnTo>
                    <a:pt x="46" y="214"/>
                  </a:lnTo>
                  <a:lnTo>
                    <a:pt x="47" y="21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4"/>
                  </a:lnTo>
                  <a:lnTo>
                    <a:pt x="47" y="204"/>
                  </a:lnTo>
                  <a:lnTo>
                    <a:pt x="46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7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51" y="201"/>
                  </a:lnTo>
                  <a:lnTo>
                    <a:pt x="52" y="201"/>
                  </a:lnTo>
                  <a:lnTo>
                    <a:pt x="54" y="202"/>
                  </a:lnTo>
                  <a:lnTo>
                    <a:pt x="56" y="202"/>
                  </a:lnTo>
                  <a:lnTo>
                    <a:pt x="57" y="204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61" y="206"/>
                  </a:lnTo>
                  <a:lnTo>
                    <a:pt x="67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71" y="206"/>
                  </a:lnTo>
                  <a:lnTo>
                    <a:pt x="72" y="204"/>
                  </a:lnTo>
                  <a:lnTo>
                    <a:pt x="72" y="204"/>
                  </a:lnTo>
                  <a:lnTo>
                    <a:pt x="72" y="202"/>
                  </a:lnTo>
                  <a:lnTo>
                    <a:pt x="72" y="201"/>
                  </a:lnTo>
                  <a:lnTo>
                    <a:pt x="72" y="199"/>
                  </a:lnTo>
                  <a:lnTo>
                    <a:pt x="72" y="197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69" y="189"/>
                  </a:lnTo>
                  <a:lnTo>
                    <a:pt x="67" y="184"/>
                  </a:lnTo>
                  <a:lnTo>
                    <a:pt x="66" y="18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Freeform 215"/>
            <p:cNvSpPr>
              <a:spLocks/>
            </p:cNvSpPr>
            <p:nvPr/>
          </p:nvSpPr>
          <p:spPr bwMode="auto">
            <a:xfrm>
              <a:off x="8822522" y="2024758"/>
              <a:ext cx="10802" cy="21604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Freeform 216"/>
            <p:cNvSpPr>
              <a:spLocks/>
            </p:cNvSpPr>
            <p:nvPr/>
          </p:nvSpPr>
          <p:spPr bwMode="auto">
            <a:xfrm>
              <a:off x="8822522" y="2024758"/>
              <a:ext cx="10802" cy="21604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Freeform 217"/>
            <p:cNvSpPr>
              <a:spLocks/>
            </p:cNvSpPr>
            <p:nvPr/>
          </p:nvSpPr>
          <p:spPr bwMode="auto">
            <a:xfrm>
              <a:off x="6770121" y="4214886"/>
              <a:ext cx="37807" cy="6752"/>
            </a:xfrm>
            <a:custGeom>
              <a:avLst/>
              <a:gdLst>
                <a:gd name="T0" fmla="*/ 0 w 28"/>
                <a:gd name="T1" fmla="*/ 3 h 5"/>
                <a:gd name="T2" fmla="*/ 3 w 28"/>
                <a:gd name="T3" fmla="*/ 5 h 5"/>
                <a:gd name="T4" fmla="*/ 5 w 28"/>
                <a:gd name="T5" fmla="*/ 5 h 5"/>
                <a:gd name="T6" fmla="*/ 23 w 28"/>
                <a:gd name="T7" fmla="*/ 3 h 5"/>
                <a:gd name="T8" fmla="*/ 25 w 28"/>
                <a:gd name="T9" fmla="*/ 3 h 5"/>
                <a:gd name="T10" fmla="*/ 26 w 28"/>
                <a:gd name="T11" fmla="*/ 3 h 5"/>
                <a:gd name="T12" fmla="*/ 28 w 28"/>
                <a:gd name="T13" fmla="*/ 3 h 5"/>
                <a:gd name="T14" fmla="*/ 28 w 28"/>
                <a:gd name="T15" fmla="*/ 1 h 5"/>
                <a:gd name="T16" fmla="*/ 28 w 28"/>
                <a:gd name="T17" fmla="*/ 1 h 5"/>
                <a:gd name="T18" fmla="*/ 26 w 28"/>
                <a:gd name="T19" fmla="*/ 1 h 5"/>
                <a:gd name="T20" fmla="*/ 21 w 28"/>
                <a:gd name="T21" fmla="*/ 0 h 5"/>
                <a:gd name="T22" fmla="*/ 20 w 28"/>
                <a:gd name="T23" fmla="*/ 1 h 5"/>
                <a:gd name="T24" fmla="*/ 20 w 28"/>
                <a:gd name="T25" fmla="*/ 1 h 5"/>
                <a:gd name="T26" fmla="*/ 18 w 28"/>
                <a:gd name="T27" fmla="*/ 1 h 5"/>
                <a:gd name="T28" fmla="*/ 10 w 28"/>
                <a:gd name="T29" fmla="*/ 3 h 5"/>
                <a:gd name="T30" fmla="*/ 6 w 28"/>
                <a:gd name="T31" fmla="*/ 3 h 5"/>
                <a:gd name="T32" fmla="*/ 6 w 28"/>
                <a:gd name="T33" fmla="*/ 3 h 5"/>
                <a:gd name="T34" fmla="*/ 0 w 28"/>
                <a:gd name="T35" fmla="*/ 3 h 5"/>
                <a:gd name="T36" fmla="*/ 0 w 28"/>
                <a:gd name="T37" fmla="*/ 3 h 5"/>
                <a:gd name="T38" fmla="*/ 0 w 28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0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Freeform 218"/>
            <p:cNvSpPr>
              <a:spLocks/>
            </p:cNvSpPr>
            <p:nvPr/>
          </p:nvSpPr>
          <p:spPr bwMode="auto">
            <a:xfrm>
              <a:off x="6668852" y="4195982"/>
              <a:ext cx="60762" cy="20254"/>
            </a:xfrm>
            <a:custGeom>
              <a:avLst/>
              <a:gdLst>
                <a:gd name="T0" fmla="*/ 0 w 45"/>
                <a:gd name="T1" fmla="*/ 2 h 15"/>
                <a:gd name="T2" fmla="*/ 0 w 45"/>
                <a:gd name="T3" fmla="*/ 4 h 15"/>
                <a:gd name="T4" fmla="*/ 0 w 45"/>
                <a:gd name="T5" fmla="*/ 5 h 15"/>
                <a:gd name="T6" fmla="*/ 3 w 45"/>
                <a:gd name="T7" fmla="*/ 7 h 15"/>
                <a:gd name="T8" fmla="*/ 3 w 45"/>
                <a:gd name="T9" fmla="*/ 9 h 15"/>
                <a:gd name="T10" fmla="*/ 5 w 45"/>
                <a:gd name="T11" fmla="*/ 10 h 15"/>
                <a:gd name="T12" fmla="*/ 5 w 45"/>
                <a:gd name="T13" fmla="*/ 10 h 15"/>
                <a:gd name="T14" fmla="*/ 5 w 45"/>
                <a:gd name="T15" fmla="*/ 10 h 15"/>
                <a:gd name="T16" fmla="*/ 6 w 45"/>
                <a:gd name="T17" fmla="*/ 10 h 15"/>
                <a:gd name="T18" fmla="*/ 13 w 45"/>
                <a:gd name="T19" fmla="*/ 12 h 15"/>
                <a:gd name="T20" fmla="*/ 16 w 45"/>
                <a:gd name="T21" fmla="*/ 12 h 15"/>
                <a:gd name="T22" fmla="*/ 18 w 45"/>
                <a:gd name="T23" fmla="*/ 12 h 15"/>
                <a:gd name="T24" fmla="*/ 25 w 45"/>
                <a:gd name="T25" fmla="*/ 12 h 15"/>
                <a:gd name="T26" fmla="*/ 26 w 45"/>
                <a:gd name="T27" fmla="*/ 12 h 15"/>
                <a:gd name="T28" fmla="*/ 31 w 45"/>
                <a:gd name="T29" fmla="*/ 12 h 15"/>
                <a:gd name="T30" fmla="*/ 36 w 45"/>
                <a:gd name="T31" fmla="*/ 14 h 15"/>
                <a:gd name="T32" fmla="*/ 40 w 45"/>
                <a:gd name="T33" fmla="*/ 14 h 15"/>
                <a:gd name="T34" fmla="*/ 45 w 45"/>
                <a:gd name="T35" fmla="*/ 15 h 15"/>
                <a:gd name="T36" fmla="*/ 45 w 45"/>
                <a:gd name="T37" fmla="*/ 15 h 15"/>
                <a:gd name="T38" fmla="*/ 41 w 45"/>
                <a:gd name="T39" fmla="*/ 14 h 15"/>
                <a:gd name="T40" fmla="*/ 40 w 45"/>
                <a:gd name="T41" fmla="*/ 12 h 15"/>
                <a:gd name="T42" fmla="*/ 38 w 45"/>
                <a:gd name="T43" fmla="*/ 12 h 15"/>
                <a:gd name="T44" fmla="*/ 23 w 45"/>
                <a:gd name="T45" fmla="*/ 12 h 15"/>
                <a:gd name="T46" fmla="*/ 20 w 45"/>
                <a:gd name="T47" fmla="*/ 12 h 15"/>
                <a:gd name="T48" fmla="*/ 16 w 45"/>
                <a:gd name="T49" fmla="*/ 12 h 15"/>
                <a:gd name="T50" fmla="*/ 15 w 45"/>
                <a:gd name="T51" fmla="*/ 12 h 15"/>
                <a:gd name="T52" fmla="*/ 8 w 45"/>
                <a:gd name="T53" fmla="*/ 10 h 15"/>
                <a:gd name="T54" fmla="*/ 8 w 45"/>
                <a:gd name="T55" fmla="*/ 10 h 15"/>
                <a:gd name="T56" fmla="*/ 6 w 45"/>
                <a:gd name="T57" fmla="*/ 10 h 15"/>
                <a:gd name="T58" fmla="*/ 5 w 45"/>
                <a:gd name="T59" fmla="*/ 9 h 15"/>
                <a:gd name="T60" fmla="*/ 3 w 45"/>
                <a:gd name="T61" fmla="*/ 7 h 15"/>
                <a:gd name="T62" fmla="*/ 3 w 45"/>
                <a:gd name="T63" fmla="*/ 7 h 15"/>
                <a:gd name="T64" fmla="*/ 3 w 45"/>
                <a:gd name="T65" fmla="*/ 5 h 15"/>
                <a:gd name="T66" fmla="*/ 1 w 45"/>
                <a:gd name="T67" fmla="*/ 2 h 15"/>
                <a:gd name="T68" fmla="*/ 0 w 45"/>
                <a:gd name="T69" fmla="*/ 0 h 15"/>
                <a:gd name="T70" fmla="*/ 0 w 45"/>
                <a:gd name="T71" fmla="*/ 0 h 15"/>
                <a:gd name="T72" fmla="*/ 0 w 45"/>
                <a:gd name="T73" fmla="*/ 2 h 15"/>
                <a:gd name="T74" fmla="*/ 0 w 45"/>
                <a:gd name="T75" fmla="*/ 2 h 15"/>
                <a:gd name="T76" fmla="*/ 0 w 45"/>
                <a:gd name="T7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23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" name="Freeform 219"/>
            <p:cNvSpPr>
              <a:spLocks/>
            </p:cNvSpPr>
            <p:nvPr/>
          </p:nvSpPr>
          <p:spPr bwMode="auto">
            <a:xfrm>
              <a:off x="5750672" y="3119822"/>
              <a:ext cx="14853" cy="55361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  <a:gd name="T64" fmla="*/ 4 w 11"/>
                <a:gd name="T6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" name="Freeform 220"/>
            <p:cNvSpPr>
              <a:spLocks/>
            </p:cNvSpPr>
            <p:nvPr/>
          </p:nvSpPr>
          <p:spPr bwMode="auto">
            <a:xfrm>
              <a:off x="5750672" y="3119822"/>
              <a:ext cx="14853" cy="55361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Freeform 221"/>
            <p:cNvSpPr>
              <a:spLocks/>
            </p:cNvSpPr>
            <p:nvPr/>
          </p:nvSpPr>
          <p:spPr bwMode="auto">
            <a:xfrm>
              <a:off x="6255671" y="4768494"/>
              <a:ext cx="284906" cy="263302"/>
            </a:xfrm>
            <a:custGeom>
              <a:avLst/>
              <a:gdLst>
                <a:gd name="T0" fmla="*/ 206 w 211"/>
                <a:gd name="T1" fmla="*/ 84 h 195"/>
                <a:gd name="T2" fmla="*/ 204 w 211"/>
                <a:gd name="T3" fmla="*/ 89 h 195"/>
                <a:gd name="T4" fmla="*/ 194 w 211"/>
                <a:gd name="T5" fmla="*/ 92 h 195"/>
                <a:gd name="T6" fmla="*/ 177 w 211"/>
                <a:gd name="T7" fmla="*/ 94 h 195"/>
                <a:gd name="T8" fmla="*/ 176 w 211"/>
                <a:gd name="T9" fmla="*/ 87 h 195"/>
                <a:gd name="T10" fmla="*/ 174 w 211"/>
                <a:gd name="T11" fmla="*/ 84 h 195"/>
                <a:gd name="T12" fmla="*/ 174 w 211"/>
                <a:gd name="T13" fmla="*/ 87 h 195"/>
                <a:gd name="T14" fmla="*/ 172 w 211"/>
                <a:gd name="T15" fmla="*/ 92 h 195"/>
                <a:gd name="T16" fmla="*/ 167 w 211"/>
                <a:gd name="T17" fmla="*/ 89 h 195"/>
                <a:gd name="T18" fmla="*/ 152 w 211"/>
                <a:gd name="T19" fmla="*/ 87 h 195"/>
                <a:gd name="T20" fmla="*/ 140 w 211"/>
                <a:gd name="T21" fmla="*/ 90 h 195"/>
                <a:gd name="T22" fmla="*/ 134 w 211"/>
                <a:gd name="T23" fmla="*/ 95 h 195"/>
                <a:gd name="T24" fmla="*/ 127 w 211"/>
                <a:gd name="T25" fmla="*/ 99 h 195"/>
                <a:gd name="T26" fmla="*/ 120 w 211"/>
                <a:gd name="T27" fmla="*/ 97 h 195"/>
                <a:gd name="T28" fmla="*/ 100 w 211"/>
                <a:gd name="T29" fmla="*/ 102 h 195"/>
                <a:gd name="T30" fmla="*/ 99 w 211"/>
                <a:gd name="T31" fmla="*/ 112 h 195"/>
                <a:gd name="T32" fmla="*/ 80 w 211"/>
                <a:gd name="T33" fmla="*/ 135 h 195"/>
                <a:gd name="T34" fmla="*/ 62 w 211"/>
                <a:gd name="T35" fmla="*/ 147 h 195"/>
                <a:gd name="T36" fmla="*/ 44 w 211"/>
                <a:gd name="T37" fmla="*/ 162 h 195"/>
                <a:gd name="T38" fmla="*/ 42 w 211"/>
                <a:gd name="T39" fmla="*/ 167 h 195"/>
                <a:gd name="T40" fmla="*/ 19 w 211"/>
                <a:gd name="T41" fmla="*/ 194 h 195"/>
                <a:gd name="T42" fmla="*/ 14 w 211"/>
                <a:gd name="T43" fmla="*/ 194 h 195"/>
                <a:gd name="T44" fmla="*/ 20 w 211"/>
                <a:gd name="T45" fmla="*/ 182 h 195"/>
                <a:gd name="T46" fmla="*/ 19 w 211"/>
                <a:gd name="T47" fmla="*/ 172 h 195"/>
                <a:gd name="T48" fmla="*/ 29 w 211"/>
                <a:gd name="T49" fmla="*/ 159 h 195"/>
                <a:gd name="T50" fmla="*/ 45 w 211"/>
                <a:gd name="T51" fmla="*/ 150 h 195"/>
                <a:gd name="T52" fmla="*/ 57 w 211"/>
                <a:gd name="T53" fmla="*/ 142 h 195"/>
                <a:gd name="T54" fmla="*/ 54 w 211"/>
                <a:gd name="T55" fmla="*/ 135 h 195"/>
                <a:gd name="T56" fmla="*/ 30 w 211"/>
                <a:gd name="T57" fmla="*/ 142 h 195"/>
                <a:gd name="T58" fmla="*/ 5 w 211"/>
                <a:gd name="T59" fmla="*/ 144 h 195"/>
                <a:gd name="T60" fmla="*/ 2 w 211"/>
                <a:gd name="T61" fmla="*/ 132 h 195"/>
                <a:gd name="T62" fmla="*/ 7 w 211"/>
                <a:gd name="T63" fmla="*/ 132 h 195"/>
                <a:gd name="T64" fmla="*/ 15 w 211"/>
                <a:gd name="T65" fmla="*/ 117 h 195"/>
                <a:gd name="T66" fmla="*/ 24 w 211"/>
                <a:gd name="T67" fmla="*/ 104 h 195"/>
                <a:gd name="T68" fmla="*/ 20 w 211"/>
                <a:gd name="T69" fmla="*/ 102 h 195"/>
                <a:gd name="T70" fmla="*/ 20 w 211"/>
                <a:gd name="T71" fmla="*/ 84 h 195"/>
                <a:gd name="T72" fmla="*/ 37 w 211"/>
                <a:gd name="T73" fmla="*/ 75 h 195"/>
                <a:gd name="T74" fmla="*/ 39 w 211"/>
                <a:gd name="T75" fmla="*/ 67 h 195"/>
                <a:gd name="T76" fmla="*/ 15 w 211"/>
                <a:gd name="T77" fmla="*/ 40 h 195"/>
                <a:gd name="T78" fmla="*/ 15 w 211"/>
                <a:gd name="T79" fmla="*/ 35 h 195"/>
                <a:gd name="T80" fmla="*/ 24 w 211"/>
                <a:gd name="T81" fmla="*/ 30 h 195"/>
                <a:gd name="T82" fmla="*/ 29 w 211"/>
                <a:gd name="T83" fmla="*/ 27 h 195"/>
                <a:gd name="T84" fmla="*/ 29 w 211"/>
                <a:gd name="T85" fmla="*/ 20 h 195"/>
                <a:gd name="T86" fmla="*/ 47 w 211"/>
                <a:gd name="T87" fmla="*/ 15 h 195"/>
                <a:gd name="T88" fmla="*/ 59 w 211"/>
                <a:gd name="T89" fmla="*/ 7 h 195"/>
                <a:gd name="T90" fmla="*/ 62 w 211"/>
                <a:gd name="T91" fmla="*/ 4 h 195"/>
                <a:gd name="T92" fmla="*/ 82 w 211"/>
                <a:gd name="T93" fmla="*/ 4 h 195"/>
                <a:gd name="T94" fmla="*/ 87 w 211"/>
                <a:gd name="T95" fmla="*/ 9 h 195"/>
                <a:gd name="T96" fmla="*/ 100 w 211"/>
                <a:gd name="T97" fmla="*/ 14 h 195"/>
                <a:gd name="T98" fmla="*/ 115 w 211"/>
                <a:gd name="T99" fmla="*/ 5 h 195"/>
                <a:gd name="T100" fmla="*/ 130 w 211"/>
                <a:gd name="T101" fmla="*/ 14 h 195"/>
                <a:gd name="T102" fmla="*/ 127 w 211"/>
                <a:gd name="T103" fmla="*/ 14 h 195"/>
                <a:gd name="T104" fmla="*/ 125 w 211"/>
                <a:gd name="T105" fmla="*/ 17 h 195"/>
                <a:gd name="T106" fmla="*/ 137 w 211"/>
                <a:gd name="T107" fmla="*/ 37 h 195"/>
                <a:gd name="T108" fmla="*/ 147 w 211"/>
                <a:gd name="T109" fmla="*/ 47 h 195"/>
                <a:gd name="T110" fmla="*/ 199 w 211"/>
                <a:gd name="T111" fmla="*/ 65 h 195"/>
                <a:gd name="T112" fmla="*/ 206 w 211"/>
                <a:gd name="T113" fmla="*/ 64 h 195"/>
                <a:gd name="T114" fmla="*/ 211 w 211"/>
                <a:gd name="T115" fmla="*/ 65 h 195"/>
                <a:gd name="T116" fmla="*/ 207 w 211"/>
                <a:gd name="T117" fmla="*/ 7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195">
                  <a:moveTo>
                    <a:pt x="207" y="82"/>
                  </a:moveTo>
                  <a:lnTo>
                    <a:pt x="207" y="82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4" y="89"/>
                  </a:lnTo>
                  <a:lnTo>
                    <a:pt x="204" y="89"/>
                  </a:lnTo>
                  <a:lnTo>
                    <a:pt x="202" y="89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79" y="95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90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4"/>
                  </a:lnTo>
                  <a:lnTo>
                    <a:pt x="174" y="84"/>
                  </a:lnTo>
                  <a:lnTo>
                    <a:pt x="172" y="84"/>
                  </a:lnTo>
                  <a:lnTo>
                    <a:pt x="172" y="85"/>
                  </a:lnTo>
                  <a:lnTo>
                    <a:pt x="174" y="87"/>
                  </a:lnTo>
                  <a:lnTo>
                    <a:pt x="174" y="85"/>
                  </a:lnTo>
                  <a:lnTo>
                    <a:pt x="174" y="87"/>
                  </a:lnTo>
                  <a:lnTo>
                    <a:pt x="176" y="9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4" y="89"/>
                  </a:lnTo>
                  <a:lnTo>
                    <a:pt x="162" y="89"/>
                  </a:lnTo>
                  <a:lnTo>
                    <a:pt x="152" y="87"/>
                  </a:lnTo>
                  <a:lnTo>
                    <a:pt x="152" y="87"/>
                  </a:lnTo>
                  <a:lnTo>
                    <a:pt x="150" y="87"/>
                  </a:lnTo>
                  <a:lnTo>
                    <a:pt x="147" y="87"/>
                  </a:lnTo>
                  <a:lnTo>
                    <a:pt x="145" y="87"/>
                  </a:lnTo>
                  <a:lnTo>
                    <a:pt x="140" y="89"/>
                  </a:lnTo>
                  <a:lnTo>
                    <a:pt x="140" y="90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5" y="92"/>
                  </a:lnTo>
                  <a:lnTo>
                    <a:pt x="134" y="94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29" y="99"/>
                  </a:lnTo>
                  <a:lnTo>
                    <a:pt x="127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4" y="97"/>
                  </a:lnTo>
                  <a:lnTo>
                    <a:pt x="120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99" y="107"/>
                  </a:lnTo>
                  <a:lnTo>
                    <a:pt x="99" y="110"/>
                  </a:lnTo>
                  <a:lnTo>
                    <a:pt x="99" y="112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89" y="127"/>
                  </a:lnTo>
                  <a:lnTo>
                    <a:pt x="89" y="129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2" y="147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9" y="155"/>
                  </a:lnTo>
                  <a:lnTo>
                    <a:pt x="45" y="159"/>
                  </a:lnTo>
                  <a:lnTo>
                    <a:pt x="44" y="162"/>
                  </a:lnTo>
                  <a:lnTo>
                    <a:pt x="45" y="164"/>
                  </a:lnTo>
                  <a:lnTo>
                    <a:pt x="44" y="164"/>
                  </a:lnTo>
                  <a:lnTo>
                    <a:pt x="44" y="164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9"/>
                  </a:lnTo>
                  <a:lnTo>
                    <a:pt x="34" y="175"/>
                  </a:lnTo>
                  <a:lnTo>
                    <a:pt x="27" y="185"/>
                  </a:lnTo>
                  <a:lnTo>
                    <a:pt x="25" y="189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87"/>
                  </a:lnTo>
                  <a:lnTo>
                    <a:pt x="20" y="182"/>
                  </a:lnTo>
                  <a:lnTo>
                    <a:pt x="20" y="180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9" y="167"/>
                  </a:lnTo>
                  <a:lnTo>
                    <a:pt x="29" y="159"/>
                  </a:lnTo>
                  <a:lnTo>
                    <a:pt x="39" y="152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5" y="150"/>
                  </a:lnTo>
                  <a:lnTo>
                    <a:pt x="47" y="150"/>
                  </a:lnTo>
                  <a:lnTo>
                    <a:pt x="49" y="149"/>
                  </a:lnTo>
                  <a:lnTo>
                    <a:pt x="54" y="144"/>
                  </a:lnTo>
                  <a:lnTo>
                    <a:pt x="55" y="144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7"/>
                  </a:lnTo>
                  <a:lnTo>
                    <a:pt x="55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49" y="137"/>
                  </a:lnTo>
                  <a:lnTo>
                    <a:pt x="42" y="139"/>
                  </a:lnTo>
                  <a:lnTo>
                    <a:pt x="30" y="142"/>
                  </a:lnTo>
                  <a:lnTo>
                    <a:pt x="19" y="144"/>
                  </a:lnTo>
                  <a:lnTo>
                    <a:pt x="9" y="145"/>
                  </a:lnTo>
                  <a:lnTo>
                    <a:pt x="7" y="145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0" y="134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4" y="132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5" y="117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9" y="102"/>
                  </a:lnTo>
                  <a:lnTo>
                    <a:pt x="19" y="99"/>
                  </a:lnTo>
                  <a:lnTo>
                    <a:pt x="17" y="90"/>
                  </a:lnTo>
                  <a:lnTo>
                    <a:pt x="19" y="87"/>
                  </a:lnTo>
                  <a:lnTo>
                    <a:pt x="20" y="84"/>
                  </a:lnTo>
                  <a:lnTo>
                    <a:pt x="29" y="77"/>
                  </a:lnTo>
                  <a:lnTo>
                    <a:pt x="34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9" y="67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27" y="45"/>
                  </a:lnTo>
                  <a:lnTo>
                    <a:pt x="17" y="42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7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42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5" y="1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5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0" y="12"/>
                  </a:lnTo>
                  <a:lnTo>
                    <a:pt x="97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100" y="14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4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20"/>
                  </a:lnTo>
                  <a:lnTo>
                    <a:pt x="127" y="22"/>
                  </a:lnTo>
                  <a:lnTo>
                    <a:pt x="135" y="37"/>
                  </a:lnTo>
                  <a:lnTo>
                    <a:pt x="137" y="37"/>
                  </a:lnTo>
                  <a:lnTo>
                    <a:pt x="139" y="40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52" y="50"/>
                  </a:lnTo>
                  <a:lnTo>
                    <a:pt x="164" y="54"/>
                  </a:lnTo>
                  <a:lnTo>
                    <a:pt x="189" y="62"/>
                  </a:lnTo>
                  <a:lnTo>
                    <a:pt x="191" y="64"/>
                  </a:lnTo>
                  <a:lnTo>
                    <a:pt x="199" y="65"/>
                  </a:lnTo>
                  <a:lnTo>
                    <a:pt x="204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4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9" y="72"/>
                  </a:lnTo>
                  <a:lnTo>
                    <a:pt x="207" y="74"/>
                  </a:lnTo>
                  <a:lnTo>
                    <a:pt x="207" y="77"/>
                  </a:lnTo>
                  <a:lnTo>
                    <a:pt x="209" y="80"/>
                  </a:lnTo>
                  <a:lnTo>
                    <a:pt x="207" y="8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Freeform 222"/>
            <p:cNvSpPr>
              <a:spLocks/>
            </p:cNvSpPr>
            <p:nvPr/>
          </p:nvSpPr>
          <p:spPr bwMode="auto">
            <a:xfrm>
              <a:off x="5901902" y="2618874"/>
              <a:ext cx="299759" cy="259251"/>
            </a:xfrm>
            <a:custGeom>
              <a:avLst/>
              <a:gdLst>
                <a:gd name="T0" fmla="*/ 222 w 222"/>
                <a:gd name="T1" fmla="*/ 12 h 192"/>
                <a:gd name="T2" fmla="*/ 221 w 222"/>
                <a:gd name="T3" fmla="*/ 20 h 192"/>
                <a:gd name="T4" fmla="*/ 212 w 222"/>
                <a:gd name="T5" fmla="*/ 24 h 192"/>
                <a:gd name="T6" fmla="*/ 207 w 222"/>
                <a:gd name="T7" fmla="*/ 37 h 192"/>
                <a:gd name="T8" fmla="*/ 206 w 222"/>
                <a:gd name="T9" fmla="*/ 45 h 192"/>
                <a:gd name="T10" fmla="*/ 199 w 222"/>
                <a:gd name="T11" fmla="*/ 57 h 192"/>
                <a:gd name="T12" fmla="*/ 197 w 222"/>
                <a:gd name="T13" fmla="*/ 105 h 192"/>
                <a:gd name="T14" fmla="*/ 201 w 222"/>
                <a:gd name="T15" fmla="*/ 115 h 192"/>
                <a:gd name="T16" fmla="*/ 209 w 222"/>
                <a:gd name="T17" fmla="*/ 135 h 192"/>
                <a:gd name="T18" fmla="*/ 216 w 222"/>
                <a:gd name="T19" fmla="*/ 149 h 192"/>
                <a:gd name="T20" fmla="*/ 221 w 222"/>
                <a:gd name="T21" fmla="*/ 150 h 192"/>
                <a:gd name="T22" fmla="*/ 219 w 222"/>
                <a:gd name="T23" fmla="*/ 157 h 192"/>
                <a:gd name="T24" fmla="*/ 207 w 222"/>
                <a:gd name="T25" fmla="*/ 159 h 192"/>
                <a:gd name="T26" fmla="*/ 199 w 222"/>
                <a:gd name="T27" fmla="*/ 185 h 192"/>
                <a:gd name="T28" fmla="*/ 187 w 222"/>
                <a:gd name="T29" fmla="*/ 184 h 192"/>
                <a:gd name="T30" fmla="*/ 176 w 222"/>
                <a:gd name="T31" fmla="*/ 182 h 192"/>
                <a:gd name="T32" fmla="*/ 147 w 222"/>
                <a:gd name="T33" fmla="*/ 185 h 192"/>
                <a:gd name="T34" fmla="*/ 104 w 222"/>
                <a:gd name="T35" fmla="*/ 150 h 192"/>
                <a:gd name="T36" fmla="*/ 85 w 222"/>
                <a:gd name="T37" fmla="*/ 149 h 192"/>
                <a:gd name="T38" fmla="*/ 60 w 222"/>
                <a:gd name="T39" fmla="*/ 160 h 192"/>
                <a:gd name="T40" fmla="*/ 50 w 222"/>
                <a:gd name="T41" fmla="*/ 165 h 192"/>
                <a:gd name="T42" fmla="*/ 52 w 222"/>
                <a:gd name="T43" fmla="*/ 159 h 192"/>
                <a:gd name="T44" fmla="*/ 59 w 222"/>
                <a:gd name="T45" fmla="*/ 125 h 192"/>
                <a:gd name="T46" fmla="*/ 50 w 222"/>
                <a:gd name="T47" fmla="*/ 120 h 192"/>
                <a:gd name="T48" fmla="*/ 47 w 222"/>
                <a:gd name="T49" fmla="*/ 124 h 192"/>
                <a:gd name="T50" fmla="*/ 47 w 222"/>
                <a:gd name="T51" fmla="*/ 127 h 192"/>
                <a:gd name="T52" fmla="*/ 40 w 222"/>
                <a:gd name="T53" fmla="*/ 132 h 192"/>
                <a:gd name="T54" fmla="*/ 29 w 222"/>
                <a:gd name="T55" fmla="*/ 127 h 192"/>
                <a:gd name="T56" fmla="*/ 17 w 222"/>
                <a:gd name="T57" fmla="*/ 119 h 192"/>
                <a:gd name="T58" fmla="*/ 17 w 222"/>
                <a:gd name="T59" fmla="*/ 110 h 192"/>
                <a:gd name="T60" fmla="*/ 7 w 222"/>
                <a:gd name="T61" fmla="*/ 107 h 192"/>
                <a:gd name="T62" fmla="*/ 9 w 222"/>
                <a:gd name="T63" fmla="*/ 90 h 192"/>
                <a:gd name="T64" fmla="*/ 12 w 222"/>
                <a:gd name="T65" fmla="*/ 90 h 192"/>
                <a:gd name="T66" fmla="*/ 22 w 222"/>
                <a:gd name="T67" fmla="*/ 85 h 192"/>
                <a:gd name="T68" fmla="*/ 5 w 222"/>
                <a:gd name="T69" fmla="*/ 84 h 192"/>
                <a:gd name="T70" fmla="*/ 4 w 222"/>
                <a:gd name="T71" fmla="*/ 72 h 192"/>
                <a:gd name="T72" fmla="*/ 12 w 222"/>
                <a:gd name="T73" fmla="*/ 69 h 192"/>
                <a:gd name="T74" fmla="*/ 9 w 222"/>
                <a:gd name="T75" fmla="*/ 62 h 192"/>
                <a:gd name="T76" fmla="*/ 10 w 222"/>
                <a:gd name="T77" fmla="*/ 65 h 192"/>
                <a:gd name="T78" fmla="*/ 4 w 222"/>
                <a:gd name="T79" fmla="*/ 67 h 192"/>
                <a:gd name="T80" fmla="*/ 4 w 222"/>
                <a:gd name="T81" fmla="*/ 47 h 192"/>
                <a:gd name="T82" fmla="*/ 22 w 222"/>
                <a:gd name="T83" fmla="*/ 40 h 192"/>
                <a:gd name="T84" fmla="*/ 42 w 222"/>
                <a:gd name="T85" fmla="*/ 25 h 192"/>
                <a:gd name="T86" fmla="*/ 42 w 222"/>
                <a:gd name="T87" fmla="*/ 20 h 192"/>
                <a:gd name="T88" fmla="*/ 62 w 222"/>
                <a:gd name="T89" fmla="*/ 22 h 192"/>
                <a:gd name="T90" fmla="*/ 64 w 222"/>
                <a:gd name="T91" fmla="*/ 19 h 192"/>
                <a:gd name="T92" fmla="*/ 92 w 222"/>
                <a:gd name="T93" fmla="*/ 15 h 192"/>
                <a:gd name="T94" fmla="*/ 102 w 222"/>
                <a:gd name="T95" fmla="*/ 9 h 192"/>
                <a:gd name="T96" fmla="*/ 105 w 222"/>
                <a:gd name="T97" fmla="*/ 7 h 192"/>
                <a:gd name="T98" fmla="*/ 127 w 222"/>
                <a:gd name="T99" fmla="*/ 4 h 192"/>
                <a:gd name="T100" fmla="*/ 140 w 222"/>
                <a:gd name="T101" fmla="*/ 7 h 192"/>
                <a:gd name="T102" fmla="*/ 145 w 222"/>
                <a:gd name="T103" fmla="*/ 5 h 192"/>
                <a:gd name="T104" fmla="*/ 149 w 222"/>
                <a:gd name="T105" fmla="*/ 5 h 192"/>
                <a:gd name="T106" fmla="*/ 161 w 222"/>
                <a:gd name="T107" fmla="*/ 12 h 192"/>
                <a:gd name="T108" fmla="*/ 176 w 222"/>
                <a:gd name="T109" fmla="*/ 12 h 192"/>
                <a:gd name="T110" fmla="*/ 191 w 222"/>
                <a:gd name="T111" fmla="*/ 12 h 192"/>
                <a:gd name="T112" fmla="*/ 209 w 222"/>
                <a:gd name="T113" fmla="*/ 12 h 192"/>
                <a:gd name="T114" fmla="*/ 212 w 222"/>
                <a:gd name="T115" fmla="*/ 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" h="192">
                  <a:moveTo>
                    <a:pt x="212" y="5"/>
                  </a:moveTo>
                  <a:lnTo>
                    <a:pt x="214" y="5"/>
                  </a:lnTo>
                  <a:lnTo>
                    <a:pt x="217" y="7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4"/>
                  </a:lnTo>
                  <a:lnTo>
                    <a:pt x="222" y="15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9" y="22"/>
                  </a:lnTo>
                  <a:lnTo>
                    <a:pt x="217" y="22"/>
                  </a:lnTo>
                  <a:lnTo>
                    <a:pt x="216" y="22"/>
                  </a:lnTo>
                  <a:lnTo>
                    <a:pt x="212" y="24"/>
                  </a:lnTo>
                  <a:lnTo>
                    <a:pt x="212" y="25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32"/>
                  </a:lnTo>
                  <a:lnTo>
                    <a:pt x="207" y="37"/>
                  </a:lnTo>
                  <a:lnTo>
                    <a:pt x="207" y="39"/>
                  </a:lnTo>
                  <a:lnTo>
                    <a:pt x="206" y="39"/>
                  </a:lnTo>
                  <a:lnTo>
                    <a:pt x="206" y="42"/>
                  </a:lnTo>
                  <a:lnTo>
                    <a:pt x="206" y="44"/>
                  </a:lnTo>
                  <a:lnTo>
                    <a:pt x="206" y="45"/>
                  </a:lnTo>
                  <a:lnTo>
                    <a:pt x="206" y="47"/>
                  </a:lnTo>
                  <a:lnTo>
                    <a:pt x="206" y="50"/>
                  </a:lnTo>
                  <a:lnTo>
                    <a:pt x="202" y="54"/>
                  </a:lnTo>
                  <a:lnTo>
                    <a:pt x="201" y="55"/>
                  </a:lnTo>
                  <a:lnTo>
                    <a:pt x="199" y="57"/>
                  </a:lnTo>
                  <a:lnTo>
                    <a:pt x="197" y="64"/>
                  </a:lnTo>
                  <a:lnTo>
                    <a:pt x="196" y="75"/>
                  </a:lnTo>
                  <a:lnTo>
                    <a:pt x="196" y="84"/>
                  </a:lnTo>
                  <a:lnTo>
                    <a:pt x="196" y="97"/>
                  </a:lnTo>
                  <a:lnTo>
                    <a:pt x="197" y="105"/>
                  </a:lnTo>
                  <a:lnTo>
                    <a:pt x="197" y="109"/>
                  </a:lnTo>
                  <a:lnTo>
                    <a:pt x="197" y="109"/>
                  </a:lnTo>
                  <a:lnTo>
                    <a:pt x="199" y="112"/>
                  </a:lnTo>
                  <a:lnTo>
                    <a:pt x="199" y="114"/>
                  </a:lnTo>
                  <a:lnTo>
                    <a:pt x="201" y="115"/>
                  </a:lnTo>
                  <a:lnTo>
                    <a:pt x="201" y="119"/>
                  </a:lnTo>
                  <a:lnTo>
                    <a:pt x="201" y="124"/>
                  </a:lnTo>
                  <a:lnTo>
                    <a:pt x="204" y="127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40"/>
                  </a:lnTo>
                  <a:lnTo>
                    <a:pt x="211" y="142"/>
                  </a:lnTo>
                  <a:lnTo>
                    <a:pt x="212" y="145"/>
                  </a:lnTo>
                  <a:lnTo>
                    <a:pt x="214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21" y="150"/>
                  </a:lnTo>
                  <a:lnTo>
                    <a:pt x="221" y="152"/>
                  </a:lnTo>
                  <a:lnTo>
                    <a:pt x="221" y="154"/>
                  </a:lnTo>
                  <a:lnTo>
                    <a:pt x="221" y="155"/>
                  </a:lnTo>
                  <a:lnTo>
                    <a:pt x="219" y="155"/>
                  </a:lnTo>
                  <a:lnTo>
                    <a:pt x="219" y="157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2" y="157"/>
                  </a:lnTo>
                  <a:lnTo>
                    <a:pt x="207" y="157"/>
                  </a:lnTo>
                  <a:lnTo>
                    <a:pt x="207" y="159"/>
                  </a:lnTo>
                  <a:lnTo>
                    <a:pt x="206" y="160"/>
                  </a:lnTo>
                  <a:lnTo>
                    <a:pt x="206" y="162"/>
                  </a:lnTo>
                  <a:lnTo>
                    <a:pt x="201" y="172"/>
                  </a:lnTo>
                  <a:lnTo>
                    <a:pt x="199" y="182"/>
                  </a:lnTo>
                  <a:lnTo>
                    <a:pt x="199" y="185"/>
                  </a:lnTo>
                  <a:lnTo>
                    <a:pt x="194" y="185"/>
                  </a:lnTo>
                  <a:lnTo>
                    <a:pt x="194" y="185"/>
                  </a:lnTo>
                  <a:lnTo>
                    <a:pt x="191" y="185"/>
                  </a:lnTo>
                  <a:lnTo>
                    <a:pt x="187" y="184"/>
                  </a:lnTo>
                  <a:lnTo>
                    <a:pt x="187" y="184"/>
                  </a:lnTo>
                  <a:lnTo>
                    <a:pt x="182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80"/>
                  </a:lnTo>
                  <a:lnTo>
                    <a:pt x="176" y="182"/>
                  </a:lnTo>
                  <a:lnTo>
                    <a:pt x="174" y="184"/>
                  </a:lnTo>
                  <a:lnTo>
                    <a:pt x="171" y="185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47" y="185"/>
                  </a:lnTo>
                  <a:lnTo>
                    <a:pt x="145" y="184"/>
                  </a:lnTo>
                  <a:lnTo>
                    <a:pt x="142" y="177"/>
                  </a:lnTo>
                  <a:lnTo>
                    <a:pt x="127" y="164"/>
                  </a:lnTo>
                  <a:lnTo>
                    <a:pt x="114" y="157"/>
                  </a:lnTo>
                  <a:lnTo>
                    <a:pt x="104" y="150"/>
                  </a:lnTo>
                  <a:lnTo>
                    <a:pt x="95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5" y="147"/>
                  </a:lnTo>
                  <a:lnTo>
                    <a:pt x="85" y="149"/>
                  </a:lnTo>
                  <a:lnTo>
                    <a:pt x="82" y="154"/>
                  </a:lnTo>
                  <a:lnTo>
                    <a:pt x="80" y="154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5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2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4" y="154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7" y="124"/>
                  </a:lnTo>
                  <a:lnTo>
                    <a:pt x="54" y="120"/>
                  </a:lnTo>
                  <a:lnTo>
                    <a:pt x="52" y="120"/>
                  </a:lnTo>
                  <a:lnTo>
                    <a:pt x="50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4" y="130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2"/>
                  </a:lnTo>
                  <a:lnTo>
                    <a:pt x="35" y="132"/>
                  </a:lnTo>
                  <a:lnTo>
                    <a:pt x="34" y="130"/>
                  </a:lnTo>
                  <a:lnTo>
                    <a:pt x="32" y="129"/>
                  </a:lnTo>
                  <a:lnTo>
                    <a:pt x="32" y="127"/>
                  </a:lnTo>
                  <a:lnTo>
                    <a:pt x="29" y="127"/>
                  </a:lnTo>
                  <a:lnTo>
                    <a:pt x="24" y="125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19" y="12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7" y="112"/>
                  </a:lnTo>
                  <a:lnTo>
                    <a:pt x="17" y="110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0" y="107"/>
                  </a:lnTo>
                  <a:lnTo>
                    <a:pt x="9" y="109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7" y="89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2" y="85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7" y="85"/>
                  </a:lnTo>
                  <a:lnTo>
                    <a:pt x="10" y="85"/>
                  </a:lnTo>
                  <a:lnTo>
                    <a:pt x="5" y="84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9"/>
                  </a:lnTo>
                  <a:lnTo>
                    <a:pt x="7" y="69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2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9" y="39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50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9" y="15"/>
                  </a:lnTo>
                  <a:lnTo>
                    <a:pt x="77" y="14"/>
                  </a:lnTo>
                  <a:lnTo>
                    <a:pt x="89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5" y="2"/>
                  </a:lnTo>
                  <a:lnTo>
                    <a:pt x="97" y="4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7" y="0"/>
                  </a:lnTo>
                  <a:lnTo>
                    <a:pt x="114" y="2"/>
                  </a:lnTo>
                  <a:lnTo>
                    <a:pt x="127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7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5" y="9"/>
                  </a:lnTo>
                  <a:lnTo>
                    <a:pt x="157" y="10"/>
                  </a:lnTo>
                  <a:lnTo>
                    <a:pt x="159" y="12"/>
                  </a:lnTo>
                  <a:lnTo>
                    <a:pt x="161" y="12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7" y="14"/>
                  </a:lnTo>
                  <a:lnTo>
                    <a:pt x="171" y="14"/>
                  </a:lnTo>
                  <a:lnTo>
                    <a:pt x="176" y="12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10"/>
                  </a:lnTo>
                  <a:lnTo>
                    <a:pt x="189" y="12"/>
                  </a:lnTo>
                  <a:lnTo>
                    <a:pt x="191" y="12"/>
                  </a:lnTo>
                  <a:lnTo>
                    <a:pt x="192" y="12"/>
                  </a:lnTo>
                  <a:lnTo>
                    <a:pt x="206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9" y="12"/>
                  </a:lnTo>
                  <a:lnTo>
                    <a:pt x="211" y="10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12" y="7"/>
                  </a:lnTo>
                  <a:lnTo>
                    <a:pt x="212" y="7"/>
                  </a:lnTo>
                  <a:lnTo>
                    <a:pt x="212" y="5"/>
                  </a:lnTo>
                  <a:lnTo>
                    <a:pt x="212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Freeform 223"/>
            <p:cNvSpPr>
              <a:spLocks/>
            </p:cNvSpPr>
            <p:nvPr/>
          </p:nvSpPr>
          <p:spPr bwMode="auto">
            <a:xfrm>
              <a:off x="5750672" y="2814663"/>
              <a:ext cx="500948" cy="291657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" name="Freeform 224"/>
            <p:cNvSpPr>
              <a:spLocks/>
            </p:cNvSpPr>
            <p:nvPr/>
          </p:nvSpPr>
          <p:spPr bwMode="auto">
            <a:xfrm>
              <a:off x="5750672" y="2814663"/>
              <a:ext cx="500948" cy="291657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" name="Freeform 225"/>
            <p:cNvSpPr>
              <a:spLocks/>
            </p:cNvSpPr>
            <p:nvPr/>
          </p:nvSpPr>
          <p:spPr bwMode="auto">
            <a:xfrm>
              <a:off x="5710164" y="1321270"/>
              <a:ext cx="629223" cy="1290853"/>
            </a:xfrm>
            <a:custGeom>
              <a:avLst/>
              <a:gdLst>
                <a:gd name="T0" fmla="*/ 127 w 466"/>
                <a:gd name="T1" fmla="*/ 948 h 956"/>
                <a:gd name="T2" fmla="*/ 124 w 466"/>
                <a:gd name="T3" fmla="*/ 944 h 956"/>
                <a:gd name="T4" fmla="*/ 119 w 466"/>
                <a:gd name="T5" fmla="*/ 931 h 956"/>
                <a:gd name="T6" fmla="*/ 119 w 466"/>
                <a:gd name="T7" fmla="*/ 911 h 956"/>
                <a:gd name="T8" fmla="*/ 99 w 466"/>
                <a:gd name="T9" fmla="*/ 919 h 956"/>
                <a:gd name="T10" fmla="*/ 99 w 466"/>
                <a:gd name="T11" fmla="*/ 914 h 956"/>
                <a:gd name="T12" fmla="*/ 54 w 466"/>
                <a:gd name="T13" fmla="*/ 893 h 956"/>
                <a:gd name="T14" fmla="*/ 47 w 466"/>
                <a:gd name="T15" fmla="*/ 841 h 956"/>
                <a:gd name="T16" fmla="*/ 41 w 466"/>
                <a:gd name="T17" fmla="*/ 738 h 956"/>
                <a:gd name="T18" fmla="*/ 47 w 466"/>
                <a:gd name="T19" fmla="*/ 657 h 956"/>
                <a:gd name="T20" fmla="*/ 61 w 466"/>
                <a:gd name="T21" fmla="*/ 641 h 956"/>
                <a:gd name="T22" fmla="*/ 72 w 466"/>
                <a:gd name="T23" fmla="*/ 621 h 956"/>
                <a:gd name="T24" fmla="*/ 84 w 466"/>
                <a:gd name="T25" fmla="*/ 606 h 956"/>
                <a:gd name="T26" fmla="*/ 101 w 466"/>
                <a:gd name="T27" fmla="*/ 589 h 956"/>
                <a:gd name="T28" fmla="*/ 146 w 466"/>
                <a:gd name="T29" fmla="*/ 529 h 956"/>
                <a:gd name="T30" fmla="*/ 181 w 466"/>
                <a:gd name="T31" fmla="*/ 482 h 956"/>
                <a:gd name="T32" fmla="*/ 191 w 466"/>
                <a:gd name="T33" fmla="*/ 481 h 956"/>
                <a:gd name="T34" fmla="*/ 194 w 466"/>
                <a:gd name="T35" fmla="*/ 477 h 956"/>
                <a:gd name="T36" fmla="*/ 174 w 466"/>
                <a:gd name="T37" fmla="*/ 419 h 956"/>
                <a:gd name="T38" fmla="*/ 139 w 466"/>
                <a:gd name="T39" fmla="*/ 402 h 956"/>
                <a:gd name="T40" fmla="*/ 116 w 466"/>
                <a:gd name="T41" fmla="*/ 345 h 956"/>
                <a:gd name="T42" fmla="*/ 111 w 466"/>
                <a:gd name="T43" fmla="*/ 280 h 956"/>
                <a:gd name="T44" fmla="*/ 106 w 466"/>
                <a:gd name="T45" fmla="*/ 254 h 956"/>
                <a:gd name="T46" fmla="*/ 107 w 466"/>
                <a:gd name="T47" fmla="*/ 212 h 956"/>
                <a:gd name="T48" fmla="*/ 77 w 466"/>
                <a:gd name="T49" fmla="*/ 169 h 956"/>
                <a:gd name="T50" fmla="*/ 42 w 466"/>
                <a:gd name="T51" fmla="*/ 153 h 956"/>
                <a:gd name="T52" fmla="*/ 30 w 466"/>
                <a:gd name="T53" fmla="*/ 140 h 956"/>
                <a:gd name="T54" fmla="*/ 12 w 466"/>
                <a:gd name="T55" fmla="*/ 118 h 956"/>
                <a:gd name="T56" fmla="*/ 5 w 466"/>
                <a:gd name="T57" fmla="*/ 105 h 956"/>
                <a:gd name="T58" fmla="*/ 15 w 466"/>
                <a:gd name="T59" fmla="*/ 100 h 956"/>
                <a:gd name="T60" fmla="*/ 76 w 466"/>
                <a:gd name="T61" fmla="*/ 140 h 956"/>
                <a:gd name="T62" fmla="*/ 106 w 466"/>
                <a:gd name="T63" fmla="*/ 137 h 956"/>
                <a:gd name="T64" fmla="*/ 119 w 466"/>
                <a:gd name="T65" fmla="*/ 128 h 956"/>
                <a:gd name="T66" fmla="*/ 146 w 466"/>
                <a:gd name="T67" fmla="*/ 145 h 956"/>
                <a:gd name="T68" fmla="*/ 154 w 466"/>
                <a:gd name="T69" fmla="*/ 128 h 956"/>
                <a:gd name="T70" fmla="*/ 174 w 466"/>
                <a:gd name="T71" fmla="*/ 105 h 956"/>
                <a:gd name="T72" fmla="*/ 174 w 466"/>
                <a:gd name="T73" fmla="*/ 48 h 956"/>
                <a:gd name="T74" fmla="*/ 186 w 466"/>
                <a:gd name="T75" fmla="*/ 22 h 956"/>
                <a:gd name="T76" fmla="*/ 211 w 466"/>
                <a:gd name="T77" fmla="*/ 17 h 956"/>
                <a:gd name="T78" fmla="*/ 251 w 466"/>
                <a:gd name="T79" fmla="*/ 22 h 956"/>
                <a:gd name="T80" fmla="*/ 274 w 466"/>
                <a:gd name="T81" fmla="*/ 67 h 956"/>
                <a:gd name="T82" fmla="*/ 276 w 466"/>
                <a:gd name="T83" fmla="*/ 92 h 956"/>
                <a:gd name="T84" fmla="*/ 274 w 466"/>
                <a:gd name="T85" fmla="*/ 120 h 956"/>
                <a:gd name="T86" fmla="*/ 333 w 466"/>
                <a:gd name="T87" fmla="*/ 222 h 956"/>
                <a:gd name="T88" fmla="*/ 313 w 466"/>
                <a:gd name="T89" fmla="*/ 292 h 956"/>
                <a:gd name="T90" fmla="*/ 334 w 466"/>
                <a:gd name="T91" fmla="*/ 327 h 956"/>
                <a:gd name="T92" fmla="*/ 364 w 466"/>
                <a:gd name="T93" fmla="*/ 387 h 956"/>
                <a:gd name="T94" fmla="*/ 361 w 466"/>
                <a:gd name="T95" fmla="*/ 434 h 956"/>
                <a:gd name="T96" fmla="*/ 354 w 466"/>
                <a:gd name="T97" fmla="*/ 451 h 956"/>
                <a:gd name="T98" fmla="*/ 378 w 466"/>
                <a:gd name="T99" fmla="*/ 472 h 956"/>
                <a:gd name="T100" fmla="*/ 384 w 466"/>
                <a:gd name="T101" fmla="*/ 509 h 956"/>
                <a:gd name="T102" fmla="*/ 406 w 466"/>
                <a:gd name="T103" fmla="*/ 541 h 956"/>
                <a:gd name="T104" fmla="*/ 439 w 466"/>
                <a:gd name="T105" fmla="*/ 602 h 956"/>
                <a:gd name="T106" fmla="*/ 459 w 466"/>
                <a:gd name="T107" fmla="*/ 667 h 956"/>
                <a:gd name="T108" fmla="*/ 383 w 466"/>
                <a:gd name="T109" fmla="*/ 803 h 956"/>
                <a:gd name="T110" fmla="*/ 336 w 466"/>
                <a:gd name="T111" fmla="*/ 868 h 956"/>
                <a:gd name="T112" fmla="*/ 311 w 466"/>
                <a:gd name="T113" fmla="*/ 874 h 956"/>
                <a:gd name="T114" fmla="*/ 279 w 466"/>
                <a:gd name="T115" fmla="*/ 884 h 956"/>
                <a:gd name="T116" fmla="*/ 277 w 466"/>
                <a:gd name="T117" fmla="*/ 871 h 956"/>
                <a:gd name="T118" fmla="*/ 259 w 466"/>
                <a:gd name="T119" fmla="*/ 898 h 956"/>
                <a:gd name="T120" fmla="*/ 246 w 466"/>
                <a:gd name="T121" fmla="*/ 893 h 956"/>
                <a:gd name="T122" fmla="*/ 209 w 466"/>
                <a:gd name="T123" fmla="*/ 919 h 956"/>
                <a:gd name="T124" fmla="*/ 154 w 466"/>
                <a:gd name="T125" fmla="*/ 939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956">
                  <a:moveTo>
                    <a:pt x="144" y="939"/>
                  </a:moveTo>
                  <a:lnTo>
                    <a:pt x="139" y="939"/>
                  </a:lnTo>
                  <a:lnTo>
                    <a:pt x="129" y="953"/>
                  </a:lnTo>
                  <a:lnTo>
                    <a:pt x="129" y="953"/>
                  </a:lnTo>
                  <a:lnTo>
                    <a:pt x="127" y="953"/>
                  </a:lnTo>
                  <a:lnTo>
                    <a:pt x="126" y="955"/>
                  </a:lnTo>
                  <a:lnTo>
                    <a:pt x="122" y="956"/>
                  </a:lnTo>
                  <a:lnTo>
                    <a:pt x="116" y="956"/>
                  </a:lnTo>
                  <a:lnTo>
                    <a:pt x="116" y="956"/>
                  </a:lnTo>
                  <a:lnTo>
                    <a:pt x="116" y="955"/>
                  </a:lnTo>
                  <a:lnTo>
                    <a:pt x="116" y="955"/>
                  </a:lnTo>
                  <a:lnTo>
                    <a:pt x="121" y="951"/>
                  </a:lnTo>
                  <a:lnTo>
                    <a:pt x="122" y="950"/>
                  </a:lnTo>
                  <a:lnTo>
                    <a:pt x="124" y="950"/>
                  </a:lnTo>
                  <a:lnTo>
                    <a:pt x="126" y="950"/>
                  </a:lnTo>
                  <a:lnTo>
                    <a:pt x="126" y="948"/>
                  </a:lnTo>
                  <a:lnTo>
                    <a:pt x="127" y="948"/>
                  </a:lnTo>
                  <a:lnTo>
                    <a:pt x="129" y="946"/>
                  </a:lnTo>
                  <a:lnTo>
                    <a:pt x="131" y="944"/>
                  </a:lnTo>
                  <a:lnTo>
                    <a:pt x="132" y="939"/>
                  </a:lnTo>
                  <a:lnTo>
                    <a:pt x="132" y="938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8"/>
                  </a:lnTo>
                  <a:lnTo>
                    <a:pt x="132" y="938"/>
                  </a:lnTo>
                  <a:lnTo>
                    <a:pt x="131" y="941"/>
                  </a:lnTo>
                  <a:lnTo>
                    <a:pt x="131" y="943"/>
                  </a:lnTo>
                  <a:lnTo>
                    <a:pt x="131" y="943"/>
                  </a:lnTo>
                  <a:lnTo>
                    <a:pt x="129" y="943"/>
                  </a:lnTo>
                  <a:lnTo>
                    <a:pt x="126" y="944"/>
                  </a:lnTo>
                  <a:lnTo>
                    <a:pt x="124" y="944"/>
                  </a:lnTo>
                  <a:lnTo>
                    <a:pt x="124" y="943"/>
                  </a:lnTo>
                  <a:lnTo>
                    <a:pt x="124" y="943"/>
                  </a:lnTo>
                  <a:lnTo>
                    <a:pt x="124" y="939"/>
                  </a:lnTo>
                  <a:lnTo>
                    <a:pt x="124" y="939"/>
                  </a:lnTo>
                  <a:lnTo>
                    <a:pt x="126" y="938"/>
                  </a:lnTo>
                  <a:lnTo>
                    <a:pt x="129" y="938"/>
                  </a:lnTo>
                  <a:lnTo>
                    <a:pt x="129" y="936"/>
                  </a:lnTo>
                  <a:lnTo>
                    <a:pt x="131" y="936"/>
                  </a:lnTo>
                  <a:lnTo>
                    <a:pt x="131" y="933"/>
                  </a:lnTo>
                  <a:lnTo>
                    <a:pt x="131" y="933"/>
                  </a:lnTo>
                  <a:lnTo>
                    <a:pt x="127" y="931"/>
                  </a:lnTo>
                  <a:lnTo>
                    <a:pt x="126" y="933"/>
                  </a:lnTo>
                  <a:lnTo>
                    <a:pt x="126" y="933"/>
                  </a:lnTo>
                  <a:lnTo>
                    <a:pt x="124" y="934"/>
                  </a:lnTo>
                  <a:lnTo>
                    <a:pt x="122" y="934"/>
                  </a:lnTo>
                  <a:lnTo>
                    <a:pt x="122" y="933"/>
                  </a:lnTo>
                  <a:lnTo>
                    <a:pt x="119" y="931"/>
                  </a:lnTo>
                  <a:lnTo>
                    <a:pt x="119" y="931"/>
                  </a:lnTo>
                  <a:lnTo>
                    <a:pt x="119" y="929"/>
                  </a:lnTo>
                  <a:lnTo>
                    <a:pt x="117" y="926"/>
                  </a:lnTo>
                  <a:lnTo>
                    <a:pt x="117" y="926"/>
                  </a:lnTo>
                  <a:lnTo>
                    <a:pt x="116" y="926"/>
                  </a:lnTo>
                  <a:lnTo>
                    <a:pt x="114" y="926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2" y="921"/>
                  </a:lnTo>
                  <a:lnTo>
                    <a:pt x="114" y="918"/>
                  </a:lnTo>
                  <a:lnTo>
                    <a:pt x="114" y="916"/>
                  </a:lnTo>
                  <a:lnTo>
                    <a:pt x="116" y="916"/>
                  </a:lnTo>
                  <a:lnTo>
                    <a:pt x="116" y="916"/>
                  </a:lnTo>
                  <a:lnTo>
                    <a:pt x="117" y="914"/>
                  </a:lnTo>
                  <a:lnTo>
                    <a:pt x="117" y="914"/>
                  </a:lnTo>
                  <a:lnTo>
                    <a:pt x="119" y="911"/>
                  </a:lnTo>
                  <a:lnTo>
                    <a:pt x="119" y="911"/>
                  </a:lnTo>
                  <a:lnTo>
                    <a:pt x="122" y="906"/>
                  </a:lnTo>
                  <a:lnTo>
                    <a:pt x="122" y="904"/>
                  </a:lnTo>
                  <a:lnTo>
                    <a:pt x="122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6" y="908"/>
                  </a:lnTo>
                  <a:lnTo>
                    <a:pt x="109" y="914"/>
                  </a:lnTo>
                  <a:lnTo>
                    <a:pt x="107" y="914"/>
                  </a:lnTo>
                  <a:lnTo>
                    <a:pt x="106" y="916"/>
                  </a:lnTo>
                  <a:lnTo>
                    <a:pt x="104" y="916"/>
                  </a:lnTo>
                  <a:lnTo>
                    <a:pt x="104" y="916"/>
                  </a:lnTo>
                  <a:lnTo>
                    <a:pt x="102" y="918"/>
                  </a:lnTo>
                  <a:lnTo>
                    <a:pt x="102" y="918"/>
                  </a:lnTo>
                  <a:lnTo>
                    <a:pt x="101" y="918"/>
                  </a:lnTo>
                  <a:lnTo>
                    <a:pt x="101" y="918"/>
                  </a:lnTo>
                  <a:lnTo>
                    <a:pt x="99" y="919"/>
                  </a:lnTo>
                  <a:lnTo>
                    <a:pt x="97" y="919"/>
                  </a:lnTo>
                  <a:lnTo>
                    <a:pt x="99" y="919"/>
                  </a:lnTo>
                  <a:lnTo>
                    <a:pt x="99" y="918"/>
                  </a:lnTo>
                  <a:lnTo>
                    <a:pt x="101" y="916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4"/>
                  </a:lnTo>
                  <a:lnTo>
                    <a:pt x="101" y="914"/>
                  </a:lnTo>
                  <a:lnTo>
                    <a:pt x="101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1" y="913"/>
                  </a:lnTo>
                  <a:lnTo>
                    <a:pt x="99" y="913"/>
                  </a:lnTo>
                  <a:lnTo>
                    <a:pt x="99" y="914"/>
                  </a:lnTo>
                  <a:lnTo>
                    <a:pt x="97" y="914"/>
                  </a:lnTo>
                  <a:lnTo>
                    <a:pt x="97" y="914"/>
                  </a:lnTo>
                  <a:lnTo>
                    <a:pt x="96" y="916"/>
                  </a:lnTo>
                  <a:lnTo>
                    <a:pt x="94" y="916"/>
                  </a:lnTo>
                  <a:lnTo>
                    <a:pt x="94" y="916"/>
                  </a:lnTo>
                  <a:lnTo>
                    <a:pt x="94" y="914"/>
                  </a:lnTo>
                  <a:lnTo>
                    <a:pt x="94" y="913"/>
                  </a:lnTo>
                  <a:lnTo>
                    <a:pt x="101" y="901"/>
                  </a:lnTo>
                  <a:lnTo>
                    <a:pt x="84" y="901"/>
                  </a:lnTo>
                  <a:lnTo>
                    <a:pt x="66" y="893"/>
                  </a:lnTo>
                  <a:lnTo>
                    <a:pt x="64" y="886"/>
                  </a:lnTo>
                  <a:lnTo>
                    <a:pt x="64" y="884"/>
                  </a:lnTo>
                  <a:lnTo>
                    <a:pt x="64" y="881"/>
                  </a:lnTo>
                  <a:lnTo>
                    <a:pt x="64" y="881"/>
                  </a:lnTo>
                  <a:lnTo>
                    <a:pt x="62" y="884"/>
                  </a:lnTo>
                  <a:lnTo>
                    <a:pt x="59" y="886"/>
                  </a:lnTo>
                  <a:lnTo>
                    <a:pt x="54" y="893"/>
                  </a:lnTo>
                  <a:lnTo>
                    <a:pt x="46" y="886"/>
                  </a:lnTo>
                  <a:lnTo>
                    <a:pt x="42" y="879"/>
                  </a:lnTo>
                  <a:lnTo>
                    <a:pt x="42" y="878"/>
                  </a:lnTo>
                  <a:lnTo>
                    <a:pt x="41" y="861"/>
                  </a:lnTo>
                  <a:lnTo>
                    <a:pt x="41" y="861"/>
                  </a:lnTo>
                  <a:lnTo>
                    <a:pt x="41" y="859"/>
                  </a:lnTo>
                  <a:lnTo>
                    <a:pt x="46" y="859"/>
                  </a:lnTo>
                  <a:lnTo>
                    <a:pt x="44" y="856"/>
                  </a:lnTo>
                  <a:lnTo>
                    <a:pt x="41" y="844"/>
                  </a:lnTo>
                  <a:lnTo>
                    <a:pt x="39" y="844"/>
                  </a:lnTo>
                  <a:lnTo>
                    <a:pt x="39" y="844"/>
                  </a:lnTo>
                  <a:lnTo>
                    <a:pt x="39" y="843"/>
                  </a:lnTo>
                  <a:lnTo>
                    <a:pt x="42" y="844"/>
                  </a:lnTo>
                  <a:lnTo>
                    <a:pt x="44" y="844"/>
                  </a:lnTo>
                  <a:lnTo>
                    <a:pt x="44" y="844"/>
                  </a:lnTo>
                  <a:lnTo>
                    <a:pt x="46" y="844"/>
                  </a:lnTo>
                  <a:lnTo>
                    <a:pt x="47" y="841"/>
                  </a:lnTo>
                  <a:lnTo>
                    <a:pt x="51" y="823"/>
                  </a:lnTo>
                  <a:lnTo>
                    <a:pt x="51" y="819"/>
                  </a:lnTo>
                  <a:lnTo>
                    <a:pt x="49" y="806"/>
                  </a:lnTo>
                  <a:lnTo>
                    <a:pt x="49" y="801"/>
                  </a:lnTo>
                  <a:lnTo>
                    <a:pt x="52" y="798"/>
                  </a:lnTo>
                  <a:lnTo>
                    <a:pt x="47" y="774"/>
                  </a:lnTo>
                  <a:lnTo>
                    <a:pt x="42" y="766"/>
                  </a:lnTo>
                  <a:lnTo>
                    <a:pt x="41" y="763"/>
                  </a:lnTo>
                  <a:lnTo>
                    <a:pt x="39" y="763"/>
                  </a:lnTo>
                  <a:lnTo>
                    <a:pt x="39" y="763"/>
                  </a:lnTo>
                  <a:lnTo>
                    <a:pt x="37" y="761"/>
                  </a:lnTo>
                  <a:lnTo>
                    <a:pt x="36" y="756"/>
                  </a:lnTo>
                  <a:lnTo>
                    <a:pt x="37" y="748"/>
                  </a:lnTo>
                  <a:lnTo>
                    <a:pt x="39" y="743"/>
                  </a:lnTo>
                  <a:lnTo>
                    <a:pt x="41" y="739"/>
                  </a:lnTo>
                  <a:lnTo>
                    <a:pt x="41" y="739"/>
                  </a:lnTo>
                  <a:lnTo>
                    <a:pt x="41" y="738"/>
                  </a:lnTo>
                  <a:lnTo>
                    <a:pt x="41" y="736"/>
                  </a:lnTo>
                  <a:lnTo>
                    <a:pt x="41" y="733"/>
                  </a:lnTo>
                  <a:lnTo>
                    <a:pt x="39" y="724"/>
                  </a:lnTo>
                  <a:lnTo>
                    <a:pt x="39" y="724"/>
                  </a:lnTo>
                  <a:lnTo>
                    <a:pt x="34" y="721"/>
                  </a:lnTo>
                  <a:lnTo>
                    <a:pt x="34" y="723"/>
                  </a:lnTo>
                  <a:lnTo>
                    <a:pt x="34" y="723"/>
                  </a:lnTo>
                  <a:lnTo>
                    <a:pt x="29" y="716"/>
                  </a:lnTo>
                  <a:lnTo>
                    <a:pt x="27" y="703"/>
                  </a:lnTo>
                  <a:lnTo>
                    <a:pt x="27" y="701"/>
                  </a:lnTo>
                  <a:lnTo>
                    <a:pt x="27" y="686"/>
                  </a:lnTo>
                  <a:lnTo>
                    <a:pt x="27" y="686"/>
                  </a:lnTo>
                  <a:lnTo>
                    <a:pt x="29" y="684"/>
                  </a:lnTo>
                  <a:lnTo>
                    <a:pt x="30" y="684"/>
                  </a:lnTo>
                  <a:lnTo>
                    <a:pt x="36" y="677"/>
                  </a:lnTo>
                  <a:lnTo>
                    <a:pt x="47" y="661"/>
                  </a:lnTo>
                  <a:lnTo>
                    <a:pt x="47" y="657"/>
                  </a:lnTo>
                  <a:lnTo>
                    <a:pt x="47" y="657"/>
                  </a:lnTo>
                  <a:lnTo>
                    <a:pt x="46" y="652"/>
                  </a:lnTo>
                  <a:lnTo>
                    <a:pt x="46" y="652"/>
                  </a:lnTo>
                  <a:lnTo>
                    <a:pt x="44" y="649"/>
                  </a:lnTo>
                  <a:lnTo>
                    <a:pt x="44" y="646"/>
                  </a:lnTo>
                  <a:lnTo>
                    <a:pt x="44" y="646"/>
                  </a:lnTo>
                  <a:lnTo>
                    <a:pt x="44" y="644"/>
                  </a:lnTo>
                  <a:lnTo>
                    <a:pt x="44" y="644"/>
                  </a:lnTo>
                  <a:lnTo>
                    <a:pt x="46" y="642"/>
                  </a:lnTo>
                  <a:lnTo>
                    <a:pt x="46" y="642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9" y="646"/>
                  </a:lnTo>
                  <a:lnTo>
                    <a:pt x="56" y="642"/>
                  </a:lnTo>
                  <a:lnTo>
                    <a:pt x="59" y="641"/>
                  </a:lnTo>
                  <a:lnTo>
                    <a:pt x="61" y="641"/>
                  </a:lnTo>
                  <a:lnTo>
                    <a:pt x="61" y="641"/>
                  </a:lnTo>
                  <a:lnTo>
                    <a:pt x="61" y="644"/>
                  </a:lnTo>
                  <a:lnTo>
                    <a:pt x="61" y="647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79" y="637"/>
                  </a:lnTo>
                  <a:lnTo>
                    <a:pt x="79" y="634"/>
                  </a:lnTo>
                  <a:lnTo>
                    <a:pt x="79" y="634"/>
                  </a:lnTo>
                  <a:lnTo>
                    <a:pt x="79" y="632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6" y="627"/>
                  </a:lnTo>
                  <a:lnTo>
                    <a:pt x="72" y="626"/>
                  </a:lnTo>
                  <a:lnTo>
                    <a:pt x="72" y="622"/>
                  </a:lnTo>
                  <a:lnTo>
                    <a:pt x="72" y="622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4" y="621"/>
                  </a:lnTo>
                  <a:lnTo>
                    <a:pt x="76" y="621"/>
                  </a:lnTo>
                  <a:lnTo>
                    <a:pt x="81" y="626"/>
                  </a:lnTo>
                  <a:lnTo>
                    <a:pt x="79" y="624"/>
                  </a:lnTo>
                  <a:lnTo>
                    <a:pt x="79" y="622"/>
                  </a:lnTo>
                  <a:lnTo>
                    <a:pt x="76" y="619"/>
                  </a:lnTo>
                  <a:lnTo>
                    <a:pt x="76" y="619"/>
                  </a:lnTo>
                  <a:lnTo>
                    <a:pt x="76" y="617"/>
                  </a:lnTo>
                  <a:lnTo>
                    <a:pt x="76" y="617"/>
                  </a:lnTo>
                  <a:lnTo>
                    <a:pt x="76" y="616"/>
                  </a:lnTo>
                  <a:lnTo>
                    <a:pt x="76" y="614"/>
                  </a:lnTo>
                  <a:lnTo>
                    <a:pt x="77" y="616"/>
                  </a:lnTo>
                  <a:lnTo>
                    <a:pt x="77" y="616"/>
                  </a:lnTo>
                  <a:lnTo>
                    <a:pt x="81" y="617"/>
                  </a:lnTo>
                  <a:lnTo>
                    <a:pt x="82" y="614"/>
                  </a:lnTo>
                  <a:lnTo>
                    <a:pt x="84" y="606"/>
                  </a:lnTo>
                  <a:lnTo>
                    <a:pt x="86" y="604"/>
                  </a:lnTo>
                  <a:lnTo>
                    <a:pt x="87" y="599"/>
                  </a:lnTo>
                  <a:lnTo>
                    <a:pt x="91" y="599"/>
                  </a:lnTo>
                  <a:lnTo>
                    <a:pt x="91" y="599"/>
                  </a:lnTo>
                  <a:lnTo>
                    <a:pt x="92" y="599"/>
                  </a:lnTo>
                  <a:lnTo>
                    <a:pt x="92" y="601"/>
                  </a:lnTo>
                  <a:lnTo>
                    <a:pt x="92" y="601"/>
                  </a:lnTo>
                  <a:lnTo>
                    <a:pt x="92" y="602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6" y="606"/>
                  </a:lnTo>
                  <a:lnTo>
                    <a:pt x="97" y="604"/>
                  </a:lnTo>
                  <a:lnTo>
                    <a:pt x="101" y="599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89"/>
                  </a:lnTo>
                  <a:lnTo>
                    <a:pt x="106" y="584"/>
                  </a:lnTo>
                  <a:lnTo>
                    <a:pt x="109" y="581"/>
                  </a:lnTo>
                  <a:lnTo>
                    <a:pt x="111" y="581"/>
                  </a:lnTo>
                  <a:lnTo>
                    <a:pt x="117" y="576"/>
                  </a:lnTo>
                  <a:lnTo>
                    <a:pt x="117" y="571"/>
                  </a:lnTo>
                  <a:lnTo>
                    <a:pt x="117" y="566"/>
                  </a:lnTo>
                  <a:lnTo>
                    <a:pt x="117" y="566"/>
                  </a:lnTo>
                  <a:lnTo>
                    <a:pt x="119" y="566"/>
                  </a:lnTo>
                  <a:lnTo>
                    <a:pt x="121" y="566"/>
                  </a:lnTo>
                  <a:lnTo>
                    <a:pt x="127" y="561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139" y="542"/>
                  </a:lnTo>
                  <a:lnTo>
                    <a:pt x="139" y="541"/>
                  </a:lnTo>
                  <a:lnTo>
                    <a:pt x="141" y="534"/>
                  </a:lnTo>
                  <a:lnTo>
                    <a:pt x="141" y="532"/>
                  </a:lnTo>
                  <a:lnTo>
                    <a:pt x="146" y="529"/>
                  </a:lnTo>
                  <a:lnTo>
                    <a:pt x="146" y="527"/>
                  </a:lnTo>
                  <a:lnTo>
                    <a:pt x="152" y="522"/>
                  </a:lnTo>
                  <a:lnTo>
                    <a:pt x="154" y="521"/>
                  </a:lnTo>
                  <a:lnTo>
                    <a:pt x="154" y="517"/>
                  </a:lnTo>
                  <a:lnTo>
                    <a:pt x="154" y="514"/>
                  </a:lnTo>
                  <a:lnTo>
                    <a:pt x="154" y="514"/>
                  </a:lnTo>
                  <a:lnTo>
                    <a:pt x="154" y="512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9" y="494"/>
                  </a:lnTo>
                  <a:lnTo>
                    <a:pt x="161" y="494"/>
                  </a:lnTo>
                  <a:lnTo>
                    <a:pt x="167" y="487"/>
                  </a:lnTo>
                  <a:lnTo>
                    <a:pt x="169" y="487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2" y="482"/>
                  </a:lnTo>
                  <a:lnTo>
                    <a:pt x="182" y="482"/>
                  </a:lnTo>
                  <a:lnTo>
                    <a:pt x="184" y="484"/>
                  </a:lnTo>
                  <a:lnTo>
                    <a:pt x="184" y="486"/>
                  </a:lnTo>
                  <a:lnTo>
                    <a:pt x="184" y="486"/>
                  </a:lnTo>
                  <a:lnTo>
                    <a:pt x="186" y="487"/>
                  </a:lnTo>
                  <a:lnTo>
                    <a:pt x="186" y="491"/>
                  </a:lnTo>
                  <a:lnTo>
                    <a:pt x="187" y="491"/>
                  </a:lnTo>
                  <a:lnTo>
                    <a:pt x="189" y="491"/>
                  </a:lnTo>
                  <a:lnTo>
                    <a:pt x="189" y="491"/>
                  </a:lnTo>
                  <a:lnTo>
                    <a:pt x="191" y="491"/>
                  </a:lnTo>
                  <a:lnTo>
                    <a:pt x="192" y="489"/>
                  </a:lnTo>
                  <a:lnTo>
                    <a:pt x="192" y="489"/>
                  </a:lnTo>
                  <a:lnTo>
                    <a:pt x="191" y="484"/>
                  </a:lnTo>
                  <a:lnTo>
                    <a:pt x="191" y="482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89" y="482"/>
                  </a:lnTo>
                  <a:lnTo>
                    <a:pt x="189" y="482"/>
                  </a:lnTo>
                  <a:lnTo>
                    <a:pt x="186" y="481"/>
                  </a:lnTo>
                  <a:lnTo>
                    <a:pt x="186" y="479"/>
                  </a:lnTo>
                  <a:lnTo>
                    <a:pt x="184" y="477"/>
                  </a:lnTo>
                  <a:lnTo>
                    <a:pt x="184" y="477"/>
                  </a:lnTo>
                  <a:lnTo>
                    <a:pt x="184" y="476"/>
                  </a:lnTo>
                  <a:lnTo>
                    <a:pt x="186" y="476"/>
                  </a:lnTo>
                  <a:lnTo>
                    <a:pt x="189" y="476"/>
                  </a:lnTo>
                  <a:lnTo>
                    <a:pt x="191" y="476"/>
                  </a:lnTo>
                  <a:lnTo>
                    <a:pt x="191" y="477"/>
                  </a:lnTo>
                  <a:lnTo>
                    <a:pt x="191" y="477"/>
                  </a:lnTo>
                  <a:lnTo>
                    <a:pt x="192" y="477"/>
                  </a:lnTo>
                  <a:lnTo>
                    <a:pt x="192" y="479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2" y="471"/>
                  </a:lnTo>
                  <a:lnTo>
                    <a:pt x="191" y="466"/>
                  </a:lnTo>
                  <a:lnTo>
                    <a:pt x="191" y="466"/>
                  </a:lnTo>
                  <a:lnTo>
                    <a:pt x="189" y="464"/>
                  </a:lnTo>
                  <a:lnTo>
                    <a:pt x="186" y="464"/>
                  </a:lnTo>
                  <a:lnTo>
                    <a:pt x="186" y="457"/>
                  </a:lnTo>
                  <a:lnTo>
                    <a:pt x="186" y="449"/>
                  </a:lnTo>
                  <a:lnTo>
                    <a:pt x="186" y="447"/>
                  </a:lnTo>
                  <a:lnTo>
                    <a:pt x="186" y="442"/>
                  </a:lnTo>
                  <a:lnTo>
                    <a:pt x="187" y="436"/>
                  </a:lnTo>
                  <a:lnTo>
                    <a:pt x="187" y="432"/>
                  </a:lnTo>
                  <a:lnTo>
                    <a:pt x="186" y="431"/>
                  </a:lnTo>
                  <a:lnTo>
                    <a:pt x="184" y="427"/>
                  </a:lnTo>
                  <a:lnTo>
                    <a:pt x="184" y="426"/>
                  </a:lnTo>
                  <a:lnTo>
                    <a:pt x="181" y="424"/>
                  </a:lnTo>
                  <a:lnTo>
                    <a:pt x="174" y="419"/>
                  </a:lnTo>
                  <a:lnTo>
                    <a:pt x="167" y="415"/>
                  </a:lnTo>
                  <a:lnTo>
                    <a:pt x="164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7"/>
                  </a:lnTo>
                  <a:lnTo>
                    <a:pt x="156" y="410"/>
                  </a:lnTo>
                  <a:lnTo>
                    <a:pt x="154" y="409"/>
                  </a:lnTo>
                  <a:lnTo>
                    <a:pt x="154" y="409"/>
                  </a:lnTo>
                  <a:lnTo>
                    <a:pt x="154" y="402"/>
                  </a:lnTo>
                  <a:lnTo>
                    <a:pt x="152" y="402"/>
                  </a:lnTo>
                  <a:lnTo>
                    <a:pt x="149" y="405"/>
                  </a:lnTo>
                  <a:lnTo>
                    <a:pt x="149" y="405"/>
                  </a:lnTo>
                  <a:lnTo>
                    <a:pt x="141" y="405"/>
                  </a:lnTo>
                  <a:lnTo>
                    <a:pt x="141" y="405"/>
                  </a:lnTo>
                  <a:lnTo>
                    <a:pt x="139" y="404"/>
                  </a:lnTo>
                  <a:lnTo>
                    <a:pt x="139" y="402"/>
                  </a:lnTo>
                  <a:lnTo>
                    <a:pt x="139" y="400"/>
                  </a:lnTo>
                  <a:lnTo>
                    <a:pt x="132" y="384"/>
                  </a:lnTo>
                  <a:lnTo>
                    <a:pt x="132" y="380"/>
                  </a:lnTo>
                  <a:lnTo>
                    <a:pt x="129" y="374"/>
                  </a:lnTo>
                  <a:lnTo>
                    <a:pt x="129" y="372"/>
                  </a:lnTo>
                  <a:lnTo>
                    <a:pt x="127" y="372"/>
                  </a:lnTo>
                  <a:lnTo>
                    <a:pt x="127" y="372"/>
                  </a:lnTo>
                  <a:lnTo>
                    <a:pt x="126" y="370"/>
                  </a:lnTo>
                  <a:lnTo>
                    <a:pt x="126" y="370"/>
                  </a:lnTo>
                  <a:lnTo>
                    <a:pt x="124" y="370"/>
                  </a:lnTo>
                  <a:lnTo>
                    <a:pt x="122" y="369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9" y="362"/>
                  </a:lnTo>
                  <a:lnTo>
                    <a:pt x="117" y="359"/>
                  </a:lnTo>
                  <a:lnTo>
                    <a:pt x="116" y="347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7" y="344"/>
                  </a:lnTo>
                  <a:lnTo>
                    <a:pt x="117" y="344"/>
                  </a:lnTo>
                  <a:lnTo>
                    <a:pt x="119" y="340"/>
                  </a:lnTo>
                  <a:lnTo>
                    <a:pt x="122" y="337"/>
                  </a:lnTo>
                  <a:lnTo>
                    <a:pt x="124" y="335"/>
                  </a:lnTo>
                  <a:lnTo>
                    <a:pt x="124" y="334"/>
                  </a:lnTo>
                  <a:lnTo>
                    <a:pt x="124" y="334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0"/>
                  </a:lnTo>
                  <a:lnTo>
                    <a:pt x="124" y="305"/>
                  </a:lnTo>
                  <a:lnTo>
                    <a:pt x="119" y="295"/>
                  </a:lnTo>
                  <a:lnTo>
                    <a:pt x="117" y="295"/>
                  </a:lnTo>
                  <a:lnTo>
                    <a:pt x="116" y="294"/>
                  </a:lnTo>
                  <a:lnTo>
                    <a:pt x="114" y="290"/>
                  </a:lnTo>
                  <a:lnTo>
                    <a:pt x="111" y="280"/>
                  </a:lnTo>
                  <a:lnTo>
                    <a:pt x="109" y="280"/>
                  </a:lnTo>
                  <a:lnTo>
                    <a:pt x="109" y="280"/>
                  </a:lnTo>
                  <a:lnTo>
                    <a:pt x="109" y="279"/>
                  </a:lnTo>
                  <a:lnTo>
                    <a:pt x="111" y="275"/>
                  </a:lnTo>
                  <a:lnTo>
                    <a:pt x="116" y="265"/>
                  </a:lnTo>
                  <a:lnTo>
                    <a:pt x="116" y="264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16" y="255"/>
                  </a:lnTo>
                  <a:lnTo>
                    <a:pt x="114" y="255"/>
                  </a:lnTo>
                  <a:lnTo>
                    <a:pt x="109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6" y="254"/>
                  </a:lnTo>
                  <a:lnTo>
                    <a:pt x="106" y="255"/>
                  </a:lnTo>
                  <a:lnTo>
                    <a:pt x="106" y="254"/>
                  </a:lnTo>
                  <a:lnTo>
                    <a:pt x="106" y="254"/>
                  </a:lnTo>
                  <a:lnTo>
                    <a:pt x="104" y="254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102" y="250"/>
                  </a:lnTo>
                  <a:lnTo>
                    <a:pt x="104" y="244"/>
                  </a:lnTo>
                  <a:lnTo>
                    <a:pt x="106" y="234"/>
                  </a:lnTo>
                  <a:lnTo>
                    <a:pt x="104" y="230"/>
                  </a:lnTo>
                  <a:lnTo>
                    <a:pt x="104" y="227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6" y="214"/>
                  </a:lnTo>
                  <a:lnTo>
                    <a:pt x="107" y="212"/>
                  </a:lnTo>
                  <a:lnTo>
                    <a:pt x="107" y="212"/>
                  </a:lnTo>
                  <a:lnTo>
                    <a:pt x="109" y="210"/>
                  </a:lnTo>
                  <a:lnTo>
                    <a:pt x="109" y="210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2"/>
                  </a:lnTo>
                  <a:lnTo>
                    <a:pt x="101" y="200"/>
                  </a:lnTo>
                  <a:lnTo>
                    <a:pt x="97" y="195"/>
                  </a:lnTo>
                  <a:lnTo>
                    <a:pt x="94" y="190"/>
                  </a:lnTo>
                  <a:lnTo>
                    <a:pt x="91" y="184"/>
                  </a:lnTo>
                  <a:lnTo>
                    <a:pt x="91" y="182"/>
                  </a:lnTo>
                  <a:lnTo>
                    <a:pt x="87" y="177"/>
                  </a:lnTo>
                  <a:lnTo>
                    <a:pt x="86" y="177"/>
                  </a:lnTo>
                  <a:lnTo>
                    <a:pt x="77" y="169"/>
                  </a:lnTo>
                  <a:lnTo>
                    <a:pt x="72" y="167"/>
                  </a:lnTo>
                  <a:lnTo>
                    <a:pt x="62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62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9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2" y="153"/>
                  </a:lnTo>
                  <a:lnTo>
                    <a:pt x="41" y="153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2" y="143"/>
                  </a:lnTo>
                  <a:lnTo>
                    <a:pt x="30" y="143"/>
                  </a:lnTo>
                  <a:lnTo>
                    <a:pt x="30" y="142"/>
                  </a:lnTo>
                  <a:lnTo>
                    <a:pt x="30" y="140"/>
                  </a:lnTo>
                  <a:lnTo>
                    <a:pt x="29" y="138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17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5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9" y="112"/>
                  </a:lnTo>
                  <a:lnTo>
                    <a:pt x="5" y="112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7"/>
                  </a:lnTo>
                  <a:lnTo>
                    <a:pt x="5" y="105"/>
                  </a:lnTo>
                  <a:lnTo>
                    <a:pt x="7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5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08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7" y="93"/>
                  </a:lnTo>
                  <a:lnTo>
                    <a:pt x="25" y="85"/>
                  </a:lnTo>
                  <a:lnTo>
                    <a:pt x="37" y="87"/>
                  </a:lnTo>
                  <a:lnTo>
                    <a:pt x="47" y="105"/>
                  </a:lnTo>
                  <a:lnTo>
                    <a:pt x="56" y="117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7" y="123"/>
                  </a:lnTo>
                  <a:lnTo>
                    <a:pt x="61" y="12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7" y="137"/>
                  </a:lnTo>
                  <a:lnTo>
                    <a:pt x="76" y="140"/>
                  </a:lnTo>
                  <a:lnTo>
                    <a:pt x="77" y="140"/>
                  </a:lnTo>
                  <a:lnTo>
                    <a:pt x="86" y="140"/>
                  </a:lnTo>
                  <a:lnTo>
                    <a:pt x="86" y="142"/>
                  </a:lnTo>
                  <a:lnTo>
                    <a:pt x="87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5"/>
                  </a:lnTo>
                  <a:lnTo>
                    <a:pt x="94" y="143"/>
                  </a:lnTo>
                  <a:lnTo>
                    <a:pt x="96" y="140"/>
                  </a:lnTo>
                  <a:lnTo>
                    <a:pt x="99" y="140"/>
                  </a:lnTo>
                  <a:lnTo>
                    <a:pt x="101" y="138"/>
                  </a:lnTo>
                  <a:lnTo>
                    <a:pt x="102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7" y="133"/>
                  </a:lnTo>
                  <a:lnTo>
                    <a:pt x="109" y="132"/>
                  </a:lnTo>
                  <a:lnTo>
                    <a:pt x="109" y="130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9" y="127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21" y="130"/>
                  </a:lnTo>
                  <a:lnTo>
                    <a:pt x="122" y="133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4" y="137"/>
                  </a:lnTo>
                  <a:lnTo>
                    <a:pt x="136" y="137"/>
                  </a:lnTo>
                  <a:lnTo>
                    <a:pt x="137" y="138"/>
                  </a:lnTo>
                  <a:lnTo>
                    <a:pt x="139" y="138"/>
                  </a:lnTo>
                  <a:lnTo>
                    <a:pt x="141" y="138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4" y="142"/>
                  </a:lnTo>
                  <a:lnTo>
                    <a:pt x="146" y="143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5"/>
                  </a:lnTo>
                  <a:lnTo>
                    <a:pt x="151" y="145"/>
                  </a:lnTo>
                  <a:lnTo>
                    <a:pt x="154" y="140"/>
                  </a:lnTo>
                  <a:lnTo>
                    <a:pt x="154" y="138"/>
                  </a:lnTo>
                  <a:lnTo>
                    <a:pt x="154" y="137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7"/>
                  </a:lnTo>
                  <a:lnTo>
                    <a:pt x="156" y="125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2" y="117"/>
                  </a:lnTo>
                  <a:lnTo>
                    <a:pt x="164" y="117"/>
                  </a:lnTo>
                  <a:lnTo>
                    <a:pt x="166" y="117"/>
                  </a:lnTo>
                  <a:lnTo>
                    <a:pt x="167" y="117"/>
                  </a:lnTo>
                  <a:lnTo>
                    <a:pt x="167" y="118"/>
                  </a:lnTo>
                  <a:lnTo>
                    <a:pt x="167" y="118"/>
                  </a:lnTo>
                  <a:lnTo>
                    <a:pt x="169" y="117"/>
                  </a:lnTo>
                  <a:lnTo>
                    <a:pt x="169" y="117"/>
                  </a:lnTo>
                  <a:lnTo>
                    <a:pt x="174" y="105"/>
                  </a:lnTo>
                  <a:lnTo>
                    <a:pt x="174" y="103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1" y="97"/>
                  </a:lnTo>
                  <a:lnTo>
                    <a:pt x="169" y="87"/>
                  </a:lnTo>
                  <a:lnTo>
                    <a:pt x="169" y="87"/>
                  </a:lnTo>
                  <a:lnTo>
                    <a:pt x="169" y="83"/>
                  </a:lnTo>
                  <a:lnTo>
                    <a:pt x="169" y="77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1" y="72"/>
                  </a:lnTo>
                  <a:lnTo>
                    <a:pt x="172" y="72"/>
                  </a:lnTo>
                  <a:lnTo>
                    <a:pt x="172" y="70"/>
                  </a:lnTo>
                  <a:lnTo>
                    <a:pt x="172" y="62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7"/>
                  </a:lnTo>
                  <a:lnTo>
                    <a:pt x="174" y="47"/>
                  </a:lnTo>
                  <a:lnTo>
                    <a:pt x="174" y="45"/>
                  </a:lnTo>
                  <a:lnTo>
                    <a:pt x="174" y="45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6" y="40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4" y="28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7" y="20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89" y="18"/>
                  </a:lnTo>
                  <a:lnTo>
                    <a:pt x="192" y="17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201" y="17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6" y="18"/>
                  </a:lnTo>
                  <a:lnTo>
                    <a:pt x="206" y="20"/>
                  </a:lnTo>
                  <a:lnTo>
                    <a:pt x="207" y="18"/>
                  </a:lnTo>
                  <a:lnTo>
                    <a:pt x="211" y="17"/>
                  </a:lnTo>
                  <a:lnTo>
                    <a:pt x="212" y="15"/>
                  </a:lnTo>
                  <a:lnTo>
                    <a:pt x="214" y="15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0"/>
                  </a:lnTo>
                  <a:lnTo>
                    <a:pt x="221" y="3"/>
                  </a:lnTo>
                  <a:lnTo>
                    <a:pt x="222" y="2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4" y="7"/>
                  </a:lnTo>
                  <a:lnTo>
                    <a:pt x="236" y="8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9" y="22"/>
                  </a:lnTo>
                  <a:lnTo>
                    <a:pt x="251" y="22"/>
                  </a:lnTo>
                  <a:lnTo>
                    <a:pt x="259" y="25"/>
                  </a:lnTo>
                  <a:lnTo>
                    <a:pt x="261" y="27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9" y="3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79" y="60"/>
                  </a:lnTo>
                  <a:lnTo>
                    <a:pt x="277" y="63"/>
                  </a:lnTo>
                  <a:lnTo>
                    <a:pt x="276" y="65"/>
                  </a:lnTo>
                  <a:lnTo>
                    <a:pt x="274" y="67"/>
                  </a:lnTo>
                  <a:lnTo>
                    <a:pt x="274" y="68"/>
                  </a:lnTo>
                  <a:lnTo>
                    <a:pt x="272" y="70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82"/>
                  </a:lnTo>
                  <a:lnTo>
                    <a:pt x="271" y="83"/>
                  </a:lnTo>
                  <a:lnTo>
                    <a:pt x="271" y="83"/>
                  </a:lnTo>
                  <a:lnTo>
                    <a:pt x="271" y="85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4" y="87"/>
                  </a:lnTo>
                  <a:lnTo>
                    <a:pt x="276" y="88"/>
                  </a:lnTo>
                  <a:lnTo>
                    <a:pt x="277" y="90"/>
                  </a:lnTo>
                  <a:lnTo>
                    <a:pt x="276" y="92"/>
                  </a:lnTo>
                  <a:lnTo>
                    <a:pt x="276" y="92"/>
                  </a:lnTo>
                  <a:lnTo>
                    <a:pt x="262" y="103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2" y="107"/>
                  </a:lnTo>
                  <a:lnTo>
                    <a:pt x="264" y="108"/>
                  </a:lnTo>
                  <a:lnTo>
                    <a:pt x="264" y="108"/>
                  </a:lnTo>
                  <a:lnTo>
                    <a:pt x="266" y="108"/>
                  </a:lnTo>
                  <a:lnTo>
                    <a:pt x="271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6" y="108"/>
                  </a:lnTo>
                  <a:lnTo>
                    <a:pt x="276" y="108"/>
                  </a:lnTo>
                  <a:lnTo>
                    <a:pt x="276" y="112"/>
                  </a:lnTo>
                  <a:lnTo>
                    <a:pt x="276" y="117"/>
                  </a:lnTo>
                  <a:lnTo>
                    <a:pt x="274" y="118"/>
                  </a:lnTo>
                  <a:lnTo>
                    <a:pt x="274" y="120"/>
                  </a:lnTo>
                  <a:lnTo>
                    <a:pt x="272" y="125"/>
                  </a:lnTo>
                  <a:lnTo>
                    <a:pt x="271" y="128"/>
                  </a:lnTo>
                  <a:lnTo>
                    <a:pt x="269" y="135"/>
                  </a:lnTo>
                  <a:lnTo>
                    <a:pt x="267" y="138"/>
                  </a:lnTo>
                  <a:lnTo>
                    <a:pt x="272" y="152"/>
                  </a:lnTo>
                  <a:lnTo>
                    <a:pt x="279" y="169"/>
                  </a:lnTo>
                  <a:lnTo>
                    <a:pt x="281" y="169"/>
                  </a:lnTo>
                  <a:lnTo>
                    <a:pt x="282" y="170"/>
                  </a:lnTo>
                  <a:lnTo>
                    <a:pt x="297" y="174"/>
                  </a:lnTo>
                  <a:lnTo>
                    <a:pt x="304" y="175"/>
                  </a:lnTo>
                  <a:lnTo>
                    <a:pt x="306" y="177"/>
                  </a:lnTo>
                  <a:lnTo>
                    <a:pt x="313" y="189"/>
                  </a:lnTo>
                  <a:lnTo>
                    <a:pt x="321" y="200"/>
                  </a:lnTo>
                  <a:lnTo>
                    <a:pt x="328" y="205"/>
                  </a:lnTo>
                  <a:lnTo>
                    <a:pt x="333" y="207"/>
                  </a:lnTo>
                  <a:lnTo>
                    <a:pt x="333" y="219"/>
                  </a:lnTo>
                  <a:lnTo>
                    <a:pt x="333" y="222"/>
                  </a:lnTo>
                  <a:lnTo>
                    <a:pt x="333" y="224"/>
                  </a:lnTo>
                  <a:lnTo>
                    <a:pt x="333" y="225"/>
                  </a:lnTo>
                  <a:lnTo>
                    <a:pt x="331" y="227"/>
                  </a:lnTo>
                  <a:lnTo>
                    <a:pt x="331" y="229"/>
                  </a:lnTo>
                  <a:lnTo>
                    <a:pt x="328" y="234"/>
                  </a:lnTo>
                  <a:lnTo>
                    <a:pt x="324" y="239"/>
                  </a:lnTo>
                  <a:lnTo>
                    <a:pt x="321" y="247"/>
                  </a:lnTo>
                  <a:lnTo>
                    <a:pt x="311" y="272"/>
                  </a:lnTo>
                  <a:lnTo>
                    <a:pt x="311" y="274"/>
                  </a:lnTo>
                  <a:lnTo>
                    <a:pt x="309" y="277"/>
                  </a:lnTo>
                  <a:lnTo>
                    <a:pt x="309" y="279"/>
                  </a:lnTo>
                  <a:lnTo>
                    <a:pt x="309" y="280"/>
                  </a:lnTo>
                  <a:lnTo>
                    <a:pt x="309" y="285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311" y="289"/>
                  </a:lnTo>
                  <a:lnTo>
                    <a:pt x="313" y="292"/>
                  </a:lnTo>
                  <a:lnTo>
                    <a:pt x="313" y="292"/>
                  </a:lnTo>
                  <a:lnTo>
                    <a:pt x="314" y="294"/>
                  </a:lnTo>
                  <a:lnTo>
                    <a:pt x="316" y="295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9" y="297"/>
                  </a:lnTo>
                  <a:lnTo>
                    <a:pt x="319" y="299"/>
                  </a:lnTo>
                  <a:lnTo>
                    <a:pt x="321" y="302"/>
                  </a:lnTo>
                  <a:lnTo>
                    <a:pt x="323" y="304"/>
                  </a:lnTo>
                  <a:lnTo>
                    <a:pt x="323" y="304"/>
                  </a:lnTo>
                  <a:lnTo>
                    <a:pt x="324" y="305"/>
                  </a:lnTo>
                  <a:lnTo>
                    <a:pt x="324" y="307"/>
                  </a:lnTo>
                  <a:lnTo>
                    <a:pt x="329" y="315"/>
                  </a:lnTo>
                  <a:lnTo>
                    <a:pt x="334" y="324"/>
                  </a:lnTo>
                  <a:lnTo>
                    <a:pt x="334" y="327"/>
                  </a:lnTo>
                  <a:lnTo>
                    <a:pt x="334" y="327"/>
                  </a:lnTo>
                  <a:lnTo>
                    <a:pt x="336" y="329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5"/>
                  </a:lnTo>
                  <a:lnTo>
                    <a:pt x="343" y="340"/>
                  </a:lnTo>
                  <a:lnTo>
                    <a:pt x="346" y="344"/>
                  </a:lnTo>
                  <a:lnTo>
                    <a:pt x="346" y="345"/>
                  </a:lnTo>
                  <a:lnTo>
                    <a:pt x="348" y="347"/>
                  </a:lnTo>
                  <a:lnTo>
                    <a:pt x="348" y="347"/>
                  </a:lnTo>
                  <a:lnTo>
                    <a:pt x="349" y="349"/>
                  </a:lnTo>
                  <a:lnTo>
                    <a:pt x="351" y="349"/>
                  </a:lnTo>
                  <a:lnTo>
                    <a:pt x="351" y="350"/>
                  </a:lnTo>
                  <a:lnTo>
                    <a:pt x="351" y="352"/>
                  </a:lnTo>
                  <a:lnTo>
                    <a:pt x="363" y="375"/>
                  </a:lnTo>
                  <a:lnTo>
                    <a:pt x="363" y="375"/>
                  </a:lnTo>
                  <a:lnTo>
                    <a:pt x="363" y="377"/>
                  </a:lnTo>
                  <a:lnTo>
                    <a:pt x="364" y="387"/>
                  </a:lnTo>
                  <a:lnTo>
                    <a:pt x="366" y="387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4" y="390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3" y="390"/>
                  </a:lnTo>
                  <a:lnTo>
                    <a:pt x="363" y="389"/>
                  </a:lnTo>
                  <a:lnTo>
                    <a:pt x="361" y="389"/>
                  </a:lnTo>
                  <a:lnTo>
                    <a:pt x="354" y="394"/>
                  </a:lnTo>
                  <a:lnTo>
                    <a:pt x="354" y="399"/>
                  </a:lnTo>
                  <a:lnTo>
                    <a:pt x="354" y="405"/>
                  </a:lnTo>
                  <a:lnTo>
                    <a:pt x="354" y="426"/>
                  </a:lnTo>
                  <a:lnTo>
                    <a:pt x="358" y="434"/>
                  </a:lnTo>
                  <a:lnTo>
                    <a:pt x="359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3" y="434"/>
                  </a:lnTo>
                  <a:lnTo>
                    <a:pt x="363" y="434"/>
                  </a:lnTo>
                  <a:lnTo>
                    <a:pt x="363" y="436"/>
                  </a:lnTo>
                  <a:lnTo>
                    <a:pt x="364" y="442"/>
                  </a:lnTo>
                  <a:lnTo>
                    <a:pt x="363" y="444"/>
                  </a:lnTo>
                  <a:lnTo>
                    <a:pt x="361" y="446"/>
                  </a:lnTo>
                  <a:lnTo>
                    <a:pt x="361" y="446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6" y="447"/>
                  </a:lnTo>
                  <a:lnTo>
                    <a:pt x="356" y="447"/>
                  </a:lnTo>
                  <a:lnTo>
                    <a:pt x="356" y="449"/>
                  </a:lnTo>
                  <a:lnTo>
                    <a:pt x="356" y="449"/>
                  </a:lnTo>
                  <a:lnTo>
                    <a:pt x="354" y="449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6" y="454"/>
                  </a:lnTo>
                  <a:lnTo>
                    <a:pt x="358" y="461"/>
                  </a:lnTo>
                  <a:lnTo>
                    <a:pt x="358" y="462"/>
                  </a:lnTo>
                  <a:lnTo>
                    <a:pt x="358" y="462"/>
                  </a:lnTo>
                  <a:lnTo>
                    <a:pt x="359" y="464"/>
                  </a:lnTo>
                  <a:lnTo>
                    <a:pt x="361" y="467"/>
                  </a:lnTo>
                  <a:lnTo>
                    <a:pt x="363" y="469"/>
                  </a:lnTo>
                  <a:lnTo>
                    <a:pt x="364" y="472"/>
                  </a:lnTo>
                  <a:lnTo>
                    <a:pt x="366" y="472"/>
                  </a:lnTo>
                  <a:lnTo>
                    <a:pt x="368" y="472"/>
                  </a:lnTo>
                  <a:lnTo>
                    <a:pt x="371" y="471"/>
                  </a:lnTo>
                  <a:lnTo>
                    <a:pt x="376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83" y="481"/>
                  </a:lnTo>
                  <a:lnTo>
                    <a:pt x="383" y="481"/>
                  </a:lnTo>
                  <a:lnTo>
                    <a:pt x="383" y="482"/>
                  </a:lnTo>
                  <a:lnTo>
                    <a:pt x="383" y="484"/>
                  </a:lnTo>
                  <a:lnTo>
                    <a:pt x="383" y="486"/>
                  </a:lnTo>
                  <a:lnTo>
                    <a:pt x="381" y="486"/>
                  </a:lnTo>
                  <a:lnTo>
                    <a:pt x="379" y="489"/>
                  </a:lnTo>
                  <a:lnTo>
                    <a:pt x="379" y="489"/>
                  </a:lnTo>
                  <a:lnTo>
                    <a:pt x="379" y="491"/>
                  </a:lnTo>
                  <a:lnTo>
                    <a:pt x="379" y="49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09"/>
                  </a:lnTo>
                  <a:lnTo>
                    <a:pt x="384" y="509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93" y="511"/>
                  </a:lnTo>
                  <a:lnTo>
                    <a:pt x="394" y="512"/>
                  </a:lnTo>
                  <a:lnTo>
                    <a:pt x="396" y="512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4" y="519"/>
                  </a:lnTo>
                  <a:lnTo>
                    <a:pt x="404" y="521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4"/>
                  </a:lnTo>
                  <a:lnTo>
                    <a:pt x="408" y="536"/>
                  </a:lnTo>
                  <a:lnTo>
                    <a:pt x="406" y="539"/>
                  </a:lnTo>
                  <a:lnTo>
                    <a:pt x="406" y="541"/>
                  </a:lnTo>
                  <a:lnTo>
                    <a:pt x="398" y="556"/>
                  </a:lnTo>
                  <a:lnTo>
                    <a:pt x="391" y="564"/>
                  </a:lnTo>
                  <a:lnTo>
                    <a:pt x="388" y="566"/>
                  </a:lnTo>
                  <a:lnTo>
                    <a:pt x="388" y="566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11" y="587"/>
                  </a:lnTo>
                  <a:lnTo>
                    <a:pt x="411" y="587"/>
                  </a:lnTo>
                  <a:lnTo>
                    <a:pt x="418" y="589"/>
                  </a:lnTo>
                  <a:lnTo>
                    <a:pt x="423" y="591"/>
                  </a:lnTo>
                  <a:lnTo>
                    <a:pt x="424" y="592"/>
                  </a:lnTo>
                  <a:lnTo>
                    <a:pt x="426" y="592"/>
                  </a:lnTo>
                  <a:lnTo>
                    <a:pt x="433" y="597"/>
                  </a:lnTo>
                  <a:lnTo>
                    <a:pt x="439" y="602"/>
                  </a:lnTo>
                  <a:lnTo>
                    <a:pt x="443" y="604"/>
                  </a:lnTo>
                  <a:lnTo>
                    <a:pt x="444" y="606"/>
                  </a:lnTo>
                  <a:lnTo>
                    <a:pt x="446" y="606"/>
                  </a:lnTo>
                  <a:lnTo>
                    <a:pt x="446" y="607"/>
                  </a:lnTo>
                  <a:lnTo>
                    <a:pt x="448" y="609"/>
                  </a:lnTo>
                  <a:lnTo>
                    <a:pt x="453" y="617"/>
                  </a:lnTo>
                  <a:lnTo>
                    <a:pt x="454" y="619"/>
                  </a:lnTo>
                  <a:lnTo>
                    <a:pt x="461" y="626"/>
                  </a:lnTo>
                  <a:lnTo>
                    <a:pt x="461" y="626"/>
                  </a:lnTo>
                  <a:lnTo>
                    <a:pt x="466" y="631"/>
                  </a:lnTo>
                  <a:lnTo>
                    <a:pt x="466" y="631"/>
                  </a:lnTo>
                  <a:lnTo>
                    <a:pt x="463" y="641"/>
                  </a:lnTo>
                  <a:lnTo>
                    <a:pt x="461" y="642"/>
                  </a:lnTo>
                  <a:lnTo>
                    <a:pt x="461" y="646"/>
                  </a:lnTo>
                  <a:lnTo>
                    <a:pt x="461" y="647"/>
                  </a:lnTo>
                  <a:lnTo>
                    <a:pt x="459" y="664"/>
                  </a:lnTo>
                  <a:lnTo>
                    <a:pt x="459" y="667"/>
                  </a:lnTo>
                  <a:lnTo>
                    <a:pt x="458" y="669"/>
                  </a:lnTo>
                  <a:lnTo>
                    <a:pt x="458" y="671"/>
                  </a:lnTo>
                  <a:lnTo>
                    <a:pt x="448" y="688"/>
                  </a:lnTo>
                  <a:lnTo>
                    <a:pt x="436" y="706"/>
                  </a:lnTo>
                  <a:lnTo>
                    <a:pt x="429" y="721"/>
                  </a:lnTo>
                  <a:lnTo>
                    <a:pt x="426" y="728"/>
                  </a:lnTo>
                  <a:lnTo>
                    <a:pt x="419" y="741"/>
                  </a:lnTo>
                  <a:lnTo>
                    <a:pt x="418" y="744"/>
                  </a:lnTo>
                  <a:lnTo>
                    <a:pt x="416" y="748"/>
                  </a:lnTo>
                  <a:lnTo>
                    <a:pt x="416" y="749"/>
                  </a:lnTo>
                  <a:lnTo>
                    <a:pt x="409" y="763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3"/>
                  </a:lnTo>
                  <a:lnTo>
                    <a:pt x="398" y="779"/>
                  </a:lnTo>
                  <a:lnTo>
                    <a:pt x="391" y="793"/>
                  </a:lnTo>
                  <a:lnTo>
                    <a:pt x="383" y="803"/>
                  </a:lnTo>
                  <a:lnTo>
                    <a:pt x="379" y="808"/>
                  </a:lnTo>
                  <a:lnTo>
                    <a:pt x="373" y="813"/>
                  </a:lnTo>
                  <a:lnTo>
                    <a:pt x="373" y="814"/>
                  </a:lnTo>
                  <a:lnTo>
                    <a:pt x="359" y="831"/>
                  </a:lnTo>
                  <a:lnTo>
                    <a:pt x="356" y="836"/>
                  </a:lnTo>
                  <a:lnTo>
                    <a:pt x="356" y="838"/>
                  </a:lnTo>
                  <a:lnTo>
                    <a:pt x="354" y="838"/>
                  </a:lnTo>
                  <a:lnTo>
                    <a:pt x="354" y="838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41"/>
                  </a:lnTo>
                  <a:lnTo>
                    <a:pt x="353" y="841"/>
                  </a:lnTo>
                  <a:lnTo>
                    <a:pt x="351" y="844"/>
                  </a:lnTo>
                  <a:lnTo>
                    <a:pt x="346" y="853"/>
                  </a:lnTo>
                  <a:lnTo>
                    <a:pt x="336" y="866"/>
                  </a:lnTo>
                  <a:lnTo>
                    <a:pt x="336" y="868"/>
                  </a:lnTo>
                  <a:lnTo>
                    <a:pt x="336" y="868"/>
                  </a:lnTo>
                  <a:lnTo>
                    <a:pt x="334" y="869"/>
                  </a:lnTo>
                  <a:lnTo>
                    <a:pt x="333" y="868"/>
                  </a:lnTo>
                  <a:lnTo>
                    <a:pt x="333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9"/>
                  </a:lnTo>
                  <a:lnTo>
                    <a:pt x="331" y="871"/>
                  </a:lnTo>
                  <a:lnTo>
                    <a:pt x="331" y="873"/>
                  </a:lnTo>
                  <a:lnTo>
                    <a:pt x="333" y="874"/>
                  </a:lnTo>
                  <a:lnTo>
                    <a:pt x="333" y="874"/>
                  </a:lnTo>
                  <a:lnTo>
                    <a:pt x="331" y="876"/>
                  </a:lnTo>
                  <a:lnTo>
                    <a:pt x="319" y="878"/>
                  </a:lnTo>
                  <a:lnTo>
                    <a:pt x="314" y="876"/>
                  </a:lnTo>
                  <a:lnTo>
                    <a:pt x="311" y="874"/>
                  </a:lnTo>
                  <a:lnTo>
                    <a:pt x="309" y="873"/>
                  </a:lnTo>
                  <a:lnTo>
                    <a:pt x="308" y="869"/>
                  </a:lnTo>
                  <a:lnTo>
                    <a:pt x="306" y="869"/>
                  </a:lnTo>
                  <a:lnTo>
                    <a:pt x="299" y="876"/>
                  </a:lnTo>
                  <a:lnTo>
                    <a:pt x="297" y="879"/>
                  </a:lnTo>
                  <a:lnTo>
                    <a:pt x="297" y="879"/>
                  </a:lnTo>
                  <a:lnTo>
                    <a:pt x="296" y="881"/>
                  </a:lnTo>
                  <a:lnTo>
                    <a:pt x="296" y="883"/>
                  </a:lnTo>
                  <a:lnTo>
                    <a:pt x="292" y="883"/>
                  </a:lnTo>
                  <a:lnTo>
                    <a:pt x="289" y="883"/>
                  </a:lnTo>
                  <a:lnTo>
                    <a:pt x="287" y="883"/>
                  </a:lnTo>
                  <a:lnTo>
                    <a:pt x="284" y="886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79" y="886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6" y="884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1"/>
                  </a:lnTo>
                  <a:lnTo>
                    <a:pt x="276" y="881"/>
                  </a:lnTo>
                  <a:lnTo>
                    <a:pt x="276" y="879"/>
                  </a:lnTo>
                  <a:lnTo>
                    <a:pt x="277" y="878"/>
                  </a:lnTo>
                  <a:lnTo>
                    <a:pt x="277" y="878"/>
                  </a:lnTo>
                  <a:lnTo>
                    <a:pt x="277" y="876"/>
                  </a:lnTo>
                  <a:lnTo>
                    <a:pt x="279" y="876"/>
                  </a:lnTo>
                  <a:lnTo>
                    <a:pt x="279" y="871"/>
                  </a:lnTo>
                  <a:lnTo>
                    <a:pt x="277" y="871"/>
                  </a:lnTo>
                  <a:lnTo>
                    <a:pt x="277" y="871"/>
                  </a:lnTo>
                  <a:lnTo>
                    <a:pt x="274" y="879"/>
                  </a:lnTo>
                  <a:lnTo>
                    <a:pt x="274" y="879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3"/>
                  </a:lnTo>
                  <a:lnTo>
                    <a:pt x="274" y="884"/>
                  </a:lnTo>
                  <a:lnTo>
                    <a:pt x="274" y="884"/>
                  </a:lnTo>
                  <a:lnTo>
                    <a:pt x="276" y="886"/>
                  </a:lnTo>
                  <a:lnTo>
                    <a:pt x="276" y="886"/>
                  </a:lnTo>
                  <a:lnTo>
                    <a:pt x="274" y="886"/>
                  </a:lnTo>
                  <a:lnTo>
                    <a:pt x="272" y="891"/>
                  </a:lnTo>
                  <a:lnTo>
                    <a:pt x="272" y="891"/>
                  </a:lnTo>
                  <a:lnTo>
                    <a:pt x="261" y="891"/>
                  </a:lnTo>
                  <a:lnTo>
                    <a:pt x="256" y="889"/>
                  </a:lnTo>
                  <a:lnTo>
                    <a:pt x="256" y="889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901"/>
                  </a:lnTo>
                  <a:lnTo>
                    <a:pt x="257" y="901"/>
                  </a:lnTo>
                  <a:lnTo>
                    <a:pt x="257" y="901"/>
                  </a:lnTo>
                  <a:lnTo>
                    <a:pt x="256" y="901"/>
                  </a:lnTo>
                  <a:lnTo>
                    <a:pt x="256" y="899"/>
                  </a:lnTo>
                  <a:lnTo>
                    <a:pt x="257" y="899"/>
                  </a:lnTo>
                  <a:lnTo>
                    <a:pt x="257" y="899"/>
                  </a:lnTo>
                  <a:lnTo>
                    <a:pt x="256" y="899"/>
                  </a:lnTo>
                  <a:lnTo>
                    <a:pt x="256" y="898"/>
                  </a:lnTo>
                  <a:lnTo>
                    <a:pt x="254" y="896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7" y="893"/>
                  </a:lnTo>
                  <a:lnTo>
                    <a:pt x="251" y="896"/>
                  </a:lnTo>
                  <a:lnTo>
                    <a:pt x="251" y="896"/>
                  </a:lnTo>
                  <a:lnTo>
                    <a:pt x="251" y="904"/>
                  </a:lnTo>
                  <a:lnTo>
                    <a:pt x="249" y="904"/>
                  </a:lnTo>
                  <a:lnTo>
                    <a:pt x="244" y="908"/>
                  </a:lnTo>
                  <a:lnTo>
                    <a:pt x="242" y="906"/>
                  </a:lnTo>
                  <a:lnTo>
                    <a:pt x="241" y="904"/>
                  </a:lnTo>
                  <a:lnTo>
                    <a:pt x="239" y="903"/>
                  </a:lnTo>
                  <a:lnTo>
                    <a:pt x="239" y="901"/>
                  </a:lnTo>
                  <a:lnTo>
                    <a:pt x="234" y="901"/>
                  </a:lnTo>
                  <a:lnTo>
                    <a:pt x="219" y="911"/>
                  </a:lnTo>
                  <a:lnTo>
                    <a:pt x="219" y="913"/>
                  </a:lnTo>
                  <a:lnTo>
                    <a:pt x="219" y="914"/>
                  </a:lnTo>
                  <a:lnTo>
                    <a:pt x="219" y="914"/>
                  </a:lnTo>
                  <a:lnTo>
                    <a:pt x="212" y="916"/>
                  </a:lnTo>
                  <a:lnTo>
                    <a:pt x="209" y="919"/>
                  </a:lnTo>
                  <a:lnTo>
                    <a:pt x="207" y="919"/>
                  </a:lnTo>
                  <a:lnTo>
                    <a:pt x="207" y="919"/>
                  </a:lnTo>
                  <a:lnTo>
                    <a:pt x="204" y="919"/>
                  </a:lnTo>
                  <a:lnTo>
                    <a:pt x="202" y="919"/>
                  </a:lnTo>
                  <a:lnTo>
                    <a:pt x="192" y="924"/>
                  </a:lnTo>
                  <a:lnTo>
                    <a:pt x="192" y="924"/>
                  </a:lnTo>
                  <a:lnTo>
                    <a:pt x="192" y="928"/>
                  </a:lnTo>
                  <a:lnTo>
                    <a:pt x="192" y="928"/>
                  </a:lnTo>
                  <a:lnTo>
                    <a:pt x="187" y="934"/>
                  </a:lnTo>
                  <a:lnTo>
                    <a:pt x="187" y="934"/>
                  </a:lnTo>
                  <a:lnTo>
                    <a:pt x="184" y="934"/>
                  </a:lnTo>
                  <a:lnTo>
                    <a:pt x="182" y="933"/>
                  </a:lnTo>
                  <a:lnTo>
                    <a:pt x="182" y="931"/>
                  </a:lnTo>
                  <a:lnTo>
                    <a:pt x="177" y="928"/>
                  </a:lnTo>
                  <a:lnTo>
                    <a:pt x="176" y="929"/>
                  </a:lnTo>
                  <a:lnTo>
                    <a:pt x="156" y="938"/>
                  </a:lnTo>
                  <a:lnTo>
                    <a:pt x="154" y="939"/>
                  </a:lnTo>
                  <a:lnTo>
                    <a:pt x="146" y="939"/>
                  </a:lnTo>
                  <a:lnTo>
                    <a:pt x="144" y="939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Freeform 226"/>
            <p:cNvSpPr>
              <a:spLocks/>
            </p:cNvSpPr>
            <p:nvPr/>
          </p:nvSpPr>
          <p:spPr bwMode="auto">
            <a:xfrm>
              <a:off x="5116048" y="1467099"/>
              <a:ext cx="781803" cy="1679729"/>
            </a:xfrm>
            <a:custGeom>
              <a:avLst/>
              <a:gdLst>
                <a:gd name="T0" fmla="*/ 557 w 579"/>
                <a:gd name="T1" fmla="*/ 236 h 1244"/>
                <a:gd name="T2" fmla="*/ 556 w 579"/>
                <a:gd name="T3" fmla="*/ 157 h 1244"/>
                <a:gd name="T4" fmla="*/ 544 w 579"/>
                <a:gd name="T5" fmla="*/ 122 h 1244"/>
                <a:gd name="T6" fmla="*/ 537 w 579"/>
                <a:gd name="T7" fmla="*/ 87 h 1244"/>
                <a:gd name="T8" fmla="*/ 486 w 579"/>
                <a:gd name="T9" fmla="*/ 45 h 1244"/>
                <a:gd name="T10" fmla="*/ 470 w 579"/>
                <a:gd name="T11" fmla="*/ 32 h 1244"/>
                <a:gd name="T12" fmla="*/ 452 w 579"/>
                <a:gd name="T13" fmla="*/ 9 h 1244"/>
                <a:gd name="T14" fmla="*/ 425 w 579"/>
                <a:gd name="T15" fmla="*/ 52 h 1244"/>
                <a:gd name="T16" fmla="*/ 357 w 579"/>
                <a:gd name="T17" fmla="*/ 84 h 1244"/>
                <a:gd name="T18" fmla="*/ 294 w 579"/>
                <a:gd name="T19" fmla="*/ 137 h 1244"/>
                <a:gd name="T20" fmla="*/ 265 w 579"/>
                <a:gd name="T21" fmla="*/ 214 h 1244"/>
                <a:gd name="T22" fmla="*/ 217 w 579"/>
                <a:gd name="T23" fmla="*/ 296 h 1244"/>
                <a:gd name="T24" fmla="*/ 185 w 579"/>
                <a:gd name="T25" fmla="*/ 409 h 1244"/>
                <a:gd name="T26" fmla="*/ 137 w 579"/>
                <a:gd name="T27" fmla="*/ 446 h 1244"/>
                <a:gd name="T28" fmla="*/ 88 w 579"/>
                <a:gd name="T29" fmla="*/ 551 h 1244"/>
                <a:gd name="T30" fmla="*/ 107 w 579"/>
                <a:gd name="T31" fmla="*/ 691 h 1244"/>
                <a:gd name="T32" fmla="*/ 87 w 579"/>
                <a:gd name="T33" fmla="*/ 766 h 1244"/>
                <a:gd name="T34" fmla="*/ 47 w 579"/>
                <a:gd name="T35" fmla="*/ 830 h 1244"/>
                <a:gd name="T36" fmla="*/ 17 w 579"/>
                <a:gd name="T37" fmla="*/ 910 h 1244"/>
                <a:gd name="T38" fmla="*/ 2 w 579"/>
                <a:gd name="T39" fmla="*/ 903 h 1244"/>
                <a:gd name="T40" fmla="*/ 22 w 579"/>
                <a:gd name="T41" fmla="*/ 952 h 1244"/>
                <a:gd name="T42" fmla="*/ 17 w 579"/>
                <a:gd name="T43" fmla="*/ 967 h 1244"/>
                <a:gd name="T44" fmla="*/ 25 w 579"/>
                <a:gd name="T45" fmla="*/ 1053 h 1244"/>
                <a:gd name="T46" fmla="*/ 45 w 579"/>
                <a:gd name="T47" fmla="*/ 1097 h 1244"/>
                <a:gd name="T48" fmla="*/ 63 w 579"/>
                <a:gd name="T49" fmla="*/ 1122 h 1244"/>
                <a:gd name="T50" fmla="*/ 55 w 579"/>
                <a:gd name="T51" fmla="*/ 1159 h 1244"/>
                <a:gd name="T52" fmla="*/ 55 w 579"/>
                <a:gd name="T53" fmla="*/ 1219 h 1244"/>
                <a:gd name="T54" fmla="*/ 83 w 579"/>
                <a:gd name="T55" fmla="*/ 1240 h 1244"/>
                <a:gd name="T56" fmla="*/ 128 w 579"/>
                <a:gd name="T57" fmla="*/ 1230 h 1244"/>
                <a:gd name="T58" fmla="*/ 145 w 579"/>
                <a:gd name="T59" fmla="*/ 1184 h 1244"/>
                <a:gd name="T60" fmla="*/ 172 w 579"/>
                <a:gd name="T61" fmla="*/ 1175 h 1244"/>
                <a:gd name="T62" fmla="*/ 235 w 579"/>
                <a:gd name="T63" fmla="*/ 1134 h 1244"/>
                <a:gd name="T64" fmla="*/ 260 w 579"/>
                <a:gd name="T65" fmla="*/ 1033 h 1244"/>
                <a:gd name="T66" fmla="*/ 264 w 579"/>
                <a:gd name="T67" fmla="*/ 1003 h 1244"/>
                <a:gd name="T68" fmla="*/ 252 w 579"/>
                <a:gd name="T69" fmla="*/ 950 h 1244"/>
                <a:gd name="T70" fmla="*/ 315 w 579"/>
                <a:gd name="T71" fmla="*/ 928 h 1244"/>
                <a:gd name="T72" fmla="*/ 325 w 579"/>
                <a:gd name="T73" fmla="*/ 923 h 1244"/>
                <a:gd name="T74" fmla="*/ 350 w 579"/>
                <a:gd name="T75" fmla="*/ 883 h 1244"/>
                <a:gd name="T76" fmla="*/ 279 w 579"/>
                <a:gd name="T77" fmla="*/ 882 h 1244"/>
                <a:gd name="T78" fmla="*/ 289 w 579"/>
                <a:gd name="T79" fmla="*/ 872 h 1244"/>
                <a:gd name="T80" fmla="*/ 307 w 579"/>
                <a:gd name="T81" fmla="*/ 857 h 1244"/>
                <a:gd name="T82" fmla="*/ 317 w 579"/>
                <a:gd name="T83" fmla="*/ 885 h 1244"/>
                <a:gd name="T84" fmla="*/ 359 w 579"/>
                <a:gd name="T85" fmla="*/ 870 h 1244"/>
                <a:gd name="T86" fmla="*/ 369 w 579"/>
                <a:gd name="T87" fmla="*/ 850 h 1244"/>
                <a:gd name="T88" fmla="*/ 352 w 579"/>
                <a:gd name="T89" fmla="*/ 810 h 1244"/>
                <a:gd name="T90" fmla="*/ 329 w 579"/>
                <a:gd name="T91" fmla="*/ 776 h 1244"/>
                <a:gd name="T92" fmla="*/ 315 w 579"/>
                <a:gd name="T93" fmla="*/ 776 h 1244"/>
                <a:gd name="T94" fmla="*/ 294 w 579"/>
                <a:gd name="T95" fmla="*/ 743 h 1244"/>
                <a:gd name="T96" fmla="*/ 309 w 579"/>
                <a:gd name="T97" fmla="*/ 648 h 1244"/>
                <a:gd name="T98" fmla="*/ 330 w 579"/>
                <a:gd name="T99" fmla="*/ 603 h 1244"/>
                <a:gd name="T100" fmla="*/ 345 w 579"/>
                <a:gd name="T101" fmla="*/ 576 h 1244"/>
                <a:gd name="T102" fmla="*/ 372 w 579"/>
                <a:gd name="T103" fmla="*/ 536 h 1244"/>
                <a:gd name="T104" fmla="*/ 399 w 579"/>
                <a:gd name="T105" fmla="*/ 506 h 1244"/>
                <a:gd name="T106" fmla="*/ 425 w 579"/>
                <a:gd name="T107" fmla="*/ 496 h 1244"/>
                <a:gd name="T108" fmla="*/ 460 w 579"/>
                <a:gd name="T109" fmla="*/ 451 h 1244"/>
                <a:gd name="T110" fmla="*/ 474 w 579"/>
                <a:gd name="T111" fmla="*/ 404 h 1244"/>
                <a:gd name="T112" fmla="*/ 474 w 579"/>
                <a:gd name="T113" fmla="*/ 343 h 1244"/>
                <a:gd name="T114" fmla="*/ 484 w 579"/>
                <a:gd name="T115" fmla="*/ 343 h 1244"/>
                <a:gd name="T116" fmla="*/ 486 w 579"/>
                <a:gd name="T117" fmla="*/ 338 h 1244"/>
                <a:gd name="T118" fmla="*/ 502 w 579"/>
                <a:gd name="T119" fmla="*/ 318 h 1244"/>
                <a:gd name="T120" fmla="*/ 511 w 579"/>
                <a:gd name="T121" fmla="*/ 296 h 1244"/>
                <a:gd name="T122" fmla="*/ 577 w 579"/>
                <a:gd name="T123" fmla="*/ 296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9" h="1244">
                  <a:moveTo>
                    <a:pt x="579" y="294"/>
                  </a:moveTo>
                  <a:lnTo>
                    <a:pt x="579" y="292"/>
                  </a:lnTo>
                  <a:lnTo>
                    <a:pt x="572" y="276"/>
                  </a:lnTo>
                  <a:lnTo>
                    <a:pt x="572" y="272"/>
                  </a:lnTo>
                  <a:lnTo>
                    <a:pt x="569" y="266"/>
                  </a:lnTo>
                  <a:lnTo>
                    <a:pt x="569" y="264"/>
                  </a:lnTo>
                  <a:lnTo>
                    <a:pt x="567" y="264"/>
                  </a:lnTo>
                  <a:lnTo>
                    <a:pt x="567" y="264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4" y="262"/>
                  </a:lnTo>
                  <a:lnTo>
                    <a:pt x="562" y="261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59" y="254"/>
                  </a:lnTo>
                  <a:lnTo>
                    <a:pt x="557" y="251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7" y="236"/>
                  </a:lnTo>
                  <a:lnTo>
                    <a:pt x="557" y="236"/>
                  </a:lnTo>
                  <a:lnTo>
                    <a:pt x="559" y="232"/>
                  </a:lnTo>
                  <a:lnTo>
                    <a:pt x="562" y="229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6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7" y="202"/>
                  </a:lnTo>
                  <a:lnTo>
                    <a:pt x="564" y="197"/>
                  </a:lnTo>
                  <a:lnTo>
                    <a:pt x="559" y="187"/>
                  </a:lnTo>
                  <a:lnTo>
                    <a:pt x="557" y="187"/>
                  </a:lnTo>
                  <a:lnTo>
                    <a:pt x="556" y="186"/>
                  </a:lnTo>
                  <a:lnTo>
                    <a:pt x="554" y="182"/>
                  </a:lnTo>
                  <a:lnTo>
                    <a:pt x="551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49" y="171"/>
                  </a:lnTo>
                  <a:lnTo>
                    <a:pt x="551" y="167"/>
                  </a:lnTo>
                  <a:lnTo>
                    <a:pt x="556" y="157"/>
                  </a:lnTo>
                  <a:lnTo>
                    <a:pt x="556" y="156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56" y="147"/>
                  </a:lnTo>
                  <a:lnTo>
                    <a:pt x="554" y="147"/>
                  </a:lnTo>
                  <a:lnTo>
                    <a:pt x="549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6" y="146"/>
                  </a:lnTo>
                  <a:lnTo>
                    <a:pt x="546" y="147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4" y="146"/>
                  </a:lnTo>
                  <a:lnTo>
                    <a:pt x="542" y="144"/>
                  </a:lnTo>
                  <a:lnTo>
                    <a:pt x="542" y="144"/>
                  </a:lnTo>
                  <a:lnTo>
                    <a:pt x="542" y="142"/>
                  </a:lnTo>
                  <a:lnTo>
                    <a:pt x="544" y="136"/>
                  </a:lnTo>
                  <a:lnTo>
                    <a:pt x="546" y="126"/>
                  </a:lnTo>
                  <a:lnTo>
                    <a:pt x="544" y="122"/>
                  </a:lnTo>
                  <a:lnTo>
                    <a:pt x="544" y="119"/>
                  </a:lnTo>
                  <a:lnTo>
                    <a:pt x="542" y="112"/>
                  </a:lnTo>
                  <a:lnTo>
                    <a:pt x="542" y="112"/>
                  </a:lnTo>
                  <a:lnTo>
                    <a:pt x="542" y="107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6" y="106"/>
                  </a:lnTo>
                  <a:lnTo>
                    <a:pt x="547" y="104"/>
                  </a:lnTo>
                  <a:lnTo>
                    <a:pt x="547" y="104"/>
                  </a:lnTo>
                  <a:lnTo>
                    <a:pt x="549" y="102"/>
                  </a:lnTo>
                  <a:lnTo>
                    <a:pt x="549" y="102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99"/>
                  </a:lnTo>
                  <a:lnTo>
                    <a:pt x="549" y="99"/>
                  </a:lnTo>
                  <a:lnTo>
                    <a:pt x="544" y="94"/>
                  </a:lnTo>
                  <a:lnTo>
                    <a:pt x="541" y="92"/>
                  </a:lnTo>
                  <a:lnTo>
                    <a:pt x="537" y="87"/>
                  </a:lnTo>
                  <a:lnTo>
                    <a:pt x="534" y="82"/>
                  </a:lnTo>
                  <a:lnTo>
                    <a:pt x="531" y="76"/>
                  </a:lnTo>
                  <a:lnTo>
                    <a:pt x="531" y="74"/>
                  </a:lnTo>
                  <a:lnTo>
                    <a:pt x="527" y="69"/>
                  </a:lnTo>
                  <a:lnTo>
                    <a:pt x="526" y="69"/>
                  </a:lnTo>
                  <a:lnTo>
                    <a:pt x="517" y="61"/>
                  </a:lnTo>
                  <a:lnTo>
                    <a:pt x="512" y="59"/>
                  </a:lnTo>
                  <a:lnTo>
                    <a:pt x="502" y="54"/>
                  </a:lnTo>
                  <a:lnTo>
                    <a:pt x="497" y="54"/>
                  </a:lnTo>
                  <a:lnTo>
                    <a:pt x="496" y="54"/>
                  </a:lnTo>
                  <a:lnTo>
                    <a:pt x="496" y="54"/>
                  </a:lnTo>
                  <a:lnTo>
                    <a:pt x="492" y="54"/>
                  </a:lnTo>
                  <a:lnTo>
                    <a:pt x="491" y="54"/>
                  </a:lnTo>
                  <a:lnTo>
                    <a:pt x="491" y="52"/>
                  </a:lnTo>
                  <a:lnTo>
                    <a:pt x="491" y="52"/>
                  </a:lnTo>
                  <a:lnTo>
                    <a:pt x="489" y="49"/>
                  </a:lnTo>
                  <a:lnTo>
                    <a:pt x="487" y="47"/>
                  </a:lnTo>
                  <a:lnTo>
                    <a:pt x="487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4" y="45"/>
                  </a:lnTo>
                  <a:lnTo>
                    <a:pt x="482" y="45"/>
                  </a:lnTo>
                  <a:lnTo>
                    <a:pt x="481" y="45"/>
                  </a:lnTo>
                  <a:lnTo>
                    <a:pt x="481" y="44"/>
                  </a:lnTo>
                  <a:lnTo>
                    <a:pt x="481" y="44"/>
                  </a:lnTo>
                  <a:lnTo>
                    <a:pt x="479" y="42"/>
                  </a:lnTo>
                  <a:lnTo>
                    <a:pt x="479" y="42"/>
                  </a:lnTo>
                  <a:lnTo>
                    <a:pt x="479" y="40"/>
                  </a:lnTo>
                  <a:lnTo>
                    <a:pt x="479" y="40"/>
                  </a:lnTo>
                  <a:lnTo>
                    <a:pt x="477" y="39"/>
                  </a:lnTo>
                  <a:lnTo>
                    <a:pt x="476" y="39"/>
                  </a:lnTo>
                  <a:lnTo>
                    <a:pt x="476" y="37"/>
                  </a:lnTo>
                  <a:lnTo>
                    <a:pt x="476" y="37"/>
                  </a:lnTo>
                  <a:lnTo>
                    <a:pt x="474" y="37"/>
                  </a:lnTo>
                  <a:lnTo>
                    <a:pt x="472" y="37"/>
                  </a:lnTo>
                  <a:lnTo>
                    <a:pt x="472" y="35"/>
                  </a:lnTo>
                  <a:lnTo>
                    <a:pt x="470" y="35"/>
                  </a:lnTo>
                  <a:lnTo>
                    <a:pt x="470" y="34"/>
                  </a:lnTo>
                  <a:lnTo>
                    <a:pt x="470" y="32"/>
                  </a:lnTo>
                  <a:lnTo>
                    <a:pt x="469" y="30"/>
                  </a:lnTo>
                  <a:lnTo>
                    <a:pt x="462" y="24"/>
                  </a:lnTo>
                  <a:lnTo>
                    <a:pt x="462" y="22"/>
                  </a:lnTo>
                  <a:lnTo>
                    <a:pt x="457" y="19"/>
                  </a:lnTo>
                  <a:lnTo>
                    <a:pt x="457" y="17"/>
                  </a:lnTo>
                  <a:lnTo>
                    <a:pt x="455" y="17"/>
                  </a:lnTo>
                  <a:lnTo>
                    <a:pt x="455" y="17"/>
                  </a:lnTo>
                  <a:lnTo>
                    <a:pt x="454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5"/>
                  </a:lnTo>
                  <a:lnTo>
                    <a:pt x="450" y="15"/>
                  </a:lnTo>
                  <a:lnTo>
                    <a:pt x="450" y="15"/>
                  </a:lnTo>
                  <a:lnTo>
                    <a:pt x="450" y="14"/>
                  </a:lnTo>
                  <a:lnTo>
                    <a:pt x="450" y="14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9"/>
                  </a:lnTo>
                  <a:lnTo>
                    <a:pt x="452" y="9"/>
                  </a:lnTo>
                  <a:lnTo>
                    <a:pt x="452" y="7"/>
                  </a:lnTo>
                  <a:lnTo>
                    <a:pt x="450" y="7"/>
                  </a:lnTo>
                  <a:lnTo>
                    <a:pt x="450" y="5"/>
                  </a:lnTo>
                  <a:lnTo>
                    <a:pt x="450" y="5"/>
                  </a:lnTo>
                  <a:lnTo>
                    <a:pt x="449" y="4"/>
                  </a:lnTo>
                  <a:lnTo>
                    <a:pt x="445" y="4"/>
                  </a:lnTo>
                  <a:lnTo>
                    <a:pt x="444" y="2"/>
                  </a:lnTo>
                  <a:lnTo>
                    <a:pt x="442" y="2"/>
                  </a:lnTo>
                  <a:lnTo>
                    <a:pt x="440" y="0"/>
                  </a:lnTo>
                  <a:lnTo>
                    <a:pt x="425" y="2"/>
                  </a:lnTo>
                  <a:lnTo>
                    <a:pt x="432" y="14"/>
                  </a:lnTo>
                  <a:lnTo>
                    <a:pt x="434" y="25"/>
                  </a:lnTo>
                  <a:lnTo>
                    <a:pt x="432" y="29"/>
                  </a:lnTo>
                  <a:lnTo>
                    <a:pt x="430" y="32"/>
                  </a:lnTo>
                  <a:lnTo>
                    <a:pt x="429" y="37"/>
                  </a:lnTo>
                  <a:lnTo>
                    <a:pt x="427" y="39"/>
                  </a:lnTo>
                  <a:lnTo>
                    <a:pt x="424" y="45"/>
                  </a:lnTo>
                  <a:lnTo>
                    <a:pt x="420" y="49"/>
                  </a:lnTo>
                  <a:lnTo>
                    <a:pt x="425" y="52"/>
                  </a:lnTo>
                  <a:lnTo>
                    <a:pt x="429" y="54"/>
                  </a:lnTo>
                  <a:lnTo>
                    <a:pt x="429" y="54"/>
                  </a:lnTo>
                  <a:lnTo>
                    <a:pt x="429" y="56"/>
                  </a:lnTo>
                  <a:lnTo>
                    <a:pt x="427" y="57"/>
                  </a:lnTo>
                  <a:lnTo>
                    <a:pt x="427" y="57"/>
                  </a:lnTo>
                  <a:lnTo>
                    <a:pt x="422" y="64"/>
                  </a:lnTo>
                  <a:lnTo>
                    <a:pt x="415" y="66"/>
                  </a:lnTo>
                  <a:lnTo>
                    <a:pt x="404" y="61"/>
                  </a:lnTo>
                  <a:lnTo>
                    <a:pt x="385" y="54"/>
                  </a:lnTo>
                  <a:lnTo>
                    <a:pt x="374" y="54"/>
                  </a:lnTo>
                  <a:lnTo>
                    <a:pt x="365" y="47"/>
                  </a:lnTo>
                  <a:lnTo>
                    <a:pt x="357" y="50"/>
                  </a:lnTo>
                  <a:lnTo>
                    <a:pt x="355" y="52"/>
                  </a:lnTo>
                  <a:lnTo>
                    <a:pt x="355" y="57"/>
                  </a:lnTo>
                  <a:lnTo>
                    <a:pt x="355" y="61"/>
                  </a:lnTo>
                  <a:lnTo>
                    <a:pt x="355" y="62"/>
                  </a:lnTo>
                  <a:lnTo>
                    <a:pt x="355" y="67"/>
                  </a:lnTo>
                  <a:lnTo>
                    <a:pt x="357" y="71"/>
                  </a:lnTo>
                  <a:lnTo>
                    <a:pt x="359" y="82"/>
                  </a:lnTo>
                  <a:lnTo>
                    <a:pt x="357" y="84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4" y="99"/>
                  </a:lnTo>
                  <a:lnTo>
                    <a:pt x="340" y="96"/>
                  </a:lnTo>
                  <a:lnTo>
                    <a:pt x="340" y="96"/>
                  </a:lnTo>
                  <a:lnTo>
                    <a:pt x="339" y="94"/>
                  </a:lnTo>
                  <a:lnTo>
                    <a:pt x="337" y="92"/>
                  </a:lnTo>
                  <a:lnTo>
                    <a:pt x="327" y="89"/>
                  </a:lnTo>
                  <a:lnTo>
                    <a:pt x="327" y="89"/>
                  </a:lnTo>
                  <a:lnTo>
                    <a:pt x="324" y="94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5" y="114"/>
                  </a:lnTo>
                  <a:lnTo>
                    <a:pt x="304" y="121"/>
                  </a:lnTo>
                  <a:lnTo>
                    <a:pt x="302" y="124"/>
                  </a:lnTo>
                  <a:lnTo>
                    <a:pt x="300" y="127"/>
                  </a:lnTo>
                  <a:lnTo>
                    <a:pt x="299" y="131"/>
                  </a:lnTo>
                  <a:lnTo>
                    <a:pt x="294" y="137"/>
                  </a:lnTo>
                  <a:lnTo>
                    <a:pt x="294" y="139"/>
                  </a:lnTo>
                  <a:lnTo>
                    <a:pt x="287" y="141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4" y="151"/>
                  </a:lnTo>
                  <a:lnTo>
                    <a:pt x="284" y="152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7" y="156"/>
                  </a:lnTo>
                  <a:lnTo>
                    <a:pt x="287" y="156"/>
                  </a:lnTo>
                  <a:lnTo>
                    <a:pt x="287" y="157"/>
                  </a:lnTo>
                  <a:lnTo>
                    <a:pt x="290" y="162"/>
                  </a:lnTo>
                  <a:lnTo>
                    <a:pt x="292" y="164"/>
                  </a:lnTo>
                  <a:lnTo>
                    <a:pt x="292" y="171"/>
                  </a:lnTo>
                  <a:lnTo>
                    <a:pt x="292" y="172"/>
                  </a:lnTo>
                  <a:lnTo>
                    <a:pt x="290" y="184"/>
                  </a:lnTo>
                  <a:lnTo>
                    <a:pt x="277" y="196"/>
                  </a:lnTo>
                  <a:lnTo>
                    <a:pt x="275" y="199"/>
                  </a:lnTo>
                  <a:lnTo>
                    <a:pt x="265" y="214"/>
                  </a:lnTo>
                  <a:lnTo>
                    <a:pt x="262" y="221"/>
                  </a:lnTo>
                  <a:lnTo>
                    <a:pt x="257" y="226"/>
                  </a:lnTo>
                  <a:lnTo>
                    <a:pt x="250" y="232"/>
                  </a:lnTo>
                  <a:lnTo>
                    <a:pt x="250" y="234"/>
                  </a:lnTo>
                  <a:lnTo>
                    <a:pt x="252" y="239"/>
                  </a:lnTo>
                  <a:lnTo>
                    <a:pt x="252" y="244"/>
                  </a:lnTo>
                  <a:lnTo>
                    <a:pt x="254" y="251"/>
                  </a:lnTo>
                  <a:lnTo>
                    <a:pt x="235" y="261"/>
                  </a:lnTo>
                  <a:lnTo>
                    <a:pt x="225" y="261"/>
                  </a:lnTo>
                  <a:lnTo>
                    <a:pt x="217" y="261"/>
                  </a:lnTo>
                  <a:lnTo>
                    <a:pt x="217" y="266"/>
                  </a:lnTo>
                  <a:lnTo>
                    <a:pt x="217" y="272"/>
                  </a:lnTo>
                  <a:lnTo>
                    <a:pt x="217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9"/>
                  </a:lnTo>
                  <a:lnTo>
                    <a:pt x="219" y="291"/>
                  </a:lnTo>
                  <a:lnTo>
                    <a:pt x="219" y="292"/>
                  </a:lnTo>
                  <a:lnTo>
                    <a:pt x="217" y="294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7"/>
                  </a:lnTo>
                  <a:lnTo>
                    <a:pt x="215" y="301"/>
                  </a:lnTo>
                  <a:lnTo>
                    <a:pt x="215" y="301"/>
                  </a:lnTo>
                  <a:lnTo>
                    <a:pt x="214" y="301"/>
                  </a:lnTo>
                  <a:lnTo>
                    <a:pt x="212" y="311"/>
                  </a:lnTo>
                  <a:lnTo>
                    <a:pt x="212" y="318"/>
                  </a:lnTo>
                  <a:lnTo>
                    <a:pt x="210" y="331"/>
                  </a:lnTo>
                  <a:lnTo>
                    <a:pt x="210" y="336"/>
                  </a:lnTo>
                  <a:lnTo>
                    <a:pt x="200" y="354"/>
                  </a:lnTo>
                  <a:lnTo>
                    <a:pt x="197" y="359"/>
                  </a:lnTo>
                  <a:lnTo>
                    <a:pt x="188" y="373"/>
                  </a:lnTo>
                  <a:lnTo>
                    <a:pt x="173" y="394"/>
                  </a:lnTo>
                  <a:lnTo>
                    <a:pt x="172" y="398"/>
                  </a:lnTo>
                  <a:lnTo>
                    <a:pt x="172" y="399"/>
                  </a:lnTo>
                  <a:lnTo>
                    <a:pt x="172" y="399"/>
                  </a:lnTo>
                  <a:lnTo>
                    <a:pt x="172" y="401"/>
                  </a:lnTo>
                  <a:lnTo>
                    <a:pt x="172" y="401"/>
                  </a:lnTo>
                  <a:lnTo>
                    <a:pt x="178" y="408"/>
                  </a:lnTo>
                  <a:lnTo>
                    <a:pt x="185" y="409"/>
                  </a:lnTo>
                  <a:lnTo>
                    <a:pt x="188" y="413"/>
                  </a:lnTo>
                  <a:lnTo>
                    <a:pt x="188" y="423"/>
                  </a:lnTo>
                  <a:lnTo>
                    <a:pt x="188" y="424"/>
                  </a:lnTo>
                  <a:lnTo>
                    <a:pt x="188" y="428"/>
                  </a:lnTo>
                  <a:lnTo>
                    <a:pt x="187" y="438"/>
                  </a:lnTo>
                  <a:lnTo>
                    <a:pt x="187" y="438"/>
                  </a:lnTo>
                  <a:lnTo>
                    <a:pt x="187" y="439"/>
                  </a:lnTo>
                  <a:lnTo>
                    <a:pt x="187" y="439"/>
                  </a:lnTo>
                  <a:lnTo>
                    <a:pt x="178" y="453"/>
                  </a:lnTo>
                  <a:lnTo>
                    <a:pt x="178" y="453"/>
                  </a:lnTo>
                  <a:lnTo>
                    <a:pt x="177" y="453"/>
                  </a:lnTo>
                  <a:lnTo>
                    <a:pt x="170" y="451"/>
                  </a:lnTo>
                  <a:lnTo>
                    <a:pt x="152" y="444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5" y="444"/>
                  </a:lnTo>
                  <a:lnTo>
                    <a:pt x="142" y="444"/>
                  </a:lnTo>
                  <a:lnTo>
                    <a:pt x="140" y="444"/>
                  </a:lnTo>
                  <a:lnTo>
                    <a:pt x="138" y="444"/>
                  </a:lnTo>
                  <a:lnTo>
                    <a:pt x="137" y="446"/>
                  </a:lnTo>
                  <a:lnTo>
                    <a:pt x="133" y="448"/>
                  </a:lnTo>
                  <a:lnTo>
                    <a:pt x="132" y="448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3" y="454"/>
                  </a:lnTo>
                  <a:lnTo>
                    <a:pt x="117" y="463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100" y="491"/>
                  </a:lnTo>
                  <a:lnTo>
                    <a:pt x="102" y="493"/>
                  </a:lnTo>
                  <a:lnTo>
                    <a:pt x="98" y="498"/>
                  </a:lnTo>
                  <a:lnTo>
                    <a:pt x="95" y="503"/>
                  </a:lnTo>
                  <a:lnTo>
                    <a:pt x="92" y="508"/>
                  </a:lnTo>
                  <a:lnTo>
                    <a:pt x="88" y="513"/>
                  </a:lnTo>
                  <a:lnTo>
                    <a:pt x="92" y="521"/>
                  </a:lnTo>
                  <a:lnTo>
                    <a:pt x="95" y="534"/>
                  </a:lnTo>
                  <a:lnTo>
                    <a:pt x="95" y="536"/>
                  </a:lnTo>
                  <a:lnTo>
                    <a:pt x="95" y="538"/>
                  </a:lnTo>
                  <a:lnTo>
                    <a:pt x="88" y="551"/>
                  </a:lnTo>
                  <a:lnTo>
                    <a:pt x="85" y="574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92" y="601"/>
                  </a:lnTo>
                  <a:lnTo>
                    <a:pt x="92" y="605"/>
                  </a:lnTo>
                  <a:lnTo>
                    <a:pt x="92" y="606"/>
                  </a:lnTo>
                  <a:lnTo>
                    <a:pt x="90" y="616"/>
                  </a:lnTo>
                  <a:lnTo>
                    <a:pt x="85" y="628"/>
                  </a:lnTo>
                  <a:lnTo>
                    <a:pt x="85" y="633"/>
                  </a:lnTo>
                  <a:lnTo>
                    <a:pt x="83" y="638"/>
                  </a:lnTo>
                  <a:lnTo>
                    <a:pt x="83" y="640"/>
                  </a:lnTo>
                  <a:lnTo>
                    <a:pt x="82" y="643"/>
                  </a:lnTo>
                  <a:lnTo>
                    <a:pt x="80" y="655"/>
                  </a:lnTo>
                  <a:lnTo>
                    <a:pt x="90" y="670"/>
                  </a:lnTo>
                  <a:lnTo>
                    <a:pt x="90" y="670"/>
                  </a:lnTo>
                  <a:lnTo>
                    <a:pt x="92" y="670"/>
                  </a:lnTo>
                  <a:lnTo>
                    <a:pt x="93" y="670"/>
                  </a:lnTo>
                  <a:lnTo>
                    <a:pt x="95" y="670"/>
                  </a:lnTo>
                  <a:lnTo>
                    <a:pt x="103" y="685"/>
                  </a:lnTo>
                  <a:lnTo>
                    <a:pt x="107" y="691"/>
                  </a:lnTo>
                  <a:lnTo>
                    <a:pt x="103" y="701"/>
                  </a:lnTo>
                  <a:lnTo>
                    <a:pt x="102" y="705"/>
                  </a:lnTo>
                  <a:lnTo>
                    <a:pt x="95" y="716"/>
                  </a:lnTo>
                  <a:lnTo>
                    <a:pt x="95" y="718"/>
                  </a:lnTo>
                  <a:lnTo>
                    <a:pt x="93" y="718"/>
                  </a:lnTo>
                  <a:lnTo>
                    <a:pt x="93" y="718"/>
                  </a:lnTo>
                  <a:lnTo>
                    <a:pt x="92" y="718"/>
                  </a:lnTo>
                  <a:lnTo>
                    <a:pt x="88" y="716"/>
                  </a:lnTo>
                  <a:lnTo>
                    <a:pt x="87" y="716"/>
                  </a:lnTo>
                  <a:lnTo>
                    <a:pt x="83" y="716"/>
                  </a:lnTo>
                  <a:lnTo>
                    <a:pt x="83" y="716"/>
                  </a:lnTo>
                  <a:lnTo>
                    <a:pt x="77" y="718"/>
                  </a:lnTo>
                  <a:lnTo>
                    <a:pt x="75" y="720"/>
                  </a:lnTo>
                  <a:lnTo>
                    <a:pt x="75" y="720"/>
                  </a:lnTo>
                  <a:lnTo>
                    <a:pt x="75" y="721"/>
                  </a:lnTo>
                  <a:lnTo>
                    <a:pt x="80" y="741"/>
                  </a:lnTo>
                  <a:lnTo>
                    <a:pt x="80" y="745"/>
                  </a:lnTo>
                  <a:lnTo>
                    <a:pt x="83" y="758"/>
                  </a:lnTo>
                  <a:lnTo>
                    <a:pt x="87" y="765"/>
                  </a:lnTo>
                  <a:lnTo>
                    <a:pt x="87" y="766"/>
                  </a:lnTo>
                  <a:lnTo>
                    <a:pt x="87" y="766"/>
                  </a:lnTo>
                  <a:lnTo>
                    <a:pt x="87" y="770"/>
                  </a:lnTo>
                  <a:lnTo>
                    <a:pt x="87" y="771"/>
                  </a:lnTo>
                  <a:lnTo>
                    <a:pt x="87" y="771"/>
                  </a:lnTo>
                  <a:lnTo>
                    <a:pt x="87" y="775"/>
                  </a:lnTo>
                  <a:lnTo>
                    <a:pt x="85" y="776"/>
                  </a:lnTo>
                  <a:lnTo>
                    <a:pt x="78" y="801"/>
                  </a:lnTo>
                  <a:lnTo>
                    <a:pt x="78" y="803"/>
                  </a:lnTo>
                  <a:lnTo>
                    <a:pt x="78" y="805"/>
                  </a:lnTo>
                  <a:lnTo>
                    <a:pt x="77" y="806"/>
                  </a:lnTo>
                  <a:lnTo>
                    <a:pt x="77" y="806"/>
                  </a:lnTo>
                  <a:lnTo>
                    <a:pt x="68" y="815"/>
                  </a:lnTo>
                  <a:lnTo>
                    <a:pt x="68" y="815"/>
                  </a:lnTo>
                  <a:lnTo>
                    <a:pt x="62" y="820"/>
                  </a:lnTo>
                  <a:lnTo>
                    <a:pt x="62" y="821"/>
                  </a:lnTo>
                  <a:lnTo>
                    <a:pt x="60" y="821"/>
                  </a:lnTo>
                  <a:lnTo>
                    <a:pt x="60" y="821"/>
                  </a:lnTo>
                  <a:lnTo>
                    <a:pt x="58" y="821"/>
                  </a:lnTo>
                  <a:lnTo>
                    <a:pt x="55" y="821"/>
                  </a:lnTo>
                  <a:lnTo>
                    <a:pt x="47" y="830"/>
                  </a:lnTo>
                  <a:lnTo>
                    <a:pt x="47" y="835"/>
                  </a:lnTo>
                  <a:lnTo>
                    <a:pt x="47" y="836"/>
                  </a:lnTo>
                  <a:lnTo>
                    <a:pt x="47" y="838"/>
                  </a:lnTo>
                  <a:lnTo>
                    <a:pt x="43" y="842"/>
                  </a:lnTo>
                  <a:lnTo>
                    <a:pt x="43" y="842"/>
                  </a:lnTo>
                  <a:lnTo>
                    <a:pt x="42" y="842"/>
                  </a:lnTo>
                  <a:lnTo>
                    <a:pt x="35" y="847"/>
                  </a:lnTo>
                  <a:lnTo>
                    <a:pt x="37" y="862"/>
                  </a:lnTo>
                  <a:lnTo>
                    <a:pt x="37" y="872"/>
                  </a:lnTo>
                  <a:lnTo>
                    <a:pt x="37" y="873"/>
                  </a:lnTo>
                  <a:lnTo>
                    <a:pt x="37" y="875"/>
                  </a:lnTo>
                  <a:lnTo>
                    <a:pt x="37" y="878"/>
                  </a:lnTo>
                  <a:lnTo>
                    <a:pt x="37" y="878"/>
                  </a:lnTo>
                  <a:lnTo>
                    <a:pt x="33" y="888"/>
                  </a:lnTo>
                  <a:lnTo>
                    <a:pt x="27" y="905"/>
                  </a:lnTo>
                  <a:lnTo>
                    <a:pt x="25" y="908"/>
                  </a:lnTo>
                  <a:lnTo>
                    <a:pt x="23" y="908"/>
                  </a:lnTo>
                  <a:lnTo>
                    <a:pt x="23" y="908"/>
                  </a:lnTo>
                  <a:lnTo>
                    <a:pt x="20" y="910"/>
                  </a:lnTo>
                  <a:lnTo>
                    <a:pt x="17" y="910"/>
                  </a:lnTo>
                  <a:lnTo>
                    <a:pt x="17" y="908"/>
                  </a:lnTo>
                  <a:lnTo>
                    <a:pt x="15" y="908"/>
                  </a:lnTo>
                  <a:lnTo>
                    <a:pt x="15" y="908"/>
                  </a:lnTo>
                  <a:lnTo>
                    <a:pt x="15" y="905"/>
                  </a:lnTo>
                  <a:lnTo>
                    <a:pt x="17" y="900"/>
                  </a:lnTo>
                  <a:lnTo>
                    <a:pt x="15" y="893"/>
                  </a:lnTo>
                  <a:lnTo>
                    <a:pt x="15" y="890"/>
                  </a:lnTo>
                  <a:lnTo>
                    <a:pt x="13" y="890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0" y="888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5" y="890"/>
                  </a:lnTo>
                  <a:lnTo>
                    <a:pt x="3" y="895"/>
                  </a:lnTo>
                  <a:lnTo>
                    <a:pt x="3" y="895"/>
                  </a:lnTo>
                  <a:lnTo>
                    <a:pt x="2" y="897"/>
                  </a:lnTo>
                  <a:lnTo>
                    <a:pt x="2" y="902"/>
                  </a:lnTo>
                  <a:lnTo>
                    <a:pt x="2" y="902"/>
                  </a:lnTo>
                  <a:lnTo>
                    <a:pt x="2" y="903"/>
                  </a:lnTo>
                  <a:lnTo>
                    <a:pt x="3" y="903"/>
                  </a:lnTo>
                  <a:lnTo>
                    <a:pt x="5" y="905"/>
                  </a:lnTo>
                  <a:lnTo>
                    <a:pt x="7" y="912"/>
                  </a:lnTo>
                  <a:lnTo>
                    <a:pt x="7" y="912"/>
                  </a:lnTo>
                  <a:lnTo>
                    <a:pt x="5" y="932"/>
                  </a:lnTo>
                  <a:lnTo>
                    <a:pt x="5" y="935"/>
                  </a:lnTo>
                  <a:lnTo>
                    <a:pt x="2" y="945"/>
                  </a:lnTo>
                  <a:lnTo>
                    <a:pt x="0" y="950"/>
                  </a:lnTo>
                  <a:lnTo>
                    <a:pt x="0" y="952"/>
                  </a:lnTo>
                  <a:lnTo>
                    <a:pt x="0" y="955"/>
                  </a:lnTo>
                  <a:lnTo>
                    <a:pt x="0" y="957"/>
                  </a:lnTo>
                  <a:lnTo>
                    <a:pt x="7" y="965"/>
                  </a:lnTo>
                  <a:lnTo>
                    <a:pt x="12" y="963"/>
                  </a:lnTo>
                  <a:lnTo>
                    <a:pt x="13" y="962"/>
                  </a:lnTo>
                  <a:lnTo>
                    <a:pt x="13" y="960"/>
                  </a:lnTo>
                  <a:lnTo>
                    <a:pt x="15" y="958"/>
                  </a:lnTo>
                  <a:lnTo>
                    <a:pt x="17" y="953"/>
                  </a:lnTo>
                  <a:lnTo>
                    <a:pt x="17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18" y="955"/>
                  </a:lnTo>
                  <a:lnTo>
                    <a:pt x="17" y="958"/>
                  </a:lnTo>
                  <a:lnTo>
                    <a:pt x="13" y="963"/>
                  </a:lnTo>
                  <a:lnTo>
                    <a:pt x="13" y="963"/>
                  </a:lnTo>
                  <a:lnTo>
                    <a:pt x="12" y="967"/>
                  </a:lnTo>
                  <a:lnTo>
                    <a:pt x="12" y="968"/>
                  </a:lnTo>
                  <a:lnTo>
                    <a:pt x="12" y="968"/>
                  </a:lnTo>
                  <a:lnTo>
                    <a:pt x="13" y="968"/>
                  </a:lnTo>
                  <a:lnTo>
                    <a:pt x="13" y="968"/>
                  </a:lnTo>
                  <a:lnTo>
                    <a:pt x="13" y="970"/>
                  </a:lnTo>
                  <a:lnTo>
                    <a:pt x="15" y="968"/>
                  </a:lnTo>
                  <a:lnTo>
                    <a:pt x="17" y="967"/>
                  </a:lnTo>
                  <a:lnTo>
                    <a:pt x="17" y="967"/>
                  </a:lnTo>
                  <a:lnTo>
                    <a:pt x="18" y="965"/>
                  </a:lnTo>
                  <a:lnTo>
                    <a:pt x="23" y="962"/>
                  </a:lnTo>
                  <a:lnTo>
                    <a:pt x="23" y="962"/>
                  </a:lnTo>
                  <a:lnTo>
                    <a:pt x="27" y="963"/>
                  </a:lnTo>
                  <a:lnTo>
                    <a:pt x="30" y="973"/>
                  </a:lnTo>
                  <a:lnTo>
                    <a:pt x="30" y="973"/>
                  </a:lnTo>
                  <a:lnTo>
                    <a:pt x="20" y="1000"/>
                  </a:lnTo>
                  <a:lnTo>
                    <a:pt x="20" y="1002"/>
                  </a:lnTo>
                  <a:lnTo>
                    <a:pt x="17" y="1008"/>
                  </a:lnTo>
                  <a:lnTo>
                    <a:pt x="17" y="1015"/>
                  </a:lnTo>
                  <a:lnTo>
                    <a:pt x="22" y="1022"/>
                  </a:lnTo>
                  <a:lnTo>
                    <a:pt x="25" y="1027"/>
                  </a:lnTo>
                  <a:lnTo>
                    <a:pt x="25" y="1027"/>
                  </a:lnTo>
                  <a:lnTo>
                    <a:pt x="25" y="1028"/>
                  </a:lnTo>
                  <a:lnTo>
                    <a:pt x="25" y="1032"/>
                  </a:lnTo>
                  <a:lnTo>
                    <a:pt x="23" y="1037"/>
                  </a:lnTo>
                  <a:lnTo>
                    <a:pt x="22" y="1045"/>
                  </a:lnTo>
                  <a:lnTo>
                    <a:pt x="22" y="1047"/>
                  </a:lnTo>
                  <a:lnTo>
                    <a:pt x="25" y="1052"/>
                  </a:lnTo>
                  <a:lnTo>
                    <a:pt x="25" y="1053"/>
                  </a:lnTo>
                  <a:lnTo>
                    <a:pt x="25" y="1052"/>
                  </a:lnTo>
                  <a:lnTo>
                    <a:pt x="27" y="1047"/>
                  </a:lnTo>
                  <a:lnTo>
                    <a:pt x="27" y="1047"/>
                  </a:lnTo>
                  <a:lnTo>
                    <a:pt x="28" y="1047"/>
                  </a:lnTo>
                  <a:lnTo>
                    <a:pt x="27" y="1045"/>
                  </a:lnTo>
                  <a:lnTo>
                    <a:pt x="28" y="1045"/>
                  </a:lnTo>
                  <a:lnTo>
                    <a:pt x="28" y="1045"/>
                  </a:lnTo>
                  <a:lnTo>
                    <a:pt x="30" y="1043"/>
                  </a:lnTo>
                  <a:lnTo>
                    <a:pt x="30" y="1042"/>
                  </a:lnTo>
                  <a:lnTo>
                    <a:pt x="30" y="1043"/>
                  </a:lnTo>
                  <a:lnTo>
                    <a:pt x="32" y="1045"/>
                  </a:lnTo>
                  <a:lnTo>
                    <a:pt x="33" y="1057"/>
                  </a:lnTo>
                  <a:lnTo>
                    <a:pt x="33" y="1058"/>
                  </a:lnTo>
                  <a:lnTo>
                    <a:pt x="33" y="1065"/>
                  </a:lnTo>
                  <a:lnTo>
                    <a:pt x="35" y="1077"/>
                  </a:lnTo>
                  <a:lnTo>
                    <a:pt x="35" y="1080"/>
                  </a:lnTo>
                  <a:lnTo>
                    <a:pt x="38" y="1093"/>
                  </a:lnTo>
                  <a:lnTo>
                    <a:pt x="42" y="1093"/>
                  </a:lnTo>
                  <a:lnTo>
                    <a:pt x="45" y="1097"/>
                  </a:lnTo>
                  <a:lnTo>
                    <a:pt x="45" y="1097"/>
                  </a:lnTo>
                  <a:lnTo>
                    <a:pt x="50" y="1102"/>
                  </a:lnTo>
                  <a:lnTo>
                    <a:pt x="50" y="1104"/>
                  </a:lnTo>
                  <a:lnTo>
                    <a:pt x="50" y="1104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7"/>
                  </a:lnTo>
                  <a:lnTo>
                    <a:pt x="50" y="1109"/>
                  </a:lnTo>
                  <a:lnTo>
                    <a:pt x="50" y="1110"/>
                  </a:lnTo>
                  <a:lnTo>
                    <a:pt x="50" y="1110"/>
                  </a:lnTo>
                  <a:lnTo>
                    <a:pt x="53" y="1117"/>
                  </a:lnTo>
                  <a:lnTo>
                    <a:pt x="55" y="1120"/>
                  </a:lnTo>
                  <a:lnTo>
                    <a:pt x="57" y="1120"/>
                  </a:lnTo>
                  <a:lnTo>
                    <a:pt x="57" y="1120"/>
                  </a:lnTo>
                  <a:lnTo>
                    <a:pt x="58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2" y="1120"/>
                  </a:lnTo>
                  <a:lnTo>
                    <a:pt x="63" y="1122"/>
                  </a:lnTo>
                  <a:lnTo>
                    <a:pt x="65" y="1130"/>
                  </a:lnTo>
                  <a:lnTo>
                    <a:pt x="65" y="1132"/>
                  </a:lnTo>
                  <a:lnTo>
                    <a:pt x="65" y="1134"/>
                  </a:lnTo>
                  <a:lnTo>
                    <a:pt x="65" y="1134"/>
                  </a:lnTo>
                  <a:lnTo>
                    <a:pt x="63" y="1135"/>
                  </a:lnTo>
                  <a:lnTo>
                    <a:pt x="63" y="1137"/>
                  </a:lnTo>
                  <a:lnTo>
                    <a:pt x="62" y="1137"/>
                  </a:lnTo>
                  <a:lnTo>
                    <a:pt x="62" y="1139"/>
                  </a:lnTo>
                  <a:lnTo>
                    <a:pt x="62" y="1139"/>
                  </a:lnTo>
                  <a:lnTo>
                    <a:pt x="60" y="1139"/>
                  </a:lnTo>
                  <a:lnTo>
                    <a:pt x="60" y="1140"/>
                  </a:lnTo>
                  <a:lnTo>
                    <a:pt x="58" y="1139"/>
                  </a:lnTo>
                  <a:lnTo>
                    <a:pt x="53" y="1147"/>
                  </a:lnTo>
                  <a:lnTo>
                    <a:pt x="57" y="1155"/>
                  </a:lnTo>
                  <a:lnTo>
                    <a:pt x="57" y="1155"/>
                  </a:lnTo>
                  <a:lnTo>
                    <a:pt x="57" y="1157"/>
                  </a:lnTo>
                  <a:lnTo>
                    <a:pt x="57" y="1157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0" y="1159"/>
                  </a:lnTo>
                  <a:lnTo>
                    <a:pt x="50" y="1159"/>
                  </a:lnTo>
                  <a:lnTo>
                    <a:pt x="48" y="1159"/>
                  </a:lnTo>
                  <a:lnTo>
                    <a:pt x="40" y="1154"/>
                  </a:lnTo>
                  <a:lnTo>
                    <a:pt x="42" y="1165"/>
                  </a:lnTo>
                  <a:lnTo>
                    <a:pt x="50" y="1184"/>
                  </a:lnTo>
                  <a:lnTo>
                    <a:pt x="52" y="1189"/>
                  </a:lnTo>
                  <a:lnTo>
                    <a:pt x="53" y="1194"/>
                  </a:lnTo>
                  <a:lnTo>
                    <a:pt x="55" y="1194"/>
                  </a:lnTo>
                  <a:lnTo>
                    <a:pt x="55" y="1194"/>
                  </a:lnTo>
                  <a:lnTo>
                    <a:pt x="57" y="1195"/>
                  </a:lnTo>
                  <a:lnTo>
                    <a:pt x="57" y="1195"/>
                  </a:lnTo>
                  <a:lnTo>
                    <a:pt x="63" y="1210"/>
                  </a:lnTo>
                  <a:lnTo>
                    <a:pt x="62" y="1212"/>
                  </a:lnTo>
                  <a:lnTo>
                    <a:pt x="62" y="1214"/>
                  </a:lnTo>
                  <a:lnTo>
                    <a:pt x="62" y="1214"/>
                  </a:lnTo>
                  <a:lnTo>
                    <a:pt x="62" y="1215"/>
                  </a:lnTo>
                  <a:lnTo>
                    <a:pt x="60" y="1215"/>
                  </a:lnTo>
                  <a:lnTo>
                    <a:pt x="60" y="1215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3" y="1220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7"/>
                  </a:lnTo>
                  <a:lnTo>
                    <a:pt x="48" y="1237"/>
                  </a:lnTo>
                  <a:lnTo>
                    <a:pt x="52" y="1235"/>
                  </a:lnTo>
                  <a:lnTo>
                    <a:pt x="53" y="1235"/>
                  </a:lnTo>
                  <a:lnTo>
                    <a:pt x="63" y="1239"/>
                  </a:lnTo>
                  <a:lnTo>
                    <a:pt x="68" y="1242"/>
                  </a:lnTo>
                  <a:lnTo>
                    <a:pt x="70" y="1242"/>
                  </a:lnTo>
                  <a:lnTo>
                    <a:pt x="72" y="1244"/>
                  </a:lnTo>
                  <a:lnTo>
                    <a:pt x="75" y="1244"/>
                  </a:lnTo>
                  <a:lnTo>
                    <a:pt x="75" y="1244"/>
                  </a:lnTo>
                  <a:lnTo>
                    <a:pt x="77" y="1244"/>
                  </a:lnTo>
                  <a:lnTo>
                    <a:pt x="80" y="1242"/>
                  </a:lnTo>
                  <a:lnTo>
                    <a:pt x="82" y="1240"/>
                  </a:lnTo>
                  <a:lnTo>
                    <a:pt x="83" y="1240"/>
                  </a:lnTo>
                  <a:lnTo>
                    <a:pt x="92" y="1237"/>
                  </a:lnTo>
                  <a:lnTo>
                    <a:pt x="93" y="1237"/>
                  </a:lnTo>
                  <a:lnTo>
                    <a:pt x="103" y="1237"/>
                  </a:lnTo>
                  <a:lnTo>
                    <a:pt x="105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10" y="1240"/>
                  </a:lnTo>
                  <a:lnTo>
                    <a:pt x="110" y="1240"/>
                  </a:lnTo>
                  <a:lnTo>
                    <a:pt x="112" y="1240"/>
                  </a:lnTo>
                  <a:lnTo>
                    <a:pt x="112" y="1242"/>
                  </a:lnTo>
                  <a:lnTo>
                    <a:pt x="112" y="1242"/>
                  </a:lnTo>
                  <a:lnTo>
                    <a:pt x="115" y="1242"/>
                  </a:lnTo>
                  <a:lnTo>
                    <a:pt x="115" y="1242"/>
                  </a:lnTo>
                  <a:lnTo>
                    <a:pt x="118" y="1242"/>
                  </a:lnTo>
                  <a:lnTo>
                    <a:pt x="120" y="1242"/>
                  </a:lnTo>
                  <a:lnTo>
                    <a:pt x="120" y="1242"/>
                  </a:lnTo>
                  <a:lnTo>
                    <a:pt x="128" y="1232"/>
                  </a:lnTo>
                  <a:lnTo>
                    <a:pt x="128" y="1230"/>
                  </a:lnTo>
                  <a:lnTo>
                    <a:pt x="128" y="1230"/>
                  </a:lnTo>
                  <a:lnTo>
                    <a:pt x="130" y="1229"/>
                  </a:lnTo>
                  <a:lnTo>
                    <a:pt x="128" y="1227"/>
                  </a:lnTo>
                  <a:lnTo>
                    <a:pt x="128" y="1225"/>
                  </a:lnTo>
                  <a:lnTo>
                    <a:pt x="125" y="1219"/>
                  </a:lnTo>
                  <a:lnTo>
                    <a:pt x="122" y="1214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0"/>
                  </a:lnTo>
                  <a:lnTo>
                    <a:pt x="122" y="1207"/>
                  </a:lnTo>
                  <a:lnTo>
                    <a:pt x="123" y="1204"/>
                  </a:lnTo>
                  <a:lnTo>
                    <a:pt x="123" y="1204"/>
                  </a:lnTo>
                  <a:lnTo>
                    <a:pt x="123" y="1202"/>
                  </a:lnTo>
                  <a:lnTo>
                    <a:pt x="125" y="1199"/>
                  </a:lnTo>
                  <a:lnTo>
                    <a:pt x="127" y="1197"/>
                  </a:lnTo>
                  <a:lnTo>
                    <a:pt x="130" y="1192"/>
                  </a:lnTo>
                  <a:lnTo>
                    <a:pt x="138" y="1184"/>
                  </a:lnTo>
                  <a:lnTo>
                    <a:pt x="142" y="1182"/>
                  </a:lnTo>
                  <a:lnTo>
                    <a:pt x="143" y="1182"/>
                  </a:lnTo>
                  <a:lnTo>
                    <a:pt x="145" y="1184"/>
                  </a:lnTo>
                  <a:lnTo>
                    <a:pt x="145" y="1185"/>
                  </a:lnTo>
                  <a:lnTo>
                    <a:pt x="147" y="1187"/>
                  </a:lnTo>
                  <a:lnTo>
                    <a:pt x="147" y="1187"/>
                  </a:lnTo>
                  <a:lnTo>
                    <a:pt x="148" y="1189"/>
                  </a:lnTo>
                  <a:lnTo>
                    <a:pt x="150" y="1189"/>
                  </a:lnTo>
                  <a:lnTo>
                    <a:pt x="152" y="1187"/>
                  </a:lnTo>
                  <a:lnTo>
                    <a:pt x="153" y="1185"/>
                  </a:lnTo>
                  <a:lnTo>
                    <a:pt x="153" y="1185"/>
                  </a:lnTo>
                  <a:lnTo>
                    <a:pt x="152" y="1182"/>
                  </a:lnTo>
                  <a:lnTo>
                    <a:pt x="152" y="1180"/>
                  </a:lnTo>
                  <a:lnTo>
                    <a:pt x="150" y="1179"/>
                  </a:lnTo>
                  <a:lnTo>
                    <a:pt x="150" y="1179"/>
                  </a:lnTo>
                  <a:lnTo>
                    <a:pt x="150" y="1177"/>
                  </a:lnTo>
                  <a:lnTo>
                    <a:pt x="150" y="1177"/>
                  </a:lnTo>
                  <a:lnTo>
                    <a:pt x="150" y="1175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2" y="1174"/>
                  </a:lnTo>
                  <a:lnTo>
                    <a:pt x="172" y="1175"/>
                  </a:lnTo>
                  <a:lnTo>
                    <a:pt x="178" y="1175"/>
                  </a:lnTo>
                  <a:lnTo>
                    <a:pt x="188" y="1175"/>
                  </a:lnTo>
                  <a:lnTo>
                    <a:pt x="193" y="1174"/>
                  </a:lnTo>
                  <a:lnTo>
                    <a:pt x="197" y="1174"/>
                  </a:lnTo>
                  <a:lnTo>
                    <a:pt x="197" y="1174"/>
                  </a:lnTo>
                  <a:lnTo>
                    <a:pt x="205" y="1179"/>
                  </a:lnTo>
                  <a:lnTo>
                    <a:pt x="205" y="1182"/>
                  </a:lnTo>
                  <a:lnTo>
                    <a:pt x="210" y="1184"/>
                  </a:lnTo>
                  <a:lnTo>
                    <a:pt x="217" y="1174"/>
                  </a:lnTo>
                  <a:lnTo>
                    <a:pt x="219" y="1174"/>
                  </a:lnTo>
                  <a:lnTo>
                    <a:pt x="220" y="1169"/>
                  </a:lnTo>
                  <a:lnTo>
                    <a:pt x="220" y="1164"/>
                  </a:lnTo>
                  <a:lnTo>
                    <a:pt x="224" y="1157"/>
                  </a:lnTo>
                  <a:lnTo>
                    <a:pt x="224" y="1154"/>
                  </a:lnTo>
                  <a:lnTo>
                    <a:pt x="225" y="1150"/>
                  </a:lnTo>
                  <a:lnTo>
                    <a:pt x="230" y="1137"/>
                  </a:lnTo>
                  <a:lnTo>
                    <a:pt x="232" y="1135"/>
                  </a:lnTo>
                  <a:lnTo>
                    <a:pt x="234" y="1134"/>
                  </a:lnTo>
                  <a:lnTo>
                    <a:pt x="235" y="1134"/>
                  </a:lnTo>
                  <a:lnTo>
                    <a:pt x="235" y="1134"/>
                  </a:lnTo>
                  <a:lnTo>
                    <a:pt x="239" y="1129"/>
                  </a:lnTo>
                  <a:lnTo>
                    <a:pt x="240" y="1120"/>
                  </a:lnTo>
                  <a:lnTo>
                    <a:pt x="247" y="1090"/>
                  </a:lnTo>
                  <a:lnTo>
                    <a:pt x="245" y="1088"/>
                  </a:lnTo>
                  <a:lnTo>
                    <a:pt x="245" y="1087"/>
                  </a:lnTo>
                  <a:lnTo>
                    <a:pt x="245" y="1087"/>
                  </a:lnTo>
                  <a:lnTo>
                    <a:pt x="245" y="1083"/>
                  </a:lnTo>
                  <a:lnTo>
                    <a:pt x="245" y="1083"/>
                  </a:lnTo>
                  <a:lnTo>
                    <a:pt x="247" y="1077"/>
                  </a:lnTo>
                  <a:lnTo>
                    <a:pt x="247" y="1075"/>
                  </a:lnTo>
                  <a:lnTo>
                    <a:pt x="250" y="1068"/>
                  </a:lnTo>
                  <a:lnTo>
                    <a:pt x="250" y="1067"/>
                  </a:lnTo>
                  <a:lnTo>
                    <a:pt x="252" y="1068"/>
                  </a:lnTo>
                  <a:lnTo>
                    <a:pt x="255" y="1068"/>
                  </a:lnTo>
                  <a:lnTo>
                    <a:pt x="257" y="1065"/>
                  </a:lnTo>
                  <a:lnTo>
                    <a:pt x="259" y="1060"/>
                  </a:lnTo>
                  <a:lnTo>
                    <a:pt x="260" y="1035"/>
                  </a:lnTo>
                  <a:lnTo>
                    <a:pt x="260" y="1035"/>
                  </a:lnTo>
                  <a:lnTo>
                    <a:pt x="260" y="1033"/>
                  </a:lnTo>
                  <a:lnTo>
                    <a:pt x="260" y="1033"/>
                  </a:lnTo>
                  <a:lnTo>
                    <a:pt x="259" y="1033"/>
                  </a:lnTo>
                  <a:lnTo>
                    <a:pt x="254" y="1025"/>
                  </a:lnTo>
                  <a:lnTo>
                    <a:pt x="249" y="1022"/>
                  </a:lnTo>
                  <a:lnTo>
                    <a:pt x="249" y="1020"/>
                  </a:lnTo>
                  <a:lnTo>
                    <a:pt x="249" y="1020"/>
                  </a:lnTo>
                  <a:lnTo>
                    <a:pt x="250" y="1013"/>
                  </a:lnTo>
                  <a:lnTo>
                    <a:pt x="250" y="1012"/>
                  </a:lnTo>
                  <a:lnTo>
                    <a:pt x="252" y="1012"/>
                  </a:lnTo>
                  <a:lnTo>
                    <a:pt x="252" y="1012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22"/>
                  </a:lnTo>
                  <a:lnTo>
                    <a:pt x="257" y="1022"/>
                  </a:lnTo>
                  <a:lnTo>
                    <a:pt x="262" y="1023"/>
                  </a:lnTo>
                  <a:lnTo>
                    <a:pt x="262" y="1023"/>
                  </a:lnTo>
                  <a:lnTo>
                    <a:pt x="264" y="1023"/>
                  </a:lnTo>
                  <a:lnTo>
                    <a:pt x="264" y="1022"/>
                  </a:lnTo>
                  <a:lnTo>
                    <a:pt x="264" y="1018"/>
                  </a:lnTo>
                  <a:lnTo>
                    <a:pt x="264" y="1003"/>
                  </a:lnTo>
                  <a:lnTo>
                    <a:pt x="267" y="998"/>
                  </a:lnTo>
                  <a:lnTo>
                    <a:pt x="269" y="995"/>
                  </a:lnTo>
                  <a:lnTo>
                    <a:pt x="269" y="993"/>
                  </a:lnTo>
                  <a:lnTo>
                    <a:pt x="267" y="983"/>
                  </a:lnTo>
                  <a:lnTo>
                    <a:pt x="269" y="972"/>
                  </a:lnTo>
                  <a:lnTo>
                    <a:pt x="275" y="968"/>
                  </a:lnTo>
                  <a:lnTo>
                    <a:pt x="267" y="958"/>
                  </a:lnTo>
                  <a:lnTo>
                    <a:pt x="265" y="957"/>
                  </a:lnTo>
                  <a:lnTo>
                    <a:pt x="262" y="955"/>
                  </a:lnTo>
                  <a:lnTo>
                    <a:pt x="257" y="953"/>
                  </a:lnTo>
                  <a:lnTo>
                    <a:pt x="250" y="952"/>
                  </a:lnTo>
                  <a:lnTo>
                    <a:pt x="250" y="953"/>
                  </a:lnTo>
                  <a:lnTo>
                    <a:pt x="250" y="955"/>
                  </a:lnTo>
                  <a:lnTo>
                    <a:pt x="244" y="955"/>
                  </a:lnTo>
                  <a:lnTo>
                    <a:pt x="242" y="953"/>
                  </a:lnTo>
                  <a:lnTo>
                    <a:pt x="240" y="953"/>
                  </a:lnTo>
                  <a:lnTo>
                    <a:pt x="242" y="950"/>
                  </a:lnTo>
                  <a:lnTo>
                    <a:pt x="250" y="950"/>
                  </a:lnTo>
                  <a:lnTo>
                    <a:pt x="252" y="950"/>
                  </a:lnTo>
                  <a:lnTo>
                    <a:pt x="252" y="950"/>
                  </a:lnTo>
                  <a:lnTo>
                    <a:pt x="259" y="953"/>
                  </a:lnTo>
                  <a:lnTo>
                    <a:pt x="269" y="955"/>
                  </a:lnTo>
                  <a:lnTo>
                    <a:pt x="274" y="955"/>
                  </a:lnTo>
                  <a:lnTo>
                    <a:pt x="274" y="955"/>
                  </a:lnTo>
                  <a:lnTo>
                    <a:pt x="280" y="953"/>
                  </a:lnTo>
                  <a:lnTo>
                    <a:pt x="292" y="947"/>
                  </a:lnTo>
                  <a:lnTo>
                    <a:pt x="305" y="935"/>
                  </a:lnTo>
                  <a:lnTo>
                    <a:pt x="309" y="925"/>
                  </a:lnTo>
                  <a:lnTo>
                    <a:pt x="309" y="918"/>
                  </a:lnTo>
                  <a:lnTo>
                    <a:pt x="309" y="918"/>
                  </a:lnTo>
                  <a:lnTo>
                    <a:pt x="309" y="915"/>
                  </a:lnTo>
                  <a:lnTo>
                    <a:pt x="310" y="912"/>
                  </a:lnTo>
                  <a:lnTo>
                    <a:pt x="315" y="910"/>
                  </a:lnTo>
                  <a:lnTo>
                    <a:pt x="317" y="912"/>
                  </a:lnTo>
                  <a:lnTo>
                    <a:pt x="317" y="912"/>
                  </a:lnTo>
                  <a:lnTo>
                    <a:pt x="317" y="913"/>
                  </a:lnTo>
                  <a:lnTo>
                    <a:pt x="315" y="918"/>
                  </a:lnTo>
                  <a:lnTo>
                    <a:pt x="315" y="927"/>
                  </a:lnTo>
                  <a:lnTo>
                    <a:pt x="315" y="928"/>
                  </a:lnTo>
                  <a:lnTo>
                    <a:pt x="315" y="928"/>
                  </a:lnTo>
                  <a:lnTo>
                    <a:pt x="315" y="930"/>
                  </a:lnTo>
                  <a:lnTo>
                    <a:pt x="317" y="933"/>
                  </a:lnTo>
                  <a:lnTo>
                    <a:pt x="317" y="930"/>
                  </a:lnTo>
                  <a:lnTo>
                    <a:pt x="317" y="928"/>
                  </a:lnTo>
                  <a:lnTo>
                    <a:pt x="320" y="928"/>
                  </a:lnTo>
                  <a:lnTo>
                    <a:pt x="320" y="928"/>
                  </a:lnTo>
                  <a:lnTo>
                    <a:pt x="320" y="930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2" y="933"/>
                  </a:lnTo>
                  <a:lnTo>
                    <a:pt x="322" y="932"/>
                  </a:lnTo>
                  <a:lnTo>
                    <a:pt x="324" y="932"/>
                  </a:lnTo>
                  <a:lnTo>
                    <a:pt x="325" y="930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7"/>
                  </a:lnTo>
                  <a:lnTo>
                    <a:pt x="325" y="927"/>
                  </a:lnTo>
                  <a:lnTo>
                    <a:pt x="325" y="925"/>
                  </a:lnTo>
                  <a:lnTo>
                    <a:pt x="325" y="923"/>
                  </a:lnTo>
                  <a:lnTo>
                    <a:pt x="327" y="920"/>
                  </a:lnTo>
                  <a:lnTo>
                    <a:pt x="329" y="918"/>
                  </a:lnTo>
                  <a:lnTo>
                    <a:pt x="330" y="917"/>
                  </a:lnTo>
                  <a:lnTo>
                    <a:pt x="334" y="913"/>
                  </a:lnTo>
                  <a:lnTo>
                    <a:pt x="337" y="912"/>
                  </a:lnTo>
                  <a:lnTo>
                    <a:pt x="342" y="910"/>
                  </a:lnTo>
                  <a:lnTo>
                    <a:pt x="345" y="895"/>
                  </a:lnTo>
                  <a:lnTo>
                    <a:pt x="352" y="897"/>
                  </a:lnTo>
                  <a:lnTo>
                    <a:pt x="355" y="895"/>
                  </a:lnTo>
                  <a:lnTo>
                    <a:pt x="357" y="895"/>
                  </a:lnTo>
                  <a:lnTo>
                    <a:pt x="357" y="895"/>
                  </a:lnTo>
                  <a:lnTo>
                    <a:pt x="359" y="895"/>
                  </a:lnTo>
                  <a:lnTo>
                    <a:pt x="359" y="895"/>
                  </a:lnTo>
                  <a:lnTo>
                    <a:pt x="359" y="893"/>
                  </a:lnTo>
                  <a:lnTo>
                    <a:pt x="359" y="893"/>
                  </a:lnTo>
                  <a:lnTo>
                    <a:pt x="359" y="892"/>
                  </a:lnTo>
                  <a:lnTo>
                    <a:pt x="357" y="890"/>
                  </a:lnTo>
                  <a:lnTo>
                    <a:pt x="352" y="885"/>
                  </a:lnTo>
                  <a:lnTo>
                    <a:pt x="352" y="883"/>
                  </a:lnTo>
                  <a:lnTo>
                    <a:pt x="350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4" y="888"/>
                  </a:lnTo>
                  <a:lnTo>
                    <a:pt x="337" y="893"/>
                  </a:lnTo>
                  <a:lnTo>
                    <a:pt x="320" y="898"/>
                  </a:lnTo>
                  <a:lnTo>
                    <a:pt x="315" y="897"/>
                  </a:lnTo>
                  <a:lnTo>
                    <a:pt x="310" y="895"/>
                  </a:lnTo>
                  <a:lnTo>
                    <a:pt x="305" y="897"/>
                  </a:lnTo>
                  <a:lnTo>
                    <a:pt x="302" y="895"/>
                  </a:lnTo>
                  <a:lnTo>
                    <a:pt x="295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87" y="887"/>
                  </a:lnTo>
                  <a:lnTo>
                    <a:pt x="285" y="887"/>
                  </a:lnTo>
                  <a:lnTo>
                    <a:pt x="284" y="887"/>
                  </a:lnTo>
                  <a:lnTo>
                    <a:pt x="280" y="883"/>
                  </a:lnTo>
                  <a:lnTo>
                    <a:pt x="280" y="883"/>
                  </a:lnTo>
                  <a:lnTo>
                    <a:pt x="280" y="882"/>
                  </a:lnTo>
                  <a:lnTo>
                    <a:pt x="279" y="882"/>
                  </a:lnTo>
                  <a:lnTo>
                    <a:pt x="279" y="880"/>
                  </a:lnTo>
                  <a:lnTo>
                    <a:pt x="279" y="880"/>
                  </a:lnTo>
                  <a:lnTo>
                    <a:pt x="279" y="878"/>
                  </a:lnTo>
                  <a:lnTo>
                    <a:pt x="277" y="878"/>
                  </a:lnTo>
                  <a:lnTo>
                    <a:pt x="275" y="875"/>
                  </a:lnTo>
                  <a:lnTo>
                    <a:pt x="274" y="875"/>
                  </a:lnTo>
                  <a:lnTo>
                    <a:pt x="269" y="877"/>
                  </a:lnTo>
                  <a:lnTo>
                    <a:pt x="265" y="877"/>
                  </a:lnTo>
                  <a:lnTo>
                    <a:pt x="247" y="878"/>
                  </a:lnTo>
                  <a:lnTo>
                    <a:pt x="239" y="875"/>
                  </a:lnTo>
                  <a:lnTo>
                    <a:pt x="240" y="875"/>
                  </a:lnTo>
                  <a:lnTo>
                    <a:pt x="242" y="877"/>
                  </a:lnTo>
                  <a:lnTo>
                    <a:pt x="244" y="877"/>
                  </a:lnTo>
                  <a:lnTo>
                    <a:pt x="250" y="877"/>
                  </a:lnTo>
                  <a:lnTo>
                    <a:pt x="257" y="873"/>
                  </a:lnTo>
                  <a:lnTo>
                    <a:pt x="260" y="870"/>
                  </a:lnTo>
                  <a:lnTo>
                    <a:pt x="260" y="870"/>
                  </a:lnTo>
                  <a:lnTo>
                    <a:pt x="279" y="868"/>
                  </a:lnTo>
                  <a:lnTo>
                    <a:pt x="287" y="870"/>
                  </a:lnTo>
                  <a:lnTo>
                    <a:pt x="289" y="872"/>
                  </a:lnTo>
                  <a:lnTo>
                    <a:pt x="294" y="875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7"/>
                  </a:lnTo>
                  <a:lnTo>
                    <a:pt x="300" y="877"/>
                  </a:lnTo>
                  <a:lnTo>
                    <a:pt x="300" y="872"/>
                  </a:lnTo>
                  <a:lnTo>
                    <a:pt x="305" y="875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9" y="873"/>
                  </a:lnTo>
                  <a:lnTo>
                    <a:pt x="319" y="873"/>
                  </a:lnTo>
                  <a:lnTo>
                    <a:pt x="317" y="870"/>
                  </a:lnTo>
                  <a:lnTo>
                    <a:pt x="317" y="868"/>
                  </a:lnTo>
                  <a:lnTo>
                    <a:pt x="310" y="855"/>
                  </a:lnTo>
                  <a:lnTo>
                    <a:pt x="310" y="853"/>
                  </a:lnTo>
                  <a:lnTo>
                    <a:pt x="310" y="853"/>
                  </a:lnTo>
                  <a:lnTo>
                    <a:pt x="307" y="855"/>
                  </a:lnTo>
                  <a:lnTo>
                    <a:pt x="307" y="857"/>
                  </a:lnTo>
                  <a:lnTo>
                    <a:pt x="307" y="858"/>
                  </a:lnTo>
                  <a:lnTo>
                    <a:pt x="307" y="858"/>
                  </a:lnTo>
                  <a:lnTo>
                    <a:pt x="307" y="862"/>
                  </a:lnTo>
                  <a:lnTo>
                    <a:pt x="305" y="865"/>
                  </a:lnTo>
                  <a:lnTo>
                    <a:pt x="304" y="860"/>
                  </a:lnTo>
                  <a:lnTo>
                    <a:pt x="304" y="860"/>
                  </a:lnTo>
                  <a:lnTo>
                    <a:pt x="304" y="853"/>
                  </a:lnTo>
                  <a:lnTo>
                    <a:pt x="310" y="848"/>
                  </a:lnTo>
                  <a:lnTo>
                    <a:pt x="312" y="850"/>
                  </a:lnTo>
                  <a:lnTo>
                    <a:pt x="320" y="868"/>
                  </a:lnTo>
                  <a:lnTo>
                    <a:pt x="320" y="868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0" y="875"/>
                  </a:lnTo>
                  <a:lnTo>
                    <a:pt x="319" y="875"/>
                  </a:lnTo>
                  <a:lnTo>
                    <a:pt x="319" y="875"/>
                  </a:lnTo>
                  <a:lnTo>
                    <a:pt x="319" y="878"/>
                  </a:lnTo>
                  <a:lnTo>
                    <a:pt x="317" y="883"/>
                  </a:lnTo>
                  <a:lnTo>
                    <a:pt x="317" y="883"/>
                  </a:lnTo>
                  <a:lnTo>
                    <a:pt x="317" y="885"/>
                  </a:lnTo>
                  <a:lnTo>
                    <a:pt x="317" y="885"/>
                  </a:lnTo>
                  <a:lnTo>
                    <a:pt x="317" y="887"/>
                  </a:lnTo>
                  <a:lnTo>
                    <a:pt x="319" y="888"/>
                  </a:lnTo>
                  <a:lnTo>
                    <a:pt x="320" y="888"/>
                  </a:lnTo>
                  <a:lnTo>
                    <a:pt x="322" y="890"/>
                  </a:lnTo>
                  <a:lnTo>
                    <a:pt x="324" y="890"/>
                  </a:lnTo>
                  <a:lnTo>
                    <a:pt x="324" y="892"/>
                  </a:lnTo>
                  <a:lnTo>
                    <a:pt x="332" y="892"/>
                  </a:lnTo>
                  <a:lnTo>
                    <a:pt x="332" y="888"/>
                  </a:lnTo>
                  <a:lnTo>
                    <a:pt x="330" y="887"/>
                  </a:lnTo>
                  <a:lnTo>
                    <a:pt x="330" y="887"/>
                  </a:lnTo>
                  <a:lnTo>
                    <a:pt x="332" y="882"/>
                  </a:lnTo>
                  <a:lnTo>
                    <a:pt x="334" y="882"/>
                  </a:lnTo>
                  <a:lnTo>
                    <a:pt x="334" y="880"/>
                  </a:lnTo>
                  <a:lnTo>
                    <a:pt x="340" y="880"/>
                  </a:lnTo>
                  <a:lnTo>
                    <a:pt x="344" y="880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0"/>
                  </a:lnTo>
                  <a:lnTo>
                    <a:pt x="359" y="870"/>
                  </a:lnTo>
                  <a:lnTo>
                    <a:pt x="360" y="865"/>
                  </a:lnTo>
                  <a:lnTo>
                    <a:pt x="360" y="863"/>
                  </a:lnTo>
                  <a:lnTo>
                    <a:pt x="362" y="862"/>
                  </a:lnTo>
                  <a:lnTo>
                    <a:pt x="364" y="860"/>
                  </a:lnTo>
                  <a:lnTo>
                    <a:pt x="370" y="857"/>
                  </a:lnTo>
                  <a:lnTo>
                    <a:pt x="372" y="857"/>
                  </a:lnTo>
                  <a:lnTo>
                    <a:pt x="374" y="857"/>
                  </a:lnTo>
                  <a:lnTo>
                    <a:pt x="374" y="858"/>
                  </a:lnTo>
                  <a:lnTo>
                    <a:pt x="375" y="858"/>
                  </a:lnTo>
                  <a:lnTo>
                    <a:pt x="377" y="858"/>
                  </a:lnTo>
                  <a:lnTo>
                    <a:pt x="379" y="857"/>
                  </a:lnTo>
                  <a:lnTo>
                    <a:pt x="379" y="855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2"/>
                  </a:lnTo>
                  <a:lnTo>
                    <a:pt x="379" y="852"/>
                  </a:lnTo>
                  <a:lnTo>
                    <a:pt x="374" y="852"/>
                  </a:lnTo>
                  <a:lnTo>
                    <a:pt x="372" y="852"/>
                  </a:lnTo>
                  <a:lnTo>
                    <a:pt x="369" y="850"/>
                  </a:lnTo>
                  <a:lnTo>
                    <a:pt x="370" y="835"/>
                  </a:lnTo>
                  <a:lnTo>
                    <a:pt x="367" y="821"/>
                  </a:lnTo>
                  <a:lnTo>
                    <a:pt x="367" y="821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7" y="818"/>
                  </a:lnTo>
                  <a:lnTo>
                    <a:pt x="355" y="820"/>
                  </a:lnTo>
                  <a:lnTo>
                    <a:pt x="350" y="815"/>
                  </a:lnTo>
                  <a:lnTo>
                    <a:pt x="349" y="811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7" y="805"/>
                  </a:lnTo>
                  <a:lnTo>
                    <a:pt x="347" y="805"/>
                  </a:lnTo>
                  <a:lnTo>
                    <a:pt x="347" y="806"/>
                  </a:lnTo>
                  <a:lnTo>
                    <a:pt x="349" y="806"/>
                  </a:lnTo>
                  <a:lnTo>
                    <a:pt x="350" y="808"/>
                  </a:lnTo>
                  <a:lnTo>
                    <a:pt x="352" y="810"/>
                  </a:lnTo>
                  <a:lnTo>
                    <a:pt x="354" y="811"/>
                  </a:lnTo>
                  <a:lnTo>
                    <a:pt x="355" y="811"/>
                  </a:lnTo>
                  <a:lnTo>
                    <a:pt x="357" y="811"/>
                  </a:lnTo>
                  <a:lnTo>
                    <a:pt x="357" y="811"/>
                  </a:lnTo>
                  <a:lnTo>
                    <a:pt x="359" y="810"/>
                  </a:lnTo>
                  <a:lnTo>
                    <a:pt x="359" y="810"/>
                  </a:lnTo>
                  <a:lnTo>
                    <a:pt x="357" y="808"/>
                  </a:lnTo>
                  <a:lnTo>
                    <a:pt x="352" y="803"/>
                  </a:lnTo>
                  <a:lnTo>
                    <a:pt x="350" y="801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5" y="798"/>
                  </a:lnTo>
                  <a:lnTo>
                    <a:pt x="344" y="798"/>
                  </a:lnTo>
                  <a:lnTo>
                    <a:pt x="344" y="798"/>
                  </a:lnTo>
                  <a:lnTo>
                    <a:pt x="344" y="800"/>
                  </a:lnTo>
                  <a:lnTo>
                    <a:pt x="340" y="798"/>
                  </a:lnTo>
                  <a:lnTo>
                    <a:pt x="330" y="780"/>
                  </a:lnTo>
                  <a:lnTo>
                    <a:pt x="330" y="776"/>
                  </a:lnTo>
                  <a:lnTo>
                    <a:pt x="330" y="776"/>
                  </a:lnTo>
                  <a:lnTo>
                    <a:pt x="329" y="776"/>
                  </a:lnTo>
                  <a:lnTo>
                    <a:pt x="325" y="776"/>
                  </a:lnTo>
                  <a:lnTo>
                    <a:pt x="324" y="776"/>
                  </a:lnTo>
                  <a:lnTo>
                    <a:pt x="320" y="778"/>
                  </a:lnTo>
                  <a:lnTo>
                    <a:pt x="319" y="780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20" y="785"/>
                  </a:lnTo>
                  <a:lnTo>
                    <a:pt x="320" y="785"/>
                  </a:lnTo>
                  <a:lnTo>
                    <a:pt x="319" y="785"/>
                  </a:lnTo>
                  <a:lnTo>
                    <a:pt x="317" y="785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4" y="781"/>
                  </a:lnTo>
                  <a:lnTo>
                    <a:pt x="314" y="780"/>
                  </a:lnTo>
                  <a:lnTo>
                    <a:pt x="314" y="778"/>
                  </a:lnTo>
                  <a:lnTo>
                    <a:pt x="314" y="776"/>
                  </a:lnTo>
                  <a:lnTo>
                    <a:pt x="314" y="776"/>
                  </a:lnTo>
                  <a:lnTo>
                    <a:pt x="315" y="776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4" y="773"/>
                  </a:lnTo>
                  <a:lnTo>
                    <a:pt x="312" y="771"/>
                  </a:lnTo>
                  <a:lnTo>
                    <a:pt x="310" y="771"/>
                  </a:lnTo>
                  <a:lnTo>
                    <a:pt x="310" y="771"/>
                  </a:lnTo>
                  <a:lnTo>
                    <a:pt x="309" y="771"/>
                  </a:lnTo>
                  <a:lnTo>
                    <a:pt x="307" y="771"/>
                  </a:lnTo>
                  <a:lnTo>
                    <a:pt x="307" y="773"/>
                  </a:lnTo>
                  <a:lnTo>
                    <a:pt x="305" y="771"/>
                  </a:lnTo>
                  <a:lnTo>
                    <a:pt x="300" y="770"/>
                  </a:lnTo>
                  <a:lnTo>
                    <a:pt x="299" y="768"/>
                  </a:lnTo>
                  <a:lnTo>
                    <a:pt x="299" y="763"/>
                  </a:lnTo>
                  <a:lnTo>
                    <a:pt x="299" y="758"/>
                  </a:lnTo>
                  <a:lnTo>
                    <a:pt x="300" y="753"/>
                  </a:lnTo>
                  <a:lnTo>
                    <a:pt x="299" y="748"/>
                  </a:lnTo>
                  <a:lnTo>
                    <a:pt x="297" y="745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5" y="733"/>
                  </a:lnTo>
                  <a:lnTo>
                    <a:pt x="297" y="720"/>
                  </a:lnTo>
                  <a:lnTo>
                    <a:pt x="295" y="711"/>
                  </a:lnTo>
                  <a:lnTo>
                    <a:pt x="297" y="710"/>
                  </a:lnTo>
                  <a:lnTo>
                    <a:pt x="300" y="710"/>
                  </a:lnTo>
                  <a:lnTo>
                    <a:pt x="299" y="708"/>
                  </a:lnTo>
                  <a:lnTo>
                    <a:pt x="299" y="708"/>
                  </a:lnTo>
                  <a:lnTo>
                    <a:pt x="295" y="705"/>
                  </a:lnTo>
                  <a:lnTo>
                    <a:pt x="294" y="701"/>
                  </a:lnTo>
                  <a:lnTo>
                    <a:pt x="294" y="70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300" y="671"/>
                  </a:lnTo>
                  <a:lnTo>
                    <a:pt x="305" y="673"/>
                  </a:lnTo>
                  <a:lnTo>
                    <a:pt x="305" y="663"/>
                  </a:lnTo>
                  <a:lnTo>
                    <a:pt x="307" y="656"/>
                  </a:lnTo>
                  <a:lnTo>
                    <a:pt x="307" y="653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09" y="648"/>
                  </a:lnTo>
                  <a:lnTo>
                    <a:pt x="309" y="648"/>
                  </a:lnTo>
                  <a:lnTo>
                    <a:pt x="314" y="638"/>
                  </a:lnTo>
                  <a:lnTo>
                    <a:pt x="315" y="626"/>
                  </a:lnTo>
                  <a:lnTo>
                    <a:pt x="314" y="623"/>
                  </a:lnTo>
                  <a:lnTo>
                    <a:pt x="314" y="623"/>
                  </a:lnTo>
                  <a:lnTo>
                    <a:pt x="309" y="616"/>
                  </a:lnTo>
                  <a:lnTo>
                    <a:pt x="309" y="616"/>
                  </a:lnTo>
                  <a:lnTo>
                    <a:pt x="309" y="615"/>
                  </a:lnTo>
                  <a:lnTo>
                    <a:pt x="309" y="613"/>
                  </a:lnTo>
                  <a:lnTo>
                    <a:pt x="309" y="603"/>
                  </a:lnTo>
                  <a:lnTo>
                    <a:pt x="309" y="601"/>
                  </a:lnTo>
                  <a:lnTo>
                    <a:pt x="309" y="601"/>
                  </a:lnTo>
                  <a:lnTo>
                    <a:pt x="310" y="598"/>
                  </a:lnTo>
                  <a:lnTo>
                    <a:pt x="312" y="598"/>
                  </a:lnTo>
                  <a:lnTo>
                    <a:pt x="312" y="598"/>
                  </a:lnTo>
                  <a:lnTo>
                    <a:pt x="314" y="598"/>
                  </a:lnTo>
                  <a:lnTo>
                    <a:pt x="315" y="603"/>
                  </a:lnTo>
                  <a:lnTo>
                    <a:pt x="322" y="605"/>
                  </a:lnTo>
                  <a:lnTo>
                    <a:pt x="329" y="603"/>
                  </a:lnTo>
                  <a:lnTo>
                    <a:pt x="330" y="603"/>
                  </a:lnTo>
                  <a:lnTo>
                    <a:pt x="330" y="603"/>
                  </a:lnTo>
                  <a:lnTo>
                    <a:pt x="339" y="593"/>
                  </a:lnTo>
                  <a:lnTo>
                    <a:pt x="339" y="593"/>
                  </a:lnTo>
                  <a:lnTo>
                    <a:pt x="339" y="590"/>
                  </a:lnTo>
                  <a:lnTo>
                    <a:pt x="337" y="580"/>
                  </a:lnTo>
                  <a:lnTo>
                    <a:pt x="332" y="566"/>
                  </a:lnTo>
                  <a:lnTo>
                    <a:pt x="330" y="561"/>
                  </a:lnTo>
                  <a:lnTo>
                    <a:pt x="329" y="559"/>
                  </a:lnTo>
                  <a:lnTo>
                    <a:pt x="329" y="559"/>
                  </a:lnTo>
                  <a:lnTo>
                    <a:pt x="327" y="559"/>
                  </a:lnTo>
                  <a:lnTo>
                    <a:pt x="327" y="558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30" y="556"/>
                  </a:lnTo>
                  <a:lnTo>
                    <a:pt x="337" y="574"/>
                  </a:lnTo>
                  <a:lnTo>
                    <a:pt x="337" y="574"/>
                  </a:lnTo>
                  <a:lnTo>
                    <a:pt x="340" y="578"/>
                  </a:lnTo>
                  <a:lnTo>
                    <a:pt x="342" y="578"/>
                  </a:lnTo>
                  <a:lnTo>
                    <a:pt x="345" y="576"/>
                  </a:lnTo>
                  <a:lnTo>
                    <a:pt x="357" y="569"/>
                  </a:lnTo>
                  <a:lnTo>
                    <a:pt x="357" y="568"/>
                  </a:lnTo>
                  <a:lnTo>
                    <a:pt x="362" y="561"/>
                  </a:lnTo>
                  <a:lnTo>
                    <a:pt x="362" y="559"/>
                  </a:lnTo>
                  <a:lnTo>
                    <a:pt x="362" y="559"/>
                  </a:lnTo>
                  <a:lnTo>
                    <a:pt x="362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5" y="556"/>
                  </a:lnTo>
                  <a:lnTo>
                    <a:pt x="362" y="546"/>
                  </a:lnTo>
                  <a:lnTo>
                    <a:pt x="362" y="544"/>
                  </a:lnTo>
                  <a:lnTo>
                    <a:pt x="369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5" y="539"/>
                  </a:lnTo>
                  <a:lnTo>
                    <a:pt x="377" y="538"/>
                  </a:lnTo>
                  <a:lnTo>
                    <a:pt x="375" y="538"/>
                  </a:lnTo>
                  <a:lnTo>
                    <a:pt x="375" y="536"/>
                  </a:lnTo>
                  <a:lnTo>
                    <a:pt x="372" y="536"/>
                  </a:lnTo>
                  <a:lnTo>
                    <a:pt x="370" y="534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9" y="533"/>
                  </a:lnTo>
                  <a:lnTo>
                    <a:pt x="370" y="533"/>
                  </a:lnTo>
                  <a:lnTo>
                    <a:pt x="370" y="533"/>
                  </a:lnTo>
                  <a:lnTo>
                    <a:pt x="375" y="531"/>
                  </a:lnTo>
                  <a:lnTo>
                    <a:pt x="375" y="531"/>
                  </a:lnTo>
                  <a:lnTo>
                    <a:pt x="379" y="534"/>
                  </a:lnTo>
                  <a:lnTo>
                    <a:pt x="379" y="536"/>
                  </a:lnTo>
                  <a:lnTo>
                    <a:pt x="384" y="534"/>
                  </a:lnTo>
                  <a:lnTo>
                    <a:pt x="390" y="524"/>
                  </a:lnTo>
                  <a:lnTo>
                    <a:pt x="390" y="523"/>
                  </a:lnTo>
                  <a:lnTo>
                    <a:pt x="392" y="516"/>
                  </a:lnTo>
                  <a:lnTo>
                    <a:pt x="392" y="516"/>
                  </a:lnTo>
                  <a:lnTo>
                    <a:pt x="392" y="514"/>
                  </a:lnTo>
                  <a:lnTo>
                    <a:pt x="392" y="51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4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7" y="513"/>
                  </a:lnTo>
                  <a:lnTo>
                    <a:pt x="412" y="509"/>
                  </a:lnTo>
                  <a:lnTo>
                    <a:pt x="412" y="508"/>
                  </a:lnTo>
                  <a:lnTo>
                    <a:pt x="417" y="501"/>
                  </a:lnTo>
                  <a:lnTo>
                    <a:pt x="417" y="501"/>
                  </a:lnTo>
                  <a:lnTo>
                    <a:pt x="420" y="501"/>
                  </a:lnTo>
                  <a:lnTo>
                    <a:pt x="422" y="503"/>
                  </a:lnTo>
                  <a:lnTo>
                    <a:pt x="422" y="501"/>
                  </a:lnTo>
                  <a:lnTo>
                    <a:pt x="422" y="499"/>
                  </a:lnTo>
                  <a:lnTo>
                    <a:pt x="422" y="499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4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34" y="498"/>
                  </a:lnTo>
                  <a:lnTo>
                    <a:pt x="437" y="494"/>
                  </a:lnTo>
                  <a:lnTo>
                    <a:pt x="439" y="493"/>
                  </a:lnTo>
                  <a:lnTo>
                    <a:pt x="439" y="493"/>
                  </a:lnTo>
                  <a:lnTo>
                    <a:pt x="444" y="484"/>
                  </a:lnTo>
                  <a:lnTo>
                    <a:pt x="447" y="483"/>
                  </a:lnTo>
                  <a:lnTo>
                    <a:pt x="450" y="479"/>
                  </a:lnTo>
                  <a:lnTo>
                    <a:pt x="452" y="478"/>
                  </a:lnTo>
                  <a:lnTo>
                    <a:pt x="452" y="476"/>
                  </a:lnTo>
                  <a:lnTo>
                    <a:pt x="454" y="476"/>
                  </a:lnTo>
                  <a:lnTo>
                    <a:pt x="457" y="464"/>
                  </a:lnTo>
                  <a:lnTo>
                    <a:pt x="459" y="461"/>
                  </a:lnTo>
                  <a:lnTo>
                    <a:pt x="459" y="461"/>
                  </a:lnTo>
                  <a:lnTo>
                    <a:pt x="460" y="453"/>
                  </a:lnTo>
                  <a:lnTo>
                    <a:pt x="460" y="451"/>
                  </a:lnTo>
                  <a:lnTo>
                    <a:pt x="464" y="446"/>
                  </a:lnTo>
                  <a:lnTo>
                    <a:pt x="474" y="438"/>
                  </a:lnTo>
                  <a:lnTo>
                    <a:pt x="474" y="436"/>
                  </a:lnTo>
                  <a:lnTo>
                    <a:pt x="477" y="434"/>
                  </a:lnTo>
                  <a:lnTo>
                    <a:pt x="481" y="431"/>
                  </a:lnTo>
                  <a:lnTo>
                    <a:pt x="486" y="424"/>
                  </a:lnTo>
                  <a:lnTo>
                    <a:pt x="484" y="416"/>
                  </a:lnTo>
                  <a:lnTo>
                    <a:pt x="481" y="413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11"/>
                  </a:lnTo>
                  <a:lnTo>
                    <a:pt x="476" y="411"/>
                  </a:lnTo>
                  <a:lnTo>
                    <a:pt x="472" y="408"/>
                  </a:lnTo>
                  <a:lnTo>
                    <a:pt x="467" y="403"/>
                  </a:lnTo>
                  <a:lnTo>
                    <a:pt x="467" y="399"/>
                  </a:lnTo>
                  <a:lnTo>
                    <a:pt x="469" y="401"/>
                  </a:lnTo>
                  <a:lnTo>
                    <a:pt x="472" y="403"/>
                  </a:lnTo>
                  <a:lnTo>
                    <a:pt x="472" y="404"/>
                  </a:lnTo>
                  <a:lnTo>
                    <a:pt x="474" y="404"/>
                  </a:lnTo>
                  <a:lnTo>
                    <a:pt x="474" y="396"/>
                  </a:lnTo>
                  <a:lnTo>
                    <a:pt x="474" y="394"/>
                  </a:lnTo>
                  <a:lnTo>
                    <a:pt x="472" y="394"/>
                  </a:lnTo>
                  <a:lnTo>
                    <a:pt x="470" y="393"/>
                  </a:lnTo>
                  <a:lnTo>
                    <a:pt x="470" y="393"/>
                  </a:lnTo>
                  <a:lnTo>
                    <a:pt x="469" y="393"/>
                  </a:lnTo>
                  <a:lnTo>
                    <a:pt x="464" y="388"/>
                  </a:lnTo>
                  <a:lnTo>
                    <a:pt x="470" y="383"/>
                  </a:lnTo>
                  <a:lnTo>
                    <a:pt x="479" y="373"/>
                  </a:lnTo>
                  <a:lnTo>
                    <a:pt x="482" y="368"/>
                  </a:lnTo>
                  <a:lnTo>
                    <a:pt x="484" y="368"/>
                  </a:lnTo>
                  <a:lnTo>
                    <a:pt x="486" y="359"/>
                  </a:lnTo>
                  <a:lnTo>
                    <a:pt x="486" y="359"/>
                  </a:lnTo>
                  <a:lnTo>
                    <a:pt x="486" y="358"/>
                  </a:lnTo>
                  <a:lnTo>
                    <a:pt x="484" y="358"/>
                  </a:lnTo>
                  <a:lnTo>
                    <a:pt x="482" y="354"/>
                  </a:lnTo>
                  <a:lnTo>
                    <a:pt x="482" y="353"/>
                  </a:lnTo>
                  <a:lnTo>
                    <a:pt x="481" y="349"/>
                  </a:lnTo>
                  <a:lnTo>
                    <a:pt x="476" y="346"/>
                  </a:lnTo>
                  <a:lnTo>
                    <a:pt x="474" y="343"/>
                  </a:lnTo>
                  <a:lnTo>
                    <a:pt x="472" y="343"/>
                  </a:lnTo>
                  <a:lnTo>
                    <a:pt x="470" y="343"/>
                  </a:lnTo>
                  <a:lnTo>
                    <a:pt x="470" y="341"/>
                  </a:lnTo>
                  <a:lnTo>
                    <a:pt x="474" y="339"/>
                  </a:lnTo>
                  <a:lnTo>
                    <a:pt x="479" y="344"/>
                  </a:lnTo>
                  <a:lnTo>
                    <a:pt x="479" y="344"/>
                  </a:lnTo>
                  <a:lnTo>
                    <a:pt x="481" y="348"/>
                  </a:lnTo>
                  <a:lnTo>
                    <a:pt x="481" y="349"/>
                  </a:lnTo>
                  <a:lnTo>
                    <a:pt x="481" y="349"/>
                  </a:lnTo>
                  <a:lnTo>
                    <a:pt x="482" y="351"/>
                  </a:lnTo>
                  <a:lnTo>
                    <a:pt x="482" y="353"/>
                  </a:lnTo>
                  <a:lnTo>
                    <a:pt x="482" y="351"/>
                  </a:lnTo>
                  <a:lnTo>
                    <a:pt x="486" y="351"/>
                  </a:lnTo>
                  <a:lnTo>
                    <a:pt x="486" y="349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6"/>
                  </a:lnTo>
                  <a:lnTo>
                    <a:pt x="484" y="343"/>
                  </a:lnTo>
                  <a:lnTo>
                    <a:pt x="484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4"/>
                  </a:lnTo>
                  <a:lnTo>
                    <a:pt x="482" y="344"/>
                  </a:lnTo>
                  <a:lnTo>
                    <a:pt x="481" y="344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8"/>
                  </a:lnTo>
                  <a:lnTo>
                    <a:pt x="479" y="338"/>
                  </a:lnTo>
                  <a:lnTo>
                    <a:pt x="481" y="336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4" y="334"/>
                  </a:lnTo>
                  <a:lnTo>
                    <a:pt x="484" y="336"/>
                  </a:lnTo>
                  <a:lnTo>
                    <a:pt x="486" y="336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96" y="336"/>
                  </a:lnTo>
                  <a:lnTo>
                    <a:pt x="499" y="333"/>
                  </a:lnTo>
                  <a:lnTo>
                    <a:pt x="506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497" y="316"/>
                  </a:lnTo>
                  <a:lnTo>
                    <a:pt x="492" y="312"/>
                  </a:lnTo>
                  <a:lnTo>
                    <a:pt x="492" y="312"/>
                  </a:lnTo>
                  <a:lnTo>
                    <a:pt x="491" y="311"/>
                  </a:lnTo>
                  <a:lnTo>
                    <a:pt x="489" y="309"/>
                  </a:lnTo>
                  <a:lnTo>
                    <a:pt x="489" y="307"/>
                  </a:lnTo>
                  <a:lnTo>
                    <a:pt x="489" y="307"/>
                  </a:lnTo>
                  <a:lnTo>
                    <a:pt x="489" y="306"/>
                  </a:lnTo>
                  <a:lnTo>
                    <a:pt x="491" y="307"/>
                  </a:lnTo>
                  <a:lnTo>
                    <a:pt x="491" y="309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7" y="314"/>
                  </a:lnTo>
                  <a:lnTo>
                    <a:pt x="502" y="318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1"/>
                  </a:lnTo>
                  <a:lnTo>
                    <a:pt x="514" y="319"/>
                  </a:lnTo>
                  <a:lnTo>
                    <a:pt x="512" y="312"/>
                  </a:lnTo>
                  <a:lnTo>
                    <a:pt x="511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2"/>
                  </a:lnTo>
                  <a:lnTo>
                    <a:pt x="511" y="314"/>
                  </a:lnTo>
                  <a:lnTo>
                    <a:pt x="511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9" y="316"/>
                  </a:lnTo>
                  <a:lnTo>
                    <a:pt x="506" y="316"/>
                  </a:lnTo>
                  <a:lnTo>
                    <a:pt x="507" y="309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1" y="292"/>
                  </a:lnTo>
                  <a:lnTo>
                    <a:pt x="512" y="292"/>
                  </a:lnTo>
                  <a:lnTo>
                    <a:pt x="514" y="294"/>
                  </a:lnTo>
                  <a:lnTo>
                    <a:pt x="516" y="294"/>
                  </a:lnTo>
                  <a:lnTo>
                    <a:pt x="521" y="297"/>
                  </a:lnTo>
                  <a:lnTo>
                    <a:pt x="522" y="301"/>
                  </a:lnTo>
                  <a:lnTo>
                    <a:pt x="522" y="291"/>
                  </a:lnTo>
                  <a:lnTo>
                    <a:pt x="529" y="296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1" y="304"/>
                  </a:lnTo>
                  <a:lnTo>
                    <a:pt x="544" y="301"/>
                  </a:lnTo>
                  <a:lnTo>
                    <a:pt x="552" y="301"/>
                  </a:lnTo>
                  <a:lnTo>
                    <a:pt x="556" y="296"/>
                  </a:lnTo>
                  <a:lnTo>
                    <a:pt x="561" y="296"/>
                  </a:lnTo>
                  <a:lnTo>
                    <a:pt x="564" y="296"/>
                  </a:lnTo>
                  <a:lnTo>
                    <a:pt x="571" y="299"/>
                  </a:lnTo>
                  <a:lnTo>
                    <a:pt x="571" y="299"/>
                  </a:lnTo>
                  <a:lnTo>
                    <a:pt x="577" y="296"/>
                  </a:lnTo>
                  <a:lnTo>
                    <a:pt x="579" y="294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Freeform 227"/>
            <p:cNvSpPr>
              <a:spLocks/>
            </p:cNvSpPr>
            <p:nvPr/>
          </p:nvSpPr>
          <p:spPr bwMode="auto">
            <a:xfrm>
              <a:off x="4758227" y="1195695"/>
              <a:ext cx="1402925" cy="1567657"/>
            </a:xfrm>
            <a:custGeom>
              <a:avLst/>
              <a:gdLst>
                <a:gd name="T0" fmla="*/ 812 w 1039"/>
                <a:gd name="T1" fmla="*/ 230 h 1161"/>
                <a:gd name="T2" fmla="*/ 867 w 1039"/>
                <a:gd name="T3" fmla="*/ 211 h 1161"/>
                <a:gd name="T4" fmla="*/ 906 w 1039"/>
                <a:gd name="T5" fmla="*/ 111 h 1161"/>
                <a:gd name="T6" fmla="*/ 986 w 1039"/>
                <a:gd name="T7" fmla="*/ 185 h 1161"/>
                <a:gd name="T8" fmla="*/ 1036 w 1039"/>
                <a:gd name="T9" fmla="*/ 113 h 1161"/>
                <a:gd name="T10" fmla="*/ 1006 w 1039"/>
                <a:gd name="T11" fmla="*/ 85 h 1161"/>
                <a:gd name="T12" fmla="*/ 986 w 1039"/>
                <a:gd name="T13" fmla="*/ 30 h 1161"/>
                <a:gd name="T14" fmla="*/ 942 w 1039"/>
                <a:gd name="T15" fmla="*/ 58 h 1161"/>
                <a:gd name="T16" fmla="*/ 936 w 1039"/>
                <a:gd name="T17" fmla="*/ 33 h 1161"/>
                <a:gd name="T18" fmla="*/ 907 w 1039"/>
                <a:gd name="T19" fmla="*/ 23 h 1161"/>
                <a:gd name="T20" fmla="*/ 859 w 1039"/>
                <a:gd name="T21" fmla="*/ 81 h 1161"/>
                <a:gd name="T22" fmla="*/ 839 w 1039"/>
                <a:gd name="T23" fmla="*/ 21 h 1161"/>
                <a:gd name="T24" fmla="*/ 791 w 1039"/>
                <a:gd name="T25" fmla="*/ 110 h 1161"/>
                <a:gd name="T26" fmla="*/ 767 w 1039"/>
                <a:gd name="T27" fmla="*/ 103 h 1161"/>
                <a:gd name="T28" fmla="*/ 720 w 1039"/>
                <a:gd name="T29" fmla="*/ 135 h 1161"/>
                <a:gd name="T30" fmla="*/ 687 w 1039"/>
                <a:gd name="T31" fmla="*/ 175 h 1161"/>
                <a:gd name="T32" fmla="*/ 652 w 1039"/>
                <a:gd name="T33" fmla="*/ 155 h 1161"/>
                <a:gd name="T34" fmla="*/ 662 w 1039"/>
                <a:gd name="T35" fmla="*/ 175 h 1161"/>
                <a:gd name="T36" fmla="*/ 632 w 1039"/>
                <a:gd name="T37" fmla="*/ 163 h 1161"/>
                <a:gd name="T38" fmla="*/ 600 w 1039"/>
                <a:gd name="T39" fmla="*/ 236 h 1161"/>
                <a:gd name="T40" fmla="*/ 595 w 1039"/>
                <a:gd name="T41" fmla="*/ 280 h 1161"/>
                <a:gd name="T42" fmla="*/ 562 w 1039"/>
                <a:gd name="T43" fmla="*/ 305 h 1161"/>
                <a:gd name="T44" fmla="*/ 530 w 1039"/>
                <a:gd name="T45" fmla="*/ 282 h 1161"/>
                <a:gd name="T46" fmla="*/ 517 w 1039"/>
                <a:gd name="T47" fmla="*/ 320 h 1161"/>
                <a:gd name="T48" fmla="*/ 522 w 1039"/>
                <a:gd name="T49" fmla="*/ 338 h 1161"/>
                <a:gd name="T50" fmla="*/ 515 w 1039"/>
                <a:gd name="T51" fmla="*/ 335 h 1161"/>
                <a:gd name="T52" fmla="*/ 510 w 1039"/>
                <a:gd name="T53" fmla="*/ 362 h 1161"/>
                <a:gd name="T54" fmla="*/ 507 w 1039"/>
                <a:gd name="T55" fmla="*/ 373 h 1161"/>
                <a:gd name="T56" fmla="*/ 490 w 1039"/>
                <a:gd name="T57" fmla="*/ 380 h 1161"/>
                <a:gd name="T58" fmla="*/ 462 w 1039"/>
                <a:gd name="T59" fmla="*/ 407 h 1161"/>
                <a:gd name="T60" fmla="*/ 432 w 1039"/>
                <a:gd name="T61" fmla="*/ 452 h 1161"/>
                <a:gd name="T62" fmla="*/ 410 w 1039"/>
                <a:gd name="T63" fmla="*/ 477 h 1161"/>
                <a:gd name="T64" fmla="*/ 393 w 1039"/>
                <a:gd name="T65" fmla="*/ 537 h 1161"/>
                <a:gd name="T66" fmla="*/ 348 w 1039"/>
                <a:gd name="T67" fmla="*/ 575 h 1161"/>
                <a:gd name="T68" fmla="*/ 313 w 1039"/>
                <a:gd name="T69" fmla="*/ 602 h 1161"/>
                <a:gd name="T70" fmla="*/ 272 w 1039"/>
                <a:gd name="T71" fmla="*/ 669 h 1161"/>
                <a:gd name="T72" fmla="*/ 308 w 1039"/>
                <a:gd name="T73" fmla="*/ 677 h 1161"/>
                <a:gd name="T74" fmla="*/ 253 w 1039"/>
                <a:gd name="T75" fmla="*/ 680 h 1161"/>
                <a:gd name="T76" fmla="*/ 201 w 1039"/>
                <a:gd name="T77" fmla="*/ 727 h 1161"/>
                <a:gd name="T78" fmla="*/ 166 w 1039"/>
                <a:gd name="T79" fmla="*/ 717 h 1161"/>
                <a:gd name="T80" fmla="*/ 156 w 1039"/>
                <a:gd name="T81" fmla="*/ 745 h 1161"/>
                <a:gd name="T82" fmla="*/ 116 w 1039"/>
                <a:gd name="T83" fmla="*/ 754 h 1161"/>
                <a:gd name="T84" fmla="*/ 111 w 1039"/>
                <a:gd name="T85" fmla="*/ 767 h 1161"/>
                <a:gd name="T86" fmla="*/ 66 w 1039"/>
                <a:gd name="T87" fmla="*/ 779 h 1161"/>
                <a:gd name="T88" fmla="*/ 70 w 1039"/>
                <a:gd name="T89" fmla="*/ 796 h 1161"/>
                <a:gd name="T90" fmla="*/ 46 w 1039"/>
                <a:gd name="T91" fmla="*/ 831 h 1161"/>
                <a:gd name="T92" fmla="*/ 70 w 1039"/>
                <a:gd name="T93" fmla="*/ 864 h 1161"/>
                <a:gd name="T94" fmla="*/ 126 w 1039"/>
                <a:gd name="T95" fmla="*/ 877 h 1161"/>
                <a:gd name="T96" fmla="*/ 35 w 1039"/>
                <a:gd name="T97" fmla="*/ 884 h 1161"/>
                <a:gd name="T98" fmla="*/ 25 w 1039"/>
                <a:gd name="T99" fmla="*/ 911 h 1161"/>
                <a:gd name="T100" fmla="*/ 33 w 1039"/>
                <a:gd name="T101" fmla="*/ 939 h 1161"/>
                <a:gd name="T102" fmla="*/ 91 w 1039"/>
                <a:gd name="T103" fmla="*/ 932 h 1161"/>
                <a:gd name="T104" fmla="*/ 36 w 1039"/>
                <a:gd name="T105" fmla="*/ 987 h 1161"/>
                <a:gd name="T106" fmla="*/ 31 w 1039"/>
                <a:gd name="T107" fmla="*/ 1016 h 1161"/>
                <a:gd name="T108" fmla="*/ 46 w 1039"/>
                <a:gd name="T109" fmla="*/ 1059 h 1161"/>
                <a:gd name="T110" fmla="*/ 50 w 1039"/>
                <a:gd name="T111" fmla="*/ 1134 h 1161"/>
                <a:gd name="T112" fmla="*/ 243 w 1039"/>
                <a:gd name="T113" fmla="*/ 1066 h 1161"/>
                <a:gd name="T114" fmla="*/ 250 w 1039"/>
                <a:gd name="T115" fmla="*/ 1044 h 1161"/>
                <a:gd name="T116" fmla="*/ 265 w 1039"/>
                <a:gd name="T117" fmla="*/ 1084 h 1161"/>
                <a:gd name="T118" fmla="*/ 352 w 1039"/>
                <a:gd name="T119" fmla="*/ 966 h 1161"/>
                <a:gd name="T120" fmla="*/ 397 w 1039"/>
                <a:gd name="T121" fmla="*/ 649 h 1161"/>
                <a:gd name="T122" fmla="*/ 517 w 1039"/>
                <a:gd name="T123" fmla="*/ 440 h 1161"/>
                <a:gd name="T124" fmla="*/ 669 w 1039"/>
                <a:gd name="T125" fmla="*/ 26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9" h="1161">
                  <a:moveTo>
                    <a:pt x="705" y="201"/>
                  </a:moveTo>
                  <a:lnTo>
                    <a:pt x="705" y="201"/>
                  </a:lnTo>
                  <a:lnTo>
                    <a:pt x="707" y="201"/>
                  </a:lnTo>
                  <a:lnTo>
                    <a:pt x="709" y="200"/>
                  </a:lnTo>
                  <a:lnTo>
                    <a:pt x="710" y="198"/>
                  </a:lnTo>
                  <a:lnTo>
                    <a:pt x="712" y="200"/>
                  </a:lnTo>
                  <a:lnTo>
                    <a:pt x="714" y="200"/>
                  </a:lnTo>
                  <a:lnTo>
                    <a:pt x="714" y="200"/>
                  </a:lnTo>
                  <a:lnTo>
                    <a:pt x="715" y="201"/>
                  </a:lnTo>
                  <a:lnTo>
                    <a:pt x="719" y="203"/>
                  </a:lnTo>
                  <a:lnTo>
                    <a:pt x="720" y="205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1"/>
                  </a:lnTo>
                  <a:lnTo>
                    <a:pt x="724" y="198"/>
                  </a:lnTo>
                  <a:lnTo>
                    <a:pt x="724" y="198"/>
                  </a:lnTo>
                  <a:lnTo>
                    <a:pt x="724" y="196"/>
                  </a:lnTo>
                  <a:lnTo>
                    <a:pt x="722" y="196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720" y="193"/>
                  </a:lnTo>
                  <a:lnTo>
                    <a:pt x="720" y="188"/>
                  </a:lnTo>
                  <a:lnTo>
                    <a:pt x="720" y="186"/>
                  </a:lnTo>
                  <a:lnTo>
                    <a:pt x="722" y="186"/>
                  </a:lnTo>
                  <a:lnTo>
                    <a:pt x="730" y="178"/>
                  </a:lnTo>
                  <a:lnTo>
                    <a:pt x="742" y="180"/>
                  </a:lnTo>
                  <a:lnTo>
                    <a:pt x="752" y="198"/>
                  </a:lnTo>
                  <a:lnTo>
                    <a:pt x="761" y="210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3"/>
                  </a:lnTo>
                  <a:lnTo>
                    <a:pt x="762" y="216"/>
                  </a:lnTo>
                  <a:lnTo>
                    <a:pt x="766" y="220"/>
                  </a:lnTo>
                  <a:lnTo>
                    <a:pt x="767" y="231"/>
                  </a:lnTo>
                  <a:lnTo>
                    <a:pt x="767" y="233"/>
                  </a:lnTo>
                  <a:lnTo>
                    <a:pt x="772" y="230"/>
                  </a:lnTo>
                  <a:lnTo>
                    <a:pt x="781" y="233"/>
                  </a:lnTo>
                  <a:lnTo>
                    <a:pt x="782" y="233"/>
                  </a:lnTo>
                  <a:lnTo>
                    <a:pt x="791" y="233"/>
                  </a:lnTo>
                  <a:lnTo>
                    <a:pt x="791" y="235"/>
                  </a:lnTo>
                  <a:lnTo>
                    <a:pt x="792" y="238"/>
                  </a:lnTo>
                  <a:lnTo>
                    <a:pt x="794" y="238"/>
                  </a:lnTo>
                  <a:lnTo>
                    <a:pt x="794" y="238"/>
                  </a:lnTo>
                  <a:lnTo>
                    <a:pt x="796" y="240"/>
                  </a:lnTo>
                  <a:lnTo>
                    <a:pt x="796" y="238"/>
                  </a:lnTo>
                  <a:lnTo>
                    <a:pt x="797" y="238"/>
                  </a:lnTo>
                  <a:lnTo>
                    <a:pt x="799" y="236"/>
                  </a:lnTo>
                  <a:lnTo>
                    <a:pt x="801" y="233"/>
                  </a:lnTo>
                  <a:lnTo>
                    <a:pt x="804" y="233"/>
                  </a:lnTo>
                  <a:lnTo>
                    <a:pt x="806" y="231"/>
                  </a:lnTo>
                  <a:lnTo>
                    <a:pt x="807" y="231"/>
                  </a:lnTo>
                  <a:lnTo>
                    <a:pt x="811" y="231"/>
                  </a:lnTo>
                  <a:lnTo>
                    <a:pt x="811" y="231"/>
                  </a:lnTo>
                  <a:lnTo>
                    <a:pt x="811" y="230"/>
                  </a:lnTo>
                  <a:lnTo>
                    <a:pt x="812" y="230"/>
                  </a:lnTo>
                  <a:lnTo>
                    <a:pt x="812" y="226"/>
                  </a:lnTo>
                  <a:lnTo>
                    <a:pt x="814" y="225"/>
                  </a:lnTo>
                  <a:lnTo>
                    <a:pt x="814" y="223"/>
                  </a:lnTo>
                  <a:lnTo>
                    <a:pt x="814" y="220"/>
                  </a:lnTo>
                  <a:lnTo>
                    <a:pt x="814" y="220"/>
                  </a:lnTo>
                  <a:lnTo>
                    <a:pt x="816" y="220"/>
                  </a:lnTo>
                  <a:lnTo>
                    <a:pt x="817" y="218"/>
                  </a:lnTo>
                  <a:lnTo>
                    <a:pt x="819" y="218"/>
                  </a:lnTo>
                  <a:lnTo>
                    <a:pt x="821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4" y="220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6" y="223"/>
                  </a:lnTo>
                  <a:lnTo>
                    <a:pt x="827" y="226"/>
                  </a:lnTo>
                  <a:lnTo>
                    <a:pt x="832" y="230"/>
                  </a:lnTo>
                  <a:lnTo>
                    <a:pt x="834" y="230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6" y="230"/>
                  </a:lnTo>
                  <a:lnTo>
                    <a:pt x="839" y="230"/>
                  </a:lnTo>
                  <a:lnTo>
                    <a:pt x="841" y="230"/>
                  </a:lnTo>
                  <a:lnTo>
                    <a:pt x="842" y="231"/>
                  </a:lnTo>
                  <a:lnTo>
                    <a:pt x="844" y="231"/>
                  </a:lnTo>
                  <a:lnTo>
                    <a:pt x="846" y="231"/>
                  </a:lnTo>
                  <a:lnTo>
                    <a:pt x="847" y="233"/>
                  </a:lnTo>
                  <a:lnTo>
                    <a:pt x="847" y="233"/>
                  </a:lnTo>
                  <a:lnTo>
                    <a:pt x="849" y="235"/>
                  </a:lnTo>
                  <a:lnTo>
                    <a:pt x="851" y="236"/>
                  </a:lnTo>
                  <a:lnTo>
                    <a:pt x="851" y="238"/>
                  </a:lnTo>
                  <a:lnTo>
                    <a:pt x="851" y="238"/>
                  </a:lnTo>
                  <a:lnTo>
                    <a:pt x="851" y="240"/>
                  </a:lnTo>
                  <a:lnTo>
                    <a:pt x="851" y="240"/>
                  </a:lnTo>
                  <a:lnTo>
                    <a:pt x="851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4" y="240"/>
                  </a:lnTo>
                  <a:lnTo>
                    <a:pt x="854" y="240"/>
                  </a:lnTo>
                  <a:lnTo>
                    <a:pt x="854" y="238"/>
                  </a:lnTo>
                  <a:lnTo>
                    <a:pt x="856" y="238"/>
                  </a:lnTo>
                  <a:lnTo>
                    <a:pt x="859" y="233"/>
                  </a:lnTo>
                  <a:lnTo>
                    <a:pt x="859" y="231"/>
                  </a:lnTo>
                  <a:lnTo>
                    <a:pt x="859" y="230"/>
                  </a:lnTo>
                  <a:lnTo>
                    <a:pt x="859" y="221"/>
                  </a:lnTo>
                  <a:lnTo>
                    <a:pt x="859" y="220"/>
                  </a:lnTo>
                  <a:lnTo>
                    <a:pt x="859" y="220"/>
                  </a:lnTo>
                  <a:lnTo>
                    <a:pt x="861" y="218"/>
                  </a:lnTo>
                  <a:lnTo>
                    <a:pt x="861" y="218"/>
                  </a:lnTo>
                  <a:lnTo>
                    <a:pt x="861" y="216"/>
                  </a:lnTo>
                  <a:lnTo>
                    <a:pt x="866" y="211"/>
                  </a:lnTo>
                  <a:lnTo>
                    <a:pt x="867" y="211"/>
                  </a:lnTo>
                  <a:lnTo>
                    <a:pt x="867" y="210"/>
                  </a:lnTo>
                  <a:lnTo>
                    <a:pt x="867" y="210"/>
                  </a:lnTo>
                  <a:lnTo>
                    <a:pt x="869" y="210"/>
                  </a:lnTo>
                  <a:lnTo>
                    <a:pt x="871" y="210"/>
                  </a:lnTo>
                  <a:lnTo>
                    <a:pt x="872" y="210"/>
                  </a:lnTo>
                  <a:lnTo>
                    <a:pt x="872" y="211"/>
                  </a:lnTo>
                  <a:lnTo>
                    <a:pt x="872" y="211"/>
                  </a:lnTo>
                  <a:lnTo>
                    <a:pt x="874" y="210"/>
                  </a:lnTo>
                  <a:lnTo>
                    <a:pt x="874" y="210"/>
                  </a:lnTo>
                  <a:lnTo>
                    <a:pt x="879" y="198"/>
                  </a:lnTo>
                  <a:lnTo>
                    <a:pt x="879" y="196"/>
                  </a:lnTo>
                  <a:lnTo>
                    <a:pt x="877" y="195"/>
                  </a:lnTo>
                  <a:lnTo>
                    <a:pt x="877" y="195"/>
                  </a:lnTo>
                  <a:lnTo>
                    <a:pt x="876" y="190"/>
                  </a:lnTo>
                  <a:lnTo>
                    <a:pt x="874" y="180"/>
                  </a:lnTo>
                  <a:lnTo>
                    <a:pt x="874" y="180"/>
                  </a:lnTo>
                  <a:lnTo>
                    <a:pt x="874" y="176"/>
                  </a:lnTo>
                  <a:lnTo>
                    <a:pt x="874" y="170"/>
                  </a:lnTo>
                  <a:lnTo>
                    <a:pt x="874" y="168"/>
                  </a:lnTo>
                  <a:lnTo>
                    <a:pt x="876" y="166"/>
                  </a:lnTo>
                  <a:lnTo>
                    <a:pt x="876" y="165"/>
                  </a:lnTo>
                  <a:lnTo>
                    <a:pt x="877" y="165"/>
                  </a:lnTo>
                  <a:lnTo>
                    <a:pt x="877" y="163"/>
                  </a:lnTo>
                  <a:lnTo>
                    <a:pt x="877" y="155"/>
                  </a:lnTo>
                  <a:lnTo>
                    <a:pt x="879" y="145"/>
                  </a:lnTo>
                  <a:lnTo>
                    <a:pt x="879" y="145"/>
                  </a:lnTo>
                  <a:lnTo>
                    <a:pt x="879" y="141"/>
                  </a:lnTo>
                  <a:lnTo>
                    <a:pt x="879" y="141"/>
                  </a:lnTo>
                  <a:lnTo>
                    <a:pt x="879" y="140"/>
                  </a:lnTo>
                  <a:lnTo>
                    <a:pt x="879" y="140"/>
                  </a:lnTo>
                  <a:lnTo>
                    <a:pt x="879" y="138"/>
                  </a:lnTo>
                  <a:lnTo>
                    <a:pt x="879" y="138"/>
                  </a:lnTo>
                  <a:lnTo>
                    <a:pt x="879" y="136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3"/>
                  </a:lnTo>
                  <a:lnTo>
                    <a:pt x="881" y="133"/>
                  </a:lnTo>
                  <a:lnTo>
                    <a:pt x="882" y="131"/>
                  </a:lnTo>
                  <a:lnTo>
                    <a:pt x="884" y="130"/>
                  </a:lnTo>
                  <a:lnTo>
                    <a:pt x="884" y="130"/>
                  </a:lnTo>
                  <a:lnTo>
                    <a:pt x="886" y="130"/>
                  </a:lnTo>
                  <a:lnTo>
                    <a:pt x="889" y="121"/>
                  </a:lnTo>
                  <a:lnTo>
                    <a:pt x="891" y="115"/>
                  </a:lnTo>
                  <a:lnTo>
                    <a:pt x="891" y="113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11"/>
                  </a:lnTo>
                  <a:lnTo>
                    <a:pt x="894" y="111"/>
                  </a:lnTo>
                  <a:lnTo>
                    <a:pt x="897" y="110"/>
                  </a:lnTo>
                  <a:lnTo>
                    <a:pt x="902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6" y="110"/>
                  </a:lnTo>
                  <a:lnTo>
                    <a:pt x="906" y="111"/>
                  </a:lnTo>
                  <a:lnTo>
                    <a:pt x="906" y="111"/>
                  </a:lnTo>
                  <a:lnTo>
                    <a:pt x="911" y="111"/>
                  </a:lnTo>
                  <a:lnTo>
                    <a:pt x="911" y="113"/>
                  </a:lnTo>
                  <a:lnTo>
                    <a:pt x="912" y="111"/>
                  </a:lnTo>
                  <a:lnTo>
                    <a:pt x="916" y="110"/>
                  </a:lnTo>
                  <a:lnTo>
                    <a:pt x="917" y="108"/>
                  </a:lnTo>
                  <a:lnTo>
                    <a:pt x="919" y="108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5"/>
                  </a:lnTo>
                  <a:lnTo>
                    <a:pt x="919" y="103"/>
                  </a:lnTo>
                  <a:lnTo>
                    <a:pt x="926" y="96"/>
                  </a:lnTo>
                  <a:lnTo>
                    <a:pt x="927" y="95"/>
                  </a:lnTo>
                  <a:lnTo>
                    <a:pt x="934" y="93"/>
                  </a:lnTo>
                  <a:lnTo>
                    <a:pt x="937" y="93"/>
                  </a:lnTo>
                  <a:lnTo>
                    <a:pt x="939" y="100"/>
                  </a:lnTo>
                  <a:lnTo>
                    <a:pt x="941" y="101"/>
                  </a:lnTo>
                  <a:lnTo>
                    <a:pt x="944" y="105"/>
                  </a:lnTo>
                  <a:lnTo>
                    <a:pt x="944" y="106"/>
                  </a:lnTo>
                  <a:lnTo>
                    <a:pt x="954" y="115"/>
                  </a:lnTo>
                  <a:lnTo>
                    <a:pt x="956" y="115"/>
                  </a:lnTo>
                  <a:lnTo>
                    <a:pt x="964" y="118"/>
                  </a:lnTo>
                  <a:lnTo>
                    <a:pt x="966" y="120"/>
                  </a:lnTo>
                  <a:lnTo>
                    <a:pt x="972" y="121"/>
                  </a:lnTo>
                  <a:lnTo>
                    <a:pt x="976" y="121"/>
                  </a:lnTo>
                  <a:lnTo>
                    <a:pt x="979" y="123"/>
                  </a:lnTo>
                  <a:lnTo>
                    <a:pt x="979" y="123"/>
                  </a:lnTo>
                  <a:lnTo>
                    <a:pt x="979" y="125"/>
                  </a:lnTo>
                  <a:lnTo>
                    <a:pt x="981" y="125"/>
                  </a:lnTo>
                  <a:lnTo>
                    <a:pt x="984" y="131"/>
                  </a:lnTo>
                  <a:lnTo>
                    <a:pt x="987" y="141"/>
                  </a:lnTo>
                  <a:lnTo>
                    <a:pt x="987" y="141"/>
                  </a:lnTo>
                  <a:lnTo>
                    <a:pt x="987" y="143"/>
                  </a:lnTo>
                  <a:lnTo>
                    <a:pt x="987" y="145"/>
                  </a:lnTo>
                  <a:lnTo>
                    <a:pt x="984" y="153"/>
                  </a:lnTo>
                  <a:lnTo>
                    <a:pt x="982" y="156"/>
                  </a:lnTo>
                  <a:lnTo>
                    <a:pt x="981" y="158"/>
                  </a:lnTo>
                  <a:lnTo>
                    <a:pt x="979" y="160"/>
                  </a:lnTo>
                  <a:lnTo>
                    <a:pt x="979" y="161"/>
                  </a:lnTo>
                  <a:lnTo>
                    <a:pt x="977" y="163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71"/>
                  </a:lnTo>
                  <a:lnTo>
                    <a:pt x="976" y="173"/>
                  </a:lnTo>
                  <a:lnTo>
                    <a:pt x="976" y="175"/>
                  </a:lnTo>
                  <a:lnTo>
                    <a:pt x="976" y="176"/>
                  </a:lnTo>
                  <a:lnTo>
                    <a:pt x="976" y="176"/>
                  </a:lnTo>
                  <a:lnTo>
                    <a:pt x="976" y="178"/>
                  </a:lnTo>
                  <a:lnTo>
                    <a:pt x="977" y="178"/>
                  </a:lnTo>
                  <a:lnTo>
                    <a:pt x="977" y="180"/>
                  </a:lnTo>
                  <a:lnTo>
                    <a:pt x="979" y="180"/>
                  </a:lnTo>
                  <a:lnTo>
                    <a:pt x="981" y="181"/>
                  </a:lnTo>
                  <a:lnTo>
                    <a:pt x="982" y="183"/>
                  </a:lnTo>
                  <a:lnTo>
                    <a:pt x="984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7" y="183"/>
                  </a:lnTo>
                  <a:lnTo>
                    <a:pt x="987" y="181"/>
                  </a:lnTo>
                  <a:lnTo>
                    <a:pt x="991" y="180"/>
                  </a:lnTo>
                  <a:lnTo>
                    <a:pt x="991" y="178"/>
                  </a:lnTo>
                  <a:lnTo>
                    <a:pt x="991" y="176"/>
                  </a:lnTo>
                  <a:lnTo>
                    <a:pt x="992" y="175"/>
                  </a:lnTo>
                  <a:lnTo>
                    <a:pt x="992" y="170"/>
                  </a:lnTo>
                  <a:lnTo>
                    <a:pt x="992" y="168"/>
                  </a:lnTo>
                  <a:lnTo>
                    <a:pt x="992" y="165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2" y="156"/>
                  </a:lnTo>
                  <a:lnTo>
                    <a:pt x="994" y="155"/>
                  </a:lnTo>
                  <a:lnTo>
                    <a:pt x="996" y="155"/>
                  </a:lnTo>
                  <a:lnTo>
                    <a:pt x="997" y="153"/>
                  </a:lnTo>
                  <a:lnTo>
                    <a:pt x="1002" y="150"/>
                  </a:lnTo>
                  <a:lnTo>
                    <a:pt x="1011" y="141"/>
                  </a:lnTo>
                  <a:lnTo>
                    <a:pt x="1011" y="140"/>
                  </a:lnTo>
                  <a:lnTo>
                    <a:pt x="1013" y="138"/>
                  </a:lnTo>
                  <a:lnTo>
                    <a:pt x="1014" y="136"/>
                  </a:lnTo>
                  <a:lnTo>
                    <a:pt x="1016" y="130"/>
                  </a:lnTo>
                  <a:lnTo>
                    <a:pt x="1016" y="130"/>
                  </a:lnTo>
                  <a:lnTo>
                    <a:pt x="1016" y="128"/>
                  </a:lnTo>
                  <a:lnTo>
                    <a:pt x="1014" y="128"/>
                  </a:lnTo>
                  <a:lnTo>
                    <a:pt x="1013" y="125"/>
                  </a:lnTo>
                  <a:lnTo>
                    <a:pt x="1011" y="125"/>
                  </a:lnTo>
                  <a:lnTo>
                    <a:pt x="1011" y="125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3" y="121"/>
                  </a:lnTo>
                  <a:lnTo>
                    <a:pt x="1014" y="121"/>
                  </a:lnTo>
                  <a:lnTo>
                    <a:pt x="1014" y="121"/>
                  </a:lnTo>
                  <a:lnTo>
                    <a:pt x="1018" y="125"/>
                  </a:lnTo>
                  <a:lnTo>
                    <a:pt x="1019" y="125"/>
                  </a:lnTo>
                  <a:lnTo>
                    <a:pt x="1021" y="126"/>
                  </a:lnTo>
                  <a:lnTo>
                    <a:pt x="1023" y="126"/>
                  </a:lnTo>
                  <a:lnTo>
                    <a:pt x="1024" y="128"/>
                  </a:lnTo>
                  <a:lnTo>
                    <a:pt x="1026" y="130"/>
                  </a:lnTo>
                  <a:lnTo>
                    <a:pt x="1026" y="130"/>
                  </a:lnTo>
                  <a:lnTo>
                    <a:pt x="1028" y="130"/>
                  </a:lnTo>
                  <a:lnTo>
                    <a:pt x="1034" y="130"/>
                  </a:lnTo>
                  <a:lnTo>
                    <a:pt x="1036" y="130"/>
                  </a:lnTo>
                  <a:lnTo>
                    <a:pt x="1036" y="130"/>
                  </a:lnTo>
                  <a:lnTo>
                    <a:pt x="1038" y="130"/>
                  </a:lnTo>
                  <a:lnTo>
                    <a:pt x="1039" y="128"/>
                  </a:lnTo>
                  <a:lnTo>
                    <a:pt x="1039" y="128"/>
                  </a:lnTo>
                  <a:lnTo>
                    <a:pt x="1039" y="126"/>
                  </a:lnTo>
                  <a:lnTo>
                    <a:pt x="1039" y="125"/>
                  </a:lnTo>
                  <a:lnTo>
                    <a:pt x="1039" y="123"/>
                  </a:lnTo>
                  <a:lnTo>
                    <a:pt x="1039" y="121"/>
                  </a:lnTo>
                  <a:lnTo>
                    <a:pt x="1038" y="115"/>
                  </a:lnTo>
                  <a:lnTo>
                    <a:pt x="1038" y="115"/>
                  </a:lnTo>
                  <a:lnTo>
                    <a:pt x="1036" y="113"/>
                  </a:lnTo>
                  <a:lnTo>
                    <a:pt x="1034" y="108"/>
                  </a:lnTo>
                  <a:lnTo>
                    <a:pt x="1033" y="106"/>
                  </a:lnTo>
                  <a:lnTo>
                    <a:pt x="1031" y="106"/>
                  </a:lnTo>
                  <a:lnTo>
                    <a:pt x="1031" y="106"/>
                  </a:lnTo>
                  <a:lnTo>
                    <a:pt x="1031" y="108"/>
                  </a:lnTo>
                  <a:lnTo>
                    <a:pt x="1029" y="110"/>
                  </a:lnTo>
                  <a:lnTo>
                    <a:pt x="1029" y="110"/>
                  </a:lnTo>
                  <a:lnTo>
                    <a:pt x="1018" y="105"/>
                  </a:lnTo>
                  <a:lnTo>
                    <a:pt x="1016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1" y="101"/>
                  </a:lnTo>
                  <a:lnTo>
                    <a:pt x="1011" y="103"/>
                  </a:lnTo>
                  <a:lnTo>
                    <a:pt x="1011" y="113"/>
                  </a:lnTo>
                  <a:lnTo>
                    <a:pt x="1011" y="113"/>
                  </a:lnTo>
                  <a:lnTo>
                    <a:pt x="997" y="116"/>
                  </a:lnTo>
                  <a:lnTo>
                    <a:pt x="997" y="118"/>
                  </a:lnTo>
                  <a:lnTo>
                    <a:pt x="996" y="118"/>
                  </a:lnTo>
                  <a:lnTo>
                    <a:pt x="996" y="118"/>
                  </a:lnTo>
                  <a:lnTo>
                    <a:pt x="994" y="121"/>
                  </a:lnTo>
                  <a:lnTo>
                    <a:pt x="994" y="121"/>
                  </a:lnTo>
                  <a:lnTo>
                    <a:pt x="994" y="123"/>
                  </a:lnTo>
                  <a:lnTo>
                    <a:pt x="994" y="123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2" y="126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6" y="113"/>
                  </a:lnTo>
                  <a:lnTo>
                    <a:pt x="997" y="111"/>
                  </a:lnTo>
                  <a:lnTo>
                    <a:pt x="997" y="110"/>
                  </a:lnTo>
                  <a:lnTo>
                    <a:pt x="997" y="108"/>
                  </a:lnTo>
                  <a:lnTo>
                    <a:pt x="996" y="101"/>
                  </a:lnTo>
                  <a:lnTo>
                    <a:pt x="992" y="96"/>
                  </a:lnTo>
                  <a:lnTo>
                    <a:pt x="992" y="96"/>
                  </a:lnTo>
                  <a:lnTo>
                    <a:pt x="982" y="95"/>
                  </a:lnTo>
                  <a:lnTo>
                    <a:pt x="979" y="95"/>
                  </a:lnTo>
                  <a:lnTo>
                    <a:pt x="966" y="90"/>
                  </a:lnTo>
                  <a:lnTo>
                    <a:pt x="961" y="88"/>
                  </a:lnTo>
                  <a:lnTo>
                    <a:pt x="959" y="86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9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4" y="81"/>
                  </a:lnTo>
                  <a:lnTo>
                    <a:pt x="974" y="83"/>
                  </a:lnTo>
                  <a:lnTo>
                    <a:pt x="986" y="85"/>
                  </a:lnTo>
                  <a:lnTo>
                    <a:pt x="991" y="85"/>
                  </a:lnTo>
                  <a:lnTo>
                    <a:pt x="994" y="86"/>
                  </a:lnTo>
                  <a:lnTo>
                    <a:pt x="994" y="86"/>
                  </a:lnTo>
                  <a:lnTo>
                    <a:pt x="996" y="86"/>
                  </a:lnTo>
                  <a:lnTo>
                    <a:pt x="999" y="86"/>
                  </a:lnTo>
                  <a:lnTo>
                    <a:pt x="1001" y="86"/>
                  </a:lnTo>
                  <a:lnTo>
                    <a:pt x="1006" y="85"/>
                  </a:lnTo>
                  <a:lnTo>
                    <a:pt x="1006" y="85"/>
                  </a:lnTo>
                  <a:lnTo>
                    <a:pt x="1013" y="80"/>
                  </a:lnTo>
                  <a:lnTo>
                    <a:pt x="1013" y="78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1" y="76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3"/>
                  </a:lnTo>
                  <a:lnTo>
                    <a:pt x="1016" y="68"/>
                  </a:lnTo>
                  <a:lnTo>
                    <a:pt x="1016" y="66"/>
                  </a:lnTo>
                  <a:lnTo>
                    <a:pt x="1018" y="66"/>
                  </a:lnTo>
                  <a:lnTo>
                    <a:pt x="1023" y="65"/>
                  </a:lnTo>
                  <a:lnTo>
                    <a:pt x="1024" y="65"/>
                  </a:lnTo>
                  <a:lnTo>
                    <a:pt x="1024" y="65"/>
                  </a:lnTo>
                  <a:lnTo>
                    <a:pt x="1026" y="65"/>
                  </a:lnTo>
                  <a:lnTo>
                    <a:pt x="1028" y="65"/>
                  </a:lnTo>
                  <a:lnTo>
                    <a:pt x="1033" y="61"/>
                  </a:lnTo>
                  <a:lnTo>
                    <a:pt x="1033" y="60"/>
                  </a:lnTo>
                  <a:lnTo>
                    <a:pt x="1029" y="51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3" y="48"/>
                  </a:lnTo>
                  <a:lnTo>
                    <a:pt x="1014" y="40"/>
                  </a:lnTo>
                  <a:lnTo>
                    <a:pt x="1013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8" y="40"/>
                  </a:lnTo>
                  <a:lnTo>
                    <a:pt x="1006" y="40"/>
                  </a:lnTo>
                  <a:lnTo>
                    <a:pt x="1006" y="40"/>
                  </a:lnTo>
                  <a:lnTo>
                    <a:pt x="1004" y="41"/>
                  </a:lnTo>
                  <a:lnTo>
                    <a:pt x="1004" y="41"/>
                  </a:lnTo>
                  <a:lnTo>
                    <a:pt x="1004" y="43"/>
                  </a:lnTo>
                  <a:lnTo>
                    <a:pt x="1002" y="43"/>
                  </a:lnTo>
                  <a:lnTo>
                    <a:pt x="1002" y="43"/>
                  </a:lnTo>
                  <a:lnTo>
                    <a:pt x="1001" y="45"/>
                  </a:lnTo>
                  <a:lnTo>
                    <a:pt x="999" y="45"/>
                  </a:lnTo>
                  <a:lnTo>
                    <a:pt x="997" y="45"/>
                  </a:lnTo>
                  <a:lnTo>
                    <a:pt x="996" y="45"/>
                  </a:lnTo>
                  <a:lnTo>
                    <a:pt x="996" y="43"/>
                  </a:lnTo>
                  <a:lnTo>
                    <a:pt x="996" y="43"/>
                  </a:lnTo>
                  <a:lnTo>
                    <a:pt x="997" y="43"/>
                  </a:lnTo>
                  <a:lnTo>
                    <a:pt x="999" y="43"/>
                  </a:lnTo>
                  <a:lnTo>
                    <a:pt x="1001" y="43"/>
                  </a:lnTo>
                  <a:lnTo>
                    <a:pt x="1004" y="38"/>
                  </a:lnTo>
                  <a:lnTo>
                    <a:pt x="1006" y="36"/>
                  </a:lnTo>
                  <a:lnTo>
                    <a:pt x="1004" y="35"/>
                  </a:lnTo>
                  <a:lnTo>
                    <a:pt x="999" y="30"/>
                  </a:lnTo>
                  <a:lnTo>
                    <a:pt x="996" y="28"/>
                  </a:lnTo>
                  <a:lnTo>
                    <a:pt x="996" y="26"/>
                  </a:lnTo>
                  <a:lnTo>
                    <a:pt x="992" y="28"/>
                  </a:lnTo>
                  <a:lnTo>
                    <a:pt x="992" y="28"/>
                  </a:lnTo>
                  <a:lnTo>
                    <a:pt x="991" y="28"/>
                  </a:lnTo>
                  <a:lnTo>
                    <a:pt x="986" y="30"/>
                  </a:lnTo>
                  <a:lnTo>
                    <a:pt x="979" y="30"/>
                  </a:lnTo>
                  <a:lnTo>
                    <a:pt x="972" y="35"/>
                  </a:lnTo>
                  <a:lnTo>
                    <a:pt x="972" y="30"/>
                  </a:lnTo>
                  <a:lnTo>
                    <a:pt x="972" y="26"/>
                  </a:lnTo>
                  <a:lnTo>
                    <a:pt x="972" y="26"/>
                  </a:lnTo>
                  <a:lnTo>
                    <a:pt x="972" y="25"/>
                  </a:lnTo>
                  <a:lnTo>
                    <a:pt x="974" y="23"/>
                  </a:lnTo>
                  <a:lnTo>
                    <a:pt x="967" y="18"/>
                  </a:lnTo>
                  <a:lnTo>
                    <a:pt x="961" y="16"/>
                  </a:lnTo>
                  <a:lnTo>
                    <a:pt x="957" y="16"/>
                  </a:lnTo>
                  <a:lnTo>
                    <a:pt x="956" y="16"/>
                  </a:lnTo>
                  <a:lnTo>
                    <a:pt x="956" y="16"/>
                  </a:lnTo>
                  <a:lnTo>
                    <a:pt x="954" y="16"/>
                  </a:lnTo>
                  <a:lnTo>
                    <a:pt x="954" y="18"/>
                  </a:lnTo>
                  <a:lnTo>
                    <a:pt x="952" y="20"/>
                  </a:lnTo>
                  <a:lnTo>
                    <a:pt x="949" y="30"/>
                  </a:lnTo>
                  <a:lnTo>
                    <a:pt x="947" y="31"/>
                  </a:lnTo>
                  <a:lnTo>
                    <a:pt x="947" y="31"/>
                  </a:lnTo>
                  <a:lnTo>
                    <a:pt x="947" y="33"/>
                  </a:lnTo>
                  <a:lnTo>
                    <a:pt x="947" y="33"/>
                  </a:lnTo>
                  <a:lnTo>
                    <a:pt x="947" y="35"/>
                  </a:lnTo>
                  <a:lnTo>
                    <a:pt x="947" y="41"/>
                  </a:lnTo>
                  <a:lnTo>
                    <a:pt x="946" y="55"/>
                  </a:lnTo>
                  <a:lnTo>
                    <a:pt x="946" y="56"/>
                  </a:lnTo>
                  <a:lnTo>
                    <a:pt x="942" y="63"/>
                  </a:lnTo>
                  <a:lnTo>
                    <a:pt x="942" y="65"/>
                  </a:lnTo>
                  <a:lnTo>
                    <a:pt x="942" y="73"/>
                  </a:lnTo>
                  <a:lnTo>
                    <a:pt x="942" y="75"/>
                  </a:lnTo>
                  <a:lnTo>
                    <a:pt x="944" y="80"/>
                  </a:lnTo>
                  <a:lnTo>
                    <a:pt x="946" y="83"/>
                  </a:lnTo>
                  <a:lnTo>
                    <a:pt x="946" y="83"/>
                  </a:lnTo>
                  <a:lnTo>
                    <a:pt x="946" y="85"/>
                  </a:lnTo>
                  <a:lnTo>
                    <a:pt x="946" y="85"/>
                  </a:lnTo>
                  <a:lnTo>
                    <a:pt x="946" y="88"/>
                  </a:lnTo>
                  <a:lnTo>
                    <a:pt x="944" y="91"/>
                  </a:lnTo>
                  <a:lnTo>
                    <a:pt x="942" y="91"/>
                  </a:lnTo>
                  <a:lnTo>
                    <a:pt x="942" y="93"/>
                  </a:lnTo>
                  <a:lnTo>
                    <a:pt x="942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0"/>
                  </a:lnTo>
                  <a:lnTo>
                    <a:pt x="944" y="88"/>
                  </a:lnTo>
                  <a:lnTo>
                    <a:pt x="944" y="88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3"/>
                  </a:lnTo>
                  <a:lnTo>
                    <a:pt x="942" y="81"/>
                  </a:lnTo>
                  <a:lnTo>
                    <a:pt x="942" y="78"/>
                  </a:lnTo>
                  <a:lnTo>
                    <a:pt x="941" y="66"/>
                  </a:lnTo>
                  <a:lnTo>
                    <a:pt x="941" y="65"/>
                  </a:lnTo>
                  <a:lnTo>
                    <a:pt x="941" y="63"/>
                  </a:lnTo>
                  <a:lnTo>
                    <a:pt x="942" y="58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2" y="53"/>
                  </a:lnTo>
                  <a:lnTo>
                    <a:pt x="941" y="53"/>
                  </a:lnTo>
                  <a:lnTo>
                    <a:pt x="939" y="58"/>
                  </a:lnTo>
                  <a:lnTo>
                    <a:pt x="939" y="58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6" y="61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58"/>
                  </a:lnTo>
                  <a:lnTo>
                    <a:pt x="937" y="56"/>
                  </a:lnTo>
                  <a:lnTo>
                    <a:pt x="937" y="56"/>
                  </a:lnTo>
                  <a:lnTo>
                    <a:pt x="939" y="55"/>
                  </a:lnTo>
                  <a:lnTo>
                    <a:pt x="941" y="55"/>
                  </a:lnTo>
                  <a:lnTo>
                    <a:pt x="939" y="53"/>
                  </a:lnTo>
                  <a:lnTo>
                    <a:pt x="939" y="55"/>
                  </a:lnTo>
                  <a:lnTo>
                    <a:pt x="937" y="55"/>
                  </a:lnTo>
                  <a:lnTo>
                    <a:pt x="934" y="58"/>
                  </a:lnTo>
                  <a:lnTo>
                    <a:pt x="934" y="53"/>
                  </a:lnTo>
                  <a:lnTo>
                    <a:pt x="936" y="50"/>
                  </a:lnTo>
                  <a:lnTo>
                    <a:pt x="937" y="48"/>
                  </a:lnTo>
                  <a:lnTo>
                    <a:pt x="937" y="46"/>
                  </a:lnTo>
                  <a:lnTo>
                    <a:pt x="939" y="45"/>
                  </a:lnTo>
                  <a:lnTo>
                    <a:pt x="941" y="43"/>
                  </a:lnTo>
                  <a:lnTo>
                    <a:pt x="941" y="41"/>
                  </a:lnTo>
                  <a:lnTo>
                    <a:pt x="941" y="40"/>
                  </a:lnTo>
                  <a:lnTo>
                    <a:pt x="941" y="40"/>
                  </a:lnTo>
                  <a:lnTo>
                    <a:pt x="941" y="36"/>
                  </a:lnTo>
                  <a:lnTo>
                    <a:pt x="941" y="36"/>
                  </a:lnTo>
                  <a:lnTo>
                    <a:pt x="941" y="35"/>
                  </a:lnTo>
                  <a:lnTo>
                    <a:pt x="941" y="35"/>
                  </a:lnTo>
                  <a:lnTo>
                    <a:pt x="939" y="36"/>
                  </a:lnTo>
                  <a:lnTo>
                    <a:pt x="939" y="36"/>
                  </a:lnTo>
                  <a:lnTo>
                    <a:pt x="934" y="40"/>
                  </a:lnTo>
                  <a:lnTo>
                    <a:pt x="927" y="45"/>
                  </a:lnTo>
                  <a:lnTo>
                    <a:pt x="927" y="45"/>
                  </a:lnTo>
                  <a:lnTo>
                    <a:pt x="926" y="46"/>
                  </a:lnTo>
                  <a:lnTo>
                    <a:pt x="924" y="46"/>
                  </a:lnTo>
                  <a:lnTo>
                    <a:pt x="922" y="46"/>
                  </a:lnTo>
                  <a:lnTo>
                    <a:pt x="922" y="46"/>
                  </a:lnTo>
                  <a:lnTo>
                    <a:pt x="924" y="46"/>
                  </a:lnTo>
                  <a:lnTo>
                    <a:pt x="924" y="45"/>
                  </a:lnTo>
                  <a:lnTo>
                    <a:pt x="926" y="45"/>
                  </a:lnTo>
                  <a:lnTo>
                    <a:pt x="927" y="41"/>
                  </a:lnTo>
                  <a:lnTo>
                    <a:pt x="929" y="40"/>
                  </a:lnTo>
                  <a:lnTo>
                    <a:pt x="931" y="40"/>
                  </a:lnTo>
                  <a:lnTo>
                    <a:pt x="932" y="36"/>
                  </a:lnTo>
                  <a:lnTo>
                    <a:pt x="934" y="36"/>
                  </a:lnTo>
                  <a:lnTo>
                    <a:pt x="934" y="36"/>
                  </a:lnTo>
                  <a:lnTo>
                    <a:pt x="936" y="35"/>
                  </a:lnTo>
                  <a:lnTo>
                    <a:pt x="936" y="35"/>
                  </a:lnTo>
                  <a:lnTo>
                    <a:pt x="936" y="33"/>
                  </a:lnTo>
                  <a:lnTo>
                    <a:pt x="934" y="33"/>
                  </a:lnTo>
                  <a:lnTo>
                    <a:pt x="931" y="31"/>
                  </a:lnTo>
                  <a:lnTo>
                    <a:pt x="929" y="31"/>
                  </a:lnTo>
                  <a:lnTo>
                    <a:pt x="927" y="31"/>
                  </a:lnTo>
                  <a:lnTo>
                    <a:pt x="926" y="31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32" y="28"/>
                  </a:lnTo>
                  <a:lnTo>
                    <a:pt x="934" y="28"/>
                  </a:lnTo>
                  <a:lnTo>
                    <a:pt x="936" y="30"/>
                  </a:lnTo>
                  <a:lnTo>
                    <a:pt x="937" y="28"/>
                  </a:lnTo>
                  <a:lnTo>
                    <a:pt x="939" y="28"/>
                  </a:lnTo>
                  <a:lnTo>
                    <a:pt x="939" y="28"/>
                  </a:lnTo>
                  <a:lnTo>
                    <a:pt x="941" y="23"/>
                  </a:lnTo>
                  <a:lnTo>
                    <a:pt x="942" y="20"/>
                  </a:lnTo>
                  <a:lnTo>
                    <a:pt x="946" y="13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4" y="10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27" y="3"/>
                  </a:lnTo>
                  <a:lnTo>
                    <a:pt x="927" y="5"/>
                  </a:lnTo>
                  <a:lnTo>
                    <a:pt x="927" y="5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19" y="6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1"/>
                  </a:lnTo>
                  <a:lnTo>
                    <a:pt x="919" y="1"/>
                  </a:lnTo>
                  <a:lnTo>
                    <a:pt x="917" y="0"/>
                  </a:lnTo>
                  <a:lnTo>
                    <a:pt x="917" y="0"/>
                  </a:lnTo>
                  <a:lnTo>
                    <a:pt x="912" y="3"/>
                  </a:lnTo>
                  <a:lnTo>
                    <a:pt x="912" y="5"/>
                  </a:lnTo>
                  <a:lnTo>
                    <a:pt x="912" y="5"/>
                  </a:lnTo>
                  <a:lnTo>
                    <a:pt x="912" y="11"/>
                  </a:lnTo>
                  <a:lnTo>
                    <a:pt x="912" y="10"/>
                  </a:lnTo>
                  <a:lnTo>
                    <a:pt x="906" y="10"/>
                  </a:lnTo>
                  <a:lnTo>
                    <a:pt x="904" y="10"/>
                  </a:lnTo>
                  <a:lnTo>
                    <a:pt x="904" y="10"/>
                  </a:lnTo>
                  <a:lnTo>
                    <a:pt x="902" y="15"/>
                  </a:lnTo>
                  <a:lnTo>
                    <a:pt x="902" y="16"/>
                  </a:lnTo>
                  <a:lnTo>
                    <a:pt x="902" y="20"/>
                  </a:lnTo>
                  <a:lnTo>
                    <a:pt x="902" y="20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6" y="23"/>
                  </a:lnTo>
                  <a:lnTo>
                    <a:pt x="907" y="23"/>
                  </a:lnTo>
                  <a:lnTo>
                    <a:pt x="907" y="23"/>
                  </a:lnTo>
                  <a:lnTo>
                    <a:pt x="911" y="23"/>
                  </a:lnTo>
                  <a:lnTo>
                    <a:pt x="914" y="23"/>
                  </a:lnTo>
                  <a:lnTo>
                    <a:pt x="916" y="23"/>
                  </a:lnTo>
                  <a:lnTo>
                    <a:pt x="917" y="28"/>
                  </a:lnTo>
                  <a:lnTo>
                    <a:pt x="916" y="28"/>
                  </a:lnTo>
                  <a:lnTo>
                    <a:pt x="912" y="28"/>
                  </a:lnTo>
                  <a:lnTo>
                    <a:pt x="911" y="28"/>
                  </a:lnTo>
                  <a:lnTo>
                    <a:pt x="909" y="28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4" y="38"/>
                  </a:lnTo>
                  <a:lnTo>
                    <a:pt x="904" y="40"/>
                  </a:lnTo>
                  <a:lnTo>
                    <a:pt x="904" y="40"/>
                  </a:lnTo>
                  <a:lnTo>
                    <a:pt x="906" y="46"/>
                  </a:lnTo>
                  <a:lnTo>
                    <a:pt x="902" y="63"/>
                  </a:lnTo>
                  <a:lnTo>
                    <a:pt x="896" y="66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89" y="73"/>
                  </a:lnTo>
                  <a:lnTo>
                    <a:pt x="889" y="73"/>
                  </a:lnTo>
                  <a:lnTo>
                    <a:pt x="889" y="71"/>
                  </a:lnTo>
                  <a:lnTo>
                    <a:pt x="889" y="66"/>
                  </a:lnTo>
                  <a:lnTo>
                    <a:pt x="889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1" y="56"/>
                  </a:lnTo>
                  <a:lnTo>
                    <a:pt x="891" y="46"/>
                  </a:lnTo>
                  <a:lnTo>
                    <a:pt x="891" y="38"/>
                  </a:lnTo>
                  <a:lnTo>
                    <a:pt x="891" y="33"/>
                  </a:lnTo>
                  <a:lnTo>
                    <a:pt x="891" y="23"/>
                  </a:lnTo>
                  <a:lnTo>
                    <a:pt x="891" y="21"/>
                  </a:lnTo>
                  <a:lnTo>
                    <a:pt x="889" y="18"/>
                  </a:lnTo>
                  <a:lnTo>
                    <a:pt x="889" y="18"/>
                  </a:lnTo>
                  <a:lnTo>
                    <a:pt x="886" y="20"/>
                  </a:lnTo>
                  <a:lnTo>
                    <a:pt x="886" y="20"/>
                  </a:lnTo>
                  <a:lnTo>
                    <a:pt x="884" y="21"/>
                  </a:lnTo>
                  <a:lnTo>
                    <a:pt x="881" y="26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76" y="38"/>
                  </a:lnTo>
                  <a:lnTo>
                    <a:pt x="872" y="43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69" y="55"/>
                  </a:lnTo>
                  <a:lnTo>
                    <a:pt x="857" y="76"/>
                  </a:lnTo>
                  <a:lnTo>
                    <a:pt x="857" y="76"/>
                  </a:lnTo>
                  <a:lnTo>
                    <a:pt x="856" y="78"/>
                  </a:lnTo>
                  <a:lnTo>
                    <a:pt x="856" y="80"/>
                  </a:lnTo>
                  <a:lnTo>
                    <a:pt x="857" y="80"/>
                  </a:lnTo>
                  <a:lnTo>
                    <a:pt x="857" y="80"/>
                  </a:lnTo>
                  <a:lnTo>
                    <a:pt x="859" y="81"/>
                  </a:lnTo>
                  <a:lnTo>
                    <a:pt x="859" y="80"/>
                  </a:lnTo>
                  <a:lnTo>
                    <a:pt x="859" y="81"/>
                  </a:lnTo>
                  <a:lnTo>
                    <a:pt x="859" y="81"/>
                  </a:lnTo>
                  <a:lnTo>
                    <a:pt x="859" y="83"/>
                  </a:lnTo>
                  <a:lnTo>
                    <a:pt x="859" y="83"/>
                  </a:lnTo>
                  <a:lnTo>
                    <a:pt x="859" y="85"/>
                  </a:lnTo>
                  <a:lnTo>
                    <a:pt x="852" y="100"/>
                  </a:lnTo>
                  <a:lnTo>
                    <a:pt x="852" y="100"/>
                  </a:lnTo>
                  <a:lnTo>
                    <a:pt x="852" y="101"/>
                  </a:lnTo>
                  <a:lnTo>
                    <a:pt x="849" y="103"/>
                  </a:lnTo>
                  <a:lnTo>
                    <a:pt x="846" y="105"/>
                  </a:lnTo>
                  <a:lnTo>
                    <a:pt x="846" y="105"/>
                  </a:lnTo>
                  <a:lnTo>
                    <a:pt x="844" y="103"/>
                  </a:lnTo>
                  <a:lnTo>
                    <a:pt x="842" y="103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842" y="98"/>
                  </a:lnTo>
                  <a:lnTo>
                    <a:pt x="842" y="96"/>
                  </a:lnTo>
                  <a:lnTo>
                    <a:pt x="842" y="91"/>
                  </a:lnTo>
                  <a:lnTo>
                    <a:pt x="842" y="90"/>
                  </a:lnTo>
                  <a:lnTo>
                    <a:pt x="846" y="76"/>
                  </a:lnTo>
                  <a:lnTo>
                    <a:pt x="846" y="76"/>
                  </a:lnTo>
                  <a:lnTo>
                    <a:pt x="847" y="75"/>
                  </a:lnTo>
                  <a:lnTo>
                    <a:pt x="849" y="73"/>
                  </a:lnTo>
                  <a:lnTo>
                    <a:pt x="849" y="73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68"/>
                  </a:lnTo>
                  <a:lnTo>
                    <a:pt x="851" y="63"/>
                  </a:lnTo>
                  <a:lnTo>
                    <a:pt x="851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7" y="61"/>
                  </a:lnTo>
                  <a:lnTo>
                    <a:pt x="846" y="63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3"/>
                  </a:lnTo>
                  <a:lnTo>
                    <a:pt x="844" y="63"/>
                  </a:lnTo>
                  <a:lnTo>
                    <a:pt x="851" y="55"/>
                  </a:lnTo>
                  <a:lnTo>
                    <a:pt x="852" y="53"/>
                  </a:lnTo>
                  <a:lnTo>
                    <a:pt x="856" y="46"/>
                  </a:lnTo>
                  <a:lnTo>
                    <a:pt x="867" y="30"/>
                  </a:lnTo>
                  <a:lnTo>
                    <a:pt x="867" y="30"/>
                  </a:lnTo>
                  <a:lnTo>
                    <a:pt x="867" y="28"/>
                  </a:lnTo>
                  <a:lnTo>
                    <a:pt x="867" y="28"/>
                  </a:lnTo>
                  <a:lnTo>
                    <a:pt x="866" y="26"/>
                  </a:lnTo>
                  <a:lnTo>
                    <a:pt x="866" y="26"/>
                  </a:lnTo>
                  <a:lnTo>
                    <a:pt x="856" y="25"/>
                  </a:lnTo>
                  <a:lnTo>
                    <a:pt x="849" y="25"/>
                  </a:lnTo>
                  <a:lnTo>
                    <a:pt x="846" y="31"/>
                  </a:lnTo>
                  <a:lnTo>
                    <a:pt x="846" y="30"/>
                  </a:lnTo>
                  <a:lnTo>
                    <a:pt x="844" y="25"/>
                  </a:lnTo>
                  <a:lnTo>
                    <a:pt x="841" y="23"/>
                  </a:lnTo>
                  <a:lnTo>
                    <a:pt x="839" y="21"/>
                  </a:lnTo>
                  <a:lnTo>
                    <a:pt x="839" y="21"/>
                  </a:lnTo>
                  <a:lnTo>
                    <a:pt x="837" y="21"/>
                  </a:lnTo>
                  <a:lnTo>
                    <a:pt x="834" y="25"/>
                  </a:lnTo>
                  <a:lnTo>
                    <a:pt x="832" y="23"/>
                  </a:lnTo>
                  <a:lnTo>
                    <a:pt x="829" y="21"/>
                  </a:lnTo>
                  <a:lnTo>
                    <a:pt x="827" y="21"/>
                  </a:lnTo>
                  <a:lnTo>
                    <a:pt x="826" y="23"/>
                  </a:lnTo>
                  <a:lnTo>
                    <a:pt x="826" y="23"/>
                  </a:lnTo>
                  <a:lnTo>
                    <a:pt x="826" y="25"/>
                  </a:lnTo>
                  <a:lnTo>
                    <a:pt x="826" y="26"/>
                  </a:lnTo>
                  <a:lnTo>
                    <a:pt x="827" y="30"/>
                  </a:lnTo>
                  <a:lnTo>
                    <a:pt x="829" y="30"/>
                  </a:lnTo>
                  <a:lnTo>
                    <a:pt x="831" y="31"/>
                  </a:lnTo>
                  <a:lnTo>
                    <a:pt x="831" y="31"/>
                  </a:lnTo>
                  <a:lnTo>
                    <a:pt x="829" y="40"/>
                  </a:lnTo>
                  <a:lnTo>
                    <a:pt x="827" y="40"/>
                  </a:lnTo>
                  <a:lnTo>
                    <a:pt x="827" y="40"/>
                  </a:lnTo>
                  <a:lnTo>
                    <a:pt x="827" y="38"/>
                  </a:lnTo>
                  <a:lnTo>
                    <a:pt x="822" y="35"/>
                  </a:lnTo>
                  <a:lnTo>
                    <a:pt x="821" y="31"/>
                  </a:lnTo>
                  <a:lnTo>
                    <a:pt x="821" y="31"/>
                  </a:lnTo>
                  <a:lnTo>
                    <a:pt x="817" y="35"/>
                  </a:lnTo>
                  <a:lnTo>
                    <a:pt x="816" y="35"/>
                  </a:lnTo>
                  <a:lnTo>
                    <a:pt x="816" y="40"/>
                  </a:lnTo>
                  <a:lnTo>
                    <a:pt x="817" y="41"/>
                  </a:lnTo>
                  <a:lnTo>
                    <a:pt x="817" y="41"/>
                  </a:lnTo>
                  <a:lnTo>
                    <a:pt x="822" y="43"/>
                  </a:lnTo>
                  <a:lnTo>
                    <a:pt x="824" y="43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7" y="43"/>
                  </a:lnTo>
                  <a:lnTo>
                    <a:pt x="831" y="50"/>
                  </a:lnTo>
                  <a:lnTo>
                    <a:pt x="832" y="51"/>
                  </a:lnTo>
                  <a:lnTo>
                    <a:pt x="832" y="51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5"/>
                  </a:lnTo>
                  <a:lnTo>
                    <a:pt x="831" y="55"/>
                  </a:lnTo>
                  <a:lnTo>
                    <a:pt x="831" y="55"/>
                  </a:lnTo>
                  <a:lnTo>
                    <a:pt x="829" y="55"/>
                  </a:lnTo>
                  <a:lnTo>
                    <a:pt x="829" y="53"/>
                  </a:lnTo>
                  <a:lnTo>
                    <a:pt x="826" y="50"/>
                  </a:lnTo>
                  <a:lnTo>
                    <a:pt x="826" y="50"/>
                  </a:lnTo>
                  <a:lnTo>
                    <a:pt x="824" y="50"/>
                  </a:lnTo>
                  <a:lnTo>
                    <a:pt x="821" y="48"/>
                  </a:lnTo>
                  <a:lnTo>
                    <a:pt x="819" y="50"/>
                  </a:lnTo>
                  <a:lnTo>
                    <a:pt x="819" y="50"/>
                  </a:lnTo>
                  <a:lnTo>
                    <a:pt x="814" y="61"/>
                  </a:lnTo>
                  <a:lnTo>
                    <a:pt x="814" y="61"/>
                  </a:lnTo>
                  <a:lnTo>
                    <a:pt x="811" y="65"/>
                  </a:lnTo>
                  <a:lnTo>
                    <a:pt x="804" y="70"/>
                  </a:lnTo>
                  <a:lnTo>
                    <a:pt x="796" y="85"/>
                  </a:lnTo>
                  <a:lnTo>
                    <a:pt x="791" y="90"/>
                  </a:lnTo>
                  <a:lnTo>
                    <a:pt x="787" y="105"/>
                  </a:lnTo>
                  <a:lnTo>
                    <a:pt x="789" y="108"/>
                  </a:lnTo>
                  <a:lnTo>
                    <a:pt x="789" y="108"/>
                  </a:lnTo>
                  <a:lnTo>
                    <a:pt x="791" y="110"/>
                  </a:lnTo>
                  <a:lnTo>
                    <a:pt x="792" y="110"/>
                  </a:lnTo>
                  <a:lnTo>
                    <a:pt x="792" y="110"/>
                  </a:lnTo>
                  <a:lnTo>
                    <a:pt x="792" y="111"/>
                  </a:lnTo>
                  <a:lnTo>
                    <a:pt x="794" y="111"/>
                  </a:lnTo>
                  <a:lnTo>
                    <a:pt x="796" y="111"/>
                  </a:lnTo>
                  <a:lnTo>
                    <a:pt x="796" y="110"/>
                  </a:lnTo>
                  <a:lnTo>
                    <a:pt x="797" y="110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7" y="115"/>
                  </a:lnTo>
                  <a:lnTo>
                    <a:pt x="797" y="115"/>
                  </a:lnTo>
                  <a:lnTo>
                    <a:pt x="792" y="118"/>
                  </a:lnTo>
                  <a:lnTo>
                    <a:pt x="787" y="118"/>
                  </a:lnTo>
                  <a:lnTo>
                    <a:pt x="782" y="111"/>
                  </a:lnTo>
                  <a:lnTo>
                    <a:pt x="782" y="111"/>
                  </a:lnTo>
                  <a:lnTo>
                    <a:pt x="782" y="108"/>
                  </a:lnTo>
                  <a:lnTo>
                    <a:pt x="781" y="105"/>
                  </a:lnTo>
                  <a:lnTo>
                    <a:pt x="781" y="105"/>
                  </a:lnTo>
                  <a:lnTo>
                    <a:pt x="777" y="105"/>
                  </a:lnTo>
                  <a:lnTo>
                    <a:pt x="769" y="108"/>
                  </a:lnTo>
                  <a:lnTo>
                    <a:pt x="761" y="111"/>
                  </a:lnTo>
                  <a:lnTo>
                    <a:pt x="759" y="111"/>
                  </a:lnTo>
                  <a:lnTo>
                    <a:pt x="759" y="111"/>
                  </a:lnTo>
                  <a:lnTo>
                    <a:pt x="761" y="110"/>
                  </a:lnTo>
                  <a:lnTo>
                    <a:pt x="761" y="110"/>
                  </a:lnTo>
                  <a:lnTo>
                    <a:pt x="762" y="108"/>
                  </a:lnTo>
                  <a:lnTo>
                    <a:pt x="764" y="106"/>
                  </a:lnTo>
                  <a:lnTo>
                    <a:pt x="766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72" y="105"/>
                  </a:lnTo>
                  <a:lnTo>
                    <a:pt x="776" y="105"/>
                  </a:lnTo>
                  <a:lnTo>
                    <a:pt x="776" y="103"/>
                  </a:lnTo>
                  <a:lnTo>
                    <a:pt x="776" y="103"/>
                  </a:lnTo>
                  <a:lnTo>
                    <a:pt x="777" y="101"/>
                  </a:lnTo>
                  <a:lnTo>
                    <a:pt x="777" y="100"/>
                  </a:lnTo>
                  <a:lnTo>
                    <a:pt x="781" y="98"/>
                  </a:lnTo>
                  <a:lnTo>
                    <a:pt x="781" y="96"/>
                  </a:lnTo>
                  <a:lnTo>
                    <a:pt x="781" y="96"/>
                  </a:lnTo>
                  <a:lnTo>
                    <a:pt x="781" y="95"/>
                  </a:lnTo>
                  <a:lnTo>
                    <a:pt x="781" y="95"/>
                  </a:lnTo>
                  <a:lnTo>
                    <a:pt x="779" y="95"/>
                  </a:lnTo>
                  <a:lnTo>
                    <a:pt x="766" y="91"/>
                  </a:lnTo>
                  <a:lnTo>
                    <a:pt x="766" y="91"/>
                  </a:lnTo>
                  <a:lnTo>
                    <a:pt x="762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61" y="91"/>
                  </a:lnTo>
                  <a:lnTo>
                    <a:pt x="761" y="98"/>
                  </a:lnTo>
                  <a:lnTo>
                    <a:pt x="761" y="100"/>
                  </a:lnTo>
                  <a:lnTo>
                    <a:pt x="761" y="100"/>
                  </a:lnTo>
                  <a:lnTo>
                    <a:pt x="762" y="100"/>
                  </a:lnTo>
                  <a:lnTo>
                    <a:pt x="766" y="101"/>
                  </a:lnTo>
                  <a:lnTo>
                    <a:pt x="766" y="101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1" y="101"/>
                  </a:lnTo>
                  <a:lnTo>
                    <a:pt x="759" y="98"/>
                  </a:lnTo>
                  <a:lnTo>
                    <a:pt x="759" y="90"/>
                  </a:lnTo>
                  <a:lnTo>
                    <a:pt x="759" y="90"/>
                  </a:lnTo>
                  <a:lnTo>
                    <a:pt x="759" y="88"/>
                  </a:lnTo>
                  <a:lnTo>
                    <a:pt x="749" y="85"/>
                  </a:lnTo>
                  <a:lnTo>
                    <a:pt x="749" y="86"/>
                  </a:lnTo>
                  <a:lnTo>
                    <a:pt x="744" y="90"/>
                  </a:lnTo>
                  <a:lnTo>
                    <a:pt x="744" y="91"/>
                  </a:lnTo>
                  <a:lnTo>
                    <a:pt x="744" y="91"/>
                  </a:lnTo>
                  <a:lnTo>
                    <a:pt x="730" y="91"/>
                  </a:lnTo>
                  <a:lnTo>
                    <a:pt x="724" y="96"/>
                  </a:lnTo>
                  <a:lnTo>
                    <a:pt x="724" y="96"/>
                  </a:lnTo>
                  <a:lnTo>
                    <a:pt x="727" y="100"/>
                  </a:lnTo>
                  <a:lnTo>
                    <a:pt x="727" y="100"/>
                  </a:lnTo>
                  <a:lnTo>
                    <a:pt x="732" y="106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41" y="110"/>
                  </a:lnTo>
                  <a:lnTo>
                    <a:pt x="742" y="110"/>
                  </a:lnTo>
                  <a:lnTo>
                    <a:pt x="752" y="106"/>
                  </a:lnTo>
                  <a:lnTo>
                    <a:pt x="747" y="110"/>
                  </a:lnTo>
                  <a:lnTo>
                    <a:pt x="746" y="110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7" y="120"/>
                  </a:lnTo>
                  <a:lnTo>
                    <a:pt x="751" y="130"/>
                  </a:lnTo>
                  <a:lnTo>
                    <a:pt x="754" y="138"/>
                  </a:lnTo>
                  <a:lnTo>
                    <a:pt x="754" y="138"/>
                  </a:lnTo>
                  <a:lnTo>
                    <a:pt x="754" y="140"/>
                  </a:lnTo>
                  <a:lnTo>
                    <a:pt x="754" y="140"/>
                  </a:lnTo>
                  <a:lnTo>
                    <a:pt x="752" y="140"/>
                  </a:lnTo>
                  <a:lnTo>
                    <a:pt x="751" y="140"/>
                  </a:lnTo>
                  <a:lnTo>
                    <a:pt x="751" y="138"/>
                  </a:lnTo>
                  <a:lnTo>
                    <a:pt x="749" y="135"/>
                  </a:lnTo>
                  <a:lnTo>
                    <a:pt x="749" y="133"/>
                  </a:lnTo>
                  <a:lnTo>
                    <a:pt x="747" y="133"/>
                  </a:lnTo>
                  <a:lnTo>
                    <a:pt x="747" y="130"/>
                  </a:lnTo>
                  <a:lnTo>
                    <a:pt x="735" y="116"/>
                  </a:lnTo>
                  <a:lnTo>
                    <a:pt x="732" y="113"/>
                  </a:lnTo>
                  <a:lnTo>
                    <a:pt x="732" y="113"/>
                  </a:lnTo>
                  <a:lnTo>
                    <a:pt x="730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7" y="115"/>
                  </a:lnTo>
                  <a:lnTo>
                    <a:pt x="725" y="115"/>
                  </a:lnTo>
                  <a:lnTo>
                    <a:pt x="725" y="116"/>
                  </a:lnTo>
                  <a:lnTo>
                    <a:pt x="725" y="118"/>
                  </a:lnTo>
                  <a:lnTo>
                    <a:pt x="725" y="121"/>
                  </a:lnTo>
                  <a:lnTo>
                    <a:pt x="720" y="135"/>
                  </a:lnTo>
                  <a:lnTo>
                    <a:pt x="720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7" y="133"/>
                  </a:lnTo>
                  <a:lnTo>
                    <a:pt x="715" y="130"/>
                  </a:lnTo>
                  <a:lnTo>
                    <a:pt x="715" y="128"/>
                  </a:lnTo>
                  <a:lnTo>
                    <a:pt x="717" y="125"/>
                  </a:lnTo>
                  <a:lnTo>
                    <a:pt x="719" y="123"/>
                  </a:lnTo>
                  <a:lnTo>
                    <a:pt x="717" y="123"/>
                  </a:lnTo>
                  <a:lnTo>
                    <a:pt x="715" y="125"/>
                  </a:lnTo>
                  <a:lnTo>
                    <a:pt x="712" y="126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4" y="130"/>
                  </a:lnTo>
                  <a:lnTo>
                    <a:pt x="714" y="130"/>
                  </a:lnTo>
                  <a:lnTo>
                    <a:pt x="714" y="131"/>
                  </a:lnTo>
                  <a:lnTo>
                    <a:pt x="712" y="133"/>
                  </a:lnTo>
                  <a:lnTo>
                    <a:pt x="712" y="133"/>
                  </a:lnTo>
                  <a:lnTo>
                    <a:pt x="712" y="135"/>
                  </a:lnTo>
                  <a:lnTo>
                    <a:pt x="710" y="135"/>
                  </a:lnTo>
                  <a:lnTo>
                    <a:pt x="709" y="136"/>
                  </a:lnTo>
                  <a:lnTo>
                    <a:pt x="707" y="136"/>
                  </a:lnTo>
                  <a:lnTo>
                    <a:pt x="705" y="138"/>
                  </a:lnTo>
                  <a:lnTo>
                    <a:pt x="702" y="148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9" y="158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3"/>
                  </a:lnTo>
                  <a:lnTo>
                    <a:pt x="714" y="163"/>
                  </a:lnTo>
                  <a:lnTo>
                    <a:pt x="709" y="160"/>
                  </a:lnTo>
                  <a:lnTo>
                    <a:pt x="709" y="160"/>
                  </a:lnTo>
                  <a:lnTo>
                    <a:pt x="707" y="158"/>
                  </a:lnTo>
                  <a:lnTo>
                    <a:pt x="705" y="158"/>
                  </a:lnTo>
                  <a:lnTo>
                    <a:pt x="704" y="156"/>
                  </a:lnTo>
                  <a:lnTo>
                    <a:pt x="704" y="156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699" y="163"/>
                  </a:lnTo>
                  <a:lnTo>
                    <a:pt x="699" y="165"/>
                  </a:lnTo>
                  <a:lnTo>
                    <a:pt x="699" y="165"/>
                  </a:lnTo>
                  <a:lnTo>
                    <a:pt x="692" y="175"/>
                  </a:lnTo>
                  <a:lnTo>
                    <a:pt x="685" y="183"/>
                  </a:lnTo>
                  <a:lnTo>
                    <a:pt x="685" y="185"/>
                  </a:lnTo>
                  <a:lnTo>
                    <a:pt x="684" y="185"/>
                  </a:lnTo>
                  <a:lnTo>
                    <a:pt x="684" y="183"/>
                  </a:lnTo>
                  <a:lnTo>
                    <a:pt x="684" y="183"/>
                  </a:lnTo>
                  <a:lnTo>
                    <a:pt x="684" y="181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7" y="176"/>
                  </a:lnTo>
                  <a:lnTo>
                    <a:pt x="687" y="175"/>
                  </a:lnTo>
                  <a:lnTo>
                    <a:pt x="689" y="175"/>
                  </a:lnTo>
                  <a:lnTo>
                    <a:pt x="692" y="171"/>
                  </a:lnTo>
                  <a:lnTo>
                    <a:pt x="692" y="171"/>
                  </a:lnTo>
                  <a:lnTo>
                    <a:pt x="695" y="166"/>
                  </a:lnTo>
                  <a:lnTo>
                    <a:pt x="695" y="165"/>
                  </a:lnTo>
                  <a:lnTo>
                    <a:pt x="695" y="163"/>
                  </a:lnTo>
                  <a:lnTo>
                    <a:pt x="697" y="155"/>
                  </a:lnTo>
                  <a:lnTo>
                    <a:pt x="697" y="146"/>
                  </a:lnTo>
                  <a:lnTo>
                    <a:pt x="699" y="133"/>
                  </a:lnTo>
                  <a:lnTo>
                    <a:pt x="700" y="128"/>
                  </a:lnTo>
                  <a:lnTo>
                    <a:pt x="700" y="126"/>
                  </a:lnTo>
                  <a:lnTo>
                    <a:pt x="700" y="126"/>
                  </a:lnTo>
                  <a:lnTo>
                    <a:pt x="699" y="125"/>
                  </a:lnTo>
                  <a:lnTo>
                    <a:pt x="697" y="120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0" y="123"/>
                  </a:lnTo>
                  <a:lnTo>
                    <a:pt x="690" y="128"/>
                  </a:lnTo>
                  <a:lnTo>
                    <a:pt x="687" y="135"/>
                  </a:lnTo>
                  <a:lnTo>
                    <a:pt x="687" y="136"/>
                  </a:lnTo>
                  <a:lnTo>
                    <a:pt x="687" y="136"/>
                  </a:lnTo>
                  <a:lnTo>
                    <a:pt x="687" y="138"/>
                  </a:lnTo>
                  <a:lnTo>
                    <a:pt x="685" y="138"/>
                  </a:lnTo>
                  <a:lnTo>
                    <a:pt x="685" y="138"/>
                  </a:lnTo>
                  <a:lnTo>
                    <a:pt x="685" y="135"/>
                  </a:lnTo>
                  <a:lnTo>
                    <a:pt x="685" y="135"/>
                  </a:lnTo>
                  <a:lnTo>
                    <a:pt x="684" y="136"/>
                  </a:lnTo>
                  <a:lnTo>
                    <a:pt x="680" y="141"/>
                  </a:lnTo>
                  <a:lnTo>
                    <a:pt x="679" y="153"/>
                  </a:lnTo>
                  <a:lnTo>
                    <a:pt x="677" y="165"/>
                  </a:lnTo>
                  <a:lnTo>
                    <a:pt x="677" y="168"/>
                  </a:lnTo>
                  <a:lnTo>
                    <a:pt x="675" y="168"/>
                  </a:lnTo>
                  <a:lnTo>
                    <a:pt x="672" y="171"/>
                  </a:lnTo>
                  <a:lnTo>
                    <a:pt x="670" y="171"/>
                  </a:lnTo>
                  <a:lnTo>
                    <a:pt x="670" y="171"/>
                  </a:lnTo>
                  <a:lnTo>
                    <a:pt x="672" y="170"/>
                  </a:lnTo>
                  <a:lnTo>
                    <a:pt x="672" y="168"/>
                  </a:lnTo>
                  <a:lnTo>
                    <a:pt x="674" y="168"/>
                  </a:lnTo>
                  <a:lnTo>
                    <a:pt x="675" y="166"/>
                  </a:lnTo>
                  <a:lnTo>
                    <a:pt x="675" y="166"/>
                  </a:lnTo>
                  <a:lnTo>
                    <a:pt x="675" y="165"/>
                  </a:lnTo>
                  <a:lnTo>
                    <a:pt x="679" y="135"/>
                  </a:lnTo>
                  <a:lnTo>
                    <a:pt x="679" y="133"/>
                  </a:lnTo>
                  <a:lnTo>
                    <a:pt x="679" y="133"/>
                  </a:lnTo>
                  <a:lnTo>
                    <a:pt x="677" y="133"/>
                  </a:lnTo>
                  <a:lnTo>
                    <a:pt x="664" y="136"/>
                  </a:lnTo>
                  <a:lnTo>
                    <a:pt x="664" y="136"/>
                  </a:lnTo>
                  <a:lnTo>
                    <a:pt x="662" y="136"/>
                  </a:lnTo>
                  <a:lnTo>
                    <a:pt x="660" y="140"/>
                  </a:lnTo>
                  <a:lnTo>
                    <a:pt x="657" y="141"/>
                  </a:lnTo>
                  <a:lnTo>
                    <a:pt x="654" y="148"/>
                  </a:lnTo>
                  <a:lnTo>
                    <a:pt x="654" y="150"/>
                  </a:lnTo>
                  <a:lnTo>
                    <a:pt x="652" y="151"/>
                  </a:lnTo>
                  <a:lnTo>
                    <a:pt x="652" y="151"/>
                  </a:lnTo>
                  <a:lnTo>
                    <a:pt x="652" y="153"/>
                  </a:lnTo>
                  <a:lnTo>
                    <a:pt x="652" y="153"/>
                  </a:lnTo>
                  <a:lnTo>
                    <a:pt x="652" y="155"/>
                  </a:lnTo>
                  <a:lnTo>
                    <a:pt x="654" y="156"/>
                  </a:lnTo>
                  <a:lnTo>
                    <a:pt x="654" y="158"/>
                  </a:lnTo>
                  <a:lnTo>
                    <a:pt x="654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6"/>
                  </a:lnTo>
                  <a:lnTo>
                    <a:pt x="657" y="156"/>
                  </a:lnTo>
                  <a:lnTo>
                    <a:pt x="660" y="155"/>
                  </a:lnTo>
                  <a:lnTo>
                    <a:pt x="662" y="156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57" y="158"/>
                  </a:lnTo>
                  <a:lnTo>
                    <a:pt x="654" y="160"/>
                  </a:lnTo>
                  <a:lnTo>
                    <a:pt x="654" y="161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6"/>
                  </a:lnTo>
                  <a:lnTo>
                    <a:pt x="657" y="173"/>
                  </a:lnTo>
                  <a:lnTo>
                    <a:pt x="659" y="173"/>
                  </a:lnTo>
                  <a:lnTo>
                    <a:pt x="660" y="173"/>
                  </a:lnTo>
                  <a:lnTo>
                    <a:pt x="660" y="173"/>
                  </a:lnTo>
                  <a:lnTo>
                    <a:pt x="662" y="171"/>
                  </a:lnTo>
                  <a:lnTo>
                    <a:pt x="664" y="171"/>
                  </a:lnTo>
                  <a:lnTo>
                    <a:pt x="665" y="173"/>
                  </a:lnTo>
                  <a:lnTo>
                    <a:pt x="667" y="175"/>
                  </a:lnTo>
                  <a:lnTo>
                    <a:pt x="669" y="178"/>
                  </a:lnTo>
                  <a:lnTo>
                    <a:pt x="669" y="178"/>
                  </a:lnTo>
                  <a:lnTo>
                    <a:pt x="669" y="185"/>
                  </a:lnTo>
                  <a:lnTo>
                    <a:pt x="669" y="186"/>
                  </a:lnTo>
                  <a:lnTo>
                    <a:pt x="665" y="188"/>
                  </a:lnTo>
                  <a:lnTo>
                    <a:pt x="664" y="186"/>
                  </a:lnTo>
                  <a:lnTo>
                    <a:pt x="660" y="185"/>
                  </a:lnTo>
                  <a:lnTo>
                    <a:pt x="659" y="185"/>
                  </a:lnTo>
                  <a:lnTo>
                    <a:pt x="659" y="183"/>
                  </a:lnTo>
                  <a:lnTo>
                    <a:pt x="660" y="183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2" y="181"/>
                  </a:lnTo>
                  <a:lnTo>
                    <a:pt x="664" y="181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5" y="181"/>
                  </a:lnTo>
                  <a:lnTo>
                    <a:pt x="665" y="180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75"/>
                  </a:lnTo>
                  <a:lnTo>
                    <a:pt x="662" y="175"/>
                  </a:lnTo>
                  <a:lnTo>
                    <a:pt x="660" y="175"/>
                  </a:lnTo>
                  <a:lnTo>
                    <a:pt x="659" y="175"/>
                  </a:lnTo>
                  <a:lnTo>
                    <a:pt x="657" y="175"/>
                  </a:lnTo>
                  <a:lnTo>
                    <a:pt x="657" y="175"/>
                  </a:lnTo>
                  <a:lnTo>
                    <a:pt x="654" y="171"/>
                  </a:lnTo>
                  <a:lnTo>
                    <a:pt x="650" y="165"/>
                  </a:lnTo>
                  <a:lnTo>
                    <a:pt x="650" y="158"/>
                  </a:lnTo>
                  <a:lnTo>
                    <a:pt x="649" y="156"/>
                  </a:lnTo>
                  <a:lnTo>
                    <a:pt x="649" y="156"/>
                  </a:lnTo>
                  <a:lnTo>
                    <a:pt x="644" y="158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7" y="160"/>
                  </a:lnTo>
                  <a:lnTo>
                    <a:pt x="635" y="165"/>
                  </a:lnTo>
                  <a:lnTo>
                    <a:pt x="635" y="166"/>
                  </a:lnTo>
                  <a:lnTo>
                    <a:pt x="637" y="166"/>
                  </a:lnTo>
                  <a:lnTo>
                    <a:pt x="642" y="171"/>
                  </a:lnTo>
                  <a:lnTo>
                    <a:pt x="642" y="173"/>
                  </a:lnTo>
                  <a:lnTo>
                    <a:pt x="644" y="173"/>
                  </a:lnTo>
                  <a:lnTo>
                    <a:pt x="647" y="175"/>
                  </a:lnTo>
                  <a:lnTo>
                    <a:pt x="647" y="176"/>
                  </a:lnTo>
                  <a:lnTo>
                    <a:pt x="649" y="176"/>
                  </a:lnTo>
                  <a:lnTo>
                    <a:pt x="650" y="176"/>
                  </a:lnTo>
                  <a:lnTo>
                    <a:pt x="652" y="178"/>
                  </a:lnTo>
                  <a:lnTo>
                    <a:pt x="654" y="178"/>
                  </a:lnTo>
                  <a:lnTo>
                    <a:pt x="654" y="180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78"/>
                  </a:lnTo>
                  <a:lnTo>
                    <a:pt x="650" y="178"/>
                  </a:lnTo>
                  <a:lnTo>
                    <a:pt x="649" y="178"/>
                  </a:lnTo>
                  <a:lnTo>
                    <a:pt x="647" y="178"/>
                  </a:lnTo>
                  <a:lnTo>
                    <a:pt x="644" y="178"/>
                  </a:lnTo>
                  <a:lnTo>
                    <a:pt x="644" y="178"/>
                  </a:lnTo>
                  <a:lnTo>
                    <a:pt x="642" y="178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39" y="181"/>
                  </a:lnTo>
                  <a:lnTo>
                    <a:pt x="639" y="178"/>
                  </a:lnTo>
                  <a:lnTo>
                    <a:pt x="639" y="176"/>
                  </a:lnTo>
                  <a:lnTo>
                    <a:pt x="639" y="175"/>
                  </a:lnTo>
                  <a:lnTo>
                    <a:pt x="637" y="173"/>
                  </a:lnTo>
                  <a:lnTo>
                    <a:pt x="632" y="165"/>
                  </a:lnTo>
                  <a:lnTo>
                    <a:pt x="632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0" y="163"/>
                  </a:lnTo>
                  <a:lnTo>
                    <a:pt x="629" y="165"/>
                  </a:lnTo>
                  <a:lnTo>
                    <a:pt x="627" y="166"/>
                  </a:lnTo>
                  <a:lnTo>
                    <a:pt x="624" y="178"/>
                  </a:lnTo>
                  <a:lnTo>
                    <a:pt x="624" y="188"/>
                  </a:lnTo>
                  <a:lnTo>
                    <a:pt x="625" y="193"/>
                  </a:lnTo>
                  <a:lnTo>
                    <a:pt x="624" y="193"/>
                  </a:lnTo>
                  <a:lnTo>
                    <a:pt x="617" y="195"/>
                  </a:lnTo>
                  <a:lnTo>
                    <a:pt x="610" y="195"/>
                  </a:lnTo>
                  <a:lnTo>
                    <a:pt x="610" y="196"/>
                  </a:lnTo>
                  <a:lnTo>
                    <a:pt x="609" y="196"/>
                  </a:lnTo>
                  <a:lnTo>
                    <a:pt x="609" y="196"/>
                  </a:lnTo>
                  <a:lnTo>
                    <a:pt x="604" y="206"/>
                  </a:lnTo>
                  <a:lnTo>
                    <a:pt x="600" y="215"/>
                  </a:lnTo>
                  <a:lnTo>
                    <a:pt x="600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4" y="215"/>
                  </a:lnTo>
                  <a:lnTo>
                    <a:pt x="604" y="213"/>
                  </a:lnTo>
                  <a:lnTo>
                    <a:pt x="605" y="213"/>
                  </a:lnTo>
                  <a:lnTo>
                    <a:pt x="607" y="213"/>
                  </a:lnTo>
                  <a:lnTo>
                    <a:pt x="609" y="213"/>
                  </a:lnTo>
                  <a:lnTo>
                    <a:pt x="610" y="213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4" y="218"/>
                  </a:lnTo>
                  <a:lnTo>
                    <a:pt x="614" y="218"/>
                  </a:lnTo>
                  <a:lnTo>
                    <a:pt x="612" y="218"/>
                  </a:lnTo>
                  <a:lnTo>
                    <a:pt x="612" y="218"/>
                  </a:lnTo>
                  <a:lnTo>
                    <a:pt x="610" y="218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09" y="218"/>
                  </a:lnTo>
                  <a:lnTo>
                    <a:pt x="602" y="221"/>
                  </a:lnTo>
                  <a:lnTo>
                    <a:pt x="602" y="221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5" y="230"/>
                  </a:lnTo>
                  <a:lnTo>
                    <a:pt x="602" y="235"/>
                  </a:lnTo>
                  <a:lnTo>
                    <a:pt x="604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7" y="235"/>
                  </a:lnTo>
                  <a:lnTo>
                    <a:pt x="607" y="236"/>
                  </a:lnTo>
                  <a:lnTo>
                    <a:pt x="609" y="236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2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599" y="235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7" y="233"/>
                  </a:lnTo>
                  <a:lnTo>
                    <a:pt x="595" y="231"/>
                  </a:lnTo>
                  <a:lnTo>
                    <a:pt x="594" y="231"/>
                  </a:lnTo>
                  <a:lnTo>
                    <a:pt x="585" y="233"/>
                  </a:lnTo>
                  <a:lnTo>
                    <a:pt x="580" y="235"/>
                  </a:lnTo>
                  <a:lnTo>
                    <a:pt x="579" y="235"/>
                  </a:lnTo>
                  <a:lnTo>
                    <a:pt x="574" y="238"/>
                  </a:lnTo>
                  <a:lnTo>
                    <a:pt x="572" y="238"/>
                  </a:lnTo>
                  <a:lnTo>
                    <a:pt x="572" y="238"/>
                  </a:lnTo>
                  <a:lnTo>
                    <a:pt x="570" y="240"/>
                  </a:lnTo>
                  <a:lnTo>
                    <a:pt x="570" y="241"/>
                  </a:lnTo>
                  <a:lnTo>
                    <a:pt x="567" y="250"/>
                  </a:lnTo>
                  <a:lnTo>
                    <a:pt x="567" y="257"/>
                  </a:lnTo>
                  <a:lnTo>
                    <a:pt x="567" y="257"/>
                  </a:lnTo>
                  <a:lnTo>
                    <a:pt x="587" y="257"/>
                  </a:lnTo>
                  <a:lnTo>
                    <a:pt x="589" y="257"/>
                  </a:lnTo>
                  <a:lnTo>
                    <a:pt x="590" y="257"/>
                  </a:lnTo>
                  <a:lnTo>
                    <a:pt x="592" y="257"/>
                  </a:lnTo>
                  <a:lnTo>
                    <a:pt x="594" y="257"/>
                  </a:lnTo>
                  <a:lnTo>
                    <a:pt x="594" y="255"/>
                  </a:lnTo>
                  <a:lnTo>
                    <a:pt x="595" y="255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7" y="251"/>
                  </a:lnTo>
                  <a:lnTo>
                    <a:pt x="602" y="250"/>
                  </a:lnTo>
                  <a:lnTo>
                    <a:pt x="604" y="250"/>
                  </a:lnTo>
                  <a:lnTo>
                    <a:pt x="604" y="250"/>
                  </a:lnTo>
                  <a:lnTo>
                    <a:pt x="605" y="257"/>
                  </a:lnTo>
                  <a:lnTo>
                    <a:pt x="605" y="260"/>
                  </a:lnTo>
                  <a:lnTo>
                    <a:pt x="604" y="260"/>
                  </a:lnTo>
                  <a:lnTo>
                    <a:pt x="604" y="260"/>
                  </a:lnTo>
                  <a:lnTo>
                    <a:pt x="600" y="260"/>
                  </a:lnTo>
                  <a:lnTo>
                    <a:pt x="597" y="260"/>
                  </a:lnTo>
                  <a:lnTo>
                    <a:pt x="594" y="260"/>
                  </a:lnTo>
                  <a:lnTo>
                    <a:pt x="594" y="262"/>
                  </a:lnTo>
                  <a:lnTo>
                    <a:pt x="590" y="263"/>
                  </a:lnTo>
                  <a:lnTo>
                    <a:pt x="590" y="263"/>
                  </a:lnTo>
                  <a:lnTo>
                    <a:pt x="590" y="267"/>
                  </a:lnTo>
                  <a:lnTo>
                    <a:pt x="594" y="268"/>
                  </a:lnTo>
                  <a:lnTo>
                    <a:pt x="594" y="270"/>
                  </a:lnTo>
                  <a:lnTo>
                    <a:pt x="595" y="270"/>
                  </a:lnTo>
                  <a:lnTo>
                    <a:pt x="595" y="272"/>
                  </a:lnTo>
                  <a:lnTo>
                    <a:pt x="597" y="273"/>
                  </a:lnTo>
                  <a:lnTo>
                    <a:pt x="597" y="275"/>
                  </a:lnTo>
                  <a:lnTo>
                    <a:pt x="597" y="277"/>
                  </a:lnTo>
                  <a:lnTo>
                    <a:pt x="595" y="282"/>
                  </a:lnTo>
                  <a:lnTo>
                    <a:pt x="595" y="282"/>
                  </a:lnTo>
                  <a:lnTo>
                    <a:pt x="595" y="283"/>
                  </a:lnTo>
                  <a:lnTo>
                    <a:pt x="594" y="283"/>
                  </a:lnTo>
                  <a:lnTo>
                    <a:pt x="594" y="282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75"/>
                  </a:lnTo>
                  <a:lnTo>
                    <a:pt x="595" y="275"/>
                  </a:lnTo>
                  <a:lnTo>
                    <a:pt x="590" y="265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79" y="263"/>
                  </a:lnTo>
                  <a:lnTo>
                    <a:pt x="575" y="260"/>
                  </a:lnTo>
                  <a:lnTo>
                    <a:pt x="575" y="260"/>
                  </a:lnTo>
                  <a:lnTo>
                    <a:pt x="574" y="260"/>
                  </a:lnTo>
                  <a:lnTo>
                    <a:pt x="574" y="260"/>
                  </a:lnTo>
                  <a:lnTo>
                    <a:pt x="570" y="260"/>
                  </a:lnTo>
                  <a:lnTo>
                    <a:pt x="569" y="260"/>
                  </a:lnTo>
                  <a:lnTo>
                    <a:pt x="560" y="262"/>
                  </a:lnTo>
                  <a:lnTo>
                    <a:pt x="560" y="262"/>
                  </a:lnTo>
                  <a:lnTo>
                    <a:pt x="559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9" y="265"/>
                  </a:lnTo>
                  <a:lnTo>
                    <a:pt x="564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7" y="270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7" y="285"/>
                  </a:lnTo>
                  <a:lnTo>
                    <a:pt x="575" y="285"/>
                  </a:lnTo>
                  <a:lnTo>
                    <a:pt x="574" y="283"/>
                  </a:lnTo>
                  <a:lnTo>
                    <a:pt x="574" y="283"/>
                  </a:lnTo>
                  <a:lnTo>
                    <a:pt x="570" y="280"/>
                  </a:lnTo>
                  <a:lnTo>
                    <a:pt x="569" y="278"/>
                  </a:lnTo>
                  <a:lnTo>
                    <a:pt x="557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8"/>
                  </a:lnTo>
                  <a:lnTo>
                    <a:pt x="554" y="270"/>
                  </a:lnTo>
                  <a:lnTo>
                    <a:pt x="552" y="270"/>
                  </a:lnTo>
                  <a:lnTo>
                    <a:pt x="554" y="270"/>
                  </a:lnTo>
                  <a:lnTo>
                    <a:pt x="559" y="275"/>
                  </a:lnTo>
                  <a:lnTo>
                    <a:pt x="564" y="277"/>
                  </a:lnTo>
                  <a:lnTo>
                    <a:pt x="565" y="277"/>
                  </a:lnTo>
                  <a:lnTo>
                    <a:pt x="565" y="278"/>
                  </a:lnTo>
                  <a:lnTo>
                    <a:pt x="565" y="280"/>
                  </a:lnTo>
                  <a:lnTo>
                    <a:pt x="567" y="285"/>
                  </a:lnTo>
                  <a:lnTo>
                    <a:pt x="574" y="290"/>
                  </a:lnTo>
                  <a:lnTo>
                    <a:pt x="572" y="290"/>
                  </a:lnTo>
                  <a:lnTo>
                    <a:pt x="572" y="292"/>
                  </a:lnTo>
                  <a:lnTo>
                    <a:pt x="572" y="292"/>
                  </a:lnTo>
                  <a:lnTo>
                    <a:pt x="567" y="290"/>
                  </a:lnTo>
                  <a:lnTo>
                    <a:pt x="567" y="290"/>
                  </a:lnTo>
                  <a:lnTo>
                    <a:pt x="565" y="295"/>
                  </a:lnTo>
                  <a:lnTo>
                    <a:pt x="565" y="300"/>
                  </a:lnTo>
                  <a:lnTo>
                    <a:pt x="564" y="305"/>
                  </a:lnTo>
                  <a:lnTo>
                    <a:pt x="564" y="305"/>
                  </a:lnTo>
                  <a:lnTo>
                    <a:pt x="562" y="305"/>
                  </a:lnTo>
                  <a:lnTo>
                    <a:pt x="562" y="305"/>
                  </a:lnTo>
                  <a:lnTo>
                    <a:pt x="560" y="300"/>
                  </a:lnTo>
                  <a:lnTo>
                    <a:pt x="559" y="298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5" y="295"/>
                  </a:lnTo>
                  <a:lnTo>
                    <a:pt x="555" y="295"/>
                  </a:lnTo>
                  <a:lnTo>
                    <a:pt x="557" y="305"/>
                  </a:lnTo>
                  <a:lnTo>
                    <a:pt x="557" y="305"/>
                  </a:lnTo>
                  <a:lnTo>
                    <a:pt x="557" y="307"/>
                  </a:lnTo>
                  <a:lnTo>
                    <a:pt x="559" y="308"/>
                  </a:lnTo>
                  <a:lnTo>
                    <a:pt x="560" y="308"/>
                  </a:lnTo>
                  <a:lnTo>
                    <a:pt x="562" y="310"/>
                  </a:lnTo>
                  <a:lnTo>
                    <a:pt x="564" y="310"/>
                  </a:lnTo>
                  <a:lnTo>
                    <a:pt x="565" y="315"/>
                  </a:lnTo>
                  <a:lnTo>
                    <a:pt x="565" y="315"/>
                  </a:lnTo>
                  <a:lnTo>
                    <a:pt x="564" y="315"/>
                  </a:lnTo>
                  <a:lnTo>
                    <a:pt x="564" y="315"/>
                  </a:lnTo>
                  <a:lnTo>
                    <a:pt x="562" y="313"/>
                  </a:lnTo>
                  <a:lnTo>
                    <a:pt x="560" y="313"/>
                  </a:lnTo>
                  <a:lnTo>
                    <a:pt x="555" y="307"/>
                  </a:lnTo>
                  <a:lnTo>
                    <a:pt x="555" y="305"/>
                  </a:lnTo>
                  <a:lnTo>
                    <a:pt x="555" y="298"/>
                  </a:lnTo>
                  <a:lnTo>
                    <a:pt x="554" y="297"/>
                  </a:lnTo>
                  <a:lnTo>
                    <a:pt x="550" y="290"/>
                  </a:lnTo>
                  <a:lnTo>
                    <a:pt x="552" y="290"/>
                  </a:lnTo>
                  <a:lnTo>
                    <a:pt x="552" y="285"/>
                  </a:lnTo>
                  <a:lnTo>
                    <a:pt x="550" y="275"/>
                  </a:lnTo>
                  <a:lnTo>
                    <a:pt x="550" y="275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49" y="273"/>
                  </a:lnTo>
                  <a:lnTo>
                    <a:pt x="549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8"/>
                  </a:lnTo>
                  <a:lnTo>
                    <a:pt x="545" y="283"/>
                  </a:lnTo>
                  <a:lnTo>
                    <a:pt x="544" y="285"/>
                  </a:lnTo>
                  <a:lnTo>
                    <a:pt x="544" y="285"/>
                  </a:lnTo>
                  <a:lnTo>
                    <a:pt x="544" y="287"/>
                  </a:lnTo>
                  <a:lnTo>
                    <a:pt x="537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88"/>
                  </a:lnTo>
                  <a:lnTo>
                    <a:pt x="535" y="287"/>
                  </a:lnTo>
                  <a:lnTo>
                    <a:pt x="535" y="287"/>
                  </a:lnTo>
                  <a:lnTo>
                    <a:pt x="537" y="287"/>
                  </a:lnTo>
                  <a:lnTo>
                    <a:pt x="539" y="287"/>
                  </a:lnTo>
                  <a:lnTo>
                    <a:pt x="539" y="287"/>
                  </a:lnTo>
                  <a:lnTo>
                    <a:pt x="540" y="287"/>
                  </a:lnTo>
                  <a:lnTo>
                    <a:pt x="540" y="282"/>
                  </a:lnTo>
                  <a:lnTo>
                    <a:pt x="539" y="282"/>
                  </a:lnTo>
                  <a:lnTo>
                    <a:pt x="537" y="280"/>
                  </a:lnTo>
                  <a:lnTo>
                    <a:pt x="530" y="282"/>
                  </a:lnTo>
                  <a:lnTo>
                    <a:pt x="529" y="283"/>
                  </a:lnTo>
                  <a:lnTo>
                    <a:pt x="527" y="287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2"/>
                  </a:lnTo>
                  <a:lnTo>
                    <a:pt x="524" y="292"/>
                  </a:lnTo>
                  <a:lnTo>
                    <a:pt x="524" y="293"/>
                  </a:lnTo>
                  <a:lnTo>
                    <a:pt x="525" y="293"/>
                  </a:lnTo>
                  <a:lnTo>
                    <a:pt x="527" y="295"/>
                  </a:lnTo>
                  <a:lnTo>
                    <a:pt x="527" y="295"/>
                  </a:lnTo>
                  <a:lnTo>
                    <a:pt x="535" y="292"/>
                  </a:lnTo>
                  <a:lnTo>
                    <a:pt x="542" y="292"/>
                  </a:lnTo>
                  <a:lnTo>
                    <a:pt x="542" y="292"/>
                  </a:lnTo>
                  <a:lnTo>
                    <a:pt x="547" y="293"/>
                  </a:lnTo>
                  <a:lnTo>
                    <a:pt x="545" y="295"/>
                  </a:lnTo>
                  <a:lnTo>
                    <a:pt x="544" y="300"/>
                  </a:lnTo>
                  <a:lnTo>
                    <a:pt x="544" y="302"/>
                  </a:lnTo>
                  <a:lnTo>
                    <a:pt x="542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39" y="300"/>
                  </a:lnTo>
                  <a:lnTo>
                    <a:pt x="537" y="300"/>
                  </a:lnTo>
                  <a:lnTo>
                    <a:pt x="529" y="302"/>
                  </a:lnTo>
                  <a:lnTo>
                    <a:pt x="520" y="305"/>
                  </a:lnTo>
                  <a:lnTo>
                    <a:pt x="519" y="305"/>
                  </a:lnTo>
                  <a:lnTo>
                    <a:pt x="514" y="302"/>
                  </a:lnTo>
                  <a:lnTo>
                    <a:pt x="512" y="302"/>
                  </a:lnTo>
                  <a:lnTo>
                    <a:pt x="512" y="303"/>
                  </a:lnTo>
                  <a:lnTo>
                    <a:pt x="509" y="305"/>
                  </a:lnTo>
                  <a:lnTo>
                    <a:pt x="509" y="305"/>
                  </a:lnTo>
                  <a:lnTo>
                    <a:pt x="504" y="310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12" y="315"/>
                  </a:lnTo>
                  <a:lnTo>
                    <a:pt x="515" y="317"/>
                  </a:lnTo>
                  <a:lnTo>
                    <a:pt x="514" y="317"/>
                  </a:lnTo>
                  <a:lnTo>
                    <a:pt x="512" y="318"/>
                  </a:lnTo>
                  <a:lnTo>
                    <a:pt x="510" y="318"/>
                  </a:lnTo>
                  <a:lnTo>
                    <a:pt x="509" y="317"/>
                  </a:lnTo>
                  <a:lnTo>
                    <a:pt x="504" y="317"/>
                  </a:lnTo>
                  <a:lnTo>
                    <a:pt x="504" y="318"/>
                  </a:lnTo>
                  <a:lnTo>
                    <a:pt x="500" y="323"/>
                  </a:lnTo>
                  <a:lnTo>
                    <a:pt x="500" y="323"/>
                  </a:lnTo>
                  <a:lnTo>
                    <a:pt x="502" y="323"/>
                  </a:lnTo>
                  <a:lnTo>
                    <a:pt x="502" y="325"/>
                  </a:lnTo>
                  <a:lnTo>
                    <a:pt x="504" y="325"/>
                  </a:lnTo>
                  <a:lnTo>
                    <a:pt x="505" y="325"/>
                  </a:lnTo>
                  <a:lnTo>
                    <a:pt x="507" y="325"/>
                  </a:lnTo>
                  <a:lnTo>
                    <a:pt x="510" y="323"/>
                  </a:lnTo>
                  <a:lnTo>
                    <a:pt x="517" y="320"/>
                  </a:lnTo>
                  <a:lnTo>
                    <a:pt x="517" y="320"/>
                  </a:lnTo>
                  <a:lnTo>
                    <a:pt x="519" y="320"/>
                  </a:lnTo>
                  <a:lnTo>
                    <a:pt x="524" y="313"/>
                  </a:lnTo>
                  <a:lnTo>
                    <a:pt x="525" y="313"/>
                  </a:lnTo>
                  <a:lnTo>
                    <a:pt x="534" y="315"/>
                  </a:lnTo>
                  <a:lnTo>
                    <a:pt x="537" y="318"/>
                  </a:lnTo>
                  <a:lnTo>
                    <a:pt x="539" y="320"/>
                  </a:lnTo>
                  <a:lnTo>
                    <a:pt x="540" y="323"/>
                  </a:lnTo>
                  <a:lnTo>
                    <a:pt x="540" y="325"/>
                  </a:lnTo>
                  <a:lnTo>
                    <a:pt x="540" y="325"/>
                  </a:lnTo>
                  <a:lnTo>
                    <a:pt x="539" y="323"/>
                  </a:lnTo>
                  <a:lnTo>
                    <a:pt x="537" y="323"/>
                  </a:lnTo>
                  <a:lnTo>
                    <a:pt x="537" y="323"/>
                  </a:lnTo>
                  <a:lnTo>
                    <a:pt x="535" y="320"/>
                  </a:lnTo>
                  <a:lnTo>
                    <a:pt x="534" y="318"/>
                  </a:lnTo>
                  <a:lnTo>
                    <a:pt x="534" y="317"/>
                  </a:lnTo>
                  <a:lnTo>
                    <a:pt x="532" y="317"/>
                  </a:lnTo>
                  <a:lnTo>
                    <a:pt x="530" y="317"/>
                  </a:lnTo>
                  <a:lnTo>
                    <a:pt x="529" y="317"/>
                  </a:lnTo>
                  <a:lnTo>
                    <a:pt x="525" y="317"/>
                  </a:lnTo>
                  <a:lnTo>
                    <a:pt x="525" y="318"/>
                  </a:lnTo>
                  <a:lnTo>
                    <a:pt x="527" y="322"/>
                  </a:lnTo>
                  <a:lnTo>
                    <a:pt x="527" y="322"/>
                  </a:lnTo>
                  <a:lnTo>
                    <a:pt x="529" y="322"/>
                  </a:lnTo>
                  <a:lnTo>
                    <a:pt x="529" y="322"/>
                  </a:lnTo>
                  <a:lnTo>
                    <a:pt x="530" y="322"/>
                  </a:lnTo>
                  <a:lnTo>
                    <a:pt x="530" y="322"/>
                  </a:lnTo>
                  <a:lnTo>
                    <a:pt x="532" y="322"/>
                  </a:lnTo>
                  <a:lnTo>
                    <a:pt x="532" y="322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29" y="323"/>
                  </a:lnTo>
                  <a:lnTo>
                    <a:pt x="527" y="323"/>
                  </a:lnTo>
                  <a:lnTo>
                    <a:pt x="524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17" y="327"/>
                  </a:lnTo>
                  <a:lnTo>
                    <a:pt x="517" y="328"/>
                  </a:lnTo>
                  <a:lnTo>
                    <a:pt x="517" y="328"/>
                  </a:lnTo>
                  <a:lnTo>
                    <a:pt x="517" y="330"/>
                  </a:lnTo>
                  <a:lnTo>
                    <a:pt x="519" y="330"/>
                  </a:lnTo>
                  <a:lnTo>
                    <a:pt x="524" y="328"/>
                  </a:lnTo>
                  <a:lnTo>
                    <a:pt x="525" y="332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19" y="332"/>
                  </a:lnTo>
                  <a:lnTo>
                    <a:pt x="519" y="333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20" y="338"/>
                  </a:lnTo>
                  <a:lnTo>
                    <a:pt x="522" y="338"/>
                  </a:lnTo>
                  <a:lnTo>
                    <a:pt x="529" y="340"/>
                  </a:lnTo>
                  <a:lnTo>
                    <a:pt x="529" y="338"/>
                  </a:lnTo>
                  <a:lnTo>
                    <a:pt x="532" y="338"/>
                  </a:lnTo>
                  <a:lnTo>
                    <a:pt x="532" y="337"/>
                  </a:lnTo>
                  <a:lnTo>
                    <a:pt x="534" y="337"/>
                  </a:lnTo>
                  <a:lnTo>
                    <a:pt x="535" y="335"/>
                  </a:lnTo>
                  <a:lnTo>
                    <a:pt x="535" y="335"/>
                  </a:lnTo>
                  <a:lnTo>
                    <a:pt x="540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39" y="337"/>
                  </a:lnTo>
                  <a:lnTo>
                    <a:pt x="537" y="337"/>
                  </a:lnTo>
                  <a:lnTo>
                    <a:pt x="537" y="337"/>
                  </a:lnTo>
                  <a:lnTo>
                    <a:pt x="535" y="337"/>
                  </a:lnTo>
                  <a:lnTo>
                    <a:pt x="532" y="338"/>
                  </a:lnTo>
                  <a:lnTo>
                    <a:pt x="530" y="340"/>
                  </a:lnTo>
                  <a:lnTo>
                    <a:pt x="529" y="342"/>
                  </a:lnTo>
                  <a:lnTo>
                    <a:pt x="529" y="342"/>
                  </a:lnTo>
                  <a:lnTo>
                    <a:pt x="529" y="343"/>
                  </a:lnTo>
                  <a:lnTo>
                    <a:pt x="527" y="347"/>
                  </a:lnTo>
                  <a:lnTo>
                    <a:pt x="530" y="353"/>
                  </a:lnTo>
                  <a:lnTo>
                    <a:pt x="534" y="358"/>
                  </a:lnTo>
                  <a:lnTo>
                    <a:pt x="534" y="358"/>
                  </a:lnTo>
                  <a:lnTo>
                    <a:pt x="534" y="360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29" y="360"/>
                  </a:lnTo>
                  <a:lnTo>
                    <a:pt x="529" y="360"/>
                  </a:lnTo>
                  <a:lnTo>
                    <a:pt x="529" y="357"/>
                  </a:lnTo>
                  <a:lnTo>
                    <a:pt x="527" y="350"/>
                  </a:lnTo>
                  <a:lnTo>
                    <a:pt x="527" y="343"/>
                  </a:lnTo>
                  <a:lnTo>
                    <a:pt x="525" y="343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24" y="342"/>
                  </a:lnTo>
                  <a:lnTo>
                    <a:pt x="520" y="340"/>
                  </a:lnTo>
                  <a:lnTo>
                    <a:pt x="514" y="338"/>
                  </a:lnTo>
                  <a:lnTo>
                    <a:pt x="510" y="340"/>
                  </a:lnTo>
                  <a:lnTo>
                    <a:pt x="510" y="342"/>
                  </a:lnTo>
                  <a:lnTo>
                    <a:pt x="509" y="342"/>
                  </a:lnTo>
                  <a:lnTo>
                    <a:pt x="509" y="342"/>
                  </a:lnTo>
                  <a:lnTo>
                    <a:pt x="505" y="342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9" y="340"/>
                  </a:lnTo>
                  <a:lnTo>
                    <a:pt x="510" y="340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4" y="332"/>
                  </a:lnTo>
                  <a:lnTo>
                    <a:pt x="512" y="332"/>
                  </a:lnTo>
                  <a:lnTo>
                    <a:pt x="512" y="332"/>
                  </a:lnTo>
                  <a:lnTo>
                    <a:pt x="509" y="333"/>
                  </a:lnTo>
                  <a:lnTo>
                    <a:pt x="507" y="333"/>
                  </a:lnTo>
                  <a:lnTo>
                    <a:pt x="504" y="335"/>
                  </a:lnTo>
                  <a:lnTo>
                    <a:pt x="504" y="337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42"/>
                  </a:lnTo>
                  <a:lnTo>
                    <a:pt x="504" y="343"/>
                  </a:lnTo>
                  <a:lnTo>
                    <a:pt x="504" y="343"/>
                  </a:lnTo>
                  <a:lnTo>
                    <a:pt x="505" y="345"/>
                  </a:lnTo>
                  <a:lnTo>
                    <a:pt x="507" y="345"/>
                  </a:lnTo>
                  <a:lnTo>
                    <a:pt x="510" y="343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04" y="350"/>
                  </a:lnTo>
                  <a:lnTo>
                    <a:pt x="502" y="350"/>
                  </a:lnTo>
                  <a:lnTo>
                    <a:pt x="502" y="350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7"/>
                  </a:lnTo>
                  <a:lnTo>
                    <a:pt x="504" y="347"/>
                  </a:lnTo>
                  <a:lnTo>
                    <a:pt x="502" y="347"/>
                  </a:lnTo>
                  <a:lnTo>
                    <a:pt x="502" y="345"/>
                  </a:lnTo>
                  <a:lnTo>
                    <a:pt x="500" y="345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4" y="347"/>
                  </a:lnTo>
                  <a:lnTo>
                    <a:pt x="494" y="347"/>
                  </a:lnTo>
                  <a:lnTo>
                    <a:pt x="492" y="352"/>
                  </a:lnTo>
                  <a:lnTo>
                    <a:pt x="489" y="355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9" y="360"/>
                  </a:lnTo>
                  <a:lnTo>
                    <a:pt x="492" y="360"/>
                  </a:lnTo>
                  <a:lnTo>
                    <a:pt x="494" y="363"/>
                  </a:lnTo>
                  <a:lnTo>
                    <a:pt x="494" y="365"/>
                  </a:lnTo>
                  <a:lnTo>
                    <a:pt x="495" y="365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502" y="362"/>
                  </a:lnTo>
                  <a:lnTo>
                    <a:pt x="510" y="357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4" y="360"/>
                  </a:lnTo>
                  <a:lnTo>
                    <a:pt x="514" y="360"/>
                  </a:lnTo>
                  <a:lnTo>
                    <a:pt x="512" y="362"/>
                  </a:lnTo>
                  <a:lnTo>
                    <a:pt x="512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7" y="363"/>
                  </a:lnTo>
                  <a:lnTo>
                    <a:pt x="517" y="363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20" y="363"/>
                  </a:lnTo>
                  <a:lnTo>
                    <a:pt x="524" y="365"/>
                  </a:lnTo>
                  <a:lnTo>
                    <a:pt x="532" y="368"/>
                  </a:lnTo>
                  <a:lnTo>
                    <a:pt x="534" y="368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7" y="367"/>
                  </a:lnTo>
                  <a:lnTo>
                    <a:pt x="525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0" y="367"/>
                  </a:lnTo>
                  <a:lnTo>
                    <a:pt x="520" y="367"/>
                  </a:lnTo>
                  <a:lnTo>
                    <a:pt x="520" y="368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4" y="370"/>
                  </a:lnTo>
                  <a:lnTo>
                    <a:pt x="525" y="372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0"/>
                  </a:lnTo>
                  <a:lnTo>
                    <a:pt x="522" y="378"/>
                  </a:lnTo>
                  <a:lnTo>
                    <a:pt x="520" y="378"/>
                  </a:lnTo>
                  <a:lnTo>
                    <a:pt x="520" y="377"/>
                  </a:lnTo>
                  <a:lnTo>
                    <a:pt x="520" y="375"/>
                  </a:lnTo>
                  <a:lnTo>
                    <a:pt x="520" y="375"/>
                  </a:lnTo>
                  <a:lnTo>
                    <a:pt x="520" y="373"/>
                  </a:lnTo>
                  <a:lnTo>
                    <a:pt x="522" y="373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0" y="370"/>
                  </a:lnTo>
                  <a:lnTo>
                    <a:pt x="520" y="370"/>
                  </a:lnTo>
                  <a:lnTo>
                    <a:pt x="515" y="368"/>
                  </a:lnTo>
                  <a:lnTo>
                    <a:pt x="510" y="365"/>
                  </a:lnTo>
                  <a:lnTo>
                    <a:pt x="510" y="365"/>
                  </a:lnTo>
                  <a:lnTo>
                    <a:pt x="509" y="365"/>
                  </a:lnTo>
                  <a:lnTo>
                    <a:pt x="509" y="367"/>
                  </a:lnTo>
                  <a:lnTo>
                    <a:pt x="507" y="368"/>
                  </a:lnTo>
                  <a:lnTo>
                    <a:pt x="505" y="368"/>
                  </a:lnTo>
                  <a:lnTo>
                    <a:pt x="505" y="370"/>
                  </a:lnTo>
                  <a:lnTo>
                    <a:pt x="505" y="372"/>
                  </a:lnTo>
                  <a:lnTo>
                    <a:pt x="505" y="372"/>
                  </a:lnTo>
                  <a:lnTo>
                    <a:pt x="507" y="373"/>
                  </a:lnTo>
                  <a:lnTo>
                    <a:pt x="507" y="373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5" y="375"/>
                  </a:lnTo>
                  <a:lnTo>
                    <a:pt x="504" y="372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5"/>
                  </a:lnTo>
                  <a:lnTo>
                    <a:pt x="502" y="365"/>
                  </a:lnTo>
                  <a:lnTo>
                    <a:pt x="492" y="365"/>
                  </a:lnTo>
                  <a:lnTo>
                    <a:pt x="492" y="365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4" y="367"/>
                  </a:lnTo>
                  <a:lnTo>
                    <a:pt x="497" y="368"/>
                  </a:lnTo>
                  <a:lnTo>
                    <a:pt x="497" y="368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73"/>
                  </a:lnTo>
                  <a:lnTo>
                    <a:pt x="497" y="373"/>
                  </a:lnTo>
                  <a:lnTo>
                    <a:pt x="497" y="373"/>
                  </a:lnTo>
                  <a:lnTo>
                    <a:pt x="497" y="372"/>
                  </a:lnTo>
                  <a:lnTo>
                    <a:pt x="497" y="372"/>
                  </a:lnTo>
                  <a:lnTo>
                    <a:pt x="497" y="370"/>
                  </a:lnTo>
                  <a:lnTo>
                    <a:pt x="497" y="370"/>
                  </a:lnTo>
                  <a:lnTo>
                    <a:pt x="497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4" y="368"/>
                  </a:lnTo>
                  <a:lnTo>
                    <a:pt x="484" y="368"/>
                  </a:lnTo>
                  <a:lnTo>
                    <a:pt x="480" y="375"/>
                  </a:lnTo>
                  <a:lnTo>
                    <a:pt x="480" y="375"/>
                  </a:lnTo>
                  <a:lnTo>
                    <a:pt x="482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5" y="375"/>
                  </a:lnTo>
                  <a:lnTo>
                    <a:pt x="485" y="377"/>
                  </a:lnTo>
                  <a:lnTo>
                    <a:pt x="490" y="378"/>
                  </a:lnTo>
                  <a:lnTo>
                    <a:pt x="492" y="378"/>
                  </a:lnTo>
                  <a:lnTo>
                    <a:pt x="492" y="378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89" y="378"/>
                  </a:lnTo>
                  <a:lnTo>
                    <a:pt x="485" y="377"/>
                  </a:lnTo>
                  <a:lnTo>
                    <a:pt x="485" y="377"/>
                  </a:lnTo>
                  <a:lnTo>
                    <a:pt x="482" y="377"/>
                  </a:lnTo>
                  <a:lnTo>
                    <a:pt x="480" y="378"/>
                  </a:lnTo>
                  <a:lnTo>
                    <a:pt x="480" y="380"/>
                  </a:lnTo>
                  <a:lnTo>
                    <a:pt x="480" y="380"/>
                  </a:lnTo>
                  <a:lnTo>
                    <a:pt x="480" y="382"/>
                  </a:lnTo>
                  <a:lnTo>
                    <a:pt x="479" y="383"/>
                  </a:lnTo>
                  <a:lnTo>
                    <a:pt x="477" y="385"/>
                  </a:lnTo>
                  <a:lnTo>
                    <a:pt x="477" y="385"/>
                  </a:lnTo>
                  <a:lnTo>
                    <a:pt x="475" y="385"/>
                  </a:lnTo>
                  <a:lnTo>
                    <a:pt x="473" y="382"/>
                  </a:lnTo>
                  <a:lnTo>
                    <a:pt x="472" y="383"/>
                  </a:lnTo>
                  <a:lnTo>
                    <a:pt x="472" y="383"/>
                  </a:lnTo>
                  <a:lnTo>
                    <a:pt x="470" y="383"/>
                  </a:lnTo>
                  <a:lnTo>
                    <a:pt x="468" y="388"/>
                  </a:lnTo>
                  <a:lnTo>
                    <a:pt x="467" y="388"/>
                  </a:lnTo>
                  <a:lnTo>
                    <a:pt x="460" y="387"/>
                  </a:lnTo>
                  <a:lnTo>
                    <a:pt x="458" y="387"/>
                  </a:lnTo>
                  <a:lnTo>
                    <a:pt x="455" y="385"/>
                  </a:lnTo>
                  <a:lnTo>
                    <a:pt x="453" y="385"/>
                  </a:lnTo>
                  <a:lnTo>
                    <a:pt x="453" y="385"/>
                  </a:lnTo>
                  <a:lnTo>
                    <a:pt x="453" y="387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2" y="390"/>
                  </a:lnTo>
                  <a:lnTo>
                    <a:pt x="457" y="397"/>
                  </a:lnTo>
                  <a:lnTo>
                    <a:pt x="458" y="397"/>
                  </a:lnTo>
                  <a:lnTo>
                    <a:pt x="462" y="398"/>
                  </a:lnTo>
                  <a:lnTo>
                    <a:pt x="462" y="398"/>
                  </a:lnTo>
                  <a:lnTo>
                    <a:pt x="465" y="398"/>
                  </a:lnTo>
                  <a:lnTo>
                    <a:pt x="467" y="398"/>
                  </a:lnTo>
                  <a:lnTo>
                    <a:pt x="467" y="400"/>
                  </a:lnTo>
                  <a:lnTo>
                    <a:pt x="468" y="400"/>
                  </a:lnTo>
                  <a:lnTo>
                    <a:pt x="458" y="398"/>
                  </a:lnTo>
                  <a:lnTo>
                    <a:pt x="453" y="398"/>
                  </a:lnTo>
                  <a:lnTo>
                    <a:pt x="452" y="398"/>
                  </a:lnTo>
                  <a:lnTo>
                    <a:pt x="450" y="398"/>
                  </a:lnTo>
                  <a:lnTo>
                    <a:pt x="450" y="398"/>
                  </a:lnTo>
                  <a:lnTo>
                    <a:pt x="452" y="405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3" y="407"/>
                  </a:lnTo>
                  <a:lnTo>
                    <a:pt x="453" y="407"/>
                  </a:lnTo>
                  <a:lnTo>
                    <a:pt x="455" y="407"/>
                  </a:lnTo>
                  <a:lnTo>
                    <a:pt x="455" y="405"/>
                  </a:lnTo>
                  <a:lnTo>
                    <a:pt x="455" y="405"/>
                  </a:lnTo>
                  <a:lnTo>
                    <a:pt x="458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7"/>
                  </a:lnTo>
                  <a:lnTo>
                    <a:pt x="462" y="407"/>
                  </a:lnTo>
                  <a:lnTo>
                    <a:pt x="457" y="408"/>
                  </a:lnTo>
                  <a:lnTo>
                    <a:pt x="457" y="408"/>
                  </a:lnTo>
                  <a:lnTo>
                    <a:pt x="455" y="408"/>
                  </a:lnTo>
                  <a:lnTo>
                    <a:pt x="452" y="408"/>
                  </a:lnTo>
                  <a:lnTo>
                    <a:pt x="450" y="408"/>
                  </a:lnTo>
                  <a:lnTo>
                    <a:pt x="450" y="408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48" y="407"/>
                  </a:lnTo>
                  <a:lnTo>
                    <a:pt x="445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38" y="405"/>
                  </a:lnTo>
                  <a:lnTo>
                    <a:pt x="437" y="410"/>
                  </a:lnTo>
                  <a:lnTo>
                    <a:pt x="437" y="412"/>
                  </a:lnTo>
                  <a:lnTo>
                    <a:pt x="437" y="418"/>
                  </a:lnTo>
                  <a:lnTo>
                    <a:pt x="437" y="420"/>
                  </a:lnTo>
                  <a:lnTo>
                    <a:pt x="438" y="420"/>
                  </a:lnTo>
                  <a:lnTo>
                    <a:pt x="438" y="420"/>
                  </a:lnTo>
                  <a:lnTo>
                    <a:pt x="440" y="420"/>
                  </a:lnTo>
                  <a:lnTo>
                    <a:pt x="443" y="420"/>
                  </a:lnTo>
                  <a:lnTo>
                    <a:pt x="445" y="420"/>
                  </a:lnTo>
                  <a:lnTo>
                    <a:pt x="445" y="420"/>
                  </a:lnTo>
                  <a:lnTo>
                    <a:pt x="447" y="418"/>
                  </a:lnTo>
                  <a:lnTo>
                    <a:pt x="447" y="417"/>
                  </a:lnTo>
                  <a:lnTo>
                    <a:pt x="447" y="417"/>
                  </a:lnTo>
                  <a:lnTo>
                    <a:pt x="448" y="415"/>
                  </a:lnTo>
                  <a:lnTo>
                    <a:pt x="450" y="415"/>
                  </a:lnTo>
                  <a:lnTo>
                    <a:pt x="453" y="415"/>
                  </a:lnTo>
                  <a:lnTo>
                    <a:pt x="453" y="415"/>
                  </a:lnTo>
                  <a:lnTo>
                    <a:pt x="455" y="417"/>
                  </a:lnTo>
                  <a:lnTo>
                    <a:pt x="457" y="417"/>
                  </a:lnTo>
                  <a:lnTo>
                    <a:pt x="447" y="420"/>
                  </a:lnTo>
                  <a:lnTo>
                    <a:pt x="435" y="422"/>
                  </a:lnTo>
                  <a:lnTo>
                    <a:pt x="432" y="428"/>
                  </a:lnTo>
                  <a:lnTo>
                    <a:pt x="433" y="430"/>
                  </a:lnTo>
                  <a:lnTo>
                    <a:pt x="435" y="433"/>
                  </a:lnTo>
                  <a:lnTo>
                    <a:pt x="435" y="433"/>
                  </a:lnTo>
                  <a:lnTo>
                    <a:pt x="433" y="433"/>
                  </a:lnTo>
                  <a:lnTo>
                    <a:pt x="433" y="435"/>
                  </a:lnTo>
                  <a:lnTo>
                    <a:pt x="430" y="435"/>
                  </a:lnTo>
                  <a:lnTo>
                    <a:pt x="428" y="437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28" y="440"/>
                  </a:lnTo>
                  <a:lnTo>
                    <a:pt x="432" y="442"/>
                  </a:lnTo>
                  <a:lnTo>
                    <a:pt x="433" y="445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8" y="453"/>
                  </a:lnTo>
                  <a:lnTo>
                    <a:pt x="428" y="453"/>
                  </a:lnTo>
                  <a:lnTo>
                    <a:pt x="432" y="452"/>
                  </a:lnTo>
                  <a:lnTo>
                    <a:pt x="433" y="452"/>
                  </a:lnTo>
                  <a:lnTo>
                    <a:pt x="433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7" y="448"/>
                  </a:lnTo>
                  <a:lnTo>
                    <a:pt x="438" y="448"/>
                  </a:lnTo>
                  <a:lnTo>
                    <a:pt x="445" y="448"/>
                  </a:lnTo>
                  <a:lnTo>
                    <a:pt x="447" y="448"/>
                  </a:lnTo>
                  <a:lnTo>
                    <a:pt x="448" y="448"/>
                  </a:lnTo>
                  <a:lnTo>
                    <a:pt x="448" y="450"/>
                  </a:lnTo>
                  <a:lnTo>
                    <a:pt x="450" y="450"/>
                  </a:lnTo>
                  <a:lnTo>
                    <a:pt x="460" y="448"/>
                  </a:lnTo>
                  <a:lnTo>
                    <a:pt x="462" y="447"/>
                  </a:lnTo>
                  <a:lnTo>
                    <a:pt x="462" y="445"/>
                  </a:lnTo>
                  <a:lnTo>
                    <a:pt x="462" y="445"/>
                  </a:lnTo>
                  <a:lnTo>
                    <a:pt x="463" y="445"/>
                  </a:lnTo>
                  <a:lnTo>
                    <a:pt x="468" y="442"/>
                  </a:lnTo>
                  <a:lnTo>
                    <a:pt x="468" y="442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68" y="445"/>
                  </a:lnTo>
                  <a:lnTo>
                    <a:pt x="463" y="450"/>
                  </a:lnTo>
                  <a:lnTo>
                    <a:pt x="460" y="452"/>
                  </a:lnTo>
                  <a:lnTo>
                    <a:pt x="458" y="452"/>
                  </a:lnTo>
                  <a:lnTo>
                    <a:pt x="450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7" y="450"/>
                  </a:lnTo>
                  <a:lnTo>
                    <a:pt x="437" y="452"/>
                  </a:lnTo>
                  <a:lnTo>
                    <a:pt x="437" y="452"/>
                  </a:lnTo>
                  <a:lnTo>
                    <a:pt x="435" y="452"/>
                  </a:lnTo>
                  <a:lnTo>
                    <a:pt x="435" y="453"/>
                  </a:lnTo>
                  <a:lnTo>
                    <a:pt x="430" y="455"/>
                  </a:lnTo>
                  <a:lnTo>
                    <a:pt x="425" y="457"/>
                  </a:lnTo>
                  <a:lnTo>
                    <a:pt x="422" y="457"/>
                  </a:lnTo>
                  <a:lnTo>
                    <a:pt x="422" y="457"/>
                  </a:lnTo>
                  <a:lnTo>
                    <a:pt x="420" y="457"/>
                  </a:lnTo>
                  <a:lnTo>
                    <a:pt x="415" y="458"/>
                  </a:lnTo>
                  <a:lnTo>
                    <a:pt x="413" y="462"/>
                  </a:lnTo>
                  <a:lnTo>
                    <a:pt x="413" y="462"/>
                  </a:lnTo>
                  <a:lnTo>
                    <a:pt x="413" y="465"/>
                  </a:lnTo>
                  <a:lnTo>
                    <a:pt x="415" y="465"/>
                  </a:lnTo>
                  <a:lnTo>
                    <a:pt x="420" y="463"/>
                  </a:lnTo>
                  <a:lnTo>
                    <a:pt x="423" y="465"/>
                  </a:lnTo>
                  <a:lnTo>
                    <a:pt x="422" y="472"/>
                  </a:lnTo>
                  <a:lnTo>
                    <a:pt x="420" y="473"/>
                  </a:lnTo>
                  <a:lnTo>
                    <a:pt x="417" y="472"/>
                  </a:lnTo>
                  <a:lnTo>
                    <a:pt x="417" y="472"/>
                  </a:lnTo>
                  <a:lnTo>
                    <a:pt x="415" y="472"/>
                  </a:lnTo>
                  <a:lnTo>
                    <a:pt x="413" y="473"/>
                  </a:lnTo>
                  <a:lnTo>
                    <a:pt x="412" y="473"/>
                  </a:lnTo>
                  <a:lnTo>
                    <a:pt x="410" y="475"/>
                  </a:lnTo>
                  <a:lnTo>
                    <a:pt x="410" y="475"/>
                  </a:lnTo>
                  <a:lnTo>
                    <a:pt x="410" y="477"/>
                  </a:lnTo>
                  <a:lnTo>
                    <a:pt x="397" y="498"/>
                  </a:lnTo>
                  <a:lnTo>
                    <a:pt x="395" y="498"/>
                  </a:lnTo>
                  <a:lnTo>
                    <a:pt x="395" y="503"/>
                  </a:lnTo>
                  <a:lnTo>
                    <a:pt x="395" y="503"/>
                  </a:lnTo>
                  <a:lnTo>
                    <a:pt x="397" y="508"/>
                  </a:lnTo>
                  <a:lnTo>
                    <a:pt x="397" y="508"/>
                  </a:lnTo>
                  <a:lnTo>
                    <a:pt x="397" y="510"/>
                  </a:lnTo>
                  <a:lnTo>
                    <a:pt x="398" y="510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2" y="512"/>
                  </a:lnTo>
                  <a:lnTo>
                    <a:pt x="405" y="519"/>
                  </a:lnTo>
                  <a:lnTo>
                    <a:pt x="405" y="520"/>
                  </a:lnTo>
                  <a:lnTo>
                    <a:pt x="403" y="520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7"/>
                  </a:lnTo>
                  <a:lnTo>
                    <a:pt x="398" y="519"/>
                  </a:lnTo>
                  <a:lnTo>
                    <a:pt x="398" y="519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2" y="525"/>
                  </a:lnTo>
                  <a:lnTo>
                    <a:pt x="402" y="525"/>
                  </a:lnTo>
                  <a:lnTo>
                    <a:pt x="403" y="527"/>
                  </a:lnTo>
                  <a:lnTo>
                    <a:pt x="405" y="527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30"/>
                  </a:lnTo>
                  <a:lnTo>
                    <a:pt x="405" y="530"/>
                  </a:lnTo>
                  <a:lnTo>
                    <a:pt x="403" y="529"/>
                  </a:lnTo>
                  <a:lnTo>
                    <a:pt x="403" y="529"/>
                  </a:lnTo>
                  <a:lnTo>
                    <a:pt x="403" y="527"/>
                  </a:lnTo>
                  <a:lnTo>
                    <a:pt x="403" y="527"/>
                  </a:lnTo>
                  <a:lnTo>
                    <a:pt x="402" y="527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7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7" y="527"/>
                  </a:lnTo>
                  <a:lnTo>
                    <a:pt x="397" y="529"/>
                  </a:lnTo>
                  <a:lnTo>
                    <a:pt x="395" y="534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7"/>
                  </a:lnTo>
                  <a:lnTo>
                    <a:pt x="405" y="537"/>
                  </a:lnTo>
                  <a:lnTo>
                    <a:pt x="402" y="537"/>
                  </a:lnTo>
                  <a:lnTo>
                    <a:pt x="398" y="537"/>
                  </a:lnTo>
                  <a:lnTo>
                    <a:pt x="393" y="537"/>
                  </a:lnTo>
                  <a:lnTo>
                    <a:pt x="392" y="542"/>
                  </a:lnTo>
                  <a:lnTo>
                    <a:pt x="392" y="544"/>
                  </a:lnTo>
                  <a:lnTo>
                    <a:pt x="392" y="544"/>
                  </a:lnTo>
                  <a:lnTo>
                    <a:pt x="392" y="545"/>
                  </a:lnTo>
                  <a:lnTo>
                    <a:pt x="392" y="545"/>
                  </a:lnTo>
                  <a:lnTo>
                    <a:pt x="395" y="547"/>
                  </a:lnTo>
                  <a:lnTo>
                    <a:pt x="395" y="547"/>
                  </a:lnTo>
                  <a:lnTo>
                    <a:pt x="395" y="545"/>
                  </a:lnTo>
                  <a:lnTo>
                    <a:pt x="403" y="542"/>
                  </a:lnTo>
                  <a:lnTo>
                    <a:pt x="405" y="540"/>
                  </a:lnTo>
                  <a:lnTo>
                    <a:pt x="405" y="540"/>
                  </a:lnTo>
                  <a:lnTo>
                    <a:pt x="407" y="539"/>
                  </a:lnTo>
                  <a:lnTo>
                    <a:pt x="410" y="535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2"/>
                  </a:lnTo>
                  <a:lnTo>
                    <a:pt x="415" y="532"/>
                  </a:lnTo>
                  <a:lnTo>
                    <a:pt x="405" y="542"/>
                  </a:lnTo>
                  <a:lnTo>
                    <a:pt x="402" y="545"/>
                  </a:lnTo>
                  <a:lnTo>
                    <a:pt x="392" y="550"/>
                  </a:lnTo>
                  <a:lnTo>
                    <a:pt x="385" y="552"/>
                  </a:lnTo>
                  <a:lnTo>
                    <a:pt x="383" y="554"/>
                  </a:lnTo>
                  <a:lnTo>
                    <a:pt x="382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7" y="552"/>
                  </a:lnTo>
                  <a:lnTo>
                    <a:pt x="377" y="550"/>
                  </a:lnTo>
                  <a:lnTo>
                    <a:pt x="377" y="550"/>
                  </a:lnTo>
                  <a:lnTo>
                    <a:pt x="375" y="550"/>
                  </a:lnTo>
                  <a:lnTo>
                    <a:pt x="373" y="550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68" y="554"/>
                  </a:lnTo>
                  <a:lnTo>
                    <a:pt x="352" y="560"/>
                  </a:lnTo>
                  <a:lnTo>
                    <a:pt x="350" y="562"/>
                  </a:lnTo>
                  <a:lnTo>
                    <a:pt x="347" y="564"/>
                  </a:lnTo>
                  <a:lnTo>
                    <a:pt x="347" y="564"/>
                  </a:lnTo>
                  <a:lnTo>
                    <a:pt x="345" y="564"/>
                  </a:lnTo>
                  <a:lnTo>
                    <a:pt x="345" y="565"/>
                  </a:lnTo>
                  <a:lnTo>
                    <a:pt x="345" y="565"/>
                  </a:lnTo>
                  <a:lnTo>
                    <a:pt x="347" y="565"/>
                  </a:lnTo>
                  <a:lnTo>
                    <a:pt x="352" y="565"/>
                  </a:lnTo>
                  <a:lnTo>
                    <a:pt x="360" y="564"/>
                  </a:lnTo>
                  <a:lnTo>
                    <a:pt x="362" y="564"/>
                  </a:lnTo>
                  <a:lnTo>
                    <a:pt x="362" y="564"/>
                  </a:lnTo>
                  <a:lnTo>
                    <a:pt x="363" y="564"/>
                  </a:lnTo>
                  <a:lnTo>
                    <a:pt x="362" y="564"/>
                  </a:lnTo>
                  <a:lnTo>
                    <a:pt x="357" y="565"/>
                  </a:lnTo>
                  <a:lnTo>
                    <a:pt x="353" y="567"/>
                  </a:lnTo>
                  <a:lnTo>
                    <a:pt x="348" y="567"/>
                  </a:lnTo>
                  <a:lnTo>
                    <a:pt x="342" y="577"/>
                  </a:lnTo>
                  <a:lnTo>
                    <a:pt x="343" y="577"/>
                  </a:lnTo>
                  <a:lnTo>
                    <a:pt x="345" y="577"/>
                  </a:lnTo>
                  <a:lnTo>
                    <a:pt x="348" y="577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58" y="569"/>
                  </a:lnTo>
                  <a:lnTo>
                    <a:pt x="363" y="564"/>
                  </a:lnTo>
                  <a:lnTo>
                    <a:pt x="372" y="560"/>
                  </a:lnTo>
                  <a:lnTo>
                    <a:pt x="377" y="559"/>
                  </a:lnTo>
                  <a:lnTo>
                    <a:pt x="377" y="559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60"/>
                  </a:lnTo>
                  <a:lnTo>
                    <a:pt x="383" y="562"/>
                  </a:lnTo>
                  <a:lnTo>
                    <a:pt x="383" y="562"/>
                  </a:lnTo>
                  <a:lnTo>
                    <a:pt x="383" y="564"/>
                  </a:lnTo>
                  <a:lnTo>
                    <a:pt x="383" y="564"/>
                  </a:lnTo>
                  <a:lnTo>
                    <a:pt x="382" y="562"/>
                  </a:lnTo>
                  <a:lnTo>
                    <a:pt x="380" y="562"/>
                  </a:lnTo>
                  <a:lnTo>
                    <a:pt x="380" y="562"/>
                  </a:lnTo>
                  <a:lnTo>
                    <a:pt x="378" y="560"/>
                  </a:lnTo>
                  <a:lnTo>
                    <a:pt x="378" y="560"/>
                  </a:lnTo>
                  <a:lnTo>
                    <a:pt x="377" y="560"/>
                  </a:lnTo>
                  <a:lnTo>
                    <a:pt x="372" y="562"/>
                  </a:lnTo>
                  <a:lnTo>
                    <a:pt x="363" y="565"/>
                  </a:lnTo>
                  <a:lnTo>
                    <a:pt x="360" y="569"/>
                  </a:lnTo>
                  <a:lnTo>
                    <a:pt x="348" y="580"/>
                  </a:lnTo>
                  <a:lnTo>
                    <a:pt x="348" y="582"/>
                  </a:lnTo>
                  <a:lnTo>
                    <a:pt x="348" y="584"/>
                  </a:lnTo>
                  <a:lnTo>
                    <a:pt x="348" y="584"/>
                  </a:lnTo>
                  <a:lnTo>
                    <a:pt x="348" y="587"/>
                  </a:lnTo>
                  <a:lnTo>
                    <a:pt x="350" y="589"/>
                  </a:lnTo>
                  <a:lnTo>
                    <a:pt x="350" y="592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3" y="594"/>
                  </a:lnTo>
                  <a:lnTo>
                    <a:pt x="353" y="595"/>
                  </a:lnTo>
                  <a:lnTo>
                    <a:pt x="347" y="600"/>
                  </a:lnTo>
                  <a:lnTo>
                    <a:pt x="347" y="600"/>
                  </a:lnTo>
                  <a:lnTo>
                    <a:pt x="342" y="604"/>
                  </a:lnTo>
                  <a:lnTo>
                    <a:pt x="333" y="595"/>
                  </a:lnTo>
                  <a:lnTo>
                    <a:pt x="333" y="595"/>
                  </a:lnTo>
                  <a:lnTo>
                    <a:pt x="333" y="594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3" y="590"/>
                  </a:lnTo>
                  <a:lnTo>
                    <a:pt x="333" y="589"/>
                  </a:lnTo>
                  <a:lnTo>
                    <a:pt x="330" y="587"/>
                  </a:lnTo>
                  <a:lnTo>
                    <a:pt x="330" y="587"/>
                  </a:lnTo>
                  <a:lnTo>
                    <a:pt x="318" y="597"/>
                  </a:lnTo>
                  <a:lnTo>
                    <a:pt x="318" y="600"/>
                  </a:lnTo>
                  <a:lnTo>
                    <a:pt x="322" y="602"/>
                  </a:lnTo>
                  <a:lnTo>
                    <a:pt x="323" y="607"/>
                  </a:lnTo>
                  <a:lnTo>
                    <a:pt x="320" y="607"/>
                  </a:lnTo>
                  <a:lnTo>
                    <a:pt x="320" y="607"/>
                  </a:lnTo>
                  <a:lnTo>
                    <a:pt x="315" y="602"/>
                  </a:lnTo>
                  <a:lnTo>
                    <a:pt x="315" y="600"/>
                  </a:lnTo>
                  <a:lnTo>
                    <a:pt x="315" y="600"/>
                  </a:lnTo>
                  <a:lnTo>
                    <a:pt x="315" y="599"/>
                  </a:lnTo>
                  <a:lnTo>
                    <a:pt x="313" y="599"/>
                  </a:lnTo>
                  <a:lnTo>
                    <a:pt x="313" y="600"/>
                  </a:lnTo>
                  <a:lnTo>
                    <a:pt x="313" y="602"/>
                  </a:lnTo>
                  <a:lnTo>
                    <a:pt x="315" y="602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3" y="604"/>
                  </a:lnTo>
                  <a:lnTo>
                    <a:pt x="313" y="604"/>
                  </a:lnTo>
                  <a:lnTo>
                    <a:pt x="312" y="602"/>
                  </a:lnTo>
                  <a:lnTo>
                    <a:pt x="312" y="600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2" y="604"/>
                  </a:lnTo>
                  <a:lnTo>
                    <a:pt x="312" y="609"/>
                  </a:lnTo>
                  <a:lnTo>
                    <a:pt x="307" y="609"/>
                  </a:lnTo>
                  <a:lnTo>
                    <a:pt x="297" y="615"/>
                  </a:lnTo>
                  <a:lnTo>
                    <a:pt x="287" y="625"/>
                  </a:lnTo>
                  <a:lnTo>
                    <a:pt x="285" y="627"/>
                  </a:lnTo>
                  <a:lnTo>
                    <a:pt x="285" y="627"/>
                  </a:lnTo>
                  <a:lnTo>
                    <a:pt x="285" y="629"/>
                  </a:lnTo>
                  <a:lnTo>
                    <a:pt x="285" y="629"/>
                  </a:lnTo>
                  <a:lnTo>
                    <a:pt x="285" y="630"/>
                  </a:lnTo>
                  <a:lnTo>
                    <a:pt x="287" y="630"/>
                  </a:lnTo>
                  <a:lnTo>
                    <a:pt x="287" y="632"/>
                  </a:lnTo>
                  <a:lnTo>
                    <a:pt x="283" y="637"/>
                  </a:lnTo>
                  <a:lnTo>
                    <a:pt x="285" y="639"/>
                  </a:lnTo>
                  <a:lnTo>
                    <a:pt x="287" y="639"/>
                  </a:lnTo>
                  <a:lnTo>
                    <a:pt x="288" y="639"/>
                  </a:lnTo>
                  <a:lnTo>
                    <a:pt x="288" y="639"/>
                  </a:lnTo>
                  <a:lnTo>
                    <a:pt x="288" y="642"/>
                  </a:lnTo>
                  <a:lnTo>
                    <a:pt x="282" y="645"/>
                  </a:lnTo>
                  <a:lnTo>
                    <a:pt x="278" y="647"/>
                  </a:lnTo>
                  <a:lnTo>
                    <a:pt x="275" y="647"/>
                  </a:lnTo>
                  <a:lnTo>
                    <a:pt x="267" y="652"/>
                  </a:lnTo>
                  <a:lnTo>
                    <a:pt x="267" y="652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5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2" y="664"/>
                  </a:lnTo>
                  <a:lnTo>
                    <a:pt x="268" y="662"/>
                  </a:lnTo>
                  <a:lnTo>
                    <a:pt x="277" y="659"/>
                  </a:lnTo>
                  <a:lnTo>
                    <a:pt x="277" y="659"/>
                  </a:lnTo>
                  <a:lnTo>
                    <a:pt x="282" y="655"/>
                  </a:lnTo>
                  <a:lnTo>
                    <a:pt x="282" y="657"/>
                  </a:lnTo>
                  <a:lnTo>
                    <a:pt x="285" y="659"/>
                  </a:lnTo>
                  <a:lnTo>
                    <a:pt x="285" y="659"/>
                  </a:lnTo>
                  <a:lnTo>
                    <a:pt x="283" y="660"/>
                  </a:lnTo>
                  <a:lnTo>
                    <a:pt x="280" y="662"/>
                  </a:lnTo>
                  <a:lnTo>
                    <a:pt x="277" y="664"/>
                  </a:lnTo>
                  <a:lnTo>
                    <a:pt x="273" y="664"/>
                  </a:lnTo>
                  <a:lnTo>
                    <a:pt x="273" y="664"/>
                  </a:lnTo>
                  <a:lnTo>
                    <a:pt x="272" y="664"/>
                  </a:lnTo>
                  <a:lnTo>
                    <a:pt x="272" y="664"/>
                  </a:lnTo>
                  <a:lnTo>
                    <a:pt x="270" y="665"/>
                  </a:lnTo>
                  <a:lnTo>
                    <a:pt x="272" y="669"/>
                  </a:lnTo>
                  <a:lnTo>
                    <a:pt x="272" y="670"/>
                  </a:lnTo>
                  <a:lnTo>
                    <a:pt x="273" y="680"/>
                  </a:lnTo>
                  <a:lnTo>
                    <a:pt x="275" y="682"/>
                  </a:lnTo>
                  <a:lnTo>
                    <a:pt x="278" y="682"/>
                  </a:lnTo>
                  <a:lnTo>
                    <a:pt x="280" y="682"/>
                  </a:lnTo>
                  <a:lnTo>
                    <a:pt x="293" y="677"/>
                  </a:lnTo>
                  <a:lnTo>
                    <a:pt x="295" y="677"/>
                  </a:lnTo>
                  <a:lnTo>
                    <a:pt x="303" y="674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12" y="667"/>
                  </a:lnTo>
                  <a:lnTo>
                    <a:pt x="315" y="667"/>
                  </a:lnTo>
                  <a:lnTo>
                    <a:pt x="315" y="667"/>
                  </a:lnTo>
                  <a:lnTo>
                    <a:pt x="317" y="667"/>
                  </a:lnTo>
                  <a:lnTo>
                    <a:pt x="317" y="665"/>
                  </a:lnTo>
                  <a:lnTo>
                    <a:pt x="318" y="665"/>
                  </a:lnTo>
                  <a:lnTo>
                    <a:pt x="325" y="657"/>
                  </a:lnTo>
                  <a:lnTo>
                    <a:pt x="325" y="657"/>
                  </a:lnTo>
                  <a:lnTo>
                    <a:pt x="323" y="655"/>
                  </a:lnTo>
                  <a:lnTo>
                    <a:pt x="323" y="654"/>
                  </a:lnTo>
                  <a:lnTo>
                    <a:pt x="320" y="652"/>
                  </a:lnTo>
                  <a:lnTo>
                    <a:pt x="318" y="652"/>
                  </a:lnTo>
                  <a:lnTo>
                    <a:pt x="330" y="644"/>
                  </a:lnTo>
                  <a:lnTo>
                    <a:pt x="332" y="640"/>
                  </a:lnTo>
                  <a:lnTo>
                    <a:pt x="333" y="640"/>
                  </a:lnTo>
                  <a:lnTo>
                    <a:pt x="338" y="642"/>
                  </a:lnTo>
                  <a:lnTo>
                    <a:pt x="338" y="645"/>
                  </a:lnTo>
                  <a:lnTo>
                    <a:pt x="338" y="647"/>
                  </a:lnTo>
                  <a:lnTo>
                    <a:pt x="333" y="647"/>
                  </a:lnTo>
                  <a:lnTo>
                    <a:pt x="327" y="652"/>
                  </a:lnTo>
                  <a:lnTo>
                    <a:pt x="327" y="652"/>
                  </a:lnTo>
                  <a:lnTo>
                    <a:pt x="327" y="654"/>
                  </a:lnTo>
                  <a:lnTo>
                    <a:pt x="327" y="654"/>
                  </a:lnTo>
                  <a:lnTo>
                    <a:pt x="327" y="655"/>
                  </a:lnTo>
                  <a:lnTo>
                    <a:pt x="327" y="655"/>
                  </a:lnTo>
                  <a:lnTo>
                    <a:pt x="327" y="657"/>
                  </a:lnTo>
                  <a:lnTo>
                    <a:pt x="327" y="657"/>
                  </a:lnTo>
                  <a:lnTo>
                    <a:pt x="330" y="657"/>
                  </a:lnTo>
                  <a:lnTo>
                    <a:pt x="332" y="655"/>
                  </a:lnTo>
                  <a:lnTo>
                    <a:pt x="338" y="659"/>
                  </a:lnTo>
                  <a:lnTo>
                    <a:pt x="338" y="659"/>
                  </a:lnTo>
                  <a:lnTo>
                    <a:pt x="340" y="659"/>
                  </a:lnTo>
                  <a:lnTo>
                    <a:pt x="340" y="662"/>
                  </a:lnTo>
                  <a:lnTo>
                    <a:pt x="340" y="662"/>
                  </a:lnTo>
                  <a:lnTo>
                    <a:pt x="340" y="664"/>
                  </a:lnTo>
                  <a:lnTo>
                    <a:pt x="340" y="664"/>
                  </a:lnTo>
                  <a:lnTo>
                    <a:pt x="338" y="664"/>
                  </a:lnTo>
                  <a:lnTo>
                    <a:pt x="335" y="664"/>
                  </a:lnTo>
                  <a:lnTo>
                    <a:pt x="330" y="665"/>
                  </a:lnTo>
                  <a:lnTo>
                    <a:pt x="318" y="669"/>
                  </a:lnTo>
                  <a:lnTo>
                    <a:pt x="318" y="669"/>
                  </a:lnTo>
                  <a:lnTo>
                    <a:pt x="317" y="670"/>
                  </a:lnTo>
                  <a:lnTo>
                    <a:pt x="308" y="675"/>
                  </a:lnTo>
                  <a:lnTo>
                    <a:pt x="308" y="677"/>
                  </a:lnTo>
                  <a:lnTo>
                    <a:pt x="305" y="682"/>
                  </a:lnTo>
                  <a:lnTo>
                    <a:pt x="303" y="682"/>
                  </a:lnTo>
                  <a:lnTo>
                    <a:pt x="305" y="682"/>
                  </a:lnTo>
                  <a:lnTo>
                    <a:pt x="305" y="682"/>
                  </a:lnTo>
                  <a:lnTo>
                    <a:pt x="308" y="679"/>
                  </a:lnTo>
                  <a:lnTo>
                    <a:pt x="313" y="677"/>
                  </a:lnTo>
                  <a:lnTo>
                    <a:pt x="315" y="677"/>
                  </a:lnTo>
                  <a:lnTo>
                    <a:pt x="315" y="677"/>
                  </a:lnTo>
                  <a:lnTo>
                    <a:pt x="315" y="679"/>
                  </a:lnTo>
                  <a:lnTo>
                    <a:pt x="315" y="682"/>
                  </a:lnTo>
                  <a:lnTo>
                    <a:pt x="313" y="690"/>
                  </a:lnTo>
                  <a:lnTo>
                    <a:pt x="313" y="692"/>
                  </a:lnTo>
                  <a:lnTo>
                    <a:pt x="313" y="692"/>
                  </a:lnTo>
                  <a:lnTo>
                    <a:pt x="307" y="692"/>
                  </a:lnTo>
                  <a:lnTo>
                    <a:pt x="298" y="692"/>
                  </a:lnTo>
                  <a:lnTo>
                    <a:pt x="297" y="690"/>
                  </a:lnTo>
                  <a:lnTo>
                    <a:pt x="295" y="689"/>
                  </a:lnTo>
                  <a:lnTo>
                    <a:pt x="288" y="687"/>
                  </a:lnTo>
                  <a:lnTo>
                    <a:pt x="288" y="687"/>
                  </a:lnTo>
                  <a:lnTo>
                    <a:pt x="287" y="687"/>
                  </a:lnTo>
                  <a:lnTo>
                    <a:pt x="282" y="687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78" y="689"/>
                  </a:lnTo>
                  <a:lnTo>
                    <a:pt x="278" y="690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4"/>
                  </a:lnTo>
                  <a:lnTo>
                    <a:pt x="278" y="694"/>
                  </a:lnTo>
                  <a:lnTo>
                    <a:pt x="278" y="695"/>
                  </a:lnTo>
                  <a:lnTo>
                    <a:pt x="280" y="697"/>
                  </a:lnTo>
                  <a:lnTo>
                    <a:pt x="280" y="699"/>
                  </a:lnTo>
                  <a:lnTo>
                    <a:pt x="273" y="694"/>
                  </a:lnTo>
                  <a:lnTo>
                    <a:pt x="273" y="690"/>
                  </a:lnTo>
                  <a:lnTo>
                    <a:pt x="273" y="689"/>
                  </a:lnTo>
                  <a:lnTo>
                    <a:pt x="275" y="689"/>
                  </a:lnTo>
                  <a:lnTo>
                    <a:pt x="275" y="687"/>
                  </a:lnTo>
                  <a:lnTo>
                    <a:pt x="275" y="687"/>
                  </a:lnTo>
                  <a:lnTo>
                    <a:pt x="267" y="669"/>
                  </a:lnTo>
                  <a:lnTo>
                    <a:pt x="265" y="669"/>
                  </a:lnTo>
                  <a:lnTo>
                    <a:pt x="262" y="669"/>
                  </a:lnTo>
                  <a:lnTo>
                    <a:pt x="247" y="674"/>
                  </a:lnTo>
                  <a:lnTo>
                    <a:pt x="243" y="677"/>
                  </a:lnTo>
                  <a:lnTo>
                    <a:pt x="242" y="677"/>
                  </a:lnTo>
                  <a:lnTo>
                    <a:pt x="242" y="677"/>
                  </a:lnTo>
                  <a:lnTo>
                    <a:pt x="242" y="679"/>
                  </a:lnTo>
                  <a:lnTo>
                    <a:pt x="242" y="679"/>
                  </a:lnTo>
                  <a:lnTo>
                    <a:pt x="243" y="679"/>
                  </a:lnTo>
                  <a:lnTo>
                    <a:pt x="243" y="680"/>
                  </a:lnTo>
                  <a:lnTo>
                    <a:pt x="245" y="682"/>
                  </a:lnTo>
                  <a:lnTo>
                    <a:pt x="245" y="682"/>
                  </a:lnTo>
                  <a:lnTo>
                    <a:pt x="247" y="682"/>
                  </a:lnTo>
                  <a:lnTo>
                    <a:pt x="248" y="682"/>
                  </a:lnTo>
                  <a:lnTo>
                    <a:pt x="248" y="680"/>
                  </a:lnTo>
                  <a:lnTo>
                    <a:pt x="248" y="679"/>
                  </a:lnTo>
                  <a:lnTo>
                    <a:pt x="253" y="680"/>
                  </a:lnTo>
                  <a:lnTo>
                    <a:pt x="252" y="682"/>
                  </a:lnTo>
                  <a:lnTo>
                    <a:pt x="248" y="682"/>
                  </a:lnTo>
                  <a:lnTo>
                    <a:pt x="247" y="682"/>
                  </a:lnTo>
                  <a:lnTo>
                    <a:pt x="245" y="682"/>
                  </a:lnTo>
                  <a:lnTo>
                    <a:pt x="243" y="682"/>
                  </a:lnTo>
                  <a:lnTo>
                    <a:pt x="243" y="684"/>
                  </a:lnTo>
                  <a:lnTo>
                    <a:pt x="242" y="684"/>
                  </a:lnTo>
                  <a:lnTo>
                    <a:pt x="242" y="684"/>
                  </a:lnTo>
                  <a:lnTo>
                    <a:pt x="242" y="685"/>
                  </a:lnTo>
                  <a:lnTo>
                    <a:pt x="242" y="685"/>
                  </a:lnTo>
                  <a:lnTo>
                    <a:pt x="243" y="689"/>
                  </a:lnTo>
                  <a:lnTo>
                    <a:pt x="250" y="689"/>
                  </a:lnTo>
                  <a:lnTo>
                    <a:pt x="255" y="687"/>
                  </a:lnTo>
                  <a:lnTo>
                    <a:pt x="253" y="689"/>
                  </a:lnTo>
                  <a:lnTo>
                    <a:pt x="252" y="689"/>
                  </a:lnTo>
                  <a:lnTo>
                    <a:pt x="252" y="690"/>
                  </a:lnTo>
                  <a:lnTo>
                    <a:pt x="250" y="690"/>
                  </a:lnTo>
                  <a:lnTo>
                    <a:pt x="245" y="690"/>
                  </a:lnTo>
                  <a:lnTo>
                    <a:pt x="240" y="689"/>
                  </a:lnTo>
                  <a:lnTo>
                    <a:pt x="235" y="680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4"/>
                  </a:lnTo>
                  <a:lnTo>
                    <a:pt x="222" y="687"/>
                  </a:lnTo>
                  <a:lnTo>
                    <a:pt x="222" y="687"/>
                  </a:lnTo>
                  <a:lnTo>
                    <a:pt x="218" y="690"/>
                  </a:lnTo>
                  <a:lnTo>
                    <a:pt x="213" y="692"/>
                  </a:lnTo>
                  <a:lnTo>
                    <a:pt x="215" y="697"/>
                  </a:lnTo>
                  <a:lnTo>
                    <a:pt x="220" y="700"/>
                  </a:lnTo>
                  <a:lnTo>
                    <a:pt x="227" y="700"/>
                  </a:lnTo>
                  <a:lnTo>
                    <a:pt x="230" y="700"/>
                  </a:lnTo>
                  <a:lnTo>
                    <a:pt x="230" y="702"/>
                  </a:lnTo>
                  <a:lnTo>
                    <a:pt x="213" y="702"/>
                  </a:lnTo>
                  <a:lnTo>
                    <a:pt x="213" y="704"/>
                  </a:lnTo>
                  <a:lnTo>
                    <a:pt x="213" y="705"/>
                  </a:lnTo>
                  <a:lnTo>
                    <a:pt x="206" y="704"/>
                  </a:lnTo>
                  <a:lnTo>
                    <a:pt x="203" y="702"/>
                  </a:lnTo>
                  <a:lnTo>
                    <a:pt x="200" y="702"/>
                  </a:lnTo>
                  <a:lnTo>
                    <a:pt x="200" y="702"/>
                  </a:lnTo>
                  <a:lnTo>
                    <a:pt x="196" y="704"/>
                  </a:lnTo>
                  <a:lnTo>
                    <a:pt x="196" y="704"/>
                  </a:lnTo>
                  <a:lnTo>
                    <a:pt x="196" y="705"/>
                  </a:lnTo>
                  <a:lnTo>
                    <a:pt x="196" y="712"/>
                  </a:lnTo>
                  <a:lnTo>
                    <a:pt x="200" y="717"/>
                  </a:lnTo>
                  <a:lnTo>
                    <a:pt x="203" y="719"/>
                  </a:lnTo>
                  <a:lnTo>
                    <a:pt x="208" y="719"/>
                  </a:lnTo>
                  <a:lnTo>
                    <a:pt x="213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06" y="730"/>
                  </a:lnTo>
                  <a:lnTo>
                    <a:pt x="206" y="732"/>
                  </a:lnTo>
                  <a:lnTo>
                    <a:pt x="206" y="732"/>
                  </a:lnTo>
                  <a:lnTo>
                    <a:pt x="201" y="727"/>
                  </a:lnTo>
                  <a:lnTo>
                    <a:pt x="200" y="720"/>
                  </a:lnTo>
                  <a:lnTo>
                    <a:pt x="200" y="719"/>
                  </a:lnTo>
                  <a:lnTo>
                    <a:pt x="198" y="715"/>
                  </a:lnTo>
                  <a:lnTo>
                    <a:pt x="195" y="709"/>
                  </a:lnTo>
                  <a:lnTo>
                    <a:pt x="195" y="707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1" y="704"/>
                  </a:lnTo>
                  <a:lnTo>
                    <a:pt x="191" y="704"/>
                  </a:lnTo>
                  <a:lnTo>
                    <a:pt x="190" y="705"/>
                  </a:lnTo>
                  <a:lnTo>
                    <a:pt x="188" y="705"/>
                  </a:lnTo>
                  <a:lnTo>
                    <a:pt x="188" y="707"/>
                  </a:lnTo>
                  <a:lnTo>
                    <a:pt x="183" y="712"/>
                  </a:lnTo>
                  <a:lnTo>
                    <a:pt x="183" y="712"/>
                  </a:lnTo>
                  <a:lnTo>
                    <a:pt x="183" y="714"/>
                  </a:lnTo>
                  <a:lnTo>
                    <a:pt x="183" y="714"/>
                  </a:lnTo>
                  <a:lnTo>
                    <a:pt x="185" y="714"/>
                  </a:lnTo>
                  <a:lnTo>
                    <a:pt x="185" y="714"/>
                  </a:lnTo>
                  <a:lnTo>
                    <a:pt x="186" y="714"/>
                  </a:lnTo>
                  <a:lnTo>
                    <a:pt x="188" y="714"/>
                  </a:lnTo>
                  <a:lnTo>
                    <a:pt x="191" y="719"/>
                  </a:lnTo>
                  <a:lnTo>
                    <a:pt x="191" y="719"/>
                  </a:lnTo>
                  <a:lnTo>
                    <a:pt x="193" y="720"/>
                  </a:lnTo>
                  <a:lnTo>
                    <a:pt x="193" y="722"/>
                  </a:lnTo>
                  <a:lnTo>
                    <a:pt x="193" y="724"/>
                  </a:lnTo>
                  <a:lnTo>
                    <a:pt x="193" y="724"/>
                  </a:lnTo>
                  <a:lnTo>
                    <a:pt x="191" y="725"/>
                  </a:lnTo>
                  <a:lnTo>
                    <a:pt x="191" y="727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3" y="730"/>
                  </a:lnTo>
                  <a:lnTo>
                    <a:pt x="193" y="730"/>
                  </a:lnTo>
                  <a:lnTo>
                    <a:pt x="195" y="730"/>
                  </a:lnTo>
                  <a:lnTo>
                    <a:pt x="203" y="742"/>
                  </a:lnTo>
                  <a:lnTo>
                    <a:pt x="191" y="734"/>
                  </a:lnTo>
                  <a:lnTo>
                    <a:pt x="191" y="732"/>
                  </a:lnTo>
                  <a:lnTo>
                    <a:pt x="190" y="730"/>
                  </a:lnTo>
                  <a:lnTo>
                    <a:pt x="190" y="730"/>
                  </a:lnTo>
                  <a:lnTo>
                    <a:pt x="190" y="729"/>
                  </a:lnTo>
                  <a:lnTo>
                    <a:pt x="190" y="724"/>
                  </a:lnTo>
                  <a:lnTo>
                    <a:pt x="190" y="722"/>
                  </a:lnTo>
                  <a:lnTo>
                    <a:pt x="190" y="720"/>
                  </a:lnTo>
                  <a:lnTo>
                    <a:pt x="190" y="719"/>
                  </a:lnTo>
                  <a:lnTo>
                    <a:pt x="188" y="719"/>
                  </a:lnTo>
                  <a:lnTo>
                    <a:pt x="188" y="717"/>
                  </a:lnTo>
                  <a:lnTo>
                    <a:pt x="186" y="715"/>
                  </a:lnTo>
                  <a:lnTo>
                    <a:pt x="186" y="715"/>
                  </a:lnTo>
                  <a:lnTo>
                    <a:pt x="176" y="714"/>
                  </a:lnTo>
                  <a:lnTo>
                    <a:pt x="175" y="714"/>
                  </a:lnTo>
                  <a:lnTo>
                    <a:pt x="173" y="714"/>
                  </a:lnTo>
                  <a:lnTo>
                    <a:pt x="173" y="714"/>
                  </a:lnTo>
                  <a:lnTo>
                    <a:pt x="171" y="714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8" y="717"/>
                  </a:lnTo>
                  <a:lnTo>
                    <a:pt x="166" y="717"/>
                  </a:lnTo>
                  <a:lnTo>
                    <a:pt x="165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4"/>
                  </a:lnTo>
                  <a:lnTo>
                    <a:pt x="161" y="714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3" y="707"/>
                  </a:lnTo>
                  <a:lnTo>
                    <a:pt x="151" y="707"/>
                  </a:lnTo>
                  <a:lnTo>
                    <a:pt x="150" y="709"/>
                  </a:lnTo>
                  <a:lnTo>
                    <a:pt x="146" y="709"/>
                  </a:lnTo>
                  <a:lnTo>
                    <a:pt x="141" y="712"/>
                  </a:lnTo>
                  <a:lnTo>
                    <a:pt x="141" y="714"/>
                  </a:lnTo>
                  <a:lnTo>
                    <a:pt x="143" y="720"/>
                  </a:lnTo>
                  <a:lnTo>
                    <a:pt x="141" y="724"/>
                  </a:lnTo>
                  <a:lnTo>
                    <a:pt x="140" y="727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8" y="730"/>
                  </a:lnTo>
                  <a:lnTo>
                    <a:pt x="155" y="730"/>
                  </a:lnTo>
                  <a:lnTo>
                    <a:pt x="156" y="734"/>
                  </a:lnTo>
                  <a:lnTo>
                    <a:pt x="156" y="737"/>
                  </a:lnTo>
                  <a:lnTo>
                    <a:pt x="160" y="739"/>
                  </a:lnTo>
                  <a:lnTo>
                    <a:pt x="161" y="739"/>
                  </a:lnTo>
                  <a:lnTo>
                    <a:pt x="161" y="739"/>
                  </a:lnTo>
                  <a:lnTo>
                    <a:pt x="163" y="737"/>
                  </a:lnTo>
                  <a:lnTo>
                    <a:pt x="170" y="735"/>
                  </a:lnTo>
                  <a:lnTo>
                    <a:pt x="183" y="735"/>
                  </a:lnTo>
                  <a:lnTo>
                    <a:pt x="185" y="735"/>
                  </a:lnTo>
                  <a:lnTo>
                    <a:pt x="188" y="739"/>
                  </a:lnTo>
                  <a:lnTo>
                    <a:pt x="188" y="740"/>
                  </a:lnTo>
                  <a:lnTo>
                    <a:pt x="188" y="740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5" y="739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76" y="737"/>
                  </a:lnTo>
                  <a:lnTo>
                    <a:pt x="175" y="737"/>
                  </a:lnTo>
                  <a:lnTo>
                    <a:pt x="166" y="737"/>
                  </a:lnTo>
                  <a:lnTo>
                    <a:pt x="166" y="739"/>
                  </a:lnTo>
                  <a:lnTo>
                    <a:pt x="161" y="740"/>
                  </a:lnTo>
                  <a:lnTo>
                    <a:pt x="156" y="742"/>
                  </a:lnTo>
                  <a:lnTo>
                    <a:pt x="156" y="744"/>
                  </a:lnTo>
                  <a:lnTo>
                    <a:pt x="156" y="744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8" y="749"/>
                  </a:lnTo>
                  <a:lnTo>
                    <a:pt x="158" y="749"/>
                  </a:lnTo>
                  <a:lnTo>
                    <a:pt x="160" y="749"/>
                  </a:lnTo>
                  <a:lnTo>
                    <a:pt x="160" y="750"/>
                  </a:lnTo>
                  <a:lnTo>
                    <a:pt x="161" y="750"/>
                  </a:lnTo>
                  <a:lnTo>
                    <a:pt x="163" y="750"/>
                  </a:lnTo>
                  <a:lnTo>
                    <a:pt x="165" y="749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0"/>
                  </a:lnTo>
                  <a:lnTo>
                    <a:pt x="171" y="750"/>
                  </a:lnTo>
                  <a:lnTo>
                    <a:pt x="161" y="752"/>
                  </a:lnTo>
                  <a:lnTo>
                    <a:pt x="160" y="752"/>
                  </a:lnTo>
                  <a:lnTo>
                    <a:pt x="156" y="750"/>
                  </a:lnTo>
                  <a:lnTo>
                    <a:pt x="156" y="750"/>
                  </a:lnTo>
                  <a:lnTo>
                    <a:pt x="155" y="749"/>
                  </a:lnTo>
                  <a:lnTo>
                    <a:pt x="155" y="747"/>
                  </a:lnTo>
                  <a:lnTo>
                    <a:pt x="143" y="739"/>
                  </a:lnTo>
                  <a:lnTo>
                    <a:pt x="138" y="737"/>
                  </a:lnTo>
                  <a:lnTo>
                    <a:pt x="136" y="737"/>
                  </a:lnTo>
                  <a:lnTo>
                    <a:pt x="136" y="737"/>
                  </a:lnTo>
                  <a:lnTo>
                    <a:pt x="135" y="737"/>
                  </a:lnTo>
                  <a:lnTo>
                    <a:pt x="135" y="737"/>
                  </a:lnTo>
                  <a:lnTo>
                    <a:pt x="135" y="739"/>
                  </a:lnTo>
                  <a:lnTo>
                    <a:pt x="136" y="739"/>
                  </a:lnTo>
                  <a:lnTo>
                    <a:pt x="135" y="740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20" y="737"/>
                  </a:lnTo>
                  <a:lnTo>
                    <a:pt x="111" y="735"/>
                  </a:lnTo>
                  <a:lnTo>
                    <a:pt x="111" y="735"/>
                  </a:lnTo>
                  <a:lnTo>
                    <a:pt x="110" y="735"/>
                  </a:lnTo>
                  <a:lnTo>
                    <a:pt x="108" y="737"/>
                  </a:lnTo>
                  <a:lnTo>
                    <a:pt x="108" y="737"/>
                  </a:lnTo>
                  <a:lnTo>
                    <a:pt x="108" y="739"/>
                  </a:lnTo>
                  <a:lnTo>
                    <a:pt x="108" y="742"/>
                  </a:lnTo>
                  <a:lnTo>
                    <a:pt x="110" y="744"/>
                  </a:lnTo>
                  <a:lnTo>
                    <a:pt x="115" y="744"/>
                  </a:lnTo>
                  <a:lnTo>
                    <a:pt x="120" y="744"/>
                  </a:lnTo>
                  <a:lnTo>
                    <a:pt x="120" y="744"/>
                  </a:lnTo>
                  <a:lnTo>
                    <a:pt x="121" y="747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1" y="749"/>
                  </a:lnTo>
                  <a:lnTo>
                    <a:pt x="120" y="749"/>
                  </a:lnTo>
                  <a:lnTo>
                    <a:pt x="116" y="747"/>
                  </a:lnTo>
                  <a:lnTo>
                    <a:pt x="113" y="747"/>
                  </a:lnTo>
                  <a:lnTo>
                    <a:pt x="110" y="747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10" y="752"/>
                  </a:lnTo>
                  <a:lnTo>
                    <a:pt x="110" y="754"/>
                  </a:lnTo>
                  <a:lnTo>
                    <a:pt x="116" y="754"/>
                  </a:lnTo>
                  <a:lnTo>
                    <a:pt x="116" y="752"/>
                  </a:lnTo>
                  <a:lnTo>
                    <a:pt x="121" y="752"/>
                  </a:lnTo>
                  <a:lnTo>
                    <a:pt x="123" y="750"/>
                  </a:lnTo>
                  <a:lnTo>
                    <a:pt x="123" y="750"/>
                  </a:lnTo>
                  <a:lnTo>
                    <a:pt x="128" y="752"/>
                  </a:lnTo>
                  <a:lnTo>
                    <a:pt x="131" y="757"/>
                  </a:lnTo>
                  <a:lnTo>
                    <a:pt x="135" y="762"/>
                  </a:lnTo>
                  <a:lnTo>
                    <a:pt x="135" y="762"/>
                  </a:lnTo>
                  <a:lnTo>
                    <a:pt x="133" y="762"/>
                  </a:lnTo>
                  <a:lnTo>
                    <a:pt x="135" y="772"/>
                  </a:lnTo>
                  <a:lnTo>
                    <a:pt x="136" y="786"/>
                  </a:lnTo>
                  <a:lnTo>
                    <a:pt x="136" y="786"/>
                  </a:lnTo>
                  <a:lnTo>
                    <a:pt x="136" y="787"/>
                  </a:lnTo>
                  <a:lnTo>
                    <a:pt x="138" y="787"/>
                  </a:lnTo>
                  <a:lnTo>
                    <a:pt x="138" y="789"/>
                  </a:lnTo>
                  <a:lnTo>
                    <a:pt x="138" y="789"/>
                  </a:lnTo>
                  <a:lnTo>
                    <a:pt x="131" y="789"/>
                  </a:lnTo>
                  <a:lnTo>
                    <a:pt x="130" y="789"/>
                  </a:lnTo>
                  <a:lnTo>
                    <a:pt x="130" y="789"/>
                  </a:lnTo>
                  <a:lnTo>
                    <a:pt x="130" y="787"/>
                  </a:lnTo>
                  <a:lnTo>
                    <a:pt x="128" y="787"/>
                  </a:lnTo>
                  <a:lnTo>
                    <a:pt x="128" y="787"/>
                  </a:lnTo>
                  <a:lnTo>
                    <a:pt x="128" y="786"/>
                  </a:lnTo>
                  <a:lnTo>
                    <a:pt x="128" y="786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30" y="781"/>
                  </a:lnTo>
                  <a:lnTo>
                    <a:pt x="131" y="781"/>
                  </a:lnTo>
                  <a:lnTo>
                    <a:pt x="131" y="781"/>
                  </a:lnTo>
                  <a:lnTo>
                    <a:pt x="131" y="779"/>
                  </a:lnTo>
                  <a:lnTo>
                    <a:pt x="131" y="779"/>
                  </a:lnTo>
                  <a:lnTo>
                    <a:pt x="131" y="777"/>
                  </a:lnTo>
                  <a:lnTo>
                    <a:pt x="133" y="775"/>
                  </a:lnTo>
                  <a:lnTo>
                    <a:pt x="133" y="774"/>
                  </a:lnTo>
                  <a:lnTo>
                    <a:pt x="133" y="770"/>
                  </a:lnTo>
                  <a:lnTo>
                    <a:pt x="131" y="757"/>
                  </a:lnTo>
                  <a:lnTo>
                    <a:pt x="130" y="757"/>
                  </a:lnTo>
                  <a:lnTo>
                    <a:pt x="130" y="757"/>
                  </a:lnTo>
                  <a:lnTo>
                    <a:pt x="125" y="754"/>
                  </a:lnTo>
                  <a:lnTo>
                    <a:pt x="123" y="754"/>
                  </a:lnTo>
                  <a:lnTo>
                    <a:pt x="113" y="755"/>
                  </a:lnTo>
                  <a:lnTo>
                    <a:pt x="111" y="755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9"/>
                  </a:lnTo>
                  <a:lnTo>
                    <a:pt x="108" y="759"/>
                  </a:lnTo>
                  <a:lnTo>
                    <a:pt x="108" y="759"/>
                  </a:lnTo>
                  <a:lnTo>
                    <a:pt x="108" y="760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5"/>
                  </a:lnTo>
                  <a:lnTo>
                    <a:pt x="111" y="767"/>
                  </a:lnTo>
                  <a:lnTo>
                    <a:pt x="111" y="769"/>
                  </a:lnTo>
                  <a:lnTo>
                    <a:pt x="113" y="777"/>
                  </a:lnTo>
                  <a:lnTo>
                    <a:pt x="113" y="779"/>
                  </a:lnTo>
                  <a:lnTo>
                    <a:pt x="113" y="781"/>
                  </a:lnTo>
                  <a:lnTo>
                    <a:pt x="113" y="781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1" y="781"/>
                  </a:lnTo>
                  <a:lnTo>
                    <a:pt x="113" y="781"/>
                  </a:lnTo>
                  <a:lnTo>
                    <a:pt x="113" y="779"/>
                  </a:lnTo>
                  <a:lnTo>
                    <a:pt x="113" y="779"/>
                  </a:lnTo>
                  <a:lnTo>
                    <a:pt x="113" y="777"/>
                  </a:lnTo>
                  <a:lnTo>
                    <a:pt x="110" y="770"/>
                  </a:lnTo>
                  <a:lnTo>
                    <a:pt x="110" y="769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95" y="760"/>
                  </a:lnTo>
                  <a:lnTo>
                    <a:pt x="93" y="760"/>
                  </a:lnTo>
                  <a:lnTo>
                    <a:pt x="91" y="760"/>
                  </a:lnTo>
                  <a:lnTo>
                    <a:pt x="90" y="764"/>
                  </a:lnTo>
                  <a:lnTo>
                    <a:pt x="88" y="764"/>
                  </a:lnTo>
                  <a:lnTo>
                    <a:pt x="86" y="767"/>
                  </a:lnTo>
                  <a:lnTo>
                    <a:pt x="86" y="767"/>
                  </a:lnTo>
                  <a:lnTo>
                    <a:pt x="86" y="769"/>
                  </a:lnTo>
                  <a:lnTo>
                    <a:pt x="86" y="769"/>
                  </a:lnTo>
                  <a:lnTo>
                    <a:pt x="91" y="779"/>
                  </a:lnTo>
                  <a:lnTo>
                    <a:pt x="91" y="779"/>
                  </a:lnTo>
                  <a:lnTo>
                    <a:pt x="93" y="781"/>
                  </a:lnTo>
                  <a:lnTo>
                    <a:pt x="98" y="782"/>
                  </a:lnTo>
                  <a:lnTo>
                    <a:pt x="85" y="775"/>
                  </a:lnTo>
                  <a:lnTo>
                    <a:pt x="86" y="774"/>
                  </a:lnTo>
                  <a:lnTo>
                    <a:pt x="86" y="774"/>
                  </a:lnTo>
                  <a:lnTo>
                    <a:pt x="86" y="772"/>
                  </a:lnTo>
                  <a:lnTo>
                    <a:pt x="86" y="772"/>
                  </a:lnTo>
                  <a:lnTo>
                    <a:pt x="86" y="770"/>
                  </a:lnTo>
                  <a:lnTo>
                    <a:pt x="86" y="770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3" y="769"/>
                  </a:lnTo>
                  <a:lnTo>
                    <a:pt x="76" y="769"/>
                  </a:lnTo>
                  <a:lnTo>
                    <a:pt x="66" y="765"/>
                  </a:lnTo>
                  <a:lnTo>
                    <a:pt x="65" y="765"/>
                  </a:lnTo>
                  <a:lnTo>
                    <a:pt x="65" y="765"/>
                  </a:lnTo>
                  <a:lnTo>
                    <a:pt x="65" y="767"/>
                  </a:lnTo>
                  <a:lnTo>
                    <a:pt x="63" y="770"/>
                  </a:lnTo>
                  <a:lnTo>
                    <a:pt x="63" y="770"/>
                  </a:lnTo>
                  <a:lnTo>
                    <a:pt x="63" y="772"/>
                  </a:lnTo>
                  <a:lnTo>
                    <a:pt x="63" y="772"/>
                  </a:lnTo>
                  <a:lnTo>
                    <a:pt x="65" y="774"/>
                  </a:lnTo>
                  <a:lnTo>
                    <a:pt x="68" y="775"/>
                  </a:lnTo>
                  <a:lnTo>
                    <a:pt x="70" y="779"/>
                  </a:lnTo>
                  <a:lnTo>
                    <a:pt x="66" y="779"/>
                  </a:lnTo>
                  <a:lnTo>
                    <a:pt x="63" y="777"/>
                  </a:lnTo>
                  <a:lnTo>
                    <a:pt x="63" y="774"/>
                  </a:lnTo>
                  <a:lnTo>
                    <a:pt x="58" y="765"/>
                  </a:lnTo>
                  <a:lnTo>
                    <a:pt x="56" y="762"/>
                  </a:lnTo>
                  <a:lnTo>
                    <a:pt x="55" y="760"/>
                  </a:lnTo>
                  <a:lnTo>
                    <a:pt x="55" y="760"/>
                  </a:lnTo>
                  <a:lnTo>
                    <a:pt x="51" y="762"/>
                  </a:lnTo>
                  <a:lnTo>
                    <a:pt x="50" y="764"/>
                  </a:lnTo>
                  <a:lnTo>
                    <a:pt x="50" y="765"/>
                  </a:lnTo>
                  <a:lnTo>
                    <a:pt x="50" y="769"/>
                  </a:lnTo>
                  <a:lnTo>
                    <a:pt x="50" y="769"/>
                  </a:lnTo>
                  <a:lnTo>
                    <a:pt x="51" y="770"/>
                  </a:lnTo>
                  <a:lnTo>
                    <a:pt x="53" y="770"/>
                  </a:lnTo>
                  <a:lnTo>
                    <a:pt x="55" y="772"/>
                  </a:lnTo>
                  <a:lnTo>
                    <a:pt x="56" y="774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53" y="784"/>
                  </a:lnTo>
                  <a:lnTo>
                    <a:pt x="53" y="784"/>
                  </a:lnTo>
                  <a:lnTo>
                    <a:pt x="51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48" y="782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8" y="789"/>
                  </a:lnTo>
                  <a:lnTo>
                    <a:pt x="48" y="789"/>
                  </a:lnTo>
                  <a:lnTo>
                    <a:pt x="53" y="789"/>
                  </a:lnTo>
                  <a:lnTo>
                    <a:pt x="60" y="789"/>
                  </a:lnTo>
                  <a:lnTo>
                    <a:pt x="61" y="789"/>
                  </a:lnTo>
                  <a:lnTo>
                    <a:pt x="75" y="794"/>
                  </a:lnTo>
                  <a:lnTo>
                    <a:pt x="76" y="796"/>
                  </a:lnTo>
                  <a:lnTo>
                    <a:pt x="80" y="797"/>
                  </a:lnTo>
                  <a:lnTo>
                    <a:pt x="100" y="806"/>
                  </a:lnTo>
                  <a:lnTo>
                    <a:pt x="103" y="807"/>
                  </a:lnTo>
                  <a:lnTo>
                    <a:pt x="105" y="807"/>
                  </a:lnTo>
                  <a:lnTo>
                    <a:pt x="105" y="807"/>
                  </a:lnTo>
                  <a:lnTo>
                    <a:pt x="105" y="806"/>
                  </a:lnTo>
                  <a:lnTo>
                    <a:pt x="105" y="806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8" y="804"/>
                  </a:lnTo>
                  <a:lnTo>
                    <a:pt x="113" y="802"/>
                  </a:lnTo>
                  <a:lnTo>
                    <a:pt x="113" y="804"/>
                  </a:lnTo>
                  <a:lnTo>
                    <a:pt x="115" y="807"/>
                  </a:lnTo>
                  <a:lnTo>
                    <a:pt x="105" y="809"/>
                  </a:lnTo>
                  <a:lnTo>
                    <a:pt x="101" y="809"/>
                  </a:lnTo>
                  <a:lnTo>
                    <a:pt x="100" y="809"/>
                  </a:lnTo>
                  <a:lnTo>
                    <a:pt x="83" y="802"/>
                  </a:lnTo>
                  <a:lnTo>
                    <a:pt x="71" y="797"/>
                  </a:lnTo>
                  <a:lnTo>
                    <a:pt x="70" y="796"/>
                  </a:lnTo>
                  <a:lnTo>
                    <a:pt x="70" y="796"/>
                  </a:lnTo>
                  <a:lnTo>
                    <a:pt x="66" y="794"/>
                  </a:lnTo>
                  <a:lnTo>
                    <a:pt x="61" y="791"/>
                  </a:lnTo>
                  <a:lnTo>
                    <a:pt x="60" y="791"/>
                  </a:lnTo>
                  <a:lnTo>
                    <a:pt x="60" y="791"/>
                  </a:lnTo>
                  <a:lnTo>
                    <a:pt x="56" y="791"/>
                  </a:lnTo>
                  <a:lnTo>
                    <a:pt x="56" y="791"/>
                  </a:lnTo>
                  <a:lnTo>
                    <a:pt x="50" y="796"/>
                  </a:lnTo>
                  <a:lnTo>
                    <a:pt x="50" y="796"/>
                  </a:lnTo>
                  <a:lnTo>
                    <a:pt x="46" y="797"/>
                  </a:lnTo>
                  <a:lnTo>
                    <a:pt x="41" y="802"/>
                  </a:lnTo>
                  <a:lnTo>
                    <a:pt x="40" y="801"/>
                  </a:lnTo>
                  <a:lnTo>
                    <a:pt x="38" y="801"/>
                  </a:lnTo>
                  <a:lnTo>
                    <a:pt x="38" y="802"/>
                  </a:lnTo>
                  <a:lnTo>
                    <a:pt x="38" y="802"/>
                  </a:lnTo>
                  <a:lnTo>
                    <a:pt x="35" y="806"/>
                  </a:lnTo>
                  <a:lnTo>
                    <a:pt x="35" y="807"/>
                  </a:lnTo>
                  <a:lnTo>
                    <a:pt x="35" y="807"/>
                  </a:lnTo>
                  <a:lnTo>
                    <a:pt x="35" y="811"/>
                  </a:lnTo>
                  <a:lnTo>
                    <a:pt x="35" y="812"/>
                  </a:lnTo>
                  <a:lnTo>
                    <a:pt x="41" y="812"/>
                  </a:lnTo>
                  <a:lnTo>
                    <a:pt x="51" y="814"/>
                  </a:lnTo>
                  <a:lnTo>
                    <a:pt x="53" y="819"/>
                  </a:lnTo>
                  <a:lnTo>
                    <a:pt x="53" y="821"/>
                  </a:lnTo>
                  <a:lnTo>
                    <a:pt x="50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50" y="819"/>
                  </a:lnTo>
                  <a:lnTo>
                    <a:pt x="50" y="819"/>
                  </a:lnTo>
                  <a:lnTo>
                    <a:pt x="50" y="817"/>
                  </a:lnTo>
                  <a:lnTo>
                    <a:pt x="48" y="817"/>
                  </a:lnTo>
                  <a:lnTo>
                    <a:pt x="45" y="816"/>
                  </a:lnTo>
                  <a:lnTo>
                    <a:pt x="41" y="816"/>
                  </a:lnTo>
                  <a:lnTo>
                    <a:pt x="40" y="821"/>
                  </a:lnTo>
                  <a:lnTo>
                    <a:pt x="40" y="822"/>
                  </a:lnTo>
                  <a:lnTo>
                    <a:pt x="40" y="822"/>
                  </a:lnTo>
                  <a:lnTo>
                    <a:pt x="40" y="824"/>
                  </a:lnTo>
                  <a:lnTo>
                    <a:pt x="51" y="832"/>
                  </a:lnTo>
                  <a:lnTo>
                    <a:pt x="51" y="832"/>
                  </a:lnTo>
                  <a:lnTo>
                    <a:pt x="53" y="832"/>
                  </a:lnTo>
                  <a:lnTo>
                    <a:pt x="56" y="832"/>
                  </a:lnTo>
                  <a:lnTo>
                    <a:pt x="56" y="832"/>
                  </a:lnTo>
                  <a:lnTo>
                    <a:pt x="58" y="832"/>
                  </a:lnTo>
                  <a:lnTo>
                    <a:pt x="60" y="831"/>
                  </a:lnTo>
                  <a:lnTo>
                    <a:pt x="60" y="831"/>
                  </a:lnTo>
                  <a:lnTo>
                    <a:pt x="60" y="829"/>
                  </a:lnTo>
                  <a:lnTo>
                    <a:pt x="61" y="829"/>
                  </a:lnTo>
                  <a:lnTo>
                    <a:pt x="63" y="829"/>
                  </a:lnTo>
                  <a:lnTo>
                    <a:pt x="63" y="831"/>
                  </a:lnTo>
                  <a:lnTo>
                    <a:pt x="65" y="831"/>
                  </a:lnTo>
                  <a:lnTo>
                    <a:pt x="65" y="831"/>
                  </a:lnTo>
                  <a:lnTo>
                    <a:pt x="66" y="832"/>
                  </a:lnTo>
                  <a:lnTo>
                    <a:pt x="68" y="836"/>
                  </a:lnTo>
                  <a:lnTo>
                    <a:pt x="66" y="836"/>
                  </a:lnTo>
                  <a:lnTo>
                    <a:pt x="66" y="836"/>
                  </a:lnTo>
                  <a:lnTo>
                    <a:pt x="55" y="834"/>
                  </a:lnTo>
                  <a:lnTo>
                    <a:pt x="46" y="831"/>
                  </a:lnTo>
                  <a:lnTo>
                    <a:pt x="41" y="829"/>
                  </a:lnTo>
                  <a:lnTo>
                    <a:pt x="35" y="829"/>
                  </a:lnTo>
                  <a:lnTo>
                    <a:pt x="31" y="829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1" y="837"/>
                  </a:lnTo>
                  <a:lnTo>
                    <a:pt x="31" y="841"/>
                  </a:lnTo>
                  <a:lnTo>
                    <a:pt x="31" y="841"/>
                  </a:lnTo>
                  <a:lnTo>
                    <a:pt x="33" y="841"/>
                  </a:lnTo>
                  <a:lnTo>
                    <a:pt x="33" y="841"/>
                  </a:lnTo>
                  <a:lnTo>
                    <a:pt x="35" y="839"/>
                  </a:lnTo>
                  <a:lnTo>
                    <a:pt x="35" y="839"/>
                  </a:lnTo>
                  <a:lnTo>
                    <a:pt x="36" y="839"/>
                  </a:lnTo>
                  <a:lnTo>
                    <a:pt x="41" y="837"/>
                  </a:lnTo>
                  <a:lnTo>
                    <a:pt x="48" y="839"/>
                  </a:lnTo>
                  <a:lnTo>
                    <a:pt x="50" y="839"/>
                  </a:lnTo>
                  <a:lnTo>
                    <a:pt x="48" y="839"/>
                  </a:lnTo>
                  <a:lnTo>
                    <a:pt x="48" y="839"/>
                  </a:lnTo>
                  <a:lnTo>
                    <a:pt x="36" y="841"/>
                  </a:lnTo>
                  <a:lnTo>
                    <a:pt x="30" y="842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49"/>
                  </a:lnTo>
                  <a:lnTo>
                    <a:pt x="28" y="849"/>
                  </a:lnTo>
                  <a:lnTo>
                    <a:pt x="28" y="849"/>
                  </a:lnTo>
                  <a:lnTo>
                    <a:pt x="31" y="849"/>
                  </a:lnTo>
                  <a:lnTo>
                    <a:pt x="33" y="849"/>
                  </a:lnTo>
                  <a:lnTo>
                    <a:pt x="33" y="849"/>
                  </a:lnTo>
                  <a:lnTo>
                    <a:pt x="36" y="851"/>
                  </a:lnTo>
                  <a:lnTo>
                    <a:pt x="36" y="852"/>
                  </a:lnTo>
                  <a:lnTo>
                    <a:pt x="38" y="854"/>
                  </a:lnTo>
                  <a:lnTo>
                    <a:pt x="38" y="854"/>
                  </a:lnTo>
                  <a:lnTo>
                    <a:pt x="36" y="856"/>
                  </a:lnTo>
                  <a:lnTo>
                    <a:pt x="35" y="856"/>
                  </a:lnTo>
                  <a:lnTo>
                    <a:pt x="35" y="856"/>
                  </a:lnTo>
                  <a:lnTo>
                    <a:pt x="35" y="854"/>
                  </a:lnTo>
                  <a:lnTo>
                    <a:pt x="33" y="854"/>
                  </a:lnTo>
                  <a:lnTo>
                    <a:pt x="33" y="852"/>
                  </a:lnTo>
                  <a:lnTo>
                    <a:pt x="31" y="852"/>
                  </a:lnTo>
                  <a:lnTo>
                    <a:pt x="31" y="852"/>
                  </a:lnTo>
                  <a:lnTo>
                    <a:pt x="30" y="852"/>
                  </a:lnTo>
                  <a:lnTo>
                    <a:pt x="30" y="854"/>
                  </a:lnTo>
                  <a:lnTo>
                    <a:pt x="28" y="854"/>
                  </a:lnTo>
                  <a:lnTo>
                    <a:pt x="28" y="854"/>
                  </a:lnTo>
                  <a:lnTo>
                    <a:pt x="30" y="854"/>
                  </a:lnTo>
                  <a:lnTo>
                    <a:pt x="33" y="857"/>
                  </a:lnTo>
                  <a:lnTo>
                    <a:pt x="41" y="866"/>
                  </a:lnTo>
                  <a:lnTo>
                    <a:pt x="41" y="866"/>
                  </a:lnTo>
                  <a:lnTo>
                    <a:pt x="45" y="864"/>
                  </a:lnTo>
                  <a:lnTo>
                    <a:pt x="48" y="864"/>
                  </a:lnTo>
                  <a:lnTo>
                    <a:pt x="48" y="862"/>
                  </a:lnTo>
                  <a:lnTo>
                    <a:pt x="50" y="862"/>
                  </a:lnTo>
                  <a:lnTo>
                    <a:pt x="51" y="862"/>
                  </a:lnTo>
                  <a:lnTo>
                    <a:pt x="60" y="862"/>
                  </a:lnTo>
                  <a:lnTo>
                    <a:pt x="61" y="862"/>
                  </a:lnTo>
                  <a:lnTo>
                    <a:pt x="70" y="864"/>
                  </a:lnTo>
                  <a:lnTo>
                    <a:pt x="80" y="867"/>
                  </a:lnTo>
                  <a:lnTo>
                    <a:pt x="83" y="871"/>
                  </a:lnTo>
                  <a:lnTo>
                    <a:pt x="85" y="871"/>
                  </a:lnTo>
                  <a:lnTo>
                    <a:pt x="86" y="871"/>
                  </a:lnTo>
                  <a:lnTo>
                    <a:pt x="88" y="871"/>
                  </a:lnTo>
                  <a:lnTo>
                    <a:pt x="91" y="871"/>
                  </a:lnTo>
                  <a:lnTo>
                    <a:pt x="91" y="871"/>
                  </a:lnTo>
                  <a:lnTo>
                    <a:pt x="91" y="867"/>
                  </a:lnTo>
                  <a:lnTo>
                    <a:pt x="93" y="864"/>
                  </a:lnTo>
                  <a:lnTo>
                    <a:pt x="96" y="859"/>
                  </a:lnTo>
                  <a:lnTo>
                    <a:pt x="105" y="847"/>
                  </a:lnTo>
                  <a:lnTo>
                    <a:pt x="105" y="847"/>
                  </a:lnTo>
                  <a:lnTo>
                    <a:pt x="105" y="849"/>
                  </a:lnTo>
                  <a:lnTo>
                    <a:pt x="103" y="852"/>
                  </a:lnTo>
                  <a:lnTo>
                    <a:pt x="103" y="854"/>
                  </a:lnTo>
                  <a:lnTo>
                    <a:pt x="103" y="854"/>
                  </a:lnTo>
                  <a:lnTo>
                    <a:pt x="101" y="854"/>
                  </a:lnTo>
                  <a:lnTo>
                    <a:pt x="101" y="854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110" y="876"/>
                  </a:lnTo>
                  <a:lnTo>
                    <a:pt x="110" y="876"/>
                  </a:lnTo>
                  <a:lnTo>
                    <a:pt x="111" y="876"/>
                  </a:lnTo>
                  <a:lnTo>
                    <a:pt x="126" y="874"/>
                  </a:lnTo>
                  <a:lnTo>
                    <a:pt x="128" y="874"/>
                  </a:lnTo>
                  <a:lnTo>
                    <a:pt x="130" y="872"/>
                  </a:lnTo>
                  <a:lnTo>
                    <a:pt x="130" y="872"/>
                  </a:lnTo>
                  <a:lnTo>
                    <a:pt x="128" y="872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69"/>
                  </a:lnTo>
                  <a:lnTo>
                    <a:pt x="128" y="864"/>
                  </a:lnTo>
                  <a:lnTo>
                    <a:pt x="128" y="859"/>
                  </a:lnTo>
                  <a:lnTo>
                    <a:pt x="130" y="857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38" y="851"/>
                  </a:lnTo>
                  <a:lnTo>
                    <a:pt x="143" y="847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1" y="849"/>
                  </a:lnTo>
                  <a:lnTo>
                    <a:pt x="140" y="849"/>
                  </a:lnTo>
                  <a:lnTo>
                    <a:pt x="140" y="851"/>
                  </a:lnTo>
                  <a:lnTo>
                    <a:pt x="138" y="851"/>
                  </a:lnTo>
                  <a:lnTo>
                    <a:pt x="138" y="851"/>
                  </a:lnTo>
                  <a:lnTo>
                    <a:pt x="133" y="856"/>
                  </a:lnTo>
                  <a:lnTo>
                    <a:pt x="128" y="862"/>
                  </a:lnTo>
                  <a:lnTo>
                    <a:pt x="128" y="862"/>
                  </a:lnTo>
                  <a:lnTo>
                    <a:pt x="130" y="869"/>
                  </a:lnTo>
                  <a:lnTo>
                    <a:pt x="130" y="871"/>
                  </a:lnTo>
                  <a:lnTo>
                    <a:pt x="130" y="872"/>
                  </a:lnTo>
                  <a:lnTo>
                    <a:pt x="131" y="872"/>
                  </a:lnTo>
                  <a:lnTo>
                    <a:pt x="131" y="874"/>
                  </a:lnTo>
                  <a:lnTo>
                    <a:pt x="126" y="877"/>
                  </a:lnTo>
                  <a:lnTo>
                    <a:pt x="110" y="879"/>
                  </a:lnTo>
                  <a:lnTo>
                    <a:pt x="106" y="872"/>
                  </a:lnTo>
                  <a:lnTo>
                    <a:pt x="105" y="872"/>
                  </a:lnTo>
                  <a:lnTo>
                    <a:pt x="105" y="872"/>
                  </a:lnTo>
                  <a:lnTo>
                    <a:pt x="101" y="871"/>
                  </a:lnTo>
                  <a:lnTo>
                    <a:pt x="98" y="869"/>
                  </a:lnTo>
                  <a:lnTo>
                    <a:pt x="95" y="869"/>
                  </a:lnTo>
                  <a:lnTo>
                    <a:pt x="86" y="874"/>
                  </a:lnTo>
                  <a:lnTo>
                    <a:pt x="85" y="876"/>
                  </a:lnTo>
                  <a:lnTo>
                    <a:pt x="80" y="871"/>
                  </a:lnTo>
                  <a:lnTo>
                    <a:pt x="75" y="869"/>
                  </a:lnTo>
                  <a:lnTo>
                    <a:pt x="65" y="866"/>
                  </a:lnTo>
                  <a:lnTo>
                    <a:pt x="58" y="864"/>
                  </a:lnTo>
                  <a:lnTo>
                    <a:pt x="45" y="867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2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6"/>
                  </a:lnTo>
                  <a:lnTo>
                    <a:pt x="23" y="869"/>
                  </a:lnTo>
                  <a:lnTo>
                    <a:pt x="23" y="869"/>
                  </a:lnTo>
                  <a:lnTo>
                    <a:pt x="23" y="871"/>
                  </a:lnTo>
                  <a:lnTo>
                    <a:pt x="23" y="871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6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81"/>
                  </a:lnTo>
                  <a:lnTo>
                    <a:pt x="25" y="881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7"/>
                  </a:lnTo>
                  <a:lnTo>
                    <a:pt x="25" y="876"/>
                  </a:lnTo>
                  <a:lnTo>
                    <a:pt x="25" y="876"/>
                  </a:lnTo>
                  <a:lnTo>
                    <a:pt x="26" y="874"/>
                  </a:lnTo>
                  <a:lnTo>
                    <a:pt x="25" y="872"/>
                  </a:lnTo>
                  <a:lnTo>
                    <a:pt x="23" y="872"/>
                  </a:lnTo>
                  <a:lnTo>
                    <a:pt x="23" y="871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82"/>
                  </a:lnTo>
                  <a:lnTo>
                    <a:pt x="21" y="882"/>
                  </a:lnTo>
                  <a:lnTo>
                    <a:pt x="23" y="884"/>
                  </a:lnTo>
                  <a:lnTo>
                    <a:pt x="23" y="884"/>
                  </a:lnTo>
                  <a:lnTo>
                    <a:pt x="25" y="886"/>
                  </a:lnTo>
                  <a:lnTo>
                    <a:pt x="26" y="887"/>
                  </a:lnTo>
                  <a:lnTo>
                    <a:pt x="30" y="887"/>
                  </a:lnTo>
                  <a:lnTo>
                    <a:pt x="31" y="887"/>
                  </a:lnTo>
                  <a:lnTo>
                    <a:pt x="33" y="887"/>
                  </a:lnTo>
                  <a:lnTo>
                    <a:pt x="33" y="886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6" y="882"/>
                  </a:lnTo>
                  <a:lnTo>
                    <a:pt x="41" y="881"/>
                  </a:lnTo>
                  <a:lnTo>
                    <a:pt x="45" y="884"/>
                  </a:lnTo>
                  <a:lnTo>
                    <a:pt x="45" y="886"/>
                  </a:lnTo>
                  <a:lnTo>
                    <a:pt x="43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0" y="884"/>
                  </a:lnTo>
                  <a:lnTo>
                    <a:pt x="40" y="884"/>
                  </a:lnTo>
                  <a:lnTo>
                    <a:pt x="36" y="884"/>
                  </a:lnTo>
                  <a:lnTo>
                    <a:pt x="36" y="884"/>
                  </a:lnTo>
                  <a:lnTo>
                    <a:pt x="35" y="886"/>
                  </a:lnTo>
                  <a:lnTo>
                    <a:pt x="35" y="886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3" y="894"/>
                  </a:lnTo>
                  <a:lnTo>
                    <a:pt x="33" y="896"/>
                  </a:lnTo>
                  <a:lnTo>
                    <a:pt x="35" y="899"/>
                  </a:lnTo>
                  <a:lnTo>
                    <a:pt x="35" y="899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3" y="901"/>
                  </a:lnTo>
                  <a:lnTo>
                    <a:pt x="30" y="897"/>
                  </a:lnTo>
                  <a:lnTo>
                    <a:pt x="30" y="896"/>
                  </a:lnTo>
                  <a:lnTo>
                    <a:pt x="30" y="896"/>
                  </a:lnTo>
                  <a:lnTo>
                    <a:pt x="20" y="886"/>
                  </a:lnTo>
                  <a:lnTo>
                    <a:pt x="16" y="886"/>
                  </a:lnTo>
                  <a:lnTo>
                    <a:pt x="16" y="886"/>
                  </a:lnTo>
                  <a:lnTo>
                    <a:pt x="20" y="892"/>
                  </a:lnTo>
                  <a:lnTo>
                    <a:pt x="21" y="894"/>
                  </a:lnTo>
                  <a:lnTo>
                    <a:pt x="23" y="894"/>
                  </a:lnTo>
                  <a:lnTo>
                    <a:pt x="23" y="894"/>
                  </a:lnTo>
                  <a:lnTo>
                    <a:pt x="23" y="896"/>
                  </a:lnTo>
                  <a:lnTo>
                    <a:pt x="25" y="901"/>
                  </a:lnTo>
                  <a:lnTo>
                    <a:pt x="25" y="904"/>
                  </a:lnTo>
                  <a:lnTo>
                    <a:pt x="25" y="904"/>
                  </a:lnTo>
                  <a:lnTo>
                    <a:pt x="23" y="902"/>
                  </a:lnTo>
                  <a:lnTo>
                    <a:pt x="23" y="902"/>
                  </a:lnTo>
                  <a:lnTo>
                    <a:pt x="23" y="901"/>
                  </a:lnTo>
                  <a:lnTo>
                    <a:pt x="21" y="899"/>
                  </a:lnTo>
                  <a:lnTo>
                    <a:pt x="21" y="899"/>
                  </a:lnTo>
                  <a:lnTo>
                    <a:pt x="20" y="899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3" y="907"/>
                  </a:lnTo>
                  <a:lnTo>
                    <a:pt x="25" y="909"/>
                  </a:lnTo>
                  <a:lnTo>
                    <a:pt x="25" y="911"/>
                  </a:lnTo>
                  <a:lnTo>
                    <a:pt x="25" y="911"/>
                  </a:lnTo>
                  <a:lnTo>
                    <a:pt x="26" y="911"/>
                  </a:lnTo>
                  <a:lnTo>
                    <a:pt x="28" y="911"/>
                  </a:lnTo>
                  <a:lnTo>
                    <a:pt x="30" y="911"/>
                  </a:lnTo>
                  <a:lnTo>
                    <a:pt x="40" y="904"/>
                  </a:lnTo>
                  <a:lnTo>
                    <a:pt x="43" y="901"/>
                  </a:lnTo>
                  <a:lnTo>
                    <a:pt x="45" y="901"/>
                  </a:lnTo>
                  <a:lnTo>
                    <a:pt x="46" y="901"/>
                  </a:lnTo>
                  <a:lnTo>
                    <a:pt x="48" y="902"/>
                  </a:lnTo>
                  <a:lnTo>
                    <a:pt x="48" y="904"/>
                  </a:lnTo>
                  <a:lnTo>
                    <a:pt x="45" y="921"/>
                  </a:lnTo>
                  <a:lnTo>
                    <a:pt x="45" y="922"/>
                  </a:lnTo>
                  <a:lnTo>
                    <a:pt x="43" y="924"/>
                  </a:lnTo>
                  <a:lnTo>
                    <a:pt x="43" y="924"/>
                  </a:lnTo>
                  <a:lnTo>
                    <a:pt x="40" y="926"/>
                  </a:lnTo>
                  <a:lnTo>
                    <a:pt x="40" y="926"/>
                  </a:lnTo>
                  <a:lnTo>
                    <a:pt x="35" y="926"/>
                  </a:lnTo>
                  <a:lnTo>
                    <a:pt x="35" y="926"/>
                  </a:lnTo>
                  <a:lnTo>
                    <a:pt x="33" y="924"/>
                  </a:lnTo>
                  <a:lnTo>
                    <a:pt x="33" y="924"/>
                  </a:lnTo>
                  <a:lnTo>
                    <a:pt x="31" y="922"/>
                  </a:lnTo>
                  <a:lnTo>
                    <a:pt x="30" y="919"/>
                  </a:lnTo>
                  <a:lnTo>
                    <a:pt x="28" y="916"/>
                  </a:lnTo>
                  <a:lnTo>
                    <a:pt x="28" y="914"/>
                  </a:lnTo>
                  <a:lnTo>
                    <a:pt x="26" y="914"/>
                  </a:lnTo>
                  <a:lnTo>
                    <a:pt x="26" y="914"/>
                  </a:lnTo>
                  <a:lnTo>
                    <a:pt x="25" y="914"/>
                  </a:lnTo>
                  <a:lnTo>
                    <a:pt x="25" y="916"/>
                  </a:lnTo>
                  <a:lnTo>
                    <a:pt x="23" y="916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22"/>
                  </a:lnTo>
                  <a:lnTo>
                    <a:pt x="20" y="924"/>
                  </a:lnTo>
                  <a:lnTo>
                    <a:pt x="20" y="924"/>
                  </a:lnTo>
                  <a:lnTo>
                    <a:pt x="16" y="926"/>
                  </a:lnTo>
                  <a:lnTo>
                    <a:pt x="16" y="926"/>
                  </a:lnTo>
                  <a:lnTo>
                    <a:pt x="16" y="927"/>
                  </a:lnTo>
                  <a:lnTo>
                    <a:pt x="16" y="929"/>
                  </a:lnTo>
                  <a:lnTo>
                    <a:pt x="16" y="929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6"/>
                  </a:lnTo>
                  <a:lnTo>
                    <a:pt x="21" y="937"/>
                  </a:lnTo>
                  <a:lnTo>
                    <a:pt x="20" y="944"/>
                  </a:lnTo>
                  <a:lnTo>
                    <a:pt x="20" y="944"/>
                  </a:lnTo>
                  <a:lnTo>
                    <a:pt x="20" y="946"/>
                  </a:lnTo>
                  <a:lnTo>
                    <a:pt x="21" y="947"/>
                  </a:lnTo>
                  <a:lnTo>
                    <a:pt x="23" y="949"/>
                  </a:lnTo>
                  <a:lnTo>
                    <a:pt x="23" y="949"/>
                  </a:lnTo>
                  <a:lnTo>
                    <a:pt x="25" y="949"/>
                  </a:lnTo>
                  <a:lnTo>
                    <a:pt x="30" y="944"/>
                  </a:lnTo>
                  <a:lnTo>
                    <a:pt x="31" y="944"/>
                  </a:lnTo>
                  <a:lnTo>
                    <a:pt x="31" y="942"/>
                  </a:lnTo>
                  <a:lnTo>
                    <a:pt x="31" y="942"/>
                  </a:lnTo>
                  <a:lnTo>
                    <a:pt x="31" y="941"/>
                  </a:lnTo>
                  <a:lnTo>
                    <a:pt x="33" y="939"/>
                  </a:lnTo>
                  <a:lnTo>
                    <a:pt x="36" y="932"/>
                  </a:lnTo>
                  <a:lnTo>
                    <a:pt x="38" y="932"/>
                  </a:lnTo>
                  <a:lnTo>
                    <a:pt x="38" y="932"/>
                  </a:lnTo>
                  <a:lnTo>
                    <a:pt x="38" y="931"/>
                  </a:lnTo>
                  <a:lnTo>
                    <a:pt x="43" y="929"/>
                  </a:lnTo>
                  <a:lnTo>
                    <a:pt x="43" y="929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1" y="932"/>
                  </a:lnTo>
                  <a:lnTo>
                    <a:pt x="41" y="932"/>
                  </a:lnTo>
                  <a:lnTo>
                    <a:pt x="40" y="932"/>
                  </a:lnTo>
                  <a:lnTo>
                    <a:pt x="40" y="932"/>
                  </a:lnTo>
                  <a:lnTo>
                    <a:pt x="38" y="936"/>
                  </a:lnTo>
                  <a:lnTo>
                    <a:pt x="30" y="949"/>
                  </a:lnTo>
                  <a:lnTo>
                    <a:pt x="30" y="949"/>
                  </a:lnTo>
                  <a:lnTo>
                    <a:pt x="31" y="951"/>
                  </a:lnTo>
                  <a:lnTo>
                    <a:pt x="33" y="951"/>
                  </a:lnTo>
                  <a:lnTo>
                    <a:pt x="35" y="951"/>
                  </a:lnTo>
                  <a:lnTo>
                    <a:pt x="35" y="961"/>
                  </a:lnTo>
                  <a:lnTo>
                    <a:pt x="35" y="964"/>
                  </a:lnTo>
                  <a:lnTo>
                    <a:pt x="35" y="964"/>
                  </a:lnTo>
                  <a:lnTo>
                    <a:pt x="36" y="966"/>
                  </a:lnTo>
                  <a:lnTo>
                    <a:pt x="36" y="967"/>
                  </a:lnTo>
                  <a:lnTo>
                    <a:pt x="40" y="966"/>
                  </a:lnTo>
                  <a:lnTo>
                    <a:pt x="41" y="964"/>
                  </a:lnTo>
                  <a:lnTo>
                    <a:pt x="41" y="964"/>
                  </a:lnTo>
                  <a:lnTo>
                    <a:pt x="43" y="962"/>
                  </a:lnTo>
                  <a:lnTo>
                    <a:pt x="43" y="962"/>
                  </a:lnTo>
                  <a:lnTo>
                    <a:pt x="46" y="952"/>
                  </a:lnTo>
                  <a:lnTo>
                    <a:pt x="51" y="946"/>
                  </a:lnTo>
                  <a:lnTo>
                    <a:pt x="56" y="947"/>
                  </a:lnTo>
                  <a:lnTo>
                    <a:pt x="58" y="947"/>
                  </a:lnTo>
                  <a:lnTo>
                    <a:pt x="58" y="947"/>
                  </a:lnTo>
                  <a:lnTo>
                    <a:pt x="58" y="946"/>
                  </a:lnTo>
                  <a:lnTo>
                    <a:pt x="60" y="946"/>
                  </a:lnTo>
                  <a:lnTo>
                    <a:pt x="60" y="944"/>
                  </a:lnTo>
                  <a:lnTo>
                    <a:pt x="63" y="937"/>
                  </a:lnTo>
                  <a:lnTo>
                    <a:pt x="65" y="932"/>
                  </a:lnTo>
                  <a:lnTo>
                    <a:pt x="65" y="932"/>
                  </a:lnTo>
                  <a:lnTo>
                    <a:pt x="81" y="931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4"/>
                  </a:lnTo>
                  <a:lnTo>
                    <a:pt x="83" y="934"/>
                  </a:lnTo>
                  <a:lnTo>
                    <a:pt x="85" y="934"/>
                  </a:lnTo>
                  <a:lnTo>
                    <a:pt x="85" y="934"/>
                  </a:lnTo>
                  <a:lnTo>
                    <a:pt x="86" y="934"/>
                  </a:lnTo>
                  <a:lnTo>
                    <a:pt x="93" y="931"/>
                  </a:lnTo>
                  <a:lnTo>
                    <a:pt x="98" y="927"/>
                  </a:lnTo>
                  <a:lnTo>
                    <a:pt x="101" y="926"/>
                  </a:lnTo>
                  <a:lnTo>
                    <a:pt x="101" y="931"/>
                  </a:lnTo>
                  <a:lnTo>
                    <a:pt x="100" y="932"/>
                  </a:lnTo>
                  <a:lnTo>
                    <a:pt x="98" y="932"/>
                  </a:lnTo>
                  <a:lnTo>
                    <a:pt x="98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0" y="934"/>
                  </a:lnTo>
                  <a:lnTo>
                    <a:pt x="85" y="939"/>
                  </a:lnTo>
                  <a:lnTo>
                    <a:pt x="85" y="939"/>
                  </a:lnTo>
                  <a:lnTo>
                    <a:pt x="83" y="939"/>
                  </a:lnTo>
                  <a:lnTo>
                    <a:pt x="81" y="944"/>
                  </a:lnTo>
                  <a:lnTo>
                    <a:pt x="78" y="947"/>
                  </a:lnTo>
                  <a:lnTo>
                    <a:pt x="78" y="949"/>
                  </a:lnTo>
                  <a:lnTo>
                    <a:pt x="75" y="959"/>
                  </a:lnTo>
                  <a:lnTo>
                    <a:pt x="73" y="961"/>
                  </a:lnTo>
                  <a:lnTo>
                    <a:pt x="73" y="964"/>
                  </a:lnTo>
                  <a:lnTo>
                    <a:pt x="73" y="964"/>
                  </a:lnTo>
                  <a:lnTo>
                    <a:pt x="73" y="966"/>
                  </a:lnTo>
                  <a:lnTo>
                    <a:pt x="71" y="964"/>
                  </a:lnTo>
                  <a:lnTo>
                    <a:pt x="71" y="962"/>
                  </a:lnTo>
                  <a:lnTo>
                    <a:pt x="71" y="962"/>
                  </a:lnTo>
                  <a:lnTo>
                    <a:pt x="73" y="959"/>
                  </a:lnTo>
                  <a:lnTo>
                    <a:pt x="76" y="949"/>
                  </a:lnTo>
                  <a:lnTo>
                    <a:pt x="80" y="942"/>
                  </a:lnTo>
                  <a:lnTo>
                    <a:pt x="80" y="941"/>
                  </a:lnTo>
                  <a:lnTo>
                    <a:pt x="81" y="939"/>
                  </a:lnTo>
                  <a:lnTo>
                    <a:pt x="83" y="937"/>
                  </a:lnTo>
                  <a:lnTo>
                    <a:pt x="83" y="937"/>
                  </a:lnTo>
                  <a:lnTo>
                    <a:pt x="85" y="936"/>
                  </a:lnTo>
                  <a:lnTo>
                    <a:pt x="83" y="936"/>
                  </a:lnTo>
                  <a:lnTo>
                    <a:pt x="83" y="936"/>
                  </a:lnTo>
                  <a:lnTo>
                    <a:pt x="83" y="934"/>
                  </a:lnTo>
                  <a:lnTo>
                    <a:pt x="81" y="934"/>
                  </a:lnTo>
                  <a:lnTo>
                    <a:pt x="80" y="934"/>
                  </a:lnTo>
                  <a:lnTo>
                    <a:pt x="78" y="934"/>
                  </a:lnTo>
                  <a:lnTo>
                    <a:pt x="76" y="934"/>
                  </a:lnTo>
                  <a:lnTo>
                    <a:pt x="76" y="934"/>
                  </a:lnTo>
                  <a:lnTo>
                    <a:pt x="70" y="939"/>
                  </a:lnTo>
                  <a:lnTo>
                    <a:pt x="63" y="944"/>
                  </a:lnTo>
                  <a:lnTo>
                    <a:pt x="58" y="949"/>
                  </a:lnTo>
                  <a:lnTo>
                    <a:pt x="55" y="959"/>
                  </a:lnTo>
                  <a:lnTo>
                    <a:pt x="45" y="967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1" y="971"/>
                  </a:lnTo>
                  <a:lnTo>
                    <a:pt x="41" y="971"/>
                  </a:lnTo>
                  <a:lnTo>
                    <a:pt x="38" y="971"/>
                  </a:lnTo>
                  <a:lnTo>
                    <a:pt x="38" y="971"/>
                  </a:lnTo>
                  <a:lnTo>
                    <a:pt x="36" y="972"/>
                  </a:lnTo>
                  <a:lnTo>
                    <a:pt x="35" y="972"/>
                  </a:lnTo>
                  <a:lnTo>
                    <a:pt x="33" y="974"/>
                  </a:lnTo>
                  <a:lnTo>
                    <a:pt x="31" y="977"/>
                  </a:lnTo>
                  <a:lnTo>
                    <a:pt x="31" y="979"/>
                  </a:lnTo>
                  <a:lnTo>
                    <a:pt x="35" y="986"/>
                  </a:lnTo>
                  <a:lnTo>
                    <a:pt x="35" y="986"/>
                  </a:lnTo>
                  <a:lnTo>
                    <a:pt x="36" y="987"/>
                  </a:lnTo>
                  <a:lnTo>
                    <a:pt x="41" y="989"/>
                  </a:lnTo>
                  <a:lnTo>
                    <a:pt x="45" y="989"/>
                  </a:lnTo>
                  <a:lnTo>
                    <a:pt x="46" y="989"/>
                  </a:lnTo>
                  <a:lnTo>
                    <a:pt x="48" y="987"/>
                  </a:lnTo>
                  <a:lnTo>
                    <a:pt x="48" y="987"/>
                  </a:lnTo>
                  <a:lnTo>
                    <a:pt x="50" y="986"/>
                  </a:lnTo>
                  <a:lnTo>
                    <a:pt x="50" y="986"/>
                  </a:lnTo>
                  <a:lnTo>
                    <a:pt x="53" y="986"/>
                  </a:lnTo>
                  <a:lnTo>
                    <a:pt x="55" y="984"/>
                  </a:lnTo>
                  <a:lnTo>
                    <a:pt x="55" y="984"/>
                  </a:lnTo>
                  <a:lnTo>
                    <a:pt x="58" y="984"/>
                  </a:lnTo>
                  <a:lnTo>
                    <a:pt x="60" y="984"/>
                  </a:lnTo>
                  <a:lnTo>
                    <a:pt x="60" y="984"/>
                  </a:lnTo>
                  <a:lnTo>
                    <a:pt x="58" y="984"/>
                  </a:lnTo>
                  <a:lnTo>
                    <a:pt x="46" y="991"/>
                  </a:lnTo>
                  <a:lnTo>
                    <a:pt x="46" y="991"/>
                  </a:lnTo>
                  <a:lnTo>
                    <a:pt x="30" y="994"/>
                  </a:lnTo>
                  <a:lnTo>
                    <a:pt x="26" y="994"/>
                  </a:lnTo>
                  <a:lnTo>
                    <a:pt x="21" y="992"/>
                  </a:lnTo>
                  <a:lnTo>
                    <a:pt x="20" y="989"/>
                  </a:lnTo>
                  <a:lnTo>
                    <a:pt x="20" y="986"/>
                  </a:lnTo>
                  <a:lnTo>
                    <a:pt x="18" y="987"/>
                  </a:lnTo>
                  <a:lnTo>
                    <a:pt x="16" y="989"/>
                  </a:lnTo>
                  <a:lnTo>
                    <a:pt x="10" y="994"/>
                  </a:lnTo>
                  <a:lnTo>
                    <a:pt x="1" y="1004"/>
                  </a:lnTo>
                  <a:lnTo>
                    <a:pt x="1" y="1004"/>
                  </a:lnTo>
                  <a:lnTo>
                    <a:pt x="1" y="1011"/>
                  </a:lnTo>
                  <a:lnTo>
                    <a:pt x="3" y="1019"/>
                  </a:lnTo>
                  <a:lnTo>
                    <a:pt x="3" y="1019"/>
                  </a:lnTo>
                  <a:lnTo>
                    <a:pt x="3" y="1021"/>
                  </a:lnTo>
                  <a:lnTo>
                    <a:pt x="6" y="1024"/>
                  </a:lnTo>
                  <a:lnTo>
                    <a:pt x="6" y="1026"/>
                  </a:lnTo>
                  <a:lnTo>
                    <a:pt x="10" y="1027"/>
                  </a:lnTo>
                  <a:lnTo>
                    <a:pt x="10" y="1027"/>
                  </a:lnTo>
                  <a:lnTo>
                    <a:pt x="11" y="1027"/>
                  </a:lnTo>
                  <a:lnTo>
                    <a:pt x="11" y="1027"/>
                  </a:lnTo>
                  <a:lnTo>
                    <a:pt x="28" y="1024"/>
                  </a:lnTo>
                  <a:lnTo>
                    <a:pt x="30" y="1024"/>
                  </a:lnTo>
                  <a:lnTo>
                    <a:pt x="30" y="1022"/>
                  </a:lnTo>
                  <a:lnTo>
                    <a:pt x="30" y="1022"/>
                  </a:lnTo>
                  <a:lnTo>
                    <a:pt x="30" y="1021"/>
                  </a:lnTo>
                  <a:lnTo>
                    <a:pt x="28" y="1017"/>
                  </a:lnTo>
                  <a:lnTo>
                    <a:pt x="26" y="1016"/>
                  </a:lnTo>
                  <a:lnTo>
                    <a:pt x="26" y="1016"/>
                  </a:lnTo>
                  <a:lnTo>
                    <a:pt x="25" y="1014"/>
                  </a:lnTo>
                  <a:lnTo>
                    <a:pt x="28" y="1014"/>
                  </a:lnTo>
                  <a:lnTo>
                    <a:pt x="35" y="1014"/>
                  </a:lnTo>
                  <a:lnTo>
                    <a:pt x="45" y="1014"/>
                  </a:lnTo>
                  <a:lnTo>
                    <a:pt x="45" y="1014"/>
                  </a:lnTo>
                  <a:lnTo>
                    <a:pt x="45" y="1016"/>
                  </a:lnTo>
                  <a:lnTo>
                    <a:pt x="45" y="1016"/>
                  </a:lnTo>
                  <a:lnTo>
                    <a:pt x="38" y="1017"/>
                  </a:lnTo>
                  <a:lnTo>
                    <a:pt x="36" y="1017"/>
                  </a:lnTo>
                  <a:lnTo>
                    <a:pt x="35" y="1017"/>
                  </a:lnTo>
                  <a:lnTo>
                    <a:pt x="33" y="1016"/>
                  </a:lnTo>
                  <a:lnTo>
                    <a:pt x="33" y="1016"/>
                  </a:lnTo>
                  <a:lnTo>
                    <a:pt x="31" y="1016"/>
                  </a:lnTo>
                  <a:lnTo>
                    <a:pt x="31" y="1017"/>
                  </a:lnTo>
                  <a:lnTo>
                    <a:pt x="31" y="1019"/>
                  </a:lnTo>
                  <a:lnTo>
                    <a:pt x="31" y="1019"/>
                  </a:lnTo>
                  <a:lnTo>
                    <a:pt x="31" y="1021"/>
                  </a:lnTo>
                  <a:lnTo>
                    <a:pt x="31" y="1024"/>
                  </a:lnTo>
                  <a:lnTo>
                    <a:pt x="31" y="1024"/>
                  </a:lnTo>
                  <a:lnTo>
                    <a:pt x="33" y="1024"/>
                  </a:lnTo>
                  <a:lnTo>
                    <a:pt x="33" y="1024"/>
                  </a:lnTo>
                  <a:lnTo>
                    <a:pt x="40" y="1021"/>
                  </a:lnTo>
                  <a:lnTo>
                    <a:pt x="48" y="1012"/>
                  </a:lnTo>
                  <a:lnTo>
                    <a:pt x="56" y="1011"/>
                  </a:lnTo>
                  <a:lnTo>
                    <a:pt x="60" y="1011"/>
                  </a:lnTo>
                  <a:lnTo>
                    <a:pt x="61" y="1011"/>
                  </a:lnTo>
                  <a:lnTo>
                    <a:pt x="63" y="1012"/>
                  </a:lnTo>
                  <a:lnTo>
                    <a:pt x="65" y="1012"/>
                  </a:lnTo>
                  <a:lnTo>
                    <a:pt x="61" y="1012"/>
                  </a:lnTo>
                  <a:lnTo>
                    <a:pt x="60" y="1012"/>
                  </a:lnTo>
                  <a:lnTo>
                    <a:pt x="50" y="1014"/>
                  </a:lnTo>
                  <a:lnTo>
                    <a:pt x="48" y="1014"/>
                  </a:lnTo>
                  <a:lnTo>
                    <a:pt x="41" y="1021"/>
                  </a:lnTo>
                  <a:lnTo>
                    <a:pt x="38" y="1024"/>
                  </a:lnTo>
                  <a:lnTo>
                    <a:pt x="38" y="1024"/>
                  </a:lnTo>
                  <a:lnTo>
                    <a:pt x="35" y="1027"/>
                  </a:lnTo>
                  <a:lnTo>
                    <a:pt x="35" y="1027"/>
                  </a:lnTo>
                  <a:lnTo>
                    <a:pt x="35" y="1029"/>
                  </a:lnTo>
                  <a:lnTo>
                    <a:pt x="40" y="1029"/>
                  </a:lnTo>
                  <a:lnTo>
                    <a:pt x="43" y="1031"/>
                  </a:lnTo>
                  <a:lnTo>
                    <a:pt x="43" y="1031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31"/>
                  </a:lnTo>
                  <a:lnTo>
                    <a:pt x="38" y="1039"/>
                  </a:lnTo>
                  <a:lnTo>
                    <a:pt x="31" y="1044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51"/>
                  </a:lnTo>
                  <a:lnTo>
                    <a:pt x="28" y="1066"/>
                  </a:lnTo>
                  <a:lnTo>
                    <a:pt x="28" y="1066"/>
                  </a:lnTo>
                  <a:lnTo>
                    <a:pt x="28" y="1068"/>
                  </a:lnTo>
                  <a:lnTo>
                    <a:pt x="30" y="1066"/>
                  </a:lnTo>
                  <a:lnTo>
                    <a:pt x="33" y="1061"/>
                  </a:lnTo>
                  <a:lnTo>
                    <a:pt x="33" y="1061"/>
                  </a:lnTo>
                  <a:lnTo>
                    <a:pt x="35" y="1059"/>
                  </a:lnTo>
                  <a:lnTo>
                    <a:pt x="35" y="1059"/>
                  </a:lnTo>
                  <a:lnTo>
                    <a:pt x="36" y="1059"/>
                  </a:lnTo>
                  <a:lnTo>
                    <a:pt x="48" y="1058"/>
                  </a:lnTo>
                  <a:lnTo>
                    <a:pt x="53" y="1058"/>
                  </a:lnTo>
                  <a:lnTo>
                    <a:pt x="58" y="1058"/>
                  </a:lnTo>
                  <a:lnTo>
                    <a:pt x="60" y="1058"/>
                  </a:lnTo>
                  <a:lnTo>
                    <a:pt x="58" y="1059"/>
                  </a:lnTo>
                  <a:lnTo>
                    <a:pt x="58" y="1059"/>
                  </a:lnTo>
                  <a:lnTo>
                    <a:pt x="56" y="1059"/>
                  </a:lnTo>
                  <a:lnTo>
                    <a:pt x="55" y="1059"/>
                  </a:lnTo>
                  <a:lnTo>
                    <a:pt x="46" y="1059"/>
                  </a:lnTo>
                  <a:lnTo>
                    <a:pt x="46" y="1059"/>
                  </a:lnTo>
                  <a:lnTo>
                    <a:pt x="45" y="1059"/>
                  </a:lnTo>
                  <a:lnTo>
                    <a:pt x="40" y="1061"/>
                  </a:lnTo>
                  <a:lnTo>
                    <a:pt x="38" y="1061"/>
                  </a:lnTo>
                  <a:lnTo>
                    <a:pt x="38" y="1061"/>
                  </a:lnTo>
                  <a:lnTo>
                    <a:pt x="35" y="1063"/>
                  </a:lnTo>
                  <a:lnTo>
                    <a:pt x="33" y="1063"/>
                  </a:lnTo>
                  <a:lnTo>
                    <a:pt x="33" y="1063"/>
                  </a:lnTo>
                  <a:lnTo>
                    <a:pt x="31" y="1064"/>
                  </a:lnTo>
                  <a:lnTo>
                    <a:pt x="30" y="1066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9"/>
                  </a:lnTo>
                  <a:lnTo>
                    <a:pt x="30" y="1071"/>
                  </a:lnTo>
                  <a:lnTo>
                    <a:pt x="31" y="1071"/>
                  </a:lnTo>
                  <a:lnTo>
                    <a:pt x="31" y="1073"/>
                  </a:lnTo>
                  <a:lnTo>
                    <a:pt x="33" y="1073"/>
                  </a:lnTo>
                  <a:lnTo>
                    <a:pt x="33" y="1074"/>
                  </a:lnTo>
                  <a:lnTo>
                    <a:pt x="35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3" y="1074"/>
                  </a:lnTo>
                  <a:lnTo>
                    <a:pt x="31" y="1074"/>
                  </a:lnTo>
                  <a:lnTo>
                    <a:pt x="31" y="1073"/>
                  </a:lnTo>
                  <a:lnTo>
                    <a:pt x="30" y="1073"/>
                  </a:lnTo>
                  <a:lnTo>
                    <a:pt x="30" y="1071"/>
                  </a:lnTo>
                  <a:lnTo>
                    <a:pt x="26" y="1068"/>
                  </a:lnTo>
                  <a:lnTo>
                    <a:pt x="25" y="1064"/>
                  </a:lnTo>
                  <a:lnTo>
                    <a:pt x="25" y="1063"/>
                  </a:lnTo>
                  <a:lnTo>
                    <a:pt x="23" y="1059"/>
                  </a:lnTo>
                  <a:lnTo>
                    <a:pt x="21" y="1059"/>
                  </a:lnTo>
                  <a:lnTo>
                    <a:pt x="10" y="1051"/>
                  </a:lnTo>
                  <a:lnTo>
                    <a:pt x="8" y="1051"/>
                  </a:lnTo>
                  <a:lnTo>
                    <a:pt x="8" y="1053"/>
                  </a:lnTo>
                  <a:lnTo>
                    <a:pt x="8" y="1054"/>
                  </a:lnTo>
                  <a:lnTo>
                    <a:pt x="6" y="1061"/>
                  </a:lnTo>
                  <a:lnTo>
                    <a:pt x="5" y="1064"/>
                  </a:lnTo>
                  <a:lnTo>
                    <a:pt x="3" y="1071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0" y="1074"/>
                  </a:lnTo>
                  <a:lnTo>
                    <a:pt x="0" y="1076"/>
                  </a:lnTo>
                  <a:lnTo>
                    <a:pt x="0" y="1083"/>
                  </a:lnTo>
                  <a:lnTo>
                    <a:pt x="0" y="1083"/>
                  </a:lnTo>
                  <a:lnTo>
                    <a:pt x="3" y="1094"/>
                  </a:lnTo>
                  <a:lnTo>
                    <a:pt x="3" y="1094"/>
                  </a:lnTo>
                  <a:lnTo>
                    <a:pt x="8" y="1101"/>
                  </a:lnTo>
                  <a:lnTo>
                    <a:pt x="18" y="1113"/>
                  </a:lnTo>
                  <a:lnTo>
                    <a:pt x="21" y="1116"/>
                  </a:lnTo>
                  <a:lnTo>
                    <a:pt x="31" y="1126"/>
                  </a:lnTo>
                  <a:lnTo>
                    <a:pt x="31" y="1126"/>
                  </a:lnTo>
                  <a:lnTo>
                    <a:pt x="40" y="1129"/>
                  </a:lnTo>
                  <a:lnTo>
                    <a:pt x="45" y="1129"/>
                  </a:lnTo>
                  <a:lnTo>
                    <a:pt x="50" y="1134"/>
                  </a:lnTo>
                  <a:lnTo>
                    <a:pt x="46" y="1136"/>
                  </a:lnTo>
                  <a:lnTo>
                    <a:pt x="41" y="1138"/>
                  </a:lnTo>
                  <a:lnTo>
                    <a:pt x="38" y="1143"/>
                  </a:lnTo>
                  <a:lnTo>
                    <a:pt x="38" y="1144"/>
                  </a:lnTo>
                  <a:lnTo>
                    <a:pt x="40" y="1144"/>
                  </a:lnTo>
                  <a:lnTo>
                    <a:pt x="41" y="1148"/>
                  </a:lnTo>
                  <a:lnTo>
                    <a:pt x="46" y="1149"/>
                  </a:lnTo>
                  <a:lnTo>
                    <a:pt x="58" y="1153"/>
                  </a:lnTo>
                  <a:lnTo>
                    <a:pt x="65" y="1154"/>
                  </a:lnTo>
                  <a:lnTo>
                    <a:pt x="75" y="1159"/>
                  </a:lnTo>
                  <a:lnTo>
                    <a:pt x="76" y="1159"/>
                  </a:lnTo>
                  <a:lnTo>
                    <a:pt x="81" y="1161"/>
                  </a:lnTo>
                  <a:lnTo>
                    <a:pt x="85" y="1161"/>
                  </a:lnTo>
                  <a:lnTo>
                    <a:pt x="86" y="1161"/>
                  </a:lnTo>
                  <a:lnTo>
                    <a:pt x="88" y="1161"/>
                  </a:lnTo>
                  <a:lnTo>
                    <a:pt x="90" y="1159"/>
                  </a:lnTo>
                  <a:lnTo>
                    <a:pt x="98" y="1158"/>
                  </a:lnTo>
                  <a:lnTo>
                    <a:pt x="103" y="1158"/>
                  </a:lnTo>
                  <a:lnTo>
                    <a:pt x="113" y="1158"/>
                  </a:lnTo>
                  <a:lnTo>
                    <a:pt x="116" y="1158"/>
                  </a:lnTo>
                  <a:lnTo>
                    <a:pt x="118" y="1156"/>
                  </a:lnTo>
                  <a:lnTo>
                    <a:pt x="120" y="1153"/>
                  </a:lnTo>
                  <a:lnTo>
                    <a:pt x="120" y="1149"/>
                  </a:lnTo>
                  <a:lnTo>
                    <a:pt x="121" y="1149"/>
                  </a:lnTo>
                  <a:lnTo>
                    <a:pt x="130" y="1144"/>
                  </a:lnTo>
                  <a:lnTo>
                    <a:pt x="135" y="1144"/>
                  </a:lnTo>
                  <a:lnTo>
                    <a:pt x="143" y="1139"/>
                  </a:lnTo>
                  <a:lnTo>
                    <a:pt x="145" y="1138"/>
                  </a:lnTo>
                  <a:lnTo>
                    <a:pt x="145" y="1138"/>
                  </a:lnTo>
                  <a:lnTo>
                    <a:pt x="146" y="1134"/>
                  </a:lnTo>
                  <a:lnTo>
                    <a:pt x="158" y="1124"/>
                  </a:lnTo>
                  <a:lnTo>
                    <a:pt x="173" y="1116"/>
                  </a:lnTo>
                  <a:lnTo>
                    <a:pt x="173" y="1114"/>
                  </a:lnTo>
                  <a:lnTo>
                    <a:pt x="201" y="1091"/>
                  </a:lnTo>
                  <a:lnTo>
                    <a:pt x="210" y="1094"/>
                  </a:lnTo>
                  <a:lnTo>
                    <a:pt x="212" y="1094"/>
                  </a:lnTo>
                  <a:lnTo>
                    <a:pt x="215" y="1094"/>
                  </a:lnTo>
                  <a:lnTo>
                    <a:pt x="215" y="1094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30" y="1084"/>
                  </a:lnTo>
                  <a:lnTo>
                    <a:pt x="232" y="1079"/>
                  </a:lnTo>
                  <a:lnTo>
                    <a:pt x="233" y="1074"/>
                  </a:lnTo>
                  <a:lnTo>
                    <a:pt x="235" y="1069"/>
                  </a:lnTo>
                  <a:lnTo>
                    <a:pt x="237" y="1068"/>
                  </a:lnTo>
                  <a:lnTo>
                    <a:pt x="237" y="1069"/>
                  </a:lnTo>
                  <a:lnTo>
                    <a:pt x="238" y="1069"/>
                  </a:lnTo>
                  <a:lnTo>
                    <a:pt x="238" y="1069"/>
                  </a:lnTo>
                  <a:lnTo>
                    <a:pt x="240" y="1069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0" y="1073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56"/>
                  </a:lnTo>
                  <a:lnTo>
                    <a:pt x="243" y="1054"/>
                  </a:lnTo>
                  <a:lnTo>
                    <a:pt x="242" y="1054"/>
                  </a:lnTo>
                  <a:lnTo>
                    <a:pt x="242" y="1053"/>
                  </a:lnTo>
                  <a:lnTo>
                    <a:pt x="237" y="1049"/>
                  </a:lnTo>
                  <a:lnTo>
                    <a:pt x="235" y="1046"/>
                  </a:lnTo>
                  <a:lnTo>
                    <a:pt x="235" y="1044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1"/>
                  </a:lnTo>
                  <a:lnTo>
                    <a:pt x="235" y="1041"/>
                  </a:lnTo>
                  <a:lnTo>
                    <a:pt x="235" y="1043"/>
                  </a:lnTo>
                  <a:lnTo>
                    <a:pt x="237" y="1044"/>
                  </a:lnTo>
                  <a:lnTo>
                    <a:pt x="238" y="1044"/>
                  </a:lnTo>
                  <a:lnTo>
                    <a:pt x="238" y="1046"/>
                  </a:lnTo>
                  <a:lnTo>
                    <a:pt x="240" y="1046"/>
                  </a:lnTo>
                  <a:lnTo>
                    <a:pt x="240" y="1044"/>
                  </a:lnTo>
                  <a:lnTo>
                    <a:pt x="240" y="1044"/>
                  </a:lnTo>
                  <a:lnTo>
                    <a:pt x="242" y="1041"/>
                  </a:lnTo>
                  <a:lnTo>
                    <a:pt x="242" y="1039"/>
                  </a:lnTo>
                  <a:lnTo>
                    <a:pt x="242" y="1037"/>
                  </a:lnTo>
                  <a:lnTo>
                    <a:pt x="242" y="1036"/>
                  </a:lnTo>
                  <a:lnTo>
                    <a:pt x="242" y="1034"/>
                  </a:lnTo>
                  <a:lnTo>
                    <a:pt x="242" y="1034"/>
                  </a:lnTo>
                  <a:lnTo>
                    <a:pt x="242" y="1032"/>
                  </a:lnTo>
                  <a:lnTo>
                    <a:pt x="240" y="1031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7" y="1024"/>
                  </a:lnTo>
                  <a:lnTo>
                    <a:pt x="237" y="1024"/>
                  </a:lnTo>
                  <a:lnTo>
                    <a:pt x="238" y="1026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3" y="1031"/>
                  </a:lnTo>
                  <a:lnTo>
                    <a:pt x="243" y="1032"/>
                  </a:lnTo>
                  <a:lnTo>
                    <a:pt x="243" y="1032"/>
                  </a:lnTo>
                  <a:lnTo>
                    <a:pt x="243" y="1039"/>
                  </a:lnTo>
                  <a:lnTo>
                    <a:pt x="243" y="1039"/>
                  </a:lnTo>
                  <a:lnTo>
                    <a:pt x="242" y="1044"/>
                  </a:lnTo>
                  <a:lnTo>
                    <a:pt x="242" y="1044"/>
                  </a:lnTo>
                  <a:lnTo>
                    <a:pt x="242" y="1046"/>
                  </a:lnTo>
                  <a:lnTo>
                    <a:pt x="242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5" y="1046"/>
                  </a:lnTo>
                  <a:lnTo>
                    <a:pt x="245" y="1046"/>
                  </a:lnTo>
                  <a:lnTo>
                    <a:pt x="248" y="1044"/>
                  </a:lnTo>
                  <a:lnTo>
                    <a:pt x="250" y="1044"/>
                  </a:lnTo>
                  <a:lnTo>
                    <a:pt x="250" y="1043"/>
                  </a:lnTo>
                  <a:lnTo>
                    <a:pt x="252" y="1041"/>
                  </a:lnTo>
                  <a:lnTo>
                    <a:pt x="252" y="1041"/>
                  </a:lnTo>
                  <a:lnTo>
                    <a:pt x="252" y="1039"/>
                  </a:lnTo>
                  <a:lnTo>
                    <a:pt x="252" y="1037"/>
                  </a:lnTo>
                  <a:lnTo>
                    <a:pt x="252" y="1036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48" y="1032"/>
                  </a:lnTo>
                  <a:lnTo>
                    <a:pt x="248" y="1032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16"/>
                  </a:lnTo>
                  <a:lnTo>
                    <a:pt x="250" y="1014"/>
                  </a:lnTo>
                  <a:lnTo>
                    <a:pt x="252" y="1014"/>
                  </a:lnTo>
                  <a:lnTo>
                    <a:pt x="258" y="1012"/>
                  </a:lnTo>
                  <a:lnTo>
                    <a:pt x="258" y="1012"/>
                  </a:lnTo>
                  <a:lnTo>
                    <a:pt x="260" y="1014"/>
                  </a:lnTo>
                  <a:lnTo>
                    <a:pt x="260" y="1014"/>
                  </a:lnTo>
                  <a:lnTo>
                    <a:pt x="262" y="1014"/>
                  </a:lnTo>
                  <a:lnTo>
                    <a:pt x="262" y="1019"/>
                  </a:lnTo>
                  <a:lnTo>
                    <a:pt x="262" y="1019"/>
                  </a:lnTo>
                  <a:lnTo>
                    <a:pt x="262" y="1021"/>
                  </a:lnTo>
                  <a:lnTo>
                    <a:pt x="258" y="1024"/>
                  </a:lnTo>
                  <a:lnTo>
                    <a:pt x="258" y="1024"/>
                  </a:lnTo>
                  <a:lnTo>
                    <a:pt x="258" y="1022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6"/>
                  </a:lnTo>
                  <a:lnTo>
                    <a:pt x="255" y="1017"/>
                  </a:lnTo>
                  <a:lnTo>
                    <a:pt x="253" y="1021"/>
                  </a:lnTo>
                  <a:lnTo>
                    <a:pt x="252" y="1022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50" y="1029"/>
                  </a:lnTo>
                  <a:lnTo>
                    <a:pt x="250" y="1031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3" y="1039"/>
                  </a:lnTo>
                  <a:lnTo>
                    <a:pt x="252" y="1048"/>
                  </a:lnTo>
                  <a:lnTo>
                    <a:pt x="252" y="1049"/>
                  </a:lnTo>
                  <a:lnTo>
                    <a:pt x="248" y="1058"/>
                  </a:lnTo>
                  <a:lnTo>
                    <a:pt x="250" y="1061"/>
                  </a:lnTo>
                  <a:lnTo>
                    <a:pt x="253" y="1069"/>
                  </a:lnTo>
                  <a:lnTo>
                    <a:pt x="253" y="1074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60" y="1079"/>
                  </a:lnTo>
                  <a:lnTo>
                    <a:pt x="258" y="1084"/>
                  </a:lnTo>
                  <a:lnTo>
                    <a:pt x="262" y="1079"/>
                  </a:lnTo>
                  <a:lnTo>
                    <a:pt x="262" y="1079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6"/>
                  </a:lnTo>
                  <a:lnTo>
                    <a:pt x="267" y="1088"/>
                  </a:lnTo>
                  <a:lnTo>
                    <a:pt x="273" y="1089"/>
                  </a:lnTo>
                  <a:lnTo>
                    <a:pt x="278" y="1088"/>
                  </a:lnTo>
                  <a:lnTo>
                    <a:pt x="278" y="1089"/>
                  </a:lnTo>
                  <a:lnTo>
                    <a:pt x="280" y="1089"/>
                  </a:lnTo>
                  <a:lnTo>
                    <a:pt x="280" y="1089"/>
                  </a:lnTo>
                  <a:lnTo>
                    <a:pt x="282" y="1093"/>
                  </a:lnTo>
                  <a:lnTo>
                    <a:pt x="282" y="1099"/>
                  </a:lnTo>
                  <a:lnTo>
                    <a:pt x="282" y="1099"/>
                  </a:lnTo>
                  <a:lnTo>
                    <a:pt x="282" y="1101"/>
                  </a:lnTo>
                  <a:lnTo>
                    <a:pt x="280" y="1106"/>
                  </a:lnTo>
                  <a:lnTo>
                    <a:pt x="280" y="1109"/>
                  </a:lnTo>
                  <a:lnTo>
                    <a:pt x="280" y="1109"/>
                  </a:lnTo>
                  <a:lnTo>
                    <a:pt x="282" y="1109"/>
                  </a:lnTo>
                  <a:lnTo>
                    <a:pt x="282" y="1111"/>
                  </a:lnTo>
                  <a:lnTo>
                    <a:pt x="285" y="1111"/>
                  </a:lnTo>
                  <a:lnTo>
                    <a:pt x="288" y="1109"/>
                  </a:lnTo>
                  <a:lnTo>
                    <a:pt x="288" y="1109"/>
                  </a:lnTo>
                  <a:lnTo>
                    <a:pt x="290" y="1109"/>
                  </a:lnTo>
                  <a:lnTo>
                    <a:pt x="292" y="1106"/>
                  </a:lnTo>
                  <a:lnTo>
                    <a:pt x="298" y="1089"/>
                  </a:lnTo>
                  <a:lnTo>
                    <a:pt x="302" y="1079"/>
                  </a:lnTo>
                  <a:lnTo>
                    <a:pt x="302" y="1079"/>
                  </a:lnTo>
                  <a:lnTo>
                    <a:pt x="302" y="1076"/>
                  </a:lnTo>
                  <a:lnTo>
                    <a:pt x="302" y="1074"/>
                  </a:lnTo>
                  <a:lnTo>
                    <a:pt x="302" y="1073"/>
                  </a:lnTo>
                  <a:lnTo>
                    <a:pt x="302" y="1063"/>
                  </a:lnTo>
                  <a:lnTo>
                    <a:pt x="300" y="1048"/>
                  </a:lnTo>
                  <a:lnTo>
                    <a:pt x="307" y="1043"/>
                  </a:lnTo>
                  <a:lnTo>
                    <a:pt x="308" y="1043"/>
                  </a:lnTo>
                  <a:lnTo>
                    <a:pt x="308" y="1043"/>
                  </a:lnTo>
                  <a:lnTo>
                    <a:pt x="312" y="1039"/>
                  </a:lnTo>
                  <a:lnTo>
                    <a:pt x="312" y="1037"/>
                  </a:lnTo>
                  <a:lnTo>
                    <a:pt x="312" y="1036"/>
                  </a:lnTo>
                  <a:lnTo>
                    <a:pt x="312" y="1031"/>
                  </a:lnTo>
                  <a:lnTo>
                    <a:pt x="320" y="1022"/>
                  </a:lnTo>
                  <a:lnTo>
                    <a:pt x="323" y="1022"/>
                  </a:lnTo>
                  <a:lnTo>
                    <a:pt x="325" y="1022"/>
                  </a:lnTo>
                  <a:lnTo>
                    <a:pt x="325" y="1022"/>
                  </a:lnTo>
                  <a:lnTo>
                    <a:pt x="327" y="1022"/>
                  </a:lnTo>
                  <a:lnTo>
                    <a:pt x="327" y="1021"/>
                  </a:lnTo>
                  <a:lnTo>
                    <a:pt x="333" y="1016"/>
                  </a:lnTo>
                  <a:lnTo>
                    <a:pt x="333" y="1016"/>
                  </a:lnTo>
                  <a:lnTo>
                    <a:pt x="342" y="1007"/>
                  </a:lnTo>
                  <a:lnTo>
                    <a:pt x="342" y="1007"/>
                  </a:lnTo>
                  <a:lnTo>
                    <a:pt x="343" y="1006"/>
                  </a:lnTo>
                  <a:lnTo>
                    <a:pt x="343" y="1004"/>
                  </a:lnTo>
                  <a:lnTo>
                    <a:pt x="343" y="1002"/>
                  </a:lnTo>
                  <a:lnTo>
                    <a:pt x="350" y="977"/>
                  </a:lnTo>
                  <a:lnTo>
                    <a:pt x="352" y="976"/>
                  </a:lnTo>
                  <a:lnTo>
                    <a:pt x="352" y="972"/>
                  </a:lnTo>
                  <a:lnTo>
                    <a:pt x="352" y="972"/>
                  </a:lnTo>
                  <a:lnTo>
                    <a:pt x="352" y="971"/>
                  </a:lnTo>
                  <a:lnTo>
                    <a:pt x="352" y="967"/>
                  </a:lnTo>
                  <a:lnTo>
                    <a:pt x="352" y="967"/>
                  </a:lnTo>
                  <a:lnTo>
                    <a:pt x="352" y="966"/>
                  </a:lnTo>
                  <a:lnTo>
                    <a:pt x="348" y="959"/>
                  </a:lnTo>
                  <a:lnTo>
                    <a:pt x="345" y="946"/>
                  </a:lnTo>
                  <a:lnTo>
                    <a:pt x="345" y="942"/>
                  </a:lnTo>
                  <a:lnTo>
                    <a:pt x="340" y="922"/>
                  </a:lnTo>
                  <a:lnTo>
                    <a:pt x="340" y="921"/>
                  </a:lnTo>
                  <a:lnTo>
                    <a:pt x="340" y="921"/>
                  </a:lnTo>
                  <a:lnTo>
                    <a:pt x="342" y="919"/>
                  </a:lnTo>
                  <a:lnTo>
                    <a:pt x="348" y="917"/>
                  </a:lnTo>
                  <a:lnTo>
                    <a:pt x="348" y="917"/>
                  </a:lnTo>
                  <a:lnTo>
                    <a:pt x="352" y="917"/>
                  </a:lnTo>
                  <a:lnTo>
                    <a:pt x="353" y="917"/>
                  </a:lnTo>
                  <a:lnTo>
                    <a:pt x="357" y="919"/>
                  </a:lnTo>
                  <a:lnTo>
                    <a:pt x="358" y="919"/>
                  </a:lnTo>
                  <a:lnTo>
                    <a:pt x="358" y="919"/>
                  </a:lnTo>
                  <a:lnTo>
                    <a:pt x="360" y="919"/>
                  </a:lnTo>
                  <a:lnTo>
                    <a:pt x="360" y="917"/>
                  </a:lnTo>
                  <a:lnTo>
                    <a:pt x="367" y="906"/>
                  </a:lnTo>
                  <a:lnTo>
                    <a:pt x="368" y="902"/>
                  </a:lnTo>
                  <a:lnTo>
                    <a:pt x="372" y="892"/>
                  </a:lnTo>
                  <a:lnTo>
                    <a:pt x="368" y="886"/>
                  </a:lnTo>
                  <a:lnTo>
                    <a:pt x="360" y="871"/>
                  </a:lnTo>
                  <a:lnTo>
                    <a:pt x="358" y="871"/>
                  </a:lnTo>
                  <a:lnTo>
                    <a:pt x="357" y="871"/>
                  </a:lnTo>
                  <a:lnTo>
                    <a:pt x="355" y="871"/>
                  </a:lnTo>
                  <a:lnTo>
                    <a:pt x="355" y="871"/>
                  </a:lnTo>
                  <a:lnTo>
                    <a:pt x="345" y="856"/>
                  </a:lnTo>
                  <a:lnTo>
                    <a:pt x="347" y="844"/>
                  </a:lnTo>
                  <a:lnTo>
                    <a:pt x="348" y="841"/>
                  </a:lnTo>
                  <a:lnTo>
                    <a:pt x="348" y="839"/>
                  </a:lnTo>
                  <a:lnTo>
                    <a:pt x="350" y="834"/>
                  </a:lnTo>
                  <a:lnTo>
                    <a:pt x="350" y="829"/>
                  </a:lnTo>
                  <a:lnTo>
                    <a:pt x="355" y="817"/>
                  </a:lnTo>
                  <a:lnTo>
                    <a:pt x="357" y="807"/>
                  </a:lnTo>
                  <a:lnTo>
                    <a:pt x="357" y="806"/>
                  </a:lnTo>
                  <a:lnTo>
                    <a:pt x="357" y="802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0" y="775"/>
                  </a:lnTo>
                  <a:lnTo>
                    <a:pt x="353" y="752"/>
                  </a:lnTo>
                  <a:lnTo>
                    <a:pt x="360" y="739"/>
                  </a:lnTo>
                  <a:lnTo>
                    <a:pt x="360" y="737"/>
                  </a:lnTo>
                  <a:lnTo>
                    <a:pt x="360" y="735"/>
                  </a:lnTo>
                  <a:lnTo>
                    <a:pt x="357" y="722"/>
                  </a:lnTo>
                  <a:lnTo>
                    <a:pt x="353" y="714"/>
                  </a:lnTo>
                  <a:lnTo>
                    <a:pt x="357" y="709"/>
                  </a:lnTo>
                  <a:lnTo>
                    <a:pt x="360" y="704"/>
                  </a:lnTo>
                  <a:lnTo>
                    <a:pt x="363" y="699"/>
                  </a:lnTo>
                  <a:lnTo>
                    <a:pt x="367" y="694"/>
                  </a:lnTo>
                  <a:lnTo>
                    <a:pt x="365" y="692"/>
                  </a:lnTo>
                  <a:lnTo>
                    <a:pt x="365" y="685"/>
                  </a:lnTo>
                  <a:lnTo>
                    <a:pt x="365" y="685"/>
                  </a:lnTo>
                  <a:lnTo>
                    <a:pt x="382" y="664"/>
                  </a:lnTo>
                  <a:lnTo>
                    <a:pt x="388" y="655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7" y="649"/>
                  </a:lnTo>
                  <a:lnTo>
                    <a:pt x="398" y="649"/>
                  </a:lnTo>
                  <a:lnTo>
                    <a:pt x="402" y="647"/>
                  </a:lnTo>
                  <a:lnTo>
                    <a:pt x="403" y="645"/>
                  </a:lnTo>
                  <a:lnTo>
                    <a:pt x="405" y="645"/>
                  </a:lnTo>
                  <a:lnTo>
                    <a:pt x="407" y="645"/>
                  </a:lnTo>
                  <a:lnTo>
                    <a:pt x="410" y="645"/>
                  </a:lnTo>
                  <a:lnTo>
                    <a:pt x="413" y="644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35" y="652"/>
                  </a:lnTo>
                  <a:lnTo>
                    <a:pt x="442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52" y="640"/>
                  </a:lnTo>
                  <a:lnTo>
                    <a:pt x="452" y="640"/>
                  </a:lnTo>
                  <a:lnTo>
                    <a:pt x="452" y="639"/>
                  </a:lnTo>
                  <a:lnTo>
                    <a:pt x="452" y="639"/>
                  </a:lnTo>
                  <a:lnTo>
                    <a:pt x="453" y="629"/>
                  </a:lnTo>
                  <a:lnTo>
                    <a:pt x="453" y="625"/>
                  </a:lnTo>
                  <a:lnTo>
                    <a:pt x="453" y="624"/>
                  </a:lnTo>
                  <a:lnTo>
                    <a:pt x="453" y="614"/>
                  </a:lnTo>
                  <a:lnTo>
                    <a:pt x="450" y="610"/>
                  </a:lnTo>
                  <a:lnTo>
                    <a:pt x="443" y="609"/>
                  </a:lnTo>
                  <a:lnTo>
                    <a:pt x="437" y="602"/>
                  </a:lnTo>
                  <a:lnTo>
                    <a:pt x="437" y="602"/>
                  </a:lnTo>
                  <a:lnTo>
                    <a:pt x="437" y="600"/>
                  </a:lnTo>
                  <a:lnTo>
                    <a:pt x="437" y="600"/>
                  </a:lnTo>
                  <a:lnTo>
                    <a:pt x="437" y="599"/>
                  </a:lnTo>
                  <a:lnTo>
                    <a:pt x="438" y="595"/>
                  </a:lnTo>
                  <a:lnTo>
                    <a:pt x="453" y="574"/>
                  </a:lnTo>
                  <a:lnTo>
                    <a:pt x="462" y="560"/>
                  </a:lnTo>
                  <a:lnTo>
                    <a:pt x="465" y="555"/>
                  </a:lnTo>
                  <a:lnTo>
                    <a:pt x="475" y="537"/>
                  </a:lnTo>
                  <a:lnTo>
                    <a:pt x="475" y="532"/>
                  </a:lnTo>
                  <a:lnTo>
                    <a:pt x="477" y="519"/>
                  </a:lnTo>
                  <a:lnTo>
                    <a:pt x="477" y="512"/>
                  </a:lnTo>
                  <a:lnTo>
                    <a:pt x="479" y="502"/>
                  </a:lnTo>
                  <a:lnTo>
                    <a:pt x="480" y="502"/>
                  </a:lnTo>
                  <a:lnTo>
                    <a:pt x="480" y="502"/>
                  </a:lnTo>
                  <a:lnTo>
                    <a:pt x="480" y="498"/>
                  </a:lnTo>
                  <a:lnTo>
                    <a:pt x="482" y="497"/>
                  </a:lnTo>
                  <a:lnTo>
                    <a:pt x="482" y="497"/>
                  </a:lnTo>
                  <a:lnTo>
                    <a:pt x="482" y="495"/>
                  </a:lnTo>
                  <a:lnTo>
                    <a:pt x="484" y="493"/>
                  </a:lnTo>
                  <a:lnTo>
                    <a:pt x="484" y="492"/>
                  </a:lnTo>
                  <a:lnTo>
                    <a:pt x="484" y="490"/>
                  </a:lnTo>
                  <a:lnTo>
                    <a:pt x="484" y="487"/>
                  </a:lnTo>
                  <a:lnTo>
                    <a:pt x="484" y="483"/>
                  </a:lnTo>
                  <a:lnTo>
                    <a:pt x="482" y="480"/>
                  </a:lnTo>
                  <a:lnTo>
                    <a:pt x="482" y="473"/>
                  </a:lnTo>
                  <a:lnTo>
                    <a:pt x="482" y="467"/>
                  </a:lnTo>
                  <a:lnTo>
                    <a:pt x="482" y="462"/>
                  </a:lnTo>
                  <a:lnTo>
                    <a:pt x="490" y="462"/>
                  </a:lnTo>
                  <a:lnTo>
                    <a:pt x="500" y="462"/>
                  </a:lnTo>
                  <a:lnTo>
                    <a:pt x="519" y="452"/>
                  </a:lnTo>
                  <a:lnTo>
                    <a:pt x="517" y="445"/>
                  </a:lnTo>
                  <a:lnTo>
                    <a:pt x="517" y="440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22" y="427"/>
                  </a:lnTo>
                  <a:lnTo>
                    <a:pt x="527" y="422"/>
                  </a:lnTo>
                  <a:lnTo>
                    <a:pt x="530" y="415"/>
                  </a:lnTo>
                  <a:lnTo>
                    <a:pt x="540" y="400"/>
                  </a:lnTo>
                  <a:lnTo>
                    <a:pt x="542" y="397"/>
                  </a:lnTo>
                  <a:lnTo>
                    <a:pt x="555" y="385"/>
                  </a:lnTo>
                  <a:lnTo>
                    <a:pt x="557" y="373"/>
                  </a:lnTo>
                  <a:lnTo>
                    <a:pt x="557" y="372"/>
                  </a:lnTo>
                  <a:lnTo>
                    <a:pt x="557" y="365"/>
                  </a:lnTo>
                  <a:lnTo>
                    <a:pt x="555" y="363"/>
                  </a:lnTo>
                  <a:lnTo>
                    <a:pt x="552" y="358"/>
                  </a:lnTo>
                  <a:lnTo>
                    <a:pt x="552" y="357"/>
                  </a:lnTo>
                  <a:lnTo>
                    <a:pt x="552" y="357"/>
                  </a:lnTo>
                  <a:lnTo>
                    <a:pt x="550" y="355"/>
                  </a:lnTo>
                  <a:lnTo>
                    <a:pt x="550" y="355"/>
                  </a:lnTo>
                  <a:lnTo>
                    <a:pt x="549" y="353"/>
                  </a:lnTo>
                  <a:lnTo>
                    <a:pt x="549" y="352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52" y="342"/>
                  </a:lnTo>
                  <a:lnTo>
                    <a:pt x="559" y="340"/>
                  </a:lnTo>
                  <a:lnTo>
                    <a:pt x="559" y="338"/>
                  </a:lnTo>
                  <a:lnTo>
                    <a:pt x="564" y="332"/>
                  </a:lnTo>
                  <a:lnTo>
                    <a:pt x="565" y="328"/>
                  </a:lnTo>
                  <a:lnTo>
                    <a:pt x="567" y="325"/>
                  </a:lnTo>
                  <a:lnTo>
                    <a:pt x="569" y="322"/>
                  </a:lnTo>
                  <a:lnTo>
                    <a:pt x="570" y="315"/>
                  </a:lnTo>
                  <a:lnTo>
                    <a:pt x="572" y="310"/>
                  </a:lnTo>
                  <a:lnTo>
                    <a:pt x="572" y="307"/>
                  </a:lnTo>
                  <a:lnTo>
                    <a:pt x="589" y="295"/>
                  </a:lnTo>
                  <a:lnTo>
                    <a:pt x="592" y="290"/>
                  </a:lnTo>
                  <a:lnTo>
                    <a:pt x="592" y="290"/>
                  </a:lnTo>
                  <a:lnTo>
                    <a:pt x="602" y="293"/>
                  </a:lnTo>
                  <a:lnTo>
                    <a:pt x="604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9" y="300"/>
                  </a:lnTo>
                  <a:lnTo>
                    <a:pt x="610" y="302"/>
                  </a:lnTo>
                  <a:lnTo>
                    <a:pt x="610" y="302"/>
                  </a:lnTo>
                  <a:lnTo>
                    <a:pt x="612" y="303"/>
                  </a:lnTo>
                  <a:lnTo>
                    <a:pt x="612" y="30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2" y="272"/>
                  </a:lnTo>
                  <a:lnTo>
                    <a:pt x="620" y="268"/>
                  </a:lnTo>
                  <a:lnTo>
                    <a:pt x="620" y="263"/>
                  </a:lnTo>
                  <a:lnTo>
                    <a:pt x="620" y="262"/>
                  </a:lnTo>
                  <a:lnTo>
                    <a:pt x="620" y="258"/>
                  </a:lnTo>
                  <a:lnTo>
                    <a:pt x="620" y="253"/>
                  </a:lnTo>
                  <a:lnTo>
                    <a:pt x="622" y="251"/>
                  </a:lnTo>
                  <a:lnTo>
                    <a:pt x="630" y="248"/>
                  </a:lnTo>
                  <a:lnTo>
                    <a:pt x="639" y="255"/>
                  </a:lnTo>
                  <a:lnTo>
                    <a:pt x="650" y="255"/>
                  </a:lnTo>
                  <a:lnTo>
                    <a:pt x="669" y="262"/>
                  </a:lnTo>
                  <a:lnTo>
                    <a:pt x="680" y="267"/>
                  </a:lnTo>
                  <a:lnTo>
                    <a:pt x="687" y="265"/>
                  </a:lnTo>
                  <a:lnTo>
                    <a:pt x="692" y="258"/>
                  </a:lnTo>
                  <a:lnTo>
                    <a:pt x="692" y="258"/>
                  </a:lnTo>
                  <a:lnTo>
                    <a:pt x="694" y="257"/>
                  </a:lnTo>
                  <a:lnTo>
                    <a:pt x="694" y="255"/>
                  </a:lnTo>
                  <a:lnTo>
                    <a:pt x="694" y="255"/>
                  </a:lnTo>
                  <a:lnTo>
                    <a:pt x="690" y="253"/>
                  </a:lnTo>
                  <a:lnTo>
                    <a:pt x="685" y="250"/>
                  </a:lnTo>
                  <a:lnTo>
                    <a:pt x="689" y="246"/>
                  </a:lnTo>
                  <a:lnTo>
                    <a:pt x="692" y="240"/>
                  </a:lnTo>
                  <a:lnTo>
                    <a:pt x="694" y="238"/>
                  </a:lnTo>
                  <a:lnTo>
                    <a:pt x="695" y="233"/>
                  </a:lnTo>
                  <a:lnTo>
                    <a:pt x="697" y="230"/>
                  </a:lnTo>
                  <a:lnTo>
                    <a:pt x="699" y="226"/>
                  </a:lnTo>
                  <a:lnTo>
                    <a:pt x="697" y="215"/>
                  </a:lnTo>
                  <a:lnTo>
                    <a:pt x="690" y="203"/>
                  </a:lnTo>
                  <a:lnTo>
                    <a:pt x="705" y="201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" name="Freeform 228"/>
            <p:cNvSpPr>
              <a:spLocks/>
            </p:cNvSpPr>
            <p:nvPr/>
          </p:nvSpPr>
          <p:spPr bwMode="auto">
            <a:xfrm>
              <a:off x="7177901" y="1159239"/>
              <a:ext cx="6752" cy="8102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" name="Freeform 229"/>
            <p:cNvSpPr>
              <a:spLocks/>
            </p:cNvSpPr>
            <p:nvPr/>
          </p:nvSpPr>
          <p:spPr bwMode="auto">
            <a:xfrm>
              <a:off x="7177901" y="1159239"/>
              <a:ext cx="6752" cy="8102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Freeform 230"/>
            <p:cNvSpPr>
              <a:spLocks/>
            </p:cNvSpPr>
            <p:nvPr/>
          </p:nvSpPr>
          <p:spPr bwMode="auto">
            <a:xfrm>
              <a:off x="7179251" y="11673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Freeform 231"/>
            <p:cNvSpPr>
              <a:spLocks/>
            </p:cNvSpPr>
            <p:nvPr/>
          </p:nvSpPr>
          <p:spPr bwMode="auto">
            <a:xfrm>
              <a:off x="7179251" y="11673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Line 232"/>
            <p:cNvSpPr>
              <a:spLocks noChangeShapeType="1"/>
            </p:cNvSpPr>
            <p:nvPr/>
          </p:nvSpPr>
          <p:spPr bwMode="auto">
            <a:xfrm>
              <a:off x="7179251" y="1167340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Line 233"/>
            <p:cNvSpPr>
              <a:spLocks noChangeShapeType="1"/>
            </p:cNvSpPr>
            <p:nvPr/>
          </p:nvSpPr>
          <p:spPr bwMode="auto">
            <a:xfrm>
              <a:off x="7179251" y="1167340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234"/>
            <p:cNvSpPr>
              <a:spLocks/>
            </p:cNvSpPr>
            <p:nvPr/>
          </p:nvSpPr>
          <p:spPr bwMode="auto">
            <a:xfrm>
              <a:off x="7195455" y="1153838"/>
              <a:ext cx="5401" cy="13503"/>
            </a:xfrm>
            <a:custGeom>
              <a:avLst/>
              <a:gdLst>
                <a:gd name="T0" fmla="*/ 4 w 4"/>
                <a:gd name="T1" fmla="*/ 5 h 10"/>
                <a:gd name="T2" fmla="*/ 4 w 4"/>
                <a:gd name="T3" fmla="*/ 4 h 10"/>
                <a:gd name="T4" fmla="*/ 4 w 4"/>
                <a:gd name="T5" fmla="*/ 2 h 10"/>
                <a:gd name="T6" fmla="*/ 0 w 4"/>
                <a:gd name="T7" fmla="*/ 0 h 10"/>
                <a:gd name="T8" fmla="*/ 0 w 4"/>
                <a:gd name="T9" fmla="*/ 0 h 10"/>
                <a:gd name="T10" fmla="*/ 0 w 4"/>
                <a:gd name="T11" fmla="*/ 2 h 10"/>
                <a:gd name="T12" fmla="*/ 0 w 4"/>
                <a:gd name="T13" fmla="*/ 2 h 10"/>
                <a:gd name="T14" fmla="*/ 0 w 4"/>
                <a:gd name="T15" fmla="*/ 4 h 10"/>
                <a:gd name="T16" fmla="*/ 0 w 4"/>
                <a:gd name="T17" fmla="*/ 5 h 10"/>
                <a:gd name="T18" fmla="*/ 0 w 4"/>
                <a:gd name="T19" fmla="*/ 5 h 10"/>
                <a:gd name="T20" fmla="*/ 0 w 4"/>
                <a:gd name="T21" fmla="*/ 7 h 10"/>
                <a:gd name="T22" fmla="*/ 0 w 4"/>
                <a:gd name="T23" fmla="*/ 9 h 10"/>
                <a:gd name="T24" fmla="*/ 0 w 4"/>
                <a:gd name="T25" fmla="*/ 9 h 10"/>
                <a:gd name="T26" fmla="*/ 2 w 4"/>
                <a:gd name="T27" fmla="*/ 10 h 10"/>
                <a:gd name="T28" fmla="*/ 2 w 4"/>
                <a:gd name="T29" fmla="*/ 9 h 10"/>
                <a:gd name="T30" fmla="*/ 4 w 4"/>
                <a:gd name="T31" fmla="*/ 9 h 10"/>
                <a:gd name="T32" fmla="*/ 4 w 4"/>
                <a:gd name="T33" fmla="*/ 7 h 10"/>
                <a:gd name="T34" fmla="*/ 4 w 4"/>
                <a:gd name="T35" fmla="*/ 5 h 10"/>
                <a:gd name="T36" fmla="*/ 4 w 4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4" y="5"/>
                  </a:moveTo>
                  <a:lnTo>
                    <a:pt x="4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235"/>
            <p:cNvSpPr>
              <a:spLocks/>
            </p:cNvSpPr>
            <p:nvPr/>
          </p:nvSpPr>
          <p:spPr bwMode="auto">
            <a:xfrm>
              <a:off x="6635095" y="1469799"/>
              <a:ext cx="4051" cy="4051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2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3 h 3"/>
                <a:gd name="T20" fmla="*/ 3 w 3"/>
                <a:gd name="T21" fmla="*/ 3 h 3"/>
                <a:gd name="T22" fmla="*/ 3 w 3"/>
                <a:gd name="T23" fmla="*/ 2 h 3"/>
                <a:gd name="T24" fmla="*/ 3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236"/>
            <p:cNvSpPr>
              <a:spLocks/>
            </p:cNvSpPr>
            <p:nvPr/>
          </p:nvSpPr>
          <p:spPr bwMode="auto">
            <a:xfrm>
              <a:off x="6853837" y="1314519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3 w 5"/>
                <a:gd name="T5" fmla="*/ 0 h 2"/>
                <a:gd name="T6" fmla="*/ 1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0 h 2"/>
                <a:gd name="T14" fmla="*/ 1 w 5"/>
                <a:gd name="T15" fmla="*/ 0 h 2"/>
                <a:gd name="T16" fmla="*/ 3 w 5"/>
                <a:gd name="T17" fmla="*/ 2 h 2"/>
                <a:gd name="T18" fmla="*/ 5 w 5"/>
                <a:gd name="T19" fmla="*/ 2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Freeform 237"/>
            <p:cNvSpPr>
              <a:spLocks/>
            </p:cNvSpPr>
            <p:nvPr/>
          </p:nvSpPr>
          <p:spPr bwMode="auto">
            <a:xfrm>
              <a:off x="6901097" y="1132233"/>
              <a:ext cx="89117" cy="101270"/>
            </a:xfrm>
            <a:custGeom>
              <a:avLst/>
              <a:gdLst>
                <a:gd name="T0" fmla="*/ 66 w 66"/>
                <a:gd name="T1" fmla="*/ 18 h 75"/>
                <a:gd name="T2" fmla="*/ 66 w 66"/>
                <a:gd name="T3" fmla="*/ 16 h 75"/>
                <a:gd name="T4" fmla="*/ 65 w 66"/>
                <a:gd name="T5" fmla="*/ 15 h 75"/>
                <a:gd name="T6" fmla="*/ 60 w 66"/>
                <a:gd name="T7" fmla="*/ 11 h 75"/>
                <a:gd name="T8" fmla="*/ 56 w 66"/>
                <a:gd name="T9" fmla="*/ 8 h 75"/>
                <a:gd name="T10" fmla="*/ 51 w 66"/>
                <a:gd name="T11" fmla="*/ 6 h 75"/>
                <a:gd name="T12" fmla="*/ 41 w 66"/>
                <a:gd name="T13" fmla="*/ 5 h 75"/>
                <a:gd name="T14" fmla="*/ 26 w 66"/>
                <a:gd name="T15" fmla="*/ 1 h 75"/>
                <a:gd name="T16" fmla="*/ 21 w 66"/>
                <a:gd name="T17" fmla="*/ 0 h 75"/>
                <a:gd name="T18" fmla="*/ 18 w 66"/>
                <a:gd name="T19" fmla="*/ 0 h 75"/>
                <a:gd name="T20" fmla="*/ 11 w 66"/>
                <a:gd name="T21" fmla="*/ 3 h 75"/>
                <a:gd name="T22" fmla="*/ 8 w 66"/>
                <a:gd name="T23" fmla="*/ 5 h 75"/>
                <a:gd name="T24" fmla="*/ 5 w 66"/>
                <a:gd name="T25" fmla="*/ 8 h 75"/>
                <a:gd name="T26" fmla="*/ 1 w 66"/>
                <a:gd name="T27" fmla="*/ 15 h 75"/>
                <a:gd name="T28" fmla="*/ 1 w 66"/>
                <a:gd name="T29" fmla="*/ 16 h 75"/>
                <a:gd name="T30" fmla="*/ 0 w 66"/>
                <a:gd name="T31" fmla="*/ 23 h 75"/>
                <a:gd name="T32" fmla="*/ 0 w 66"/>
                <a:gd name="T33" fmla="*/ 26 h 75"/>
                <a:gd name="T34" fmla="*/ 0 w 66"/>
                <a:gd name="T35" fmla="*/ 31 h 75"/>
                <a:gd name="T36" fmla="*/ 0 w 66"/>
                <a:gd name="T37" fmla="*/ 35 h 75"/>
                <a:gd name="T38" fmla="*/ 1 w 66"/>
                <a:gd name="T39" fmla="*/ 38 h 75"/>
                <a:gd name="T40" fmla="*/ 5 w 66"/>
                <a:gd name="T41" fmla="*/ 52 h 75"/>
                <a:gd name="T42" fmla="*/ 13 w 66"/>
                <a:gd name="T43" fmla="*/ 67 h 75"/>
                <a:gd name="T44" fmla="*/ 13 w 66"/>
                <a:gd name="T45" fmla="*/ 67 h 75"/>
                <a:gd name="T46" fmla="*/ 30 w 66"/>
                <a:gd name="T47" fmla="*/ 75 h 75"/>
                <a:gd name="T48" fmla="*/ 36 w 66"/>
                <a:gd name="T49" fmla="*/ 72 h 75"/>
                <a:gd name="T50" fmla="*/ 38 w 66"/>
                <a:gd name="T51" fmla="*/ 70 h 75"/>
                <a:gd name="T52" fmla="*/ 41 w 66"/>
                <a:gd name="T53" fmla="*/ 68 h 75"/>
                <a:gd name="T54" fmla="*/ 53 w 66"/>
                <a:gd name="T55" fmla="*/ 55 h 75"/>
                <a:gd name="T56" fmla="*/ 53 w 66"/>
                <a:gd name="T57" fmla="*/ 55 h 75"/>
                <a:gd name="T58" fmla="*/ 58 w 66"/>
                <a:gd name="T59" fmla="*/ 47 h 75"/>
                <a:gd name="T60" fmla="*/ 58 w 66"/>
                <a:gd name="T61" fmla="*/ 36 h 75"/>
                <a:gd name="T62" fmla="*/ 56 w 66"/>
                <a:gd name="T63" fmla="*/ 33 h 75"/>
                <a:gd name="T64" fmla="*/ 56 w 66"/>
                <a:gd name="T65" fmla="*/ 26 h 75"/>
                <a:gd name="T66" fmla="*/ 60 w 66"/>
                <a:gd name="T67" fmla="*/ 18 h 75"/>
                <a:gd name="T68" fmla="*/ 61 w 66"/>
                <a:gd name="T69" fmla="*/ 16 h 75"/>
                <a:gd name="T70" fmla="*/ 61 w 66"/>
                <a:gd name="T71" fmla="*/ 21 h 75"/>
                <a:gd name="T72" fmla="*/ 63 w 66"/>
                <a:gd name="T73" fmla="*/ 23 h 75"/>
                <a:gd name="T74" fmla="*/ 63 w 66"/>
                <a:gd name="T75" fmla="*/ 26 h 75"/>
                <a:gd name="T76" fmla="*/ 65 w 66"/>
                <a:gd name="T77" fmla="*/ 30 h 75"/>
                <a:gd name="T78" fmla="*/ 66 w 66"/>
                <a:gd name="T79" fmla="*/ 30 h 75"/>
                <a:gd name="T80" fmla="*/ 66 w 66"/>
                <a:gd name="T81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" h="75">
                  <a:moveTo>
                    <a:pt x="66" y="21"/>
                  </a:move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3" y="13"/>
                  </a:lnTo>
                  <a:lnTo>
                    <a:pt x="60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1" y="5"/>
                  </a:lnTo>
                  <a:lnTo>
                    <a:pt x="36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5" y="6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6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58" y="36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6" y="2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238"/>
            <p:cNvSpPr>
              <a:spLocks/>
            </p:cNvSpPr>
            <p:nvPr/>
          </p:nvSpPr>
          <p:spPr bwMode="auto">
            <a:xfrm>
              <a:off x="6969960" y="1143036"/>
              <a:ext cx="12153" cy="10802"/>
            </a:xfrm>
            <a:custGeom>
              <a:avLst/>
              <a:gdLst>
                <a:gd name="T0" fmla="*/ 9 w 9"/>
                <a:gd name="T1" fmla="*/ 7 h 8"/>
                <a:gd name="T2" fmla="*/ 7 w 9"/>
                <a:gd name="T3" fmla="*/ 5 h 8"/>
                <a:gd name="T4" fmla="*/ 7 w 9"/>
                <a:gd name="T5" fmla="*/ 3 h 8"/>
                <a:gd name="T6" fmla="*/ 5 w 9"/>
                <a:gd name="T7" fmla="*/ 3 h 8"/>
                <a:gd name="T8" fmla="*/ 5 w 9"/>
                <a:gd name="T9" fmla="*/ 2 h 8"/>
                <a:gd name="T10" fmla="*/ 5 w 9"/>
                <a:gd name="T11" fmla="*/ 2 h 8"/>
                <a:gd name="T12" fmla="*/ 2 w 9"/>
                <a:gd name="T13" fmla="*/ 2 h 8"/>
                <a:gd name="T14" fmla="*/ 2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2 h 8"/>
                <a:gd name="T26" fmla="*/ 7 w 9"/>
                <a:gd name="T27" fmla="*/ 8 h 8"/>
                <a:gd name="T28" fmla="*/ 7 w 9"/>
                <a:gd name="T29" fmla="*/ 8 h 8"/>
                <a:gd name="T30" fmla="*/ 7 w 9"/>
                <a:gd name="T31" fmla="*/ 8 h 8"/>
                <a:gd name="T32" fmla="*/ 9 w 9"/>
                <a:gd name="T33" fmla="*/ 8 h 8"/>
                <a:gd name="T34" fmla="*/ 9 w 9"/>
                <a:gd name="T35" fmla="*/ 7 h 8"/>
                <a:gd name="T36" fmla="*/ 9 w 9"/>
                <a:gd name="T3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8">
                  <a:moveTo>
                    <a:pt x="9" y="7"/>
                  </a:move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" name="Freeform 239"/>
            <p:cNvSpPr>
              <a:spLocks/>
            </p:cNvSpPr>
            <p:nvPr/>
          </p:nvSpPr>
          <p:spPr bwMode="auto">
            <a:xfrm>
              <a:off x="6521672" y="1429292"/>
              <a:ext cx="5401" cy="6752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2 w 4"/>
                <a:gd name="T9" fmla="*/ 0 h 5"/>
                <a:gd name="T10" fmla="*/ 0 w 4"/>
                <a:gd name="T11" fmla="*/ 0 h 5"/>
                <a:gd name="T12" fmla="*/ 0 w 4"/>
                <a:gd name="T13" fmla="*/ 2 h 5"/>
                <a:gd name="T14" fmla="*/ 2 w 4"/>
                <a:gd name="T15" fmla="*/ 2 h 5"/>
                <a:gd name="T16" fmla="*/ 2 w 4"/>
                <a:gd name="T17" fmla="*/ 3 h 5"/>
                <a:gd name="T18" fmla="*/ 2 w 4"/>
                <a:gd name="T19" fmla="*/ 5 h 5"/>
                <a:gd name="T20" fmla="*/ 4 w 4"/>
                <a:gd name="T21" fmla="*/ 5 h 5"/>
                <a:gd name="T22" fmla="*/ 4 w 4"/>
                <a:gd name="T23" fmla="*/ 3 h 5"/>
                <a:gd name="T24" fmla="*/ 4 w 4"/>
                <a:gd name="T25" fmla="*/ 3 h 5"/>
                <a:gd name="T26" fmla="*/ 4 w 4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" name="Freeform 240"/>
            <p:cNvSpPr>
              <a:spLocks/>
            </p:cNvSpPr>
            <p:nvPr/>
          </p:nvSpPr>
          <p:spPr bwMode="auto">
            <a:xfrm>
              <a:off x="6298879" y="1359078"/>
              <a:ext cx="17554" cy="6752"/>
            </a:xfrm>
            <a:custGeom>
              <a:avLst/>
              <a:gdLst>
                <a:gd name="T0" fmla="*/ 13 w 13"/>
                <a:gd name="T1" fmla="*/ 4 h 5"/>
                <a:gd name="T2" fmla="*/ 13 w 13"/>
                <a:gd name="T3" fmla="*/ 4 h 5"/>
                <a:gd name="T4" fmla="*/ 7 w 13"/>
                <a:gd name="T5" fmla="*/ 0 h 5"/>
                <a:gd name="T6" fmla="*/ 7 w 13"/>
                <a:gd name="T7" fmla="*/ 0 h 5"/>
                <a:gd name="T8" fmla="*/ 3 w 13"/>
                <a:gd name="T9" fmla="*/ 0 h 5"/>
                <a:gd name="T10" fmla="*/ 2 w 13"/>
                <a:gd name="T11" fmla="*/ 0 h 5"/>
                <a:gd name="T12" fmla="*/ 0 w 13"/>
                <a:gd name="T13" fmla="*/ 2 h 5"/>
                <a:gd name="T14" fmla="*/ 0 w 13"/>
                <a:gd name="T15" fmla="*/ 4 h 5"/>
                <a:gd name="T16" fmla="*/ 0 w 13"/>
                <a:gd name="T17" fmla="*/ 4 h 5"/>
                <a:gd name="T18" fmla="*/ 0 w 13"/>
                <a:gd name="T19" fmla="*/ 5 h 5"/>
                <a:gd name="T20" fmla="*/ 0 w 13"/>
                <a:gd name="T21" fmla="*/ 5 h 5"/>
                <a:gd name="T22" fmla="*/ 0 w 13"/>
                <a:gd name="T23" fmla="*/ 5 h 5"/>
                <a:gd name="T24" fmla="*/ 2 w 13"/>
                <a:gd name="T25" fmla="*/ 5 h 5"/>
                <a:gd name="T26" fmla="*/ 3 w 13"/>
                <a:gd name="T27" fmla="*/ 5 h 5"/>
                <a:gd name="T28" fmla="*/ 7 w 13"/>
                <a:gd name="T29" fmla="*/ 5 h 5"/>
                <a:gd name="T30" fmla="*/ 12 w 13"/>
                <a:gd name="T31" fmla="*/ 5 h 5"/>
                <a:gd name="T32" fmla="*/ 13 w 13"/>
                <a:gd name="T33" fmla="*/ 4 h 5"/>
                <a:gd name="T34" fmla="*/ 13 w 13"/>
                <a:gd name="T35" fmla="*/ 4 h 5"/>
                <a:gd name="T36" fmla="*/ 13 w 13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lnTo>
                    <a:pt x="13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Freeform 241"/>
            <p:cNvSpPr>
              <a:spLocks/>
            </p:cNvSpPr>
            <p:nvPr/>
          </p:nvSpPr>
          <p:spPr bwMode="auto">
            <a:xfrm>
              <a:off x="6329935" y="1368529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0 w 5"/>
                <a:gd name="T13" fmla="*/ 0 h 2"/>
                <a:gd name="T14" fmla="*/ 0 w 5"/>
                <a:gd name="T15" fmla="*/ 2 h 2"/>
                <a:gd name="T16" fmla="*/ 2 w 5"/>
                <a:gd name="T17" fmla="*/ 2 h 2"/>
                <a:gd name="T18" fmla="*/ 2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" name="Freeform 242"/>
            <p:cNvSpPr>
              <a:spLocks/>
            </p:cNvSpPr>
            <p:nvPr/>
          </p:nvSpPr>
          <p:spPr bwMode="auto">
            <a:xfrm>
              <a:off x="7050976" y="1222701"/>
              <a:ext cx="0" cy="135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" name="Line 243"/>
            <p:cNvSpPr>
              <a:spLocks noChangeShapeType="1"/>
            </p:cNvSpPr>
            <p:nvPr/>
          </p:nvSpPr>
          <p:spPr bwMode="auto">
            <a:xfrm>
              <a:off x="7050976" y="1222701"/>
              <a:ext cx="0" cy="1351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244"/>
            <p:cNvSpPr>
              <a:spLocks/>
            </p:cNvSpPr>
            <p:nvPr/>
          </p:nvSpPr>
          <p:spPr bwMode="auto">
            <a:xfrm>
              <a:off x="7050976" y="1202447"/>
              <a:ext cx="22955" cy="27005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Freeform 245"/>
            <p:cNvSpPr>
              <a:spLocks/>
            </p:cNvSpPr>
            <p:nvPr/>
          </p:nvSpPr>
          <p:spPr bwMode="auto">
            <a:xfrm>
              <a:off x="7050976" y="1202447"/>
              <a:ext cx="22955" cy="27005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" name="Freeform 246"/>
            <p:cNvSpPr>
              <a:spLocks/>
            </p:cNvSpPr>
            <p:nvPr/>
          </p:nvSpPr>
          <p:spPr bwMode="auto">
            <a:xfrm>
              <a:off x="6770121" y="1562967"/>
              <a:ext cx="14853" cy="10802"/>
            </a:xfrm>
            <a:custGeom>
              <a:avLst/>
              <a:gdLst>
                <a:gd name="T0" fmla="*/ 0 w 11"/>
                <a:gd name="T1" fmla="*/ 5 h 8"/>
                <a:gd name="T2" fmla="*/ 0 w 11"/>
                <a:gd name="T3" fmla="*/ 5 h 8"/>
                <a:gd name="T4" fmla="*/ 3 w 11"/>
                <a:gd name="T5" fmla="*/ 6 h 8"/>
                <a:gd name="T6" fmla="*/ 5 w 11"/>
                <a:gd name="T7" fmla="*/ 8 h 8"/>
                <a:gd name="T8" fmla="*/ 6 w 11"/>
                <a:gd name="T9" fmla="*/ 8 h 8"/>
                <a:gd name="T10" fmla="*/ 6 w 11"/>
                <a:gd name="T11" fmla="*/ 8 h 8"/>
                <a:gd name="T12" fmla="*/ 8 w 11"/>
                <a:gd name="T13" fmla="*/ 8 h 8"/>
                <a:gd name="T14" fmla="*/ 10 w 11"/>
                <a:gd name="T15" fmla="*/ 8 h 8"/>
                <a:gd name="T16" fmla="*/ 11 w 11"/>
                <a:gd name="T17" fmla="*/ 8 h 8"/>
                <a:gd name="T18" fmla="*/ 11 w 11"/>
                <a:gd name="T19" fmla="*/ 6 h 8"/>
                <a:gd name="T20" fmla="*/ 11 w 11"/>
                <a:gd name="T21" fmla="*/ 6 h 8"/>
                <a:gd name="T22" fmla="*/ 11 w 11"/>
                <a:gd name="T23" fmla="*/ 5 h 8"/>
                <a:gd name="T24" fmla="*/ 10 w 11"/>
                <a:gd name="T25" fmla="*/ 5 h 8"/>
                <a:gd name="T26" fmla="*/ 8 w 11"/>
                <a:gd name="T27" fmla="*/ 3 h 8"/>
                <a:gd name="T28" fmla="*/ 6 w 11"/>
                <a:gd name="T29" fmla="*/ 1 h 8"/>
                <a:gd name="T30" fmla="*/ 6 w 11"/>
                <a:gd name="T31" fmla="*/ 0 h 8"/>
                <a:gd name="T32" fmla="*/ 5 w 11"/>
                <a:gd name="T33" fmla="*/ 0 h 8"/>
                <a:gd name="T34" fmla="*/ 5 w 11"/>
                <a:gd name="T35" fmla="*/ 0 h 8"/>
                <a:gd name="T36" fmla="*/ 3 w 11"/>
                <a:gd name="T37" fmla="*/ 0 h 8"/>
                <a:gd name="T38" fmla="*/ 1 w 11"/>
                <a:gd name="T39" fmla="*/ 0 h 8"/>
                <a:gd name="T40" fmla="*/ 0 w 11"/>
                <a:gd name="T41" fmla="*/ 1 h 8"/>
                <a:gd name="T42" fmla="*/ 0 w 11"/>
                <a:gd name="T43" fmla="*/ 1 h 8"/>
                <a:gd name="T44" fmla="*/ 0 w 11"/>
                <a:gd name="T45" fmla="*/ 3 h 8"/>
                <a:gd name="T46" fmla="*/ 0 w 11"/>
                <a:gd name="T47" fmla="*/ 3 h 8"/>
                <a:gd name="T48" fmla="*/ 0 w 11"/>
                <a:gd name="T49" fmla="*/ 5 h 8"/>
                <a:gd name="T50" fmla="*/ 0 w 11"/>
                <a:gd name="T5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lnTo>
                    <a:pt x="0" y="5"/>
                  </a:lnTo>
                  <a:lnTo>
                    <a:pt x="3" y="6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" name="Freeform 247"/>
            <p:cNvSpPr>
              <a:spLocks/>
            </p:cNvSpPr>
            <p:nvPr/>
          </p:nvSpPr>
          <p:spPr bwMode="auto">
            <a:xfrm>
              <a:off x="6513571" y="1918087"/>
              <a:ext cx="1351" cy="270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" name="Freeform 248"/>
            <p:cNvSpPr>
              <a:spLocks/>
            </p:cNvSpPr>
            <p:nvPr/>
          </p:nvSpPr>
          <p:spPr bwMode="auto">
            <a:xfrm>
              <a:off x="6574333" y="1951843"/>
              <a:ext cx="6752" cy="6752"/>
            </a:xfrm>
            <a:custGeom>
              <a:avLst/>
              <a:gdLst>
                <a:gd name="T0" fmla="*/ 0 w 5"/>
                <a:gd name="T1" fmla="*/ 2 h 5"/>
                <a:gd name="T2" fmla="*/ 3 w 5"/>
                <a:gd name="T3" fmla="*/ 4 h 5"/>
                <a:gd name="T4" fmla="*/ 3 w 5"/>
                <a:gd name="T5" fmla="*/ 5 h 5"/>
                <a:gd name="T6" fmla="*/ 3 w 5"/>
                <a:gd name="T7" fmla="*/ 4 h 5"/>
                <a:gd name="T8" fmla="*/ 3 w 5"/>
                <a:gd name="T9" fmla="*/ 4 h 5"/>
                <a:gd name="T10" fmla="*/ 5 w 5"/>
                <a:gd name="T11" fmla="*/ 2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0 w 5"/>
                <a:gd name="T23" fmla="*/ 2 h 5"/>
                <a:gd name="T24" fmla="*/ 0 w 5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" name="Freeform 249"/>
            <p:cNvSpPr>
              <a:spLocks/>
            </p:cNvSpPr>
            <p:nvPr/>
          </p:nvSpPr>
          <p:spPr bwMode="auto">
            <a:xfrm>
              <a:off x="6531125" y="1943742"/>
              <a:ext cx="10802" cy="10802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3 h 8"/>
                <a:gd name="T4" fmla="*/ 8 w 8"/>
                <a:gd name="T5" fmla="*/ 3 h 8"/>
                <a:gd name="T6" fmla="*/ 3 w 8"/>
                <a:gd name="T7" fmla="*/ 1 h 8"/>
                <a:gd name="T8" fmla="*/ 3 w 8"/>
                <a:gd name="T9" fmla="*/ 0 h 8"/>
                <a:gd name="T10" fmla="*/ 2 w 8"/>
                <a:gd name="T11" fmla="*/ 0 h 8"/>
                <a:gd name="T12" fmla="*/ 2 w 8"/>
                <a:gd name="T13" fmla="*/ 0 h 8"/>
                <a:gd name="T14" fmla="*/ 2 w 8"/>
                <a:gd name="T15" fmla="*/ 0 h 8"/>
                <a:gd name="T16" fmla="*/ 0 w 8"/>
                <a:gd name="T17" fmla="*/ 1 h 8"/>
                <a:gd name="T18" fmla="*/ 0 w 8"/>
                <a:gd name="T19" fmla="*/ 1 h 8"/>
                <a:gd name="T20" fmla="*/ 0 w 8"/>
                <a:gd name="T21" fmla="*/ 3 h 8"/>
                <a:gd name="T22" fmla="*/ 5 w 8"/>
                <a:gd name="T23" fmla="*/ 8 h 8"/>
                <a:gd name="T24" fmla="*/ 5 w 8"/>
                <a:gd name="T25" fmla="*/ 8 h 8"/>
                <a:gd name="T26" fmla="*/ 7 w 8"/>
                <a:gd name="T27" fmla="*/ 6 h 8"/>
                <a:gd name="T28" fmla="*/ 7 w 8"/>
                <a:gd name="T29" fmla="*/ 6 h 8"/>
                <a:gd name="T30" fmla="*/ 8 w 8"/>
                <a:gd name="T31" fmla="*/ 5 h 8"/>
                <a:gd name="T32" fmla="*/ 8 w 8"/>
                <a:gd name="T33" fmla="*/ 5 h 8"/>
                <a:gd name="T34" fmla="*/ 8 w 8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" name="Freeform 250"/>
            <p:cNvSpPr>
              <a:spLocks/>
            </p:cNvSpPr>
            <p:nvPr/>
          </p:nvSpPr>
          <p:spPr bwMode="auto">
            <a:xfrm>
              <a:off x="6510870" y="1843822"/>
              <a:ext cx="17554" cy="675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0 w 13"/>
                <a:gd name="T5" fmla="*/ 2 h 5"/>
                <a:gd name="T6" fmla="*/ 5 w 13"/>
                <a:gd name="T7" fmla="*/ 3 h 5"/>
                <a:gd name="T8" fmla="*/ 5 w 13"/>
                <a:gd name="T9" fmla="*/ 3 h 5"/>
                <a:gd name="T10" fmla="*/ 5 w 13"/>
                <a:gd name="T11" fmla="*/ 2 h 5"/>
                <a:gd name="T12" fmla="*/ 3 w 13"/>
                <a:gd name="T13" fmla="*/ 2 h 5"/>
                <a:gd name="T14" fmla="*/ 3 w 13"/>
                <a:gd name="T15" fmla="*/ 2 h 5"/>
                <a:gd name="T16" fmla="*/ 2 w 13"/>
                <a:gd name="T17" fmla="*/ 2 h 5"/>
                <a:gd name="T18" fmla="*/ 0 w 13"/>
                <a:gd name="T19" fmla="*/ 2 h 5"/>
                <a:gd name="T20" fmla="*/ 0 w 13"/>
                <a:gd name="T21" fmla="*/ 3 h 5"/>
                <a:gd name="T22" fmla="*/ 0 w 13"/>
                <a:gd name="T23" fmla="*/ 5 h 5"/>
                <a:gd name="T24" fmla="*/ 2 w 13"/>
                <a:gd name="T25" fmla="*/ 5 h 5"/>
                <a:gd name="T26" fmla="*/ 2 w 13"/>
                <a:gd name="T27" fmla="*/ 5 h 5"/>
                <a:gd name="T28" fmla="*/ 2 w 13"/>
                <a:gd name="T29" fmla="*/ 5 h 5"/>
                <a:gd name="T30" fmla="*/ 5 w 13"/>
                <a:gd name="T31" fmla="*/ 5 h 5"/>
                <a:gd name="T32" fmla="*/ 5 w 13"/>
                <a:gd name="T33" fmla="*/ 5 h 5"/>
                <a:gd name="T34" fmla="*/ 10 w 13"/>
                <a:gd name="T35" fmla="*/ 3 h 5"/>
                <a:gd name="T36" fmla="*/ 12 w 13"/>
                <a:gd name="T37" fmla="*/ 2 h 5"/>
                <a:gd name="T38" fmla="*/ 12 w 13"/>
                <a:gd name="T39" fmla="*/ 2 h 5"/>
                <a:gd name="T40" fmla="*/ 12 w 13"/>
                <a:gd name="T41" fmla="*/ 2 h 5"/>
                <a:gd name="T42" fmla="*/ 13 w 13"/>
                <a:gd name="T43" fmla="*/ 0 h 5"/>
                <a:gd name="T44" fmla="*/ 13 w 13"/>
                <a:gd name="T45" fmla="*/ 0 h 5"/>
                <a:gd name="T46" fmla="*/ 13 w 13"/>
                <a:gd name="T4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0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" name="Freeform 251"/>
            <p:cNvSpPr>
              <a:spLocks/>
            </p:cNvSpPr>
            <p:nvPr/>
          </p:nvSpPr>
          <p:spPr bwMode="auto">
            <a:xfrm>
              <a:off x="6513571" y="1861376"/>
              <a:ext cx="6752" cy="6752"/>
            </a:xfrm>
            <a:custGeom>
              <a:avLst/>
              <a:gdLst>
                <a:gd name="T0" fmla="*/ 1 w 5"/>
                <a:gd name="T1" fmla="*/ 5 h 5"/>
                <a:gd name="T2" fmla="*/ 1 w 5"/>
                <a:gd name="T3" fmla="*/ 5 h 5"/>
                <a:gd name="T4" fmla="*/ 3 w 5"/>
                <a:gd name="T5" fmla="*/ 5 h 5"/>
                <a:gd name="T6" fmla="*/ 3 w 5"/>
                <a:gd name="T7" fmla="*/ 4 h 5"/>
                <a:gd name="T8" fmla="*/ 5 w 5"/>
                <a:gd name="T9" fmla="*/ 4 h 5"/>
                <a:gd name="T10" fmla="*/ 5 w 5"/>
                <a:gd name="T11" fmla="*/ 4 h 5"/>
                <a:gd name="T12" fmla="*/ 5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2 h 5"/>
                <a:gd name="T20" fmla="*/ 5 w 5"/>
                <a:gd name="T21" fmla="*/ 0 h 5"/>
                <a:gd name="T22" fmla="*/ 1 w 5"/>
                <a:gd name="T23" fmla="*/ 2 h 5"/>
                <a:gd name="T24" fmla="*/ 0 w 5"/>
                <a:gd name="T25" fmla="*/ 2 h 5"/>
                <a:gd name="T26" fmla="*/ 0 w 5"/>
                <a:gd name="T27" fmla="*/ 4 h 5"/>
                <a:gd name="T28" fmla="*/ 0 w 5"/>
                <a:gd name="T29" fmla="*/ 4 h 5"/>
                <a:gd name="T30" fmla="*/ 0 w 5"/>
                <a:gd name="T31" fmla="*/ 5 h 5"/>
                <a:gd name="T32" fmla="*/ 1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" name="Freeform 252"/>
            <p:cNvSpPr>
              <a:spLocks/>
            </p:cNvSpPr>
            <p:nvPr/>
          </p:nvSpPr>
          <p:spPr bwMode="auto">
            <a:xfrm>
              <a:off x="6589186" y="1972098"/>
              <a:ext cx="2701" cy="5401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2 h 4"/>
                <a:gd name="T14" fmla="*/ 2 w 2"/>
                <a:gd name="T15" fmla="*/ 2 h 4"/>
                <a:gd name="T16" fmla="*/ 2 w 2"/>
                <a:gd name="T17" fmla="*/ 0 h 4"/>
                <a:gd name="T18" fmla="*/ 2 w 2"/>
                <a:gd name="T19" fmla="*/ 0 h 4"/>
                <a:gd name="T20" fmla="*/ 0 w 2"/>
                <a:gd name="T21" fmla="*/ 0 h 4"/>
                <a:gd name="T22" fmla="*/ 0 w 2"/>
                <a:gd name="T23" fmla="*/ 0 h 4"/>
                <a:gd name="T24" fmla="*/ 0 w 2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" name="Freeform 253"/>
            <p:cNvSpPr>
              <a:spLocks/>
            </p:cNvSpPr>
            <p:nvPr/>
          </p:nvSpPr>
          <p:spPr bwMode="auto">
            <a:xfrm>
              <a:off x="6733664" y="1837071"/>
              <a:ext cx="6752" cy="4051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3 h 3"/>
                <a:gd name="T4" fmla="*/ 3 w 5"/>
                <a:gd name="T5" fmla="*/ 2 h 3"/>
                <a:gd name="T6" fmla="*/ 5 w 5"/>
                <a:gd name="T7" fmla="*/ 2 h 3"/>
                <a:gd name="T8" fmla="*/ 5 w 5"/>
                <a:gd name="T9" fmla="*/ 0 h 3"/>
                <a:gd name="T10" fmla="*/ 5 w 5"/>
                <a:gd name="T11" fmla="*/ 0 h 3"/>
                <a:gd name="T12" fmla="*/ 3 w 5"/>
                <a:gd name="T13" fmla="*/ 0 h 3"/>
                <a:gd name="T14" fmla="*/ 3 w 5"/>
                <a:gd name="T15" fmla="*/ 0 h 3"/>
                <a:gd name="T16" fmla="*/ 3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" name="Freeform 254"/>
            <p:cNvSpPr>
              <a:spLocks/>
            </p:cNvSpPr>
            <p:nvPr/>
          </p:nvSpPr>
          <p:spPr bwMode="auto">
            <a:xfrm>
              <a:off x="6729613" y="1843822"/>
              <a:ext cx="1351" cy="270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2 h 2"/>
                <a:gd name="T18" fmla="*/ 0 w 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" name="Freeform 255"/>
            <p:cNvSpPr>
              <a:spLocks/>
            </p:cNvSpPr>
            <p:nvPr/>
          </p:nvSpPr>
          <p:spPr bwMode="auto">
            <a:xfrm>
              <a:off x="6733664" y="1837071"/>
              <a:ext cx="24305" cy="24305"/>
            </a:xfrm>
            <a:custGeom>
              <a:avLst/>
              <a:gdLst>
                <a:gd name="T0" fmla="*/ 0 w 18"/>
                <a:gd name="T1" fmla="*/ 13 h 18"/>
                <a:gd name="T2" fmla="*/ 0 w 18"/>
                <a:gd name="T3" fmla="*/ 13 h 18"/>
                <a:gd name="T4" fmla="*/ 10 w 18"/>
                <a:gd name="T5" fmla="*/ 18 h 18"/>
                <a:gd name="T6" fmla="*/ 12 w 18"/>
                <a:gd name="T7" fmla="*/ 18 h 18"/>
                <a:gd name="T8" fmla="*/ 13 w 18"/>
                <a:gd name="T9" fmla="*/ 18 h 18"/>
                <a:gd name="T10" fmla="*/ 17 w 18"/>
                <a:gd name="T11" fmla="*/ 15 h 18"/>
                <a:gd name="T12" fmla="*/ 18 w 18"/>
                <a:gd name="T13" fmla="*/ 12 h 18"/>
                <a:gd name="T14" fmla="*/ 12 w 18"/>
                <a:gd name="T15" fmla="*/ 2 h 18"/>
                <a:gd name="T16" fmla="*/ 12 w 18"/>
                <a:gd name="T17" fmla="*/ 0 h 18"/>
                <a:gd name="T18" fmla="*/ 10 w 18"/>
                <a:gd name="T19" fmla="*/ 0 h 18"/>
                <a:gd name="T20" fmla="*/ 10 w 18"/>
                <a:gd name="T21" fmla="*/ 0 h 18"/>
                <a:gd name="T22" fmla="*/ 8 w 18"/>
                <a:gd name="T23" fmla="*/ 2 h 18"/>
                <a:gd name="T24" fmla="*/ 3 w 18"/>
                <a:gd name="T25" fmla="*/ 3 h 18"/>
                <a:gd name="T26" fmla="*/ 3 w 18"/>
                <a:gd name="T27" fmla="*/ 5 h 18"/>
                <a:gd name="T28" fmla="*/ 5 w 18"/>
                <a:gd name="T29" fmla="*/ 5 h 18"/>
                <a:gd name="T30" fmla="*/ 7 w 18"/>
                <a:gd name="T31" fmla="*/ 5 h 18"/>
                <a:gd name="T32" fmla="*/ 8 w 18"/>
                <a:gd name="T33" fmla="*/ 5 h 18"/>
                <a:gd name="T34" fmla="*/ 8 w 18"/>
                <a:gd name="T35" fmla="*/ 5 h 18"/>
                <a:gd name="T36" fmla="*/ 10 w 18"/>
                <a:gd name="T37" fmla="*/ 7 h 18"/>
                <a:gd name="T38" fmla="*/ 10 w 18"/>
                <a:gd name="T39" fmla="*/ 7 h 18"/>
                <a:gd name="T40" fmla="*/ 12 w 18"/>
                <a:gd name="T41" fmla="*/ 8 h 18"/>
                <a:gd name="T42" fmla="*/ 12 w 18"/>
                <a:gd name="T43" fmla="*/ 10 h 18"/>
                <a:gd name="T44" fmla="*/ 12 w 18"/>
                <a:gd name="T45" fmla="*/ 10 h 18"/>
                <a:gd name="T46" fmla="*/ 12 w 18"/>
                <a:gd name="T47" fmla="*/ 12 h 18"/>
                <a:gd name="T48" fmla="*/ 12 w 18"/>
                <a:gd name="T49" fmla="*/ 12 h 18"/>
                <a:gd name="T50" fmla="*/ 12 w 18"/>
                <a:gd name="T51" fmla="*/ 12 h 18"/>
                <a:gd name="T52" fmla="*/ 12 w 18"/>
                <a:gd name="T53" fmla="*/ 13 h 18"/>
                <a:gd name="T54" fmla="*/ 12 w 18"/>
                <a:gd name="T55" fmla="*/ 13 h 18"/>
                <a:gd name="T56" fmla="*/ 10 w 18"/>
                <a:gd name="T57" fmla="*/ 13 h 18"/>
                <a:gd name="T58" fmla="*/ 8 w 18"/>
                <a:gd name="T59" fmla="*/ 13 h 18"/>
                <a:gd name="T60" fmla="*/ 8 w 18"/>
                <a:gd name="T61" fmla="*/ 13 h 18"/>
                <a:gd name="T62" fmla="*/ 8 w 18"/>
                <a:gd name="T63" fmla="*/ 12 h 18"/>
                <a:gd name="T64" fmla="*/ 7 w 18"/>
                <a:gd name="T65" fmla="*/ 12 h 18"/>
                <a:gd name="T66" fmla="*/ 7 w 18"/>
                <a:gd name="T67" fmla="*/ 12 h 18"/>
                <a:gd name="T68" fmla="*/ 3 w 18"/>
                <a:gd name="T69" fmla="*/ 10 h 18"/>
                <a:gd name="T70" fmla="*/ 3 w 18"/>
                <a:gd name="T71" fmla="*/ 10 h 18"/>
                <a:gd name="T72" fmla="*/ 0 w 18"/>
                <a:gd name="T73" fmla="*/ 10 h 18"/>
                <a:gd name="T74" fmla="*/ 0 w 18"/>
                <a:gd name="T75" fmla="*/ 12 h 18"/>
                <a:gd name="T76" fmla="*/ 0 w 18"/>
                <a:gd name="T77" fmla="*/ 12 h 18"/>
                <a:gd name="T78" fmla="*/ 0 w 18"/>
                <a:gd name="T79" fmla="*/ 12 h 18"/>
                <a:gd name="T80" fmla="*/ 0 w 18"/>
                <a:gd name="T8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8">
                  <a:moveTo>
                    <a:pt x="0" y="13"/>
                  </a:moveTo>
                  <a:lnTo>
                    <a:pt x="0" y="13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" name="Freeform 256"/>
            <p:cNvSpPr>
              <a:spLocks/>
            </p:cNvSpPr>
            <p:nvPr/>
          </p:nvSpPr>
          <p:spPr bwMode="auto">
            <a:xfrm>
              <a:off x="6733664" y="1812767"/>
              <a:ext cx="6752" cy="13503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8 h 10"/>
                <a:gd name="T4" fmla="*/ 5 w 5"/>
                <a:gd name="T5" fmla="*/ 5 h 10"/>
                <a:gd name="T6" fmla="*/ 3 w 5"/>
                <a:gd name="T7" fmla="*/ 3 h 10"/>
                <a:gd name="T8" fmla="*/ 3 w 5"/>
                <a:gd name="T9" fmla="*/ 3 h 10"/>
                <a:gd name="T10" fmla="*/ 2 w 5"/>
                <a:gd name="T11" fmla="*/ 1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1 h 10"/>
                <a:gd name="T18" fmla="*/ 0 w 5"/>
                <a:gd name="T19" fmla="*/ 1 h 10"/>
                <a:gd name="T20" fmla="*/ 2 w 5"/>
                <a:gd name="T21" fmla="*/ 6 h 10"/>
                <a:gd name="T22" fmla="*/ 5 w 5"/>
                <a:gd name="T23" fmla="*/ 10 h 10"/>
                <a:gd name="T24" fmla="*/ 5 w 5"/>
                <a:gd name="T25" fmla="*/ 10 h 10"/>
                <a:gd name="T26" fmla="*/ 5 w 5"/>
                <a:gd name="T27" fmla="*/ 10 h 10"/>
                <a:gd name="T28" fmla="*/ 5 w 5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lnTo>
                    <a:pt x="5" y="8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" name="Freeform 257"/>
            <p:cNvSpPr>
              <a:spLocks/>
            </p:cNvSpPr>
            <p:nvPr/>
          </p:nvSpPr>
          <p:spPr bwMode="auto">
            <a:xfrm>
              <a:off x="6490617" y="1850574"/>
              <a:ext cx="22955" cy="27005"/>
            </a:xfrm>
            <a:custGeom>
              <a:avLst/>
              <a:gdLst>
                <a:gd name="T0" fmla="*/ 15 w 17"/>
                <a:gd name="T1" fmla="*/ 10 h 20"/>
                <a:gd name="T2" fmla="*/ 12 w 17"/>
                <a:gd name="T3" fmla="*/ 3 h 20"/>
                <a:gd name="T4" fmla="*/ 12 w 17"/>
                <a:gd name="T5" fmla="*/ 2 h 20"/>
                <a:gd name="T6" fmla="*/ 12 w 17"/>
                <a:gd name="T7" fmla="*/ 2 h 20"/>
                <a:gd name="T8" fmla="*/ 10 w 17"/>
                <a:gd name="T9" fmla="*/ 0 h 20"/>
                <a:gd name="T10" fmla="*/ 10 w 17"/>
                <a:gd name="T11" fmla="*/ 0 h 20"/>
                <a:gd name="T12" fmla="*/ 8 w 17"/>
                <a:gd name="T13" fmla="*/ 0 h 20"/>
                <a:gd name="T14" fmla="*/ 5 w 17"/>
                <a:gd name="T15" fmla="*/ 2 h 20"/>
                <a:gd name="T16" fmla="*/ 2 w 17"/>
                <a:gd name="T17" fmla="*/ 3 h 20"/>
                <a:gd name="T18" fmla="*/ 2 w 17"/>
                <a:gd name="T19" fmla="*/ 3 h 20"/>
                <a:gd name="T20" fmla="*/ 0 w 17"/>
                <a:gd name="T21" fmla="*/ 5 h 20"/>
                <a:gd name="T22" fmla="*/ 0 w 17"/>
                <a:gd name="T23" fmla="*/ 5 h 20"/>
                <a:gd name="T24" fmla="*/ 0 w 17"/>
                <a:gd name="T25" fmla="*/ 7 h 20"/>
                <a:gd name="T26" fmla="*/ 0 w 17"/>
                <a:gd name="T27" fmla="*/ 7 h 20"/>
                <a:gd name="T28" fmla="*/ 2 w 17"/>
                <a:gd name="T29" fmla="*/ 8 h 20"/>
                <a:gd name="T30" fmla="*/ 2 w 17"/>
                <a:gd name="T31" fmla="*/ 10 h 20"/>
                <a:gd name="T32" fmla="*/ 2 w 17"/>
                <a:gd name="T33" fmla="*/ 10 h 20"/>
                <a:gd name="T34" fmla="*/ 3 w 17"/>
                <a:gd name="T35" fmla="*/ 12 h 20"/>
                <a:gd name="T36" fmla="*/ 12 w 17"/>
                <a:gd name="T37" fmla="*/ 20 h 20"/>
                <a:gd name="T38" fmla="*/ 13 w 17"/>
                <a:gd name="T39" fmla="*/ 20 h 20"/>
                <a:gd name="T40" fmla="*/ 15 w 17"/>
                <a:gd name="T41" fmla="*/ 20 h 20"/>
                <a:gd name="T42" fmla="*/ 17 w 17"/>
                <a:gd name="T43" fmla="*/ 18 h 20"/>
                <a:gd name="T44" fmla="*/ 17 w 17"/>
                <a:gd name="T45" fmla="*/ 17 h 20"/>
                <a:gd name="T46" fmla="*/ 17 w 17"/>
                <a:gd name="T47" fmla="*/ 17 h 20"/>
                <a:gd name="T48" fmla="*/ 17 w 17"/>
                <a:gd name="T49" fmla="*/ 17 h 20"/>
                <a:gd name="T50" fmla="*/ 17 w 17"/>
                <a:gd name="T51" fmla="*/ 15 h 20"/>
                <a:gd name="T52" fmla="*/ 17 w 17"/>
                <a:gd name="T53" fmla="*/ 13 h 20"/>
                <a:gd name="T54" fmla="*/ 15 w 17"/>
                <a:gd name="T5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20">
                  <a:moveTo>
                    <a:pt x="15" y="10"/>
                  </a:move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" name="Freeform 258"/>
            <p:cNvSpPr>
              <a:spLocks/>
            </p:cNvSpPr>
            <p:nvPr/>
          </p:nvSpPr>
          <p:spPr bwMode="auto">
            <a:xfrm>
              <a:off x="6443357" y="1787111"/>
              <a:ext cx="4051" cy="6752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5 h 5"/>
                <a:gd name="T18" fmla="*/ 1 w 3"/>
                <a:gd name="T19" fmla="*/ 5 h 5"/>
                <a:gd name="T20" fmla="*/ 3 w 3"/>
                <a:gd name="T21" fmla="*/ 4 h 5"/>
                <a:gd name="T22" fmla="*/ 3 w 3"/>
                <a:gd name="T23" fmla="*/ 4 h 5"/>
                <a:gd name="T24" fmla="*/ 3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" name="Freeform 259"/>
            <p:cNvSpPr>
              <a:spLocks/>
            </p:cNvSpPr>
            <p:nvPr/>
          </p:nvSpPr>
          <p:spPr bwMode="auto">
            <a:xfrm>
              <a:off x="6504119" y="1909986"/>
              <a:ext cx="4051" cy="405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" name="Freeform 260"/>
            <p:cNvSpPr>
              <a:spLocks/>
            </p:cNvSpPr>
            <p:nvPr/>
          </p:nvSpPr>
          <p:spPr bwMode="auto">
            <a:xfrm>
              <a:off x="6474414" y="1887031"/>
              <a:ext cx="5401" cy="4051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" name="Freeform 261"/>
            <p:cNvSpPr>
              <a:spLocks/>
            </p:cNvSpPr>
            <p:nvPr/>
          </p:nvSpPr>
          <p:spPr bwMode="auto">
            <a:xfrm>
              <a:off x="6497368" y="1950494"/>
              <a:ext cx="4051" cy="405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0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" name="Freeform 262"/>
            <p:cNvSpPr>
              <a:spLocks/>
            </p:cNvSpPr>
            <p:nvPr/>
          </p:nvSpPr>
          <p:spPr bwMode="auto">
            <a:xfrm>
              <a:off x="6481164" y="1938341"/>
              <a:ext cx="2701" cy="5401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4 h 4"/>
                <a:gd name="T12" fmla="*/ 0 w 2"/>
                <a:gd name="T13" fmla="*/ 4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" name="Freeform 263"/>
            <p:cNvSpPr>
              <a:spLocks/>
            </p:cNvSpPr>
            <p:nvPr/>
          </p:nvSpPr>
          <p:spPr bwMode="auto">
            <a:xfrm>
              <a:off x="7158997" y="1102528"/>
              <a:ext cx="12153" cy="2701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2 w 9"/>
                <a:gd name="T5" fmla="*/ 2 h 2"/>
                <a:gd name="T6" fmla="*/ 5 w 9"/>
                <a:gd name="T7" fmla="*/ 2 h 2"/>
                <a:gd name="T8" fmla="*/ 7 w 9"/>
                <a:gd name="T9" fmla="*/ 2 h 2"/>
                <a:gd name="T10" fmla="*/ 9 w 9"/>
                <a:gd name="T11" fmla="*/ 2 h 2"/>
                <a:gd name="T12" fmla="*/ 9 w 9"/>
                <a:gd name="T13" fmla="*/ 0 h 2"/>
                <a:gd name="T14" fmla="*/ 9 w 9"/>
                <a:gd name="T15" fmla="*/ 0 h 2"/>
                <a:gd name="T16" fmla="*/ 9 w 9"/>
                <a:gd name="T17" fmla="*/ 0 h 2"/>
                <a:gd name="T18" fmla="*/ 4 w 9"/>
                <a:gd name="T19" fmla="*/ 0 h 2"/>
                <a:gd name="T20" fmla="*/ 0 w 9"/>
                <a:gd name="T21" fmla="*/ 0 h 2"/>
                <a:gd name="T22" fmla="*/ 0 w 9"/>
                <a:gd name="T23" fmla="*/ 0 h 2"/>
                <a:gd name="T24" fmla="*/ 0 w 9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" name="Freeform 264"/>
            <p:cNvSpPr>
              <a:spLocks/>
            </p:cNvSpPr>
            <p:nvPr/>
          </p:nvSpPr>
          <p:spPr bwMode="auto">
            <a:xfrm>
              <a:off x="6204361" y="25513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" name="Freeform 265"/>
            <p:cNvSpPr>
              <a:spLocks/>
            </p:cNvSpPr>
            <p:nvPr/>
          </p:nvSpPr>
          <p:spPr bwMode="auto">
            <a:xfrm>
              <a:off x="6204361" y="25513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" name="Line 266"/>
            <p:cNvSpPr>
              <a:spLocks noChangeShapeType="1"/>
            </p:cNvSpPr>
            <p:nvPr/>
          </p:nvSpPr>
          <p:spPr bwMode="auto">
            <a:xfrm>
              <a:off x="6170604" y="2558112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" name="Line 267"/>
            <p:cNvSpPr>
              <a:spLocks noChangeShapeType="1"/>
            </p:cNvSpPr>
            <p:nvPr/>
          </p:nvSpPr>
          <p:spPr bwMode="auto">
            <a:xfrm>
              <a:off x="6170604" y="255811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" name="Rectangle 268"/>
            <p:cNvSpPr>
              <a:spLocks noChangeArrowheads="1"/>
            </p:cNvSpPr>
            <p:nvPr/>
          </p:nvSpPr>
          <p:spPr bwMode="auto">
            <a:xfrm>
              <a:off x="5021529" y="3157630"/>
              <a:ext cx="1351" cy="2701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" name="Freeform 269"/>
            <p:cNvSpPr>
              <a:spLocks/>
            </p:cNvSpPr>
            <p:nvPr/>
          </p:nvSpPr>
          <p:spPr bwMode="auto">
            <a:xfrm>
              <a:off x="5021529" y="3157630"/>
              <a:ext cx="0" cy="2701"/>
            </a:xfrm>
            <a:custGeom>
              <a:avLst/>
              <a:gdLst>
                <a:gd name="T0" fmla="*/ 2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" name="Freeform 270"/>
            <p:cNvSpPr>
              <a:spLocks/>
            </p:cNvSpPr>
            <p:nvPr/>
          </p:nvSpPr>
          <p:spPr bwMode="auto">
            <a:xfrm>
              <a:off x="5021529" y="3157630"/>
              <a:ext cx="0" cy="270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" name="Line 271"/>
            <p:cNvSpPr>
              <a:spLocks noChangeShapeType="1"/>
            </p:cNvSpPr>
            <p:nvPr/>
          </p:nvSpPr>
          <p:spPr bwMode="auto">
            <a:xfrm flipV="1">
              <a:off x="5021529" y="3157630"/>
              <a:ext cx="0" cy="2701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" name="Freeform 272"/>
            <p:cNvSpPr>
              <a:spLocks/>
            </p:cNvSpPr>
            <p:nvPr/>
          </p:nvSpPr>
          <p:spPr bwMode="auto">
            <a:xfrm>
              <a:off x="5904602" y="2589168"/>
              <a:ext cx="2701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" name="Line 273"/>
            <p:cNvSpPr>
              <a:spLocks noChangeShapeType="1"/>
            </p:cNvSpPr>
            <p:nvPr/>
          </p:nvSpPr>
          <p:spPr bwMode="auto">
            <a:xfrm flipH="1">
              <a:off x="5904602" y="2589168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" name="Freeform 274"/>
            <p:cNvSpPr>
              <a:spLocks/>
            </p:cNvSpPr>
            <p:nvPr/>
          </p:nvSpPr>
          <p:spPr bwMode="auto">
            <a:xfrm>
              <a:off x="5756073" y="5208681"/>
              <a:ext cx="0" cy="135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" name="Line 275"/>
            <p:cNvSpPr>
              <a:spLocks noChangeShapeType="1"/>
            </p:cNvSpPr>
            <p:nvPr/>
          </p:nvSpPr>
          <p:spPr bwMode="auto">
            <a:xfrm flipV="1">
              <a:off x="5756073" y="5208681"/>
              <a:ext cx="0" cy="1351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" name="Freeform 276"/>
            <p:cNvSpPr>
              <a:spLocks/>
            </p:cNvSpPr>
            <p:nvPr/>
          </p:nvSpPr>
          <p:spPr bwMode="auto">
            <a:xfrm>
              <a:off x="5078240" y="3283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" name="Freeform 277"/>
            <p:cNvSpPr>
              <a:spLocks/>
            </p:cNvSpPr>
            <p:nvPr/>
          </p:nvSpPr>
          <p:spPr bwMode="auto">
            <a:xfrm>
              <a:off x="5078240" y="3283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" name="Line 278"/>
            <p:cNvSpPr>
              <a:spLocks noChangeShapeType="1"/>
            </p:cNvSpPr>
            <p:nvPr/>
          </p:nvSpPr>
          <p:spPr bwMode="auto">
            <a:xfrm>
              <a:off x="5078240" y="3283204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" name="Line 279"/>
            <p:cNvSpPr>
              <a:spLocks noChangeShapeType="1"/>
            </p:cNvSpPr>
            <p:nvPr/>
          </p:nvSpPr>
          <p:spPr bwMode="auto">
            <a:xfrm>
              <a:off x="5078240" y="3283204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" name="Line 280"/>
            <p:cNvSpPr>
              <a:spLocks noChangeShapeType="1"/>
            </p:cNvSpPr>
            <p:nvPr/>
          </p:nvSpPr>
          <p:spPr bwMode="auto">
            <a:xfrm>
              <a:off x="4773081" y="2452792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" name="Line 281"/>
            <p:cNvSpPr>
              <a:spLocks noChangeShapeType="1"/>
            </p:cNvSpPr>
            <p:nvPr/>
          </p:nvSpPr>
          <p:spPr bwMode="auto">
            <a:xfrm>
              <a:off x="4773081" y="245279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" name="Freeform 282"/>
            <p:cNvSpPr>
              <a:spLocks/>
            </p:cNvSpPr>
            <p:nvPr/>
          </p:nvSpPr>
          <p:spPr bwMode="auto">
            <a:xfrm>
              <a:off x="5068788" y="3285904"/>
              <a:ext cx="2701" cy="270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" name="Freeform 283"/>
            <p:cNvSpPr>
              <a:spLocks/>
            </p:cNvSpPr>
            <p:nvPr/>
          </p:nvSpPr>
          <p:spPr bwMode="auto">
            <a:xfrm>
              <a:off x="5068788" y="3285904"/>
              <a:ext cx="2701" cy="270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" name="Freeform 284"/>
            <p:cNvSpPr>
              <a:spLocks/>
            </p:cNvSpPr>
            <p:nvPr/>
          </p:nvSpPr>
          <p:spPr bwMode="auto">
            <a:xfrm>
              <a:off x="5052585" y="3241346"/>
              <a:ext cx="2701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" name="Line 285"/>
            <p:cNvSpPr>
              <a:spLocks noChangeShapeType="1"/>
            </p:cNvSpPr>
            <p:nvPr/>
          </p:nvSpPr>
          <p:spPr bwMode="auto">
            <a:xfrm flipH="1">
              <a:off x="5052585" y="3241346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" name="Freeform 286"/>
            <p:cNvSpPr>
              <a:spLocks/>
            </p:cNvSpPr>
            <p:nvPr/>
          </p:nvSpPr>
          <p:spPr bwMode="auto">
            <a:xfrm>
              <a:off x="4719070" y="3289956"/>
              <a:ext cx="2701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" name="Line 287"/>
            <p:cNvSpPr>
              <a:spLocks noChangeShapeType="1"/>
            </p:cNvSpPr>
            <p:nvPr/>
          </p:nvSpPr>
          <p:spPr bwMode="auto">
            <a:xfrm>
              <a:off x="4719070" y="3289956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" name="Freeform 288"/>
            <p:cNvSpPr>
              <a:spLocks/>
            </p:cNvSpPr>
            <p:nvPr/>
          </p:nvSpPr>
          <p:spPr bwMode="auto">
            <a:xfrm>
              <a:off x="5224069" y="3272402"/>
              <a:ext cx="2701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" name="Line 289"/>
            <p:cNvSpPr>
              <a:spLocks noChangeShapeType="1"/>
            </p:cNvSpPr>
            <p:nvPr/>
          </p:nvSpPr>
          <p:spPr bwMode="auto">
            <a:xfrm flipH="1">
              <a:off x="5224069" y="3272402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" name="Rectangle 290"/>
            <p:cNvSpPr>
              <a:spLocks noChangeArrowheads="1"/>
            </p:cNvSpPr>
            <p:nvPr/>
          </p:nvSpPr>
          <p:spPr bwMode="auto">
            <a:xfrm>
              <a:off x="5036382" y="3056359"/>
              <a:ext cx="1351" cy="2701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" name="Freeform 291"/>
            <p:cNvSpPr>
              <a:spLocks/>
            </p:cNvSpPr>
            <p:nvPr/>
          </p:nvSpPr>
          <p:spPr bwMode="auto">
            <a:xfrm>
              <a:off x="5036382" y="3056359"/>
              <a:ext cx="0" cy="270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" name="Line 292"/>
            <p:cNvSpPr>
              <a:spLocks noChangeShapeType="1"/>
            </p:cNvSpPr>
            <p:nvPr/>
          </p:nvSpPr>
          <p:spPr bwMode="auto">
            <a:xfrm>
              <a:off x="5041783" y="3235945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" name="Line 293"/>
            <p:cNvSpPr>
              <a:spLocks noChangeShapeType="1"/>
            </p:cNvSpPr>
            <p:nvPr/>
          </p:nvSpPr>
          <p:spPr bwMode="auto">
            <a:xfrm>
              <a:off x="5041783" y="3235945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" name="Line 294"/>
            <p:cNvSpPr>
              <a:spLocks noChangeShapeType="1"/>
            </p:cNvSpPr>
            <p:nvPr/>
          </p:nvSpPr>
          <p:spPr bwMode="auto">
            <a:xfrm>
              <a:off x="5733118" y="2126028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" name="Line 295"/>
            <p:cNvSpPr>
              <a:spLocks noChangeShapeType="1"/>
            </p:cNvSpPr>
            <p:nvPr/>
          </p:nvSpPr>
          <p:spPr bwMode="auto">
            <a:xfrm>
              <a:off x="5733118" y="2126028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" name="Rectangle 296"/>
            <p:cNvSpPr>
              <a:spLocks noChangeArrowheads="1"/>
            </p:cNvSpPr>
            <p:nvPr/>
          </p:nvSpPr>
          <p:spPr bwMode="auto">
            <a:xfrm>
              <a:off x="5675057" y="5129015"/>
              <a:ext cx="1351" cy="2701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" name="Freeform 297"/>
            <p:cNvSpPr>
              <a:spLocks/>
            </p:cNvSpPr>
            <p:nvPr/>
          </p:nvSpPr>
          <p:spPr bwMode="auto">
            <a:xfrm>
              <a:off x="5675057" y="5129015"/>
              <a:ext cx="0" cy="2701"/>
            </a:xfrm>
            <a:custGeom>
              <a:avLst/>
              <a:gdLst>
                <a:gd name="T0" fmla="*/ 0 h 2"/>
                <a:gd name="T1" fmla="*/ 2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" name="Freeform 298"/>
            <p:cNvSpPr>
              <a:spLocks/>
            </p:cNvSpPr>
            <p:nvPr/>
          </p:nvSpPr>
          <p:spPr bwMode="auto">
            <a:xfrm>
              <a:off x="5803332" y="2787657"/>
              <a:ext cx="6752" cy="2701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2 h 2"/>
                <a:gd name="T4" fmla="*/ 2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3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  <a:gd name="T24" fmla="*/ 0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" name="Freeform 299"/>
            <p:cNvSpPr>
              <a:spLocks/>
            </p:cNvSpPr>
            <p:nvPr/>
          </p:nvSpPr>
          <p:spPr bwMode="auto">
            <a:xfrm>
              <a:off x="5897850" y="2855171"/>
              <a:ext cx="4051" cy="5401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0 w 3"/>
                <a:gd name="T5" fmla="*/ 4 h 4"/>
                <a:gd name="T6" fmla="*/ 2 w 3"/>
                <a:gd name="T7" fmla="*/ 4 h 4"/>
                <a:gd name="T8" fmla="*/ 2 w 3"/>
                <a:gd name="T9" fmla="*/ 4 h 4"/>
                <a:gd name="T10" fmla="*/ 3 w 3"/>
                <a:gd name="T11" fmla="*/ 4 h 4"/>
                <a:gd name="T12" fmla="*/ 3 w 3"/>
                <a:gd name="T13" fmla="*/ 4 h 4"/>
                <a:gd name="T14" fmla="*/ 3 w 3"/>
                <a:gd name="T15" fmla="*/ 2 h 4"/>
                <a:gd name="T16" fmla="*/ 2 w 3"/>
                <a:gd name="T17" fmla="*/ 2 h 4"/>
                <a:gd name="T18" fmla="*/ 2 w 3"/>
                <a:gd name="T19" fmla="*/ 0 h 4"/>
                <a:gd name="T20" fmla="*/ 2 w 3"/>
                <a:gd name="T21" fmla="*/ 0 h 4"/>
                <a:gd name="T22" fmla="*/ 0 w 3"/>
                <a:gd name="T23" fmla="*/ 0 h 4"/>
                <a:gd name="T24" fmla="*/ 0 w 3"/>
                <a:gd name="T25" fmla="*/ 0 h 4"/>
                <a:gd name="T26" fmla="*/ 0 w 3"/>
                <a:gd name="T27" fmla="*/ 0 h 4"/>
                <a:gd name="T28" fmla="*/ 0 w 3"/>
                <a:gd name="T29" fmla="*/ 2 h 4"/>
                <a:gd name="T30" fmla="*/ 0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" name="Freeform 300"/>
            <p:cNvSpPr>
              <a:spLocks/>
            </p:cNvSpPr>
            <p:nvPr/>
          </p:nvSpPr>
          <p:spPr bwMode="auto">
            <a:xfrm>
              <a:off x="5881647" y="2749850"/>
              <a:ext cx="22955" cy="17554"/>
            </a:xfrm>
            <a:custGeom>
              <a:avLst/>
              <a:gdLst>
                <a:gd name="T0" fmla="*/ 2 w 17"/>
                <a:gd name="T1" fmla="*/ 5 h 13"/>
                <a:gd name="T2" fmla="*/ 0 w 17"/>
                <a:gd name="T3" fmla="*/ 7 h 13"/>
                <a:gd name="T4" fmla="*/ 2 w 17"/>
                <a:gd name="T5" fmla="*/ 7 h 13"/>
                <a:gd name="T6" fmla="*/ 2 w 17"/>
                <a:gd name="T7" fmla="*/ 8 h 13"/>
                <a:gd name="T8" fmla="*/ 2 w 17"/>
                <a:gd name="T9" fmla="*/ 8 h 13"/>
                <a:gd name="T10" fmla="*/ 7 w 17"/>
                <a:gd name="T11" fmla="*/ 12 h 13"/>
                <a:gd name="T12" fmla="*/ 10 w 17"/>
                <a:gd name="T13" fmla="*/ 13 h 13"/>
                <a:gd name="T14" fmla="*/ 15 w 17"/>
                <a:gd name="T15" fmla="*/ 13 h 13"/>
                <a:gd name="T16" fmla="*/ 17 w 17"/>
                <a:gd name="T17" fmla="*/ 12 h 13"/>
                <a:gd name="T18" fmla="*/ 17 w 17"/>
                <a:gd name="T19" fmla="*/ 12 h 13"/>
                <a:gd name="T20" fmla="*/ 17 w 17"/>
                <a:gd name="T21" fmla="*/ 10 h 13"/>
                <a:gd name="T22" fmla="*/ 14 w 17"/>
                <a:gd name="T23" fmla="*/ 3 h 13"/>
                <a:gd name="T24" fmla="*/ 14 w 17"/>
                <a:gd name="T25" fmla="*/ 3 h 13"/>
                <a:gd name="T26" fmla="*/ 14 w 17"/>
                <a:gd name="T27" fmla="*/ 2 h 13"/>
                <a:gd name="T28" fmla="*/ 9 w 17"/>
                <a:gd name="T29" fmla="*/ 0 h 13"/>
                <a:gd name="T30" fmla="*/ 9 w 17"/>
                <a:gd name="T31" fmla="*/ 0 h 13"/>
                <a:gd name="T32" fmla="*/ 7 w 17"/>
                <a:gd name="T33" fmla="*/ 0 h 13"/>
                <a:gd name="T34" fmla="*/ 7 w 17"/>
                <a:gd name="T35" fmla="*/ 0 h 13"/>
                <a:gd name="T36" fmla="*/ 5 w 17"/>
                <a:gd name="T37" fmla="*/ 0 h 13"/>
                <a:gd name="T38" fmla="*/ 5 w 17"/>
                <a:gd name="T39" fmla="*/ 0 h 13"/>
                <a:gd name="T40" fmla="*/ 4 w 17"/>
                <a:gd name="T41" fmla="*/ 2 h 13"/>
                <a:gd name="T42" fmla="*/ 2 w 17"/>
                <a:gd name="T4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3">
                  <a:moveTo>
                    <a:pt x="2" y="5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" name="Freeform 301"/>
            <p:cNvSpPr>
              <a:spLocks/>
            </p:cNvSpPr>
            <p:nvPr/>
          </p:nvSpPr>
          <p:spPr bwMode="auto">
            <a:xfrm>
              <a:off x="5884348" y="2705291"/>
              <a:ext cx="17554" cy="8102"/>
            </a:xfrm>
            <a:custGeom>
              <a:avLst/>
              <a:gdLst>
                <a:gd name="T0" fmla="*/ 3 w 13"/>
                <a:gd name="T1" fmla="*/ 0 h 6"/>
                <a:gd name="T2" fmla="*/ 2 w 13"/>
                <a:gd name="T3" fmla="*/ 0 h 6"/>
                <a:gd name="T4" fmla="*/ 2 w 13"/>
                <a:gd name="T5" fmla="*/ 0 h 6"/>
                <a:gd name="T6" fmla="*/ 0 w 13"/>
                <a:gd name="T7" fmla="*/ 0 h 6"/>
                <a:gd name="T8" fmla="*/ 0 w 13"/>
                <a:gd name="T9" fmla="*/ 1 h 6"/>
                <a:gd name="T10" fmla="*/ 0 w 13"/>
                <a:gd name="T11" fmla="*/ 1 h 6"/>
                <a:gd name="T12" fmla="*/ 0 w 13"/>
                <a:gd name="T13" fmla="*/ 1 h 6"/>
                <a:gd name="T14" fmla="*/ 2 w 13"/>
                <a:gd name="T15" fmla="*/ 6 h 6"/>
                <a:gd name="T16" fmla="*/ 2 w 13"/>
                <a:gd name="T17" fmla="*/ 6 h 6"/>
                <a:gd name="T18" fmla="*/ 3 w 13"/>
                <a:gd name="T19" fmla="*/ 6 h 6"/>
                <a:gd name="T20" fmla="*/ 8 w 13"/>
                <a:gd name="T21" fmla="*/ 6 h 6"/>
                <a:gd name="T22" fmla="*/ 12 w 13"/>
                <a:gd name="T23" fmla="*/ 6 h 6"/>
                <a:gd name="T24" fmla="*/ 12 w 13"/>
                <a:gd name="T25" fmla="*/ 5 h 6"/>
                <a:gd name="T26" fmla="*/ 13 w 13"/>
                <a:gd name="T27" fmla="*/ 5 h 6"/>
                <a:gd name="T28" fmla="*/ 13 w 13"/>
                <a:gd name="T29" fmla="*/ 3 h 6"/>
                <a:gd name="T30" fmla="*/ 13 w 13"/>
                <a:gd name="T31" fmla="*/ 3 h 6"/>
                <a:gd name="T32" fmla="*/ 13 w 13"/>
                <a:gd name="T33" fmla="*/ 3 h 6"/>
                <a:gd name="T34" fmla="*/ 12 w 13"/>
                <a:gd name="T35" fmla="*/ 1 h 6"/>
                <a:gd name="T36" fmla="*/ 12 w 13"/>
                <a:gd name="T37" fmla="*/ 0 h 6"/>
                <a:gd name="T38" fmla="*/ 10 w 13"/>
                <a:gd name="T39" fmla="*/ 0 h 6"/>
                <a:gd name="T40" fmla="*/ 10 w 13"/>
                <a:gd name="T41" fmla="*/ 0 h 6"/>
                <a:gd name="T42" fmla="*/ 3 w 13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6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8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" name="Freeform 302"/>
            <p:cNvSpPr>
              <a:spLocks/>
            </p:cNvSpPr>
            <p:nvPr/>
          </p:nvSpPr>
          <p:spPr bwMode="auto">
            <a:xfrm>
              <a:off x="5806032" y="2756601"/>
              <a:ext cx="95869" cy="90468"/>
            </a:xfrm>
            <a:custGeom>
              <a:avLst/>
              <a:gdLst>
                <a:gd name="T0" fmla="*/ 55 w 71"/>
                <a:gd name="T1" fmla="*/ 3 h 67"/>
                <a:gd name="T2" fmla="*/ 50 w 71"/>
                <a:gd name="T3" fmla="*/ 2 h 67"/>
                <a:gd name="T4" fmla="*/ 46 w 71"/>
                <a:gd name="T5" fmla="*/ 2 h 67"/>
                <a:gd name="T6" fmla="*/ 25 w 71"/>
                <a:gd name="T7" fmla="*/ 5 h 67"/>
                <a:gd name="T8" fmla="*/ 8 w 71"/>
                <a:gd name="T9" fmla="*/ 13 h 67"/>
                <a:gd name="T10" fmla="*/ 6 w 71"/>
                <a:gd name="T11" fmla="*/ 23 h 67"/>
                <a:gd name="T12" fmla="*/ 8 w 71"/>
                <a:gd name="T13" fmla="*/ 25 h 67"/>
                <a:gd name="T14" fmla="*/ 5 w 71"/>
                <a:gd name="T15" fmla="*/ 30 h 67"/>
                <a:gd name="T16" fmla="*/ 1 w 71"/>
                <a:gd name="T17" fmla="*/ 28 h 67"/>
                <a:gd name="T18" fmla="*/ 1 w 71"/>
                <a:gd name="T19" fmla="*/ 28 h 67"/>
                <a:gd name="T20" fmla="*/ 0 w 71"/>
                <a:gd name="T21" fmla="*/ 32 h 67"/>
                <a:gd name="T22" fmla="*/ 0 w 71"/>
                <a:gd name="T23" fmla="*/ 33 h 67"/>
                <a:gd name="T24" fmla="*/ 1 w 71"/>
                <a:gd name="T25" fmla="*/ 37 h 67"/>
                <a:gd name="T26" fmla="*/ 13 w 71"/>
                <a:gd name="T27" fmla="*/ 52 h 67"/>
                <a:gd name="T28" fmla="*/ 11 w 71"/>
                <a:gd name="T29" fmla="*/ 52 h 67"/>
                <a:gd name="T30" fmla="*/ 6 w 71"/>
                <a:gd name="T31" fmla="*/ 62 h 67"/>
                <a:gd name="T32" fmla="*/ 8 w 71"/>
                <a:gd name="T33" fmla="*/ 67 h 67"/>
                <a:gd name="T34" fmla="*/ 8 w 71"/>
                <a:gd name="T35" fmla="*/ 67 h 67"/>
                <a:gd name="T36" fmla="*/ 10 w 71"/>
                <a:gd name="T37" fmla="*/ 67 h 67"/>
                <a:gd name="T38" fmla="*/ 11 w 71"/>
                <a:gd name="T39" fmla="*/ 67 h 67"/>
                <a:gd name="T40" fmla="*/ 20 w 71"/>
                <a:gd name="T41" fmla="*/ 50 h 67"/>
                <a:gd name="T42" fmla="*/ 21 w 71"/>
                <a:gd name="T43" fmla="*/ 45 h 67"/>
                <a:gd name="T44" fmla="*/ 21 w 71"/>
                <a:gd name="T45" fmla="*/ 43 h 67"/>
                <a:gd name="T46" fmla="*/ 21 w 71"/>
                <a:gd name="T47" fmla="*/ 42 h 67"/>
                <a:gd name="T48" fmla="*/ 21 w 71"/>
                <a:gd name="T49" fmla="*/ 42 h 67"/>
                <a:gd name="T50" fmla="*/ 25 w 71"/>
                <a:gd name="T51" fmla="*/ 38 h 67"/>
                <a:gd name="T52" fmla="*/ 36 w 71"/>
                <a:gd name="T53" fmla="*/ 35 h 67"/>
                <a:gd name="T54" fmla="*/ 38 w 71"/>
                <a:gd name="T55" fmla="*/ 35 h 67"/>
                <a:gd name="T56" fmla="*/ 45 w 71"/>
                <a:gd name="T57" fmla="*/ 37 h 67"/>
                <a:gd name="T58" fmla="*/ 61 w 71"/>
                <a:gd name="T59" fmla="*/ 18 h 67"/>
                <a:gd name="T60" fmla="*/ 66 w 71"/>
                <a:gd name="T61" fmla="*/ 17 h 67"/>
                <a:gd name="T62" fmla="*/ 68 w 71"/>
                <a:gd name="T63" fmla="*/ 17 h 67"/>
                <a:gd name="T64" fmla="*/ 71 w 71"/>
                <a:gd name="T65" fmla="*/ 17 h 67"/>
                <a:gd name="T66" fmla="*/ 70 w 71"/>
                <a:gd name="T67" fmla="*/ 15 h 67"/>
                <a:gd name="T68" fmla="*/ 68 w 71"/>
                <a:gd name="T69" fmla="*/ 12 h 67"/>
                <a:gd name="T70" fmla="*/ 56 w 71"/>
                <a:gd name="T7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67">
                  <a:moveTo>
                    <a:pt x="56" y="5"/>
                  </a:moveTo>
                  <a:lnTo>
                    <a:pt x="55" y="3"/>
                  </a:lnTo>
                  <a:lnTo>
                    <a:pt x="53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6" y="2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16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1" y="43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60"/>
                  </a:lnTo>
                  <a:lnTo>
                    <a:pt x="20" y="50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33" y="37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45" y="37"/>
                  </a:lnTo>
                  <a:lnTo>
                    <a:pt x="56" y="25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3" y="10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" name="Freeform 303"/>
            <p:cNvSpPr>
              <a:spLocks/>
            </p:cNvSpPr>
            <p:nvPr/>
          </p:nvSpPr>
          <p:spPr bwMode="auto">
            <a:xfrm>
              <a:off x="5870845" y="2582417"/>
              <a:ext cx="4051" cy="6752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4 h 5"/>
                <a:gd name="T4" fmla="*/ 3 w 3"/>
                <a:gd name="T5" fmla="*/ 2 h 5"/>
                <a:gd name="T6" fmla="*/ 3 w 3"/>
                <a:gd name="T7" fmla="*/ 0 h 5"/>
                <a:gd name="T8" fmla="*/ 3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0 h 5"/>
                <a:gd name="T18" fmla="*/ 0 w 3"/>
                <a:gd name="T19" fmla="*/ 2 h 5"/>
                <a:gd name="T20" fmla="*/ 0 w 3"/>
                <a:gd name="T21" fmla="*/ 4 h 5"/>
                <a:gd name="T22" fmla="*/ 2 w 3"/>
                <a:gd name="T23" fmla="*/ 5 h 5"/>
                <a:gd name="T24" fmla="*/ 2 w 3"/>
                <a:gd name="T25" fmla="*/ 5 h 5"/>
                <a:gd name="T26" fmla="*/ 3 w 3"/>
                <a:gd name="T27" fmla="*/ 5 h 5"/>
                <a:gd name="T28" fmla="*/ 3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" name="Freeform 304"/>
            <p:cNvSpPr>
              <a:spLocks/>
            </p:cNvSpPr>
            <p:nvPr/>
          </p:nvSpPr>
          <p:spPr bwMode="auto">
            <a:xfrm>
              <a:off x="5816834" y="2699890"/>
              <a:ext cx="63463" cy="49960"/>
            </a:xfrm>
            <a:custGeom>
              <a:avLst/>
              <a:gdLst>
                <a:gd name="T0" fmla="*/ 47 w 47"/>
                <a:gd name="T1" fmla="*/ 20 h 37"/>
                <a:gd name="T2" fmla="*/ 43 w 47"/>
                <a:gd name="T3" fmla="*/ 10 h 37"/>
                <a:gd name="T4" fmla="*/ 42 w 47"/>
                <a:gd name="T5" fmla="*/ 10 h 37"/>
                <a:gd name="T6" fmla="*/ 30 w 47"/>
                <a:gd name="T7" fmla="*/ 2 h 37"/>
                <a:gd name="T8" fmla="*/ 30 w 47"/>
                <a:gd name="T9" fmla="*/ 0 h 37"/>
                <a:gd name="T10" fmla="*/ 28 w 47"/>
                <a:gd name="T11" fmla="*/ 0 h 37"/>
                <a:gd name="T12" fmla="*/ 27 w 47"/>
                <a:gd name="T13" fmla="*/ 0 h 37"/>
                <a:gd name="T14" fmla="*/ 20 w 47"/>
                <a:gd name="T15" fmla="*/ 10 h 37"/>
                <a:gd name="T16" fmla="*/ 18 w 47"/>
                <a:gd name="T17" fmla="*/ 12 h 37"/>
                <a:gd name="T18" fmla="*/ 15 w 47"/>
                <a:gd name="T19" fmla="*/ 14 h 37"/>
                <a:gd name="T20" fmla="*/ 7 w 47"/>
                <a:gd name="T21" fmla="*/ 14 h 37"/>
                <a:gd name="T22" fmla="*/ 0 w 47"/>
                <a:gd name="T23" fmla="*/ 14 h 37"/>
                <a:gd name="T24" fmla="*/ 0 w 47"/>
                <a:gd name="T25" fmla="*/ 14 h 37"/>
                <a:gd name="T26" fmla="*/ 0 w 47"/>
                <a:gd name="T27" fmla="*/ 14 h 37"/>
                <a:gd name="T28" fmla="*/ 0 w 47"/>
                <a:gd name="T29" fmla="*/ 15 h 37"/>
                <a:gd name="T30" fmla="*/ 0 w 47"/>
                <a:gd name="T31" fmla="*/ 15 h 37"/>
                <a:gd name="T32" fmla="*/ 0 w 47"/>
                <a:gd name="T33" fmla="*/ 15 h 37"/>
                <a:gd name="T34" fmla="*/ 0 w 47"/>
                <a:gd name="T35" fmla="*/ 15 h 37"/>
                <a:gd name="T36" fmla="*/ 5 w 47"/>
                <a:gd name="T37" fmla="*/ 19 h 37"/>
                <a:gd name="T38" fmla="*/ 7 w 47"/>
                <a:gd name="T39" fmla="*/ 19 h 37"/>
                <a:gd name="T40" fmla="*/ 8 w 47"/>
                <a:gd name="T41" fmla="*/ 20 h 37"/>
                <a:gd name="T42" fmla="*/ 8 w 47"/>
                <a:gd name="T43" fmla="*/ 20 h 37"/>
                <a:gd name="T44" fmla="*/ 12 w 47"/>
                <a:gd name="T45" fmla="*/ 19 h 37"/>
                <a:gd name="T46" fmla="*/ 13 w 47"/>
                <a:gd name="T47" fmla="*/ 19 h 37"/>
                <a:gd name="T48" fmla="*/ 15 w 47"/>
                <a:gd name="T49" fmla="*/ 19 h 37"/>
                <a:gd name="T50" fmla="*/ 15 w 47"/>
                <a:gd name="T51" fmla="*/ 19 h 37"/>
                <a:gd name="T52" fmla="*/ 17 w 47"/>
                <a:gd name="T53" fmla="*/ 20 h 37"/>
                <a:gd name="T54" fmla="*/ 18 w 47"/>
                <a:gd name="T55" fmla="*/ 22 h 37"/>
                <a:gd name="T56" fmla="*/ 18 w 47"/>
                <a:gd name="T57" fmla="*/ 24 h 37"/>
                <a:gd name="T58" fmla="*/ 20 w 47"/>
                <a:gd name="T59" fmla="*/ 24 h 37"/>
                <a:gd name="T60" fmla="*/ 20 w 47"/>
                <a:gd name="T61" fmla="*/ 30 h 37"/>
                <a:gd name="T62" fmla="*/ 20 w 47"/>
                <a:gd name="T63" fmla="*/ 35 h 37"/>
                <a:gd name="T64" fmla="*/ 20 w 47"/>
                <a:gd name="T65" fmla="*/ 35 h 37"/>
                <a:gd name="T66" fmla="*/ 20 w 47"/>
                <a:gd name="T67" fmla="*/ 35 h 37"/>
                <a:gd name="T68" fmla="*/ 22 w 47"/>
                <a:gd name="T69" fmla="*/ 35 h 37"/>
                <a:gd name="T70" fmla="*/ 23 w 47"/>
                <a:gd name="T71" fmla="*/ 37 h 37"/>
                <a:gd name="T72" fmla="*/ 25 w 47"/>
                <a:gd name="T73" fmla="*/ 37 h 37"/>
                <a:gd name="T74" fmla="*/ 28 w 47"/>
                <a:gd name="T75" fmla="*/ 37 h 37"/>
                <a:gd name="T76" fmla="*/ 28 w 47"/>
                <a:gd name="T77" fmla="*/ 35 h 37"/>
                <a:gd name="T78" fmla="*/ 30 w 47"/>
                <a:gd name="T79" fmla="*/ 35 h 37"/>
                <a:gd name="T80" fmla="*/ 30 w 47"/>
                <a:gd name="T81" fmla="*/ 34 h 37"/>
                <a:gd name="T82" fmla="*/ 30 w 47"/>
                <a:gd name="T83" fmla="*/ 34 h 37"/>
                <a:gd name="T84" fmla="*/ 30 w 47"/>
                <a:gd name="T85" fmla="*/ 32 h 37"/>
                <a:gd name="T86" fmla="*/ 32 w 47"/>
                <a:gd name="T87" fmla="*/ 30 h 37"/>
                <a:gd name="T88" fmla="*/ 32 w 47"/>
                <a:gd name="T89" fmla="*/ 29 h 37"/>
                <a:gd name="T90" fmla="*/ 33 w 47"/>
                <a:gd name="T91" fmla="*/ 27 h 37"/>
                <a:gd name="T92" fmla="*/ 33 w 47"/>
                <a:gd name="T93" fmla="*/ 25 h 37"/>
                <a:gd name="T94" fmla="*/ 35 w 47"/>
                <a:gd name="T95" fmla="*/ 25 h 37"/>
                <a:gd name="T96" fmla="*/ 35 w 47"/>
                <a:gd name="T97" fmla="*/ 24 h 37"/>
                <a:gd name="T98" fmla="*/ 43 w 47"/>
                <a:gd name="T99" fmla="*/ 22 h 37"/>
                <a:gd name="T100" fmla="*/ 43 w 47"/>
                <a:gd name="T101" fmla="*/ 22 h 37"/>
                <a:gd name="T102" fmla="*/ 45 w 47"/>
                <a:gd name="T103" fmla="*/ 22 h 37"/>
                <a:gd name="T104" fmla="*/ 45 w 47"/>
                <a:gd name="T105" fmla="*/ 24 h 37"/>
                <a:gd name="T106" fmla="*/ 47 w 47"/>
                <a:gd name="T107" fmla="*/ 24 h 37"/>
                <a:gd name="T108" fmla="*/ 47 w 47"/>
                <a:gd name="T109" fmla="*/ 22 h 37"/>
                <a:gd name="T110" fmla="*/ 47 w 47"/>
                <a:gd name="T111" fmla="*/ 22 h 37"/>
                <a:gd name="T112" fmla="*/ 47 w 47"/>
                <a:gd name="T113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37">
                  <a:moveTo>
                    <a:pt x="47" y="20"/>
                  </a:moveTo>
                  <a:lnTo>
                    <a:pt x="43" y="10"/>
                  </a:lnTo>
                  <a:lnTo>
                    <a:pt x="42" y="10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5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0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7"/>
                  </a:lnTo>
                  <a:lnTo>
                    <a:pt x="25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" name="Freeform 305"/>
            <p:cNvSpPr>
              <a:spLocks/>
            </p:cNvSpPr>
            <p:nvPr/>
          </p:nvSpPr>
          <p:spPr bwMode="auto">
            <a:xfrm>
              <a:off x="5864094" y="2574316"/>
              <a:ext cx="4051" cy="405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0 w 3"/>
                <a:gd name="T23" fmla="*/ 3 h 3"/>
                <a:gd name="T24" fmla="*/ 3 w 3"/>
                <a:gd name="T25" fmla="*/ 3 h 3"/>
                <a:gd name="T26" fmla="*/ 3 w 3"/>
                <a:gd name="T27" fmla="*/ 3 h 3"/>
                <a:gd name="T28" fmla="*/ 3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" name="Freeform 306"/>
            <p:cNvSpPr>
              <a:spLocks/>
            </p:cNvSpPr>
            <p:nvPr/>
          </p:nvSpPr>
          <p:spPr bwMode="auto">
            <a:xfrm>
              <a:off x="5830337" y="2575665"/>
              <a:ext cx="6752" cy="13503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9 h 10"/>
                <a:gd name="T6" fmla="*/ 2 w 5"/>
                <a:gd name="T7" fmla="*/ 10 h 10"/>
                <a:gd name="T8" fmla="*/ 2 w 5"/>
                <a:gd name="T9" fmla="*/ 10 h 10"/>
                <a:gd name="T10" fmla="*/ 5 w 5"/>
                <a:gd name="T11" fmla="*/ 9 h 10"/>
                <a:gd name="T12" fmla="*/ 5 w 5"/>
                <a:gd name="T13" fmla="*/ 9 h 10"/>
                <a:gd name="T14" fmla="*/ 5 w 5"/>
                <a:gd name="T15" fmla="*/ 7 h 10"/>
                <a:gd name="T16" fmla="*/ 5 w 5"/>
                <a:gd name="T17" fmla="*/ 4 h 10"/>
                <a:gd name="T18" fmla="*/ 5 w 5"/>
                <a:gd name="T19" fmla="*/ 2 h 10"/>
                <a:gd name="T20" fmla="*/ 5 w 5"/>
                <a:gd name="T21" fmla="*/ 2 h 10"/>
                <a:gd name="T22" fmla="*/ 5 w 5"/>
                <a:gd name="T23" fmla="*/ 2 h 10"/>
                <a:gd name="T24" fmla="*/ 3 w 5"/>
                <a:gd name="T25" fmla="*/ 2 h 10"/>
                <a:gd name="T26" fmla="*/ 3 w 5"/>
                <a:gd name="T27" fmla="*/ 0 h 10"/>
                <a:gd name="T28" fmla="*/ 2 w 5"/>
                <a:gd name="T29" fmla="*/ 2 h 10"/>
                <a:gd name="T30" fmla="*/ 2 w 5"/>
                <a:gd name="T31" fmla="*/ 2 h 10"/>
                <a:gd name="T32" fmla="*/ 0 w 5"/>
                <a:gd name="T33" fmla="*/ 2 h 10"/>
                <a:gd name="T34" fmla="*/ 0 w 5"/>
                <a:gd name="T35" fmla="*/ 4 h 10"/>
                <a:gd name="T36" fmla="*/ 0 w 5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lnTo>
                    <a:pt x="2" y="5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" name="Freeform 307"/>
            <p:cNvSpPr>
              <a:spLocks/>
            </p:cNvSpPr>
            <p:nvPr/>
          </p:nvSpPr>
          <p:spPr bwMode="auto">
            <a:xfrm>
              <a:off x="6113893" y="2554061"/>
              <a:ext cx="5401" cy="10802"/>
            </a:xfrm>
            <a:custGeom>
              <a:avLst/>
              <a:gdLst>
                <a:gd name="T0" fmla="*/ 4 w 4"/>
                <a:gd name="T1" fmla="*/ 6 h 8"/>
                <a:gd name="T2" fmla="*/ 4 w 4"/>
                <a:gd name="T3" fmla="*/ 5 h 8"/>
                <a:gd name="T4" fmla="*/ 2 w 4"/>
                <a:gd name="T5" fmla="*/ 1 h 8"/>
                <a:gd name="T6" fmla="*/ 2 w 4"/>
                <a:gd name="T7" fmla="*/ 1 h 8"/>
                <a:gd name="T8" fmla="*/ 0 w 4"/>
                <a:gd name="T9" fmla="*/ 0 h 8"/>
                <a:gd name="T10" fmla="*/ 0 w 4"/>
                <a:gd name="T11" fmla="*/ 0 h 8"/>
                <a:gd name="T12" fmla="*/ 0 w 4"/>
                <a:gd name="T13" fmla="*/ 1 h 8"/>
                <a:gd name="T14" fmla="*/ 0 w 4"/>
                <a:gd name="T15" fmla="*/ 1 h 8"/>
                <a:gd name="T16" fmla="*/ 0 w 4"/>
                <a:gd name="T17" fmla="*/ 3 h 8"/>
                <a:gd name="T18" fmla="*/ 2 w 4"/>
                <a:gd name="T19" fmla="*/ 6 h 8"/>
                <a:gd name="T20" fmla="*/ 2 w 4"/>
                <a:gd name="T21" fmla="*/ 8 h 8"/>
                <a:gd name="T22" fmla="*/ 2 w 4"/>
                <a:gd name="T23" fmla="*/ 8 h 8"/>
                <a:gd name="T24" fmla="*/ 4 w 4"/>
                <a:gd name="T25" fmla="*/ 8 h 8"/>
                <a:gd name="T26" fmla="*/ 4 w 4"/>
                <a:gd name="T27" fmla="*/ 8 h 8"/>
                <a:gd name="T28" fmla="*/ 4 w 4"/>
                <a:gd name="T29" fmla="*/ 8 h 8"/>
                <a:gd name="T30" fmla="*/ 4 w 4"/>
                <a:gd name="T31" fmla="*/ 6 h 8"/>
                <a:gd name="T32" fmla="*/ 4 w 4"/>
                <a:gd name="T33" fmla="*/ 6 h 8"/>
                <a:gd name="T34" fmla="*/ 4 w 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lnTo>
                    <a:pt x="4" y="5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" name="Freeform 308"/>
            <p:cNvSpPr>
              <a:spLocks/>
            </p:cNvSpPr>
            <p:nvPr/>
          </p:nvSpPr>
          <p:spPr bwMode="auto">
            <a:xfrm>
              <a:off x="5827637" y="2554061"/>
              <a:ext cx="6752" cy="4051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2 w 5"/>
                <a:gd name="T5" fmla="*/ 3 h 3"/>
                <a:gd name="T6" fmla="*/ 4 w 5"/>
                <a:gd name="T7" fmla="*/ 3 h 3"/>
                <a:gd name="T8" fmla="*/ 4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1 h 3"/>
                <a:gd name="T16" fmla="*/ 5 w 5"/>
                <a:gd name="T17" fmla="*/ 1 h 3"/>
                <a:gd name="T18" fmla="*/ 5 w 5"/>
                <a:gd name="T19" fmla="*/ 0 h 3"/>
                <a:gd name="T20" fmla="*/ 5 w 5"/>
                <a:gd name="T21" fmla="*/ 0 h 3"/>
                <a:gd name="T22" fmla="*/ 5 w 5"/>
                <a:gd name="T23" fmla="*/ 0 h 3"/>
                <a:gd name="T24" fmla="*/ 5 w 5"/>
                <a:gd name="T25" fmla="*/ 0 h 3"/>
                <a:gd name="T26" fmla="*/ 4 w 5"/>
                <a:gd name="T27" fmla="*/ 0 h 3"/>
                <a:gd name="T28" fmla="*/ 0 w 5"/>
                <a:gd name="T29" fmla="*/ 1 h 3"/>
                <a:gd name="T30" fmla="*/ 0 w 5"/>
                <a:gd name="T31" fmla="*/ 3 h 3"/>
                <a:gd name="T32" fmla="*/ 0 w 5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" name="Freeform 309"/>
            <p:cNvSpPr>
              <a:spLocks/>
            </p:cNvSpPr>
            <p:nvPr/>
          </p:nvSpPr>
          <p:spPr bwMode="auto">
            <a:xfrm>
              <a:off x="5995069" y="2624275"/>
              <a:ext cx="4051" cy="405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" name="Freeform 310"/>
            <p:cNvSpPr>
              <a:spLocks/>
            </p:cNvSpPr>
            <p:nvPr/>
          </p:nvSpPr>
          <p:spPr bwMode="auto">
            <a:xfrm>
              <a:off x="6028826" y="2540559"/>
              <a:ext cx="6752" cy="10802"/>
            </a:xfrm>
            <a:custGeom>
              <a:avLst/>
              <a:gdLst>
                <a:gd name="T0" fmla="*/ 5 w 5"/>
                <a:gd name="T1" fmla="*/ 3 h 8"/>
                <a:gd name="T2" fmla="*/ 1 w 5"/>
                <a:gd name="T3" fmla="*/ 0 h 8"/>
                <a:gd name="T4" fmla="*/ 0 w 5"/>
                <a:gd name="T5" fmla="*/ 0 h 8"/>
                <a:gd name="T6" fmla="*/ 0 w 5"/>
                <a:gd name="T7" fmla="*/ 0 h 8"/>
                <a:gd name="T8" fmla="*/ 0 w 5"/>
                <a:gd name="T9" fmla="*/ 0 h 8"/>
                <a:gd name="T10" fmla="*/ 0 w 5"/>
                <a:gd name="T11" fmla="*/ 3 h 8"/>
                <a:gd name="T12" fmla="*/ 1 w 5"/>
                <a:gd name="T13" fmla="*/ 8 h 8"/>
                <a:gd name="T14" fmla="*/ 3 w 5"/>
                <a:gd name="T15" fmla="*/ 8 h 8"/>
                <a:gd name="T16" fmla="*/ 5 w 5"/>
                <a:gd name="T17" fmla="*/ 5 h 8"/>
                <a:gd name="T18" fmla="*/ 5 w 5"/>
                <a:gd name="T19" fmla="*/ 5 h 8"/>
                <a:gd name="T20" fmla="*/ 5 w 5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" name="Freeform 311"/>
            <p:cNvSpPr>
              <a:spLocks/>
            </p:cNvSpPr>
            <p:nvPr/>
          </p:nvSpPr>
          <p:spPr bwMode="auto">
            <a:xfrm>
              <a:off x="6050431" y="2533808"/>
              <a:ext cx="5401" cy="8102"/>
            </a:xfrm>
            <a:custGeom>
              <a:avLst/>
              <a:gdLst>
                <a:gd name="T0" fmla="*/ 4 w 4"/>
                <a:gd name="T1" fmla="*/ 1 h 6"/>
                <a:gd name="T2" fmla="*/ 4 w 4"/>
                <a:gd name="T3" fmla="*/ 1 h 6"/>
                <a:gd name="T4" fmla="*/ 4 w 4"/>
                <a:gd name="T5" fmla="*/ 1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5 h 6"/>
                <a:gd name="T16" fmla="*/ 0 w 4"/>
                <a:gd name="T17" fmla="*/ 5 h 6"/>
                <a:gd name="T18" fmla="*/ 0 w 4"/>
                <a:gd name="T19" fmla="*/ 6 h 6"/>
                <a:gd name="T20" fmla="*/ 2 w 4"/>
                <a:gd name="T21" fmla="*/ 6 h 6"/>
                <a:gd name="T22" fmla="*/ 2 w 4"/>
                <a:gd name="T23" fmla="*/ 5 h 6"/>
                <a:gd name="T24" fmla="*/ 4 w 4"/>
                <a:gd name="T25" fmla="*/ 5 h 6"/>
                <a:gd name="T26" fmla="*/ 4 w 4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" name="Freeform 312"/>
            <p:cNvSpPr>
              <a:spLocks/>
            </p:cNvSpPr>
            <p:nvPr/>
          </p:nvSpPr>
          <p:spPr bwMode="auto">
            <a:xfrm>
              <a:off x="6063933" y="2531107"/>
              <a:ext cx="5401" cy="2701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2 h 2"/>
                <a:gd name="T18" fmla="*/ 2 w 4"/>
                <a:gd name="T19" fmla="*/ 2 h 2"/>
                <a:gd name="T20" fmla="*/ 2 w 4"/>
                <a:gd name="T21" fmla="*/ 2 h 2"/>
                <a:gd name="T22" fmla="*/ 4 w 4"/>
                <a:gd name="T23" fmla="*/ 2 h 2"/>
                <a:gd name="T24" fmla="*/ 4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" name="Freeform 313"/>
            <p:cNvSpPr>
              <a:spLocks/>
            </p:cNvSpPr>
            <p:nvPr/>
          </p:nvSpPr>
          <p:spPr bwMode="auto">
            <a:xfrm>
              <a:off x="6086887" y="2517605"/>
              <a:ext cx="6752" cy="4051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3 h 3"/>
                <a:gd name="T10" fmla="*/ 0 w 5"/>
                <a:gd name="T11" fmla="*/ 3 h 3"/>
                <a:gd name="T12" fmla="*/ 2 w 5"/>
                <a:gd name="T13" fmla="*/ 3 h 3"/>
                <a:gd name="T14" fmla="*/ 3 w 5"/>
                <a:gd name="T15" fmla="*/ 3 h 3"/>
                <a:gd name="T16" fmla="*/ 3 w 5"/>
                <a:gd name="T17" fmla="*/ 2 h 3"/>
                <a:gd name="T18" fmla="*/ 5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" name="Freeform 314"/>
            <p:cNvSpPr>
              <a:spLocks/>
            </p:cNvSpPr>
            <p:nvPr/>
          </p:nvSpPr>
          <p:spPr bwMode="auto">
            <a:xfrm>
              <a:off x="5928907" y="2664783"/>
              <a:ext cx="5401" cy="4051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1 h 3"/>
                <a:gd name="T16" fmla="*/ 4 w 4"/>
                <a:gd name="T17" fmla="*/ 3 h 3"/>
                <a:gd name="T18" fmla="*/ 4 w 4"/>
                <a:gd name="T19" fmla="*/ 3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" name="Freeform 315"/>
            <p:cNvSpPr>
              <a:spLocks/>
            </p:cNvSpPr>
            <p:nvPr/>
          </p:nvSpPr>
          <p:spPr bwMode="auto">
            <a:xfrm>
              <a:off x="5981567" y="2632377"/>
              <a:ext cx="4051" cy="2701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1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1 w 3"/>
                <a:gd name="T15" fmla="*/ 2 h 2"/>
                <a:gd name="T16" fmla="*/ 1 w 3"/>
                <a:gd name="T17" fmla="*/ 0 h 2"/>
                <a:gd name="T18" fmla="*/ 3 w 3"/>
                <a:gd name="T19" fmla="*/ 0 h 2"/>
                <a:gd name="T20" fmla="*/ 3 w 3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" name="Freeform 316"/>
            <p:cNvSpPr>
              <a:spLocks/>
            </p:cNvSpPr>
            <p:nvPr/>
          </p:nvSpPr>
          <p:spPr bwMode="auto">
            <a:xfrm>
              <a:off x="5934308" y="2662082"/>
              <a:ext cx="4051" cy="6752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1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3 h 5"/>
                <a:gd name="T26" fmla="*/ 3 w 3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" name="Freeform 317"/>
            <p:cNvSpPr>
              <a:spLocks/>
            </p:cNvSpPr>
            <p:nvPr/>
          </p:nvSpPr>
          <p:spPr bwMode="auto">
            <a:xfrm>
              <a:off x="5847891" y="2813312"/>
              <a:ext cx="5401" cy="6752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3 h 5"/>
                <a:gd name="T4" fmla="*/ 0 w 4"/>
                <a:gd name="T5" fmla="*/ 5 h 5"/>
                <a:gd name="T6" fmla="*/ 2 w 4"/>
                <a:gd name="T7" fmla="*/ 5 h 5"/>
                <a:gd name="T8" fmla="*/ 2 w 4"/>
                <a:gd name="T9" fmla="*/ 5 h 5"/>
                <a:gd name="T10" fmla="*/ 4 w 4"/>
                <a:gd name="T11" fmla="*/ 3 h 5"/>
                <a:gd name="T12" fmla="*/ 4 w 4"/>
                <a:gd name="T13" fmla="*/ 3 h 5"/>
                <a:gd name="T14" fmla="*/ 2 w 4"/>
                <a:gd name="T15" fmla="*/ 1 h 5"/>
                <a:gd name="T16" fmla="*/ 0 w 4"/>
                <a:gd name="T17" fmla="*/ 0 h 5"/>
                <a:gd name="T18" fmla="*/ 0 w 4"/>
                <a:gd name="T19" fmla="*/ 0 h 5"/>
                <a:gd name="T20" fmla="*/ 0 w 4"/>
                <a:gd name="T21" fmla="*/ 1 h 5"/>
                <a:gd name="T22" fmla="*/ 0 w 4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" name="Freeform 318"/>
            <p:cNvSpPr>
              <a:spLocks/>
            </p:cNvSpPr>
            <p:nvPr/>
          </p:nvSpPr>
          <p:spPr bwMode="auto">
            <a:xfrm>
              <a:off x="5965364" y="2632377"/>
              <a:ext cx="4051" cy="6752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0 w 3"/>
                <a:gd name="T15" fmla="*/ 2 h 5"/>
                <a:gd name="T16" fmla="*/ 2 w 3"/>
                <a:gd name="T17" fmla="*/ 4 h 5"/>
                <a:gd name="T18" fmla="*/ 2 w 3"/>
                <a:gd name="T19" fmla="*/ 4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4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" name="Freeform 319"/>
            <p:cNvSpPr>
              <a:spLocks/>
            </p:cNvSpPr>
            <p:nvPr/>
          </p:nvSpPr>
          <p:spPr bwMode="auto">
            <a:xfrm>
              <a:off x="5820886" y="2555412"/>
              <a:ext cx="6752" cy="12153"/>
            </a:xfrm>
            <a:custGeom>
              <a:avLst/>
              <a:gdLst>
                <a:gd name="T0" fmla="*/ 0 w 5"/>
                <a:gd name="T1" fmla="*/ 7 h 9"/>
                <a:gd name="T2" fmla="*/ 2 w 5"/>
                <a:gd name="T3" fmla="*/ 7 h 9"/>
                <a:gd name="T4" fmla="*/ 2 w 5"/>
                <a:gd name="T5" fmla="*/ 9 h 9"/>
                <a:gd name="T6" fmla="*/ 2 w 5"/>
                <a:gd name="T7" fmla="*/ 7 h 9"/>
                <a:gd name="T8" fmla="*/ 4 w 5"/>
                <a:gd name="T9" fmla="*/ 7 h 9"/>
                <a:gd name="T10" fmla="*/ 4 w 5"/>
                <a:gd name="T11" fmla="*/ 5 h 9"/>
                <a:gd name="T12" fmla="*/ 5 w 5"/>
                <a:gd name="T13" fmla="*/ 4 h 9"/>
                <a:gd name="T14" fmla="*/ 5 w 5"/>
                <a:gd name="T15" fmla="*/ 4 h 9"/>
                <a:gd name="T16" fmla="*/ 4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2 w 5"/>
                <a:gd name="T23" fmla="*/ 2 h 9"/>
                <a:gd name="T24" fmla="*/ 2 w 5"/>
                <a:gd name="T25" fmla="*/ 2 h 9"/>
                <a:gd name="T26" fmla="*/ 2 w 5"/>
                <a:gd name="T27" fmla="*/ 4 h 9"/>
                <a:gd name="T28" fmla="*/ 0 w 5"/>
                <a:gd name="T29" fmla="*/ 4 h 9"/>
                <a:gd name="T30" fmla="*/ 0 w 5"/>
                <a:gd name="T31" fmla="*/ 5 h 9"/>
                <a:gd name="T32" fmla="*/ 0 w 5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" name="Freeform 320"/>
            <p:cNvSpPr>
              <a:spLocks/>
            </p:cNvSpPr>
            <p:nvPr/>
          </p:nvSpPr>
          <p:spPr bwMode="auto">
            <a:xfrm>
              <a:off x="5760123" y="2521655"/>
              <a:ext cx="6752" cy="9452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2 h 7"/>
                <a:gd name="T4" fmla="*/ 2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2 w 5"/>
                <a:gd name="T13" fmla="*/ 5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7 h 7"/>
                <a:gd name="T20" fmla="*/ 5 w 5"/>
                <a:gd name="T21" fmla="*/ 5 h 7"/>
                <a:gd name="T22" fmla="*/ 4 w 5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" name="Freeform 321"/>
            <p:cNvSpPr>
              <a:spLocks/>
            </p:cNvSpPr>
            <p:nvPr/>
          </p:nvSpPr>
          <p:spPr bwMode="auto">
            <a:xfrm>
              <a:off x="5833038" y="1877579"/>
              <a:ext cx="4051" cy="9452"/>
            </a:xfrm>
            <a:custGeom>
              <a:avLst/>
              <a:gdLst>
                <a:gd name="T0" fmla="*/ 3 w 3"/>
                <a:gd name="T1" fmla="*/ 3 h 7"/>
                <a:gd name="T2" fmla="*/ 3 w 3"/>
                <a:gd name="T3" fmla="*/ 0 h 7"/>
                <a:gd name="T4" fmla="*/ 1 w 3"/>
                <a:gd name="T5" fmla="*/ 0 h 7"/>
                <a:gd name="T6" fmla="*/ 0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3 w 3"/>
                <a:gd name="T15" fmla="*/ 5 h 7"/>
                <a:gd name="T16" fmla="*/ 3 w 3"/>
                <a:gd name="T17" fmla="*/ 7 h 7"/>
                <a:gd name="T18" fmla="*/ 3 w 3"/>
                <a:gd name="T19" fmla="*/ 5 h 7"/>
                <a:gd name="T20" fmla="*/ 3 w 3"/>
                <a:gd name="T21" fmla="*/ 3 h 7"/>
                <a:gd name="T22" fmla="*/ 3 w 3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3" y="3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" name="Freeform 322"/>
            <p:cNvSpPr>
              <a:spLocks/>
            </p:cNvSpPr>
            <p:nvPr/>
          </p:nvSpPr>
          <p:spPr bwMode="auto">
            <a:xfrm>
              <a:off x="5776327" y="2568915"/>
              <a:ext cx="10802" cy="9452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7 w 8"/>
                <a:gd name="T5" fmla="*/ 0 h 7"/>
                <a:gd name="T6" fmla="*/ 5 w 8"/>
                <a:gd name="T7" fmla="*/ 0 h 7"/>
                <a:gd name="T8" fmla="*/ 3 w 8"/>
                <a:gd name="T9" fmla="*/ 0 h 7"/>
                <a:gd name="T10" fmla="*/ 2 w 8"/>
                <a:gd name="T11" fmla="*/ 0 h 7"/>
                <a:gd name="T12" fmla="*/ 2 w 8"/>
                <a:gd name="T13" fmla="*/ 2 h 7"/>
                <a:gd name="T14" fmla="*/ 0 w 8"/>
                <a:gd name="T15" fmla="*/ 5 h 7"/>
                <a:gd name="T16" fmla="*/ 0 w 8"/>
                <a:gd name="T17" fmla="*/ 5 h 7"/>
                <a:gd name="T18" fmla="*/ 2 w 8"/>
                <a:gd name="T19" fmla="*/ 5 h 7"/>
                <a:gd name="T20" fmla="*/ 2 w 8"/>
                <a:gd name="T21" fmla="*/ 7 h 7"/>
                <a:gd name="T22" fmla="*/ 7 w 8"/>
                <a:gd name="T23" fmla="*/ 5 h 7"/>
                <a:gd name="T24" fmla="*/ 8 w 8"/>
                <a:gd name="T25" fmla="*/ 5 h 7"/>
                <a:gd name="T26" fmla="*/ 8 w 8"/>
                <a:gd name="T27" fmla="*/ 5 h 7"/>
                <a:gd name="T28" fmla="*/ 8 w 8"/>
                <a:gd name="T29" fmla="*/ 2 h 7"/>
                <a:gd name="T30" fmla="*/ 8 w 8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" name="Freeform 323"/>
            <p:cNvSpPr>
              <a:spLocks/>
            </p:cNvSpPr>
            <p:nvPr/>
          </p:nvSpPr>
          <p:spPr bwMode="auto">
            <a:xfrm>
              <a:off x="5762824" y="2564863"/>
              <a:ext cx="9452" cy="4051"/>
            </a:xfrm>
            <a:custGeom>
              <a:avLst/>
              <a:gdLst>
                <a:gd name="T0" fmla="*/ 0 w 7"/>
                <a:gd name="T1" fmla="*/ 2 h 3"/>
                <a:gd name="T2" fmla="*/ 2 w 7"/>
                <a:gd name="T3" fmla="*/ 2 h 3"/>
                <a:gd name="T4" fmla="*/ 2 w 7"/>
                <a:gd name="T5" fmla="*/ 2 h 3"/>
                <a:gd name="T6" fmla="*/ 3 w 7"/>
                <a:gd name="T7" fmla="*/ 3 h 3"/>
                <a:gd name="T8" fmla="*/ 7 w 7"/>
                <a:gd name="T9" fmla="*/ 3 h 3"/>
                <a:gd name="T10" fmla="*/ 7 w 7"/>
                <a:gd name="T11" fmla="*/ 2 h 3"/>
                <a:gd name="T12" fmla="*/ 7 w 7"/>
                <a:gd name="T13" fmla="*/ 2 h 3"/>
                <a:gd name="T14" fmla="*/ 5 w 7"/>
                <a:gd name="T15" fmla="*/ 0 h 3"/>
                <a:gd name="T16" fmla="*/ 2 w 7"/>
                <a:gd name="T17" fmla="*/ 0 h 3"/>
                <a:gd name="T18" fmla="*/ 2 w 7"/>
                <a:gd name="T19" fmla="*/ 0 h 3"/>
                <a:gd name="T20" fmla="*/ 2 w 7"/>
                <a:gd name="T21" fmla="*/ 0 h 3"/>
                <a:gd name="T22" fmla="*/ 0 w 7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" name="Freeform 324"/>
            <p:cNvSpPr>
              <a:spLocks/>
            </p:cNvSpPr>
            <p:nvPr/>
          </p:nvSpPr>
          <p:spPr bwMode="auto">
            <a:xfrm>
              <a:off x="5758774" y="2470345"/>
              <a:ext cx="8102" cy="10802"/>
            </a:xfrm>
            <a:custGeom>
              <a:avLst/>
              <a:gdLst>
                <a:gd name="T0" fmla="*/ 5 w 6"/>
                <a:gd name="T1" fmla="*/ 8 h 8"/>
                <a:gd name="T2" fmla="*/ 6 w 6"/>
                <a:gd name="T3" fmla="*/ 3 h 8"/>
                <a:gd name="T4" fmla="*/ 6 w 6"/>
                <a:gd name="T5" fmla="*/ 3 h 8"/>
                <a:gd name="T6" fmla="*/ 5 w 6"/>
                <a:gd name="T7" fmla="*/ 2 h 8"/>
                <a:gd name="T8" fmla="*/ 5 w 6"/>
                <a:gd name="T9" fmla="*/ 0 h 8"/>
                <a:gd name="T10" fmla="*/ 3 w 6"/>
                <a:gd name="T11" fmla="*/ 0 h 8"/>
                <a:gd name="T12" fmla="*/ 3 w 6"/>
                <a:gd name="T13" fmla="*/ 0 h 8"/>
                <a:gd name="T14" fmla="*/ 3 w 6"/>
                <a:gd name="T15" fmla="*/ 0 h 8"/>
                <a:gd name="T16" fmla="*/ 1 w 6"/>
                <a:gd name="T17" fmla="*/ 0 h 8"/>
                <a:gd name="T18" fmla="*/ 0 w 6"/>
                <a:gd name="T19" fmla="*/ 7 h 8"/>
                <a:gd name="T20" fmla="*/ 0 w 6"/>
                <a:gd name="T21" fmla="*/ 8 h 8"/>
                <a:gd name="T22" fmla="*/ 1 w 6"/>
                <a:gd name="T23" fmla="*/ 8 h 8"/>
                <a:gd name="T24" fmla="*/ 5 w 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5" y="8"/>
                  </a:move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5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" name="Freeform 325"/>
            <p:cNvSpPr>
              <a:spLocks/>
            </p:cNvSpPr>
            <p:nvPr/>
          </p:nvSpPr>
          <p:spPr bwMode="auto">
            <a:xfrm>
              <a:off x="5758774" y="2510853"/>
              <a:ext cx="6752" cy="9452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2 h 7"/>
                <a:gd name="T4" fmla="*/ 3 w 5"/>
                <a:gd name="T5" fmla="*/ 0 h 7"/>
                <a:gd name="T6" fmla="*/ 3 w 5"/>
                <a:gd name="T7" fmla="*/ 0 h 7"/>
                <a:gd name="T8" fmla="*/ 3 w 5"/>
                <a:gd name="T9" fmla="*/ 0 h 7"/>
                <a:gd name="T10" fmla="*/ 3 w 5"/>
                <a:gd name="T11" fmla="*/ 0 h 7"/>
                <a:gd name="T12" fmla="*/ 0 w 5"/>
                <a:gd name="T13" fmla="*/ 2 h 7"/>
                <a:gd name="T14" fmla="*/ 0 w 5"/>
                <a:gd name="T15" fmla="*/ 2 h 7"/>
                <a:gd name="T16" fmla="*/ 0 w 5"/>
                <a:gd name="T17" fmla="*/ 2 h 7"/>
                <a:gd name="T18" fmla="*/ 0 w 5"/>
                <a:gd name="T19" fmla="*/ 3 h 7"/>
                <a:gd name="T20" fmla="*/ 1 w 5"/>
                <a:gd name="T21" fmla="*/ 3 h 7"/>
                <a:gd name="T22" fmla="*/ 1 w 5"/>
                <a:gd name="T23" fmla="*/ 3 h 7"/>
                <a:gd name="T24" fmla="*/ 3 w 5"/>
                <a:gd name="T25" fmla="*/ 7 h 7"/>
                <a:gd name="T26" fmla="*/ 3 w 5"/>
                <a:gd name="T27" fmla="*/ 7 h 7"/>
                <a:gd name="T28" fmla="*/ 5 w 5"/>
                <a:gd name="T29" fmla="*/ 7 h 7"/>
                <a:gd name="T30" fmla="*/ 5 w 5"/>
                <a:gd name="T31" fmla="*/ 7 h 7"/>
                <a:gd name="T32" fmla="*/ 5 w 5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" name="Freeform 326"/>
            <p:cNvSpPr>
              <a:spLocks/>
            </p:cNvSpPr>
            <p:nvPr/>
          </p:nvSpPr>
          <p:spPr bwMode="auto">
            <a:xfrm>
              <a:off x="5924856" y="1951843"/>
              <a:ext cx="24305" cy="18904"/>
            </a:xfrm>
            <a:custGeom>
              <a:avLst/>
              <a:gdLst>
                <a:gd name="T0" fmla="*/ 0 w 18"/>
                <a:gd name="T1" fmla="*/ 7 h 14"/>
                <a:gd name="T2" fmla="*/ 0 w 18"/>
                <a:gd name="T3" fmla="*/ 10 h 14"/>
                <a:gd name="T4" fmla="*/ 2 w 18"/>
                <a:gd name="T5" fmla="*/ 10 h 14"/>
                <a:gd name="T6" fmla="*/ 2 w 18"/>
                <a:gd name="T7" fmla="*/ 12 h 14"/>
                <a:gd name="T8" fmla="*/ 7 w 18"/>
                <a:gd name="T9" fmla="*/ 14 h 14"/>
                <a:gd name="T10" fmla="*/ 8 w 18"/>
                <a:gd name="T11" fmla="*/ 14 h 14"/>
                <a:gd name="T12" fmla="*/ 10 w 18"/>
                <a:gd name="T13" fmla="*/ 10 h 14"/>
                <a:gd name="T14" fmla="*/ 12 w 18"/>
                <a:gd name="T15" fmla="*/ 7 h 14"/>
                <a:gd name="T16" fmla="*/ 17 w 18"/>
                <a:gd name="T17" fmla="*/ 5 h 14"/>
                <a:gd name="T18" fmla="*/ 18 w 18"/>
                <a:gd name="T19" fmla="*/ 5 h 14"/>
                <a:gd name="T20" fmla="*/ 18 w 18"/>
                <a:gd name="T21" fmla="*/ 4 h 14"/>
                <a:gd name="T22" fmla="*/ 18 w 18"/>
                <a:gd name="T23" fmla="*/ 4 h 14"/>
                <a:gd name="T24" fmla="*/ 18 w 18"/>
                <a:gd name="T25" fmla="*/ 4 h 14"/>
                <a:gd name="T26" fmla="*/ 12 w 18"/>
                <a:gd name="T27" fmla="*/ 0 h 14"/>
                <a:gd name="T28" fmla="*/ 10 w 18"/>
                <a:gd name="T29" fmla="*/ 0 h 14"/>
                <a:gd name="T30" fmla="*/ 10 w 18"/>
                <a:gd name="T31" fmla="*/ 0 h 14"/>
                <a:gd name="T32" fmla="*/ 8 w 18"/>
                <a:gd name="T33" fmla="*/ 0 h 14"/>
                <a:gd name="T34" fmla="*/ 5 w 18"/>
                <a:gd name="T35" fmla="*/ 2 h 14"/>
                <a:gd name="T36" fmla="*/ 3 w 18"/>
                <a:gd name="T37" fmla="*/ 2 h 14"/>
                <a:gd name="T38" fmla="*/ 2 w 18"/>
                <a:gd name="T39" fmla="*/ 4 h 14"/>
                <a:gd name="T40" fmla="*/ 0 w 18"/>
                <a:gd name="T41" fmla="*/ 5 h 14"/>
                <a:gd name="T42" fmla="*/ 0 w 18"/>
                <a:gd name="T43" fmla="*/ 5 h 14"/>
                <a:gd name="T44" fmla="*/ 0 w 18"/>
                <a:gd name="T45" fmla="*/ 5 h 14"/>
                <a:gd name="T46" fmla="*/ 0 w 18"/>
                <a:gd name="T4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4">
                  <a:moveTo>
                    <a:pt x="0" y="7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" name="Freeform 327"/>
            <p:cNvSpPr>
              <a:spLocks/>
            </p:cNvSpPr>
            <p:nvPr/>
          </p:nvSpPr>
          <p:spPr bwMode="auto">
            <a:xfrm>
              <a:off x="5877597" y="1893782"/>
              <a:ext cx="2701" cy="2701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2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" name="Freeform 328"/>
            <p:cNvSpPr>
              <a:spLocks/>
            </p:cNvSpPr>
            <p:nvPr/>
          </p:nvSpPr>
          <p:spPr bwMode="auto">
            <a:xfrm>
              <a:off x="5874896" y="1873528"/>
              <a:ext cx="5401" cy="6752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0 w 4"/>
                <a:gd name="T9" fmla="*/ 3 h 5"/>
                <a:gd name="T10" fmla="*/ 0 w 4"/>
                <a:gd name="T11" fmla="*/ 5 h 5"/>
                <a:gd name="T12" fmla="*/ 2 w 4"/>
                <a:gd name="T13" fmla="*/ 5 h 5"/>
                <a:gd name="T14" fmla="*/ 2 w 4"/>
                <a:gd name="T15" fmla="*/ 3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3 h 5"/>
                <a:gd name="T22" fmla="*/ 4 w 4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" name="Freeform 329"/>
            <p:cNvSpPr>
              <a:spLocks/>
            </p:cNvSpPr>
            <p:nvPr/>
          </p:nvSpPr>
          <p:spPr bwMode="auto">
            <a:xfrm>
              <a:off x="5914053" y="1868127"/>
              <a:ext cx="4051" cy="2701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0 h 2"/>
                <a:gd name="T16" fmla="*/ 0 w 3"/>
                <a:gd name="T17" fmla="*/ 0 h 2"/>
                <a:gd name="T18" fmla="*/ 0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" name="Freeform 330"/>
            <p:cNvSpPr>
              <a:spLocks/>
            </p:cNvSpPr>
            <p:nvPr/>
          </p:nvSpPr>
          <p:spPr bwMode="auto">
            <a:xfrm>
              <a:off x="5789829" y="2564863"/>
              <a:ext cx="10802" cy="10802"/>
            </a:xfrm>
            <a:custGeom>
              <a:avLst/>
              <a:gdLst>
                <a:gd name="T0" fmla="*/ 3 w 8"/>
                <a:gd name="T1" fmla="*/ 0 h 8"/>
                <a:gd name="T2" fmla="*/ 2 w 8"/>
                <a:gd name="T3" fmla="*/ 0 h 8"/>
                <a:gd name="T4" fmla="*/ 2 w 8"/>
                <a:gd name="T5" fmla="*/ 2 h 8"/>
                <a:gd name="T6" fmla="*/ 2 w 8"/>
                <a:gd name="T7" fmla="*/ 2 h 8"/>
                <a:gd name="T8" fmla="*/ 0 w 8"/>
                <a:gd name="T9" fmla="*/ 7 h 8"/>
                <a:gd name="T10" fmla="*/ 2 w 8"/>
                <a:gd name="T11" fmla="*/ 8 h 8"/>
                <a:gd name="T12" fmla="*/ 3 w 8"/>
                <a:gd name="T13" fmla="*/ 8 h 8"/>
                <a:gd name="T14" fmla="*/ 5 w 8"/>
                <a:gd name="T15" fmla="*/ 7 h 8"/>
                <a:gd name="T16" fmla="*/ 8 w 8"/>
                <a:gd name="T17" fmla="*/ 3 h 8"/>
                <a:gd name="T18" fmla="*/ 8 w 8"/>
                <a:gd name="T19" fmla="*/ 2 h 8"/>
                <a:gd name="T20" fmla="*/ 8 w 8"/>
                <a:gd name="T21" fmla="*/ 2 h 8"/>
                <a:gd name="T22" fmla="*/ 8 w 8"/>
                <a:gd name="T23" fmla="*/ 0 h 8"/>
                <a:gd name="T24" fmla="*/ 7 w 8"/>
                <a:gd name="T25" fmla="*/ 0 h 8"/>
                <a:gd name="T26" fmla="*/ 3 w 8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" name="Freeform 331"/>
            <p:cNvSpPr>
              <a:spLocks/>
            </p:cNvSpPr>
            <p:nvPr/>
          </p:nvSpPr>
          <p:spPr bwMode="auto">
            <a:xfrm>
              <a:off x="5806032" y="2562163"/>
              <a:ext cx="6752" cy="9452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0 w 5"/>
                <a:gd name="T5" fmla="*/ 4 h 7"/>
                <a:gd name="T6" fmla="*/ 0 w 5"/>
                <a:gd name="T7" fmla="*/ 4 h 7"/>
                <a:gd name="T8" fmla="*/ 0 w 5"/>
                <a:gd name="T9" fmla="*/ 4 h 7"/>
                <a:gd name="T10" fmla="*/ 0 w 5"/>
                <a:gd name="T11" fmla="*/ 7 h 7"/>
                <a:gd name="T12" fmla="*/ 0 w 5"/>
                <a:gd name="T13" fmla="*/ 7 h 7"/>
                <a:gd name="T14" fmla="*/ 1 w 5"/>
                <a:gd name="T15" fmla="*/ 7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2 h 7"/>
                <a:gd name="T22" fmla="*/ 5 w 5"/>
                <a:gd name="T23" fmla="*/ 2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" name="Freeform 332"/>
            <p:cNvSpPr>
              <a:spLocks/>
            </p:cNvSpPr>
            <p:nvPr/>
          </p:nvSpPr>
          <p:spPr bwMode="auto">
            <a:xfrm>
              <a:off x="5806032" y="2551361"/>
              <a:ext cx="4051" cy="0"/>
            </a:xfrm>
            <a:custGeom>
              <a:avLst/>
              <a:gdLst>
                <a:gd name="T0" fmla="*/ 0 w 3"/>
                <a:gd name="T1" fmla="*/ 1 w 3"/>
                <a:gd name="T2" fmla="*/ 1 w 3"/>
                <a:gd name="T3" fmla="*/ 3 w 3"/>
                <a:gd name="T4" fmla="*/ 1 w 3"/>
                <a:gd name="T5" fmla="*/ 1 w 3"/>
                <a:gd name="T6" fmla="*/ 1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" name="Freeform 333"/>
            <p:cNvSpPr>
              <a:spLocks/>
            </p:cNvSpPr>
            <p:nvPr/>
          </p:nvSpPr>
          <p:spPr bwMode="auto">
            <a:xfrm>
              <a:off x="5812784" y="2551361"/>
              <a:ext cx="17554" cy="6752"/>
            </a:xfrm>
            <a:custGeom>
              <a:avLst/>
              <a:gdLst>
                <a:gd name="T0" fmla="*/ 8 w 13"/>
                <a:gd name="T1" fmla="*/ 0 h 5"/>
                <a:gd name="T2" fmla="*/ 6 w 13"/>
                <a:gd name="T3" fmla="*/ 0 h 5"/>
                <a:gd name="T4" fmla="*/ 3 w 13"/>
                <a:gd name="T5" fmla="*/ 0 h 5"/>
                <a:gd name="T6" fmla="*/ 1 w 13"/>
                <a:gd name="T7" fmla="*/ 0 h 5"/>
                <a:gd name="T8" fmla="*/ 0 w 13"/>
                <a:gd name="T9" fmla="*/ 0 h 5"/>
                <a:gd name="T10" fmla="*/ 0 w 13"/>
                <a:gd name="T11" fmla="*/ 2 h 5"/>
                <a:gd name="T12" fmla="*/ 0 w 13"/>
                <a:gd name="T13" fmla="*/ 3 h 5"/>
                <a:gd name="T14" fmla="*/ 0 w 13"/>
                <a:gd name="T15" fmla="*/ 3 h 5"/>
                <a:gd name="T16" fmla="*/ 1 w 13"/>
                <a:gd name="T17" fmla="*/ 3 h 5"/>
                <a:gd name="T18" fmla="*/ 6 w 13"/>
                <a:gd name="T19" fmla="*/ 5 h 5"/>
                <a:gd name="T20" fmla="*/ 6 w 13"/>
                <a:gd name="T21" fmla="*/ 5 h 5"/>
                <a:gd name="T22" fmla="*/ 11 w 13"/>
                <a:gd name="T23" fmla="*/ 3 h 5"/>
                <a:gd name="T24" fmla="*/ 11 w 13"/>
                <a:gd name="T25" fmla="*/ 2 h 5"/>
                <a:gd name="T26" fmla="*/ 13 w 13"/>
                <a:gd name="T27" fmla="*/ 2 h 5"/>
                <a:gd name="T28" fmla="*/ 13 w 13"/>
                <a:gd name="T29" fmla="*/ 2 h 5"/>
                <a:gd name="T30" fmla="*/ 11 w 13"/>
                <a:gd name="T31" fmla="*/ 0 h 5"/>
                <a:gd name="T32" fmla="*/ 11 w 13"/>
                <a:gd name="T33" fmla="*/ 0 h 5"/>
                <a:gd name="T34" fmla="*/ 8 w 13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" name="Freeform 334"/>
            <p:cNvSpPr>
              <a:spLocks/>
            </p:cNvSpPr>
            <p:nvPr/>
          </p:nvSpPr>
          <p:spPr bwMode="auto">
            <a:xfrm>
              <a:off x="5834388" y="2551361"/>
              <a:ext cx="32406" cy="36458"/>
            </a:xfrm>
            <a:custGeom>
              <a:avLst/>
              <a:gdLst>
                <a:gd name="T0" fmla="*/ 24 w 24"/>
                <a:gd name="T1" fmla="*/ 0 h 27"/>
                <a:gd name="T2" fmla="*/ 19 w 24"/>
                <a:gd name="T3" fmla="*/ 5 h 27"/>
                <a:gd name="T4" fmla="*/ 19 w 24"/>
                <a:gd name="T5" fmla="*/ 5 h 27"/>
                <a:gd name="T6" fmla="*/ 17 w 24"/>
                <a:gd name="T7" fmla="*/ 5 h 27"/>
                <a:gd name="T8" fmla="*/ 9 w 24"/>
                <a:gd name="T9" fmla="*/ 8 h 27"/>
                <a:gd name="T10" fmla="*/ 7 w 24"/>
                <a:gd name="T11" fmla="*/ 10 h 27"/>
                <a:gd name="T12" fmla="*/ 4 w 24"/>
                <a:gd name="T13" fmla="*/ 10 h 27"/>
                <a:gd name="T14" fmla="*/ 4 w 24"/>
                <a:gd name="T15" fmla="*/ 10 h 27"/>
                <a:gd name="T16" fmla="*/ 2 w 24"/>
                <a:gd name="T17" fmla="*/ 10 h 27"/>
                <a:gd name="T18" fmla="*/ 2 w 24"/>
                <a:gd name="T19" fmla="*/ 10 h 27"/>
                <a:gd name="T20" fmla="*/ 2 w 24"/>
                <a:gd name="T21" fmla="*/ 10 h 27"/>
                <a:gd name="T22" fmla="*/ 2 w 24"/>
                <a:gd name="T23" fmla="*/ 8 h 27"/>
                <a:gd name="T24" fmla="*/ 2 w 24"/>
                <a:gd name="T25" fmla="*/ 7 h 27"/>
                <a:gd name="T26" fmla="*/ 2 w 24"/>
                <a:gd name="T27" fmla="*/ 7 h 27"/>
                <a:gd name="T28" fmla="*/ 2 w 24"/>
                <a:gd name="T29" fmla="*/ 7 h 27"/>
                <a:gd name="T30" fmla="*/ 0 w 24"/>
                <a:gd name="T31" fmla="*/ 8 h 27"/>
                <a:gd name="T32" fmla="*/ 0 w 24"/>
                <a:gd name="T33" fmla="*/ 13 h 27"/>
                <a:gd name="T34" fmla="*/ 0 w 24"/>
                <a:gd name="T35" fmla="*/ 17 h 27"/>
                <a:gd name="T36" fmla="*/ 0 w 24"/>
                <a:gd name="T37" fmla="*/ 17 h 27"/>
                <a:gd name="T38" fmla="*/ 2 w 24"/>
                <a:gd name="T39" fmla="*/ 18 h 27"/>
                <a:gd name="T40" fmla="*/ 2 w 24"/>
                <a:gd name="T41" fmla="*/ 18 h 27"/>
                <a:gd name="T42" fmla="*/ 4 w 24"/>
                <a:gd name="T43" fmla="*/ 18 h 27"/>
                <a:gd name="T44" fmla="*/ 4 w 24"/>
                <a:gd name="T45" fmla="*/ 23 h 27"/>
                <a:gd name="T46" fmla="*/ 4 w 24"/>
                <a:gd name="T47" fmla="*/ 27 h 27"/>
                <a:gd name="T48" fmla="*/ 4 w 24"/>
                <a:gd name="T49" fmla="*/ 27 h 27"/>
                <a:gd name="T50" fmla="*/ 14 w 24"/>
                <a:gd name="T51" fmla="*/ 27 h 27"/>
                <a:gd name="T52" fmla="*/ 15 w 24"/>
                <a:gd name="T53" fmla="*/ 27 h 27"/>
                <a:gd name="T54" fmla="*/ 15 w 24"/>
                <a:gd name="T55" fmla="*/ 27 h 27"/>
                <a:gd name="T56" fmla="*/ 19 w 24"/>
                <a:gd name="T57" fmla="*/ 18 h 27"/>
                <a:gd name="T58" fmla="*/ 19 w 24"/>
                <a:gd name="T59" fmla="*/ 17 h 27"/>
                <a:gd name="T60" fmla="*/ 20 w 24"/>
                <a:gd name="T61" fmla="*/ 15 h 27"/>
                <a:gd name="T62" fmla="*/ 19 w 24"/>
                <a:gd name="T63" fmla="*/ 12 h 27"/>
                <a:gd name="T64" fmla="*/ 19 w 24"/>
                <a:gd name="T65" fmla="*/ 12 h 27"/>
                <a:gd name="T66" fmla="*/ 19 w 24"/>
                <a:gd name="T67" fmla="*/ 8 h 27"/>
                <a:gd name="T68" fmla="*/ 24 w 24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27">
                  <a:moveTo>
                    <a:pt x="24" y="0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9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5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" name="Freeform 335"/>
            <p:cNvSpPr>
              <a:spLocks/>
            </p:cNvSpPr>
            <p:nvPr/>
          </p:nvSpPr>
          <p:spPr bwMode="auto">
            <a:xfrm>
              <a:off x="5827637" y="2544610"/>
              <a:ext cx="9452" cy="9452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2 h 7"/>
                <a:gd name="T4" fmla="*/ 7 w 7"/>
                <a:gd name="T5" fmla="*/ 2 h 7"/>
                <a:gd name="T6" fmla="*/ 7 w 7"/>
                <a:gd name="T7" fmla="*/ 2 h 7"/>
                <a:gd name="T8" fmla="*/ 4 w 7"/>
                <a:gd name="T9" fmla="*/ 0 h 7"/>
                <a:gd name="T10" fmla="*/ 4 w 7"/>
                <a:gd name="T11" fmla="*/ 0 h 7"/>
                <a:gd name="T12" fmla="*/ 2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2 h 7"/>
                <a:gd name="T20" fmla="*/ 0 w 7"/>
                <a:gd name="T21" fmla="*/ 2 h 7"/>
                <a:gd name="T22" fmla="*/ 0 w 7"/>
                <a:gd name="T23" fmla="*/ 3 h 7"/>
                <a:gd name="T24" fmla="*/ 4 w 7"/>
                <a:gd name="T25" fmla="*/ 7 h 7"/>
                <a:gd name="T26" fmla="*/ 4 w 7"/>
                <a:gd name="T27" fmla="*/ 5 h 7"/>
                <a:gd name="T28" fmla="*/ 5 w 7"/>
                <a:gd name="T29" fmla="*/ 5 h 7"/>
                <a:gd name="T30" fmla="*/ 5 w 7"/>
                <a:gd name="T31" fmla="*/ 5 h 7"/>
                <a:gd name="T32" fmla="*/ 7 w 7"/>
                <a:gd name="T3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" name="Freeform 336"/>
            <p:cNvSpPr>
              <a:spLocks/>
            </p:cNvSpPr>
            <p:nvPr/>
          </p:nvSpPr>
          <p:spPr bwMode="auto">
            <a:xfrm>
              <a:off x="5793880" y="2531107"/>
              <a:ext cx="13503" cy="17554"/>
            </a:xfrm>
            <a:custGeom>
              <a:avLst/>
              <a:gdLst>
                <a:gd name="T0" fmla="*/ 5 w 10"/>
                <a:gd name="T1" fmla="*/ 2 h 13"/>
                <a:gd name="T2" fmla="*/ 2 w 10"/>
                <a:gd name="T3" fmla="*/ 0 h 13"/>
                <a:gd name="T4" fmla="*/ 2 w 10"/>
                <a:gd name="T5" fmla="*/ 0 h 13"/>
                <a:gd name="T6" fmla="*/ 2 w 10"/>
                <a:gd name="T7" fmla="*/ 0 h 13"/>
                <a:gd name="T8" fmla="*/ 2 w 10"/>
                <a:gd name="T9" fmla="*/ 0 h 13"/>
                <a:gd name="T10" fmla="*/ 2 w 10"/>
                <a:gd name="T11" fmla="*/ 0 h 13"/>
                <a:gd name="T12" fmla="*/ 2 w 10"/>
                <a:gd name="T13" fmla="*/ 2 h 13"/>
                <a:gd name="T14" fmla="*/ 0 w 10"/>
                <a:gd name="T15" fmla="*/ 7 h 13"/>
                <a:gd name="T16" fmla="*/ 0 w 10"/>
                <a:gd name="T17" fmla="*/ 8 h 13"/>
                <a:gd name="T18" fmla="*/ 0 w 10"/>
                <a:gd name="T19" fmla="*/ 8 h 13"/>
                <a:gd name="T20" fmla="*/ 2 w 10"/>
                <a:gd name="T21" fmla="*/ 10 h 13"/>
                <a:gd name="T22" fmla="*/ 9 w 10"/>
                <a:gd name="T23" fmla="*/ 12 h 13"/>
                <a:gd name="T24" fmla="*/ 9 w 10"/>
                <a:gd name="T25" fmla="*/ 13 h 13"/>
                <a:gd name="T26" fmla="*/ 10 w 10"/>
                <a:gd name="T27" fmla="*/ 13 h 13"/>
                <a:gd name="T28" fmla="*/ 10 w 10"/>
                <a:gd name="T29" fmla="*/ 12 h 13"/>
                <a:gd name="T30" fmla="*/ 10 w 10"/>
                <a:gd name="T31" fmla="*/ 12 h 13"/>
                <a:gd name="T32" fmla="*/ 10 w 10"/>
                <a:gd name="T33" fmla="*/ 10 h 13"/>
                <a:gd name="T34" fmla="*/ 7 w 10"/>
                <a:gd name="T35" fmla="*/ 5 h 13"/>
                <a:gd name="T36" fmla="*/ 5 w 10"/>
                <a:gd name="T3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7" y="5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" name="Freeform 337"/>
            <p:cNvSpPr>
              <a:spLocks/>
            </p:cNvSpPr>
            <p:nvPr/>
          </p:nvSpPr>
          <p:spPr bwMode="auto">
            <a:xfrm>
              <a:off x="5860043" y="2589168"/>
              <a:ext cx="14853" cy="9452"/>
            </a:xfrm>
            <a:custGeom>
              <a:avLst/>
              <a:gdLst>
                <a:gd name="T0" fmla="*/ 3 w 11"/>
                <a:gd name="T1" fmla="*/ 7 h 7"/>
                <a:gd name="T2" fmla="*/ 3 w 11"/>
                <a:gd name="T3" fmla="*/ 7 h 7"/>
                <a:gd name="T4" fmla="*/ 5 w 11"/>
                <a:gd name="T5" fmla="*/ 7 h 7"/>
                <a:gd name="T6" fmla="*/ 11 w 11"/>
                <a:gd name="T7" fmla="*/ 7 h 7"/>
                <a:gd name="T8" fmla="*/ 11 w 11"/>
                <a:gd name="T9" fmla="*/ 7 h 7"/>
                <a:gd name="T10" fmla="*/ 11 w 11"/>
                <a:gd name="T11" fmla="*/ 2 h 7"/>
                <a:gd name="T12" fmla="*/ 11 w 11"/>
                <a:gd name="T13" fmla="*/ 2 h 7"/>
                <a:gd name="T14" fmla="*/ 10 w 11"/>
                <a:gd name="T15" fmla="*/ 2 h 7"/>
                <a:gd name="T16" fmla="*/ 6 w 11"/>
                <a:gd name="T17" fmla="*/ 2 h 7"/>
                <a:gd name="T18" fmla="*/ 1 w 11"/>
                <a:gd name="T19" fmla="*/ 2 h 7"/>
                <a:gd name="T20" fmla="*/ 1 w 11"/>
                <a:gd name="T21" fmla="*/ 2 h 7"/>
                <a:gd name="T22" fmla="*/ 1 w 11"/>
                <a:gd name="T23" fmla="*/ 2 h 7"/>
                <a:gd name="T24" fmla="*/ 1 w 11"/>
                <a:gd name="T25" fmla="*/ 2 h 7"/>
                <a:gd name="T26" fmla="*/ 1 w 11"/>
                <a:gd name="T27" fmla="*/ 0 h 7"/>
                <a:gd name="T28" fmla="*/ 0 w 11"/>
                <a:gd name="T29" fmla="*/ 0 h 7"/>
                <a:gd name="T30" fmla="*/ 0 w 11"/>
                <a:gd name="T31" fmla="*/ 0 h 7"/>
                <a:gd name="T32" fmla="*/ 0 w 11"/>
                <a:gd name="T33" fmla="*/ 2 h 7"/>
                <a:gd name="T34" fmla="*/ 0 w 11"/>
                <a:gd name="T35" fmla="*/ 2 h 7"/>
                <a:gd name="T36" fmla="*/ 0 w 11"/>
                <a:gd name="T37" fmla="*/ 2 h 7"/>
                <a:gd name="T38" fmla="*/ 0 w 11"/>
                <a:gd name="T39" fmla="*/ 4 h 7"/>
                <a:gd name="T40" fmla="*/ 1 w 11"/>
                <a:gd name="T41" fmla="*/ 5 h 7"/>
                <a:gd name="T42" fmla="*/ 3 w 11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" name="Freeform 338"/>
            <p:cNvSpPr>
              <a:spLocks/>
            </p:cNvSpPr>
            <p:nvPr/>
          </p:nvSpPr>
          <p:spPr bwMode="auto">
            <a:xfrm>
              <a:off x="5787129" y="2524355"/>
              <a:ext cx="6752" cy="9452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4 w 5"/>
                <a:gd name="T5" fmla="*/ 0 h 7"/>
                <a:gd name="T6" fmla="*/ 4 w 5"/>
                <a:gd name="T7" fmla="*/ 0 h 7"/>
                <a:gd name="T8" fmla="*/ 4 w 5"/>
                <a:gd name="T9" fmla="*/ 0 h 7"/>
                <a:gd name="T10" fmla="*/ 2 w 5"/>
                <a:gd name="T11" fmla="*/ 3 h 7"/>
                <a:gd name="T12" fmla="*/ 0 w 5"/>
                <a:gd name="T13" fmla="*/ 5 h 7"/>
                <a:gd name="T14" fmla="*/ 0 w 5"/>
                <a:gd name="T15" fmla="*/ 7 h 7"/>
                <a:gd name="T16" fmla="*/ 2 w 5"/>
                <a:gd name="T17" fmla="*/ 7 h 7"/>
                <a:gd name="T18" fmla="*/ 2 w 5"/>
                <a:gd name="T19" fmla="*/ 7 h 7"/>
                <a:gd name="T20" fmla="*/ 4 w 5"/>
                <a:gd name="T21" fmla="*/ 2 h 7"/>
                <a:gd name="T22" fmla="*/ 5 w 5"/>
                <a:gd name="T23" fmla="*/ 0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" name="Freeform 339"/>
            <p:cNvSpPr>
              <a:spLocks/>
            </p:cNvSpPr>
            <p:nvPr/>
          </p:nvSpPr>
          <p:spPr bwMode="auto">
            <a:xfrm>
              <a:off x="5803332" y="2531107"/>
              <a:ext cx="9452" cy="6752"/>
            </a:xfrm>
            <a:custGeom>
              <a:avLst/>
              <a:gdLst>
                <a:gd name="T0" fmla="*/ 7 w 7"/>
                <a:gd name="T1" fmla="*/ 3 h 5"/>
                <a:gd name="T2" fmla="*/ 2 w 7"/>
                <a:gd name="T3" fmla="*/ 2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2 h 5"/>
                <a:gd name="T16" fmla="*/ 0 w 7"/>
                <a:gd name="T17" fmla="*/ 2 h 5"/>
                <a:gd name="T18" fmla="*/ 0 w 7"/>
                <a:gd name="T19" fmla="*/ 3 h 5"/>
                <a:gd name="T20" fmla="*/ 3 w 7"/>
                <a:gd name="T21" fmla="*/ 5 h 5"/>
                <a:gd name="T22" fmla="*/ 3 w 7"/>
                <a:gd name="T23" fmla="*/ 5 h 5"/>
                <a:gd name="T24" fmla="*/ 5 w 7"/>
                <a:gd name="T25" fmla="*/ 5 h 5"/>
                <a:gd name="T26" fmla="*/ 7 w 7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" name="Freeform 340"/>
            <p:cNvSpPr>
              <a:spLocks/>
            </p:cNvSpPr>
            <p:nvPr/>
          </p:nvSpPr>
          <p:spPr bwMode="auto">
            <a:xfrm>
              <a:off x="5780378" y="2558112"/>
              <a:ext cx="2701" cy="675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  <a:gd name="T20" fmla="*/ 2 w 2"/>
                <a:gd name="T21" fmla="*/ 2 h 5"/>
                <a:gd name="T22" fmla="*/ 2 w 2"/>
                <a:gd name="T23" fmla="*/ 0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" name="Freeform 341"/>
            <p:cNvSpPr>
              <a:spLocks/>
            </p:cNvSpPr>
            <p:nvPr/>
          </p:nvSpPr>
          <p:spPr bwMode="auto">
            <a:xfrm>
              <a:off x="5765524" y="2520305"/>
              <a:ext cx="8102" cy="10802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1 h 8"/>
                <a:gd name="T4" fmla="*/ 5 w 6"/>
                <a:gd name="T5" fmla="*/ 0 h 8"/>
                <a:gd name="T6" fmla="*/ 3 w 6"/>
                <a:gd name="T7" fmla="*/ 0 h 8"/>
                <a:gd name="T8" fmla="*/ 1 w 6"/>
                <a:gd name="T9" fmla="*/ 0 h 8"/>
                <a:gd name="T10" fmla="*/ 1 w 6"/>
                <a:gd name="T11" fmla="*/ 1 h 8"/>
                <a:gd name="T12" fmla="*/ 1 w 6"/>
                <a:gd name="T13" fmla="*/ 1 h 8"/>
                <a:gd name="T14" fmla="*/ 0 w 6"/>
                <a:gd name="T15" fmla="*/ 1 h 8"/>
                <a:gd name="T16" fmla="*/ 1 w 6"/>
                <a:gd name="T17" fmla="*/ 5 h 8"/>
                <a:gd name="T18" fmla="*/ 5 w 6"/>
                <a:gd name="T19" fmla="*/ 8 h 8"/>
                <a:gd name="T20" fmla="*/ 6 w 6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5" y="8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" name="Freeform 342"/>
            <p:cNvSpPr>
              <a:spLocks/>
            </p:cNvSpPr>
            <p:nvPr/>
          </p:nvSpPr>
          <p:spPr bwMode="auto">
            <a:xfrm>
              <a:off x="5106596" y="5535445"/>
              <a:ext cx="22955" cy="24305"/>
            </a:xfrm>
            <a:custGeom>
              <a:avLst/>
              <a:gdLst>
                <a:gd name="T0" fmla="*/ 0 w 17"/>
                <a:gd name="T1" fmla="*/ 10 h 18"/>
                <a:gd name="T2" fmla="*/ 0 w 17"/>
                <a:gd name="T3" fmla="*/ 10 h 18"/>
                <a:gd name="T4" fmla="*/ 2 w 17"/>
                <a:gd name="T5" fmla="*/ 13 h 18"/>
                <a:gd name="T6" fmla="*/ 7 w 17"/>
                <a:gd name="T7" fmla="*/ 16 h 18"/>
                <a:gd name="T8" fmla="*/ 12 w 17"/>
                <a:gd name="T9" fmla="*/ 18 h 18"/>
                <a:gd name="T10" fmla="*/ 12 w 17"/>
                <a:gd name="T11" fmla="*/ 18 h 18"/>
                <a:gd name="T12" fmla="*/ 14 w 17"/>
                <a:gd name="T13" fmla="*/ 18 h 18"/>
                <a:gd name="T14" fmla="*/ 14 w 17"/>
                <a:gd name="T15" fmla="*/ 18 h 18"/>
                <a:gd name="T16" fmla="*/ 14 w 17"/>
                <a:gd name="T17" fmla="*/ 18 h 18"/>
                <a:gd name="T18" fmla="*/ 17 w 17"/>
                <a:gd name="T19" fmla="*/ 16 h 18"/>
                <a:gd name="T20" fmla="*/ 17 w 17"/>
                <a:gd name="T21" fmla="*/ 16 h 18"/>
                <a:gd name="T22" fmla="*/ 17 w 17"/>
                <a:gd name="T23" fmla="*/ 16 h 18"/>
                <a:gd name="T24" fmla="*/ 17 w 17"/>
                <a:gd name="T25" fmla="*/ 11 h 18"/>
                <a:gd name="T26" fmla="*/ 17 w 17"/>
                <a:gd name="T27" fmla="*/ 11 h 18"/>
                <a:gd name="T28" fmla="*/ 17 w 17"/>
                <a:gd name="T29" fmla="*/ 10 h 18"/>
                <a:gd name="T30" fmla="*/ 15 w 17"/>
                <a:gd name="T31" fmla="*/ 10 h 18"/>
                <a:gd name="T32" fmla="*/ 4 w 17"/>
                <a:gd name="T33" fmla="*/ 0 h 18"/>
                <a:gd name="T34" fmla="*/ 4 w 17"/>
                <a:gd name="T35" fmla="*/ 0 h 18"/>
                <a:gd name="T36" fmla="*/ 2 w 17"/>
                <a:gd name="T37" fmla="*/ 0 h 18"/>
                <a:gd name="T38" fmla="*/ 0 w 17"/>
                <a:gd name="T39" fmla="*/ 0 h 18"/>
                <a:gd name="T40" fmla="*/ 0 w 17"/>
                <a:gd name="T41" fmla="*/ 1 h 18"/>
                <a:gd name="T42" fmla="*/ 0 w 17"/>
                <a:gd name="T43" fmla="*/ 1 h 18"/>
                <a:gd name="T44" fmla="*/ 0 w 17"/>
                <a:gd name="T45" fmla="*/ 8 h 18"/>
                <a:gd name="T46" fmla="*/ 0 w 17"/>
                <a:gd name="T47" fmla="*/ 10 h 18"/>
                <a:gd name="T48" fmla="*/ 0 w 17"/>
                <a:gd name="T4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8">
                  <a:moveTo>
                    <a:pt x="0" y="10"/>
                  </a:moveTo>
                  <a:lnTo>
                    <a:pt x="0" y="10"/>
                  </a:lnTo>
                  <a:lnTo>
                    <a:pt x="2" y="13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" name="Freeform 343"/>
            <p:cNvSpPr>
              <a:spLocks/>
            </p:cNvSpPr>
            <p:nvPr/>
          </p:nvSpPr>
          <p:spPr bwMode="auto">
            <a:xfrm>
              <a:off x="5174109" y="5219483"/>
              <a:ext cx="9452" cy="6752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0 h 5"/>
                <a:gd name="T4" fmla="*/ 2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2 w 7"/>
                <a:gd name="T15" fmla="*/ 3 h 5"/>
                <a:gd name="T16" fmla="*/ 4 w 7"/>
                <a:gd name="T17" fmla="*/ 5 h 5"/>
                <a:gd name="T18" fmla="*/ 5 w 7"/>
                <a:gd name="T19" fmla="*/ 5 h 5"/>
                <a:gd name="T20" fmla="*/ 7 w 7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" name="Freeform 344"/>
            <p:cNvSpPr>
              <a:spLocks/>
            </p:cNvSpPr>
            <p:nvPr/>
          </p:nvSpPr>
          <p:spPr bwMode="auto">
            <a:xfrm>
              <a:off x="4935112" y="5253240"/>
              <a:ext cx="322714" cy="202540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" name="Freeform 345"/>
            <p:cNvSpPr>
              <a:spLocks/>
            </p:cNvSpPr>
            <p:nvPr/>
          </p:nvSpPr>
          <p:spPr bwMode="auto">
            <a:xfrm>
              <a:off x="4935112" y="5253240"/>
              <a:ext cx="322714" cy="202540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" name="Freeform 346"/>
            <p:cNvSpPr>
              <a:spLocks/>
            </p:cNvSpPr>
            <p:nvPr/>
          </p:nvSpPr>
          <p:spPr bwMode="auto">
            <a:xfrm>
              <a:off x="5183561" y="5226234"/>
              <a:ext cx="9452" cy="10802"/>
            </a:xfrm>
            <a:custGeom>
              <a:avLst/>
              <a:gdLst>
                <a:gd name="T0" fmla="*/ 7 w 7"/>
                <a:gd name="T1" fmla="*/ 5 h 8"/>
                <a:gd name="T2" fmla="*/ 5 w 7"/>
                <a:gd name="T3" fmla="*/ 2 h 8"/>
                <a:gd name="T4" fmla="*/ 3 w 7"/>
                <a:gd name="T5" fmla="*/ 0 h 8"/>
                <a:gd name="T6" fmla="*/ 2 w 7"/>
                <a:gd name="T7" fmla="*/ 2 h 8"/>
                <a:gd name="T8" fmla="*/ 2 w 7"/>
                <a:gd name="T9" fmla="*/ 2 h 8"/>
                <a:gd name="T10" fmla="*/ 2 w 7"/>
                <a:gd name="T11" fmla="*/ 3 h 8"/>
                <a:gd name="T12" fmla="*/ 0 w 7"/>
                <a:gd name="T13" fmla="*/ 3 h 8"/>
                <a:gd name="T14" fmla="*/ 2 w 7"/>
                <a:gd name="T15" fmla="*/ 5 h 8"/>
                <a:gd name="T16" fmla="*/ 2 w 7"/>
                <a:gd name="T17" fmla="*/ 5 h 8"/>
                <a:gd name="T18" fmla="*/ 2 w 7"/>
                <a:gd name="T19" fmla="*/ 5 h 8"/>
                <a:gd name="T20" fmla="*/ 3 w 7"/>
                <a:gd name="T21" fmla="*/ 7 h 8"/>
                <a:gd name="T22" fmla="*/ 3 w 7"/>
                <a:gd name="T23" fmla="*/ 8 h 8"/>
                <a:gd name="T24" fmla="*/ 5 w 7"/>
                <a:gd name="T25" fmla="*/ 8 h 8"/>
                <a:gd name="T26" fmla="*/ 5 w 7"/>
                <a:gd name="T27" fmla="*/ 7 h 8"/>
                <a:gd name="T28" fmla="*/ 7 w 7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" name="Freeform 347"/>
            <p:cNvSpPr>
              <a:spLocks/>
            </p:cNvSpPr>
            <p:nvPr/>
          </p:nvSpPr>
          <p:spPr bwMode="auto">
            <a:xfrm>
              <a:off x="5187611" y="5237037"/>
              <a:ext cx="6752" cy="9452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2 w 5"/>
                <a:gd name="T5" fmla="*/ 4 h 7"/>
                <a:gd name="T6" fmla="*/ 2 w 5"/>
                <a:gd name="T7" fmla="*/ 4 h 7"/>
                <a:gd name="T8" fmla="*/ 2 w 5"/>
                <a:gd name="T9" fmla="*/ 2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4 h 7"/>
                <a:gd name="T18" fmla="*/ 0 w 5"/>
                <a:gd name="T19" fmla="*/ 4 h 7"/>
                <a:gd name="T20" fmla="*/ 0 w 5"/>
                <a:gd name="T21" fmla="*/ 5 h 7"/>
                <a:gd name="T22" fmla="*/ 2 w 5"/>
                <a:gd name="T23" fmla="*/ 7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" name="Freeform 348"/>
            <p:cNvSpPr>
              <a:spLocks/>
            </p:cNvSpPr>
            <p:nvPr/>
          </p:nvSpPr>
          <p:spPr bwMode="auto">
            <a:xfrm>
              <a:off x="5102545" y="4944029"/>
              <a:ext cx="10802" cy="6752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8 w 8"/>
                <a:gd name="T5" fmla="*/ 2 h 5"/>
                <a:gd name="T6" fmla="*/ 7 w 8"/>
                <a:gd name="T7" fmla="*/ 2 h 5"/>
                <a:gd name="T8" fmla="*/ 5 w 8"/>
                <a:gd name="T9" fmla="*/ 2 h 5"/>
                <a:gd name="T10" fmla="*/ 3 w 8"/>
                <a:gd name="T11" fmla="*/ 0 h 5"/>
                <a:gd name="T12" fmla="*/ 2 w 8"/>
                <a:gd name="T13" fmla="*/ 0 h 5"/>
                <a:gd name="T14" fmla="*/ 2 w 8"/>
                <a:gd name="T15" fmla="*/ 0 h 5"/>
                <a:gd name="T16" fmla="*/ 0 w 8"/>
                <a:gd name="T17" fmla="*/ 4 h 5"/>
                <a:gd name="T18" fmla="*/ 0 w 8"/>
                <a:gd name="T19" fmla="*/ 5 h 5"/>
                <a:gd name="T20" fmla="*/ 2 w 8"/>
                <a:gd name="T21" fmla="*/ 5 h 5"/>
                <a:gd name="T22" fmla="*/ 2 w 8"/>
                <a:gd name="T23" fmla="*/ 5 h 5"/>
                <a:gd name="T24" fmla="*/ 3 w 8"/>
                <a:gd name="T25" fmla="*/ 5 h 5"/>
                <a:gd name="T26" fmla="*/ 5 w 8"/>
                <a:gd name="T27" fmla="*/ 5 h 5"/>
                <a:gd name="T28" fmla="*/ 7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" name="Freeform 349"/>
            <p:cNvSpPr>
              <a:spLocks/>
            </p:cNvSpPr>
            <p:nvPr/>
          </p:nvSpPr>
          <p:spPr bwMode="auto">
            <a:xfrm>
              <a:off x="4873000" y="5408520"/>
              <a:ext cx="13503" cy="12153"/>
            </a:xfrm>
            <a:custGeom>
              <a:avLst/>
              <a:gdLst>
                <a:gd name="T0" fmla="*/ 0 w 10"/>
                <a:gd name="T1" fmla="*/ 3 h 9"/>
                <a:gd name="T2" fmla="*/ 1 w 10"/>
                <a:gd name="T3" fmla="*/ 7 h 9"/>
                <a:gd name="T4" fmla="*/ 1 w 10"/>
                <a:gd name="T5" fmla="*/ 7 h 9"/>
                <a:gd name="T6" fmla="*/ 5 w 10"/>
                <a:gd name="T7" fmla="*/ 9 h 9"/>
                <a:gd name="T8" fmla="*/ 6 w 10"/>
                <a:gd name="T9" fmla="*/ 9 h 9"/>
                <a:gd name="T10" fmla="*/ 6 w 10"/>
                <a:gd name="T11" fmla="*/ 9 h 9"/>
                <a:gd name="T12" fmla="*/ 8 w 10"/>
                <a:gd name="T13" fmla="*/ 9 h 9"/>
                <a:gd name="T14" fmla="*/ 8 w 10"/>
                <a:gd name="T15" fmla="*/ 9 h 9"/>
                <a:gd name="T16" fmla="*/ 8 w 10"/>
                <a:gd name="T17" fmla="*/ 7 h 9"/>
                <a:gd name="T18" fmla="*/ 10 w 10"/>
                <a:gd name="T19" fmla="*/ 7 h 9"/>
                <a:gd name="T20" fmla="*/ 10 w 10"/>
                <a:gd name="T21" fmla="*/ 7 h 9"/>
                <a:gd name="T22" fmla="*/ 10 w 10"/>
                <a:gd name="T23" fmla="*/ 5 h 9"/>
                <a:gd name="T24" fmla="*/ 8 w 10"/>
                <a:gd name="T25" fmla="*/ 5 h 9"/>
                <a:gd name="T26" fmla="*/ 8 w 10"/>
                <a:gd name="T27" fmla="*/ 5 h 9"/>
                <a:gd name="T28" fmla="*/ 6 w 10"/>
                <a:gd name="T29" fmla="*/ 2 h 9"/>
                <a:gd name="T30" fmla="*/ 6 w 10"/>
                <a:gd name="T31" fmla="*/ 2 h 9"/>
                <a:gd name="T32" fmla="*/ 5 w 10"/>
                <a:gd name="T33" fmla="*/ 0 h 9"/>
                <a:gd name="T34" fmla="*/ 3 w 10"/>
                <a:gd name="T35" fmla="*/ 0 h 9"/>
                <a:gd name="T36" fmla="*/ 1 w 10"/>
                <a:gd name="T37" fmla="*/ 0 h 9"/>
                <a:gd name="T38" fmla="*/ 1 w 10"/>
                <a:gd name="T39" fmla="*/ 0 h 9"/>
                <a:gd name="T40" fmla="*/ 0 w 10"/>
                <a:gd name="T41" fmla="*/ 2 h 9"/>
                <a:gd name="T42" fmla="*/ 0 w 10"/>
                <a:gd name="T43" fmla="*/ 3 h 9"/>
                <a:gd name="T44" fmla="*/ 0 w 10"/>
                <a:gd name="T4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" name="Freeform 350"/>
            <p:cNvSpPr>
              <a:spLocks/>
            </p:cNvSpPr>
            <p:nvPr/>
          </p:nvSpPr>
          <p:spPr bwMode="auto">
            <a:xfrm>
              <a:off x="3863003" y="4043403"/>
              <a:ext cx="13503" cy="33757"/>
            </a:xfrm>
            <a:custGeom>
              <a:avLst/>
              <a:gdLst>
                <a:gd name="T0" fmla="*/ 0 w 10"/>
                <a:gd name="T1" fmla="*/ 10 h 25"/>
                <a:gd name="T2" fmla="*/ 2 w 10"/>
                <a:gd name="T3" fmla="*/ 12 h 25"/>
                <a:gd name="T4" fmla="*/ 3 w 10"/>
                <a:gd name="T5" fmla="*/ 13 h 25"/>
                <a:gd name="T6" fmla="*/ 3 w 10"/>
                <a:gd name="T7" fmla="*/ 15 h 25"/>
                <a:gd name="T8" fmla="*/ 5 w 10"/>
                <a:gd name="T9" fmla="*/ 18 h 25"/>
                <a:gd name="T10" fmla="*/ 5 w 10"/>
                <a:gd name="T11" fmla="*/ 20 h 25"/>
                <a:gd name="T12" fmla="*/ 5 w 10"/>
                <a:gd name="T13" fmla="*/ 22 h 25"/>
                <a:gd name="T14" fmla="*/ 5 w 10"/>
                <a:gd name="T15" fmla="*/ 23 h 25"/>
                <a:gd name="T16" fmla="*/ 5 w 10"/>
                <a:gd name="T17" fmla="*/ 25 h 25"/>
                <a:gd name="T18" fmla="*/ 5 w 10"/>
                <a:gd name="T19" fmla="*/ 25 h 25"/>
                <a:gd name="T20" fmla="*/ 5 w 10"/>
                <a:gd name="T21" fmla="*/ 25 h 25"/>
                <a:gd name="T22" fmla="*/ 7 w 10"/>
                <a:gd name="T23" fmla="*/ 23 h 25"/>
                <a:gd name="T24" fmla="*/ 8 w 10"/>
                <a:gd name="T25" fmla="*/ 23 h 25"/>
                <a:gd name="T26" fmla="*/ 8 w 10"/>
                <a:gd name="T27" fmla="*/ 22 h 25"/>
                <a:gd name="T28" fmla="*/ 10 w 10"/>
                <a:gd name="T29" fmla="*/ 18 h 25"/>
                <a:gd name="T30" fmla="*/ 10 w 10"/>
                <a:gd name="T31" fmla="*/ 18 h 25"/>
                <a:gd name="T32" fmla="*/ 10 w 10"/>
                <a:gd name="T33" fmla="*/ 18 h 25"/>
                <a:gd name="T34" fmla="*/ 8 w 10"/>
                <a:gd name="T35" fmla="*/ 12 h 25"/>
                <a:gd name="T36" fmla="*/ 7 w 10"/>
                <a:gd name="T37" fmla="*/ 8 h 25"/>
                <a:gd name="T38" fmla="*/ 3 w 10"/>
                <a:gd name="T39" fmla="*/ 2 h 25"/>
                <a:gd name="T40" fmla="*/ 2 w 10"/>
                <a:gd name="T41" fmla="*/ 0 h 25"/>
                <a:gd name="T42" fmla="*/ 0 w 10"/>
                <a:gd name="T43" fmla="*/ 0 h 25"/>
                <a:gd name="T44" fmla="*/ 0 w 10"/>
                <a:gd name="T45" fmla="*/ 0 h 25"/>
                <a:gd name="T46" fmla="*/ 0 w 10"/>
                <a:gd name="T47" fmla="*/ 0 h 25"/>
                <a:gd name="T48" fmla="*/ 0 w 10"/>
                <a:gd name="T49" fmla="*/ 8 h 25"/>
                <a:gd name="T50" fmla="*/ 0 w 10"/>
                <a:gd name="T51" fmla="*/ 8 h 25"/>
                <a:gd name="T52" fmla="*/ 0 w 10"/>
                <a:gd name="T5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25">
                  <a:moveTo>
                    <a:pt x="0" y="10"/>
                  </a:moveTo>
                  <a:lnTo>
                    <a:pt x="2" y="12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7" y="8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" name="Freeform 351"/>
            <p:cNvSpPr>
              <a:spLocks/>
            </p:cNvSpPr>
            <p:nvPr/>
          </p:nvSpPr>
          <p:spPr bwMode="auto">
            <a:xfrm>
              <a:off x="3858952" y="4016398"/>
              <a:ext cx="20254" cy="17554"/>
            </a:xfrm>
            <a:custGeom>
              <a:avLst/>
              <a:gdLst>
                <a:gd name="T0" fmla="*/ 15 w 15"/>
                <a:gd name="T1" fmla="*/ 13 h 13"/>
                <a:gd name="T2" fmla="*/ 15 w 15"/>
                <a:gd name="T3" fmla="*/ 13 h 13"/>
                <a:gd name="T4" fmla="*/ 15 w 15"/>
                <a:gd name="T5" fmla="*/ 13 h 13"/>
                <a:gd name="T6" fmla="*/ 15 w 15"/>
                <a:gd name="T7" fmla="*/ 12 h 13"/>
                <a:gd name="T8" fmla="*/ 15 w 15"/>
                <a:gd name="T9" fmla="*/ 8 h 13"/>
                <a:gd name="T10" fmla="*/ 5 w 15"/>
                <a:gd name="T11" fmla="*/ 0 h 13"/>
                <a:gd name="T12" fmla="*/ 3 w 15"/>
                <a:gd name="T13" fmla="*/ 0 h 13"/>
                <a:gd name="T14" fmla="*/ 3 w 15"/>
                <a:gd name="T15" fmla="*/ 0 h 13"/>
                <a:gd name="T16" fmla="*/ 0 w 15"/>
                <a:gd name="T17" fmla="*/ 0 h 13"/>
                <a:gd name="T18" fmla="*/ 0 w 15"/>
                <a:gd name="T19" fmla="*/ 0 h 13"/>
                <a:gd name="T20" fmla="*/ 0 w 15"/>
                <a:gd name="T21" fmla="*/ 0 h 13"/>
                <a:gd name="T22" fmla="*/ 0 w 15"/>
                <a:gd name="T23" fmla="*/ 2 h 13"/>
                <a:gd name="T24" fmla="*/ 0 w 15"/>
                <a:gd name="T25" fmla="*/ 3 h 13"/>
                <a:gd name="T26" fmla="*/ 0 w 15"/>
                <a:gd name="T27" fmla="*/ 3 h 13"/>
                <a:gd name="T28" fmla="*/ 1 w 15"/>
                <a:gd name="T29" fmla="*/ 5 h 13"/>
                <a:gd name="T30" fmla="*/ 1 w 15"/>
                <a:gd name="T31" fmla="*/ 5 h 13"/>
                <a:gd name="T32" fmla="*/ 8 w 15"/>
                <a:gd name="T33" fmla="*/ 8 h 13"/>
                <a:gd name="T34" fmla="*/ 13 w 15"/>
                <a:gd name="T35" fmla="*/ 13 h 13"/>
                <a:gd name="T36" fmla="*/ 15 w 15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3">
                  <a:moveTo>
                    <a:pt x="15" y="13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8"/>
                  </a:lnTo>
                  <a:lnTo>
                    <a:pt x="13" y="13"/>
                  </a:lnTo>
                  <a:lnTo>
                    <a:pt x="15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" name="Freeform 352"/>
            <p:cNvSpPr>
              <a:spLocks/>
            </p:cNvSpPr>
            <p:nvPr/>
          </p:nvSpPr>
          <p:spPr bwMode="auto">
            <a:xfrm>
              <a:off x="4843294" y="4714484"/>
              <a:ext cx="6752" cy="9452"/>
            </a:xfrm>
            <a:custGeom>
              <a:avLst/>
              <a:gdLst>
                <a:gd name="T0" fmla="*/ 0 w 5"/>
                <a:gd name="T1" fmla="*/ 4 h 7"/>
                <a:gd name="T2" fmla="*/ 2 w 5"/>
                <a:gd name="T3" fmla="*/ 4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3 w 5"/>
                <a:gd name="T15" fmla="*/ 2 h 7"/>
                <a:gd name="T16" fmla="*/ 3 w 5"/>
                <a:gd name="T17" fmla="*/ 0 h 7"/>
                <a:gd name="T18" fmla="*/ 2 w 5"/>
                <a:gd name="T19" fmla="*/ 0 h 7"/>
                <a:gd name="T20" fmla="*/ 2 w 5"/>
                <a:gd name="T21" fmla="*/ 0 h 7"/>
                <a:gd name="T22" fmla="*/ 0 w 5"/>
                <a:gd name="T23" fmla="*/ 2 h 7"/>
                <a:gd name="T24" fmla="*/ 0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2" y="4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" name="Freeform 353"/>
            <p:cNvSpPr>
              <a:spLocks/>
            </p:cNvSpPr>
            <p:nvPr/>
          </p:nvSpPr>
          <p:spPr bwMode="auto">
            <a:xfrm>
              <a:off x="3826545" y="3902976"/>
              <a:ext cx="9452" cy="18904"/>
            </a:xfrm>
            <a:custGeom>
              <a:avLst/>
              <a:gdLst>
                <a:gd name="T0" fmla="*/ 4 w 7"/>
                <a:gd name="T1" fmla="*/ 9 h 14"/>
                <a:gd name="T2" fmla="*/ 4 w 7"/>
                <a:gd name="T3" fmla="*/ 10 h 14"/>
                <a:gd name="T4" fmla="*/ 4 w 7"/>
                <a:gd name="T5" fmla="*/ 12 h 14"/>
                <a:gd name="T6" fmla="*/ 4 w 7"/>
                <a:gd name="T7" fmla="*/ 14 h 14"/>
                <a:gd name="T8" fmla="*/ 4 w 7"/>
                <a:gd name="T9" fmla="*/ 14 h 14"/>
                <a:gd name="T10" fmla="*/ 4 w 7"/>
                <a:gd name="T11" fmla="*/ 14 h 14"/>
                <a:gd name="T12" fmla="*/ 5 w 7"/>
                <a:gd name="T13" fmla="*/ 14 h 14"/>
                <a:gd name="T14" fmla="*/ 5 w 7"/>
                <a:gd name="T15" fmla="*/ 14 h 14"/>
                <a:gd name="T16" fmla="*/ 7 w 7"/>
                <a:gd name="T17" fmla="*/ 12 h 14"/>
                <a:gd name="T18" fmla="*/ 7 w 7"/>
                <a:gd name="T19" fmla="*/ 10 h 14"/>
                <a:gd name="T20" fmla="*/ 7 w 7"/>
                <a:gd name="T21" fmla="*/ 10 h 14"/>
                <a:gd name="T22" fmla="*/ 4 w 7"/>
                <a:gd name="T23" fmla="*/ 4 h 14"/>
                <a:gd name="T24" fmla="*/ 4 w 7"/>
                <a:gd name="T25" fmla="*/ 2 h 14"/>
                <a:gd name="T26" fmla="*/ 4 w 7"/>
                <a:gd name="T27" fmla="*/ 2 h 14"/>
                <a:gd name="T28" fmla="*/ 2 w 7"/>
                <a:gd name="T29" fmla="*/ 2 h 14"/>
                <a:gd name="T30" fmla="*/ 2 w 7"/>
                <a:gd name="T31" fmla="*/ 2 h 14"/>
                <a:gd name="T32" fmla="*/ 0 w 7"/>
                <a:gd name="T33" fmla="*/ 0 h 14"/>
                <a:gd name="T34" fmla="*/ 0 w 7"/>
                <a:gd name="T35" fmla="*/ 2 h 14"/>
                <a:gd name="T36" fmla="*/ 0 w 7"/>
                <a:gd name="T37" fmla="*/ 5 h 14"/>
                <a:gd name="T38" fmla="*/ 0 w 7"/>
                <a:gd name="T39" fmla="*/ 7 h 14"/>
                <a:gd name="T40" fmla="*/ 0 w 7"/>
                <a:gd name="T41" fmla="*/ 7 h 14"/>
                <a:gd name="T42" fmla="*/ 0 w 7"/>
                <a:gd name="T43" fmla="*/ 7 h 14"/>
                <a:gd name="T44" fmla="*/ 0 w 7"/>
                <a:gd name="T45" fmla="*/ 7 h 14"/>
                <a:gd name="T46" fmla="*/ 2 w 7"/>
                <a:gd name="T47" fmla="*/ 7 h 14"/>
                <a:gd name="T48" fmla="*/ 2 w 7"/>
                <a:gd name="T49" fmla="*/ 9 h 14"/>
                <a:gd name="T50" fmla="*/ 4 w 7"/>
                <a:gd name="T5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4" y="9"/>
                  </a:move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" name="Freeform 354"/>
            <p:cNvSpPr>
              <a:spLocks/>
            </p:cNvSpPr>
            <p:nvPr/>
          </p:nvSpPr>
          <p:spPr bwMode="auto">
            <a:xfrm>
              <a:off x="6116593" y="2591869"/>
              <a:ext cx="2701" cy="2701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" name="Freeform 355"/>
            <p:cNvSpPr>
              <a:spLocks/>
            </p:cNvSpPr>
            <p:nvPr/>
          </p:nvSpPr>
          <p:spPr bwMode="auto">
            <a:xfrm>
              <a:off x="5093093" y="5523293"/>
              <a:ext cx="16203" cy="6752"/>
            </a:xfrm>
            <a:custGeom>
              <a:avLst/>
              <a:gdLst>
                <a:gd name="T0" fmla="*/ 0 w 12"/>
                <a:gd name="T1" fmla="*/ 2 h 5"/>
                <a:gd name="T2" fmla="*/ 0 w 12"/>
                <a:gd name="T3" fmla="*/ 4 h 5"/>
                <a:gd name="T4" fmla="*/ 0 w 12"/>
                <a:gd name="T5" fmla="*/ 4 h 5"/>
                <a:gd name="T6" fmla="*/ 0 w 12"/>
                <a:gd name="T7" fmla="*/ 5 h 5"/>
                <a:gd name="T8" fmla="*/ 4 w 12"/>
                <a:gd name="T9" fmla="*/ 5 h 5"/>
                <a:gd name="T10" fmla="*/ 5 w 12"/>
                <a:gd name="T11" fmla="*/ 5 h 5"/>
                <a:gd name="T12" fmla="*/ 7 w 12"/>
                <a:gd name="T13" fmla="*/ 5 h 5"/>
                <a:gd name="T14" fmla="*/ 7 w 12"/>
                <a:gd name="T15" fmla="*/ 5 h 5"/>
                <a:gd name="T16" fmla="*/ 10 w 12"/>
                <a:gd name="T17" fmla="*/ 5 h 5"/>
                <a:gd name="T18" fmla="*/ 12 w 12"/>
                <a:gd name="T19" fmla="*/ 5 h 5"/>
                <a:gd name="T20" fmla="*/ 12 w 12"/>
                <a:gd name="T21" fmla="*/ 4 h 5"/>
                <a:gd name="T22" fmla="*/ 10 w 12"/>
                <a:gd name="T23" fmla="*/ 4 h 5"/>
                <a:gd name="T24" fmla="*/ 5 w 12"/>
                <a:gd name="T25" fmla="*/ 0 h 5"/>
                <a:gd name="T26" fmla="*/ 4 w 12"/>
                <a:gd name="T27" fmla="*/ 0 h 5"/>
                <a:gd name="T28" fmla="*/ 2 w 12"/>
                <a:gd name="T29" fmla="*/ 0 h 5"/>
                <a:gd name="T30" fmla="*/ 0 w 12"/>
                <a:gd name="T31" fmla="*/ 0 h 5"/>
                <a:gd name="T32" fmla="*/ 0 w 12"/>
                <a:gd name="T33" fmla="*/ 2 h 5"/>
                <a:gd name="T34" fmla="*/ 0 w 12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" name="Line 356"/>
            <p:cNvSpPr>
              <a:spLocks noChangeShapeType="1"/>
            </p:cNvSpPr>
            <p:nvPr/>
          </p:nvSpPr>
          <p:spPr bwMode="auto">
            <a:xfrm>
              <a:off x="6204361" y="2551361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" name="Line 357"/>
            <p:cNvSpPr>
              <a:spLocks noChangeShapeType="1"/>
            </p:cNvSpPr>
            <p:nvPr/>
          </p:nvSpPr>
          <p:spPr bwMode="auto">
            <a:xfrm>
              <a:off x="6204361" y="2551361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" name="Freeform 358"/>
            <p:cNvSpPr>
              <a:spLocks/>
            </p:cNvSpPr>
            <p:nvPr/>
          </p:nvSpPr>
          <p:spPr bwMode="auto">
            <a:xfrm>
              <a:off x="6201660" y="2551361"/>
              <a:ext cx="2701" cy="405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" name="Freeform 359"/>
            <p:cNvSpPr>
              <a:spLocks/>
            </p:cNvSpPr>
            <p:nvPr/>
          </p:nvSpPr>
          <p:spPr bwMode="auto">
            <a:xfrm>
              <a:off x="6201660" y="2551361"/>
              <a:ext cx="2701" cy="405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" name="Freeform 360"/>
            <p:cNvSpPr>
              <a:spLocks/>
            </p:cNvSpPr>
            <p:nvPr/>
          </p:nvSpPr>
          <p:spPr bwMode="auto">
            <a:xfrm>
              <a:off x="6201660" y="2510853"/>
              <a:ext cx="6752" cy="6752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3 h 5"/>
                <a:gd name="T4" fmla="*/ 2 w 5"/>
                <a:gd name="T5" fmla="*/ 3 h 5"/>
                <a:gd name="T6" fmla="*/ 4 w 5"/>
                <a:gd name="T7" fmla="*/ 5 h 5"/>
                <a:gd name="T8" fmla="*/ 5 w 5"/>
                <a:gd name="T9" fmla="*/ 5 h 5"/>
                <a:gd name="T10" fmla="*/ 5 w 5"/>
                <a:gd name="T11" fmla="*/ 5 h 5"/>
                <a:gd name="T12" fmla="*/ 5 w 5"/>
                <a:gd name="T13" fmla="*/ 3 h 5"/>
                <a:gd name="T14" fmla="*/ 4 w 5"/>
                <a:gd name="T15" fmla="*/ 3 h 5"/>
                <a:gd name="T16" fmla="*/ 2 w 5"/>
                <a:gd name="T17" fmla="*/ 2 h 5"/>
                <a:gd name="T18" fmla="*/ 2 w 5"/>
                <a:gd name="T19" fmla="*/ 2 h 5"/>
                <a:gd name="T20" fmla="*/ 2 w 5"/>
                <a:gd name="T21" fmla="*/ 2 h 5"/>
                <a:gd name="T22" fmla="*/ 0 w 5"/>
                <a:gd name="T23" fmla="*/ 2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" name="Freeform 361"/>
            <p:cNvSpPr>
              <a:spLocks/>
            </p:cNvSpPr>
            <p:nvPr/>
          </p:nvSpPr>
          <p:spPr bwMode="auto">
            <a:xfrm>
              <a:off x="6281325" y="2541909"/>
              <a:ext cx="8102" cy="6752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5 w 6"/>
                <a:gd name="T5" fmla="*/ 5 h 5"/>
                <a:gd name="T6" fmla="*/ 6 w 6"/>
                <a:gd name="T7" fmla="*/ 5 h 5"/>
                <a:gd name="T8" fmla="*/ 6 w 6"/>
                <a:gd name="T9" fmla="*/ 4 h 5"/>
                <a:gd name="T10" fmla="*/ 6 w 6"/>
                <a:gd name="T11" fmla="*/ 4 h 5"/>
                <a:gd name="T12" fmla="*/ 5 w 6"/>
                <a:gd name="T13" fmla="*/ 2 h 5"/>
                <a:gd name="T14" fmla="*/ 3 w 6"/>
                <a:gd name="T15" fmla="*/ 0 h 5"/>
                <a:gd name="T16" fmla="*/ 1 w 6"/>
                <a:gd name="T17" fmla="*/ 0 h 5"/>
                <a:gd name="T18" fmla="*/ 1 w 6"/>
                <a:gd name="T19" fmla="*/ 0 h 5"/>
                <a:gd name="T20" fmla="*/ 0 w 6"/>
                <a:gd name="T21" fmla="*/ 0 h 5"/>
                <a:gd name="T22" fmla="*/ 0 w 6"/>
                <a:gd name="T23" fmla="*/ 0 h 5"/>
                <a:gd name="T24" fmla="*/ 0 w 6"/>
                <a:gd name="T25" fmla="*/ 0 h 5"/>
                <a:gd name="T26" fmla="*/ 0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" name="Freeform 362"/>
            <p:cNvSpPr>
              <a:spLocks/>
            </p:cNvSpPr>
            <p:nvPr/>
          </p:nvSpPr>
          <p:spPr bwMode="auto">
            <a:xfrm>
              <a:off x="6208411" y="2513553"/>
              <a:ext cx="12153" cy="10802"/>
            </a:xfrm>
            <a:custGeom>
              <a:avLst/>
              <a:gdLst>
                <a:gd name="T0" fmla="*/ 0 w 9"/>
                <a:gd name="T1" fmla="*/ 1 h 8"/>
                <a:gd name="T2" fmla="*/ 2 w 9"/>
                <a:gd name="T3" fmla="*/ 3 h 8"/>
                <a:gd name="T4" fmla="*/ 2 w 9"/>
                <a:gd name="T5" fmla="*/ 5 h 8"/>
                <a:gd name="T6" fmla="*/ 2 w 9"/>
                <a:gd name="T7" fmla="*/ 5 h 8"/>
                <a:gd name="T8" fmla="*/ 4 w 9"/>
                <a:gd name="T9" fmla="*/ 6 h 8"/>
                <a:gd name="T10" fmla="*/ 5 w 9"/>
                <a:gd name="T11" fmla="*/ 6 h 8"/>
                <a:gd name="T12" fmla="*/ 7 w 9"/>
                <a:gd name="T13" fmla="*/ 8 h 8"/>
                <a:gd name="T14" fmla="*/ 7 w 9"/>
                <a:gd name="T15" fmla="*/ 8 h 8"/>
                <a:gd name="T16" fmla="*/ 9 w 9"/>
                <a:gd name="T17" fmla="*/ 8 h 8"/>
                <a:gd name="T18" fmla="*/ 9 w 9"/>
                <a:gd name="T19" fmla="*/ 6 h 8"/>
                <a:gd name="T20" fmla="*/ 9 w 9"/>
                <a:gd name="T21" fmla="*/ 5 h 8"/>
                <a:gd name="T22" fmla="*/ 9 w 9"/>
                <a:gd name="T23" fmla="*/ 3 h 8"/>
                <a:gd name="T24" fmla="*/ 9 w 9"/>
                <a:gd name="T25" fmla="*/ 3 h 8"/>
                <a:gd name="T26" fmla="*/ 9 w 9"/>
                <a:gd name="T27" fmla="*/ 3 h 8"/>
                <a:gd name="T28" fmla="*/ 4 w 9"/>
                <a:gd name="T29" fmla="*/ 1 h 8"/>
                <a:gd name="T30" fmla="*/ 4 w 9"/>
                <a:gd name="T31" fmla="*/ 0 h 8"/>
                <a:gd name="T32" fmla="*/ 2 w 9"/>
                <a:gd name="T33" fmla="*/ 0 h 8"/>
                <a:gd name="T34" fmla="*/ 0 w 9"/>
                <a:gd name="T3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" name="Freeform 363"/>
            <p:cNvSpPr>
              <a:spLocks/>
            </p:cNvSpPr>
            <p:nvPr/>
          </p:nvSpPr>
          <p:spPr bwMode="auto">
            <a:xfrm>
              <a:off x="6208411" y="2490599"/>
              <a:ext cx="6752" cy="6752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2 h 5"/>
                <a:gd name="T4" fmla="*/ 0 w 5"/>
                <a:gd name="T5" fmla="*/ 3 h 5"/>
                <a:gd name="T6" fmla="*/ 2 w 5"/>
                <a:gd name="T7" fmla="*/ 3 h 5"/>
                <a:gd name="T8" fmla="*/ 4 w 5"/>
                <a:gd name="T9" fmla="*/ 5 h 5"/>
                <a:gd name="T10" fmla="*/ 4 w 5"/>
                <a:gd name="T11" fmla="*/ 5 h 5"/>
                <a:gd name="T12" fmla="*/ 5 w 5"/>
                <a:gd name="T13" fmla="*/ 5 h 5"/>
                <a:gd name="T14" fmla="*/ 4 w 5"/>
                <a:gd name="T15" fmla="*/ 5 h 5"/>
                <a:gd name="T16" fmla="*/ 4 w 5"/>
                <a:gd name="T17" fmla="*/ 3 h 5"/>
                <a:gd name="T18" fmla="*/ 2 w 5"/>
                <a:gd name="T19" fmla="*/ 2 h 5"/>
                <a:gd name="T20" fmla="*/ 0 w 5"/>
                <a:gd name="T21" fmla="*/ 2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" name="Freeform 364"/>
            <p:cNvSpPr>
              <a:spLocks/>
            </p:cNvSpPr>
            <p:nvPr/>
          </p:nvSpPr>
          <p:spPr bwMode="auto">
            <a:xfrm>
              <a:off x="6200309" y="2501401"/>
              <a:ext cx="6752" cy="12153"/>
            </a:xfrm>
            <a:custGeom>
              <a:avLst/>
              <a:gdLst>
                <a:gd name="T0" fmla="*/ 0 w 5"/>
                <a:gd name="T1" fmla="*/ 0 h 9"/>
                <a:gd name="T2" fmla="*/ 1 w 5"/>
                <a:gd name="T3" fmla="*/ 0 h 9"/>
                <a:gd name="T4" fmla="*/ 1 w 5"/>
                <a:gd name="T5" fmla="*/ 2 h 9"/>
                <a:gd name="T6" fmla="*/ 3 w 5"/>
                <a:gd name="T7" fmla="*/ 4 h 9"/>
                <a:gd name="T8" fmla="*/ 3 w 5"/>
                <a:gd name="T9" fmla="*/ 5 h 9"/>
                <a:gd name="T10" fmla="*/ 5 w 5"/>
                <a:gd name="T11" fmla="*/ 7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7 h 9"/>
                <a:gd name="T18" fmla="*/ 5 w 5"/>
                <a:gd name="T19" fmla="*/ 5 h 9"/>
                <a:gd name="T20" fmla="*/ 5 w 5"/>
                <a:gd name="T21" fmla="*/ 4 h 9"/>
                <a:gd name="T22" fmla="*/ 3 w 5"/>
                <a:gd name="T23" fmla="*/ 2 h 9"/>
                <a:gd name="T24" fmla="*/ 3 w 5"/>
                <a:gd name="T25" fmla="*/ 0 h 9"/>
                <a:gd name="T26" fmla="*/ 1 w 5"/>
                <a:gd name="T27" fmla="*/ 0 h 9"/>
                <a:gd name="T28" fmla="*/ 1 w 5"/>
                <a:gd name="T29" fmla="*/ 0 h 9"/>
                <a:gd name="T30" fmla="*/ 0 w 5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" name="Freeform 365"/>
            <p:cNvSpPr>
              <a:spLocks/>
            </p:cNvSpPr>
            <p:nvPr/>
          </p:nvSpPr>
          <p:spPr bwMode="auto">
            <a:xfrm>
              <a:off x="6167903" y="2555412"/>
              <a:ext cx="6752" cy="9452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" name="Freeform 366"/>
            <p:cNvSpPr>
              <a:spLocks/>
            </p:cNvSpPr>
            <p:nvPr/>
          </p:nvSpPr>
          <p:spPr bwMode="auto">
            <a:xfrm>
              <a:off x="6167903" y="2555412"/>
              <a:ext cx="6752" cy="9452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" name="Freeform 367"/>
            <p:cNvSpPr>
              <a:spLocks/>
            </p:cNvSpPr>
            <p:nvPr/>
          </p:nvSpPr>
          <p:spPr bwMode="auto">
            <a:xfrm>
              <a:off x="6130096" y="2582417"/>
              <a:ext cx="4051" cy="5401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2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  <a:gd name="T26" fmla="*/ 3 w 3"/>
                <a:gd name="T27" fmla="*/ 4 h 4"/>
                <a:gd name="T28" fmla="*/ 3 w 3"/>
                <a:gd name="T29" fmla="*/ 4 h 4"/>
                <a:gd name="T30" fmla="*/ 3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" name="Freeform 368"/>
            <p:cNvSpPr>
              <a:spLocks/>
            </p:cNvSpPr>
            <p:nvPr/>
          </p:nvSpPr>
          <p:spPr bwMode="auto">
            <a:xfrm>
              <a:off x="5942409" y="2810611"/>
              <a:ext cx="6752" cy="6752"/>
            </a:xfrm>
            <a:custGeom>
              <a:avLst/>
              <a:gdLst>
                <a:gd name="T0" fmla="*/ 0 w 5"/>
                <a:gd name="T1" fmla="*/ 5 h 5"/>
                <a:gd name="T2" fmla="*/ 2 w 5"/>
                <a:gd name="T3" fmla="*/ 5 h 5"/>
                <a:gd name="T4" fmla="*/ 2 w 5"/>
                <a:gd name="T5" fmla="*/ 5 h 5"/>
                <a:gd name="T6" fmla="*/ 2 w 5"/>
                <a:gd name="T7" fmla="*/ 5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5 h 5"/>
                <a:gd name="T14" fmla="*/ 4 w 5"/>
                <a:gd name="T15" fmla="*/ 5 h 5"/>
                <a:gd name="T16" fmla="*/ 5 w 5"/>
                <a:gd name="T17" fmla="*/ 3 h 5"/>
                <a:gd name="T18" fmla="*/ 5 w 5"/>
                <a:gd name="T19" fmla="*/ 2 h 5"/>
                <a:gd name="T20" fmla="*/ 4 w 5"/>
                <a:gd name="T21" fmla="*/ 2 h 5"/>
                <a:gd name="T22" fmla="*/ 4 w 5"/>
                <a:gd name="T23" fmla="*/ 0 h 5"/>
                <a:gd name="T24" fmla="*/ 4 w 5"/>
                <a:gd name="T25" fmla="*/ 0 h 5"/>
                <a:gd name="T26" fmla="*/ 4 w 5"/>
                <a:gd name="T27" fmla="*/ 0 h 5"/>
                <a:gd name="T28" fmla="*/ 2 w 5"/>
                <a:gd name="T29" fmla="*/ 0 h 5"/>
                <a:gd name="T30" fmla="*/ 2 w 5"/>
                <a:gd name="T31" fmla="*/ 0 h 5"/>
                <a:gd name="T32" fmla="*/ 2 w 5"/>
                <a:gd name="T33" fmla="*/ 0 h 5"/>
                <a:gd name="T34" fmla="*/ 0 w 5"/>
                <a:gd name="T35" fmla="*/ 2 h 5"/>
                <a:gd name="T36" fmla="*/ 0 w 5"/>
                <a:gd name="T37" fmla="*/ 2 h 5"/>
                <a:gd name="T38" fmla="*/ 0 w 5"/>
                <a:gd name="T39" fmla="*/ 3 h 5"/>
                <a:gd name="T40" fmla="*/ 0 w 5"/>
                <a:gd name="T41" fmla="*/ 3 h 5"/>
                <a:gd name="T42" fmla="*/ 0 w 5"/>
                <a:gd name="T43" fmla="*/ 5 h 5"/>
                <a:gd name="T44" fmla="*/ 0 w 5"/>
                <a:gd name="T4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" name="Freeform 369"/>
            <p:cNvSpPr>
              <a:spLocks/>
            </p:cNvSpPr>
            <p:nvPr/>
          </p:nvSpPr>
          <p:spPr bwMode="auto">
            <a:xfrm>
              <a:off x="4863548" y="3194086"/>
              <a:ext cx="4051" cy="1351"/>
            </a:xfrm>
            <a:custGeom>
              <a:avLst/>
              <a:gdLst>
                <a:gd name="T0" fmla="*/ 0 w 3"/>
                <a:gd name="T1" fmla="*/ 0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0 h 1"/>
                <a:gd name="T18" fmla="*/ 0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" name="Freeform 370"/>
            <p:cNvSpPr>
              <a:spLocks/>
            </p:cNvSpPr>
            <p:nvPr/>
          </p:nvSpPr>
          <p:spPr bwMode="auto">
            <a:xfrm>
              <a:off x="4910808" y="2909181"/>
              <a:ext cx="27005" cy="32406"/>
            </a:xfrm>
            <a:custGeom>
              <a:avLst/>
              <a:gdLst>
                <a:gd name="T0" fmla="*/ 0 w 20"/>
                <a:gd name="T1" fmla="*/ 15 h 24"/>
                <a:gd name="T2" fmla="*/ 3 w 20"/>
                <a:gd name="T3" fmla="*/ 22 h 24"/>
                <a:gd name="T4" fmla="*/ 3 w 20"/>
                <a:gd name="T5" fmla="*/ 22 h 24"/>
                <a:gd name="T6" fmla="*/ 3 w 20"/>
                <a:gd name="T7" fmla="*/ 22 h 24"/>
                <a:gd name="T8" fmla="*/ 8 w 20"/>
                <a:gd name="T9" fmla="*/ 24 h 24"/>
                <a:gd name="T10" fmla="*/ 8 w 20"/>
                <a:gd name="T11" fmla="*/ 22 h 24"/>
                <a:gd name="T12" fmla="*/ 13 w 20"/>
                <a:gd name="T13" fmla="*/ 17 h 24"/>
                <a:gd name="T14" fmla="*/ 17 w 20"/>
                <a:gd name="T15" fmla="*/ 14 h 24"/>
                <a:gd name="T16" fmla="*/ 17 w 20"/>
                <a:gd name="T17" fmla="*/ 14 h 24"/>
                <a:gd name="T18" fmla="*/ 20 w 20"/>
                <a:gd name="T19" fmla="*/ 5 h 24"/>
                <a:gd name="T20" fmla="*/ 20 w 20"/>
                <a:gd name="T21" fmla="*/ 2 h 24"/>
                <a:gd name="T22" fmla="*/ 20 w 20"/>
                <a:gd name="T23" fmla="*/ 2 h 24"/>
                <a:gd name="T24" fmla="*/ 20 w 20"/>
                <a:gd name="T25" fmla="*/ 0 h 24"/>
                <a:gd name="T26" fmla="*/ 20 w 20"/>
                <a:gd name="T27" fmla="*/ 0 h 24"/>
                <a:gd name="T28" fmla="*/ 17 w 20"/>
                <a:gd name="T29" fmla="*/ 0 h 24"/>
                <a:gd name="T30" fmla="*/ 7 w 20"/>
                <a:gd name="T31" fmla="*/ 7 h 24"/>
                <a:gd name="T32" fmla="*/ 0 w 20"/>
                <a:gd name="T3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4">
                  <a:moveTo>
                    <a:pt x="0" y="15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13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7" y="7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" name="Freeform 371"/>
            <p:cNvSpPr>
              <a:spLocks/>
            </p:cNvSpPr>
            <p:nvPr/>
          </p:nvSpPr>
          <p:spPr bwMode="auto">
            <a:xfrm>
              <a:off x="4867599" y="3198138"/>
              <a:ext cx="9452" cy="6752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5 h 5"/>
                <a:gd name="T4" fmla="*/ 2 w 7"/>
                <a:gd name="T5" fmla="*/ 5 h 5"/>
                <a:gd name="T6" fmla="*/ 2 w 7"/>
                <a:gd name="T7" fmla="*/ 5 h 5"/>
                <a:gd name="T8" fmla="*/ 4 w 7"/>
                <a:gd name="T9" fmla="*/ 5 h 5"/>
                <a:gd name="T10" fmla="*/ 5 w 7"/>
                <a:gd name="T11" fmla="*/ 5 h 5"/>
                <a:gd name="T12" fmla="*/ 5 w 7"/>
                <a:gd name="T13" fmla="*/ 5 h 5"/>
                <a:gd name="T14" fmla="*/ 7 w 7"/>
                <a:gd name="T15" fmla="*/ 3 h 5"/>
                <a:gd name="T16" fmla="*/ 7 w 7"/>
                <a:gd name="T17" fmla="*/ 2 h 5"/>
                <a:gd name="T18" fmla="*/ 7 w 7"/>
                <a:gd name="T19" fmla="*/ 0 h 5"/>
                <a:gd name="T20" fmla="*/ 5 w 7"/>
                <a:gd name="T21" fmla="*/ 0 h 5"/>
                <a:gd name="T22" fmla="*/ 4 w 7"/>
                <a:gd name="T23" fmla="*/ 0 h 5"/>
                <a:gd name="T24" fmla="*/ 2 w 7"/>
                <a:gd name="T25" fmla="*/ 2 h 5"/>
                <a:gd name="T26" fmla="*/ 0 w 7"/>
                <a:gd name="T27" fmla="*/ 2 h 5"/>
                <a:gd name="T28" fmla="*/ 0 w 7"/>
                <a:gd name="T29" fmla="*/ 2 h 5"/>
                <a:gd name="T30" fmla="*/ 0 w 7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" name="Freeform 372"/>
            <p:cNvSpPr>
              <a:spLocks/>
            </p:cNvSpPr>
            <p:nvPr/>
          </p:nvSpPr>
          <p:spPr bwMode="auto">
            <a:xfrm>
              <a:off x="3806292" y="3936732"/>
              <a:ext cx="9452" cy="6752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5 h 5"/>
                <a:gd name="T4" fmla="*/ 5 w 7"/>
                <a:gd name="T5" fmla="*/ 4 h 5"/>
                <a:gd name="T6" fmla="*/ 4 w 7"/>
                <a:gd name="T7" fmla="*/ 0 h 5"/>
                <a:gd name="T8" fmla="*/ 2 w 7"/>
                <a:gd name="T9" fmla="*/ 0 h 5"/>
                <a:gd name="T10" fmla="*/ 2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w 7"/>
                <a:gd name="T19" fmla="*/ 2 h 5"/>
                <a:gd name="T20" fmla="*/ 0 w 7"/>
                <a:gd name="T21" fmla="*/ 4 h 5"/>
                <a:gd name="T22" fmla="*/ 2 w 7"/>
                <a:gd name="T23" fmla="*/ 4 h 5"/>
                <a:gd name="T24" fmla="*/ 4 w 7"/>
                <a:gd name="T25" fmla="*/ 5 h 5"/>
                <a:gd name="T26" fmla="*/ 7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5"/>
                  </a:lnTo>
                  <a:lnTo>
                    <a:pt x="5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" name="Freeform 373"/>
            <p:cNvSpPr>
              <a:spLocks/>
            </p:cNvSpPr>
            <p:nvPr/>
          </p:nvSpPr>
          <p:spPr bwMode="auto">
            <a:xfrm>
              <a:off x="3759032" y="3835462"/>
              <a:ext cx="16203" cy="16203"/>
            </a:xfrm>
            <a:custGeom>
              <a:avLst/>
              <a:gdLst>
                <a:gd name="T0" fmla="*/ 12 w 12"/>
                <a:gd name="T1" fmla="*/ 10 h 12"/>
                <a:gd name="T2" fmla="*/ 7 w 12"/>
                <a:gd name="T3" fmla="*/ 4 h 12"/>
                <a:gd name="T4" fmla="*/ 4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2 w 12"/>
                <a:gd name="T11" fmla="*/ 0 h 12"/>
                <a:gd name="T12" fmla="*/ 0 w 12"/>
                <a:gd name="T13" fmla="*/ 2 h 12"/>
                <a:gd name="T14" fmla="*/ 0 w 12"/>
                <a:gd name="T15" fmla="*/ 2 h 12"/>
                <a:gd name="T16" fmla="*/ 0 w 12"/>
                <a:gd name="T17" fmla="*/ 7 h 12"/>
                <a:gd name="T18" fmla="*/ 0 w 12"/>
                <a:gd name="T19" fmla="*/ 7 h 12"/>
                <a:gd name="T20" fmla="*/ 2 w 12"/>
                <a:gd name="T21" fmla="*/ 9 h 12"/>
                <a:gd name="T22" fmla="*/ 2 w 12"/>
                <a:gd name="T23" fmla="*/ 9 h 12"/>
                <a:gd name="T24" fmla="*/ 2 w 12"/>
                <a:gd name="T25" fmla="*/ 9 h 12"/>
                <a:gd name="T26" fmla="*/ 9 w 12"/>
                <a:gd name="T27" fmla="*/ 12 h 12"/>
                <a:gd name="T28" fmla="*/ 9 w 12"/>
                <a:gd name="T29" fmla="*/ 12 h 12"/>
                <a:gd name="T30" fmla="*/ 10 w 12"/>
                <a:gd name="T31" fmla="*/ 12 h 12"/>
                <a:gd name="T32" fmla="*/ 12 w 12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lnTo>
                    <a:pt x="7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" name="Freeform 374"/>
            <p:cNvSpPr>
              <a:spLocks/>
            </p:cNvSpPr>
            <p:nvPr/>
          </p:nvSpPr>
          <p:spPr bwMode="auto">
            <a:xfrm>
              <a:off x="3750930" y="3797655"/>
              <a:ext cx="6752" cy="4051"/>
            </a:xfrm>
            <a:custGeom>
              <a:avLst/>
              <a:gdLst>
                <a:gd name="T0" fmla="*/ 5 w 5"/>
                <a:gd name="T1" fmla="*/ 3 h 3"/>
                <a:gd name="T2" fmla="*/ 5 w 5"/>
                <a:gd name="T3" fmla="*/ 2 h 3"/>
                <a:gd name="T4" fmla="*/ 3 w 5"/>
                <a:gd name="T5" fmla="*/ 2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1 w 5"/>
                <a:gd name="T15" fmla="*/ 2 h 3"/>
                <a:gd name="T16" fmla="*/ 1 w 5"/>
                <a:gd name="T17" fmla="*/ 3 h 3"/>
                <a:gd name="T18" fmla="*/ 3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3 h 3"/>
                <a:gd name="T26" fmla="*/ 5 w 5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" name="Freeform 375"/>
            <p:cNvSpPr>
              <a:spLocks/>
            </p:cNvSpPr>
            <p:nvPr/>
          </p:nvSpPr>
          <p:spPr bwMode="auto">
            <a:xfrm>
              <a:off x="4883802" y="3204889"/>
              <a:ext cx="10802" cy="6752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3 w 8"/>
                <a:gd name="T7" fmla="*/ 5 h 5"/>
                <a:gd name="T8" fmla="*/ 5 w 8"/>
                <a:gd name="T9" fmla="*/ 5 h 5"/>
                <a:gd name="T10" fmla="*/ 5 w 8"/>
                <a:gd name="T11" fmla="*/ 5 h 5"/>
                <a:gd name="T12" fmla="*/ 5 w 8"/>
                <a:gd name="T13" fmla="*/ 5 h 5"/>
                <a:gd name="T14" fmla="*/ 7 w 8"/>
                <a:gd name="T15" fmla="*/ 2 h 5"/>
                <a:gd name="T16" fmla="*/ 7 w 8"/>
                <a:gd name="T17" fmla="*/ 2 h 5"/>
                <a:gd name="T18" fmla="*/ 8 w 8"/>
                <a:gd name="T19" fmla="*/ 0 h 5"/>
                <a:gd name="T20" fmla="*/ 7 w 8"/>
                <a:gd name="T21" fmla="*/ 0 h 5"/>
                <a:gd name="T22" fmla="*/ 5 w 8"/>
                <a:gd name="T23" fmla="*/ 0 h 5"/>
                <a:gd name="T24" fmla="*/ 3 w 8"/>
                <a:gd name="T25" fmla="*/ 0 h 5"/>
                <a:gd name="T26" fmla="*/ 0 w 8"/>
                <a:gd name="T27" fmla="*/ 2 h 5"/>
                <a:gd name="T28" fmla="*/ 0 w 8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" name="Freeform 376"/>
            <p:cNvSpPr>
              <a:spLocks/>
            </p:cNvSpPr>
            <p:nvPr/>
          </p:nvSpPr>
          <p:spPr bwMode="auto">
            <a:xfrm>
              <a:off x="4856797" y="3207589"/>
              <a:ext cx="4051" cy="4051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2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" name="Freeform 377"/>
            <p:cNvSpPr>
              <a:spLocks/>
            </p:cNvSpPr>
            <p:nvPr/>
          </p:nvSpPr>
          <p:spPr bwMode="auto">
            <a:xfrm>
              <a:off x="4870300" y="3083365"/>
              <a:ext cx="6752" cy="17554"/>
            </a:xfrm>
            <a:custGeom>
              <a:avLst/>
              <a:gdLst>
                <a:gd name="T0" fmla="*/ 0 w 5"/>
                <a:gd name="T1" fmla="*/ 2 h 13"/>
                <a:gd name="T2" fmla="*/ 2 w 5"/>
                <a:gd name="T3" fmla="*/ 7 h 13"/>
                <a:gd name="T4" fmla="*/ 2 w 5"/>
                <a:gd name="T5" fmla="*/ 8 h 13"/>
                <a:gd name="T6" fmla="*/ 2 w 5"/>
                <a:gd name="T7" fmla="*/ 10 h 13"/>
                <a:gd name="T8" fmla="*/ 2 w 5"/>
                <a:gd name="T9" fmla="*/ 12 h 13"/>
                <a:gd name="T10" fmla="*/ 3 w 5"/>
                <a:gd name="T11" fmla="*/ 12 h 13"/>
                <a:gd name="T12" fmla="*/ 3 w 5"/>
                <a:gd name="T13" fmla="*/ 13 h 13"/>
                <a:gd name="T14" fmla="*/ 3 w 5"/>
                <a:gd name="T15" fmla="*/ 13 h 13"/>
                <a:gd name="T16" fmla="*/ 5 w 5"/>
                <a:gd name="T17" fmla="*/ 12 h 13"/>
                <a:gd name="T18" fmla="*/ 5 w 5"/>
                <a:gd name="T19" fmla="*/ 5 h 13"/>
                <a:gd name="T20" fmla="*/ 5 w 5"/>
                <a:gd name="T21" fmla="*/ 5 h 13"/>
                <a:gd name="T22" fmla="*/ 3 w 5"/>
                <a:gd name="T23" fmla="*/ 0 h 13"/>
                <a:gd name="T24" fmla="*/ 3 w 5"/>
                <a:gd name="T25" fmla="*/ 0 h 13"/>
                <a:gd name="T26" fmla="*/ 2 w 5"/>
                <a:gd name="T27" fmla="*/ 0 h 13"/>
                <a:gd name="T28" fmla="*/ 2 w 5"/>
                <a:gd name="T29" fmla="*/ 0 h 13"/>
                <a:gd name="T30" fmla="*/ 2 w 5"/>
                <a:gd name="T31" fmla="*/ 0 h 13"/>
                <a:gd name="T32" fmla="*/ 0 w 5"/>
                <a:gd name="T33" fmla="*/ 0 h 13"/>
                <a:gd name="T34" fmla="*/ 0 w 5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3">
                  <a:moveTo>
                    <a:pt x="0" y="2"/>
                  </a:move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" name="Freeform 378"/>
            <p:cNvSpPr>
              <a:spLocks/>
            </p:cNvSpPr>
            <p:nvPr/>
          </p:nvSpPr>
          <p:spPr bwMode="auto">
            <a:xfrm>
              <a:off x="4866249" y="3187336"/>
              <a:ext cx="8102" cy="1351"/>
            </a:xfrm>
            <a:custGeom>
              <a:avLst/>
              <a:gdLst>
                <a:gd name="T0" fmla="*/ 6 w 6"/>
                <a:gd name="T1" fmla="*/ 0 h 1"/>
                <a:gd name="T2" fmla="*/ 5 w 6"/>
                <a:gd name="T3" fmla="*/ 0 h 1"/>
                <a:gd name="T4" fmla="*/ 1 w 6"/>
                <a:gd name="T5" fmla="*/ 0 h 1"/>
                <a:gd name="T6" fmla="*/ 0 w 6"/>
                <a:gd name="T7" fmla="*/ 0 h 1"/>
                <a:gd name="T8" fmla="*/ 0 w 6"/>
                <a:gd name="T9" fmla="*/ 0 h 1"/>
                <a:gd name="T10" fmla="*/ 0 w 6"/>
                <a:gd name="T11" fmla="*/ 1 h 1"/>
                <a:gd name="T12" fmla="*/ 1 w 6"/>
                <a:gd name="T13" fmla="*/ 1 h 1"/>
                <a:gd name="T14" fmla="*/ 5 w 6"/>
                <a:gd name="T15" fmla="*/ 0 h 1"/>
                <a:gd name="T16" fmla="*/ 6 w 6"/>
                <a:gd name="T17" fmla="*/ 0 h 1"/>
                <a:gd name="T18" fmla="*/ 6 w 6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" name="Freeform 379"/>
            <p:cNvSpPr>
              <a:spLocks/>
            </p:cNvSpPr>
            <p:nvPr/>
          </p:nvSpPr>
          <p:spPr bwMode="auto">
            <a:xfrm>
              <a:off x="4859498" y="3171132"/>
              <a:ext cx="13503" cy="10802"/>
            </a:xfrm>
            <a:custGeom>
              <a:avLst/>
              <a:gdLst>
                <a:gd name="T0" fmla="*/ 3 w 10"/>
                <a:gd name="T1" fmla="*/ 7 h 8"/>
                <a:gd name="T2" fmla="*/ 3 w 10"/>
                <a:gd name="T3" fmla="*/ 7 h 8"/>
                <a:gd name="T4" fmla="*/ 8 w 10"/>
                <a:gd name="T5" fmla="*/ 8 h 8"/>
                <a:gd name="T6" fmla="*/ 8 w 10"/>
                <a:gd name="T7" fmla="*/ 8 h 8"/>
                <a:gd name="T8" fmla="*/ 8 w 10"/>
                <a:gd name="T9" fmla="*/ 7 h 8"/>
                <a:gd name="T10" fmla="*/ 10 w 10"/>
                <a:gd name="T11" fmla="*/ 5 h 8"/>
                <a:gd name="T12" fmla="*/ 10 w 10"/>
                <a:gd name="T13" fmla="*/ 3 h 8"/>
                <a:gd name="T14" fmla="*/ 10 w 10"/>
                <a:gd name="T15" fmla="*/ 2 h 8"/>
                <a:gd name="T16" fmla="*/ 10 w 10"/>
                <a:gd name="T17" fmla="*/ 2 h 8"/>
                <a:gd name="T18" fmla="*/ 8 w 10"/>
                <a:gd name="T19" fmla="*/ 2 h 8"/>
                <a:gd name="T20" fmla="*/ 8 w 10"/>
                <a:gd name="T21" fmla="*/ 2 h 8"/>
                <a:gd name="T22" fmla="*/ 6 w 10"/>
                <a:gd name="T23" fmla="*/ 2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2 h 8"/>
                <a:gd name="T30" fmla="*/ 1 w 10"/>
                <a:gd name="T31" fmla="*/ 2 h 8"/>
                <a:gd name="T32" fmla="*/ 0 w 10"/>
                <a:gd name="T33" fmla="*/ 2 h 8"/>
                <a:gd name="T34" fmla="*/ 0 w 10"/>
                <a:gd name="T35" fmla="*/ 2 h 8"/>
                <a:gd name="T36" fmla="*/ 0 w 10"/>
                <a:gd name="T37" fmla="*/ 3 h 8"/>
                <a:gd name="T38" fmla="*/ 0 w 10"/>
                <a:gd name="T39" fmla="*/ 3 h 8"/>
                <a:gd name="T40" fmla="*/ 0 w 10"/>
                <a:gd name="T41" fmla="*/ 3 h 8"/>
                <a:gd name="T42" fmla="*/ 3 w 10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8">
                  <a:moveTo>
                    <a:pt x="3" y="7"/>
                  </a:moveTo>
                  <a:lnTo>
                    <a:pt x="3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" name="Freeform 380"/>
            <p:cNvSpPr>
              <a:spLocks/>
            </p:cNvSpPr>
            <p:nvPr/>
          </p:nvSpPr>
          <p:spPr bwMode="auto">
            <a:xfrm>
              <a:off x="5746621" y="2220546"/>
              <a:ext cx="6752" cy="6752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3 h 5"/>
                <a:gd name="T4" fmla="*/ 0 w 5"/>
                <a:gd name="T5" fmla="*/ 5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5 h 5"/>
                <a:gd name="T12" fmla="*/ 5 w 5"/>
                <a:gd name="T13" fmla="*/ 5 h 5"/>
                <a:gd name="T14" fmla="*/ 5 w 5"/>
                <a:gd name="T15" fmla="*/ 3 h 5"/>
                <a:gd name="T16" fmla="*/ 3 w 5"/>
                <a:gd name="T17" fmla="*/ 3 h 5"/>
                <a:gd name="T18" fmla="*/ 3 w 5"/>
                <a:gd name="T19" fmla="*/ 1 h 5"/>
                <a:gd name="T20" fmla="*/ 2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" name="Freeform 381"/>
            <p:cNvSpPr>
              <a:spLocks/>
            </p:cNvSpPr>
            <p:nvPr/>
          </p:nvSpPr>
          <p:spPr bwMode="auto">
            <a:xfrm>
              <a:off x="5309135" y="3157630"/>
              <a:ext cx="33757" cy="40508"/>
            </a:xfrm>
            <a:custGeom>
              <a:avLst/>
              <a:gdLst>
                <a:gd name="T0" fmla="*/ 0 w 25"/>
                <a:gd name="T1" fmla="*/ 20 h 30"/>
                <a:gd name="T2" fmla="*/ 2 w 25"/>
                <a:gd name="T3" fmla="*/ 20 h 30"/>
                <a:gd name="T4" fmla="*/ 2 w 25"/>
                <a:gd name="T5" fmla="*/ 20 h 30"/>
                <a:gd name="T6" fmla="*/ 2 w 25"/>
                <a:gd name="T7" fmla="*/ 22 h 30"/>
                <a:gd name="T8" fmla="*/ 4 w 25"/>
                <a:gd name="T9" fmla="*/ 22 h 30"/>
                <a:gd name="T10" fmla="*/ 17 w 25"/>
                <a:gd name="T11" fmla="*/ 30 h 30"/>
                <a:gd name="T12" fmla="*/ 19 w 25"/>
                <a:gd name="T13" fmla="*/ 30 h 30"/>
                <a:gd name="T14" fmla="*/ 20 w 25"/>
                <a:gd name="T15" fmla="*/ 30 h 30"/>
                <a:gd name="T16" fmla="*/ 20 w 25"/>
                <a:gd name="T17" fmla="*/ 30 h 30"/>
                <a:gd name="T18" fmla="*/ 22 w 25"/>
                <a:gd name="T19" fmla="*/ 28 h 30"/>
                <a:gd name="T20" fmla="*/ 24 w 25"/>
                <a:gd name="T21" fmla="*/ 27 h 30"/>
                <a:gd name="T22" fmla="*/ 25 w 25"/>
                <a:gd name="T23" fmla="*/ 22 h 30"/>
                <a:gd name="T24" fmla="*/ 25 w 25"/>
                <a:gd name="T25" fmla="*/ 20 h 30"/>
                <a:gd name="T26" fmla="*/ 25 w 25"/>
                <a:gd name="T27" fmla="*/ 18 h 30"/>
                <a:gd name="T28" fmla="*/ 25 w 25"/>
                <a:gd name="T29" fmla="*/ 17 h 30"/>
                <a:gd name="T30" fmla="*/ 25 w 25"/>
                <a:gd name="T31" fmla="*/ 17 h 30"/>
                <a:gd name="T32" fmla="*/ 24 w 25"/>
                <a:gd name="T33" fmla="*/ 15 h 30"/>
                <a:gd name="T34" fmla="*/ 24 w 25"/>
                <a:gd name="T35" fmla="*/ 15 h 30"/>
                <a:gd name="T36" fmla="*/ 17 w 25"/>
                <a:gd name="T37" fmla="*/ 12 h 30"/>
                <a:gd name="T38" fmla="*/ 10 w 25"/>
                <a:gd name="T39" fmla="*/ 5 h 30"/>
                <a:gd name="T40" fmla="*/ 9 w 25"/>
                <a:gd name="T41" fmla="*/ 5 h 30"/>
                <a:gd name="T42" fmla="*/ 9 w 25"/>
                <a:gd name="T43" fmla="*/ 3 h 30"/>
                <a:gd name="T44" fmla="*/ 9 w 25"/>
                <a:gd name="T45" fmla="*/ 3 h 30"/>
                <a:gd name="T46" fmla="*/ 7 w 25"/>
                <a:gd name="T47" fmla="*/ 2 h 30"/>
                <a:gd name="T48" fmla="*/ 7 w 25"/>
                <a:gd name="T49" fmla="*/ 0 h 30"/>
                <a:gd name="T50" fmla="*/ 7 w 25"/>
                <a:gd name="T51" fmla="*/ 0 h 30"/>
                <a:gd name="T52" fmla="*/ 7 w 25"/>
                <a:gd name="T53" fmla="*/ 0 h 30"/>
                <a:gd name="T54" fmla="*/ 5 w 25"/>
                <a:gd name="T55" fmla="*/ 0 h 30"/>
                <a:gd name="T56" fmla="*/ 5 w 25"/>
                <a:gd name="T57" fmla="*/ 0 h 30"/>
                <a:gd name="T58" fmla="*/ 2 w 25"/>
                <a:gd name="T59" fmla="*/ 5 h 30"/>
                <a:gd name="T60" fmla="*/ 2 w 25"/>
                <a:gd name="T61" fmla="*/ 5 h 30"/>
                <a:gd name="T62" fmla="*/ 2 w 25"/>
                <a:gd name="T63" fmla="*/ 10 h 30"/>
                <a:gd name="T64" fmla="*/ 2 w 25"/>
                <a:gd name="T65" fmla="*/ 10 h 30"/>
                <a:gd name="T66" fmla="*/ 0 w 25"/>
                <a:gd name="T67" fmla="*/ 12 h 30"/>
                <a:gd name="T68" fmla="*/ 0 w 25"/>
                <a:gd name="T69" fmla="*/ 12 h 30"/>
                <a:gd name="T70" fmla="*/ 0 w 25"/>
                <a:gd name="T71" fmla="*/ 17 h 30"/>
                <a:gd name="T72" fmla="*/ 0 w 25"/>
                <a:gd name="T73" fmla="*/ 18 h 30"/>
                <a:gd name="T74" fmla="*/ 0 w 25"/>
                <a:gd name="T7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30">
                  <a:moveTo>
                    <a:pt x="0" y="20"/>
                  </a:move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12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" name="Freeform 382"/>
            <p:cNvSpPr>
              <a:spLocks/>
            </p:cNvSpPr>
            <p:nvPr/>
          </p:nvSpPr>
          <p:spPr bwMode="auto">
            <a:xfrm>
              <a:off x="4951316" y="3146828"/>
              <a:ext cx="27005" cy="27005"/>
            </a:xfrm>
            <a:custGeom>
              <a:avLst/>
              <a:gdLst>
                <a:gd name="T0" fmla="*/ 10 w 20"/>
                <a:gd name="T1" fmla="*/ 1 h 20"/>
                <a:gd name="T2" fmla="*/ 8 w 20"/>
                <a:gd name="T3" fmla="*/ 0 h 20"/>
                <a:gd name="T4" fmla="*/ 8 w 20"/>
                <a:gd name="T5" fmla="*/ 0 h 20"/>
                <a:gd name="T6" fmla="*/ 7 w 20"/>
                <a:gd name="T7" fmla="*/ 0 h 20"/>
                <a:gd name="T8" fmla="*/ 7 w 20"/>
                <a:gd name="T9" fmla="*/ 0 h 20"/>
                <a:gd name="T10" fmla="*/ 3 w 20"/>
                <a:gd name="T11" fmla="*/ 0 h 20"/>
                <a:gd name="T12" fmla="*/ 2 w 20"/>
                <a:gd name="T13" fmla="*/ 0 h 20"/>
                <a:gd name="T14" fmla="*/ 2 w 20"/>
                <a:gd name="T15" fmla="*/ 0 h 20"/>
                <a:gd name="T16" fmla="*/ 0 w 20"/>
                <a:gd name="T17" fmla="*/ 0 h 20"/>
                <a:gd name="T18" fmla="*/ 0 w 20"/>
                <a:gd name="T19" fmla="*/ 0 h 20"/>
                <a:gd name="T20" fmla="*/ 0 w 20"/>
                <a:gd name="T21" fmla="*/ 1 h 20"/>
                <a:gd name="T22" fmla="*/ 0 w 20"/>
                <a:gd name="T23" fmla="*/ 1 h 20"/>
                <a:gd name="T24" fmla="*/ 2 w 20"/>
                <a:gd name="T25" fmla="*/ 5 h 20"/>
                <a:gd name="T26" fmla="*/ 2 w 20"/>
                <a:gd name="T27" fmla="*/ 5 h 20"/>
                <a:gd name="T28" fmla="*/ 3 w 20"/>
                <a:gd name="T29" fmla="*/ 5 h 20"/>
                <a:gd name="T30" fmla="*/ 5 w 20"/>
                <a:gd name="T31" fmla="*/ 6 h 20"/>
                <a:gd name="T32" fmla="*/ 7 w 20"/>
                <a:gd name="T33" fmla="*/ 6 h 20"/>
                <a:gd name="T34" fmla="*/ 8 w 20"/>
                <a:gd name="T35" fmla="*/ 6 h 20"/>
                <a:gd name="T36" fmla="*/ 10 w 20"/>
                <a:gd name="T37" fmla="*/ 11 h 20"/>
                <a:gd name="T38" fmla="*/ 10 w 20"/>
                <a:gd name="T39" fmla="*/ 11 h 20"/>
                <a:gd name="T40" fmla="*/ 10 w 20"/>
                <a:gd name="T41" fmla="*/ 13 h 20"/>
                <a:gd name="T42" fmla="*/ 10 w 20"/>
                <a:gd name="T43" fmla="*/ 13 h 20"/>
                <a:gd name="T44" fmla="*/ 10 w 20"/>
                <a:gd name="T45" fmla="*/ 13 h 20"/>
                <a:gd name="T46" fmla="*/ 8 w 20"/>
                <a:gd name="T47" fmla="*/ 13 h 20"/>
                <a:gd name="T48" fmla="*/ 8 w 20"/>
                <a:gd name="T49" fmla="*/ 13 h 20"/>
                <a:gd name="T50" fmla="*/ 8 w 20"/>
                <a:gd name="T51" fmla="*/ 13 h 20"/>
                <a:gd name="T52" fmla="*/ 8 w 20"/>
                <a:gd name="T53" fmla="*/ 13 h 20"/>
                <a:gd name="T54" fmla="*/ 8 w 20"/>
                <a:gd name="T55" fmla="*/ 11 h 20"/>
                <a:gd name="T56" fmla="*/ 7 w 20"/>
                <a:gd name="T57" fmla="*/ 11 h 20"/>
                <a:gd name="T58" fmla="*/ 7 w 20"/>
                <a:gd name="T59" fmla="*/ 10 h 20"/>
                <a:gd name="T60" fmla="*/ 7 w 20"/>
                <a:gd name="T61" fmla="*/ 10 h 20"/>
                <a:gd name="T62" fmla="*/ 5 w 20"/>
                <a:gd name="T63" fmla="*/ 10 h 20"/>
                <a:gd name="T64" fmla="*/ 7 w 20"/>
                <a:gd name="T65" fmla="*/ 11 h 20"/>
                <a:gd name="T66" fmla="*/ 7 w 20"/>
                <a:gd name="T67" fmla="*/ 15 h 20"/>
                <a:gd name="T68" fmla="*/ 7 w 20"/>
                <a:gd name="T69" fmla="*/ 15 h 20"/>
                <a:gd name="T70" fmla="*/ 7 w 20"/>
                <a:gd name="T71" fmla="*/ 16 h 20"/>
                <a:gd name="T72" fmla="*/ 7 w 20"/>
                <a:gd name="T73" fmla="*/ 16 h 20"/>
                <a:gd name="T74" fmla="*/ 8 w 20"/>
                <a:gd name="T75" fmla="*/ 18 h 20"/>
                <a:gd name="T76" fmla="*/ 8 w 20"/>
                <a:gd name="T77" fmla="*/ 18 h 20"/>
                <a:gd name="T78" fmla="*/ 10 w 20"/>
                <a:gd name="T79" fmla="*/ 18 h 20"/>
                <a:gd name="T80" fmla="*/ 10 w 20"/>
                <a:gd name="T81" fmla="*/ 16 h 20"/>
                <a:gd name="T82" fmla="*/ 12 w 20"/>
                <a:gd name="T83" fmla="*/ 16 h 20"/>
                <a:gd name="T84" fmla="*/ 12 w 20"/>
                <a:gd name="T85" fmla="*/ 16 h 20"/>
                <a:gd name="T86" fmla="*/ 12 w 20"/>
                <a:gd name="T87" fmla="*/ 18 h 20"/>
                <a:gd name="T88" fmla="*/ 13 w 20"/>
                <a:gd name="T89" fmla="*/ 18 h 20"/>
                <a:gd name="T90" fmla="*/ 17 w 20"/>
                <a:gd name="T91" fmla="*/ 20 h 20"/>
                <a:gd name="T92" fmla="*/ 17 w 20"/>
                <a:gd name="T93" fmla="*/ 20 h 20"/>
                <a:gd name="T94" fmla="*/ 20 w 20"/>
                <a:gd name="T95" fmla="*/ 20 h 20"/>
                <a:gd name="T96" fmla="*/ 20 w 20"/>
                <a:gd name="T97" fmla="*/ 20 h 20"/>
                <a:gd name="T98" fmla="*/ 20 w 20"/>
                <a:gd name="T99" fmla="*/ 15 h 20"/>
                <a:gd name="T100" fmla="*/ 20 w 20"/>
                <a:gd name="T101" fmla="*/ 15 h 20"/>
                <a:gd name="T102" fmla="*/ 18 w 20"/>
                <a:gd name="T103" fmla="*/ 13 h 20"/>
                <a:gd name="T104" fmla="*/ 18 w 20"/>
                <a:gd name="T105" fmla="*/ 13 h 20"/>
                <a:gd name="T106" fmla="*/ 18 w 20"/>
                <a:gd name="T107" fmla="*/ 11 h 20"/>
                <a:gd name="T108" fmla="*/ 17 w 20"/>
                <a:gd name="T109" fmla="*/ 10 h 20"/>
                <a:gd name="T110" fmla="*/ 17 w 20"/>
                <a:gd name="T111" fmla="*/ 8 h 20"/>
                <a:gd name="T112" fmla="*/ 10 w 20"/>
                <a:gd name="T113" fmla="*/ 3 h 20"/>
                <a:gd name="T114" fmla="*/ 10 w 20"/>
                <a:gd name="T1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20">
                  <a:moveTo>
                    <a:pt x="10" y="1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0" y="3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" name="Freeform 383"/>
            <p:cNvSpPr>
              <a:spLocks/>
            </p:cNvSpPr>
            <p:nvPr/>
          </p:nvSpPr>
          <p:spPr bwMode="auto">
            <a:xfrm>
              <a:off x="5187611" y="3225143"/>
              <a:ext cx="45909" cy="58062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" name="Freeform 384"/>
            <p:cNvSpPr>
              <a:spLocks/>
            </p:cNvSpPr>
            <p:nvPr/>
          </p:nvSpPr>
          <p:spPr bwMode="auto">
            <a:xfrm>
              <a:off x="5187611" y="3225143"/>
              <a:ext cx="45909" cy="58062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" name="Freeform 385"/>
            <p:cNvSpPr>
              <a:spLocks/>
            </p:cNvSpPr>
            <p:nvPr/>
          </p:nvSpPr>
          <p:spPr bwMode="auto">
            <a:xfrm>
              <a:off x="5544081" y="2725545"/>
              <a:ext cx="4051" cy="10802"/>
            </a:xfrm>
            <a:custGeom>
              <a:avLst/>
              <a:gdLst>
                <a:gd name="T0" fmla="*/ 0 w 3"/>
                <a:gd name="T1" fmla="*/ 8 h 8"/>
                <a:gd name="T2" fmla="*/ 0 w 3"/>
                <a:gd name="T3" fmla="*/ 8 h 8"/>
                <a:gd name="T4" fmla="*/ 3 w 3"/>
                <a:gd name="T5" fmla="*/ 8 h 8"/>
                <a:gd name="T6" fmla="*/ 3 w 3"/>
                <a:gd name="T7" fmla="*/ 6 h 8"/>
                <a:gd name="T8" fmla="*/ 3 w 3"/>
                <a:gd name="T9" fmla="*/ 6 h 8"/>
                <a:gd name="T10" fmla="*/ 2 w 3"/>
                <a:gd name="T11" fmla="*/ 3 h 8"/>
                <a:gd name="T12" fmla="*/ 2 w 3"/>
                <a:gd name="T13" fmla="*/ 3 h 8"/>
                <a:gd name="T14" fmla="*/ 2 w 3"/>
                <a:gd name="T15" fmla="*/ 1 h 8"/>
                <a:gd name="T16" fmla="*/ 3 w 3"/>
                <a:gd name="T17" fmla="*/ 0 h 8"/>
                <a:gd name="T18" fmla="*/ 3 w 3"/>
                <a:gd name="T19" fmla="*/ 0 h 8"/>
                <a:gd name="T20" fmla="*/ 2 w 3"/>
                <a:gd name="T21" fmla="*/ 0 h 8"/>
                <a:gd name="T22" fmla="*/ 2 w 3"/>
                <a:gd name="T23" fmla="*/ 0 h 8"/>
                <a:gd name="T24" fmla="*/ 0 w 3"/>
                <a:gd name="T25" fmla="*/ 1 h 8"/>
                <a:gd name="T26" fmla="*/ 0 w 3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" name="Freeform 386"/>
            <p:cNvSpPr>
              <a:spLocks/>
            </p:cNvSpPr>
            <p:nvPr/>
          </p:nvSpPr>
          <p:spPr bwMode="auto">
            <a:xfrm>
              <a:off x="5534630" y="2705291"/>
              <a:ext cx="5401" cy="17554"/>
            </a:xfrm>
            <a:custGeom>
              <a:avLst/>
              <a:gdLst>
                <a:gd name="T0" fmla="*/ 0 w 4"/>
                <a:gd name="T1" fmla="*/ 8 h 13"/>
                <a:gd name="T2" fmla="*/ 0 w 4"/>
                <a:gd name="T3" fmla="*/ 11 h 13"/>
                <a:gd name="T4" fmla="*/ 0 w 4"/>
                <a:gd name="T5" fmla="*/ 13 h 13"/>
                <a:gd name="T6" fmla="*/ 2 w 4"/>
                <a:gd name="T7" fmla="*/ 13 h 13"/>
                <a:gd name="T8" fmla="*/ 4 w 4"/>
                <a:gd name="T9" fmla="*/ 13 h 13"/>
                <a:gd name="T10" fmla="*/ 4 w 4"/>
                <a:gd name="T11" fmla="*/ 5 h 13"/>
                <a:gd name="T12" fmla="*/ 4 w 4"/>
                <a:gd name="T13" fmla="*/ 3 h 13"/>
                <a:gd name="T14" fmla="*/ 4 w 4"/>
                <a:gd name="T15" fmla="*/ 1 h 13"/>
                <a:gd name="T16" fmla="*/ 2 w 4"/>
                <a:gd name="T17" fmla="*/ 1 h 13"/>
                <a:gd name="T18" fmla="*/ 2 w 4"/>
                <a:gd name="T19" fmla="*/ 0 h 13"/>
                <a:gd name="T20" fmla="*/ 0 w 4"/>
                <a:gd name="T21" fmla="*/ 1 h 13"/>
                <a:gd name="T22" fmla="*/ 0 w 4"/>
                <a:gd name="T23" fmla="*/ 6 h 13"/>
                <a:gd name="T24" fmla="*/ 0 w 4"/>
                <a:gd name="T25" fmla="*/ 6 h 13"/>
                <a:gd name="T26" fmla="*/ 0 w 4"/>
                <a:gd name="T27" fmla="*/ 8 h 13"/>
                <a:gd name="T28" fmla="*/ 0 w 4"/>
                <a:gd name="T2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" name="Freeform 387"/>
            <p:cNvSpPr>
              <a:spLocks/>
            </p:cNvSpPr>
            <p:nvPr/>
          </p:nvSpPr>
          <p:spPr bwMode="auto">
            <a:xfrm>
              <a:off x="5186262" y="3234594"/>
              <a:ext cx="8102" cy="14853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5 w 6"/>
                <a:gd name="T5" fmla="*/ 0 h 11"/>
                <a:gd name="T6" fmla="*/ 5 w 6"/>
                <a:gd name="T7" fmla="*/ 0 h 11"/>
                <a:gd name="T8" fmla="*/ 3 w 6"/>
                <a:gd name="T9" fmla="*/ 0 h 11"/>
                <a:gd name="T10" fmla="*/ 3 w 6"/>
                <a:gd name="T11" fmla="*/ 0 h 11"/>
                <a:gd name="T12" fmla="*/ 3 w 6"/>
                <a:gd name="T13" fmla="*/ 0 h 11"/>
                <a:gd name="T14" fmla="*/ 1 w 6"/>
                <a:gd name="T15" fmla="*/ 8 h 11"/>
                <a:gd name="T16" fmla="*/ 0 w 6"/>
                <a:gd name="T17" fmla="*/ 8 h 11"/>
                <a:gd name="T18" fmla="*/ 0 w 6"/>
                <a:gd name="T19" fmla="*/ 10 h 11"/>
                <a:gd name="T20" fmla="*/ 0 w 6"/>
                <a:gd name="T21" fmla="*/ 11 h 11"/>
                <a:gd name="T22" fmla="*/ 0 w 6"/>
                <a:gd name="T23" fmla="*/ 11 h 11"/>
                <a:gd name="T24" fmla="*/ 6 w 6"/>
                <a:gd name="T25" fmla="*/ 1 h 11"/>
                <a:gd name="T26" fmla="*/ 6 w 6"/>
                <a:gd name="T27" fmla="*/ 0 h 11"/>
                <a:gd name="T28" fmla="*/ 6 w 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" name="Freeform 388"/>
            <p:cNvSpPr>
              <a:spLocks/>
            </p:cNvSpPr>
            <p:nvPr/>
          </p:nvSpPr>
          <p:spPr bwMode="auto">
            <a:xfrm>
              <a:off x="4964818" y="3171132"/>
              <a:ext cx="6752" cy="4051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2 w 5"/>
                <a:gd name="T5" fmla="*/ 2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3 w 5"/>
                <a:gd name="T19" fmla="*/ 2 h 3"/>
                <a:gd name="T20" fmla="*/ 2 w 5"/>
                <a:gd name="T21" fmla="*/ 0 h 3"/>
                <a:gd name="T22" fmla="*/ 2 w 5"/>
                <a:gd name="T23" fmla="*/ 0 h 3"/>
                <a:gd name="T24" fmla="*/ 2 w 5"/>
                <a:gd name="T25" fmla="*/ 0 h 3"/>
                <a:gd name="T26" fmla="*/ 0 w 5"/>
                <a:gd name="T27" fmla="*/ 0 h 3"/>
                <a:gd name="T28" fmla="*/ 0 w 5"/>
                <a:gd name="T29" fmla="*/ 0 h 3"/>
                <a:gd name="T30" fmla="*/ 0 w 5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" name="Freeform 389"/>
            <p:cNvSpPr>
              <a:spLocks/>
            </p:cNvSpPr>
            <p:nvPr/>
          </p:nvSpPr>
          <p:spPr bwMode="auto">
            <a:xfrm>
              <a:off x="5025580" y="3040156"/>
              <a:ext cx="10802" cy="32406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" name="Freeform 390"/>
            <p:cNvSpPr>
              <a:spLocks/>
            </p:cNvSpPr>
            <p:nvPr/>
          </p:nvSpPr>
          <p:spPr bwMode="auto">
            <a:xfrm>
              <a:off x="5025580" y="3040156"/>
              <a:ext cx="10802" cy="32406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" name="Freeform 391"/>
            <p:cNvSpPr>
              <a:spLocks/>
            </p:cNvSpPr>
            <p:nvPr/>
          </p:nvSpPr>
          <p:spPr bwMode="auto">
            <a:xfrm>
              <a:off x="5190312" y="3248097"/>
              <a:ext cx="6752" cy="67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3 w 5"/>
                <a:gd name="T5" fmla="*/ 3 h 5"/>
                <a:gd name="T6" fmla="*/ 5 w 5"/>
                <a:gd name="T7" fmla="*/ 1 h 5"/>
                <a:gd name="T8" fmla="*/ 5 w 5"/>
                <a:gd name="T9" fmla="*/ 1 h 5"/>
                <a:gd name="T10" fmla="*/ 5 w 5"/>
                <a:gd name="T11" fmla="*/ 1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  <a:gd name="T18" fmla="*/ 2 w 5"/>
                <a:gd name="T19" fmla="*/ 0 h 5"/>
                <a:gd name="T20" fmla="*/ 2 w 5"/>
                <a:gd name="T21" fmla="*/ 1 h 5"/>
                <a:gd name="T22" fmla="*/ 0 w 5"/>
                <a:gd name="T23" fmla="*/ 3 h 5"/>
                <a:gd name="T24" fmla="*/ 0 w 5"/>
                <a:gd name="T25" fmla="*/ 3 h 5"/>
                <a:gd name="T26" fmla="*/ 0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" name="Freeform 392"/>
            <p:cNvSpPr>
              <a:spLocks/>
            </p:cNvSpPr>
            <p:nvPr/>
          </p:nvSpPr>
          <p:spPr bwMode="auto">
            <a:xfrm>
              <a:off x="5560284" y="2847069"/>
              <a:ext cx="60762" cy="124224"/>
            </a:xfrm>
            <a:custGeom>
              <a:avLst/>
              <a:gdLst>
                <a:gd name="T0" fmla="*/ 0 w 45"/>
                <a:gd name="T1" fmla="*/ 92 h 92"/>
                <a:gd name="T2" fmla="*/ 1 w 45"/>
                <a:gd name="T3" fmla="*/ 92 h 92"/>
                <a:gd name="T4" fmla="*/ 3 w 45"/>
                <a:gd name="T5" fmla="*/ 92 h 92"/>
                <a:gd name="T6" fmla="*/ 8 w 45"/>
                <a:gd name="T7" fmla="*/ 90 h 92"/>
                <a:gd name="T8" fmla="*/ 10 w 45"/>
                <a:gd name="T9" fmla="*/ 85 h 92"/>
                <a:gd name="T10" fmla="*/ 10 w 45"/>
                <a:gd name="T11" fmla="*/ 83 h 92"/>
                <a:gd name="T12" fmla="*/ 10 w 45"/>
                <a:gd name="T13" fmla="*/ 83 h 92"/>
                <a:gd name="T14" fmla="*/ 10 w 45"/>
                <a:gd name="T15" fmla="*/ 82 h 92"/>
                <a:gd name="T16" fmla="*/ 10 w 45"/>
                <a:gd name="T17" fmla="*/ 78 h 92"/>
                <a:gd name="T18" fmla="*/ 10 w 45"/>
                <a:gd name="T19" fmla="*/ 77 h 92"/>
                <a:gd name="T20" fmla="*/ 10 w 45"/>
                <a:gd name="T21" fmla="*/ 77 h 92"/>
                <a:gd name="T22" fmla="*/ 11 w 45"/>
                <a:gd name="T23" fmla="*/ 71 h 92"/>
                <a:gd name="T24" fmla="*/ 13 w 45"/>
                <a:gd name="T25" fmla="*/ 71 h 92"/>
                <a:gd name="T26" fmla="*/ 15 w 45"/>
                <a:gd name="T27" fmla="*/ 71 h 92"/>
                <a:gd name="T28" fmla="*/ 15 w 45"/>
                <a:gd name="T29" fmla="*/ 70 h 92"/>
                <a:gd name="T30" fmla="*/ 16 w 45"/>
                <a:gd name="T31" fmla="*/ 70 h 92"/>
                <a:gd name="T32" fmla="*/ 18 w 45"/>
                <a:gd name="T33" fmla="*/ 70 h 92"/>
                <a:gd name="T34" fmla="*/ 18 w 45"/>
                <a:gd name="T35" fmla="*/ 68 h 92"/>
                <a:gd name="T36" fmla="*/ 21 w 45"/>
                <a:gd name="T37" fmla="*/ 68 h 92"/>
                <a:gd name="T38" fmla="*/ 26 w 45"/>
                <a:gd name="T39" fmla="*/ 63 h 92"/>
                <a:gd name="T40" fmla="*/ 28 w 45"/>
                <a:gd name="T41" fmla="*/ 61 h 92"/>
                <a:gd name="T42" fmla="*/ 30 w 45"/>
                <a:gd name="T43" fmla="*/ 61 h 92"/>
                <a:gd name="T44" fmla="*/ 28 w 45"/>
                <a:gd name="T45" fmla="*/ 60 h 92"/>
                <a:gd name="T46" fmla="*/ 28 w 45"/>
                <a:gd name="T47" fmla="*/ 60 h 92"/>
                <a:gd name="T48" fmla="*/ 33 w 45"/>
                <a:gd name="T49" fmla="*/ 25 h 92"/>
                <a:gd name="T50" fmla="*/ 35 w 45"/>
                <a:gd name="T51" fmla="*/ 20 h 92"/>
                <a:gd name="T52" fmla="*/ 36 w 45"/>
                <a:gd name="T53" fmla="*/ 18 h 92"/>
                <a:gd name="T54" fmla="*/ 40 w 45"/>
                <a:gd name="T55" fmla="*/ 16 h 92"/>
                <a:gd name="T56" fmla="*/ 45 w 45"/>
                <a:gd name="T57" fmla="*/ 10 h 92"/>
                <a:gd name="T58" fmla="*/ 45 w 45"/>
                <a:gd name="T59" fmla="*/ 1 h 92"/>
                <a:gd name="T60" fmla="*/ 45 w 45"/>
                <a:gd name="T61" fmla="*/ 1 h 92"/>
                <a:gd name="T62" fmla="*/ 40 w 45"/>
                <a:gd name="T63" fmla="*/ 0 h 92"/>
                <a:gd name="T64" fmla="*/ 38 w 45"/>
                <a:gd name="T65" fmla="*/ 0 h 92"/>
                <a:gd name="T66" fmla="*/ 30 w 45"/>
                <a:gd name="T67" fmla="*/ 0 h 92"/>
                <a:gd name="T68" fmla="*/ 30 w 45"/>
                <a:gd name="T69" fmla="*/ 0 h 92"/>
                <a:gd name="T70" fmla="*/ 28 w 45"/>
                <a:gd name="T71" fmla="*/ 1 h 92"/>
                <a:gd name="T72" fmla="*/ 18 w 45"/>
                <a:gd name="T73" fmla="*/ 8 h 92"/>
                <a:gd name="T74" fmla="*/ 15 w 45"/>
                <a:gd name="T75" fmla="*/ 16 h 92"/>
                <a:gd name="T76" fmla="*/ 5 w 45"/>
                <a:gd name="T77" fmla="*/ 28 h 92"/>
                <a:gd name="T78" fmla="*/ 3 w 45"/>
                <a:gd name="T79" fmla="*/ 30 h 92"/>
                <a:gd name="T80" fmla="*/ 1 w 45"/>
                <a:gd name="T81" fmla="*/ 33 h 92"/>
                <a:gd name="T82" fmla="*/ 0 w 45"/>
                <a:gd name="T83" fmla="*/ 35 h 92"/>
                <a:gd name="T84" fmla="*/ 0 w 45"/>
                <a:gd name="T85" fmla="*/ 36 h 92"/>
                <a:gd name="T86" fmla="*/ 0 w 45"/>
                <a:gd name="T87" fmla="*/ 36 h 92"/>
                <a:gd name="T88" fmla="*/ 0 w 45"/>
                <a:gd name="T89" fmla="*/ 38 h 92"/>
                <a:gd name="T90" fmla="*/ 0 w 45"/>
                <a:gd name="T91" fmla="*/ 61 h 92"/>
                <a:gd name="T92" fmla="*/ 1 w 45"/>
                <a:gd name="T93" fmla="*/ 70 h 92"/>
                <a:gd name="T94" fmla="*/ 3 w 45"/>
                <a:gd name="T95" fmla="*/ 83 h 92"/>
                <a:gd name="T96" fmla="*/ 0 w 45"/>
                <a:gd name="T97" fmla="*/ 92 h 92"/>
                <a:gd name="T98" fmla="*/ 0 w 45"/>
                <a:gd name="T9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lnTo>
                    <a:pt x="1" y="92"/>
                  </a:lnTo>
                  <a:lnTo>
                    <a:pt x="3" y="92"/>
                  </a:lnTo>
                  <a:lnTo>
                    <a:pt x="8" y="90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1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6" y="63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3" y="25"/>
                  </a:lnTo>
                  <a:lnTo>
                    <a:pt x="35" y="20"/>
                  </a:lnTo>
                  <a:lnTo>
                    <a:pt x="36" y="18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18" y="8"/>
                  </a:lnTo>
                  <a:lnTo>
                    <a:pt x="15" y="16"/>
                  </a:lnTo>
                  <a:lnTo>
                    <a:pt x="5" y="28"/>
                  </a:lnTo>
                  <a:lnTo>
                    <a:pt x="3" y="30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61"/>
                  </a:lnTo>
                  <a:lnTo>
                    <a:pt x="1" y="70"/>
                  </a:lnTo>
                  <a:lnTo>
                    <a:pt x="3" y="83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1" name="Freeform 393"/>
            <p:cNvSpPr>
              <a:spLocks/>
            </p:cNvSpPr>
            <p:nvPr/>
          </p:nvSpPr>
          <p:spPr bwMode="auto">
            <a:xfrm>
              <a:off x="5176809" y="3099568"/>
              <a:ext cx="2701" cy="8102"/>
            </a:xfrm>
            <a:custGeom>
              <a:avLst/>
              <a:gdLst>
                <a:gd name="T0" fmla="*/ 2 w 2"/>
                <a:gd name="T1" fmla="*/ 1 h 6"/>
                <a:gd name="T2" fmla="*/ 2 w 2"/>
                <a:gd name="T3" fmla="*/ 0 h 6"/>
                <a:gd name="T4" fmla="*/ 2 w 2"/>
                <a:gd name="T5" fmla="*/ 0 h 6"/>
                <a:gd name="T6" fmla="*/ 0 w 2"/>
                <a:gd name="T7" fmla="*/ 1 h 6"/>
                <a:gd name="T8" fmla="*/ 0 w 2"/>
                <a:gd name="T9" fmla="*/ 1 h 6"/>
                <a:gd name="T10" fmla="*/ 0 w 2"/>
                <a:gd name="T11" fmla="*/ 3 h 6"/>
                <a:gd name="T12" fmla="*/ 0 w 2"/>
                <a:gd name="T13" fmla="*/ 3 h 6"/>
                <a:gd name="T14" fmla="*/ 0 w 2"/>
                <a:gd name="T15" fmla="*/ 5 h 6"/>
                <a:gd name="T16" fmla="*/ 0 w 2"/>
                <a:gd name="T17" fmla="*/ 6 h 6"/>
                <a:gd name="T18" fmla="*/ 2 w 2"/>
                <a:gd name="T19" fmla="*/ 6 h 6"/>
                <a:gd name="T20" fmla="*/ 2 w 2"/>
                <a:gd name="T21" fmla="*/ 6 h 6"/>
                <a:gd name="T22" fmla="*/ 2 w 2"/>
                <a:gd name="T23" fmla="*/ 6 h 6"/>
                <a:gd name="T24" fmla="*/ 2 w 2"/>
                <a:gd name="T25" fmla="*/ 1 h 6"/>
                <a:gd name="T26" fmla="*/ 2 w 2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2" name="Freeform 394"/>
            <p:cNvSpPr>
              <a:spLocks/>
            </p:cNvSpPr>
            <p:nvPr/>
          </p:nvSpPr>
          <p:spPr bwMode="auto">
            <a:xfrm>
              <a:off x="5438761" y="2911882"/>
              <a:ext cx="54011" cy="141778"/>
            </a:xfrm>
            <a:custGeom>
              <a:avLst/>
              <a:gdLst>
                <a:gd name="T0" fmla="*/ 0 w 40"/>
                <a:gd name="T1" fmla="*/ 104 h 105"/>
                <a:gd name="T2" fmla="*/ 0 w 40"/>
                <a:gd name="T3" fmla="*/ 104 h 105"/>
                <a:gd name="T4" fmla="*/ 1 w 40"/>
                <a:gd name="T5" fmla="*/ 105 h 105"/>
                <a:gd name="T6" fmla="*/ 3 w 40"/>
                <a:gd name="T7" fmla="*/ 104 h 105"/>
                <a:gd name="T8" fmla="*/ 3 w 40"/>
                <a:gd name="T9" fmla="*/ 104 h 105"/>
                <a:gd name="T10" fmla="*/ 3 w 40"/>
                <a:gd name="T11" fmla="*/ 102 h 105"/>
                <a:gd name="T12" fmla="*/ 8 w 40"/>
                <a:gd name="T13" fmla="*/ 95 h 105"/>
                <a:gd name="T14" fmla="*/ 8 w 40"/>
                <a:gd name="T15" fmla="*/ 92 h 105"/>
                <a:gd name="T16" fmla="*/ 8 w 40"/>
                <a:gd name="T17" fmla="*/ 90 h 105"/>
                <a:gd name="T18" fmla="*/ 11 w 40"/>
                <a:gd name="T19" fmla="*/ 80 h 105"/>
                <a:gd name="T20" fmla="*/ 11 w 40"/>
                <a:gd name="T21" fmla="*/ 75 h 105"/>
                <a:gd name="T22" fmla="*/ 11 w 40"/>
                <a:gd name="T23" fmla="*/ 74 h 105"/>
                <a:gd name="T24" fmla="*/ 13 w 40"/>
                <a:gd name="T25" fmla="*/ 74 h 105"/>
                <a:gd name="T26" fmla="*/ 18 w 40"/>
                <a:gd name="T27" fmla="*/ 60 h 105"/>
                <a:gd name="T28" fmla="*/ 21 w 40"/>
                <a:gd name="T29" fmla="*/ 52 h 105"/>
                <a:gd name="T30" fmla="*/ 21 w 40"/>
                <a:gd name="T31" fmla="*/ 50 h 105"/>
                <a:gd name="T32" fmla="*/ 23 w 40"/>
                <a:gd name="T33" fmla="*/ 50 h 105"/>
                <a:gd name="T34" fmla="*/ 23 w 40"/>
                <a:gd name="T35" fmla="*/ 50 h 105"/>
                <a:gd name="T36" fmla="*/ 23 w 40"/>
                <a:gd name="T37" fmla="*/ 50 h 105"/>
                <a:gd name="T38" fmla="*/ 23 w 40"/>
                <a:gd name="T39" fmla="*/ 49 h 105"/>
                <a:gd name="T40" fmla="*/ 25 w 40"/>
                <a:gd name="T41" fmla="*/ 49 h 105"/>
                <a:gd name="T42" fmla="*/ 25 w 40"/>
                <a:gd name="T43" fmla="*/ 49 h 105"/>
                <a:gd name="T44" fmla="*/ 26 w 40"/>
                <a:gd name="T45" fmla="*/ 40 h 105"/>
                <a:gd name="T46" fmla="*/ 26 w 40"/>
                <a:gd name="T47" fmla="*/ 37 h 105"/>
                <a:gd name="T48" fmla="*/ 26 w 40"/>
                <a:gd name="T49" fmla="*/ 35 h 105"/>
                <a:gd name="T50" fmla="*/ 28 w 40"/>
                <a:gd name="T51" fmla="*/ 32 h 105"/>
                <a:gd name="T52" fmla="*/ 30 w 40"/>
                <a:gd name="T53" fmla="*/ 30 h 105"/>
                <a:gd name="T54" fmla="*/ 33 w 40"/>
                <a:gd name="T55" fmla="*/ 22 h 105"/>
                <a:gd name="T56" fmla="*/ 36 w 40"/>
                <a:gd name="T57" fmla="*/ 17 h 105"/>
                <a:gd name="T58" fmla="*/ 36 w 40"/>
                <a:gd name="T59" fmla="*/ 13 h 105"/>
                <a:gd name="T60" fmla="*/ 36 w 40"/>
                <a:gd name="T61" fmla="*/ 13 h 105"/>
                <a:gd name="T62" fmla="*/ 36 w 40"/>
                <a:gd name="T63" fmla="*/ 12 h 105"/>
                <a:gd name="T64" fmla="*/ 36 w 40"/>
                <a:gd name="T65" fmla="*/ 12 h 105"/>
                <a:gd name="T66" fmla="*/ 36 w 40"/>
                <a:gd name="T67" fmla="*/ 10 h 105"/>
                <a:gd name="T68" fmla="*/ 36 w 40"/>
                <a:gd name="T69" fmla="*/ 8 h 105"/>
                <a:gd name="T70" fmla="*/ 36 w 40"/>
                <a:gd name="T71" fmla="*/ 8 h 105"/>
                <a:gd name="T72" fmla="*/ 36 w 40"/>
                <a:gd name="T73" fmla="*/ 8 h 105"/>
                <a:gd name="T74" fmla="*/ 36 w 40"/>
                <a:gd name="T75" fmla="*/ 7 h 105"/>
                <a:gd name="T76" fmla="*/ 40 w 40"/>
                <a:gd name="T77" fmla="*/ 3 h 105"/>
                <a:gd name="T78" fmla="*/ 40 w 40"/>
                <a:gd name="T79" fmla="*/ 2 h 105"/>
                <a:gd name="T80" fmla="*/ 36 w 40"/>
                <a:gd name="T81" fmla="*/ 0 h 105"/>
                <a:gd name="T82" fmla="*/ 36 w 40"/>
                <a:gd name="T83" fmla="*/ 2 h 105"/>
                <a:gd name="T84" fmla="*/ 35 w 40"/>
                <a:gd name="T85" fmla="*/ 3 h 105"/>
                <a:gd name="T86" fmla="*/ 33 w 40"/>
                <a:gd name="T87" fmla="*/ 3 h 105"/>
                <a:gd name="T88" fmla="*/ 33 w 40"/>
                <a:gd name="T89" fmla="*/ 5 h 105"/>
                <a:gd name="T90" fmla="*/ 33 w 40"/>
                <a:gd name="T91" fmla="*/ 5 h 105"/>
                <a:gd name="T92" fmla="*/ 31 w 40"/>
                <a:gd name="T93" fmla="*/ 8 h 105"/>
                <a:gd name="T94" fmla="*/ 31 w 40"/>
                <a:gd name="T95" fmla="*/ 8 h 105"/>
                <a:gd name="T96" fmla="*/ 31 w 40"/>
                <a:gd name="T97" fmla="*/ 13 h 105"/>
                <a:gd name="T98" fmla="*/ 26 w 40"/>
                <a:gd name="T99" fmla="*/ 23 h 105"/>
                <a:gd name="T100" fmla="*/ 26 w 40"/>
                <a:gd name="T101" fmla="*/ 27 h 105"/>
                <a:gd name="T102" fmla="*/ 20 w 40"/>
                <a:gd name="T103" fmla="*/ 39 h 105"/>
                <a:gd name="T104" fmla="*/ 15 w 40"/>
                <a:gd name="T105" fmla="*/ 44 h 105"/>
                <a:gd name="T106" fmla="*/ 13 w 40"/>
                <a:gd name="T107" fmla="*/ 44 h 105"/>
                <a:gd name="T108" fmla="*/ 13 w 40"/>
                <a:gd name="T109" fmla="*/ 45 h 105"/>
                <a:gd name="T110" fmla="*/ 8 w 40"/>
                <a:gd name="T111" fmla="*/ 54 h 105"/>
                <a:gd name="T112" fmla="*/ 1 w 40"/>
                <a:gd name="T113" fmla="*/ 72 h 105"/>
                <a:gd name="T114" fmla="*/ 0 w 40"/>
                <a:gd name="T115" fmla="*/ 75 h 105"/>
                <a:gd name="T116" fmla="*/ 0 w 40"/>
                <a:gd name="T117" fmla="*/ 75 h 105"/>
                <a:gd name="T118" fmla="*/ 0 w 40"/>
                <a:gd name="T119" fmla="*/ 82 h 105"/>
                <a:gd name="T120" fmla="*/ 0 w 40"/>
                <a:gd name="T121" fmla="*/ 99 h 105"/>
                <a:gd name="T122" fmla="*/ 0 w 40"/>
                <a:gd name="T123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" h="105">
                  <a:moveTo>
                    <a:pt x="0" y="104"/>
                  </a:moveTo>
                  <a:lnTo>
                    <a:pt x="0" y="104"/>
                  </a:lnTo>
                  <a:lnTo>
                    <a:pt x="1" y="105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8" y="95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11" y="80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8" y="60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6" y="40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3" y="22"/>
                  </a:lnTo>
                  <a:lnTo>
                    <a:pt x="36" y="17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3"/>
                  </a:lnTo>
                  <a:lnTo>
                    <a:pt x="26" y="23"/>
                  </a:lnTo>
                  <a:lnTo>
                    <a:pt x="26" y="27"/>
                  </a:lnTo>
                  <a:lnTo>
                    <a:pt x="20" y="39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8" y="54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9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3" name="Freeform 395"/>
            <p:cNvSpPr>
              <a:spLocks/>
            </p:cNvSpPr>
            <p:nvPr/>
          </p:nvSpPr>
          <p:spPr bwMode="auto">
            <a:xfrm>
              <a:off x="5591341" y="2644529"/>
              <a:ext cx="16203" cy="13503"/>
            </a:xfrm>
            <a:custGeom>
              <a:avLst/>
              <a:gdLst>
                <a:gd name="T0" fmla="*/ 12 w 12"/>
                <a:gd name="T1" fmla="*/ 1 h 10"/>
                <a:gd name="T2" fmla="*/ 10 w 12"/>
                <a:gd name="T3" fmla="*/ 1 h 10"/>
                <a:gd name="T4" fmla="*/ 7 w 12"/>
                <a:gd name="T5" fmla="*/ 0 h 10"/>
                <a:gd name="T6" fmla="*/ 7 w 12"/>
                <a:gd name="T7" fmla="*/ 0 h 10"/>
                <a:gd name="T8" fmla="*/ 5 w 12"/>
                <a:gd name="T9" fmla="*/ 1 h 10"/>
                <a:gd name="T10" fmla="*/ 3 w 12"/>
                <a:gd name="T11" fmla="*/ 3 h 10"/>
                <a:gd name="T12" fmla="*/ 0 w 12"/>
                <a:gd name="T13" fmla="*/ 6 h 10"/>
                <a:gd name="T14" fmla="*/ 0 w 12"/>
                <a:gd name="T15" fmla="*/ 6 h 10"/>
                <a:gd name="T16" fmla="*/ 0 w 12"/>
                <a:gd name="T17" fmla="*/ 6 h 10"/>
                <a:gd name="T18" fmla="*/ 0 w 12"/>
                <a:gd name="T19" fmla="*/ 8 h 10"/>
                <a:gd name="T20" fmla="*/ 2 w 12"/>
                <a:gd name="T21" fmla="*/ 10 h 10"/>
                <a:gd name="T22" fmla="*/ 2 w 12"/>
                <a:gd name="T23" fmla="*/ 10 h 10"/>
                <a:gd name="T24" fmla="*/ 3 w 12"/>
                <a:gd name="T25" fmla="*/ 10 h 10"/>
                <a:gd name="T26" fmla="*/ 3 w 12"/>
                <a:gd name="T27" fmla="*/ 10 h 10"/>
                <a:gd name="T28" fmla="*/ 5 w 12"/>
                <a:gd name="T29" fmla="*/ 8 h 10"/>
                <a:gd name="T30" fmla="*/ 5 w 12"/>
                <a:gd name="T31" fmla="*/ 8 h 10"/>
                <a:gd name="T32" fmla="*/ 3 w 12"/>
                <a:gd name="T33" fmla="*/ 6 h 10"/>
                <a:gd name="T34" fmla="*/ 3 w 12"/>
                <a:gd name="T35" fmla="*/ 6 h 10"/>
                <a:gd name="T36" fmla="*/ 3 w 12"/>
                <a:gd name="T37" fmla="*/ 5 h 10"/>
                <a:gd name="T38" fmla="*/ 8 w 12"/>
                <a:gd name="T39" fmla="*/ 3 h 10"/>
                <a:gd name="T40" fmla="*/ 10 w 12"/>
                <a:gd name="T41" fmla="*/ 1 h 10"/>
                <a:gd name="T42" fmla="*/ 12 w 1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0">
                  <a:moveTo>
                    <a:pt x="12" y="1"/>
                  </a:move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4" name="Freeform 396"/>
            <p:cNvSpPr>
              <a:spLocks/>
            </p:cNvSpPr>
            <p:nvPr/>
          </p:nvSpPr>
          <p:spPr bwMode="auto">
            <a:xfrm>
              <a:off x="5600792" y="2666134"/>
              <a:ext cx="4051" cy="945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7 h 7"/>
                <a:gd name="T4" fmla="*/ 1 w 3"/>
                <a:gd name="T5" fmla="*/ 5 h 7"/>
                <a:gd name="T6" fmla="*/ 3 w 3"/>
                <a:gd name="T7" fmla="*/ 5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2 h 7"/>
                <a:gd name="T14" fmla="*/ 3 w 3"/>
                <a:gd name="T15" fmla="*/ 2 h 7"/>
                <a:gd name="T16" fmla="*/ 3 w 3"/>
                <a:gd name="T17" fmla="*/ 0 h 7"/>
                <a:gd name="T18" fmla="*/ 1 w 3"/>
                <a:gd name="T19" fmla="*/ 0 h 7"/>
                <a:gd name="T20" fmla="*/ 0 w 3"/>
                <a:gd name="T21" fmla="*/ 0 h 7"/>
                <a:gd name="T22" fmla="*/ 0 w 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5" name="Freeform 397"/>
            <p:cNvSpPr>
              <a:spLocks/>
            </p:cNvSpPr>
            <p:nvPr/>
          </p:nvSpPr>
          <p:spPr bwMode="auto">
            <a:xfrm>
              <a:off x="5561635" y="2709342"/>
              <a:ext cx="5401" cy="6752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5 h 5"/>
                <a:gd name="T10" fmla="*/ 0 w 4"/>
                <a:gd name="T11" fmla="*/ 5 h 5"/>
                <a:gd name="T12" fmla="*/ 0 w 4"/>
                <a:gd name="T13" fmla="*/ 5 h 5"/>
                <a:gd name="T14" fmla="*/ 4 w 4"/>
                <a:gd name="T15" fmla="*/ 5 h 5"/>
                <a:gd name="T16" fmla="*/ 4 w 4"/>
                <a:gd name="T17" fmla="*/ 5 h 5"/>
                <a:gd name="T18" fmla="*/ 4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" name="Freeform 398"/>
            <p:cNvSpPr>
              <a:spLocks/>
            </p:cNvSpPr>
            <p:nvPr/>
          </p:nvSpPr>
          <p:spPr bwMode="auto">
            <a:xfrm>
              <a:off x="5604843" y="2675585"/>
              <a:ext cx="4051" cy="405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3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" name="Freeform 399"/>
            <p:cNvSpPr>
              <a:spLocks/>
            </p:cNvSpPr>
            <p:nvPr/>
          </p:nvSpPr>
          <p:spPr bwMode="auto">
            <a:xfrm>
              <a:off x="5607544" y="2631027"/>
              <a:ext cx="10802" cy="10802"/>
            </a:xfrm>
            <a:custGeom>
              <a:avLst/>
              <a:gdLst>
                <a:gd name="T0" fmla="*/ 8 w 8"/>
                <a:gd name="T1" fmla="*/ 0 h 8"/>
                <a:gd name="T2" fmla="*/ 6 w 8"/>
                <a:gd name="T3" fmla="*/ 1 h 8"/>
                <a:gd name="T4" fmla="*/ 3 w 8"/>
                <a:gd name="T5" fmla="*/ 3 h 8"/>
                <a:gd name="T6" fmla="*/ 0 w 8"/>
                <a:gd name="T7" fmla="*/ 8 h 8"/>
                <a:gd name="T8" fmla="*/ 1 w 8"/>
                <a:gd name="T9" fmla="*/ 8 h 8"/>
                <a:gd name="T10" fmla="*/ 3 w 8"/>
                <a:gd name="T11" fmla="*/ 6 h 8"/>
                <a:gd name="T12" fmla="*/ 3 w 8"/>
                <a:gd name="T13" fmla="*/ 6 h 8"/>
                <a:gd name="T14" fmla="*/ 3 w 8"/>
                <a:gd name="T15" fmla="*/ 5 h 8"/>
                <a:gd name="T16" fmla="*/ 6 w 8"/>
                <a:gd name="T17" fmla="*/ 1 h 8"/>
                <a:gd name="T18" fmla="*/ 8 w 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" name="Freeform 400"/>
            <p:cNvSpPr>
              <a:spLocks/>
            </p:cNvSpPr>
            <p:nvPr/>
          </p:nvSpPr>
          <p:spPr bwMode="auto">
            <a:xfrm>
              <a:off x="5600792" y="2686387"/>
              <a:ext cx="4051" cy="5401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1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3 w 3"/>
                <a:gd name="T11" fmla="*/ 0 h 4"/>
                <a:gd name="T12" fmla="*/ 3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0 w 3"/>
                <a:gd name="T19" fmla="*/ 0 h 4"/>
                <a:gd name="T20" fmla="*/ 0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" name="Freeform 401"/>
            <p:cNvSpPr>
              <a:spLocks/>
            </p:cNvSpPr>
            <p:nvPr/>
          </p:nvSpPr>
          <p:spPr bwMode="auto">
            <a:xfrm>
              <a:off x="5580539" y="2698540"/>
              <a:ext cx="8102" cy="13503"/>
            </a:xfrm>
            <a:custGeom>
              <a:avLst/>
              <a:gdLst>
                <a:gd name="T0" fmla="*/ 3 w 6"/>
                <a:gd name="T1" fmla="*/ 3 h 10"/>
                <a:gd name="T2" fmla="*/ 1 w 6"/>
                <a:gd name="T3" fmla="*/ 3 h 10"/>
                <a:gd name="T4" fmla="*/ 0 w 6"/>
                <a:gd name="T5" fmla="*/ 8 h 10"/>
                <a:gd name="T6" fmla="*/ 0 w 6"/>
                <a:gd name="T7" fmla="*/ 8 h 10"/>
                <a:gd name="T8" fmla="*/ 0 w 6"/>
                <a:gd name="T9" fmla="*/ 8 h 10"/>
                <a:gd name="T10" fmla="*/ 1 w 6"/>
                <a:gd name="T11" fmla="*/ 10 h 10"/>
                <a:gd name="T12" fmla="*/ 1 w 6"/>
                <a:gd name="T13" fmla="*/ 8 h 10"/>
                <a:gd name="T14" fmla="*/ 3 w 6"/>
                <a:gd name="T15" fmla="*/ 8 h 10"/>
                <a:gd name="T16" fmla="*/ 5 w 6"/>
                <a:gd name="T17" fmla="*/ 5 h 10"/>
                <a:gd name="T18" fmla="*/ 6 w 6"/>
                <a:gd name="T19" fmla="*/ 1 h 10"/>
                <a:gd name="T20" fmla="*/ 6 w 6"/>
                <a:gd name="T21" fmla="*/ 0 h 10"/>
                <a:gd name="T22" fmla="*/ 6 w 6"/>
                <a:gd name="T23" fmla="*/ 0 h 10"/>
                <a:gd name="T24" fmla="*/ 5 w 6"/>
                <a:gd name="T25" fmla="*/ 0 h 10"/>
                <a:gd name="T26" fmla="*/ 3 w 6"/>
                <a:gd name="T2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3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" name="Freeform 402"/>
            <p:cNvSpPr>
              <a:spLocks/>
            </p:cNvSpPr>
            <p:nvPr/>
          </p:nvSpPr>
          <p:spPr bwMode="auto">
            <a:xfrm>
              <a:off x="5594041" y="2675585"/>
              <a:ext cx="8102" cy="4051"/>
            </a:xfrm>
            <a:custGeom>
              <a:avLst/>
              <a:gdLst>
                <a:gd name="T0" fmla="*/ 0 w 6"/>
                <a:gd name="T1" fmla="*/ 2 h 3"/>
                <a:gd name="T2" fmla="*/ 0 w 6"/>
                <a:gd name="T3" fmla="*/ 2 h 3"/>
                <a:gd name="T4" fmla="*/ 0 w 6"/>
                <a:gd name="T5" fmla="*/ 2 h 3"/>
                <a:gd name="T6" fmla="*/ 0 w 6"/>
                <a:gd name="T7" fmla="*/ 2 h 3"/>
                <a:gd name="T8" fmla="*/ 3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0 h 3"/>
                <a:gd name="T18" fmla="*/ 6 w 6"/>
                <a:gd name="T19" fmla="*/ 0 h 3"/>
                <a:gd name="T20" fmla="*/ 0 w 6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" name="Freeform 403"/>
            <p:cNvSpPr>
              <a:spLocks/>
            </p:cNvSpPr>
            <p:nvPr/>
          </p:nvSpPr>
          <p:spPr bwMode="auto">
            <a:xfrm>
              <a:off x="5571086" y="2713392"/>
              <a:ext cx="10802" cy="9452"/>
            </a:xfrm>
            <a:custGeom>
              <a:avLst/>
              <a:gdLst>
                <a:gd name="T0" fmla="*/ 7 w 8"/>
                <a:gd name="T1" fmla="*/ 0 h 7"/>
                <a:gd name="T2" fmla="*/ 3 w 8"/>
                <a:gd name="T3" fmla="*/ 2 h 7"/>
                <a:gd name="T4" fmla="*/ 2 w 8"/>
                <a:gd name="T5" fmla="*/ 4 h 7"/>
                <a:gd name="T6" fmla="*/ 2 w 8"/>
                <a:gd name="T7" fmla="*/ 4 h 7"/>
                <a:gd name="T8" fmla="*/ 0 w 8"/>
                <a:gd name="T9" fmla="*/ 4 h 7"/>
                <a:gd name="T10" fmla="*/ 2 w 8"/>
                <a:gd name="T11" fmla="*/ 7 h 7"/>
                <a:gd name="T12" fmla="*/ 2 w 8"/>
                <a:gd name="T13" fmla="*/ 7 h 7"/>
                <a:gd name="T14" fmla="*/ 3 w 8"/>
                <a:gd name="T15" fmla="*/ 7 h 7"/>
                <a:gd name="T16" fmla="*/ 5 w 8"/>
                <a:gd name="T17" fmla="*/ 5 h 7"/>
                <a:gd name="T18" fmla="*/ 5 w 8"/>
                <a:gd name="T19" fmla="*/ 5 h 7"/>
                <a:gd name="T20" fmla="*/ 7 w 8"/>
                <a:gd name="T21" fmla="*/ 2 h 7"/>
                <a:gd name="T22" fmla="*/ 7 w 8"/>
                <a:gd name="T23" fmla="*/ 2 h 7"/>
                <a:gd name="T24" fmla="*/ 8 w 8"/>
                <a:gd name="T25" fmla="*/ 0 h 7"/>
                <a:gd name="T26" fmla="*/ 7 w 8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" name="Freeform 404"/>
            <p:cNvSpPr>
              <a:spLocks/>
            </p:cNvSpPr>
            <p:nvPr/>
          </p:nvSpPr>
          <p:spPr bwMode="auto">
            <a:xfrm>
              <a:off x="5584589" y="2678286"/>
              <a:ext cx="10802" cy="8102"/>
            </a:xfrm>
            <a:custGeom>
              <a:avLst/>
              <a:gdLst>
                <a:gd name="T0" fmla="*/ 3 w 8"/>
                <a:gd name="T1" fmla="*/ 0 h 6"/>
                <a:gd name="T2" fmla="*/ 3 w 8"/>
                <a:gd name="T3" fmla="*/ 0 h 6"/>
                <a:gd name="T4" fmla="*/ 2 w 8"/>
                <a:gd name="T5" fmla="*/ 0 h 6"/>
                <a:gd name="T6" fmla="*/ 0 w 8"/>
                <a:gd name="T7" fmla="*/ 0 h 6"/>
                <a:gd name="T8" fmla="*/ 0 w 8"/>
                <a:gd name="T9" fmla="*/ 0 h 6"/>
                <a:gd name="T10" fmla="*/ 0 w 8"/>
                <a:gd name="T11" fmla="*/ 1 h 6"/>
                <a:gd name="T12" fmla="*/ 2 w 8"/>
                <a:gd name="T13" fmla="*/ 3 h 6"/>
                <a:gd name="T14" fmla="*/ 5 w 8"/>
                <a:gd name="T15" fmla="*/ 5 h 6"/>
                <a:gd name="T16" fmla="*/ 5 w 8"/>
                <a:gd name="T17" fmla="*/ 6 h 6"/>
                <a:gd name="T18" fmla="*/ 5 w 8"/>
                <a:gd name="T19" fmla="*/ 6 h 6"/>
                <a:gd name="T20" fmla="*/ 7 w 8"/>
                <a:gd name="T21" fmla="*/ 5 h 6"/>
                <a:gd name="T22" fmla="*/ 8 w 8"/>
                <a:gd name="T23" fmla="*/ 3 h 6"/>
                <a:gd name="T24" fmla="*/ 3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" name="Freeform 405"/>
            <p:cNvSpPr>
              <a:spLocks/>
            </p:cNvSpPr>
            <p:nvPr/>
          </p:nvSpPr>
          <p:spPr bwMode="auto">
            <a:xfrm>
              <a:off x="4962118" y="3086065"/>
              <a:ext cx="79666" cy="74265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  <a:gd name="T74" fmla="*/ 44 w 59"/>
                <a:gd name="T75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  <a:lnTo>
                    <a:pt x="44" y="5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" name="Freeform 406"/>
            <p:cNvSpPr>
              <a:spLocks/>
            </p:cNvSpPr>
            <p:nvPr/>
          </p:nvSpPr>
          <p:spPr bwMode="auto">
            <a:xfrm>
              <a:off x="4962118" y="3086065"/>
              <a:ext cx="79666" cy="74265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" name="Freeform 408"/>
            <p:cNvSpPr>
              <a:spLocks/>
            </p:cNvSpPr>
            <p:nvPr/>
          </p:nvSpPr>
          <p:spPr bwMode="auto">
            <a:xfrm>
              <a:off x="5082291" y="3173832"/>
              <a:ext cx="4051" cy="4050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1 h 3"/>
                <a:gd name="T30" fmla="*/ 3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" name="Freeform 409"/>
            <p:cNvSpPr>
              <a:spLocks/>
            </p:cNvSpPr>
            <p:nvPr/>
          </p:nvSpPr>
          <p:spPr bwMode="auto">
            <a:xfrm>
              <a:off x="5126850" y="2797109"/>
              <a:ext cx="18904" cy="16203"/>
            </a:xfrm>
            <a:custGeom>
              <a:avLst/>
              <a:gdLst>
                <a:gd name="T0" fmla="*/ 7 w 14"/>
                <a:gd name="T1" fmla="*/ 10 h 12"/>
                <a:gd name="T2" fmla="*/ 12 w 14"/>
                <a:gd name="T3" fmla="*/ 7 h 12"/>
                <a:gd name="T4" fmla="*/ 12 w 14"/>
                <a:gd name="T5" fmla="*/ 7 h 12"/>
                <a:gd name="T6" fmla="*/ 12 w 14"/>
                <a:gd name="T7" fmla="*/ 7 h 12"/>
                <a:gd name="T8" fmla="*/ 12 w 14"/>
                <a:gd name="T9" fmla="*/ 7 h 12"/>
                <a:gd name="T10" fmla="*/ 14 w 14"/>
                <a:gd name="T11" fmla="*/ 3 h 12"/>
                <a:gd name="T12" fmla="*/ 14 w 14"/>
                <a:gd name="T13" fmla="*/ 3 h 12"/>
                <a:gd name="T14" fmla="*/ 14 w 14"/>
                <a:gd name="T15" fmla="*/ 2 h 12"/>
                <a:gd name="T16" fmla="*/ 9 w 14"/>
                <a:gd name="T17" fmla="*/ 2 h 12"/>
                <a:gd name="T18" fmla="*/ 5 w 14"/>
                <a:gd name="T19" fmla="*/ 2 h 12"/>
                <a:gd name="T20" fmla="*/ 4 w 14"/>
                <a:gd name="T21" fmla="*/ 2 h 12"/>
                <a:gd name="T22" fmla="*/ 4 w 14"/>
                <a:gd name="T23" fmla="*/ 2 h 12"/>
                <a:gd name="T24" fmla="*/ 4 w 14"/>
                <a:gd name="T25" fmla="*/ 0 h 12"/>
                <a:gd name="T26" fmla="*/ 2 w 14"/>
                <a:gd name="T27" fmla="*/ 0 h 12"/>
                <a:gd name="T28" fmla="*/ 2 w 14"/>
                <a:gd name="T29" fmla="*/ 2 h 12"/>
                <a:gd name="T30" fmla="*/ 0 w 14"/>
                <a:gd name="T31" fmla="*/ 2 h 12"/>
                <a:gd name="T32" fmla="*/ 2 w 14"/>
                <a:gd name="T33" fmla="*/ 7 h 12"/>
                <a:gd name="T34" fmla="*/ 2 w 14"/>
                <a:gd name="T35" fmla="*/ 10 h 12"/>
                <a:gd name="T36" fmla="*/ 4 w 14"/>
                <a:gd name="T37" fmla="*/ 12 h 12"/>
                <a:gd name="T38" fmla="*/ 5 w 14"/>
                <a:gd name="T39" fmla="*/ 12 h 12"/>
                <a:gd name="T40" fmla="*/ 7 w 14"/>
                <a:gd name="T4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7" y="10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" name="Freeform 410"/>
            <p:cNvSpPr>
              <a:spLocks/>
            </p:cNvSpPr>
            <p:nvPr/>
          </p:nvSpPr>
          <p:spPr bwMode="auto">
            <a:xfrm>
              <a:off x="5163307" y="3094167"/>
              <a:ext cx="9452" cy="18904"/>
            </a:xfrm>
            <a:custGeom>
              <a:avLst/>
              <a:gdLst>
                <a:gd name="T0" fmla="*/ 7 w 7"/>
                <a:gd name="T1" fmla="*/ 9 h 14"/>
                <a:gd name="T2" fmla="*/ 5 w 7"/>
                <a:gd name="T3" fmla="*/ 2 h 14"/>
                <a:gd name="T4" fmla="*/ 5 w 7"/>
                <a:gd name="T5" fmla="*/ 0 h 14"/>
                <a:gd name="T6" fmla="*/ 3 w 7"/>
                <a:gd name="T7" fmla="*/ 2 h 14"/>
                <a:gd name="T8" fmla="*/ 2 w 7"/>
                <a:gd name="T9" fmla="*/ 5 h 14"/>
                <a:gd name="T10" fmla="*/ 0 w 7"/>
                <a:gd name="T11" fmla="*/ 9 h 14"/>
                <a:gd name="T12" fmla="*/ 0 w 7"/>
                <a:gd name="T13" fmla="*/ 10 h 14"/>
                <a:gd name="T14" fmla="*/ 0 w 7"/>
                <a:gd name="T15" fmla="*/ 10 h 14"/>
                <a:gd name="T16" fmla="*/ 0 w 7"/>
                <a:gd name="T17" fmla="*/ 12 h 14"/>
                <a:gd name="T18" fmla="*/ 0 w 7"/>
                <a:gd name="T19" fmla="*/ 14 h 14"/>
                <a:gd name="T20" fmla="*/ 0 w 7"/>
                <a:gd name="T21" fmla="*/ 14 h 14"/>
                <a:gd name="T22" fmla="*/ 2 w 7"/>
                <a:gd name="T23" fmla="*/ 14 h 14"/>
                <a:gd name="T24" fmla="*/ 2 w 7"/>
                <a:gd name="T25" fmla="*/ 14 h 14"/>
                <a:gd name="T26" fmla="*/ 5 w 7"/>
                <a:gd name="T27" fmla="*/ 12 h 14"/>
                <a:gd name="T28" fmla="*/ 5 w 7"/>
                <a:gd name="T29" fmla="*/ 12 h 14"/>
                <a:gd name="T30" fmla="*/ 5 w 7"/>
                <a:gd name="T31" fmla="*/ 12 h 14"/>
                <a:gd name="T32" fmla="*/ 5 w 7"/>
                <a:gd name="T33" fmla="*/ 12 h 14"/>
                <a:gd name="T34" fmla="*/ 7 w 7"/>
                <a:gd name="T35" fmla="*/ 10 h 14"/>
                <a:gd name="T36" fmla="*/ 7 w 7"/>
                <a:gd name="T37" fmla="*/ 9 h 14"/>
                <a:gd name="T38" fmla="*/ 7 w 7"/>
                <a:gd name="T3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4">
                  <a:moveTo>
                    <a:pt x="7" y="9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" name="Freeform 411"/>
            <p:cNvSpPr>
              <a:spLocks/>
            </p:cNvSpPr>
            <p:nvPr/>
          </p:nvSpPr>
          <p:spPr bwMode="auto">
            <a:xfrm>
              <a:off x="5122799" y="3173832"/>
              <a:ext cx="31056" cy="20254"/>
            </a:xfrm>
            <a:custGeom>
              <a:avLst/>
              <a:gdLst>
                <a:gd name="T0" fmla="*/ 23 w 23"/>
                <a:gd name="T1" fmla="*/ 8 h 15"/>
                <a:gd name="T2" fmla="*/ 23 w 23"/>
                <a:gd name="T3" fmla="*/ 8 h 15"/>
                <a:gd name="T4" fmla="*/ 23 w 23"/>
                <a:gd name="T5" fmla="*/ 8 h 15"/>
                <a:gd name="T6" fmla="*/ 23 w 23"/>
                <a:gd name="T7" fmla="*/ 6 h 15"/>
                <a:gd name="T8" fmla="*/ 22 w 23"/>
                <a:gd name="T9" fmla="*/ 5 h 15"/>
                <a:gd name="T10" fmla="*/ 20 w 23"/>
                <a:gd name="T11" fmla="*/ 3 h 15"/>
                <a:gd name="T12" fmla="*/ 20 w 23"/>
                <a:gd name="T13" fmla="*/ 3 h 15"/>
                <a:gd name="T14" fmla="*/ 18 w 23"/>
                <a:gd name="T15" fmla="*/ 3 h 15"/>
                <a:gd name="T16" fmla="*/ 10 w 23"/>
                <a:gd name="T17" fmla="*/ 0 h 15"/>
                <a:gd name="T18" fmla="*/ 10 w 23"/>
                <a:gd name="T19" fmla="*/ 1 h 15"/>
                <a:gd name="T20" fmla="*/ 10 w 23"/>
                <a:gd name="T21" fmla="*/ 3 h 15"/>
                <a:gd name="T22" fmla="*/ 10 w 23"/>
                <a:gd name="T23" fmla="*/ 3 h 15"/>
                <a:gd name="T24" fmla="*/ 8 w 23"/>
                <a:gd name="T25" fmla="*/ 5 h 15"/>
                <a:gd name="T26" fmla="*/ 8 w 23"/>
                <a:gd name="T27" fmla="*/ 6 h 15"/>
                <a:gd name="T28" fmla="*/ 8 w 23"/>
                <a:gd name="T29" fmla="*/ 6 h 15"/>
                <a:gd name="T30" fmla="*/ 8 w 23"/>
                <a:gd name="T31" fmla="*/ 6 h 15"/>
                <a:gd name="T32" fmla="*/ 7 w 23"/>
                <a:gd name="T33" fmla="*/ 6 h 15"/>
                <a:gd name="T34" fmla="*/ 5 w 23"/>
                <a:gd name="T35" fmla="*/ 5 h 15"/>
                <a:gd name="T36" fmla="*/ 5 w 23"/>
                <a:gd name="T37" fmla="*/ 5 h 15"/>
                <a:gd name="T38" fmla="*/ 3 w 23"/>
                <a:gd name="T39" fmla="*/ 5 h 15"/>
                <a:gd name="T40" fmla="*/ 2 w 23"/>
                <a:gd name="T41" fmla="*/ 6 h 15"/>
                <a:gd name="T42" fmla="*/ 0 w 23"/>
                <a:gd name="T43" fmla="*/ 11 h 15"/>
                <a:gd name="T44" fmla="*/ 0 w 23"/>
                <a:gd name="T45" fmla="*/ 11 h 15"/>
                <a:gd name="T46" fmla="*/ 3 w 23"/>
                <a:gd name="T47" fmla="*/ 15 h 15"/>
                <a:gd name="T48" fmla="*/ 3 w 23"/>
                <a:gd name="T49" fmla="*/ 15 h 15"/>
                <a:gd name="T50" fmla="*/ 3 w 23"/>
                <a:gd name="T51" fmla="*/ 15 h 15"/>
                <a:gd name="T52" fmla="*/ 5 w 23"/>
                <a:gd name="T53" fmla="*/ 15 h 15"/>
                <a:gd name="T54" fmla="*/ 5 w 23"/>
                <a:gd name="T55" fmla="*/ 13 h 15"/>
                <a:gd name="T56" fmla="*/ 7 w 23"/>
                <a:gd name="T57" fmla="*/ 13 h 15"/>
                <a:gd name="T58" fmla="*/ 8 w 23"/>
                <a:gd name="T59" fmla="*/ 11 h 15"/>
                <a:gd name="T60" fmla="*/ 8 w 23"/>
                <a:gd name="T61" fmla="*/ 10 h 15"/>
                <a:gd name="T62" fmla="*/ 8 w 23"/>
                <a:gd name="T63" fmla="*/ 10 h 15"/>
                <a:gd name="T64" fmla="*/ 10 w 23"/>
                <a:gd name="T65" fmla="*/ 10 h 15"/>
                <a:gd name="T66" fmla="*/ 10 w 23"/>
                <a:gd name="T67" fmla="*/ 8 h 15"/>
                <a:gd name="T68" fmla="*/ 12 w 23"/>
                <a:gd name="T69" fmla="*/ 8 h 15"/>
                <a:gd name="T70" fmla="*/ 12 w 23"/>
                <a:gd name="T71" fmla="*/ 8 h 15"/>
                <a:gd name="T72" fmla="*/ 13 w 23"/>
                <a:gd name="T73" fmla="*/ 8 h 15"/>
                <a:gd name="T74" fmla="*/ 17 w 23"/>
                <a:gd name="T75" fmla="*/ 8 h 15"/>
                <a:gd name="T76" fmla="*/ 18 w 23"/>
                <a:gd name="T77" fmla="*/ 10 h 15"/>
                <a:gd name="T78" fmla="*/ 18 w 23"/>
                <a:gd name="T79" fmla="*/ 10 h 15"/>
                <a:gd name="T80" fmla="*/ 20 w 23"/>
                <a:gd name="T81" fmla="*/ 10 h 15"/>
                <a:gd name="T82" fmla="*/ 20 w 23"/>
                <a:gd name="T83" fmla="*/ 10 h 15"/>
                <a:gd name="T84" fmla="*/ 20 w 23"/>
                <a:gd name="T85" fmla="*/ 10 h 15"/>
                <a:gd name="T86" fmla="*/ 22 w 23"/>
                <a:gd name="T87" fmla="*/ 11 h 15"/>
                <a:gd name="T88" fmla="*/ 23 w 23"/>
                <a:gd name="T89" fmla="*/ 10 h 15"/>
                <a:gd name="T90" fmla="*/ 23 w 23"/>
                <a:gd name="T91" fmla="*/ 10 h 15"/>
                <a:gd name="T92" fmla="*/ 23 w 23"/>
                <a:gd name="T9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15">
                  <a:moveTo>
                    <a:pt x="23" y="8"/>
                  </a:move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7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" name="Freeform 412"/>
            <p:cNvSpPr>
              <a:spLocks/>
            </p:cNvSpPr>
            <p:nvPr/>
          </p:nvSpPr>
          <p:spPr bwMode="auto">
            <a:xfrm>
              <a:off x="5093093" y="3180584"/>
              <a:ext cx="25655" cy="47259"/>
            </a:xfrm>
            <a:custGeom>
              <a:avLst/>
              <a:gdLst>
                <a:gd name="T0" fmla="*/ 19 w 19"/>
                <a:gd name="T1" fmla="*/ 6 h 35"/>
                <a:gd name="T2" fmla="*/ 15 w 19"/>
                <a:gd name="T3" fmla="*/ 5 h 35"/>
                <a:gd name="T4" fmla="*/ 12 w 19"/>
                <a:gd name="T5" fmla="*/ 3 h 35"/>
                <a:gd name="T6" fmla="*/ 10 w 19"/>
                <a:gd name="T7" fmla="*/ 3 h 35"/>
                <a:gd name="T8" fmla="*/ 10 w 19"/>
                <a:gd name="T9" fmla="*/ 3 h 35"/>
                <a:gd name="T10" fmla="*/ 9 w 19"/>
                <a:gd name="T11" fmla="*/ 0 h 35"/>
                <a:gd name="T12" fmla="*/ 9 w 19"/>
                <a:gd name="T13" fmla="*/ 0 h 35"/>
                <a:gd name="T14" fmla="*/ 4 w 19"/>
                <a:gd name="T15" fmla="*/ 0 h 35"/>
                <a:gd name="T16" fmla="*/ 4 w 19"/>
                <a:gd name="T17" fmla="*/ 0 h 35"/>
                <a:gd name="T18" fmla="*/ 2 w 19"/>
                <a:gd name="T19" fmla="*/ 0 h 35"/>
                <a:gd name="T20" fmla="*/ 0 w 19"/>
                <a:gd name="T21" fmla="*/ 1 h 35"/>
                <a:gd name="T22" fmla="*/ 0 w 19"/>
                <a:gd name="T23" fmla="*/ 1 h 35"/>
                <a:gd name="T24" fmla="*/ 5 w 19"/>
                <a:gd name="T25" fmla="*/ 13 h 35"/>
                <a:gd name="T26" fmla="*/ 9 w 19"/>
                <a:gd name="T27" fmla="*/ 18 h 35"/>
                <a:gd name="T28" fmla="*/ 9 w 19"/>
                <a:gd name="T29" fmla="*/ 20 h 35"/>
                <a:gd name="T30" fmla="*/ 9 w 19"/>
                <a:gd name="T31" fmla="*/ 21 h 35"/>
                <a:gd name="T32" fmla="*/ 9 w 19"/>
                <a:gd name="T33" fmla="*/ 23 h 35"/>
                <a:gd name="T34" fmla="*/ 7 w 19"/>
                <a:gd name="T35" fmla="*/ 26 h 35"/>
                <a:gd name="T36" fmla="*/ 10 w 19"/>
                <a:gd name="T37" fmla="*/ 35 h 35"/>
                <a:gd name="T38" fmla="*/ 17 w 19"/>
                <a:gd name="T39" fmla="*/ 18 h 35"/>
                <a:gd name="T40" fmla="*/ 19 w 19"/>
                <a:gd name="T4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35">
                  <a:moveTo>
                    <a:pt x="19" y="6"/>
                  </a:moveTo>
                  <a:lnTo>
                    <a:pt x="15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13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7" y="26"/>
                  </a:lnTo>
                  <a:lnTo>
                    <a:pt x="10" y="35"/>
                  </a:lnTo>
                  <a:lnTo>
                    <a:pt x="17" y="18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" name="Freeform 413"/>
            <p:cNvSpPr>
              <a:spLocks/>
            </p:cNvSpPr>
            <p:nvPr/>
          </p:nvSpPr>
          <p:spPr bwMode="auto">
            <a:xfrm>
              <a:off x="5129550" y="2841667"/>
              <a:ext cx="4051" cy="2701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" name="Freeform 414"/>
            <p:cNvSpPr>
              <a:spLocks/>
            </p:cNvSpPr>
            <p:nvPr/>
          </p:nvSpPr>
          <p:spPr bwMode="auto">
            <a:xfrm>
              <a:off x="5113347" y="3079314"/>
              <a:ext cx="2701" cy="4050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1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" name="Freeform 415"/>
            <p:cNvSpPr>
              <a:spLocks/>
            </p:cNvSpPr>
            <p:nvPr/>
          </p:nvSpPr>
          <p:spPr bwMode="auto">
            <a:xfrm>
              <a:off x="5109296" y="2961841"/>
              <a:ext cx="9452" cy="675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2 h 5"/>
                <a:gd name="T4" fmla="*/ 0 w 7"/>
                <a:gd name="T5" fmla="*/ 3 h 5"/>
                <a:gd name="T6" fmla="*/ 2 w 7"/>
                <a:gd name="T7" fmla="*/ 5 h 5"/>
                <a:gd name="T8" fmla="*/ 2 w 7"/>
                <a:gd name="T9" fmla="*/ 5 h 5"/>
                <a:gd name="T10" fmla="*/ 3 w 7"/>
                <a:gd name="T11" fmla="*/ 3 h 5"/>
                <a:gd name="T12" fmla="*/ 7 w 7"/>
                <a:gd name="T13" fmla="*/ 0 h 5"/>
                <a:gd name="T14" fmla="*/ 7 w 7"/>
                <a:gd name="T15" fmla="*/ 0 h 5"/>
                <a:gd name="T16" fmla="*/ 7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" name="Freeform 416"/>
            <p:cNvSpPr>
              <a:spLocks/>
            </p:cNvSpPr>
            <p:nvPr/>
          </p:nvSpPr>
          <p:spPr bwMode="auto">
            <a:xfrm>
              <a:off x="5125499" y="2770103"/>
              <a:ext cx="27005" cy="24305"/>
            </a:xfrm>
            <a:custGeom>
              <a:avLst/>
              <a:gdLst>
                <a:gd name="T0" fmla="*/ 18 w 20"/>
                <a:gd name="T1" fmla="*/ 15 h 18"/>
                <a:gd name="T2" fmla="*/ 18 w 20"/>
                <a:gd name="T3" fmla="*/ 15 h 18"/>
                <a:gd name="T4" fmla="*/ 18 w 20"/>
                <a:gd name="T5" fmla="*/ 15 h 18"/>
                <a:gd name="T6" fmla="*/ 18 w 20"/>
                <a:gd name="T7" fmla="*/ 13 h 18"/>
                <a:gd name="T8" fmla="*/ 20 w 20"/>
                <a:gd name="T9" fmla="*/ 12 h 18"/>
                <a:gd name="T10" fmla="*/ 20 w 20"/>
                <a:gd name="T11" fmla="*/ 7 h 18"/>
                <a:gd name="T12" fmla="*/ 20 w 20"/>
                <a:gd name="T13" fmla="*/ 7 h 18"/>
                <a:gd name="T14" fmla="*/ 18 w 20"/>
                <a:gd name="T15" fmla="*/ 5 h 18"/>
                <a:gd name="T16" fmla="*/ 16 w 20"/>
                <a:gd name="T17" fmla="*/ 0 h 18"/>
                <a:gd name="T18" fmla="*/ 16 w 20"/>
                <a:gd name="T19" fmla="*/ 0 h 18"/>
                <a:gd name="T20" fmla="*/ 15 w 20"/>
                <a:gd name="T21" fmla="*/ 0 h 18"/>
                <a:gd name="T22" fmla="*/ 15 w 20"/>
                <a:gd name="T23" fmla="*/ 0 h 18"/>
                <a:gd name="T24" fmla="*/ 13 w 20"/>
                <a:gd name="T25" fmla="*/ 0 h 18"/>
                <a:gd name="T26" fmla="*/ 0 w 20"/>
                <a:gd name="T27" fmla="*/ 12 h 18"/>
                <a:gd name="T28" fmla="*/ 0 w 20"/>
                <a:gd name="T29" fmla="*/ 12 h 18"/>
                <a:gd name="T30" fmla="*/ 0 w 20"/>
                <a:gd name="T31" fmla="*/ 12 h 18"/>
                <a:gd name="T32" fmla="*/ 0 w 20"/>
                <a:gd name="T33" fmla="*/ 13 h 18"/>
                <a:gd name="T34" fmla="*/ 0 w 20"/>
                <a:gd name="T35" fmla="*/ 13 h 18"/>
                <a:gd name="T36" fmla="*/ 1 w 20"/>
                <a:gd name="T37" fmla="*/ 15 h 18"/>
                <a:gd name="T38" fmla="*/ 3 w 20"/>
                <a:gd name="T39" fmla="*/ 18 h 18"/>
                <a:gd name="T40" fmla="*/ 3 w 20"/>
                <a:gd name="T41" fmla="*/ 18 h 18"/>
                <a:gd name="T42" fmla="*/ 3 w 20"/>
                <a:gd name="T43" fmla="*/ 18 h 18"/>
                <a:gd name="T44" fmla="*/ 5 w 20"/>
                <a:gd name="T45" fmla="*/ 17 h 18"/>
                <a:gd name="T46" fmla="*/ 5 w 20"/>
                <a:gd name="T47" fmla="*/ 15 h 18"/>
                <a:gd name="T48" fmla="*/ 5 w 20"/>
                <a:gd name="T49" fmla="*/ 15 h 18"/>
                <a:gd name="T50" fmla="*/ 5 w 20"/>
                <a:gd name="T51" fmla="*/ 15 h 18"/>
                <a:gd name="T52" fmla="*/ 6 w 20"/>
                <a:gd name="T53" fmla="*/ 15 h 18"/>
                <a:gd name="T54" fmla="*/ 8 w 20"/>
                <a:gd name="T55" fmla="*/ 15 h 18"/>
                <a:gd name="T56" fmla="*/ 8 w 20"/>
                <a:gd name="T57" fmla="*/ 15 h 18"/>
                <a:gd name="T58" fmla="*/ 10 w 20"/>
                <a:gd name="T59" fmla="*/ 15 h 18"/>
                <a:gd name="T60" fmla="*/ 11 w 20"/>
                <a:gd name="T61" fmla="*/ 17 h 18"/>
                <a:gd name="T62" fmla="*/ 18 w 20"/>
                <a:gd name="T6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8">
                  <a:moveTo>
                    <a:pt x="18" y="15"/>
                  </a:moveTo>
                  <a:lnTo>
                    <a:pt x="18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8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" name="Freeform 417"/>
            <p:cNvSpPr>
              <a:spLocks/>
            </p:cNvSpPr>
            <p:nvPr/>
          </p:nvSpPr>
          <p:spPr bwMode="auto">
            <a:xfrm>
              <a:off x="5125499" y="2772804"/>
              <a:ext cx="4051" cy="6751"/>
            </a:xfrm>
            <a:custGeom>
              <a:avLst/>
              <a:gdLst>
                <a:gd name="T0" fmla="*/ 3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1 h 5"/>
                <a:gd name="T12" fmla="*/ 0 w 3"/>
                <a:gd name="T13" fmla="*/ 3 h 5"/>
                <a:gd name="T14" fmla="*/ 0 w 3"/>
                <a:gd name="T15" fmla="*/ 3 h 5"/>
                <a:gd name="T16" fmla="*/ 0 w 3"/>
                <a:gd name="T17" fmla="*/ 5 h 5"/>
                <a:gd name="T18" fmla="*/ 1 w 3"/>
                <a:gd name="T19" fmla="*/ 5 h 5"/>
                <a:gd name="T20" fmla="*/ 1 w 3"/>
                <a:gd name="T21" fmla="*/ 3 h 5"/>
                <a:gd name="T22" fmla="*/ 3 w 3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" name="Freeform 418"/>
            <p:cNvSpPr>
              <a:spLocks/>
            </p:cNvSpPr>
            <p:nvPr/>
          </p:nvSpPr>
          <p:spPr bwMode="auto">
            <a:xfrm>
              <a:off x="5052585" y="3241345"/>
              <a:ext cx="0" cy="135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" name="Freeform 419"/>
            <p:cNvSpPr>
              <a:spLocks/>
            </p:cNvSpPr>
            <p:nvPr/>
          </p:nvSpPr>
          <p:spPr bwMode="auto">
            <a:xfrm>
              <a:off x="5052585" y="3241345"/>
              <a:ext cx="0" cy="135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" name="Freeform 420"/>
            <p:cNvSpPr>
              <a:spLocks/>
            </p:cNvSpPr>
            <p:nvPr/>
          </p:nvSpPr>
          <p:spPr bwMode="auto">
            <a:xfrm>
              <a:off x="5071489" y="3175183"/>
              <a:ext cx="6752" cy="5401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0 h 4"/>
                <a:gd name="T4" fmla="*/ 3 w 5"/>
                <a:gd name="T5" fmla="*/ 0 h 4"/>
                <a:gd name="T6" fmla="*/ 1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1 w 5"/>
                <a:gd name="T13" fmla="*/ 4 h 4"/>
                <a:gd name="T14" fmla="*/ 1 w 5"/>
                <a:gd name="T15" fmla="*/ 4 h 4"/>
                <a:gd name="T16" fmla="*/ 5 w 5"/>
                <a:gd name="T17" fmla="*/ 2 h 4"/>
                <a:gd name="T18" fmla="*/ 5 w 5"/>
                <a:gd name="T19" fmla="*/ 2 h 4"/>
                <a:gd name="T20" fmla="*/ 5 w 5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" name="Freeform 421"/>
            <p:cNvSpPr>
              <a:spLocks/>
            </p:cNvSpPr>
            <p:nvPr/>
          </p:nvSpPr>
          <p:spPr bwMode="auto">
            <a:xfrm>
              <a:off x="5012077" y="3157629"/>
              <a:ext cx="10802" cy="13503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  <a:gd name="T34" fmla="*/ 7 w 8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" name="Freeform 422"/>
            <p:cNvSpPr>
              <a:spLocks/>
            </p:cNvSpPr>
            <p:nvPr/>
          </p:nvSpPr>
          <p:spPr bwMode="auto">
            <a:xfrm>
              <a:off x="5012077" y="3157629"/>
              <a:ext cx="10802" cy="13503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" name="Freeform 423"/>
            <p:cNvSpPr>
              <a:spLocks/>
            </p:cNvSpPr>
            <p:nvPr/>
          </p:nvSpPr>
          <p:spPr bwMode="auto">
            <a:xfrm>
              <a:off x="5614295" y="2658031"/>
              <a:ext cx="1351" cy="4050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1 h 3"/>
                <a:gd name="T24" fmla="*/ 0 w 1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" name="Freeform 424"/>
            <p:cNvSpPr>
              <a:spLocks/>
            </p:cNvSpPr>
            <p:nvPr/>
          </p:nvSpPr>
          <p:spPr bwMode="auto">
            <a:xfrm>
              <a:off x="4989123" y="3161680"/>
              <a:ext cx="20254" cy="22954"/>
            </a:xfrm>
            <a:custGeom>
              <a:avLst/>
              <a:gdLst>
                <a:gd name="T0" fmla="*/ 0 w 15"/>
                <a:gd name="T1" fmla="*/ 2 h 17"/>
                <a:gd name="T2" fmla="*/ 2 w 15"/>
                <a:gd name="T3" fmla="*/ 7 h 17"/>
                <a:gd name="T4" fmla="*/ 5 w 15"/>
                <a:gd name="T5" fmla="*/ 12 h 17"/>
                <a:gd name="T6" fmla="*/ 9 w 15"/>
                <a:gd name="T7" fmla="*/ 17 h 17"/>
                <a:gd name="T8" fmla="*/ 10 w 15"/>
                <a:gd name="T9" fmla="*/ 17 h 17"/>
                <a:gd name="T10" fmla="*/ 10 w 15"/>
                <a:gd name="T11" fmla="*/ 17 h 17"/>
                <a:gd name="T12" fmla="*/ 15 w 15"/>
                <a:gd name="T13" fmla="*/ 15 h 17"/>
                <a:gd name="T14" fmla="*/ 15 w 15"/>
                <a:gd name="T15" fmla="*/ 12 h 17"/>
                <a:gd name="T16" fmla="*/ 14 w 15"/>
                <a:gd name="T17" fmla="*/ 12 h 17"/>
                <a:gd name="T18" fmla="*/ 12 w 15"/>
                <a:gd name="T19" fmla="*/ 10 h 17"/>
                <a:gd name="T20" fmla="*/ 5 w 15"/>
                <a:gd name="T21" fmla="*/ 7 h 17"/>
                <a:gd name="T22" fmla="*/ 0 w 15"/>
                <a:gd name="T23" fmla="*/ 2 h 17"/>
                <a:gd name="T24" fmla="*/ 0 w 15"/>
                <a:gd name="T25" fmla="*/ 2 h 17"/>
                <a:gd name="T26" fmla="*/ 0 w 15"/>
                <a:gd name="T27" fmla="*/ 0 h 17"/>
                <a:gd name="T28" fmla="*/ 0 w 15"/>
                <a:gd name="T29" fmla="*/ 2 h 17"/>
                <a:gd name="T30" fmla="*/ 0 w 15"/>
                <a:gd name="T31" fmla="*/ 2 h 17"/>
                <a:gd name="T32" fmla="*/ 0 w 15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7">
                  <a:moveTo>
                    <a:pt x="0" y="2"/>
                  </a:moveTo>
                  <a:lnTo>
                    <a:pt x="2" y="7"/>
                  </a:lnTo>
                  <a:lnTo>
                    <a:pt x="5" y="12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" name="Freeform 425"/>
            <p:cNvSpPr>
              <a:spLocks/>
            </p:cNvSpPr>
            <p:nvPr/>
          </p:nvSpPr>
          <p:spPr bwMode="auto">
            <a:xfrm>
              <a:off x="5018829" y="3148177"/>
              <a:ext cx="25655" cy="49959"/>
            </a:xfrm>
            <a:custGeom>
              <a:avLst/>
              <a:gdLst>
                <a:gd name="T0" fmla="*/ 19 w 19"/>
                <a:gd name="T1" fmla="*/ 0 h 37"/>
                <a:gd name="T2" fmla="*/ 19 w 19"/>
                <a:gd name="T3" fmla="*/ 0 h 37"/>
                <a:gd name="T4" fmla="*/ 17 w 19"/>
                <a:gd name="T5" fmla="*/ 2 h 37"/>
                <a:gd name="T6" fmla="*/ 17 w 19"/>
                <a:gd name="T7" fmla="*/ 2 h 37"/>
                <a:gd name="T8" fmla="*/ 3 w 19"/>
                <a:gd name="T9" fmla="*/ 20 h 37"/>
                <a:gd name="T10" fmla="*/ 0 w 19"/>
                <a:gd name="T11" fmla="*/ 27 h 37"/>
                <a:gd name="T12" fmla="*/ 0 w 19"/>
                <a:gd name="T13" fmla="*/ 29 h 37"/>
                <a:gd name="T14" fmla="*/ 0 w 19"/>
                <a:gd name="T15" fmla="*/ 35 h 37"/>
                <a:gd name="T16" fmla="*/ 0 w 19"/>
                <a:gd name="T17" fmla="*/ 37 h 37"/>
                <a:gd name="T18" fmla="*/ 0 w 19"/>
                <a:gd name="T19" fmla="*/ 37 h 37"/>
                <a:gd name="T20" fmla="*/ 2 w 19"/>
                <a:gd name="T21" fmla="*/ 37 h 37"/>
                <a:gd name="T22" fmla="*/ 2 w 19"/>
                <a:gd name="T23" fmla="*/ 37 h 37"/>
                <a:gd name="T24" fmla="*/ 3 w 19"/>
                <a:gd name="T25" fmla="*/ 35 h 37"/>
                <a:gd name="T26" fmla="*/ 5 w 19"/>
                <a:gd name="T27" fmla="*/ 29 h 37"/>
                <a:gd name="T28" fmla="*/ 5 w 19"/>
                <a:gd name="T29" fmla="*/ 29 h 37"/>
                <a:gd name="T30" fmla="*/ 7 w 19"/>
                <a:gd name="T31" fmla="*/ 27 h 37"/>
                <a:gd name="T32" fmla="*/ 7 w 19"/>
                <a:gd name="T33" fmla="*/ 25 h 37"/>
                <a:gd name="T34" fmla="*/ 8 w 19"/>
                <a:gd name="T35" fmla="*/ 22 h 37"/>
                <a:gd name="T36" fmla="*/ 10 w 19"/>
                <a:gd name="T37" fmla="*/ 19 h 37"/>
                <a:gd name="T38" fmla="*/ 12 w 19"/>
                <a:gd name="T39" fmla="*/ 17 h 37"/>
                <a:gd name="T40" fmla="*/ 12 w 19"/>
                <a:gd name="T41" fmla="*/ 17 h 37"/>
                <a:gd name="T42" fmla="*/ 13 w 19"/>
                <a:gd name="T43" fmla="*/ 14 h 37"/>
                <a:gd name="T44" fmla="*/ 13 w 19"/>
                <a:gd name="T45" fmla="*/ 14 h 37"/>
                <a:gd name="T46" fmla="*/ 15 w 19"/>
                <a:gd name="T47" fmla="*/ 12 h 37"/>
                <a:gd name="T48" fmla="*/ 17 w 19"/>
                <a:gd name="T49" fmla="*/ 9 h 37"/>
                <a:gd name="T50" fmla="*/ 19 w 19"/>
                <a:gd name="T51" fmla="*/ 4 h 37"/>
                <a:gd name="T52" fmla="*/ 19 w 19"/>
                <a:gd name="T53" fmla="*/ 4 h 37"/>
                <a:gd name="T54" fmla="*/ 19 w 19"/>
                <a:gd name="T55" fmla="*/ 2 h 37"/>
                <a:gd name="T56" fmla="*/ 19 w 19"/>
                <a:gd name="T5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37">
                  <a:moveTo>
                    <a:pt x="19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8" y="22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" name="Freeform 426"/>
            <p:cNvSpPr>
              <a:spLocks/>
            </p:cNvSpPr>
            <p:nvPr/>
          </p:nvSpPr>
          <p:spPr bwMode="auto">
            <a:xfrm>
              <a:off x="5057986" y="3292655"/>
              <a:ext cx="8102" cy="6751"/>
            </a:xfrm>
            <a:custGeom>
              <a:avLst/>
              <a:gdLst>
                <a:gd name="T0" fmla="*/ 0 w 6"/>
                <a:gd name="T1" fmla="*/ 3 h 5"/>
                <a:gd name="T2" fmla="*/ 1 w 6"/>
                <a:gd name="T3" fmla="*/ 3 h 5"/>
                <a:gd name="T4" fmla="*/ 3 w 6"/>
                <a:gd name="T5" fmla="*/ 5 h 5"/>
                <a:gd name="T6" fmla="*/ 5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6 w 6"/>
                <a:gd name="T13" fmla="*/ 3 h 5"/>
                <a:gd name="T14" fmla="*/ 6 w 6"/>
                <a:gd name="T15" fmla="*/ 3 h 5"/>
                <a:gd name="T16" fmla="*/ 6 w 6"/>
                <a:gd name="T17" fmla="*/ 2 h 5"/>
                <a:gd name="T18" fmla="*/ 6 w 6"/>
                <a:gd name="T19" fmla="*/ 0 h 5"/>
                <a:gd name="T20" fmla="*/ 6 w 6"/>
                <a:gd name="T21" fmla="*/ 0 h 5"/>
                <a:gd name="T22" fmla="*/ 6 w 6"/>
                <a:gd name="T23" fmla="*/ 0 h 5"/>
                <a:gd name="T24" fmla="*/ 5 w 6"/>
                <a:gd name="T25" fmla="*/ 0 h 5"/>
                <a:gd name="T26" fmla="*/ 5 w 6"/>
                <a:gd name="T27" fmla="*/ 0 h 5"/>
                <a:gd name="T28" fmla="*/ 1 w 6"/>
                <a:gd name="T29" fmla="*/ 2 h 5"/>
                <a:gd name="T30" fmla="*/ 0 w 6"/>
                <a:gd name="T31" fmla="*/ 2 h 5"/>
                <a:gd name="T32" fmla="*/ 0 w 6"/>
                <a:gd name="T33" fmla="*/ 2 h 5"/>
                <a:gd name="T34" fmla="*/ 0 w 6"/>
                <a:gd name="T35" fmla="*/ 3 h 5"/>
                <a:gd name="T36" fmla="*/ 0 w 6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" name="Rectangle 427"/>
            <p:cNvSpPr>
              <a:spLocks noChangeArrowheads="1"/>
            </p:cNvSpPr>
            <p:nvPr/>
          </p:nvSpPr>
          <p:spPr bwMode="auto">
            <a:xfrm>
              <a:off x="5039082" y="3235944"/>
              <a:ext cx="2701" cy="135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" name="Freeform 428"/>
            <p:cNvSpPr>
              <a:spLocks/>
            </p:cNvSpPr>
            <p:nvPr/>
          </p:nvSpPr>
          <p:spPr bwMode="auto">
            <a:xfrm>
              <a:off x="5039082" y="3235944"/>
              <a:ext cx="2701" cy="0"/>
            </a:xfrm>
            <a:custGeom>
              <a:avLst/>
              <a:gdLst>
                <a:gd name="T0" fmla="*/ 0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" name="Freeform 429"/>
            <p:cNvSpPr>
              <a:spLocks/>
            </p:cNvSpPr>
            <p:nvPr/>
          </p:nvSpPr>
          <p:spPr bwMode="auto">
            <a:xfrm>
              <a:off x="5039082" y="3235944"/>
              <a:ext cx="2701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" name="Line 430"/>
            <p:cNvSpPr>
              <a:spLocks noChangeShapeType="1"/>
            </p:cNvSpPr>
            <p:nvPr/>
          </p:nvSpPr>
          <p:spPr bwMode="auto">
            <a:xfrm>
              <a:off x="5039082" y="3235944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" name="Freeform 431"/>
            <p:cNvSpPr>
              <a:spLocks/>
            </p:cNvSpPr>
            <p:nvPr/>
          </p:nvSpPr>
          <p:spPr bwMode="auto">
            <a:xfrm>
              <a:off x="5041783" y="3175183"/>
              <a:ext cx="60762" cy="45909"/>
            </a:xfrm>
            <a:custGeom>
              <a:avLst/>
              <a:gdLst>
                <a:gd name="T0" fmla="*/ 10 w 45"/>
                <a:gd name="T1" fmla="*/ 0 h 34"/>
                <a:gd name="T2" fmla="*/ 7 w 45"/>
                <a:gd name="T3" fmla="*/ 0 h 34"/>
                <a:gd name="T4" fmla="*/ 5 w 45"/>
                <a:gd name="T5" fmla="*/ 2 h 34"/>
                <a:gd name="T6" fmla="*/ 0 w 45"/>
                <a:gd name="T7" fmla="*/ 14 h 34"/>
                <a:gd name="T8" fmla="*/ 0 w 45"/>
                <a:gd name="T9" fmla="*/ 14 h 34"/>
                <a:gd name="T10" fmla="*/ 2 w 45"/>
                <a:gd name="T11" fmla="*/ 17 h 34"/>
                <a:gd name="T12" fmla="*/ 3 w 45"/>
                <a:gd name="T13" fmla="*/ 17 h 34"/>
                <a:gd name="T14" fmla="*/ 22 w 45"/>
                <a:gd name="T15" fmla="*/ 32 h 34"/>
                <a:gd name="T16" fmla="*/ 23 w 45"/>
                <a:gd name="T17" fmla="*/ 34 h 34"/>
                <a:gd name="T18" fmla="*/ 25 w 45"/>
                <a:gd name="T19" fmla="*/ 32 h 34"/>
                <a:gd name="T20" fmla="*/ 32 w 45"/>
                <a:gd name="T21" fmla="*/ 29 h 34"/>
                <a:gd name="T22" fmla="*/ 38 w 45"/>
                <a:gd name="T23" fmla="*/ 30 h 34"/>
                <a:gd name="T24" fmla="*/ 40 w 45"/>
                <a:gd name="T25" fmla="*/ 32 h 34"/>
                <a:gd name="T26" fmla="*/ 42 w 45"/>
                <a:gd name="T27" fmla="*/ 32 h 34"/>
                <a:gd name="T28" fmla="*/ 43 w 45"/>
                <a:gd name="T29" fmla="*/ 30 h 34"/>
                <a:gd name="T30" fmla="*/ 45 w 45"/>
                <a:gd name="T31" fmla="*/ 29 h 34"/>
                <a:gd name="T32" fmla="*/ 42 w 45"/>
                <a:gd name="T33" fmla="*/ 27 h 34"/>
                <a:gd name="T34" fmla="*/ 42 w 45"/>
                <a:gd name="T35" fmla="*/ 27 h 34"/>
                <a:gd name="T36" fmla="*/ 45 w 45"/>
                <a:gd name="T37" fmla="*/ 25 h 34"/>
                <a:gd name="T38" fmla="*/ 45 w 45"/>
                <a:gd name="T39" fmla="*/ 24 h 34"/>
                <a:gd name="T40" fmla="*/ 45 w 45"/>
                <a:gd name="T41" fmla="*/ 24 h 34"/>
                <a:gd name="T42" fmla="*/ 45 w 45"/>
                <a:gd name="T43" fmla="*/ 20 h 34"/>
                <a:gd name="T44" fmla="*/ 40 w 45"/>
                <a:gd name="T45" fmla="*/ 12 h 34"/>
                <a:gd name="T46" fmla="*/ 35 w 45"/>
                <a:gd name="T47" fmla="*/ 9 h 34"/>
                <a:gd name="T48" fmla="*/ 35 w 45"/>
                <a:gd name="T49" fmla="*/ 12 h 34"/>
                <a:gd name="T50" fmla="*/ 35 w 45"/>
                <a:gd name="T51" fmla="*/ 12 h 34"/>
                <a:gd name="T52" fmla="*/ 27 w 45"/>
                <a:gd name="T53" fmla="*/ 12 h 34"/>
                <a:gd name="T54" fmla="*/ 22 w 45"/>
                <a:gd name="T55" fmla="*/ 7 h 34"/>
                <a:gd name="T56" fmla="*/ 22 w 45"/>
                <a:gd name="T57" fmla="*/ 7 h 34"/>
                <a:gd name="T58" fmla="*/ 20 w 45"/>
                <a:gd name="T59" fmla="*/ 5 h 34"/>
                <a:gd name="T60" fmla="*/ 18 w 45"/>
                <a:gd name="T61" fmla="*/ 2 h 34"/>
                <a:gd name="T62" fmla="*/ 17 w 45"/>
                <a:gd name="T63" fmla="*/ 0 h 34"/>
                <a:gd name="T64" fmla="*/ 13 w 45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4">
                  <a:moveTo>
                    <a:pt x="12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18" y="29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32" y="29"/>
                  </a:lnTo>
                  <a:lnTo>
                    <a:pt x="35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3" y="32"/>
                  </a:lnTo>
                  <a:lnTo>
                    <a:pt x="43" y="30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2" y="14"/>
                  </a:lnTo>
                  <a:lnTo>
                    <a:pt x="27" y="12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" name="Freeform 432"/>
            <p:cNvSpPr>
              <a:spLocks/>
            </p:cNvSpPr>
            <p:nvPr/>
          </p:nvSpPr>
          <p:spPr bwMode="auto">
            <a:xfrm>
              <a:off x="5039082" y="3225142"/>
              <a:ext cx="20254" cy="175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  <a:gd name="T40" fmla="*/ 12 w 15"/>
                <a:gd name="T4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" name="Freeform 433"/>
            <p:cNvSpPr>
              <a:spLocks/>
            </p:cNvSpPr>
            <p:nvPr/>
          </p:nvSpPr>
          <p:spPr bwMode="auto">
            <a:xfrm>
              <a:off x="5039082" y="3225142"/>
              <a:ext cx="20254" cy="175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" name="Freeform 434"/>
            <p:cNvSpPr>
              <a:spLocks/>
            </p:cNvSpPr>
            <p:nvPr/>
          </p:nvSpPr>
          <p:spPr bwMode="auto">
            <a:xfrm>
              <a:off x="5039082" y="3234594"/>
              <a:ext cx="16203" cy="6751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  <a:gd name="T14" fmla="*/ 12 w 1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" name="Freeform 435"/>
            <p:cNvSpPr>
              <a:spLocks/>
            </p:cNvSpPr>
            <p:nvPr/>
          </p:nvSpPr>
          <p:spPr bwMode="auto">
            <a:xfrm>
              <a:off x="5039082" y="3234594"/>
              <a:ext cx="16203" cy="6751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" name="Freeform 436"/>
            <p:cNvSpPr>
              <a:spLocks/>
            </p:cNvSpPr>
            <p:nvPr/>
          </p:nvSpPr>
          <p:spPr bwMode="auto">
            <a:xfrm>
              <a:off x="5492771" y="2645879"/>
              <a:ext cx="8102" cy="16203"/>
            </a:xfrm>
            <a:custGeom>
              <a:avLst/>
              <a:gdLst>
                <a:gd name="T0" fmla="*/ 6 w 6"/>
                <a:gd name="T1" fmla="*/ 4 h 12"/>
                <a:gd name="T2" fmla="*/ 5 w 6"/>
                <a:gd name="T3" fmla="*/ 2 h 12"/>
                <a:gd name="T4" fmla="*/ 5 w 6"/>
                <a:gd name="T5" fmla="*/ 0 h 12"/>
                <a:gd name="T6" fmla="*/ 5 w 6"/>
                <a:gd name="T7" fmla="*/ 0 h 12"/>
                <a:gd name="T8" fmla="*/ 3 w 6"/>
                <a:gd name="T9" fmla="*/ 0 h 12"/>
                <a:gd name="T10" fmla="*/ 3 w 6"/>
                <a:gd name="T11" fmla="*/ 0 h 12"/>
                <a:gd name="T12" fmla="*/ 1 w 6"/>
                <a:gd name="T13" fmla="*/ 0 h 12"/>
                <a:gd name="T14" fmla="*/ 0 w 6"/>
                <a:gd name="T15" fmla="*/ 5 h 12"/>
                <a:gd name="T16" fmla="*/ 0 w 6"/>
                <a:gd name="T17" fmla="*/ 5 h 12"/>
                <a:gd name="T18" fmla="*/ 0 w 6"/>
                <a:gd name="T19" fmla="*/ 7 h 12"/>
                <a:gd name="T20" fmla="*/ 3 w 6"/>
                <a:gd name="T21" fmla="*/ 12 h 12"/>
                <a:gd name="T22" fmla="*/ 5 w 6"/>
                <a:gd name="T23" fmla="*/ 12 h 12"/>
                <a:gd name="T24" fmla="*/ 5 w 6"/>
                <a:gd name="T25" fmla="*/ 12 h 12"/>
                <a:gd name="T26" fmla="*/ 5 w 6"/>
                <a:gd name="T27" fmla="*/ 12 h 12"/>
                <a:gd name="T28" fmla="*/ 6 w 6"/>
                <a:gd name="T29" fmla="*/ 12 h 12"/>
                <a:gd name="T30" fmla="*/ 5 w 6"/>
                <a:gd name="T31" fmla="*/ 10 h 12"/>
                <a:gd name="T32" fmla="*/ 5 w 6"/>
                <a:gd name="T33" fmla="*/ 9 h 12"/>
                <a:gd name="T34" fmla="*/ 3 w 6"/>
                <a:gd name="T35" fmla="*/ 9 h 12"/>
                <a:gd name="T36" fmla="*/ 3 w 6"/>
                <a:gd name="T37" fmla="*/ 7 h 12"/>
                <a:gd name="T38" fmla="*/ 5 w 6"/>
                <a:gd name="T39" fmla="*/ 5 h 12"/>
                <a:gd name="T40" fmla="*/ 5 w 6"/>
                <a:gd name="T41" fmla="*/ 5 h 12"/>
                <a:gd name="T42" fmla="*/ 5 w 6"/>
                <a:gd name="T43" fmla="*/ 5 h 12"/>
                <a:gd name="T44" fmla="*/ 5 w 6"/>
                <a:gd name="T45" fmla="*/ 5 h 12"/>
                <a:gd name="T46" fmla="*/ 6 w 6"/>
                <a:gd name="T47" fmla="*/ 5 h 12"/>
                <a:gd name="T48" fmla="*/ 6 w 6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2">
                  <a:moveTo>
                    <a:pt x="6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" name="Freeform 437"/>
            <p:cNvSpPr>
              <a:spLocks/>
            </p:cNvSpPr>
            <p:nvPr/>
          </p:nvSpPr>
          <p:spPr bwMode="auto">
            <a:xfrm>
              <a:off x="5773626" y="2180038"/>
              <a:ext cx="2701" cy="6751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1 h 5"/>
                <a:gd name="T6" fmla="*/ 2 w 2"/>
                <a:gd name="T7" fmla="*/ 1 h 5"/>
                <a:gd name="T8" fmla="*/ 0 w 2"/>
                <a:gd name="T9" fmla="*/ 3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5 h 5"/>
                <a:gd name="T18" fmla="*/ 2 w 2"/>
                <a:gd name="T19" fmla="*/ 5 h 5"/>
                <a:gd name="T20" fmla="*/ 2 w 2"/>
                <a:gd name="T21" fmla="*/ 1 h 5"/>
                <a:gd name="T22" fmla="*/ 2 w 2"/>
                <a:gd name="T23" fmla="*/ 0 h 5"/>
                <a:gd name="T24" fmla="*/ 2 w 2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" name="Freeform 438"/>
            <p:cNvSpPr>
              <a:spLocks/>
            </p:cNvSpPr>
            <p:nvPr/>
          </p:nvSpPr>
          <p:spPr bwMode="auto">
            <a:xfrm>
              <a:off x="5792530" y="2170586"/>
              <a:ext cx="6752" cy="6751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1 w 5"/>
                <a:gd name="T7" fmla="*/ 5 h 5"/>
                <a:gd name="T8" fmla="*/ 5 w 5"/>
                <a:gd name="T9" fmla="*/ 2 h 5"/>
                <a:gd name="T10" fmla="*/ 5 w 5"/>
                <a:gd name="T11" fmla="*/ 2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" name="Freeform 439"/>
            <p:cNvSpPr>
              <a:spLocks/>
            </p:cNvSpPr>
            <p:nvPr/>
          </p:nvSpPr>
          <p:spPr bwMode="auto">
            <a:xfrm>
              <a:off x="5792530" y="2186789"/>
              <a:ext cx="4051" cy="6751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3 h 5"/>
                <a:gd name="T4" fmla="*/ 0 w 3"/>
                <a:gd name="T5" fmla="*/ 3 h 5"/>
                <a:gd name="T6" fmla="*/ 1 w 3"/>
                <a:gd name="T7" fmla="*/ 5 h 5"/>
                <a:gd name="T8" fmla="*/ 1 w 3"/>
                <a:gd name="T9" fmla="*/ 3 h 5"/>
                <a:gd name="T10" fmla="*/ 3 w 3"/>
                <a:gd name="T11" fmla="*/ 1 h 5"/>
                <a:gd name="T12" fmla="*/ 3 w 3"/>
                <a:gd name="T13" fmla="*/ 1 h 5"/>
                <a:gd name="T14" fmla="*/ 3 w 3"/>
                <a:gd name="T15" fmla="*/ 1 h 5"/>
                <a:gd name="T16" fmla="*/ 1 w 3"/>
                <a:gd name="T17" fmla="*/ 0 h 5"/>
                <a:gd name="T18" fmla="*/ 0 w 3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" name="Freeform 440"/>
            <p:cNvSpPr>
              <a:spLocks/>
            </p:cNvSpPr>
            <p:nvPr/>
          </p:nvSpPr>
          <p:spPr bwMode="auto">
            <a:xfrm>
              <a:off x="5111997" y="2666133"/>
              <a:ext cx="6752" cy="9451"/>
            </a:xfrm>
            <a:custGeom>
              <a:avLst/>
              <a:gdLst>
                <a:gd name="T0" fmla="*/ 5 w 5"/>
                <a:gd name="T1" fmla="*/ 2 h 7"/>
                <a:gd name="T2" fmla="*/ 1 w 5"/>
                <a:gd name="T3" fmla="*/ 0 h 7"/>
                <a:gd name="T4" fmla="*/ 1 w 5"/>
                <a:gd name="T5" fmla="*/ 0 h 7"/>
                <a:gd name="T6" fmla="*/ 1 w 5"/>
                <a:gd name="T7" fmla="*/ 2 h 7"/>
                <a:gd name="T8" fmla="*/ 1 w 5"/>
                <a:gd name="T9" fmla="*/ 2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1 w 5"/>
                <a:gd name="T19" fmla="*/ 7 h 7"/>
                <a:gd name="T20" fmla="*/ 1 w 5"/>
                <a:gd name="T21" fmla="*/ 7 h 7"/>
                <a:gd name="T22" fmla="*/ 1 w 5"/>
                <a:gd name="T23" fmla="*/ 7 h 7"/>
                <a:gd name="T24" fmla="*/ 3 w 5"/>
                <a:gd name="T25" fmla="*/ 4 h 7"/>
                <a:gd name="T26" fmla="*/ 5 w 5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" name="Freeform 441"/>
            <p:cNvSpPr>
              <a:spLocks/>
            </p:cNvSpPr>
            <p:nvPr/>
          </p:nvSpPr>
          <p:spPr bwMode="auto">
            <a:xfrm>
              <a:off x="5779027" y="2180038"/>
              <a:ext cx="1351" cy="6751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1 h 5"/>
                <a:gd name="T8" fmla="*/ 0 w 1"/>
                <a:gd name="T9" fmla="*/ 1 h 5"/>
                <a:gd name="T10" fmla="*/ 0 w 1"/>
                <a:gd name="T11" fmla="*/ 1 h 5"/>
                <a:gd name="T12" fmla="*/ 0 w 1"/>
                <a:gd name="T13" fmla="*/ 3 h 5"/>
                <a:gd name="T14" fmla="*/ 1 w 1"/>
                <a:gd name="T15" fmla="*/ 5 h 5"/>
                <a:gd name="T16" fmla="*/ 1 w 1"/>
                <a:gd name="T17" fmla="*/ 3 h 5"/>
                <a:gd name="T18" fmla="*/ 1 w 1"/>
                <a:gd name="T19" fmla="*/ 3 h 5"/>
                <a:gd name="T20" fmla="*/ 1 w 1"/>
                <a:gd name="T21" fmla="*/ 1 h 5"/>
                <a:gd name="T22" fmla="*/ 1 w 1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" name="Freeform 442"/>
            <p:cNvSpPr>
              <a:spLocks/>
            </p:cNvSpPr>
            <p:nvPr/>
          </p:nvSpPr>
          <p:spPr bwMode="auto">
            <a:xfrm>
              <a:off x="5733118" y="2126027"/>
              <a:ext cx="4051" cy="6751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3 h 5"/>
                <a:gd name="T6" fmla="*/ 0 w 3"/>
                <a:gd name="T7" fmla="*/ 3 h 5"/>
                <a:gd name="T8" fmla="*/ 0 w 3"/>
                <a:gd name="T9" fmla="*/ 3 h 5"/>
                <a:gd name="T10" fmla="*/ 0 w 3"/>
                <a:gd name="T11" fmla="*/ 5 h 5"/>
                <a:gd name="T12" fmla="*/ 2 w 3"/>
                <a:gd name="T13" fmla="*/ 5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" name="Freeform 443"/>
            <p:cNvSpPr>
              <a:spLocks/>
            </p:cNvSpPr>
            <p:nvPr/>
          </p:nvSpPr>
          <p:spPr bwMode="auto">
            <a:xfrm>
              <a:off x="5733118" y="2554061"/>
              <a:ext cx="4051" cy="8102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2 w 3"/>
                <a:gd name="T5" fmla="*/ 1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0 w 3"/>
                <a:gd name="T13" fmla="*/ 1 h 6"/>
                <a:gd name="T14" fmla="*/ 0 w 3"/>
                <a:gd name="T15" fmla="*/ 6 h 6"/>
                <a:gd name="T16" fmla="*/ 2 w 3"/>
                <a:gd name="T17" fmla="*/ 6 h 6"/>
                <a:gd name="T18" fmla="*/ 2 w 3"/>
                <a:gd name="T19" fmla="*/ 6 h 6"/>
                <a:gd name="T20" fmla="*/ 3 w 3"/>
                <a:gd name="T21" fmla="*/ 3 h 6"/>
                <a:gd name="T22" fmla="*/ 3 w 3"/>
                <a:gd name="T23" fmla="*/ 3 h 6"/>
                <a:gd name="T24" fmla="*/ 3 w 3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" name="Freeform 444"/>
            <p:cNvSpPr>
              <a:spLocks/>
            </p:cNvSpPr>
            <p:nvPr/>
          </p:nvSpPr>
          <p:spPr bwMode="auto">
            <a:xfrm>
              <a:off x="5743920" y="2184089"/>
              <a:ext cx="21604" cy="16203"/>
            </a:xfrm>
            <a:custGeom>
              <a:avLst/>
              <a:gdLst>
                <a:gd name="T0" fmla="*/ 16 w 16"/>
                <a:gd name="T1" fmla="*/ 3 h 12"/>
                <a:gd name="T2" fmla="*/ 16 w 16"/>
                <a:gd name="T3" fmla="*/ 2 h 12"/>
                <a:gd name="T4" fmla="*/ 14 w 16"/>
                <a:gd name="T5" fmla="*/ 2 h 12"/>
                <a:gd name="T6" fmla="*/ 12 w 16"/>
                <a:gd name="T7" fmla="*/ 2 h 12"/>
                <a:gd name="T8" fmla="*/ 11 w 16"/>
                <a:gd name="T9" fmla="*/ 3 h 12"/>
                <a:gd name="T10" fmla="*/ 11 w 16"/>
                <a:gd name="T11" fmla="*/ 3 h 12"/>
                <a:gd name="T12" fmla="*/ 11 w 16"/>
                <a:gd name="T13" fmla="*/ 3 h 12"/>
                <a:gd name="T14" fmla="*/ 7 w 16"/>
                <a:gd name="T15" fmla="*/ 3 h 12"/>
                <a:gd name="T16" fmla="*/ 0 w 16"/>
                <a:gd name="T17" fmla="*/ 0 h 12"/>
                <a:gd name="T18" fmla="*/ 0 w 16"/>
                <a:gd name="T19" fmla="*/ 0 h 12"/>
                <a:gd name="T20" fmla="*/ 2 w 16"/>
                <a:gd name="T21" fmla="*/ 2 h 12"/>
                <a:gd name="T22" fmla="*/ 2 w 16"/>
                <a:gd name="T23" fmla="*/ 3 h 12"/>
                <a:gd name="T24" fmla="*/ 4 w 16"/>
                <a:gd name="T25" fmla="*/ 7 h 12"/>
                <a:gd name="T26" fmla="*/ 4 w 16"/>
                <a:gd name="T27" fmla="*/ 10 h 12"/>
                <a:gd name="T28" fmla="*/ 5 w 16"/>
                <a:gd name="T29" fmla="*/ 10 h 12"/>
                <a:gd name="T30" fmla="*/ 9 w 16"/>
                <a:gd name="T31" fmla="*/ 12 h 12"/>
                <a:gd name="T32" fmla="*/ 11 w 16"/>
                <a:gd name="T33" fmla="*/ 12 h 12"/>
                <a:gd name="T34" fmla="*/ 11 w 16"/>
                <a:gd name="T35" fmla="*/ 12 h 12"/>
                <a:gd name="T36" fmla="*/ 11 w 16"/>
                <a:gd name="T37" fmla="*/ 12 h 12"/>
                <a:gd name="T38" fmla="*/ 16 w 16"/>
                <a:gd name="T39" fmla="*/ 5 h 12"/>
                <a:gd name="T40" fmla="*/ 16 w 16"/>
                <a:gd name="T4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6" y="5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" name="Freeform 445"/>
            <p:cNvSpPr>
              <a:spLocks/>
            </p:cNvSpPr>
            <p:nvPr/>
          </p:nvSpPr>
          <p:spPr bwMode="auto">
            <a:xfrm>
              <a:off x="5753372" y="2174637"/>
              <a:ext cx="9452" cy="6751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4 w 7"/>
                <a:gd name="T5" fmla="*/ 0 h 5"/>
                <a:gd name="T6" fmla="*/ 2 w 7"/>
                <a:gd name="T7" fmla="*/ 0 h 5"/>
                <a:gd name="T8" fmla="*/ 2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4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4 w 7"/>
                <a:gd name="T23" fmla="*/ 5 h 5"/>
                <a:gd name="T24" fmla="*/ 5 w 7"/>
                <a:gd name="T25" fmla="*/ 5 h 5"/>
                <a:gd name="T26" fmla="*/ 7 w 7"/>
                <a:gd name="T27" fmla="*/ 2 h 5"/>
                <a:gd name="T28" fmla="*/ 7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" name="Freeform 446"/>
            <p:cNvSpPr>
              <a:spLocks/>
            </p:cNvSpPr>
            <p:nvPr/>
          </p:nvSpPr>
          <p:spPr bwMode="auto">
            <a:xfrm>
              <a:off x="5796581" y="1909985"/>
              <a:ext cx="4051" cy="6751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0 h 5"/>
                <a:gd name="T4" fmla="*/ 2 w 3"/>
                <a:gd name="T5" fmla="*/ 0 h 5"/>
                <a:gd name="T6" fmla="*/ 2 w 3"/>
                <a:gd name="T7" fmla="*/ 1 h 5"/>
                <a:gd name="T8" fmla="*/ 0 w 3"/>
                <a:gd name="T9" fmla="*/ 5 h 5"/>
                <a:gd name="T10" fmla="*/ 0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2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2 w 3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" name="Freeform 447"/>
            <p:cNvSpPr>
              <a:spLocks/>
            </p:cNvSpPr>
            <p:nvPr/>
          </p:nvSpPr>
          <p:spPr bwMode="auto">
            <a:xfrm>
              <a:off x="5816834" y="1891081"/>
              <a:ext cx="2701" cy="270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" name="Freeform 448"/>
            <p:cNvSpPr>
              <a:spLocks/>
            </p:cNvSpPr>
            <p:nvPr/>
          </p:nvSpPr>
          <p:spPr bwMode="auto">
            <a:xfrm>
              <a:off x="5816834" y="1896482"/>
              <a:ext cx="6752" cy="1350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2 w 5"/>
                <a:gd name="T9" fmla="*/ 1 h 1"/>
                <a:gd name="T10" fmla="*/ 2 w 5"/>
                <a:gd name="T11" fmla="*/ 1 h 1"/>
                <a:gd name="T12" fmla="*/ 2 w 5"/>
                <a:gd name="T13" fmla="*/ 1 h 1"/>
                <a:gd name="T14" fmla="*/ 5 w 5"/>
                <a:gd name="T15" fmla="*/ 0 h 1"/>
                <a:gd name="T16" fmla="*/ 5 w 5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" name="Freeform 449"/>
            <p:cNvSpPr>
              <a:spLocks/>
            </p:cNvSpPr>
            <p:nvPr/>
          </p:nvSpPr>
          <p:spPr bwMode="auto">
            <a:xfrm>
              <a:off x="5730418" y="2120626"/>
              <a:ext cx="5401" cy="5401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" name="Freeform 450"/>
            <p:cNvSpPr>
              <a:spLocks/>
            </p:cNvSpPr>
            <p:nvPr/>
          </p:nvSpPr>
          <p:spPr bwMode="auto">
            <a:xfrm>
              <a:off x="5730418" y="2120626"/>
              <a:ext cx="5401" cy="5401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" name="Freeform 451"/>
            <p:cNvSpPr>
              <a:spLocks/>
            </p:cNvSpPr>
            <p:nvPr/>
          </p:nvSpPr>
          <p:spPr bwMode="auto">
            <a:xfrm>
              <a:off x="5814134" y="1904584"/>
              <a:ext cx="5401" cy="540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2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2 w 4"/>
                <a:gd name="T17" fmla="*/ 2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" name="Freeform 452"/>
            <p:cNvSpPr>
              <a:spLocks/>
            </p:cNvSpPr>
            <p:nvPr/>
          </p:nvSpPr>
          <p:spPr bwMode="auto">
            <a:xfrm>
              <a:off x="5833038" y="2120626"/>
              <a:ext cx="6752" cy="6751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4 h 5"/>
                <a:gd name="T4" fmla="*/ 1 w 5"/>
                <a:gd name="T5" fmla="*/ 5 h 5"/>
                <a:gd name="T6" fmla="*/ 1 w 5"/>
                <a:gd name="T7" fmla="*/ 5 h 5"/>
                <a:gd name="T8" fmla="*/ 1 w 5"/>
                <a:gd name="T9" fmla="*/ 5 h 5"/>
                <a:gd name="T10" fmla="*/ 3 w 5"/>
                <a:gd name="T11" fmla="*/ 5 h 5"/>
                <a:gd name="T12" fmla="*/ 3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0 h 5"/>
                <a:gd name="T20" fmla="*/ 3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0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" name="Freeform 453"/>
            <p:cNvSpPr>
              <a:spLocks/>
            </p:cNvSpPr>
            <p:nvPr/>
          </p:nvSpPr>
          <p:spPr bwMode="auto">
            <a:xfrm>
              <a:off x="5826287" y="1873528"/>
              <a:ext cx="1351" cy="8102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3 h 6"/>
                <a:gd name="T4" fmla="*/ 1 w 1"/>
                <a:gd name="T5" fmla="*/ 1 h 6"/>
                <a:gd name="T6" fmla="*/ 0 w 1"/>
                <a:gd name="T7" fmla="*/ 0 h 6"/>
                <a:gd name="T8" fmla="*/ 0 w 1"/>
                <a:gd name="T9" fmla="*/ 1 h 6"/>
                <a:gd name="T10" fmla="*/ 0 w 1"/>
                <a:gd name="T11" fmla="*/ 3 h 6"/>
                <a:gd name="T12" fmla="*/ 0 w 1"/>
                <a:gd name="T13" fmla="*/ 3 h 6"/>
                <a:gd name="T14" fmla="*/ 0 w 1"/>
                <a:gd name="T15" fmla="*/ 5 h 6"/>
                <a:gd name="T16" fmla="*/ 0 w 1"/>
                <a:gd name="T17" fmla="*/ 5 h 6"/>
                <a:gd name="T18" fmla="*/ 1 w 1"/>
                <a:gd name="T19" fmla="*/ 6 h 6"/>
                <a:gd name="T20" fmla="*/ 1 w 1"/>
                <a:gd name="T21" fmla="*/ 6 h 6"/>
                <a:gd name="T22" fmla="*/ 1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" name="Freeform 454"/>
            <p:cNvSpPr>
              <a:spLocks/>
            </p:cNvSpPr>
            <p:nvPr/>
          </p:nvSpPr>
          <p:spPr bwMode="auto">
            <a:xfrm>
              <a:off x="5807383" y="1911335"/>
              <a:ext cx="2701" cy="5401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2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" name="Freeform 455"/>
            <p:cNvSpPr>
              <a:spLocks/>
            </p:cNvSpPr>
            <p:nvPr/>
          </p:nvSpPr>
          <p:spPr bwMode="auto">
            <a:xfrm>
              <a:off x="5799281" y="2184089"/>
              <a:ext cx="6752" cy="2701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" name="Freeform 456"/>
            <p:cNvSpPr>
              <a:spLocks/>
            </p:cNvSpPr>
            <p:nvPr/>
          </p:nvSpPr>
          <p:spPr bwMode="auto">
            <a:xfrm>
              <a:off x="5799281" y="2184089"/>
              <a:ext cx="6752" cy="2701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" name="Freeform 457"/>
            <p:cNvSpPr>
              <a:spLocks/>
            </p:cNvSpPr>
            <p:nvPr/>
          </p:nvSpPr>
          <p:spPr bwMode="auto">
            <a:xfrm>
              <a:off x="5614295" y="2632377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5 w 5"/>
                <a:gd name="T5" fmla="*/ 0 h 5"/>
                <a:gd name="T6" fmla="*/ 5 w 5"/>
                <a:gd name="T7" fmla="*/ 0 h 5"/>
                <a:gd name="T8" fmla="*/ 3 w 5"/>
                <a:gd name="T9" fmla="*/ 0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0 w 5"/>
                <a:gd name="T21" fmla="*/ 5 h 5"/>
                <a:gd name="T22" fmla="*/ 0 w 5"/>
                <a:gd name="T23" fmla="*/ 5 h 5"/>
                <a:gd name="T24" fmla="*/ 1 w 5"/>
                <a:gd name="T25" fmla="*/ 5 h 5"/>
                <a:gd name="T26" fmla="*/ 1 w 5"/>
                <a:gd name="T27" fmla="*/ 5 h 5"/>
                <a:gd name="T28" fmla="*/ 1 w 5"/>
                <a:gd name="T29" fmla="*/ 5 h 5"/>
                <a:gd name="T30" fmla="*/ 1 w 5"/>
                <a:gd name="T31" fmla="*/ 4 h 5"/>
                <a:gd name="T32" fmla="*/ 1 w 5"/>
                <a:gd name="T33" fmla="*/ 4 h 5"/>
                <a:gd name="T34" fmla="*/ 1 w 5"/>
                <a:gd name="T35" fmla="*/ 4 h 5"/>
                <a:gd name="T36" fmla="*/ 1 w 5"/>
                <a:gd name="T37" fmla="*/ 2 h 5"/>
                <a:gd name="T38" fmla="*/ 3 w 5"/>
                <a:gd name="T39" fmla="*/ 2 h 5"/>
                <a:gd name="T40" fmla="*/ 5 w 5"/>
                <a:gd name="T4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" name="Freeform 458"/>
            <p:cNvSpPr>
              <a:spLocks/>
            </p:cNvSpPr>
            <p:nvPr/>
          </p:nvSpPr>
          <p:spPr bwMode="auto">
            <a:xfrm>
              <a:off x="5799281" y="2177337"/>
              <a:ext cx="8102" cy="6751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" name="Freeform 459"/>
            <p:cNvSpPr>
              <a:spLocks/>
            </p:cNvSpPr>
            <p:nvPr/>
          </p:nvSpPr>
          <p:spPr bwMode="auto">
            <a:xfrm>
              <a:off x="5799281" y="2177337"/>
              <a:ext cx="8102" cy="6751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" name="Freeform 460"/>
            <p:cNvSpPr>
              <a:spLocks/>
            </p:cNvSpPr>
            <p:nvPr/>
          </p:nvSpPr>
          <p:spPr bwMode="auto">
            <a:xfrm>
              <a:off x="5799281" y="1903234"/>
              <a:ext cx="8102" cy="4050"/>
            </a:xfrm>
            <a:custGeom>
              <a:avLst/>
              <a:gdLst>
                <a:gd name="T0" fmla="*/ 6 w 6"/>
                <a:gd name="T1" fmla="*/ 3 h 3"/>
                <a:gd name="T2" fmla="*/ 5 w 6"/>
                <a:gd name="T3" fmla="*/ 1 h 3"/>
                <a:gd name="T4" fmla="*/ 1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1 h 3"/>
                <a:gd name="T12" fmla="*/ 0 w 6"/>
                <a:gd name="T13" fmla="*/ 1 h 3"/>
                <a:gd name="T14" fmla="*/ 0 w 6"/>
                <a:gd name="T15" fmla="*/ 1 h 3"/>
                <a:gd name="T16" fmla="*/ 1 w 6"/>
                <a:gd name="T17" fmla="*/ 3 h 3"/>
                <a:gd name="T18" fmla="*/ 6 w 6"/>
                <a:gd name="T19" fmla="*/ 3 h 3"/>
                <a:gd name="T20" fmla="*/ 6 w 6"/>
                <a:gd name="T21" fmla="*/ 3 h 3"/>
                <a:gd name="T22" fmla="*/ 6 w 6"/>
                <a:gd name="T23" fmla="*/ 3 h 3"/>
                <a:gd name="T24" fmla="*/ 6 w 6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" name="Freeform 461"/>
            <p:cNvSpPr>
              <a:spLocks/>
            </p:cNvSpPr>
            <p:nvPr/>
          </p:nvSpPr>
          <p:spPr bwMode="auto">
            <a:xfrm>
              <a:off x="5615646" y="2608072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0 h 5"/>
                <a:gd name="T8" fmla="*/ 0 w 5"/>
                <a:gd name="T9" fmla="*/ 3 h 5"/>
                <a:gd name="T10" fmla="*/ 0 w 5"/>
                <a:gd name="T11" fmla="*/ 5 h 5"/>
                <a:gd name="T12" fmla="*/ 0 w 5"/>
                <a:gd name="T13" fmla="*/ 5 h 5"/>
                <a:gd name="T14" fmla="*/ 0 w 5"/>
                <a:gd name="T15" fmla="*/ 5 h 5"/>
                <a:gd name="T16" fmla="*/ 0 w 5"/>
                <a:gd name="T17" fmla="*/ 5 h 5"/>
                <a:gd name="T18" fmla="*/ 4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5 w 5"/>
                <a:gd name="T25" fmla="*/ 5 h 5"/>
                <a:gd name="T26" fmla="*/ 5 w 5"/>
                <a:gd name="T27" fmla="*/ 3 h 5"/>
                <a:gd name="T28" fmla="*/ 5 w 5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" name="Freeform 462"/>
            <p:cNvSpPr>
              <a:spLocks/>
            </p:cNvSpPr>
            <p:nvPr/>
          </p:nvSpPr>
          <p:spPr bwMode="auto">
            <a:xfrm>
              <a:off x="5534630" y="2659382"/>
              <a:ext cx="9452" cy="13503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5 h 10"/>
                <a:gd name="T4" fmla="*/ 7 w 7"/>
                <a:gd name="T5" fmla="*/ 4 h 10"/>
                <a:gd name="T6" fmla="*/ 5 w 7"/>
                <a:gd name="T7" fmla="*/ 4 h 10"/>
                <a:gd name="T8" fmla="*/ 5 w 7"/>
                <a:gd name="T9" fmla="*/ 4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w 7"/>
                <a:gd name="T19" fmla="*/ 2 h 10"/>
                <a:gd name="T20" fmla="*/ 2 w 7"/>
                <a:gd name="T21" fmla="*/ 7 h 10"/>
                <a:gd name="T22" fmla="*/ 2 w 7"/>
                <a:gd name="T23" fmla="*/ 9 h 10"/>
                <a:gd name="T24" fmla="*/ 4 w 7"/>
                <a:gd name="T25" fmla="*/ 10 h 10"/>
                <a:gd name="T26" fmla="*/ 5 w 7"/>
                <a:gd name="T27" fmla="*/ 10 h 10"/>
                <a:gd name="T28" fmla="*/ 5 w 7"/>
                <a:gd name="T29" fmla="*/ 10 h 10"/>
                <a:gd name="T30" fmla="*/ 7 w 7"/>
                <a:gd name="T31" fmla="*/ 10 h 10"/>
                <a:gd name="T32" fmla="*/ 7 w 7"/>
                <a:gd name="T33" fmla="*/ 10 h 10"/>
                <a:gd name="T34" fmla="*/ 7 w 7"/>
                <a:gd name="T35" fmla="*/ 10 h 10"/>
                <a:gd name="T36" fmla="*/ 7 w 7"/>
                <a:gd name="T37" fmla="*/ 10 h 10"/>
                <a:gd name="T38" fmla="*/ 7 w 7"/>
                <a:gd name="T39" fmla="*/ 10 h 10"/>
                <a:gd name="T40" fmla="*/ 7 w 7"/>
                <a:gd name="T4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" name="Freeform 463"/>
            <p:cNvSpPr>
              <a:spLocks/>
            </p:cNvSpPr>
            <p:nvPr/>
          </p:nvSpPr>
          <p:spPr bwMode="auto">
            <a:xfrm>
              <a:off x="5500873" y="2652630"/>
              <a:ext cx="13503" cy="12152"/>
            </a:xfrm>
            <a:custGeom>
              <a:avLst/>
              <a:gdLst>
                <a:gd name="T0" fmla="*/ 10 w 10"/>
                <a:gd name="T1" fmla="*/ 5 h 9"/>
                <a:gd name="T2" fmla="*/ 9 w 10"/>
                <a:gd name="T3" fmla="*/ 4 h 9"/>
                <a:gd name="T4" fmla="*/ 9 w 10"/>
                <a:gd name="T5" fmla="*/ 2 h 9"/>
                <a:gd name="T6" fmla="*/ 9 w 10"/>
                <a:gd name="T7" fmla="*/ 2 h 9"/>
                <a:gd name="T8" fmla="*/ 4 w 10"/>
                <a:gd name="T9" fmla="*/ 2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2 h 9"/>
                <a:gd name="T16" fmla="*/ 4 w 10"/>
                <a:gd name="T17" fmla="*/ 7 h 9"/>
                <a:gd name="T18" fmla="*/ 4 w 10"/>
                <a:gd name="T19" fmla="*/ 9 h 9"/>
                <a:gd name="T20" fmla="*/ 9 w 10"/>
                <a:gd name="T21" fmla="*/ 9 h 9"/>
                <a:gd name="T22" fmla="*/ 9 w 10"/>
                <a:gd name="T23" fmla="*/ 9 h 9"/>
                <a:gd name="T24" fmla="*/ 10 w 10"/>
                <a:gd name="T25" fmla="*/ 7 h 9"/>
                <a:gd name="T26" fmla="*/ 10 w 10"/>
                <a:gd name="T27" fmla="*/ 7 h 9"/>
                <a:gd name="T28" fmla="*/ 10 w 10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" name="Freeform 464"/>
            <p:cNvSpPr>
              <a:spLocks/>
            </p:cNvSpPr>
            <p:nvPr/>
          </p:nvSpPr>
          <p:spPr bwMode="auto">
            <a:xfrm>
              <a:off x="5833038" y="2107123"/>
              <a:ext cx="13503" cy="13503"/>
            </a:xfrm>
            <a:custGeom>
              <a:avLst/>
              <a:gdLst>
                <a:gd name="T0" fmla="*/ 10 w 10"/>
                <a:gd name="T1" fmla="*/ 4 h 10"/>
                <a:gd name="T2" fmla="*/ 8 w 10"/>
                <a:gd name="T3" fmla="*/ 0 h 10"/>
                <a:gd name="T4" fmla="*/ 8 w 10"/>
                <a:gd name="T5" fmla="*/ 0 h 10"/>
                <a:gd name="T6" fmla="*/ 8 w 10"/>
                <a:gd name="T7" fmla="*/ 0 h 10"/>
                <a:gd name="T8" fmla="*/ 5 w 10"/>
                <a:gd name="T9" fmla="*/ 0 h 10"/>
                <a:gd name="T10" fmla="*/ 1 w 10"/>
                <a:gd name="T11" fmla="*/ 5 h 10"/>
                <a:gd name="T12" fmla="*/ 0 w 10"/>
                <a:gd name="T13" fmla="*/ 7 h 10"/>
                <a:gd name="T14" fmla="*/ 0 w 10"/>
                <a:gd name="T15" fmla="*/ 7 h 10"/>
                <a:gd name="T16" fmla="*/ 0 w 10"/>
                <a:gd name="T17" fmla="*/ 7 h 10"/>
                <a:gd name="T18" fmla="*/ 0 w 10"/>
                <a:gd name="T19" fmla="*/ 9 h 10"/>
                <a:gd name="T20" fmla="*/ 0 w 10"/>
                <a:gd name="T21" fmla="*/ 9 h 10"/>
                <a:gd name="T22" fmla="*/ 1 w 10"/>
                <a:gd name="T23" fmla="*/ 10 h 10"/>
                <a:gd name="T24" fmla="*/ 6 w 10"/>
                <a:gd name="T25" fmla="*/ 9 h 10"/>
                <a:gd name="T26" fmla="*/ 8 w 10"/>
                <a:gd name="T27" fmla="*/ 9 h 10"/>
                <a:gd name="T28" fmla="*/ 10 w 10"/>
                <a:gd name="T29" fmla="*/ 5 h 10"/>
                <a:gd name="T30" fmla="*/ 10 w 10"/>
                <a:gd name="T31" fmla="*/ 5 h 10"/>
                <a:gd name="T32" fmla="*/ 10 w 10"/>
                <a:gd name="T33" fmla="*/ 4 h 10"/>
                <a:gd name="T34" fmla="*/ 10 w 10"/>
                <a:gd name="T3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" name="Freeform 465"/>
            <p:cNvSpPr>
              <a:spLocks/>
            </p:cNvSpPr>
            <p:nvPr/>
          </p:nvSpPr>
          <p:spPr bwMode="auto">
            <a:xfrm>
              <a:off x="5527878" y="2658031"/>
              <a:ext cx="20254" cy="20254"/>
            </a:xfrm>
            <a:custGeom>
              <a:avLst/>
              <a:gdLst>
                <a:gd name="T0" fmla="*/ 14 w 15"/>
                <a:gd name="T1" fmla="*/ 13 h 15"/>
                <a:gd name="T2" fmla="*/ 12 w 15"/>
                <a:gd name="T3" fmla="*/ 13 h 15"/>
                <a:gd name="T4" fmla="*/ 12 w 15"/>
                <a:gd name="T5" fmla="*/ 13 h 15"/>
                <a:gd name="T6" fmla="*/ 10 w 15"/>
                <a:gd name="T7" fmla="*/ 13 h 15"/>
                <a:gd name="T8" fmla="*/ 5 w 15"/>
                <a:gd name="T9" fmla="*/ 11 h 15"/>
                <a:gd name="T10" fmla="*/ 4 w 15"/>
                <a:gd name="T11" fmla="*/ 3 h 15"/>
                <a:gd name="T12" fmla="*/ 4 w 15"/>
                <a:gd name="T13" fmla="*/ 3 h 15"/>
                <a:gd name="T14" fmla="*/ 4 w 15"/>
                <a:gd name="T15" fmla="*/ 1 h 15"/>
                <a:gd name="T16" fmla="*/ 4 w 15"/>
                <a:gd name="T17" fmla="*/ 0 h 15"/>
                <a:gd name="T18" fmla="*/ 2 w 15"/>
                <a:gd name="T19" fmla="*/ 0 h 15"/>
                <a:gd name="T20" fmla="*/ 2 w 15"/>
                <a:gd name="T21" fmla="*/ 1 h 15"/>
                <a:gd name="T22" fmla="*/ 0 w 15"/>
                <a:gd name="T23" fmla="*/ 1 h 15"/>
                <a:gd name="T24" fmla="*/ 0 w 15"/>
                <a:gd name="T25" fmla="*/ 1 h 15"/>
                <a:gd name="T26" fmla="*/ 0 w 15"/>
                <a:gd name="T27" fmla="*/ 1 h 15"/>
                <a:gd name="T28" fmla="*/ 0 w 15"/>
                <a:gd name="T29" fmla="*/ 3 h 15"/>
                <a:gd name="T30" fmla="*/ 4 w 15"/>
                <a:gd name="T31" fmla="*/ 11 h 15"/>
                <a:gd name="T32" fmla="*/ 5 w 15"/>
                <a:gd name="T33" fmla="*/ 11 h 15"/>
                <a:gd name="T34" fmla="*/ 7 w 15"/>
                <a:gd name="T35" fmla="*/ 13 h 15"/>
                <a:gd name="T36" fmla="*/ 9 w 15"/>
                <a:gd name="T37" fmla="*/ 13 h 15"/>
                <a:gd name="T38" fmla="*/ 10 w 15"/>
                <a:gd name="T39" fmla="*/ 15 h 15"/>
                <a:gd name="T40" fmla="*/ 12 w 15"/>
                <a:gd name="T41" fmla="*/ 15 h 15"/>
                <a:gd name="T42" fmla="*/ 14 w 15"/>
                <a:gd name="T43" fmla="*/ 15 h 15"/>
                <a:gd name="T44" fmla="*/ 15 w 15"/>
                <a:gd name="T45" fmla="*/ 15 h 15"/>
                <a:gd name="T46" fmla="*/ 15 w 15"/>
                <a:gd name="T47" fmla="*/ 15 h 15"/>
                <a:gd name="T48" fmla="*/ 15 w 15"/>
                <a:gd name="T49" fmla="*/ 13 h 15"/>
                <a:gd name="T50" fmla="*/ 15 w 15"/>
                <a:gd name="T51" fmla="*/ 13 h 15"/>
                <a:gd name="T52" fmla="*/ 14 w 15"/>
                <a:gd name="T53" fmla="*/ 13 h 15"/>
                <a:gd name="T54" fmla="*/ 14 w 15"/>
                <a:gd name="T5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5">
                  <a:moveTo>
                    <a:pt x="14" y="13"/>
                  </a:move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" name="Freeform 466"/>
            <p:cNvSpPr>
              <a:spLocks/>
            </p:cNvSpPr>
            <p:nvPr/>
          </p:nvSpPr>
          <p:spPr bwMode="auto">
            <a:xfrm>
              <a:off x="5523828" y="2659382"/>
              <a:ext cx="6752" cy="9451"/>
            </a:xfrm>
            <a:custGeom>
              <a:avLst/>
              <a:gdLst>
                <a:gd name="T0" fmla="*/ 3 w 5"/>
                <a:gd name="T1" fmla="*/ 4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3 w 5"/>
                <a:gd name="T15" fmla="*/ 7 h 7"/>
                <a:gd name="T16" fmla="*/ 3 w 5"/>
                <a:gd name="T17" fmla="*/ 7 h 7"/>
                <a:gd name="T18" fmla="*/ 5 w 5"/>
                <a:gd name="T19" fmla="*/ 5 h 7"/>
                <a:gd name="T20" fmla="*/ 5 w 5"/>
                <a:gd name="T21" fmla="*/ 5 h 7"/>
                <a:gd name="T22" fmla="*/ 5 w 5"/>
                <a:gd name="T23" fmla="*/ 4 h 7"/>
                <a:gd name="T24" fmla="*/ 3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4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" name="Freeform 467"/>
            <p:cNvSpPr>
              <a:spLocks/>
            </p:cNvSpPr>
            <p:nvPr/>
          </p:nvSpPr>
          <p:spPr bwMode="auto">
            <a:xfrm>
              <a:off x="5716915" y="2582416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4 w 5"/>
                <a:gd name="T5" fmla="*/ 0 h 5"/>
                <a:gd name="T6" fmla="*/ 4 w 5"/>
                <a:gd name="T7" fmla="*/ 0 h 5"/>
                <a:gd name="T8" fmla="*/ 2 w 5"/>
                <a:gd name="T9" fmla="*/ 0 h 5"/>
                <a:gd name="T10" fmla="*/ 2 w 5"/>
                <a:gd name="T11" fmla="*/ 2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0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4 w 5"/>
                <a:gd name="T25" fmla="*/ 5 h 5"/>
                <a:gd name="T26" fmla="*/ 5 w 5"/>
                <a:gd name="T27" fmla="*/ 4 h 5"/>
                <a:gd name="T28" fmla="*/ 5 w 5"/>
                <a:gd name="T29" fmla="*/ 4 h 5"/>
                <a:gd name="T30" fmla="*/ 5 w 5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" name="Freeform 468"/>
            <p:cNvSpPr>
              <a:spLocks/>
            </p:cNvSpPr>
            <p:nvPr/>
          </p:nvSpPr>
          <p:spPr bwMode="auto">
            <a:xfrm>
              <a:off x="5631849" y="2787656"/>
              <a:ext cx="9452" cy="9451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2 h 7"/>
                <a:gd name="T4" fmla="*/ 3 w 7"/>
                <a:gd name="T5" fmla="*/ 2 h 7"/>
                <a:gd name="T6" fmla="*/ 2 w 7"/>
                <a:gd name="T7" fmla="*/ 2 h 7"/>
                <a:gd name="T8" fmla="*/ 0 w 7"/>
                <a:gd name="T9" fmla="*/ 0 h 7"/>
                <a:gd name="T10" fmla="*/ 0 w 7"/>
                <a:gd name="T11" fmla="*/ 2 h 7"/>
                <a:gd name="T12" fmla="*/ 0 w 7"/>
                <a:gd name="T13" fmla="*/ 2 h 7"/>
                <a:gd name="T14" fmla="*/ 2 w 7"/>
                <a:gd name="T15" fmla="*/ 5 h 7"/>
                <a:gd name="T16" fmla="*/ 2 w 7"/>
                <a:gd name="T17" fmla="*/ 7 h 7"/>
                <a:gd name="T18" fmla="*/ 3 w 7"/>
                <a:gd name="T19" fmla="*/ 7 h 7"/>
                <a:gd name="T20" fmla="*/ 5 w 7"/>
                <a:gd name="T21" fmla="*/ 5 h 7"/>
                <a:gd name="T22" fmla="*/ 7 w 7"/>
                <a:gd name="T23" fmla="*/ 5 h 7"/>
                <a:gd name="T24" fmla="*/ 7 w 7"/>
                <a:gd name="T25" fmla="*/ 5 h 7"/>
                <a:gd name="T26" fmla="*/ 7 w 7"/>
                <a:gd name="T27" fmla="*/ 4 h 7"/>
                <a:gd name="T28" fmla="*/ 7 w 7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" name="Freeform 469"/>
            <p:cNvSpPr>
              <a:spLocks/>
            </p:cNvSpPr>
            <p:nvPr/>
          </p:nvSpPr>
          <p:spPr bwMode="auto">
            <a:xfrm>
              <a:off x="5621047" y="2840317"/>
              <a:ext cx="20254" cy="17553"/>
            </a:xfrm>
            <a:custGeom>
              <a:avLst/>
              <a:gdLst>
                <a:gd name="T0" fmla="*/ 3 w 15"/>
                <a:gd name="T1" fmla="*/ 0 h 13"/>
                <a:gd name="T2" fmla="*/ 3 w 15"/>
                <a:gd name="T3" fmla="*/ 1 h 13"/>
                <a:gd name="T4" fmla="*/ 3 w 15"/>
                <a:gd name="T5" fmla="*/ 1 h 13"/>
                <a:gd name="T6" fmla="*/ 1 w 15"/>
                <a:gd name="T7" fmla="*/ 5 h 13"/>
                <a:gd name="T8" fmla="*/ 0 w 15"/>
                <a:gd name="T9" fmla="*/ 6 h 13"/>
                <a:gd name="T10" fmla="*/ 0 w 15"/>
                <a:gd name="T11" fmla="*/ 6 h 13"/>
                <a:gd name="T12" fmla="*/ 1 w 15"/>
                <a:gd name="T13" fmla="*/ 8 h 13"/>
                <a:gd name="T14" fmla="*/ 3 w 15"/>
                <a:gd name="T15" fmla="*/ 11 h 13"/>
                <a:gd name="T16" fmla="*/ 3 w 15"/>
                <a:gd name="T17" fmla="*/ 11 h 13"/>
                <a:gd name="T18" fmla="*/ 5 w 15"/>
                <a:gd name="T19" fmla="*/ 13 h 13"/>
                <a:gd name="T20" fmla="*/ 6 w 15"/>
                <a:gd name="T21" fmla="*/ 10 h 13"/>
                <a:gd name="T22" fmla="*/ 6 w 15"/>
                <a:gd name="T23" fmla="*/ 8 h 13"/>
                <a:gd name="T24" fmla="*/ 6 w 15"/>
                <a:gd name="T25" fmla="*/ 8 h 13"/>
                <a:gd name="T26" fmla="*/ 6 w 15"/>
                <a:gd name="T27" fmla="*/ 8 h 13"/>
                <a:gd name="T28" fmla="*/ 6 w 15"/>
                <a:gd name="T29" fmla="*/ 6 h 13"/>
                <a:gd name="T30" fmla="*/ 6 w 15"/>
                <a:gd name="T31" fmla="*/ 6 h 13"/>
                <a:gd name="T32" fmla="*/ 6 w 15"/>
                <a:gd name="T33" fmla="*/ 6 h 13"/>
                <a:gd name="T34" fmla="*/ 6 w 15"/>
                <a:gd name="T35" fmla="*/ 5 h 13"/>
                <a:gd name="T36" fmla="*/ 10 w 15"/>
                <a:gd name="T37" fmla="*/ 3 h 13"/>
                <a:gd name="T38" fmla="*/ 11 w 15"/>
                <a:gd name="T39" fmla="*/ 3 h 13"/>
                <a:gd name="T40" fmla="*/ 15 w 15"/>
                <a:gd name="T41" fmla="*/ 3 h 13"/>
                <a:gd name="T42" fmla="*/ 15 w 15"/>
                <a:gd name="T43" fmla="*/ 1 h 13"/>
                <a:gd name="T44" fmla="*/ 15 w 15"/>
                <a:gd name="T45" fmla="*/ 1 h 13"/>
                <a:gd name="T46" fmla="*/ 15 w 15"/>
                <a:gd name="T47" fmla="*/ 1 h 13"/>
                <a:gd name="T48" fmla="*/ 15 w 15"/>
                <a:gd name="T49" fmla="*/ 1 h 13"/>
                <a:gd name="T50" fmla="*/ 15 w 15"/>
                <a:gd name="T51" fmla="*/ 0 h 13"/>
                <a:gd name="T52" fmla="*/ 13 w 15"/>
                <a:gd name="T53" fmla="*/ 0 h 13"/>
                <a:gd name="T54" fmla="*/ 3 w 15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" name="Freeform 470"/>
            <p:cNvSpPr>
              <a:spLocks/>
            </p:cNvSpPr>
            <p:nvPr/>
          </p:nvSpPr>
          <p:spPr bwMode="auto">
            <a:xfrm>
              <a:off x="5564336" y="2664783"/>
              <a:ext cx="10802" cy="6751"/>
            </a:xfrm>
            <a:custGeom>
              <a:avLst/>
              <a:gdLst>
                <a:gd name="T0" fmla="*/ 8 w 8"/>
                <a:gd name="T1" fmla="*/ 0 h 5"/>
                <a:gd name="T2" fmla="*/ 7 w 8"/>
                <a:gd name="T3" fmla="*/ 0 h 5"/>
                <a:gd name="T4" fmla="*/ 7 w 8"/>
                <a:gd name="T5" fmla="*/ 0 h 5"/>
                <a:gd name="T6" fmla="*/ 3 w 8"/>
                <a:gd name="T7" fmla="*/ 0 h 5"/>
                <a:gd name="T8" fmla="*/ 2 w 8"/>
                <a:gd name="T9" fmla="*/ 0 h 5"/>
                <a:gd name="T10" fmla="*/ 0 w 8"/>
                <a:gd name="T11" fmla="*/ 0 h 5"/>
                <a:gd name="T12" fmla="*/ 0 w 8"/>
                <a:gd name="T13" fmla="*/ 1 h 5"/>
                <a:gd name="T14" fmla="*/ 3 w 8"/>
                <a:gd name="T15" fmla="*/ 5 h 5"/>
                <a:gd name="T16" fmla="*/ 5 w 8"/>
                <a:gd name="T17" fmla="*/ 5 h 5"/>
                <a:gd name="T18" fmla="*/ 5 w 8"/>
                <a:gd name="T19" fmla="*/ 3 h 5"/>
                <a:gd name="T20" fmla="*/ 7 w 8"/>
                <a:gd name="T21" fmla="*/ 3 h 5"/>
                <a:gd name="T22" fmla="*/ 8 w 8"/>
                <a:gd name="T23" fmla="*/ 1 h 5"/>
                <a:gd name="T24" fmla="*/ 8 w 8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" name="Freeform 471"/>
            <p:cNvSpPr>
              <a:spLocks/>
            </p:cNvSpPr>
            <p:nvPr/>
          </p:nvSpPr>
          <p:spPr bwMode="auto">
            <a:xfrm>
              <a:off x="5546782" y="2668833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5 h 5"/>
                <a:gd name="T14" fmla="*/ 1 w 3"/>
                <a:gd name="T15" fmla="*/ 5 h 5"/>
                <a:gd name="T16" fmla="*/ 1 w 3"/>
                <a:gd name="T17" fmla="*/ 5 h 5"/>
                <a:gd name="T18" fmla="*/ 3 w 3"/>
                <a:gd name="T19" fmla="*/ 3 h 5"/>
                <a:gd name="T20" fmla="*/ 3 w 3"/>
                <a:gd name="T21" fmla="*/ 3 h 5"/>
                <a:gd name="T22" fmla="*/ 3 w 3"/>
                <a:gd name="T23" fmla="*/ 3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" name="Freeform 472"/>
            <p:cNvSpPr>
              <a:spLocks/>
            </p:cNvSpPr>
            <p:nvPr/>
          </p:nvSpPr>
          <p:spPr bwMode="auto">
            <a:xfrm>
              <a:off x="5662904" y="2540559"/>
              <a:ext cx="39158" cy="40508"/>
            </a:xfrm>
            <a:custGeom>
              <a:avLst/>
              <a:gdLst>
                <a:gd name="T0" fmla="*/ 29 w 29"/>
                <a:gd name="T1" fmla="*/ 11 h 30"/>
                <a:gd name="T2" fmla="*/ 22 w 29"/>
                <a:gd name="T3" fmla="*/ 5 h 30"/>
                <a:gd name="T4" fmla="*/ 20 w 29"/>
                <a:gd name="T5" fmla="*/ 5 h 30"/>
                <a:gd name="T6" fmla="*/ 17 w 29"/>
                <a:gd name="T7" fmla="*/ 5 h 30"/>
                <a:gd name="T8" fmla="*/ 15 w 29"/>
                <a:gd name="T9" fmla="*/ 5 h 30"/>
                <a:gd name="T10" fmla="*/ 14 w 29"/>
                <a:gd name="T11" fmla="*/ 1 h 30"/>
                <a:gd name="T12" fmla="*/ 12 w 29"/>
                <a:gd name="T13" fmla="*/ 0 h 30"/>
                <a:gd name="T14" fmla="*/ 10 w 29"/>
                <a:gd name="T15" fmla="*/ 0 h 30"/>
                <a:gd name="T16" fmla="*/ 10 w 29"/>
                <a:gd name="T17" fmla="*/ 0 h 30"/>
                <a:gd name="T18" fmla="*/ 9 w 29"/>
                <a:gd name="T19" fmla="*/ 1 h 30"/>
                <a:gd name="T20" fmla="*/ 7 w 29"/>
                <a:gd name="T21" fmla="*/ 3 h 30"/>
                <a:gd name="T22" fmla="*/ 7 w 29"/>
                <a:gd name="T23" fmla="*/ 5 h 30"/>
                <a:gd name="T24" fmla="*/ 9 w 29"/>
                <a:gd name="T25" fmla="*/ 8 h 30"/>
                <a:gd name="T26" fmla="*/ 10 w 29"/>
                <a:gd name="T27" fmla="*/ 8 h 30"/>
                <a:gd name="T28" fmla="*/ 10 w 29"/>
                <a:gd name="T29" fmla="*/ 8 h 30"/>
                <a:gd name="T30" fmla="*/ 10 w 29"/>
                <a:gd name="T31" fmla="*/ 6 h 30"/>
                <a:gd name="T32" fmla="*/ 10 w 29"/>
                <a:gd name="T33" fmla="*/ 6 h 30"/>
                <a:gd name="T34" fmla="*/ 10 w 29"/>
                <a:gd name="T35" fmla="*/ 5 h 30"/>
                <a:gd name="T36" fmla="*/ 12 w 29"/>
                <a:gd name="T37" fmla="*/ 5 h 30"/>
                <a:gd name="T38" fmla="*/ 14 w 29"/>
                <a:gd name="T39" fmla="*/ 10 h 30"/>
                <a:gd name="T40" fmla="*/ 14 w 29"/>
                <a:gd name="T41" fmla="*/ 10 h 30"/>
                <a:gd name="T42" fmla="*/ 14 w 29"/>
                <a:gd name="T43" fmla="*/ 10 h 30"/>
                <a:gd name="T44" fmla="*/ 14 w 29"/>
                <a:gd name="T45" fmla="*/ 11 h 30"/>
                <a:gd name="T46" fmla="*/ 14 w 29"/>
                <a:gd name="T47" fmla="*/ 11 h 30"/>
                <a:gd name="T48" fmla="*/ 9 w 29"/>
                <a:gd name="T49" fmla="*/ 20 h 30"/>
                <a:gd name="T50" fmla="*/ 7 w 29"/>
                <a:gd name="T51" fmla="*/ 20 h 30"/>
                <a:gd name="T52" fmla="*/ 7 w 29"/>
                <a:gd name="T53" fmla="*/ 20 h 30"/>
                <a:gd name="T54" fmla="*/ 7 w 29"/>
                <a:gd name="T55" fmla="*/ 20 h 30"/>
                <a:gd name="T56" fmla="*/ 5 w 29"/>
                <a:gd name="T57" fmla="*/ 15 h 30"/>
                <a:gd name="T58" fmla="*/ 5 w 29"/>
                <a:gd name="T59" fmla="*/ 15 h 30"/>
                <a:gd name="T60" fmla="*/ 5 w 29"/>
                <a:gd name="T61" fmla="*/ 11 h 30"/>
                <a:gd name="T62" fmla="*/ 0 w 29"/>
                <a:gd name="T63" fmla="*/ 13 h 30"/>
                <a:gd name="T64" fmla="*/ 0 w 29"/>
                <a:gd name="T65" fmla="*/ 13 h 30"/>
                <a:gd name="T66" fmla="*/ 2 w 29"/>
                <a:gd name="T67" fmla="*/ 23 h 30"/>
                <a:gd name="T68" fmla="*/ 4 w 29"/>
                <a:gd name="T69" fmla="*/ 25 h 30"/>
                <a:gd name="T70" fmla="*/ 5 w 29"/>
                <a:gd name="T71" fmla="*/ 30 h 30"/>
                <a:gd name="T72" fmla="*/ 10 w 29"/>
                <a:gd name="T73" fmla="*/ 30 h 30"/>
                <a:gd name="T74" fmla="*/ 19 w 29"/>
                <a:gd name="T75" fmla="*/ 28 h 30"/>
                <a:gd name="T76" fmla="*/ 19 w 29"/>
                <a:gd name="T77" fmla="*/ 28 h 30"/>
                <a:gd name="T78" fmla="*/ 19 w 29"/>
                <a:gd name="T79" fmla="*/ 28 h 30"/>
                <a:gd name="T80" fmla="*/ 19 w 29"/>
                <a:gd name="T81" fmla="*/ 28 h 30"/>
                <a:gd name="T82" fmla="*/ 17 w 29"/>
                <a:gd name="T83" fmla="*/ 23 h 30"/>
                <a:gd name="T84" fmla="*/ 17 w 29"/>
                <a:gd name="T85" fmla="*/ 23 h 30"/>
                <a:gd name="T86" fmla="*/ 14 w 29"/>
                <a:gd name="T87" fmla="*/ 20 h 30"/>
                <a:gd name="T88" fmla="*/ 14 w 29"/>
                <a:gd name="T89" fmla="*/ 20 h 30"/>
                <a:gd name="T90" fmla="*/ 14 w 29"/>
                <a:gd name="T91" fmla="*/ 20 h 30"/>
                <a:gd name="T92" fmla="*/ 12 w 29"/>
                <a:gd name="T93" fmla="*/ 18 h 30"/>
                <a:gd name="T94" fmla="*/ 12 w 29"/>
                <a:gd name="T95" fmla="*/ 16 h 30"/>
                <a:gd name="T96" fmla="*/ 17 w 29"/>
                <a:gd name="T97" fmla="*/ 8 h 30"/>
                <a:gd name="T98" fmla="*/ 19 w 29"/>
                <a:gd name="T99" fmla="*/ 8 h 30"/>
                <a:gd name="T100" fmla="*/ 19 w 29"/>
                <a:gd name="T101" fmla="*/ 10 h 30"/>
                <a:gd name="T102" fmla="*/ 20 w 29"/>
                <a:gd name="T103" fmla="*/ 10 h 30"/>
                <a:gd name="T104" fmla="*/ 20 w 29"/>
                <a:gd name="T105" fmla="*/ 10 h 30"/>
                <a:gd name="T106" fmla="*/ 22 w 29"/>
                <a:gd name="T107" fmla="*/ 16 h 30"/>
                <a:gd name="T108" fmla="*/ 22 w 29"/>
                <a:gd name="T109" fmla="*/ 18 h 30"/>
                <a:gd name="T110" fmla="*/ 20 w 29"/>
                <a:gd name="T111" fmla="*/ 20 h 30"/>
                <a:gd name="T112" fmla="*/ 20 w 29"/>
                <a:gd name="T113" fmla="*/ 20 h 30"/>
                <a:gd name="T114" fmla="*/ 20 w 29"/>
                <a:gd name="T115" fmla="*/ 21 h 30"/>
                <a:gd name="T116" fmla="*/ 20 w 29"/>
                <a:gd name="T117" fmla="*/ 21 h 30"/>
                <a:gd name="T118" fmla="*/ 24 w 29"/>
                <a:gd name="T119" fmla="*/ 23 h 30"/>
                <a:gd name="T120" fmla="*/ 24 w 29"/>
                <a:gd name="T121" fmla="*/ 21 h 30"/>
                <a:gd name="T122" fmla="*/ 25 w 29"/>
                <a:gd name="T123" fmla="*/ 18 h 30"/>
                <a:gd name="T124" fmla="*/ 29 w 29"/>
                <a:gd name="T12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0">
                  <a:moveTo>
                    <a:pt x="29" y="11"/>
                  </a:move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5" y="18"/>
                  </a:lnTo>
                  <a:lnTo>
                    <a:pt x="29" y="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" name="Freeform 473"/>
            <p:cNvSpPr>
              <a:spLocks/>
            </p:cNvSpPr>
            <p:nvPr/>
          </p:nvSpPr>
          <p:spPr bwMode="auto">
            <a:xfrm>
              <a:off x="5696661" y="2574315"/>
              <a:ext cx="6752" cy="810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0 h 6"/>
                <a:gd name="T6" fmla="*/ 4 w 5"/>
                <a:gd name="T7" fmla="*/ 0 h 6"/>
                <a:gd name="T8" fmla="*/ 4 w 5"/>
                <a:gd name="T9" fmla="*/ 0 h 6"/>
                <a:gd name="T10" fmla="*/ 2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5 h 6"/>
                <a:gd name="T26" fmla="*/ 5 w 5"/>
                <a:gd name="T27" fmla="*/ 1 h 6"/>
                <a:gd name="T28" fmla="*/ 5 w 5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" name="Freeform 474"/>
            <p:cNvSpPr>
              <a:spLocks/>
            </p:cNvSpPr>
            <p:nvPr/>
          </p:nvSpPr>
          <p:spPr bwMode="auto">
            <a:xfrm>
              <a:off x="5685859" y="2578366"/>
              <a:ext cx="13503" cy="16203"/>
            </a:xfrm>
            <a:custGeom>
              <a:avLst/>
              <a:gdLst>
                <a:gd name="T0" fmla="*/ 0 w 10"/>
                <a:gd name="T1" fmla="*/ 3 h 12"/>
                <a:gd name="T2" fmla="*/ 5 w 10"/>
                <a:gd name="T3" fmla="*/ 10 h 12"/>
                <a:gd name="T4" fmla="*/ 8 w 10"/>
                <a:gd name="T5" fmla="*/ 12 h 12"/>
                <a:gd name="T6" fmla="*/ 8 w 10"/>
                <a:gd name="T7" fmla="*/ 10 h 12"/>
                <a:gd name="T8" fmla="*/ 10 w 10"/>
                <a:gd name="T9" fmla="*/ 10 h 12"/>
                <a:gd name="T10" fmla="*/ 10 w 10"/>
                <a:gd name="T11" fmla="*/ 8 h 12"/>
                <a:gd name="T12" fmla="*/ 8 w 10"/>
                <a:gd name="T13" fmla="*/ 3 h 12"/>
                <a:gd name="T14" fmla="*/ 5 w 10"/>
                <a:gd name="T15" fmla="*/ 0 h 12"/>
                <a:gd name="T16" fmla="*/ 3 w 10"/>
                <a:gd name="T17" fmla="*/ 0 h 12"/>
                <a:gd name="T18" fmla="*/ 0 w 10"/>
                <a:gd name="T19" fmla="*/ 3 h 12"/>
                <a:gd name="T20" fmla="*/ 0 w 10"/>
                <a:gd name="T21" fmla="*/ 3 h 12"/>
                <a:gd name="T22" fmla="*/ 0 w 10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2">
                  <a:moveTo>
                    <a:pt x="0" y="3"/>
                  </a:moveTo>
                  <a:lnTo>
                    <a:pt x="5" y="10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" name="Freeform 475"/>
            <p:cNvSpPr>
              <a:spLocks/>
            </p:cNvSpPr>
            <p:nvPr/>
          </p:nvSpPr>
          <p:spPr bwMode="auto">
            <a:xfrm>
              <a:off x="5604843" y="2562163"/>
              <a:ext cx="4051" cy="9451"/>
            </a:xfrm>
            <a:custGeom>
              <a:avLst/>
              <a:gdLst>
                <a:gd name="T0" fmla="*/ 3 w 3"/>
                <a:gd name="T1" fmla="*/ 4 h 7"/>
                <a:gd name="T2" fmla="*/ 3 w 3"/>
                <a:gd name="T3" fmla="*/ 2 h 7"/>
                <a:gd name="T4" fmla="*/ 3 w 3"/>
                <a:gd name="T5" fmla="*/ 2 h 7"/>
                <a:gd name="T6" fmla="*/ 2 w 3"/>
                <a:gd name="T7" fmla="*/ 0 h 7"/>
                <a:gd name="T8" fmla="*/ 0 w 3"/>
                <a:gd name="T9" fmla="*/ 2 h 7"/>
                <a:gd name="T10" fmla="*/ 0 w 3"/>
                <a:gd name="T11" fmla="*/ 4 h 7"/>
                <a:gd name="T12" fmla="*/ 0 w 3"/>
                <a:gd name="T13" fmla="*/ 4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5 h 7"/>
                <a:gd name="T20" fmla="*/ 2 w 3"/>
                <a:gd name="T21" fmla="*/ 7 h 7"/>
                <a:gd name="T22" fmla="*/ 3 w 3"/>
                <a:gd name="T23" fmla="*/ 7 h 7"/>
                <a:gd name="T24" fmla="*/ 3 w 3"/>
                <a:gd name="T25" fmla="*/ 7 h 7"/>
                <a:gd name="T26" fmla="*/ 3 w 3"/>
                <a:gd name="T27" fmla="*/ 5 h 7"/>
                <a:gd name="T28" fmla="*/ 3 w 3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3" y="4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" name="Freeform 476"/>
            <p:cNvSpPr>
              <a:spLocks/>
            </p:cNvSpPr>
            <p:nvPr/>
          </p:nvSpPr>
          <p:spPr bwMode="auto">
            <a:xfrm>
              <a:off x="5715565" y="2582416"/>
              <a:ext cx="1351" cy="270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" name="Freeform 477"/>
            <p:cNvSpPr>
              <a:spLocks/>
            </p:cNvSpPr>
            <p:nvPr/>
          </p:nvSpPr>
          <p:spPr bwMode="auto">
            <a:xfrm>
              <a:off x="5706113" y="2555411"/>
              <a:ext cx="6752" cy="12152"/>
            </a:xfrm>
            <a:custGeom>
              <a:avLst/>
              <a:gdLst>
                <a:gd name="T0" fmla="*/ 5 w 5"/>
                <a:gd name="T1" fmla="*/ 2 h 9"/>
                <a:gd name="T2" fmla="*/ 5 w 5"/>
                <a:gd name="T3" fmla="*/ 2 h 9"/>
                <a:gd name="T4" fmla="*/ 5 w 5"/>
                <a:gd name="T5" fmla="*/ 2 h 9"/>
                <a:gd name="T6" fmla="*/ 3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4 h 9"/>
                <a:gd name="T14" fmla="*/ 0 w 5"/>
                <a:gd name="T15" fmla="*/ 4 h 9"/>
                <a:gd name="T16" fmla="*/ 0 w 5"/>
                <a:gd name="T17" fmla="*/ 5 h 9"/>
                <a:gd name="T18" fmla="*/ 2 w 5"/>
                <a:gd name="T19" fmla="*/ 7 h 9"/>
                <a:gd name="T20" fmla="*/ 2 w 5"/>
                <a:gd name="T21" fmla="*/ 9 h 9"/>
                <a:gd name="T22" fmla="*/ 3 w 5"/>
                <a:gd name="T23" fmla="*/ 9 h 9"/>
                <a:gd name="T24" fmla="*/ 3 w 5"/>
                <a:gd name="T25" fmla="*/ 7 h 9"/>
                <a:gd name="T26" fmla="*/ 5 w 5"/>
                <a:gd name="T27" fmla="*/ 4 h 9"/>
                <a:gd name="T28" fmla="*/ 5 w 5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" name="Freeform 478"/>
            <p:cNvSpPr>
              <a:spLocks/>
            </p:cNvSpPr>
            <p:nvPr/>
          </p:nvSpPr>
          <p:spPr bwMode="auto">
            <a:xfrm>
              <a:off x="5573787" y="2250251"/>
              <a:ext cx="6752" cy="810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0 h 6"/>
                <a:gd name="T4" fmla="*/ 5 w 5"/>
                <a:gd name="T5" fmla="*/ 0 h 6"/>
                <a:gd name="T6" fmla="*/ 1 w 5"/>
                <a:gd name="T7" fmla="*/ 0 h 6"/>
                <a:gd name="T8" fmla="*/ 1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5 h 6"/>
                <a:gd name="T20" fmla="*/ 0 w 5"/>
                <a:gd name="T21" fmla="*/ 5 h 6"/>
                <a:gd name="T22" fmla="*/ 0 w 5"/>
                <a:gd name="T23" fmla="*/ 6 h 6"/>
                <a:gd name="T24" fmla="*/ 0 w 5"/>
                <a:gd name="T25" fmla="*/ 6 h 6"/>
                <a:gd name="T26" fmla="*/ 1 w 5"/>
                <a:gd name="T27" fmla="*/ 5 h 6"/>
                <a:gd name="T28" fmla="*/ 3 w 5"/>
                <a:gd name="T29" fmla="*/ 5 h 6"/>
                <a:gd name="T30" fmla="*/ 5 w 5"/>
                <a:gd name="T31" fmla="*/ 3 h 6"/>
                <a:gd name="T32" fmla="*/ 5 w 5"/>
                <a:gd name="T33" fmla="*/ 1 h 6"/>
                <a:gd name="T34" fmla="*/ 5 w 5"/>
                <a:gd name="T3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" name="Freeform 479"/>
            <p:cNvSpPr>
              <a:spLocks/>
            </p:cNvSpPr>
            <p:nvPr/>
          </p:nvSpPr>
          <p:spPr bwMode="auto">
            <a:xfrm>
              <a:off x="5584589" y="2527056"/>
              <a:ext cx="13503" cy="24305"/>
            </a:xfrm>
            <a:custGeom>
              <a:avLst/>
              <a:gdLst>
                <a:gd name="T0" fmla="*/ 10 w 10"/>
                <a:gd name="T1" fmla="*/ 18 h 18"/>
                <a:gd name="T2" fmla="*/ 8 w 10"/>
                <a:gd name="T3" fmla="*/ 15 h 18"/>
                <a:gd name="T4" fmla="*/ 7 w 10"/>
                <a:gd name="T5" fmla="*/ 15 h 18"/>
                <a:gd name="T6" fmla="*/ 7 w 10"/>
                <a:gd name="T7" fmla="*/ 15 h 18"/>
                <a:gd name="T8" fmla="*/ 5 w 10"/>
                <a:gd name="T9" fmla="*/ 13 h 18"/>
                <a:gd name="T10" fmla="*/ 5 w 10"/>
                <a:gd name="T11" fmla="*/ 13 h 18"/>
                <a:gd name="T12" fmla="*/ 5 w 10"/>
                <a:gd name="T13" fmla="*/ 8 h 18"/>
                <a:gd name="T14" fmla="*/ 3 w 10"/>
                <a:gd name="T15" fmla="*/ 1 h 18"/>
                <a:gd name="T16" fmla="*/ 3 w 10"/>
                <a:gd name="T17" fmla="*/ 0 h 18"/>
                <a:gd name="T18" fmla="*/ 2 w 10"/>
                <a:gd name="T19" fmla="*/ 0 h 18"/>
                <a:gd name="T20" fmla="*/ 2 w 10"/>
                <a:gd name="T21" fmla="*/ 0 h 18"/>
                <a:gd name="T22" fmla="*/ 0 w 10"/>
                <a:gd name="T23" fmla="*/ 0 h 18"/>
                <a:gd name="T24" fmla="*/ 2 w 10"/>
                <a:gd name="T25" fmla="*/ 8 h 18"/>
                <a:gd name="T26" fmla="*/ 2 w 10"/>
                <a:gd name="T27" fmla="*/ 11 h 18"/>
                <a:gd name="T28" fmla="*/ 2 w 10"/>
                <a:gd name="T29" fmla="*/ 11 h 18"/>
                <a:gd name="T30" fmla="*/ 2 w 10"/>
                <a:gd name="T31" fmla="*/ 13 h 18"/>
                <a:gd name="T32" fmla="*/ 7 w 10"/>
                <a:gd name="T33" fmla="*/ 18 h 18"/>
                <a:gd name="T34" fmla="*/ 8 w 10"/>
                <a:gd name="T35" fmla="*/ 18 h 18"/>
                <a:gd name="T36" fmla="*/ 8 w 10"/>
                <a:gd name="T37" fmla="*/ 18 h 18"/>
                <a:gd name="T38" fmla="*/ 10 w 10"/>
                <a:gd name="T39" fmla="*/ 18 h 18"/>
                <a:gd name="T40" fmla="*/ 10 w 10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" name="Freeform 480"/>
            <p:cNvSpPr>
              <a:spLocks/>
            </p:cNvSpPr>
            <p:nvPr/>
          </p:nvSpPr>
          <p:spPr bwMode="auto">
            <a:xfrm>
              <a:off x="5533279" y="2281308"/>
              <a:ext cx="10802" cy="13503"/>
            </a:xfrm>
            <a:custGeom>
              <a:avLst/>
              <a:gdLst>
                <a:gd name="T0" fmla="*/ 8 w 8"/>
                <a:gd name="T1" fmla="*/ 10 h 10"/>
                <a:gd name="T2" fmla="*/ 5 w 8"/>
                <a:gd name="T3" fmla="*/ 2 h 10"/>
                <a:gd name="T4" fmla="*/ 5 w 8"/>
                <a:gd name="T5" fmla="*/ 2 h 10"/>
                <a:gd name="T6" fmla="*/ 5 w 8"/>
                <a:gd name="T7" fmla="*/ 2 h 10"/>
                <a:gd name="T8" fmla="*/ 1 w 8"/>
                <a:gd name="T9" fmla="*/ 0 h 10"/>
                <a:gd name="T10" fmla="*/ 0 w 8"/>
                <a:gd name="T11" fmla="*/ 0 h 10"/>
                <a:gd name="T12" fmla="*/ 1 w 8"/>
                <a:gd name="T13" fmla="*/ 8 h 10"/>
                <a:gd name="T14" fmla="*/ 3 w 8"/>
                <a:gd name="T15" fmla="*/ 10 h 10"/>
                <a:gd name="T16" fmla="*/ 5 w 8"/>
                <a:gd name="T17" fmla="*/ 10 h 10"/>
                <a:gd name="T18" fmla="*/ 5 w 8"/>
                <a:gd name="T19" fmla="*/ 10 h 10"/>
                <a:gd name="T20" fmla="*/ 6 w 8"/>
                <a:gd name="T21" fmla="*/ 10 h 10"/>
                <a:gd name="T22" fmla="*/ 8 w 8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" name="Freeform 481"/>
            <p:cNvSpPr>
              <a:spLocks/>
            </p:cNvSpPr>
            <p:nvPr/>
          </p:nvSpPr>
          <p:spPr bwMode="auto">
            <a:xfrm>
              <a:off x="5654803" y="2558112"/>
              <a:ext cx="10802" cy="17553"/>
            </a:xfrm>
            <a:custGeom>
              <a:avLst/>
              <a:gdLst>
                <a:gd name="T0" fmla="*/ 6 w 8"/>
                <a:gd name="T1" fmla="*/ 2 h 13"/>
                <a:gd name="T2" fmla="*/ 5 w 8"/>
                <a:gd name="T3" fmla="*/ 2 h 13"/>
                <a:gd name="T4" fmla="*/ 5 w 8"/>
                <a:gd name="T5" fmla="*/ 0 h 13"/>
                <a:gd name="T6" fmla="*/ 5 w 8"/>
                <a:gd name="T7" fmla="*/ 0 h 13"/>
                <a:gd name="T8" fmla="*/ 5 w 8"/>
                <a:gd name="T9" fmla="*/ 0 h 13"/>
                <a:gd name="T10" fmla="*/ 3 w 8"/>
                <a:gd name="T11" fmla="*/ 0 h 13"/>
                <a:gd name="T12" fmla="*/ 3 w 8"/>
                <a:gd name="T13" fmla="*/ 0 h 13"/>
                <a:gd name="T14" fmla="*/ 1 w 8"/>
                <a:gd name="T15" fmla="*/ 3 h 13"/>
                <a:gd name="T16" fmla="*/ 1 w 8"/>
                <a:gd name="T17" fmla="*/ 3 h 13"/>
                <a:gd name="T18" fmla="*/ 0 w 8"/>
                <a:gd name="T19" fmla="*/ 7 h 13"/>
                <a:gd name="T20" fmla="*/ 0 w 8"/>
                <a:gd name="T21" fmla="*/ 7 h 13"/>
                <a:gd name="T22" fmla="*/ 0 w 8"/>
                <a:gd name="T23" fmla="*/ 10 h 13"/>
                <a:gd name="T24" fmla="*/ 1 w 8"/>
                <a:gd name="T25" fmla="*/ 12 h 13"/>
                <a:gd name="T26" fmla="*/ 1 w 8"/>
                <a:gd name="T27" fmla="*/ 12 h 13"/>
                <a:gd name="T28" fmla="*/ 3 w 8"/>
                <a:gd name="T29" fmla="*/ 13 h 13"/>
                <a:gd name="T30" fmla="*/ 3 w 8"/>
                <a:gd name="T31" fmla="*/ 12 h 13"/>
                <a:gd name="T32" fmla="*/ 8 w 8"/>
                <a:gd name="T33" fmla="*/ 10 h 13"/>
                <a:gd name="T34" fmla="*/ 8 w 8"/>
                <a:gd name="T35" fmla="*/ 10 h 13"/>
                <a:gd name="T36" fmla="*/ 8 w 8"/>
                <a:gd name="T37" fmla="*/ 8 h 13"/>
                <a:gd name="T38" fmla="*/ 8 w 8"/>
                <a:gd name="T39" fmla="*/ 7 h 13"/>
                <a:gd name="T40" fmla="*/ 8 w 8"/>
                <a:gd name="T41" fmla="*/ 7 h 13"/>
                <a:gd name="T42" fmla="*/ 6 w 8"/>
                <a:gd name="T4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3"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" name="Freeform 482"/>
            <p:cNvSpPr>
              <a:spLocks/>
            </p:cNvSpPr>
            <p:nvPr/>
          </p:nvSpPr>
          <p:spPr bwMode="auto">
            <a:xfrm>
              <a:off x="5749321" y="2238099"/>
              <a:ext cx="4051" cy="2701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0 w 3"/>
                <a:gd name="T21" fmla="*/ 0 h 2"/>
                <a:gd name="T22" fmla="*/ 0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" name="Freeform 483"/>
            <p:cNvSpPr>
              <a:spLocks/>
            </p:cNvSpPr>
            <p:nvPr/>
          </p:nvSpPr>
          <p:spPr bwMode="auto">
            <a:xfrm>
              <a:off x="6107142" y="1330722"/>
              <a:ext cx="12153" cy="20254"/>
            </a:xfrm>
            <a:custGeom>
              <a:avLst/>
              <a:gdLst>
                <a:gd name="T0" fmla="*/ 0 w 9"/>
                <a:gd name="T1" fmla="*/ 10 h 15"/>
                <a:gd name="T2" fmla="*/ 0 w 9"/>
                <a:gd name="T3" fmla="*/ 13 h 15"/>
                <a:gd name="T4" fmla="*/ 0 w 9"/>
                <a:gd name="T5" fmla="*/ 15 h 15"/>
                <a:gd name="T6" fmla="*/ 2 w 9"/>
                <a:gd name="T7" fmla="*/ 15 h 15"/>
                <a:gd name="T8" fmla="*/ 3 w 9"/>
                <a:gd name="T9" fmla="*/ 15 h 15"/>
                <a:gd name="T10" fmla="*/ 5 w 9"/>
                <a:gd name="T11" fmla="*/ 11 h 15"/>
                <a:gd name="T12" fmla="*/ 7 w 9"/>
                <a:gd name="T13" fmla="*/ 10 h 15"/>
                <a:gd name="T14" fmla="*/ 9 w 9"/>
                <a:gd name="T15" fmla="*/ 8 h 15"/>
                <a:gd name="T16" fmla="*/ 9 w 9"/>
                <a:gd name="T17" fmla="*/ 6 h 15"/>
                <a:gd name="T18" fmla="*/ 7 w 9"/>
                <a:gd name="T19" fmla="*/ 1 h 15"/>
                <a:gd name="T20" fmla="*/ 7 w 9"/>
                <a:gd name="T21" fmla="*/ 1 h 15"/>
                <a:gd name="T22" fmla="*/ 2 w 9"/>
                <a:gd name="T23" fmla="*/ 0 h 15"/>
                <a:gd name="T24" fmla="*/ 2 w 9"/>
                <a:gd name="T25" fmla="*/ 0 h 15"/>
                <a:gd name="T26" fmla="*/ 2 w 9"/>
                <a:gd name="T27" fmla="*/ 0 h 15"/>
                <a:gd name="T28" fmla="*/ 2 w 9"/>
                <a:gd name="T29" fmla="*/ 1 h 15"/>
                <a:gd name="T30" fmla="*/ 0 w 9"/>
                <a:gd name="T31" fmla="*/ 10 h 15"/>
                <a:gd name="T32" fmla="*/ 0 w 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5">
                  <a:moveTo>
                    <a:pt x="0" y="10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9" y="6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" name="Freeform 484"/>
            <p:cNvSpPr>
              <a:spLocks/>
            </p:cNvSpPr>
            <p:nvPr/>
          </p:nvSpPr>
          <p:spPr bwMode="auto">
            <a:xfrm>
              <a:off x="4800086" y="2257003"/>
              <a:ext cx="25655" cy="14852"/>
            </a:xfrm>
            <a:custGeom>
              <a:avLst/>
              <a:gdLst>
                <a:gd name="T0" fmla="*/ 19 w 19"/>
                <a:gd name="T1" fmla="*/ 10 h 11"/>
                <a:gd name="T2" fmla="*/ 19 w 19"/>
                <a:gd name="T3" fmla="*/ 8 h 11"/>
                <a:gd name="T4" fmla="*/ 19 w 19"/>
                <a:gd name="T5" fmla="*/ 8 h 11"/>
                <a:gd name="T6" fmla="*/ 15 w 19"/>
                <a:gd name="T7" fmla="*/ 6 h 11"/>
                <a:gd name="T8" fmla="*/ 9 w 19"/>
                <a:gd name="T9" fmla="*/ 1 h 11"/>
                <a:gd name="T10" fmla="*/ 7 w 19"/>
                <a:gd name="T11" fmla="*/ 0 h 11"/>
                <a:gd name="T12" fmla="*/ 7 w 19"/>
                <a:gd name="T13" fmla="*/ 0 h 11"/>
                <a:gd name="T14" fmla="*/ 5 w 19"/>
                <a:gd name="T15" fmla="*/ 1 h 11"/>
                <a:gd name="T16" fmla="*/ 4 w 19"/>
                <a:gd name="T17" fmla="*/ 1 h 11"/>
                <a:gd name="T18" fmla="*/ 0 w 19"/>
                <a:gd name="T19" fmla="*/ 5 h 11"/>
                <a:gd name="T20" fmla="*/ 0 w 19"/>
                <a:gd name="T21" fmla="*/ 5 h 11"/>
                <a:gd name="T22" fmla="*/ 0 w 19"/>
                <a:gd name="T23" fmla="*/ 5 h 11"/>
                <a:gd name="T24" fmla="*/ 2 w 19"/>
                <a:gd name="T25" fmla="*/ 10 h 11"/>
                <a:gd name="T26" fmla="*/ 4 w 19"/>
                <a:gd name="T27" fmla="*/ 11 h 11"/>
                <a:gd name="T28" fmla="*/ 7 w 19"/>
                <a:gd name="T29" fmla="*/ 11 h 11"/>
                <a:gd name="T30" fmla="*/ 15 w 19"/>
                <a:gd name="T31" fmla="*/ 10 h 11"/>
                <a:gd name="T32" fmla="*/ 19 w 19"/>
                <a:gd name="T33" fmla="*/ 10 h 11"/>
                <a:gd name="T34" fmla="*/ 19 w 19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1">
                  <a:moveTo>
                    <a:pt x="19" y="10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" name="Freeform 485"/>
            <p:cNvSpPr>
              <a:spLocks/>
            </p:cNvSpPr>
            <p:nvPr/>
          </p:nvSpPr>
          <p:spPr bwMode="auto">
            <a:xfrm>
              <a:off x="5895150" y="2589168"/>
              <a:ext cx="20254" cy="6751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  <a:gd name="T36" fmla="*/ 7 w 15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" name="Freeform 486"/>
            <p:cNvSpPr>
              <a:spLocks/>
            </p:cNvSpPr>
            <p:nvPr/>
          </p:nvSpPr>
          <p:spPr bwMode="auto">
            <a:xfrm>
              <a:off x="5895150" y="2589168"/>
              <a:ext cx="20254" cy="6751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" name="Freeform 487"/>
            <p:cNvSpPr>
              <a:spLocks/>
            </p:cNvSpPr>
            <p:nvPr/>
          </p:nvSpPr>
          <p:spPr bwMode="auto">
            <a:xfrm>
              <a:off x="5206515" y="1981549"/>
              <a:ext cx="20254" cy="22954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" name="Freeform 488"/>
            <p:cNvSpPr>
              <a:spLocks/>
            </p:cNvSpPr>
            <p:nvPr/>
          </p:nvSpPr>
          <p:spPr bwMode="auto">
            <a:xfrm>
              <a:off x="5206515" y="1981549"/>
              <a:ext cx="20254" cy="22954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" name="Freeform 489"/>
            <p:cNvSpPr>
              <a:spLocks/>
            </p:cNvSpPr>
            <p:nvPr/>
          </p:nvSpPr>
          <p:spPr bwMode="auto">
            <a:xfrm>
              <a:off x="4870300" y="3119821"/>
              <a:ext cx="13503" cy="14852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" name="Freeform 490"/>
            <p:cNvSpPr>
              <a:spLocks/>
            </p:cNvSpPr>
            <p:nvPr/>
          </p:nvSpPr>
          <p:spPr bwMode="auto">
            <a:xfrm>
              <a:off x="4870300" y="3119821"/>
              <a:ext cx="13503" cy="14852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" name="Freeform 491"/>
            <p:cNvSpPr>
              <a:spLocks/>
            </p:cNvSpPr>
            <p:nvPr/>
          </p:nvSpPr>
          <p:spPr bwMode="auto">
            <a:xfrm>
              <a:off x="3146012" y="5104710"/>
              <a:ext cx="2701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" name="Rectangle 492"/>
            <p:cNvSpPr>
              <a:spLocks noChangeArrowheads="1"/>
            </p:cNvSpPr>
            <p:nvPr/>
          </p:nvSpPr>
          <p:spPr bwMode="auto">
            <a:xfrm>
              <a:off x="5068788" y="3288605"/>
              <a:ext cx="1351" cy="135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" name="Freeform 493"/>
            <p:cNvSpPr>
              <a:spLocks/>
            </p:cNvSpPr>
            <p:nvPr/>
          </p:nvSpPr>
          <p:spPr bwMode="auto">
            <a:xfrm>
              <a:off x="5068788" y="32886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" name="Freeform 494"/>
            <p:cNvSpPr>
              <a:spLocks/>
            </p:cNvSpPr>
            <p:nvPr/>
          </p:nvSpPr>
          <p:spPr bwMode="auto">
            <a:xfrm>
              <a:off x="5071489" y="3283204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" name="Freeform 495"/>
            <p:cNvSpPr>
              <a:spLocks/>
            </p:cNvSpPr>
            <p:nvPr/>
          </p:nvSpPr>
          <p:spPr bwMode="auto">
            <a:xfrm>
              <a:off x="5071489" y="3283204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" name="Freeform 496"/>
            <p:cNvSpPr>
              <a:spLocks/>
            </p:cNvSpPr>
            <p:nvPr/>
          </p:nvSpPr>
          <p:spPr bwMode="auto">
            <a:xfrm>
              <a:off x="5071489" y="3283204"/>
              <a:ext cx="6752" cy="5401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" name="Freeform 497"/>
            <p:cNvSpPr>
              <a:spLocks/>
            </p:cNvSpPr>
            <p:nvPr/>
          </p:nvSpPr>
          <p:spPr bwMode="auto">
            <a:xfrm>
              <a:off x="5071489" y="3283204"/>
              <a:ext cx="6752" cy="5401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" name="Freeform 498"/>
            <p:cNvSpPr>
              <a:spLocks/>
            </p:cNvSpPr>
            <p:nvPr/>
          </p:nvSpPr>
          <p:spPr bwMode="auto">
            <a:xfrm>
              <a:off x="5739870" y="5205980"/>
              <a:ext cx="16203" cy="31056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  <a:gd name="T38" fmla="*/ 12 w 12"/>
                <a:gd name="T3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" name="Freeform 499"/>
            <p:cNvSpPr>
              <a:spLocks/>
            </p:cNvSpPr>
            <p:nvPr/>
          </p:nvSpPr>
          <p:spPr bwMode="auto">
            <a:xfrm>
              <a:off x="5739870" y="5205980"/>
              <a:ext cx="16203" cy="31056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" name="Freeform 500"/>
            <p:cNvSpPr>
              <a:spLocks/>
            </p:cNvSpPr>
            <p:nvPr/>
          </p:nvSpPr>
          <p:spPr bwMode="auto">
            <a:xfrm>
              <a:off x="4887853" y="2826815"/>
              <a:ext cx="178235" cy="121524"/>
            </a:xfrm>
            <a:custGeom>
              <a:avLst/>
              <a:gdLst>
                <a:gd name="T0" fmla="*/ 92 w 132"/>
                <a:gd name="T1" fmla="*/ 56 h 90"/>
                <a:gd name="T2" fmla="*/ 94 w 132"/>
                <a:gd name="T3" fmla="*/ 56 h 90"/>
                <a:gd name="T4" fmla="*/ 100 w 132"/>
                <a:gd name="T5" fmla="*/ 65 h 90"/>
                <a:gd name="T6" fmla="*/ 104 w 132"/>
                <a:gd name="T7" fmla="*/ 66 h 90"/>
                <a:gd name="T8" fmla="*/ 107 w 132"/>
                <a:gd name="T9" fmla="*/ 66 h 90"/>
                <a:gd name="T10" fmla="*/ 110 w 132"/>
                <a:gd name="T11" fmla="*/ 63 h 90"/>
                <a:gd name="T12" fmla="*/ 112 w 132"/>
                <a:gd name="T13" fmla="*/ 60 h 90"/>
                <a:gd name="T14" fmla="*/ 116 w 132"/>
                <a:gd name="T15" fmla="*/ 53 h 90"/>
                <a:gd name="T16" fmla="*/ 117 w 132"/>
                <a:gd name="T17" fmla="*/ 50 h 90"/>
                <a:gd name="T18" fmla="*/ 122 w 132"/>
                <a:gd name="T19" fmla="*/ 48 h 90"/>
                <a:gd name="T20" fmla="*/ 124 w 132"/>
                <a:gd name="T21" fmla="*/ 30 h 90"/>
                <a:gd name="T22" fmla="*/ 121 w 132"/>
                <a:gd name="T23" fmla="*/ 18 h 90"/>
                <a:gd name="T24" fmla="*/ 121 w 132"/>
                <a:gd name="T25" fmla="*/ 11 h 90"/>
                <a:gd name="T26" fmla="*/ 126 w 132"/>
                <a:gd name="T27" fmla="*/ 6 h 90"/>
                <a:gd name="T28" fmla="*/ 132 w 132"/>
                <a:gd name="T29" fmla="*/ 1 h 90"/>
                <a:gd name="T30" fmla="*/ 131 w 132"/>
                <a:gd name="T31" fmla="*/ 0 h 90"/>
                <a:gd name="T32" fmla="*/ 127 w 132"/>
                <a:gd name="T33" fmla="*/ 1 h 90"/>
                <a:gd name="T34" fmla="*/ 124 w 132"/>
                <a:gd name="T35" fmla="*/ 3 h 90"/>
                <a:gd name="T36" fmla="*/ 116 w 132"/>
                <a:gd name="T37" fmla="*/ 10 h 90"/>
                <a:gd name="T38" fmla="*/ 109 w 132"/>
                <a:gd name="T39" fmla="*/ 11 h 90"/>
                <a:gd name="T40" fmla="*/ 100 w 132"/>
                <a:gd name="T41" fmla="*/ 11 h 90"/>
                <a:gd name="T42" fmla="*/ 97 w 132"/>
                <a:gd name="T43" fmla="*/ 11 h 90"/>
                <a:gd name="T44" fmla="*/ 87 w 132"/>
                <a:gd name="T45" fmla="*/ 21 h 90"/>
                <a:gd name="T46" fmla="*/ 84 w 132"/>
                <a:gd name="T47" fmla="*/ 26 h 90"/>
                <a:gd name="T48" fmla="*/ 74 w 132"/>
                <a:gd name="T49" fmla="*/ 38 h 90"/>
                <a:gd name="T50" fmla="*/ 69 w 132"/>
                <a:gd name="T51" fmla="*/ 43 h 90"/>
                <a:gd name="T52" fmla="*/ 59 w 132"/>
                <a:gd name="T53" fmla="*/ 45 h 90"/>
                <a:gd name="T54" fmla="*/ 52 w 132"/>
                <a:gd name="T55" fmla="*/ 45 h 90"/>
                <a:gd name="T56" fmla="*/ 47 w 132"/>
                <a:gd name="T57" fmla="*/ 43 h 90"/>
                <a:gd name="T58" fmla="*/ 44 w 132"/>
                <a:gd name="T59" fmla="*/ 41 h 90"/>
                <a:gd name="T60" fmla="*/ 35 w 132"/>
                <a:gd name="T61" fmla="*/ 45 h 90"/>
                <a:gd name="T62" fmla="*/ 30 w 132"/>
                <a:gd name="T63" fmla="*/ 45 h 90"/>
                <a:gd name="T64" fmla="*/ 25 w 132"/>
                <a:gd name="T65" fmla="*/ 43 h 90"/>
                <a:gd name="T66" fmla="*/ 24 w 132"/>
                <a:gd name="T67" fmla="*/ 43 h 90"/>
                <a:gd name="T68" fmla="*/ 9 w 132"/>
                <a:gd name="T69" fmla="*/ 58 h 90"/>
                <a:gd name="T70" fmla="*/ 4 w 132"/>
                <a:gd name="T71" fmla="*/ 65 h 90"/>
                <a:gd name="T72" fmla="*/ 2 w 132"/>
                <a:gd name="T73" fmla="*/ 70 h 90"/>
                <a:gd name="T74" fmla="*/ 0 w 132"/>
                <a:gd name="T75" fmla="*/ 75 h 90"/>
                <a:gd name="T76" fmla="*/ 2 w 132"/>
                <a:gd name="T77" fmla="*/ 76 h 90"/>
                <a:gd name="T78" fmla="*/ 10 w 132"/>
                <a:gd name="T79" fmla="*/ 83 h 90"/>
                <a:gd name="T80" fmla="*/ 12 w 132"/>
                <a:gd name="T81" fmla="*/ 86 h 90"/>
                <a:gd name="T82" fmla="*/ 12 w 132"/>
                <a:gd name="T83" fmla="*/ 88 h 90"/>
                <a:gd name="T84" fmla="*/ 14 w 132"/>
                <a:gd name="T85" fmla="*/ 90 h 90"/>
                <a:gd name="T86" fmla="*/ 17 w 132"/>
                <a:gd name="T87" fmla="*/ 81 h 90"/>
                <a:gd name="T88" fmla="*/ 12 w 132"/>
                <a:gd name="T89" fmla="*/ 81 h 90"/>
                <a:gd name="T90" fmla="*/ 14 w 132"/>
                <a:gd name="T91" fmla="*/ 80 h 90"/>
                <a:gd name="T92" fmla="*/ 14 w 132"/>
                <a:gd name="T93" fmla="*/ 75 h 90"/>
                <a:gd name="T94" fmla="*/ 22 w 132"/>
                <a:gd name="T95" fmla="*/ 63 h 90"/>
                <a:gd name="T96" fmla="*/ 37 w 132"/>
                <a:gd name="T97" fmla="*/ 55 h 90"/>
                <a:gd name="T98" fmla="*/ 55 w 132"/>
                <a:gd name="T99" fmla="*/ 58 h 90"/>
                <a:gd name="T100" fmla="*/ 65 w 132"/>
                <a:gd name="T101" fmla="*/ 56 h 90"/>
                <a:gd name="T102" fmla="*/ 70 w 132"/>
                <a:gd name="T103" fmla="*/ 56 h 90"/>
                <a:gd name="T104" fmla="*/ 82 w 132"/>
                <a:gd name="T105" fmla="*/ 53 h 90"/>
                <a:gd name="T106" fmla="*/ 85 w 132"/>
                <a:gd name="T107" fmla="*/ 53 h 90"/>
                <a:gd name="T108" fmla="*/ 89 w 132"/>
                <a:gd name="T10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90">
                  <a:moveTo>
                    <a:pt x="92" y="56"/>
                  </a:moveTo>
                  <a:lnTo>
                    <a:pt x="92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7" y="60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5" y="66"/>
                  </a:lnTo>
                  <a:lnTo>
                    <a:pt x="107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0" y="63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6" y="53"/>
                  </a:lnTo>
                  <a:lnTo>
                    <a:pt x="116" y="51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5"/>
                  </a:lnTo>
                  <a:lnTo>
                    <a:pt x="124" y="3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1" y="15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6" y="6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3"/>
                  </a:lnTo>
                  <a:lnTo>
                    <a:pt x="124" y="3"/>
                  </a:lnTo>
                  <a:lnTo>
                    <a:pt x="121" y="6"/>
                  </a:lnTo>
                  <a:lnTo>
                    <a:pt x="117" y="8"/>
                  </a:lnTo>
                  <a:lnTo>
                    <a:pt x="116" y="10"/>
                  </a:lnTo>
                  <a:lnTo>
                    <a:pt x="114" y="10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100" y="11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5" y="23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0" y="33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69" y="43"/>
                  </a:lnTo>
                  <a:lnTo>
                    <a:pt x="65" y="45"/>
                  </a:lnTo>
                  <a:lnTo>
                    <a:pt x="64" y="45"/>
                  </a:lnTo>
                  <a:lnTo>
                    <a:pt x="59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2" y="43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9" y="58"/>
                  </a:lnTo>
                  <a:lnTo>
                    <a:pt x="5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5" y="78"/>
                  </a:lnTo>
                  <a:lnTo>
                    <a:pt x="10" y="83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7" y="90"/>
                  </a:lnTo>
                  <a:lnTo>
                    <a:pt x="17" y="86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9" y="68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5" y="58"/>
                  </a:lnTo>
                  <a:lnTo>
                    <a:pt x="37" y="55"/>
                  </a:lnTo>
                  <a:lnTo>
                    <a:pt x="42" y="55"/>
                  </a:lnTo>
                  <a:lnTo>
                    <a:pt x="47" y="55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6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82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5" y="53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9" y="58"/>
                  </a:lnTo>
                  <a:lnTo>
                    <a:pt x="89" y="58"/>
                  </a:lnTo>
                  <a:lnTo>
                    <a:pt x="92" y="5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" name="Freeform 501"/>
            <p:cNvSpPr>
              <a:spLocks/>
            </p:cNvSpPr>
            <p:nvPr/>
          </p:nvSpPr>
          <p:spPr bwMode="auto">
            <a:xfrm>
              <a:off x="6423103" y="5461180"/>
              <a:ext cx="17554" cy="10802"/>
            </a:xfrm>
            <a:custGeom>
              <a:avLst/>
              <a:gdLst>
                <a:gd name="T0" fmla="*/ 8 w 13"/>
                <a:gd name="T1" fmla="*/ 8 h 8"/>
                <a:gd name="T2" fmla="*/ 8 w 13"/>
                <a:gd name="T3" fmla="*/ 8 h 8"/>
                <a:gd name="T4" fmla="*/ 10 w 13"/>
                <a:gd name="T5" fmla="*/ 8 h 8"/>
                <a:gd name="T6" fmla="*/ 11 w 13"/>
                <a:gd name="T7" fmla="*/ 6 h 8"/>
                <a:gd name="T8" fmla="*/ 13 w 13"/>
                <a:gd name="T9" fmla="*/ 6 h 8"/>
                <a:gd name="T10" fmla="*/ 8 w 13"/>
                <a:gd name="T11" fmla="*/ 5 h 8"/>
                <a:gd name="T12" fmla="*/ 6 w 13"/>
                <a:gd name="T13" fmla="*/ 3 h 8"/>
                <a:gd name="T14" fmla="*/ 6 w 13"/>
                <a:gd name="T15" fmla="*/ 1 h 8"/>
                <a:gd name="T16" fmla="*/ 5 w 13"/>
                <a:gd name="T17" fmla="*/ 0 h 8"/>
                <a:gd name="T18" fmla="*/ 5 w 13"/>
                <a:gd name="T19" fmla="*/ 0 h 8"/>
                <a:gd name="T20" fmla="*/ 1 w 13"/>
                <a:gd name="T21" fmla="*/ 1 h 8"/>
                <a:gd name="T22" fmla="*/ 0 w 13"/>
                <a:gd name="T23" fmla="*/ 5 h 8"/>
                <a:gd name="T24" fmla="*/ 0 w 13"/>
                <a:gd name="T25" fmla="*/ 5 h 8"/>
                <a:gd name="T26" fmla="*/ 1 w 13"/>
                <a:gd name="T27" fmla="*/ 5 h 8"/>
                <a:gd name="T28" fmla="*/ 8 w 13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8">
                  <a:moveTo>
                    <a:pt x="8" y="8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8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" name="Freeform 502"/>
            <p:cNvSpPr>
              <a:spLocks/>
            </p:cNvSpPr>
            <p:nvPr/>
          </p:nvSpPr>
          <p:spPr bwMode="auto">
            <a:xfrm>
              <a:off x="6111192" y="4949430"/>
              <a:ext cx="28356" cy="24305"/>
            </a:xfrm>
            <a:custGeom>
              <a:avLst/>
              <a:gdLst>
                <a:gd name="T0" fmla="*/ 21 w 21"/>
                <a:gd name="T1" fmla="*/ 5 h 18"/>
                <a:gd name="T2" fmla="*/ 21 w 21"/>
                <a:gd name="T3" fmla="*/ 5 h 18"/>
                <a:gd name="T4" fmla="*/ 17 w 21"/>
                <a:gd name="T5" fmla="*/ 3 h 18"/>
                <a:gd name="T6" fmla="*/ 14 w 21"/>
                <a:gd name="T7" fmla="*/ 1 h 18"/>
                <a:gd name="T8" fmla="*/ 11 w 21"/>
                <a:gd name="T9" fmla="*/ 0 h 18"/>
                <a:gd name="T10" fmla="*/ 11 w 21"/>
                <a:gd name="T11" fmla="*/ 0 h 18"/>
                <a:gd name="T12" fmla="*/ 9 w 21"/>
                <a:gd name="T13" fmla="*/ 1 h 18"/>
                <a:gd name="T14" fmla="*/ 7 w 21"/>
                <a:gd name="T15" fmla="*/ 1 h 18"/>
                <a:gd name="T16" fmla="*/ 4 w 21"/>
                <a:gd name="T17" fmla="*/ 6 h 18"/>
                <a:gd name="T18" fmla="*/ 4 w 21"/>
                <a:gd name="T19" fmla="*/ 6 h 18"/>
                <a:gd name="T20" fmla="*/ 4 w 21"/>
                <a:gd name="T21" fmla="*/ 8 h 18"/>
                <a:gd name="T22" fmla="*/ 2 w 21"/>
                <a:gd name="T23" fmla="*/ 10 h 18"/>
                <a:gd name="T24" fmla="*/ 0 w 21"/>
                <a:gd name="T25" fmla="*/ 13 h 18"/>
                <a:gd name="T26" fmla="*/ 2 w 21"/>
                <a:gd name="T27" fmla="*/ 15 h 18"/>
                <a:gd name="T28" fmla="*/ 2 w 21"/>
                <a:gd name="T29" fmla="*/ 16 h 18"/>
                <a:gd name="T30" fmla="*/ 4 w 21"/>
                <a:gd name="T31" fmla="*/ 16 h 18"/>
                <a:gd name="T32" fmla="*/ 4 w 21"/>
                <a:gd name="T33" fmla="*/ 16 h 18"/>
                <a:gd name="T34" fmla="*/ 9 w 21"/>
                <a:gd name="T35" fmla="*/ 18 h 18"/>
                <a:gd name="T36" fmla="*/ 14 w 21"/>
                <a:gd name="T37" fmla="*/ 18 h 18"/>
                <a:gd name="T38" fmla="*/ 19 w 21"/>
                <a:gd name="T39" fmla="*/ 16 h 18"/>
                <a:gd name="T40" fmla="*/ 21 w 21"/>
                <a:gd name="T41" fmla="*/ 16 h 18"/>
                <a:gd name="T42" fmla="*/ 21 w 21"/>
                <a:gd name="T43" fmla="*/ 15 h 18"/>
                <a:gd name="T44" fmla="*/ 21 w 21"/>
                <a:gd name="T4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8">
                  <a:moveTo>
                    <a:pt x="21" y="5"/>
                  </a:moveTo>
                  <a:lnTo>
                    <a:pt x="21" y="5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9" y="18"/>
                  </a:lnTo>
                  <a:lnTo>
                    <a:pt x="14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" name="Freeform 503"/>
            <p:cNvSpPr>
              <a:spLocks/>
            </p:cNvSpPr>
            <p:nvPr/>
          </p:nvSpPr>
          <p:spPr bwMode="auto">
            <a:xfrm>
              <a:off x="6077436" y="5129015"/>
              <a:ext cx="5401" cy="9451"/>
            </a:xfrm>
            <a:custGeom>
              <a:avLst/>
              <a:gdLst>
                <a:gd name="T0" fmla="*/ 4 w 4"/>
                <a:gd name="T1" fmla="*/ 2 h 7"/>
                <a:gd name="T2" fmla="*/ 2 w 4"/>
                <a:gd name="T3" fmla="*/ 0 h 7"/>
                <a:gd name="T4" fmla="*/ 2 w 4"/>
                <a:gd name="T5" fmla="*/ 0 h 7"/>
                <a:gd name="T6" fmla="*/ 0 w 4"/>
                <a:gd name="T7" fmla="*/ 0 h 7"/>
                <a:gd name="T8" fmla="*/ 0 w 4"/>
                <a:gd name="T9" fmla="*/ 2 h 7"/>
                <a:gd name="T10" fmla="*/ 0 w 4"/>
                <a:gd name="T11" fmla="*/ 2 h 7"/>
                <a:gd name="T12" fmla="*/ 0 w 4"/>
                <a:gd name="T13" fmla="*/ 4 h 7"/>
                <a:gd name="T14" fmla="*/ 0 w 4"/>
                <a:gd name="T15" fmla="*/ 5 h 7"/>
                <a:gd name="T16" fmla="*/ 2 w 4"/>
                <a:gd name="T17" fmla="*/ 7 h 7"/>
                <a:gd name="T18" fmla="*/ 4 w 4"/>
                <a:gd name="T19" fmla="*/ 5 h 7"/>
                <a:gd name="T20" fmla="*/ 4 w 4"/>
                <a:gd name="T21" fmla="*/ 5 h 7"/>
                <a:gd name="T22" fmla="*/ 4 w 4"/>
                <a:gd name="T23" fmla="*/ 4 h 7"/>
                <a:gd name="T24" fmla="*/ 4 w 4"/>
                <a:gd name="T25" fmla="*/ 4 h 7"/>
                <a:gd name="T26" fmla="*/ 4 w 4"/>
                <a:gd name="T27" fmla="*/ 2 h 7"/>
                <a:gd name="T28" fmla="*/ 4 w 4"/>
                <a:gd name="T2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" name="Freeform 504"/>
            <p:cNvSpPr>
              <a:spLocks/>
            </p:cNvSpPr>
            <p:nvPr/>
          </p:nvSpPr>
          <p:spPr bwMode="auto">
            <a:xfrm>
              <a:off x="6119294" y="5174924"/>
              <a:ext cx="24305" cy="27005"/>
            </a:xfrm>
            <a:custGeom>
              <a:avLst/>
              <a:gdLst>
                <a:gd name="T0" fmla="*/ 18 w 18"/>
                <a:gd name="T1" fmla="*/ 15 h 20"/>
                <a:gd name="T2" fmla="*/ 16 w 18"/>
                <a:gd name="T3" fmla="*/ 13 h 20"/>
                <a:gd name="T4" fmla="*/ 10 w 18"/>
                <a:gd name="T5" fmla="*/ 5 h 20"/>
                <a:gd name="T6" fmla="*/ 10 w 18"/>
                <a:gd name="T7" fmla="*/ 5 h 20"/>
                <a:gd name="T8" fmla="*/ 5 w 18"/>
                <a:gd name="T9" fmla="*/ 0 h 20"/>
                <a:gd name="T10" fmla="*/ 3 w 18"/>
                <a:gd name="T11" fmla="*/ 0 h 20"/>
                <a:gd name="T12" fmla="*/ 3 w 18"/>
                <a:gd name="T13" fmla="*/ 0 h 20"/>
                <a:gd name="T14" fmla="*/ 1 w 18"/>
                <a:gd name="T15" fmla="*/ 0 h 20"/>
                <a:gd name="T16" fmla="*/ 1 w 18"/>
                <a:gd name="T17" fmla="*/ 1 h 20"/>
                <a:gd name="T18" fmla="*/ 0 w 18"/>
                <a:gd name="T19" fmla="*/ 1 h 20"/>
                <a:gd name="T20" fmla="*/ 0 w 18"/>
                <a:gd name="T21" fmla="*/ 3 h 20"/>
                <a:gd name="T22" fmla="*/ 0 w 18"/>
                <a:gd name="T23" fmla="*/ 10 h 20"/>
                <a:gd name="T24" fmla="*/ 3 w 18"/>
                <a:gd name="T25" fmla="*/ 11 h 20"/>
                <a:gd name="T26" fmla="*/ 13 w 18"/>
                <a:gd name="T27" fmla="*/ 18 h 20"/>
                <a:gd name="T28" fmla="*/ 15 w 18"/>
                <a:gd name="T29" fmla="*/ 20 h 20"/>
                <a:gd name="T30" fmla="*/ 15 w 18"/>
                <a:gd name="T31" fmla="*/ 20 h 20"/>
                <a:gd name="T32" fmla="*/ 16 w 18"/>
                <a:gd name="T33" fmla="*/ 18 h 20"/>
                <a:gd name="T34" fmla="*/ 18 w 18"/>
                <a:gd name="T35" fmla="*/ 16 h 20"/>
                <a:gd name="T36" fmla="*/ 18 w 18"/>
                <a:gd name="T37" fmla="*/ 15 h 20"/>
                <a:gd name="T38" fmla="*/ 18 w 18"/>
                <a:gd name="T3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0">
                  <a:moveTo>
                    <a:pt x="18" y="15"/>
                  </a:moveTo>
                  <a:lnTo>
                    <a:pt x="16" y="1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" name="Freeform 505"/>
            <p:cNvSpPr>
              <a:spLocks/>
            </p:cNvSpPr>
            <p:nvPr/>
          </p:nvSpPr>
          <p:spPr bwMode="auto">
            <a:xfrm>
              <a:off x="6120644" y="5358559"/>
              <a:ext cx="12153" cy="22954"/>
            </a:xfrm>
            <a:custGeom>
              <a:avLst/>
              <a:gdLst>
                <a:gd name="T0" fmla="*/ 0 w 9"/>
                <a:gd name="T1" fmla="*/ 5 h 17"/>
                <a:gd name="T2" fmla="*/ 0 w 9"/>
                <a:gd name="T3" fmla="*/ 17 h 17"/>
                <a:gd name="T4" fmla="*/ 2 w 9"/>
                <a:gd name="T5" fmla="*/ 17 h 17"/>
                <a:gd name="T6" fmla="*/ 2 w 9"/>
                <a:gd name="T7" fmla="*/ 17 h 17"/>
                <a:gd name="T8" fmla="*/ 4 w 9"/>
                <a:gd name="T9" fmla="*/ 15 h 17"/>
                <a:gd name="T10" fmla="*/ 5 w 9"/>
                <a:gd name="T11" fmla="*/ 14 h 17"/>
                <a:gd name="T12" fmla="*/ 7 w 9"/>
                <a:gd name="T13" fmla="*/ 12 h 17"/>
                <a:gd name="T14" fmla="*/ 9 w 9"/>
                <a:gd name="T15" fmla="*/ 9 h 17"/>
                <a:gd name="T16" fmla="*/ 9 w 9"/>
                <a:gd name="T17" fmla="*/ 7 h 17"/>
                <a:gd name="T18" fmla="*/ 9 w 9"/>
                <a:gd name="T19" fmla="*/ 7 h 17"/>
                <a:gd name="T20" fmla="*/ 9 w 9"/>
                <a:gd name="T21" fmla="*/ 5 h 17"/>
                <a:gd name="T22" fmla="*/ 5 w 9"/>
                <a:gd name="T23" fmla="*/ 0 h 17"/>
                <a:gd name="T24" fmla="*/ 5 w 9"/>
                <a:gd name="T25" fmla="*/ 0 h 17"/>
                <a:gd name="T26" fmla="*/ 4 w 9"/>
                <a:gd name="T27" fmla="*/ 2 h 17"/>
                <a:gd name="T28" fmla="*/ 2 w 9"/>
                <a:gd name="T29" fmla="*/ 2 h 17"/>
                <a:gd name="T30" fmla="*/ 0 w 9"/>
                <a:gd name="T31" fmla="*/ 5 h 17"/>
                <a:gd name="T32" fmla="*/ 0 w 9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7">
                  <a:moveTo>
                    <a:pt x="0" y="5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" name="Freeform 506"/>
            <p:cNvSpPr>
              <a:spLocks/>
            </p:cNvSpPr>
            <p:nvPr/>
          </p:nvSpPr>
          <p:spPr bwMode="auto">
            <a:xfrm>
              <a:off x="6221914" y="5385565"/>
              <a:ext cx="25655" cy="36457"/>
            </a:xfrm>
            <a:custGeom>
              <a:avLst/>
              <a:gdLst>
                <a:gd name="T0" fmla="*/ 15 w 19"/>
                <a:gd name="T1" fmla="*/ 24 h 27"/>
                <a:gd name="T2" fmla="*/ 15 w 19"/>
                <a:gd name="T3" fmla="*/ 22 h 27"/>
                <a:gd name="T4" fmla="*/ 17 w 19"/>
                <a:gd name="T5" fmla="*/ 17 h 27"/>
                <a:gd name="T6" fmla="*/ 17 w 19"/>
                <a:gd name="T7" fmla="*/ 14 h 27"/>
                <a:gd name="T8" fmla="*/ 19 w 19"/>
                <a:gd name="T9" fmla="*/ 9 h 27"/>
                <a:gd name="T10" fmla="*/ 19 w 19"/>
                <a:gd name="T11" fmla="*/ 9 h 27"/>
                <a:gd name="T12" fmla="*/ 19 w 19"/>
                <a:gd name="T13" fmla="*/ 7 h 27"/>
                <a:gd name="T14" fmla="*/ 17 w 19"/>
                <a:gd name="T15" fmla="*/ 7 h 27"/>
                <a:gd name="T16" fmla="*/ 17 w 19"/>
                <a:gd name="T17" fmla="*/ 4 h 27"/>
                <a:gd name="T18" fmla="*/ 17 w 19"/>
                <a:gd name="T19" fmla="*/ 4 h 27"/>
                <a:gd name="T20" fmla="*/ 15 w 19"/>
                <a:gd name="T21" fmla="*/ 2 h 27"/>
                <a:gd name="T22" fmla="*/ 15 w 19"/>
                <a:gd name="T23" fmla="*/ 2 h 27"/>
                <a:gd name="T24" fmla="*/ 14 w 19"/>
                <a:gd name="T25" fmla="*/ 0 h 27"/>
                <a:gd name="T26" fmla="*/ 14 w 19"/>
                <a:gd name="T27" fmla="*/ 0 h 27"/>
                <a:gd name="T28" fmla="*/ 10 w 19"/>
                <a:gd name="T29" fmla="*/ 2 h 27"/>
                <a:gd name="T30" fmla="*/ 9 w 19"/>
                <a:gd name="T31" fmla="*/ 2 h 27"/>
                <a:gd name="T32" fmla="*/ 5 w 19"/>
                <a:gd name="T33" fmla="*/ 9 h 27"/>
                <a:gd name="T34" fmla="*/ 0 w 19"/>
                <a:gd name="T35" fmla="*/ 12 h 27"/>
                <a:gd name="T36" fmla="*/ 0 w 19"/>
                <a:gd name="T37" fmla="*/ 15 h 27"/>
                <a:gd name="T38" fmla="*/ 2 w 19"/>
                <a:gd name="T39" fmla="*/ 17 h 27"/>
                <a:gd name="T40" fmla="*/ 4 w 19"/>
                <a:gd name="T41" fmla="*/ 20 h 27"/>
                <a:gd name="T42" fmla="*/ 7 w 19"/>
                <a:gd name="T43" fmla="*/ 27 h 27"/>
                <a:gd name="T44" fmla="*/ 7 w 19"/>
                <a:gd name="T45" fmla="*/ 27 h 27"/>
                <a:gd name="T46" fmla="*/ 9 w 19"/>
                <a:gd name="T47" fmla="*/ 27 h 27"/>
                <a:gd name="T48" fmla="*/ 9 w 19"/>
                <a:gd name="T49" fmla="*/ 27 h 27"/>
                <a:gd name="T50" fmla="*/ 15 w 19"/>
                <a:gd name="T5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27">
                  <a:moveTo>
                    <a:pt x="15" y="24"/>
                  </a:moveTo>
                  <a:lnTo>
                    <a:pt x="15" y="22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9" y="2"/>
                  </a:lnTo>
                  <a:lnTo>
                    <a:pt x="5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5" y="2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" name="Freeform 507"/>
            <p:cNvSpPr>
              <a:spLocks/>
            </p:cNvSpPr>
            <p:nvPr/>
          </p:nvSpPr>
          <p:spPr bwMode="auto">
            <a:xfrm>
              <a:off x="6120644" y="5447677"/>
              <a:ext cx="22955" cy="14852"/>
            </a:xfrm>
            <a:custGeom>
              <a:avLst/>
              <a:gdLst>
                <a:gd name="T0" fmla="*/ 0 w 17"/>
                <a:gd name="T1" fmla="*/ 11 h 11"/>
                <a:gd name="T2" fmla="*/ 2 w 17"/>
                <a:gd name="T3" fmla="*/ 11 h 11"/>
                <a:gd name="T4" fmla="*/ 12 w 17"/>
                <a:gd name="T5" fmla="*/ 10 h 11"/>
                <a:gd name="T6" fmla="*/ 14 w 17"/>
                <a:gd name="T7" fmla="*/ 8 h 11"/>
                <a:gd name="T8" fmla="*/ 17 w 17"/>
                <a:gd name="T9" fmla="*/ 8 h 11"/>
                <a:gd name="T10" fmla="*/ 17 w 17"/>
                <a:gd name="T11" fmla="*/ 8 h 11"/>
                <a:gd name="T12" fmla="*/ 17 w 17"/>
                <a:gd name="T13" fmla="*/ 8 h 11"/>
                <a:gd name="T14" fmla="*/ 17 w 17"/>
                <a:gd name="T15" fmla="*/ 6 h 11"/>
                <a:gd name="T16" fmla="*/ 17 w 17"/>
                <a:gd name="T17" fmla="*/ 6 h 11"/>
                <a:gd name="T18" fmla="*/ 17 w 17"/>
                <a:gd name="T19" fmla="*/ 6 h 11"/>
                <a:gd name="T20" fmla="*/ 17 w 17"/>
                <a:gd name="T21" fmla="*/ 5 h 11"/>
                <a:gd name="T22" fmla="*/ 17 w 17"/>
                <a:gd name="T23" fmla="*/ 1 h 11"/>
                <a:gd name="T24" fmla="*/ 17 w 17"/>
                <a:gd name="T25" fmla="*/ 0 h 11"/>
                <a:gd name="T26" fmla="*/ 17 w 17"/>
                <a:gd name="T27" fmla="*/ 0 h 11"/>
                <a:gd name="T28" fmla="*/ 15 w 17"/>
                <a:gd name="T29" fmla="*/ 0 h 11"/>
                <a:gd name="T30" fmla="*/ 15 w 17"/>
                <a:gd name="T31" fmla="*/ 0 h 11"/>
                <a:gd name="T32" fmla="*/ 2 w 17"/>
                <a:gd name="T33" fmla="*/ 1 h 11"/>
                <a:gd name="T34" fmla="*/ 2 w 17"/>
                <a:gd name="T35" fmla="*/ 3 h 11"/>
                <a:gd name="T36" fmla="*/ 2 w 17"/>
                <a:gd name="T37" fmla="*/ 3 h 11"/>
                <a:gd name="T38" fmla="*/ 2 w 17"/>
                <a:gd name="T39" fmla="*/ 5 h 11"/>
                <a:gd name="T40" fmla="*/ 0 w 17"/>
                <a:gd name="T41" fmla="*/ 10 h 11"/>
                <a:gd name="T42" fmla="*/ 0 w 17"/>
                <a:gd name="T43" fmla="*/ 10 h 11"/>
                <a:gd name="T44" fmla="*/ 0 w 17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lnTo>
                    <a:pt x="2" y="11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" name="Freeform 508"/>
            <p:cNvSpPr>
              <a:spLocks/>
            </p:cNvSpPr>
            <p:nvPr/>
          </p:nvSpPr>
          <p:spPr bwMode="auto">
            <a:xfrm>
              <a:off x="5965364" y="5174924"/>
              <a:ext cx="174184" cy="125574"/>
            </a:xfrm>
            <a:custGeom>
              <a:avLst/>
              <a:gdLst>
                <a:gd name="T0" fmla="*/ 103 w 129"/>
                <a:gd name="T1" fmla="*/ 71 h 93"/>
                <a:gd name="T2" fmla="*/ 102 w 129"/>
                <a:gd name="T3" fmla="*/ 68 h 93"/>
                <a:gd name="T4" fmla="*/ 103 w 129"/>
                <a:gd name="T5" fmla="*/ 65 h 93"/>
                <a:gd name="T6" fmla="*/ 100 w 129"/>
                <a:gd name="T7" fmla="*/ 56 h 93"/>
                <a:gd name="T8" fmla="*/ 98 w 129"/>
                <a:gd name="T9" fmla="*/ 56 h 93"/>
                <a:gd name="T10" fmla="*/ 98 w 129"/>
                <a:gd name="T11" fmla="*/ 55 h 93"/>
                <a:gd name="T12" fmla="*/ 93 w 129"/>
                <a:gd name="T13" fmla="*/ 38 h 93"/>
                <a:gd name="T14" fmla="*/ 93 w 129"/>
                <a:gd name="T15" fmla="*/ 31 h 93"/>
                <a:gd name="T16" fmla="*/ 92 w 129"/>
                <a:gd name="T17" fmla="*/ 30 h 93"/>
                <a:gd name="T18" fmla="*/ 82 w 129"/>
                <a:gd name="T19" fmla="*/ 30 h 93"/>
                <a:gd name="T20" fmla="*/ 78 w 129"/>
                <a:gd name="T21" fmla="*/ 31 h 93"/>
                <a:gd name="T22" fmla="*/ 72 w 129"/>
                <a:gd name="T23" fmla="*/ 30 h 93"/>
                <a:gd name="T24" fmla="*/ 53 w 129"/>
                <a:gd name="T25" fmla="*/ 23 h 93"/>
                <a:gd name="T26" fmla="*/ 43 w 129"/>
                <a:gd name="T27" fmla="*/ 16 h 93"/>
                <a:gd name="T28" fmla="*/ 42 w 129"/>
                <a:gd name="T29" fmla="*/ 13 h 93"/>
                <a:gd name="T30" fmla="*/ 37 w 129"/>
                <a:gd name="T31" fmla="*/ 3 h 93"/>
                <a:gd name="T32" fmla="*/ 37 w 129"/>
                <a:gd name="T33" fmla="*/ 1 h 93"/>
                <a:gd name="T34" fmla="*/ 37 w 129"/>
                <a:gd name="T35" fmla="*/ 1 h 93"/>
                <a:gd name="T36" fmla="*/ 32 w 129"/>
                <a:gd name="T37" fmla="*/ 0 h 93"/>
                <a:gd name="T38" fmla="*/ 30 w 129"/>
                <a:gd name="T39" fmla="*/ 0 h 93"/>
                <a:gd name="T40" fmla="*/ 18 w 129"/>
                <a:gd name="T41" fmla="*/ 3 h 93"/>
                <a:gd name="T42" fmla="*/ 17 w 129"/>
                <a:gd name="T43" fmla="*/ 6 h 93"/>
                <a:gd name="T44" fmla="*/ 15 w 129"/>
                <a:gd name="T45" fmla="*/ 8 h 93"/>
                <a:gd name="T46" fmla="*/ 7 w 129"/>
                <a:gd name="T47" fmla="*/ 13 h 93"/>
                <a:gd name="T48" fmla="*/ 0 w 129"/>
                <a:gd name="T49" fmla="*/ 20 h 93"/>
                <a:gd name="T50" fmla="*/ 17 w 129"/>
                <a:gd name="T51" fmla="*/ 18 h 93"/>
                <a:gd name="T52" fmla="*/ 18 w 129"/>
                <a:gd name="T53" fmla="*/ 16 h 93"/>
                <a:gd name="T54" fmla="*/ 20 w 129"/>
                <a:gd name="T55" fmla="*/ 16 h 93"/>
                <a:gd name="T56" fmla="*/ 23 w 129"/>
                <a:gd name="T57" fmla="*/ 18 h 93"/>
                <a:gd name="T58" fmla="*/ 33 w 129"/>
                <a:gd name="T59" fmla="*/ 26 h 93"/>
                <a:gd name="T60" fmla="*/ 37 w 129"/>
                <a:gd name="T61" fmla="*/ 28 h 93"/>
                <a:gd name="T62" fmla="*/ 47 w 129"/>
                <a:gd name="T63" fmla="*/ 35 h 93"/>
                <a:gd name="T64" fmla="*/ 57 w 129"/>
                <a:gd name="T65" fmla="*/ 43 h 93"/>
                <a:gd name="T66" fmla="*/ 57 w 129"/>
                <a:gd name="T67" fmla="*/ 46 h 93"/>
                <a:gd name="T68" fmla="*/ 57 w 129"/>
                <a:gd name="T69" fmla="*/ 50 h 93"/>
                <a:gd name="T70" fmla="*/ 57 w 129"/>
                <a:gd name="T71" fmla="*/ 51 h 93"/>
                <a:gd name="T72" fmla="*/ 60 w 129"/>
                <a:gd name="T73" fmla="*/ 55 h 93"/>
                <a:gd name="T74" fmla="*/ 80 w 129"/>
                <a:gd name="T75" fmla="*/ 56 h 93"/>
                <a:gd name="T76" fmla="*/ 82 w 129"/>
                <a:gd name="T77" fmla="*/ 56 h 93"/>
                <a:gd name="T78" fmla="*/ 83 w 129"/>
                <a:gd name="T79" fmla="*/ 55 h 93"/>
                <a:gd name="T80" fmla="*/ 88 w 129"/>
                <a:gd name="T81" fmla="*/ 56 h 93"/>
                <a:gd name="T82" fmla="*/ 92 w 129"/>
                <a:gd name="T83" fmla="*/ 65 h 93"/>
                <a:gd name="T84" fmla="*/ 100 w 129"/>
                <a:gd name="T85" fmla="*/ 75 h 93"/>
                <a:gd name="T86" fmla="*/ 108 w 129"/>
                <a:gd name="T87" fmla="*/ 86 h 93"/>
                <a:gd name="T88" fmla="*/ 108 w 129"/>
                <a:gd name="T89" fmla="*/ 86 h 93"/>
                <a:gd name="T90" fmla="*/ 108 w 129"/>
                <a:gd name="T91" fmla="*/ 88 h 93"/>
                <a:gd name="T92" fmla="*/ 114 w 129"/>
                <a:gd name="T93" fmla="*/ 91 h 93"/>
                <a:gd name="T94" fmla="*/ 114 w 129"/>
                <a:gd name="T95" fmla="*/ 93 h 93"/>
                <a:gd name="T96" fmla="*/ 124 w 129"/>
                <a:gd name="T97" fmla="*/ 93 h 93"/>
                <a:gd name="T98" fmla="*/ 124 w 129"/>
                <a:gd name="T99" fmla="*/ 93 h 93"/>
                <a:gd name="T100" fmla="*/ 129 w 129"/>
                <a:gd name="T101" fmla="*/ 86 h 93"/>
                <a:gd name="T102" fmla="*/ 129 w 129"/>
                <a:gd name="T103" fmla="*/ 83 h 93"/>
                <a:gd name="T104" fmla="*/ 127 w 129"/>
                <a:gd name="T105" fmla="*/ 75 h 93"/>
                <a:gd name="T106" fmla="*/ 120 w 129"/>
                <a:gd name="T107" fmla="*/ 76 h 93"/>
                <a:gd name="T108" fmla="*/ 117 w 129"/>
                <a:gd name="T109" fmla="*/ 76 h 93"/>
                <a:gd name="T110" fmla="*/ 105 w 129"/>
                <a:gd name="T111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93">
                  <a:moveTo>
                    <a:pt x="105" y="71"/>
                  </a:moveTo>
                  <a:lnTo>
                    <a:pt x="103" y="71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3" y="65"/>
                  </a:lnTo>
                  <a:lnTo>
                    <a:pt x="102" y="65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7" y="53"/>
                  </a:lnTo>
                  <a:lnTo>
                    <a:pt x="93" y="38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85" y="28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2" y="30"/>
                  </a:lnTo>
                  <a:lnTo>
                    <a:pt x="65" y="28"/>
                  </a:lnTo>
                  <a:lnTo>
                    <a:pt x="53" y="23"/>
                  </a:lnTo>
                  <a:lnTo>
                    <a:pt x="47" y="20"/>
                  </a:lnTo>
                  <a:lnTo>
                    <a:pt x="43" y="16"/>
                  </a:lnTo>
                  <a:lnTo>
                    <a:pt x="43" y="15"/>
                  </a:lnTo>
                  <a:lnTo>
                    <a:pt x="42" y="13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2" y="11"/>
                  </a:lnTo>
                  <a:lnTo>
                    <a:pt x="7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33" y="26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8" y="30"/>
                  </a:lnTo>
                  <a:lnTo>
                    <a:pt x="47" y="35"/>
                  </a:lnTo>
                  <a:lnTo>
                    <a:pt x="53" y="41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77" y="56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6"/>
                  </a:lnTo>
                  <a:lnTo>
                    <a:pt x="93" y="63"/>
                  </a:lnTo>
                  <a:lnTo>
                    <a:pt x="92" y="65"/>
                  </a:lnTo>
                  <a:lnTo>
                    <a:pt x="95" y="71"/>
                  </a:lnTo>
                  <a:lnTo>
                    <a:pt x="100" y="75"/>
                  </a:lnTo>
                  <a:lnTo>
                    <a:pt x="108" y="83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12" y="91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4" y="93"/>
                  </a:lnTo>
                  <a:lnTo>
                    <a:pt x="122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7" y="90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7" y="75"/>
                  </a:lnTo>
                  <a:lnTo>
                    <a:pt x="125" y="76"/>
                  </a:lnTo>
                  <a:lnTo>
                    <a:pt x="120" y="76"/>
                  </a:lnTo>
                  <a:lnTo>
                    <a:pt x="119" y="76"/>
                  </a:lnTo>
                  <a:lnTo>
                    <a:pt x="117" y="76"/>
                  </a:lnTo>
                  <a:lnTo>
                    <a:pt x="110" y="75"/>
                  </a:lnTo>
                  <a:lnTo>
                    <a:pt x="105" y="7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" name="Freeform 509"/>
            <p:cNvSpPr>
              <a:spLocks/>
            </p:cNvSpPr>
            <p:nvPr/>
          </p:nvSpPr>
          <p:spPr bwMode="auto">
            <a:xfrm>
              <a:off x="6057181" y="5141167"/>
              <a:ext cx="13503" cy="17553"/>
            </a:xfrm>
            <a:custGeom>
              <a:avLst/>
              <a:gdLst>
                <a:gd name="T0" fmla="*/ 10 w 10"/>
                <a:gd name="T1" fmla="*/ 1 h 13"/>
                <a:gd name="T2" fmla="*/ 9 w 10"/>
                <a:gd name="T3" fmla="*/ 0 h 13"/>
                <a:gd name="T4" fmla="*/ 9 w 10"/>
                <a:gd name="T5" fmla="*/ 0 h 13"/>
                <a:gd name="T6" fmla="*/ 7 w 10"/>
                <a:gd name="T7" fmla="*/ 0 h 13"/>
                <a:gd name="T8" fmla="*/ 7 w 10"/>
                <a:gd name="T9" fmla="*/ 1 h 13"/>
                <a:gd name="T10" fmla="*/ 4 w 10"/>
                <a:gd name="T11" fmla="*/ 6 h 13"/>
                <a:gd name="T12" fmla="*/ 0 w 10"/>
                <a:gd name="T13" fmla="*/ 11 h 13"/>
                <a:gd name="T14" fmla="*/ 0 w 10"/>
                <a:gd name="T15" fmla="*/ 11 h 13"/>
                <a:gd name="T16" fmla="*/ 0 w 10"/>
                <a:gd name="T17" fmla="*/ 13 h 13"/>
                <a:gd name="T18" fmla="*/ 2 w 10"/>
                <a:gd name="T19" fmla="*/ 13 h 13"/>
                <a:gd name="T20" fmla="*/ 2 w 10"/>
                <a:gd name="T21" fmla="*/ 13 h 13"/>
                <a:gd name="T22" fmla="*/ 5 w 10"/>
                <a:gd name="T23" fmla="*/ 10 h 13"/>
                <a:gd name="T24" fmla="*/ 7 w 10"/>
                <a:gd name="T25" fmla="*/ 10 h 13"/>
                <a:gd name="T26" fmla="*/ 10 w 10"/>
                <a:gd name="T27" fmla="*/ 1 h 13"/>
                <a:gd name="T28" fmla="*/ 10 w 10"/>
                <a:gd name="T2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4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" name="Freeform 510"/>
            <p:cNvSpPr>
              <a:spLocks/>
            </p:cNvSpPr>
            <p:nvPr/>
          </p:nvSpPr>
          <p:spPr bwMode="auto">
            <a:xfrm>
              <a:off x="6015324" y="5151970"/>
              <a:ext cx="10802" cy="9451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2 h 7"/>
                <a:gd name="T4" fmla="*/ 6 w 8"/>
                <a:gd name="T5" fmla="*/ 0 h 7"/>
                <a:gd name="T6" fmla="*/ 6 w 8"/>
                <a:gd name="T7" fmla="*/ 0 h 7"/>
                <a:gd name="T8" fmla="*/ 5 w 8"/>
                <a:gd name="T9" fmla="*/ 0 h 7"/>
                <a:gd name="T10" fmla="*/ 5 w 8"/>
                <a:gd name="T11" fmla="*/ 0 h 7"/>
                <a:gd name="T12" fmla="*/ 3 w 8"/>
                <a:gd name="T13" fmla="*/ 0 h 7"/>
                <a:gd name="T14" fmla="*/ 0 w 8"/>
                <a:gd name="T15" fmla="*/ 3 h 7"/>
                <a:gd name="T16" fmla="*/ 0 w 8"/>
                <a:gd name="T17" fmla="*/ 5 h 7"/>
                <a:gd name="T18" fmla="*/ 0 w 8"/>
                <a:gd name="T19" fmla="*/ 7 h 7"/>
                <a:gd name="T20" fmla="*/ 3 w 8"/>
                <a:gd name="T21" fmla="*/ 7 h 7"/>
                <a:gd name="T22" fmla="*/ 5 w 8"/>
                <a:gd name="T23" fmla="*/ 7 h 7"/>
                <a:gd name="T24" fmla="*/ 5 w 8"/>
                <a:gd name="T25" fmla="*/ 7 h 7"/>
                <a:gd name="T26" fmla="*/ 8 w 8"/>
                <a:gd name="T27" fmla="*/ 3 h 7"/>
                <a:gd name="T28" fmla="*/ 8 w 8"/>
                <a:gd name="T29" fmla="*/ 3 h 7"/>
                <a:gd name="T30" fmla="*/ 8 w 8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" name="Freeform 511"/>
            <p:cNvSpPr>
              <a:spLocks/>
            </p:cNvSpPr>
            <p:nvPr/>
          </p:nvSpPr>
          <p:spPr bwMode="auto">
            <a:xfrm>
              <a:off x="6035577" y="5151970"/>
              <a:ext cx="17554" cy="16203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7 h 12"/>
                <a:gd name="T4" fmla="*/ 11 w 13"/>
                <a:gd name="T5" fmla="*/ 7 h 12"/>
                <a:gd name="T6" fmla="*/ 10 w 13"/>
                <a:gd name="T7" fmla="*/ 5 h 12"/>
                <a:gd name="T8" fmla="*/ 6 w 13"/>
                <a:gd name="T9" fmla="*/ 3 h 12"/>
                <a:gd name="T10" fmla="*/ 3 w 13"/>
                <a:gd name="T11" fmla="*/ 2 h 12"/>
                <a:gd name="T12" fmla="*/ 1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0 h 12"/>
                <a:gd name="T24" fmla="*/ 5 w 13"/>
                <a:gd name="T25" fmla="*/ 10 h 12"/>
                <a:gd name="T26" fmla="*/ 5 w 13"/>
                <a:gd name="T27" fmla="*/ 10 h 12"/>
                <a:gd name="T28" fmla="*/ 8 w 13"/>
                <a:gd name="T29" fmla="*/ 12 h 12"/>
                <a:gd name="T30" fmla="*/ 10 w 13"/>
                <a:gd name="T31" fmla="*/ 12 h 12"/>
                <a:gd name="T32" fmla="*/ 10 w 13"/>
                <a:gd name="T33" fmla="*/ 12 h 12"/>
                <a:gd name="T34" fmla="*/ 11 w 13"/>
                <a:gd name="T35" fmla="*/ 10 h 12"/>
                <a:gd name="T36" fmla="*/ 11 w 13"/>
                <a:gd name="T37" fmla="*/ 8 h 12"/>
                <a:gd name="T38" fmla="*/ 13 w 13"/>
                <a:gd name="T39" fmla="*/ 7 h 12"/>
                <a:gd name="T40" fmla="*/ 13 w 13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6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" name="Freeform 512"/>
            <p:cNvSpPr>
              <a:spLocks/>
            </p:cNvSpPr>
            <p:nvPr/>
          </p:nvSpPr>
          <p:spPr bwMode="auto">
            <a:xfrm>
              <a:off x="6109842" y="5334255"/>
              <a:ext cx="13503" cy="20254"/>
            </a:xfrm>
            <a:custGeom>
              <a:avLst/>
              <a:gdLst>
                <a:gd name="T0" fmla="*/ 0 w 10"/>
                <a:gd name="T1" fmla="*/ 10 h 15"/>
                <a:gd name="T2" fmla="*/ 1 w 10"/>
                <a:gd name="T3" fmla="*/ 15 h 15"/>
                <a:gd name="T4" fmla="*/ 1 w 10"/>
                <a:gd name="T5" fmla="*/ 15 h 15"/>
                <a:gd name="T6" fmla="*/ 1 w 10"/>
                <a:gd name="T7" fmla="*/ 15 h 15"/>
                <a:gd name="T8" fmla="*/ 1 w 10"/>
                <a:gd name="T9" fmla="*/ 15 h 15"/>
                <a:gd name="T10" fmla="*/ 3 w 10"/>
                <a:gd name="T11" fmla="*/ 15 h 15"/>
                <a:gd name="T12" fmla="*/ 5 w 10"/>
                <a:gd name="T13" fmla="*/ 15 h 15"/>
                <a:gd name="T14" fmla="*/ 5 w 10"/>
                <a:gd name="T15" fmla="*/ 13 h 15"/>
                <a:gd name="T16" fmla="*/ 8 w 10"/>
                <a:gd name="T17" fmla="*/ 10 h 15"/>
                <a:gd name="T18" fmla="*/ 8 w 10"/>
                <a:gd name="T19" fmla="*/ 8 h 15"/>
                <a:gd name="T20" fmla="*/ 10 w 10"/>
                <a:gd name="T21" fmla="*/ 7 h 15"/>
                <a:gd name="T22" fmla="*/ 10 w 10"/>
                <a:gd name="T23" fmla="*/ 3 h 15"/>
                <a:gd name="T24" fmla="*/ 10 w 10"/>
                <a:gd name="T25" fmla="*/ 2 h 15"/>
                <a:gd name="T26" fmla="*/ 8 w 10"/>
                <a:gd name="T27" fmla="*/ 0 h 15"/>
                <a:gd name="T28" fmla="*/ 7 w 10"/>
                <a:gd name="T29" fmla="*/ 0 h 15"/>
                <a:gd name="T30" fmla="*/ 5 w 10"/>
                <a:gd name="T31" fmla="*/ 0 h 15"/>
                <a:gd name="T32" fmla="*/ 5 w 10"/>
                <a:gd name="T33" fmla="*/ 2 h 15"/>
                <a:gd name="T34" fmla="*/ 5 w 10"/>
                <a:gd name="T35" fmla="*/ 2 h 15"/>
                <a:gd name="T36" fmla="*/ 1 w 10"/>
                <a:gd name="T37" fmla="*/ 3 h 15"/>
                <a:gd name="T38" fmla="*/ 1 w 10"/>
                <a:gd name="T39" fmla="*/ 3 h 15"/>
                <a:gd name="T40" fmla="*/ 1 w 10"/>
                <a:gd name="T41" fmla="*/ 7 h 15"/>
                <a:gd name="T42" fmla="*/ 0 w 10"/>
                <a:gd name="T43" fmla="*/ 8 h 15"/>
                <a:gd name="T44" fmla="*/ 0 w 10"/>
                <a:gd name="T4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5">
                  <a:moveTo>
                    <a:pt x="0" y="10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" name="Freeform 513"/>
            <p:cNvSpPr>
              <a:spLocks/>
            </p:cNvSpPr>
            <p:nvPr/>
          </p:nvSpPr>
          <p:spPr bwMode="auto">
            <a:xfrm>
              <a:off x="6150350" y="5293747"/>
              <a:ext cx="31056" cy="37807"/>
            </a:xfrm>
            <a:custGeom>
              <a:avLst/>
              <a:gdLst>
                <a:gd name="T0" fmla="*/ 12 w 23"/>
                <a:gd name="T1" fmla="*/ 8 h 28"/>
                <a:gd name="T2" fmla="*/ 12 w 23"/>
                <a:gd name="T3" fmla="*/ 7 h 28"/>
                <a:gd name="T4" fmla="*/ 7 w 23"/>
                <a:gd name="T5" fmla="*/ 2 h 28"/>
                <a:gd name="T6" fmla="*/ 7 w 23"/>
                <a:gd name="T7" fmla="*/ 2 h 28"/>
                <a:gd name="T8" fmla="*/ 7 w 23"/>
                <a:gd name="T9" fmla="*/ 2 h 28"/>
                <a:gd name="T10" fmla="*/ 7 w 23"/>
                <a:gd name="T11" fmla="*/ 0 h 28"/>
                <a:gd name="T12" fmla="*/ 7 w 23"/>
                <a:gd name="T13" fmla="*/ 0 h 28"/>
                <a:gd name="T14" fmla="*/ 7 w 23"/>
                <a:gd name="T15" fmla="*/ 0 h 28"/>
                <a:gd name="T16" fmla="*/ 3 w 23"/>
                <a:gd name="T17" fmla="*/ 0 h 28"/>
                <a:gd name="T18" fmla="*/ 0 w 23"/>
                <a:gd name="T19" fmla="*/ 3 h 28"/>
                <a:gd name="T20" fmla="*/ 0 w 23"/>
                <a:gd name="T21" fmla="*/ 3 h 28"/>
                <a:gd name="T22" fmla="*/ 0 w 23"/>
                <a:gd name="T23" fmla="*/ 3 h 28"/>
                <a:gd name="T24" fmla="*/ 0 w 23"/>
                <a:gd name="T25" fmla="*/ 5 h 28"/>
                <a:gd name="T26" fmla="*/ 0 w 23"/>
                <a:gd name="T27" fmla="*/ 7 h 28"/>
                <a:gd name="T28" fmla="*/ 2 w 23"/>
                <a:gd name="T29" fmla="*/ 12 h 28"/>
                <a:gd name="T30" fmla="*/ 2 w 23"/>
                <a:gd name="T31" fmla="*/ 12 h 28"/>
                <a:gd name="T32" fmla="*/ 10 w 23"/>
                <a:gd name="T33" fmla="*/ 18 h 28"/>
                <a:gd name="T34" fmla="*/ 17 w 23"/>
                <a:gd name="T35" fmla="*/ 25 h 28"/>
                <a:gd name="T36" fmla="*/ 20 w 23"/>
                <a:gd name="T37" fmla="*/ 28 h 28"/>
                <a:gd name="T38" fmla="*/ 22 w 23"/>
                <a:gd name="T39" fmla="*/ 28 h 28"/>
                <a:gd name="T40" fmla="*/ 23 w 23"/>
                <a:gd name="T41" fmla="*/ 20 h 28"/>
                <a:gd name="T42" fmla="*/ 23 w 23"/>
                <a:gd name="T43" fmla="*/ 20 h 28"/>
                <a:gd name="T44" fmla="*/ 20 w 23"/>
                <a:gd name="T45" fmla="*/ 10 h 28"/>
                <a:gd name="T46" fmla="*/ 20 w 23"/>
                <a:gd name="T47" fmla="*/ 8 h 28"/>
                <a:gd name="T48" fmla="*/ 18 w 23"/>
                <a:gd name="T49" fmla="*/ 8 h 28"/>
                <a:gd name="T50" fmla="*/ 17 w 23"/>
                <a:gd name="T51" fmla="*/ 8 h 28"/>
                <a:gd name="T52" fmla="*/ 13 w 23"/>
                <a:gd name="T53" fmla="*/ 8 h 28"/>
                <a:gd name="T54" fmla="*/ 12 w 23"/>
                <a:gd name="T5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28">
                  <a:moveTo>
                    <a:pt x="12" y="8"/>
                  </a:moveTo>
                  <a:lnTo>
                    <a:pt x="12" y="7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0" y="18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2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" name="Freeform 514"/>
            <p:cNvSpPr>
              <a:spLocks/>
            </p:cNvSpPr>
            <p:nvPr/>
          </p:nvSpPr>
          <p:spPr bwMode="auto">
            <a:xfrm>
              <a:off x="6150350" y="5412570"/>
              <a:ext cx="13503" cy="16203"/>
            </a:xfrm>
            <a:custGeom>
              <a:avLst/>
              <a:gdLst>
                <a:gd name="T0" fmla="*/ 5 w 10"/>
                <a:gd name="T1" fmla="*/ 9 h 12"/>
                <a:gd name="T2" fmla="*/ 5 w 10"/>
                <a:gd name="T3" fmla="*/ 11 h 12"/>
                <a:gd name="T4" fmla="*/ 5 w 10"/>
                <a:gd name="T5" fmla="*/ 11 h 12"/>
                <a:gd name="T6" fmla="*/ 7 w 10"/>
                <a:gd name="T7" fmla="*/ 12 h 12"/>
                <a:gd name="T8" fmla="*/ 8 w 10"/>
                <a:gd name="T9" fmla="*/ 12 h 12"/>
                <a:gd name="T10" fmla="*/ 10 w 10"/>
                <a:gd name="T11" fmla="*/ 9 h 12"/>
                <a:gd name="T12" fmla="*/ 10 w 10"/>
                <a:gd name="T13" fmla="*/ 7 h 12"/>
                <a:gd name="T14" fmla="*/ 10 w 10"/>
                <a:gd name="T15" fmla="*/ 7 h 12"/>
                <a:gd name="T16" fmla="*/ 10 w 10"/>
                <a:gd name="T17" fmla="*/ 7 h 12"/>
                <a:gd name="T18" fmla="*/ 8 w 10"/>
                <a:gd name="T19" fmla="*/ 4 h 12"/>
                <a:gd name="T20" fmla="*/ 8 w 10"/>
                <a:gd name="T21" fmla="*/ 4 h 12"/>
                <a:gd name="T22" fmla="*/ 7 w 10"/>
                <a:gd name="T23" fmla="*/ 2 h 12"/>
                <a:gd name="T24" fmla="*/ 7 w 10"/>
                <a:gd name="T25" fmla="*/ 0 h 12"/>
                <a:gd name="T26" fmla="*/ 5 w 10"/>
                <a:gd name="T27" fmla="*/ 0 h 12"/>
                <a:gd name="T28" fmla="*/ 2 w 10"/>
                <a:gd name="T29" fmla="*/ 0 h 12"/>
                <a:gd name="T30" fmla="*/ 0 w 10"/>
                <a:gd name="T31" fmla="*/ 0 h 12"/>
                <a:gd name="T32" fmla="*/ 0 w 10"/>
                <a:gd name="T33" fmla="*/ 0 h 12"/>
                <a:gd name="T34" fmla="*/ 2 w 10"/>
                <a:gd name="T35" fmla="*/ 6 h 12"/>
                <a:gd name="T36" fmla="*/ 5 w 10"/>
                <a:gd name="T3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2">
                  <a:moveTo>
                    <a:pt x="5" y="9"/>
                  </a:moveTo>
                  <a:lnTo>
                    <a:pt x="5" y="11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5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" name="Freeform 515"/>
            <p:cNvSpPr>
              <a:spLocks/>
            </p:cNvSpPr>
            <p:nvPr/>
          </p:nvSpPr>
          <p:spPr bwMode="auto">
            <a:xfrm>
              <a:off x="6103090" y="5293747"/>
              <a:ext cx="6752" cy="4050"/>
            </a:xfrm>
            <a:custGeom>
              <a:avLst/>
              <a:gdLst>
                <a:gd name="T0" fmla="*/ 0 w 5"/>
                <a:gd name="T1" fmla="*/ 3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3 w 5"/>
                <a:gd name="T15" fmla="*/ 0 h 3"/>
                <a:gd name="T16" fmla="*/ 3 w 5"/>
                <a:gd name="T17" fmla="*/ 0 h 3"/>
                <a:gd name="T18" fmla="*/ 1 w 5"/>
                <a:gd name="T19" fmla="*/ 0 h 3"/>
                <a:gd name="T20" fmla="*/ 0 w 5"/>
                <a:gd name="T21" fmla="*/ 2 h 3"/>
                <a:gd name="T22" fmla="*/ 0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" name="Freeform 516"/>
            <p:cNvSpPr>
              <a:spLocks/>
            </p:cNvSpPr>
            <p:nvPr/>
          </p:nvSpPr>
          <p:spPr bwMode="auto">
            <a:xfrm>
              <a:off x="6167903" y="5038547"/>
              <a:ext cx="40508" cy="32406"/>
            </a:xfrm>
            <a:custGeom>
              <a:avLst/>
              <a:gdLst>
                <a:gd name="T0" fmla="*/ 2 w 30"/>
                <a:gd name="T1" fmla="*/ 7 h 24"/>
                <a:gd name="T2" fmla="*/ 0 w 30"/>
                <a:gd name="T3" fmla="*/ 9 h 24"/>
                <a:gd name="T4" fmla="*/ 2 w 30"/>
                <a:gd name="T5" fmla="*/ 17 h 24"/>
                <a:gd name="T6" fmla="*/ 4 w 30"/>
                <a:gd name="T7" fmla="*/ 19 h 24"/>
                <a:gd name="T8" fmla="*/ 4 w 30"/>
                <a:gd name="T9" fmla="*/ 19 h 24"/>
                <a:gd name="T10" fmla="*/ 10 w 30"/>
                <a:gd name="T11" fmla="*/ 22 h 24"/>
                <a:gd name="T12" fmla="*/ 10 w 30"/>
                <a:gd name="T13" fmla="*/ 22 h 24"/>
                <a:gd name="T14" fmla="*/ 24 w 30"/>
                <a:gd name="T15" fmla="*/ 24 h 24"/>
                <a:gd name="T16" fmla="*/ 24 w 30"/>
                <a:gd name="T17" fmla="*/ 19 h 24"/>
                <a:gd name="T18" fmla="*/ 24 w 30"/>
                <a:gd name="T19" fmla="*/ 19 h 24"/>
                <a:gd name="T20" fmla="*/ 24 w 30"/>
                <a:gd name="T21" fmla="*/ 17 h 24"/>
                <a:gd name="T22" fmla="*/ 22 w 30"/>
                <a:gd name="T23" fmla="*/ 17 h 24"/>
                <a:gd name="T24" fmla="*/ 22 w 30"/>
                <a:gd name="T25" fmla="*/ 15 h 24"/>
                <a:gd name="T26" fmla="*/ 24 w 30"/>
                <a:gd name="T27" fmla="*/ 12 h 24"/>
                <a:gd name="T28" fmla="*/ 24 w 30"/>
                <a:gd name="T29" fmla="*/ 12 h 24"/>
                <a:gd name="T30" fmla="*/ 25 w 30"/>
                <a:gd name="T31" fmla="*/ 7 h 24"/>
                <a:gd name="T32" fmla="*/ 29 w 30"/>
                <a:gd name="T33" fmla="*/ 2 h 24"/>
                <a:gd name="T34" fmla="*/ 29 w 30"/>
                <a:gd name="T35" fmla="*/ 2 h 24"/>
                <a:gd name="T36" fmla="*/ 30 w 30"/>
                <a:gd name="T37" fmla="*/ 0 h 24"/>
                <a:gd name="T38" fmla="*/ 30 w 30"/>
                <a:gd name="T39" fmla="*/ 0 h 24"/>
                <a:gd name="T40" fmla="*/ 5 w 30"/>
                <a:gd name="T41" fmla="*/ 4 h 24"/>
                <a:gd name="T42" fmla="*/ 4 w 30"/>
                <a:gd name="T43" fmla="*/ 5 h 24"/>
                <a:gd name="T44" fmla="*/ 2 w 30"/>
                <a:gd name="T45" fmla="*/ 5 h 24"/>
                <a:gd name="T46" fmla="*/ 2 w 30"/>
                <a:gd name="T4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24">
                  <a:moveTo>
                    <a:pt x="2" y="7"/>
                  </a:moveTo>
                  <a:lnTo>
                    <a:pt x="0" y="9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24" y="24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7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" name="Freeform 517"/>
            <p:cNvSpPr>
              <a:spLocks/>
            </p:cNvSpPr>
            <p:nvPr/>
          </p:nvSpPr>
          <p:spPr bwMode="auto">
            <a:xfrm>
              <a:off x="6201660" y="4977785"/>
              <a:ext cx="25655" cy="13503"/>
            </a:xfrm>
            <a:custGeom>
              <a:avLst/>
              <a:gdLst>
                <a:gd name="T0" fmla="*/ 0 w 19"/>
                <a:gd name="T1" fmla="*/ 4 h 10"/>
                <a:gd name="T2" fmla="*/ 2 w 19"/>
                <a:gd name="T3" fmla="*/ 7 h 10"/>
                <a:gd name="T4" fmla="*/ 2 w 19"/>
                <a:gd name="T5" fmla="*/ 7 h 10"/>
                <a:gd name="T6" fmla="*/ 5 w 19"/>
                <a:gd name="T7" fmla="*/ 9 h 10"/>
                <a:gd name="T8" fmla="*/ 7 w 19"/>
                <a:gd name="T9" fmla="*/ 9 h 10"/>
                <a:gd name="T10" fmla="*/ 10 w 19"/>
                <a:gd name="T11" fmla="*/ 10 h 10"/>
                <a:gd name="T12" fmla="*/ 10 w 19"/>
                <a:gd name="T13" fmla="*/ 10 h 10"/>
                <a:gd name="T14" fmla="*/ 14 w 19"/>
                <a:gd name="T15" fmla="*/ 10 h 10"/>
                <a:gd name="T16" fmla="*/ 15 w 19"/>
                <a:gd name="T17" fmla="*/ 10 h 10"/>
                <a:gd name="T18" fmla="*/ 17 w 19"/>
                <a:gd name="T19" fmla="*/ 9 h 10"/>
                <a:gd name="T20" fmla="*/ 19 w 19"/>
                <a:gd name="T21" fmla="*/ 9 h 10"/>
                <a:gd name="T22" fmla="*/ 19 w 19"/>
                <a:gd name="T23" fmla="*/ 7 h 10"/>
                <a:gd name="T24" fmla="*/ 19 w 19"/>
                <a:gd name="T25" fmla="*/ 4 h 10"/>
                <a:gd name="T26" fmla="*/ 19 w 19"/>
                <a:gd name="T27" fmla="*/ 4 h 10"/>
                <a:gd name="T28" fmla="*/ 15 w 19"/>
                <a:gd name="T29" fmla="*/ 2 h 10"/>
                <a:gd name="T30" fmla="*/ 15 w 19"/>
                <a:gd name="T31" fmla="*/ 2 h 10"/>
                <a:gd name="T32" fmla="*/ 14 w 19"/>
                <a:gd name="T33" fmla="*/ 2 h 10"/>
                <a:gd name="T34" fmla="*/ 10 w 19"/>
                <a:gd name="T35" fmla="*/ 0 h 10"/>
                <a:gd name="T36" fmla="*/ 9 w 19"/>
                <a:gd name="T37" fmla="*/ 0 h 10"/>
                <a:gd name="T38" fmla="*/ 9 w 19"/>
                <a:gd name="T39" fmla="*/ 0 h 10"/>
                <a:gd name="T40" fmla="*/ 7 w 19"/>
                <a:gd name="T41" fmla="*/ 2 h 10"/>
                <a:gd name="T42" fmla="*/ 5 w 19"/>
                <a:gd name="T43" fmla="*/ 2 h 10"/>
                <a:gd name="T44" fmla="*/ 0 w 19"/>
                <a:gd name="T4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" name="Freeform 518"/>
            <p:cNvSpPr>
              <a:spLocks/>
            </p:cNvSpPr>
            <p:nvPr/>
          </p:nvSpPr>
          <p:spPr bwMode="auto">
            <a:xfrm>
              <a:off x="6166553" y="5100659"/>
              <a:ext cx="6752" cy="10802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1 w 5"/>
                <a:gd name="T5" fmla="*/ 0 h 8"/>
                <a:gd name="T6" fmla="*/ 0 w 5"/>
                <a:gd name="T7" fmla="*/ 1 h 8"/>
                <a:gd name="T8" fmla="*/ 0 w 5"/>
                <a:gd name="T9" fmla="*/ 3 h 8"/>
                <a:gd name="T10" fmla="*/ 0 w 5"/>
                <a:gd name="T11" fmla="*/ 5 h 8"/>
                <a:gd name="T12" fmla="*/ 0 w 5"/>
                <a:gd name="T13" fmla="*/ 6 h 8"/>
                <a:gd name="T14" fmla="*/ 1 w 5"/>
                <a:gd name="T15" fmla="*/ 8 h 8"/>
                <a:gd name="T16" fmla="*/ 1 w 5"/>
                <a:gd name="T17" fmla="*/ 8 h 8"/>
                <a:gd name="T18" fmla="*/ 1 w 5"/>
                <a:gd name="T19" fmla="*/ 8 h 8"/>
                <a:gd name="T20" fmla="*/ 3 w 5"/>
                <a:gd name="T21" fmla="*/ 5 h 8"/>
                <a:gd name="T22" fmla="*/ 5 w 5"/>
                <a:gd name="T23" fmla="*/ 3 h 8"/>
                <a:gd name="T24" fmla="*/ 5 w 5"/>
                <a:gd name="T25" fmla="*/ 1 h 8"/>
                <a:gd name="T26" fmla="*/ 5 w 5"/>
                <a:gd name="T27" fmla="*/ 1 h 8"/>
                <a:gd name="T28" fmla="*/ 5 w 5"/>
                <a:gd name="T29" fmla="*/ 1 h 8"/>
                <a:gd name="T30" fmla="*/ 3 w 5"/>
                <a:gd name="T31" fmla="*/ 0 h 8"/>
                <a:gd name="T32" fmla="*/ 3 w 5"/>
                <a:gd name="T33" fmla="*/ 0 h 8"/>
                <a:gd name="T34" fmla="*/ 1 w 5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" name="Freeform 519"/>
            <p:cNvSpPr>
              <a:spLocks/>
            </p:cNvSpPr>
            <p:nvPr/>
          </p:nvSpPr>
          <p:spPr bwMode="auto">
            <a:xfrm>
              <a:off x="6111192" y="5444976"/>
              <a:ext cx="5401" cy="2701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2 w 4"/>
                <a:gd name="T5" fmla="*/ 2 h 2"/>
                <a:gd name="T6" fmla="*/ 2 w 4"/>
                <a:gd name="T7" fmla="*/ 2 h 2"/>
                <a:gd name="T8" fmla="*/ 4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2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" name="Freeform 520"/>
            <p:cNvSpPr>
              <a:spLocks/>
            </p:cNvSpPr>
            <p:nvPr/>
          </p:nvSpPr>
          <p:spPr bwMode="auto">
            <a:xfrm>
              <a:off x="6140898" y="5435525"/>
              <a:ext cx="6752" cy="9451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2 h 7"/>
                <a:gd name="T4" fmla="*/ 4 w 5"/>
                <a:gd name="T5" fmla="*/ 2 h 7"/>
                <a:gd name="T6" fmla="*/ 4 w 5"/>
                <a:gd name="T7" fmla="*/ 2 h 7"/>
                <a:gd name="T8" fmla="*/ 2 w 5"/>
                <a:gd name="T9" fmla="*/ 0 h 7"/>
                <a:gd name="T10" fmla="*/ 0 w 5"/>
                <a:gd name="T11" fmla="*/ 4 h 7"/>
                <a:gd name="T12" fmla="*/ 0 w 5"/>
                <a:gd name="T13" fmla="*/ 4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2 w 5"/>
                <a:gd name="T23" fmla="*/ 7 h 7"/>
                <a:gd name="T24" fmla="*/ 4 w 5"/>
                <a:gd name="T25" fmla="*/ 7 h 7"/>
                <a:gd name="T26" fmla="*/ 5 w 5"/>
                <a:gd name="T27" fmla="*/ 7 h 7"/>
                <a:gd name="T28" fmla="*/ 5 w 5"/>
                <a:gd name="T29" fmla="*/ 5 h 7"/>
                <a:gd name="T30" fmla="*/ 5 w 5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" name="Freeform 521"/>
            <p:cNvSpPr>
              <a:spLocks/>
            </p:cNvSpPr>
            <p:nvPr/>
          </p:nvSpPr>
          <p:spPr bwMode="auto">
            <a:xfrm>
              <a:off x="6150350" y="5338306"/>
              <a:ext cx="6752" cy="5401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4 h 4"/>
                <a:gd name="T8" fmla="*/ 5 w 5"/>
                <a:gd name="T9" fmla="*/ 0 h 4"/>
                <a:gd name="T10" fmla="*/ 5 w 5"/>
                <a:gd name="T11" fmla="*/ 0 h 4"/>
                <a:gd name="T12" fmla="*/ 5 w 5"/>
                <a:gd name="T13" fmla="*/ 0 h 4"/>
                <a:gd name="T14" fmla="*/ 3 w 5"/>
                <a:gd name="T15" fmla="*/ 0 h 4"/>
                <a:gd name="T16" fmla="*/ 2 w 5"/>
                <a:gd name="T17" fmla="*/ 0 h 4"/>
                <a:gd name="T18" fmla="*/ 0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" name="Freeform 522"/>
            <p:cNvSpPr>
              <a:spLocks/>
            </p:cNvSpPr>
            <p:nvPr/>
          </p:nvSpPr>
          <p:spPr bwMode="auto">
            <a:xfrm>
              <a:off x="6150350" y="5442276"/>
              <a:ext cx="6752" cy="6751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4 h 5"/>
                <a:gd name="T4" fmla="*/ 2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4 h 5"/>
                <a:gd name="T16" fmla="*/ 5 w 5"/>
                <a:gd name="T17" fmla="*/ 4 h 5"/>
                <a:gd name="T18" fmla="*/ 5 w 5"/>
                <a:gd name="T19" fmla="*/ 2 h 5"/>
                <a:gd name="T20" fmla="*/ 5 w 5"/>
                <a:gd name="T21" fmla="*/ 2 h 5"/>
                <a:gd name="T22" fmla="*/ 3 w 5"/>
                <a:gd name="T23" fmla="*/ 2 h 5"/>
                <a:gd name="T24" fmla="*/ 2 w 5"/>
                <a:gd name="T25" fmla="*/ 2 h 5"/>
                <a:gd name="T26" fmla="*/ 2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" name="Freeform 523"/>
            <p:cNvSpPr>
              <a:spLocks/>
            </p:cNvSpPr>
            <p:nvPr/>
          </p:nvSpPr>
          <p:spPr bwMode="auto">
            <a:xfrm>
              <a:off x="6127395" y="5392317"/>
              <a:ext cx="12153" cy="12152"/>
            </a:xfrm>
            <a:custGeom>
              <a:avLst/>
              <a:gdLst>
                <a:gd name="T0" fmla="*/ 9 w 9"/>
                <a:gd name="T1" fmla="*/ 2 h 9"/>
                <a:gd name="T2" fmla="*/ 9 w 9"/>
                <a:gd name="T3" fmla="*/ 2 h 9"/>
                <a:gd name="T4" fmla="*/ 9 w 9"/>
                <a:gd name="T5" fmla="*/ 0 h 9"/>
                <a:gd name="T6" fmla="*/ 7 w 9"/>
                <a:gd name="T7" fmla="*/ 0 h 9"/>
                <a:gd name="T8" fmla="*/ 5 w 9"/>
                <a:gd name="T9" fmla="*/ 0 h 9"/>
                <a:gd name="T10" fmla="*/ 4 w 9"/>
                <a:gd name="T11" fmla="*/ 2 h 9"/>
                <a:gd name="T12" fmla="*/ 2 w 9"/>
                <a:gd name="T13" fmla="*/ 2 h 9"/>
                <a:gd name="T14" fmla="*/ 0 w 9"/>
                <a:gd name="T15" fmla="*/ 5 h 9"/>
                <a:gd name="T16" fmla="*/ 0 w 9"/>
                <a:gd name="T17" fmla="*/ 9 h 9"/>
                <a:gd name="T18" fmla="*/ 7 w 9"/>
                <a:gd name="T19" fmla="*/ 9 h 9"/>
                <a:gd name="T20" fmla="*/ 9 w 9"/>
                <a:gd name="T21" fmla="*/ 9 h 9"/>
                <a:gd name="T22" fmla="*/ 9 w 9"/>
                <a:gd name="T23" fmla="*/ 7 h 9"/>
                <a:gd name="T24" fmla="*/ 9 w 9"/>
                <a:gd name="T25" fmla="*/ 2 h 9"/>
                <a:gd name="T26" fmla="*/ 9 w 9"/>
                <a:gd name="T27" fmla="*/ 2 h 9"/>
                <a:gd name="T28" fmla="*/ 9 w 9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" name="Freeform 524"/>
            <p:cNvSpPr>
              <a:spLocks/>
            </p:cNvSpPr>
            <p:nvPr/>
          </p:nvSpPr>
          <p:spPr bwMode="auto">
            <a:xfrm>
              <a:off x="5649402" y="5084456"/>
              <a:ext cx="47260" cy="56711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  <a:gd name="T104" fmla="*/ 20 w 35"/>
                <a:gd name="T105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0" y="3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" name="Freeform 525"/>
            <p:cNvSpPr>
              <a:spLocks/>
            </p:cNvSpPr>
            <p:nvPr/>
          </p:nvSpPr>
          <p:spPr bwMode="auto">
            <a:xfrm>
              <a:off x="5649402" y="5084456"/>
              <a:ext cx="47260" cy="56711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" name="Freeform 526"/>
            <p:cNvSpPr>
              <a:spLocks/>
            </p:cNvSpPr>
            <p:nvPr/>
          </p:nvSpPr>
          <p:spPr bwMode="auto">
            <a:xfrm>
              <a:off x="5675057" y="5129015"/>
              <a:ext cx="1351" cy="270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" name="Freeform 527"/>
            <p:cNvSpPr>
              <a:spLocks/>
            </p:cNvSpPr>
            <p:nvPr/>
          </p:nvSpPr>
          <p:spPr bwMode="auto">
            <a:xfrm>
              <a:off x="5675057" y="5129015"/>
              <a:ext cx="1351" cy="270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" name="Rectangle 528"/>
            <p:cNvSpPr>
              <a:spLocks noChangeArrowheads="1"/>
            </p:cNvSpPr>
            <p:nvPr/>
          </p:nvSpPr>
          <p:spPr bwMode="auto">
            <a:xfrm>
              <a:off x="5675057" y="5131715"/>
              <a:ext cx="1351" cy="135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" name="Freeform 529"/>
            <p:cNvSpPr>
              <a:spLocks/>
            </p:cNvSpPr>
            <p:nvPr/>
          </p:nvSpPr>
          <p:spPr bwMode="auto">
            <a:xfrm>
              <a:off x="5675057" y="5131715"/>
              <a:ext cx="1351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" name="Freeform 530"/>
            <p:cNvSpPr>
              <a:spLocks/>
            </p:cNvSpPr>
            <p:nvPr/>
          </p:nvSpPr>
          <p:spPr bwMode="auto">
            <a:xfrm>
              <a:off x="6093639" y="5327504"/>
              <a:ext cx="4051" cy="13503"/>
            </a:xfrm>
            <a:custGeom>
              <a:avLst/>
              <a:gdLst>
                <a:gd name="T0" fmla="*/ 0 w 3"/>
                <a:gd name="T1" fmla="*/ 8 h 10"/>
                <a:gd name="T2" fmla="*/ 0 w 3"/>
                <a:gd name="T3" fmla="*/ 10 h 10"/>
                <a:gd name="T4" fmla="*/ 2 w 3"/>
                <a:gd name="T5" fmla="*/ 7 h 10"/>
                <a:gd name="T6" fmla="*/ 3 w 3"/>
                <a:gd name="T7" fmla="*/ 2 h 10"/>
                <a:gd name="T8" fmla="*/ 3 w 3"/>
                <a:gd name="T9" fmla="*/ 0 h 10"/>
                <a:gd name="T10" fmla="*/ 2 w 3"/>
                <a:gd name="T11" fmla="*/ 0 h 10"/>
                <a:gd name="T12" fmla="*/ 2 w 3"/>
                <a:gd name="T13" fmla="*/ 2 h 10"/>
                <a:gd name="T14" fmla="*/ 0 w 3"/>
                <a:gd name="T15" fmla="*/ 3 h 10"/>
                <a:gd name="T16" fmla="*/ 0 w 3"/>
                <a:gd name="T17" fmla="*/ 5 h 10"/>
                <a:gd name="T18" fmla="*/ 0 w 3"/>
                <a:gd name="T19" fmla="*/ 8 h 10"/>
                <a:gd name="T20" fmla="*/ 0 w 3"/>
                <a:gd name="T21" fmla="*/ 8 h 10"/>
                <a:gd name="T22" fmla="*/ 0 w 3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0" y="8"/>
                  </a:move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" name="Freeform 531"/>
            <p:cNvSpPr>
              <a:spLocks/>
            </p:cNvSpPr>
            <p:nvPr/>
          </p:nvSpPr>
          <p:spPr bwMode="auto">
            <a:xfrm>
              <a:off x="6022075" y="5377463"/>
              <a:ext cx="20254" cy="10802"/>
            </a:xfrm>
            <a:custGeom>
              <a:avLst/>
              <a:gdLst>
                <a:gd name="T0" fmla="*/ 0 w 15"/>
                <a:gd name="T1" fmla="*/ 6 h 8"/>
                <a:gd name="T2" fmla="*/ 1 w 15"/>
                <a:gd name="T3" fmla="*/ 6 h 8"/>
                <a:gd name="T4" fmla="*/ 3 w 15"/>
                <a:gd name="T5" fmla="*/ 8 h 8"/>
                <a:gd name="T6" fmla="*/ 3 w 15"/>
                <a:gd name="T7" fmla="*/ 8 h 8"/>
                <a:gd name="T8" fmla="*/ 10 w 15"/>
                <a:gd name="T9" fmla="*/ 5 h 8"/>
                <a:gd name="T10" fmla="*/ 10 w 15"/>
                <a:gd name="T11" fmla="*/ 5 h 8"/>
                <a:gd name="T12" fmla="*/ 15 w 15"/>
                <a:gd name="T13" fmla="*/ 1 h 8"/>
                <a:gd name="T14" fmla="*/ 15 w 15"/>
                <a:gd name="T15" fmla="*/ 0 h 8"/>
                <a:gd name="T16" fmla="*/ 15 w 15"/>
                <a:gd name="T17" fmla="*/ 0 h 8"/>
                <a:gd name="T18" fmla="*/ 13 w 15"/>
                <a:gd name="T19" fmla="*/ 0 h 8"/>
                <a:gd name="T20" fmla="*/ 11 w 15"/>
                <a:gd name="T21" fmla="*/ 1 h 8"/>
                <a:gd name="T22" fmla="*/ 6 w 15"/>
                <a:gd name="T23" fmla="*/ 1 h 8"/>
                <a:gd name="T24" fmla="*/ 1 w 15"/>
                <a:gd name="T25" fmla="*/ 6 h 8"/>
                <a:gd name="T26" fmla="*/ 0 w 15"/>
                <a:gd name="T2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6" y="1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" name="Freeform 532"/>
            <p:cNvSpPr>
              <a:spLocks/>
            </p:cNvSpPr>
            <p:nvPr/>
          </p:nvSpPr>
          <p:spPr bwMode="auto">
            <a:xfrm>
              <a:off x="6026126" y="5327504"/>
              <a:ext cx="13503" cy="10802"/>
            </a:xfrm>
            <a:custGeom>
              <a:avLst/>
              <a:gdLst>
                <a:gd name="T0" fmla="*/ 10 w 10"/>
                <a:gd name="T1" fmla="*/ 0 h 8"/>
                <a:gd name="T2" fmla="*/ 8 w 10"/>
                <a:gd name="T3" fmla="*/ 0 h 8"/>
                <a:gd name="T4" fmla="*/ 7 w 10"/>
                <a:gd name="T5" fmla="*/ 0 h 8"/>
                <a:gd name="T6" fmla="*/ 0 w 10"/>
                <a:gd name="T7" fmla="*/ 2 h 8"/>
                <a:gd name="T8" fmla="*/ 0 w 10"/>
                <a:gd name="T9" fmla="*/ 2 h 8"/>
                <a:gd name="T10" fmla="*/ 0 w 10"/>
                <a:gd name="T11" fmla="*/ 2 h 8"/>
                <a:gd name="T12" fmla="*/ 0 w 10"/>
                <a:gd name="T13" fmla="*/ 5 h 8"/>
                <a:gd name="T14" fmla="*/ 2 w 10"/>
                <a:gd name="T15" fmla="*/ 8 h 8"/>
                <a:gd name="T16" fmla="*/ 3 w 10"/>
                <a:gd name="T17" fmla="*/ 8 h 8"/>
                <a:gd name="T18" fmla="*/ 3 w 10"/>
                <a:gd name="T19" fmla="*/ 8 h 8"/>
                <a:gd name="T20" fmla="*/ 5 w 10"/>
                <a:gd name="T21" fmla="*/ 8 h 8"/>
                <a:gd name="T22" fmla="*/ 7 w 10"/>
                <a:gd name="T23" fmla="*/ 8 h 8"/>
                <a:gd name="T24" fmla="*/ 10 w 10"/>
                <a:gd name="T25" fmla="*/ 3 h 8"/>
                <a:gd name="T26" fmla="*/ 10 w 10"/>
                <a:gd name="T27" fmla="*/ 2 h 8"/>
                <a:gd name="T28" fmla="*/ 10 w 10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" name="Freeform 533"/>
            <p:cNvSpPr>
              <a:spLocks/>
            </p:cNvSpPr>
            <p:nvPr/>
          </p:nvSpPr>
          <p:spPr bwMode="auto">
            <a:xfrm>
              <a:off x="6022075" y="5300499"/>
              <a:ext cx="14853" cy="16203"/>
            </a:xfrm>
            <a:custGeom>
              <a:avLst/>
              <a:gdLst>
                <a:gd name="T0" fmla="*/ 11 w 11"/>
                <a:gd name="T1" fmla="*/ 5 h 12"/>
                <a:gd name="T2" fmla="*/ 10 w 11"/>
                <a:gd name="T3" fmla="*/ 2 h 12"/>
                <a:gd name="T4" fmla="*/ 10 w 11"/>
                <a:gd name="T5" fmla="*/ 0 h 12"/>
                <a:gd name="T6" fmla="*/ 6 w 11"/>
                <a:gd name="T7" fmla="*/ 0 h 12"/>
                <a:gd name="T8" fmla="*/ 6 w 11"/>
                <a:gd name="T9" fmla="*/ 0 h 12"/>
                <a:gd name="T10" fmla="*/ 6 w 11"/>
                <a:gd name="T11" fmla="*/ 0 h 12"/>
                <a:gd name="T12" fmla="*/ 3 w 11"/>
                <a:gd name="T13" fmla="*/ 2 h 12"/>
                <a:gd name="T14" fmla="*/ 1 w 11"/>
                <a:gd name="T15" fmla="*/ 3 h 12"/>
                <a:gd name="T16" fmla="*/ 0 w 11"/>
                <a:gd name="T17" fmla="*/ 8 h 12"/>
                <a:gd name="T18" fmla="*/ 0 w 11"/>
                <a:gd name="T19" fmla="*/ 10 h 12"/>
                <a:gd name="T20" fmla="*/ 5 w 11"/>
                <a:gd name="T21" fmla="*/ 12 h 12"/>
                <a:gd name="T22" fmla="*/ 5 w 11"/>
                <a:gd name="T23" fmla="*/ 12 h 12"/>
                <a:gd name="T24" fmla="*/ 5 w 11"/>
                <a:gd name="T25" fmla="*/ 10 h 12"/>
                <a:gd name="T26" fmla="*/ 6 w 11"/>
                <a:gd name="T27" fmla="*/ 8 h 12"/>
                <a:gd name="T28" fmla="*/ 8 w 11"/>
                <a:gd name="T29" fmla="*/ 8 h 12"/>
                <a:gd name="T30" fmla="*/ 10 w 11"/>
                <a:gd name="T31" fmla="*/ 7 h 12"/>
                <a:gd name="T32" fmla="*/ 11 w 11"/>
                <a:gd name="T33" fmla="*/ 7 h 12"/>
                <a:gd name="T34" fmla="*/ 11 w 11"/>
                <a:gd name="T3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" name="Freeform 534"/>
            <p:cNvSpPr>
              <a:spLocks/>
            </p:cNvSpPr>
            <p:nvPr/>
          </p:nvSpPr>
          <p:spPr bwMode="auto">
            <a:xfrm>
              <a:off x="6049080" y="5593505"/>
              <a:ext cx="286256" cy="76965"/>
            </a:xfrm>
            <a:custGeom>
              <a:avLst/>
              <a:gdLst>
                <a:gd name="T0" fmla="*/ 1 w 212"/>
                <a:gd name="T1" fmla="*/ 32 h 57"/>
                <a:gd name="T2" fmla="*/ 5 w 212"/>
                <a:gd name="T3" fmla="*/ 35 h 57"/>
                <a:gd name="T4" fmla="*/ 16 w 212"/>
                <a:gd name="T5" fmla="*/ 35 h 57"/>
                <a:gd name="T6" fmla="*/ 35 w 212"/>
                <a:gd name="T7" fmla="*/ 33 h 57"/>
                <a:gd name="T8" fmla="*/ 36 w 212"/>
                <a:gd name="T9" fmla="*/ 35 h 57"/>
                <a:gd name="T10" fmla="*/ 43 w 212"/>
                <a:gd name="T11" fmla="*/ 37 h 57"/>
                <a:gd name="T12" fmla="*/ 62 w 212"/>
                <a:gd name="T13" fmla="*/ 37 h 57"/>
                <a:gd name="T14" fmla="*/ 90 w 212"/>
                <a:gd name="T15" fmla="*/ 43 h 57"/>
                <a:gd name="T16" fmla="*/ 95 w 212"/>
                <a:gd name="T17" fmla="*/ 47 h 57"/>
                <a:gd name="T18" fmla="*/ 95 w 212"/>
                <a:gd name="T19" fmla="*/ 55 h 57"/>
                <a:gd name="T20" fmla="*/ 100 w 212"/>
                <a:gd name="T21" fmla="*/ 57 h 57"/>
                <a:gd name="T22" fmla="*/ 128 w 212"/>
                <a:gd name="T23" fmla="*/ 55 h 57"/>
                <a:gd name="T24" fmla="*/ 133 w 212"/>
                <a:gd name="T25" fmla="*/ 52 h 57"/>
                <a:gd name="T26" fmla="*/ 167 w 212"/>
                <a:gd name="T27" fmla="*/ 45 h 57"/>
                <a:gd name="T28" fmla="*/ 197 w 212"/>
                <a:gd name="T29" fmla="*/ 42 h 57"/>
                <a:gd name="T30" fmla="*/ 197 w 212"/>
                <a:gd name="T31" fmla="*/ 43 h 57"/>
                <a:gd name="T32" fmla="*/ 198 w 212"/>
                <a:gd name="T33" fmla="*/ 45 h 57"/>
                <a:gd name="T34" fmla="*/ 200 w 212"/>
                <a:gd name="T35" fmla="*/ 45 h 57"/>
                <a:gd name="T36" fmla="*/ 207 w 212"/>
                <a:gd name="T37" fmla="*/ 42 h 57"/>
                <a:gd name="T38" fmla="*/ 208 w 212"/>
                <a:gd name="T39" fmla="*/ 40 h 57"/>
                <a:gd name="T40" fmla="*/ 212 w 212"/>
                <a:gd name="T41" fmla="*/ 32 h 57"/>
                <a:gd name="T42" fmla="*/ 210 w 212"/>
                <a:gd name="T43" fmla="*/ 18 h 57"/>
                <a:gd name="T44" fmla="*/ 182 w 212"/>
                <a:gd name="T45" fmla="*/ 28 h 57"/>
                <a:gd name="T46" fmla="*/ 178 w 212"/>
                <a:gd name="T47" fmla="*/ 33 h 57"/>
                <a:gd name="T48" fmla="*/ 175 w 212"/>
                <a:gd name="T49" fmla="*/ 35 h 57"/>
                <a:gd name="T50" fmla="*/ 168 w 212"/>
                <a:gd name="T51" fmla="*/ 35 h 57"/>
                <a:gd name="T52" fmla="*/ 167 w 212"/>
                <a:gd name="T53" fmla="*/ 32 h 57"/>
                <a:gd name="T54" fmla="*/ 167 w 212"/>
                <a:gd name="T55" fmla="*/ 27 h 57"/>
                <a:gd name="T56" fmla="*/ 168 w 212"/>
                <a:gd name="T57" fmla="*/ 25 h 57"/>
                <a:gd name="T58" fmla="*/ 168 w 212"/>
                <a:gd name="T59" fmla="*/ 25 h 57"/>
                <a:gd name="T60" fmla="*/ 170 w 212"/>
                <a:gd name="T61" fmla="*/ 22 h 57"/>
                <a:gd name="T62" fmla="*/ 170 w 212"/>
                <a:gd name="T63" fmla="*/ 17 h 57"/>
                <a:gd name="T64" fmla="*/ 162 w 212"/>
                <a:gd name="T65" fmla="*/ 15 h 57"/>
                <a:gd name="T66" fmla="*/ 152 w 212"/>
                <a:gd name="T67" fmla="*/ 18 h 57"/>
                <a:gd name="T68" fmla="*/ 147 w 212"/>
                <a:gd name="T69" fmla="*/ 22 h 57"/>
                <a:gd name="T70" fmla="*/ 145 w 212"/>
                <a:gd name="T71" fmla="*/ 22 h 57"/>
                <a:gd name="T72" fmla="*/ 143 w 212"/>
                <a:gd name="T73" fmla="*/ 20 h 57"/>
                <a:gd name="T74" fmla="*/ 142 w 212"/>
                <a:gd name="T75" fmla="*/ 18 h 57"/>
                <a:gd name="T76" fmla="*/ 140 w 212"/>
                <a:gd name="T77" fmla="*/ 18 h 57"/>
                <a:gd name="T78" fmla="*/ 128 w 212"/>
                <a:gd name="T79" fmla="*/ 18 h 57"/>
                <a:gd name="T80" fmla="*/ 117 w 212"/>
                <a:gd name="T81" fmla="*/ 18 h 57"/>
                <a:gd name="T82" fmla="*/ 115 w 212"/>
                <a:gd name="T83" fmla="*/ 18 h 57"/>
                <a:gd name="T84" fmla="*/ 115 w 212"/>
                <a:gd name="T85" fmla="*/ 17 h 57"/>
                <a:gd name="T86" fmla="*/ 115 w 212"/>
                <a:gd name="T87" fmla="*/ 13 h 57"/>
                <a:gd name="T88" fmla="*/ 112 w 212"/>
                <a:gd name="T89" fmla="*/ 12 h 57"/>
                <a:gd name="T90" fmla="*/ 88 w 212"/>
                <a:gd name="T91" fmla="*/ 13 h 57"/>
                <a:gd name="T92" fmla="*/ 83 w 212"/>
                <a:gd name="T93" fmla="*/ 15 h 57"/>
                <a:gd name="T94" fmla="*/ 82 w 212"/>
                <a:gd name="T95" fmla="*/ 17 h 57"/>
                <a:gd name="T96" fmla="*/ 80 w 212"/>
                <a:gd name="T97" fmla="*/ 18 h 57"/>
                <a:gd name="T98" fmla="*/ 70 w 212"/>
                <a:gd name="T99" fmla="*/ 20 h 57"/>
                <a:gd name="T100" fmla="*/ 60 w 212"/>
                <a:gd name="T101" fmla="*/ 22 h 57"/>
                <a:gd name="T102" fmla="*/ 57 w 212"/>
                <a:gd name="T103" fmla="*/ 20 h 57"/>
                <a:gd name="T104" fmla="*/ 40 w 212"/>
                <a:gd name="T105" fmla="*/ 5 h 57"/>
                <a:gd name="T106" fmla="*/ 38 w 212"/>
                <a:gd name="T107" fmla="*/ 7 h 57"/>
                <a:gd name="T108" fmla="*/ 10 w 212"/>
                <a:gd name="T109" fmla="*/ 12 h 57"/>
                <a:gd name="T110" fmla="*/ 8 w 212"/>
                <a:gd name="T111" fmla="*/ 10 h 57"/>
                <a:gd name="T112" fmla="*/ 6 w 212"/>
                <a:gd name="T113" fmla="*/ 8 h 57"/>
                <a:gd name="T114" fmla="*/ 5 w 212"/>
                <a:gd name="T115" fmla="*/ 5 h 57"/>
                <a:gd name="T116" fmla="*/ 5 w 212"/>
                <a:gd name="T117" fmla="*/ 0 h 57"/>
                <a:gd name="T118" fmla="*/ 3 w 212"/>
                <a:gd name="T119" fmla="*/ 3 h 57"/>
                <a:gd name="T120" fmla="*/ 0 w 212"/>
                <a:gd name="T121" fmla="*/ 22 h 57"/>
                <a:gd name="T122" fmla="*/ 0 w 212"/>
                <a:gd name="T123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57">
                  <a:moveTo>
                    <a:pt x="0" y="30"/>
                  </a:moveTo>
                  <a:lnTo>
                    <a:pt x="1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35" y="33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3" y="37"/>
                  </a:lnTo>
                  <a:lnTo>
                    <a:pt x="53" y="37"/>
                  </a:lnTo>
                  <a:lnTo>
                    <a:pt x="62" y="37"/>
                  </a:lnTo>
                  <a:lnTo>
                    <a:pt x="67" y="37"/>
                  </a:lnTo>
                  <a:lnTo>
                    <a:pt x="90" y="43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100" y="57"/>
                  </a:lnTo>
                  <a:lnTo>
                    <a:pt x="115" y="57"/>
                  </a:lnTo>
                  <a:lnTo>
                    <a:pt x="128" y="55"/>
                  </a:lnTo>
                  <a:lnTo>
                    <a:pt x="130" y="53"/>
                  </a:lnTo>
                  <a:lnTo>
                    <a:pt x="133" y="52"/>
                  </a:lnTo>
                  <a:lnTo>
                    <a:pt x="148" y="48"/>
                  </a:lnTo>
                  <a:lnTo>
                    <a:pt x="167" y="45"/>
                  </a:lnTo>
                  <a:lnTo>
                    <a:pt x="188" y="42"/>
                  </a:lnTo>
                  <a:lnTo>
                    <a:pt x="197" y="42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8" y="45"/>
                  </a:lnTo>
                  <a:lnTo>
                    <a:pt x="198" y="45"/>
                  </a:lnTo>
                  <a:lnTo>
                    <a:pt x="200" y="45"/>
                  </a:lnTo>
                  <a:lnTo>
                    <a:pt x="202" y="43"/>
                  </a:lnTo>
                  <a:lnTo>
                    <a:pt x="207" y="42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10" y="35"/>
                  </a:lnTo>
                  <a:lnTo>
                    <a:pt x="212" y="32"/>
                  </a:lnTo>
                  <a:lnTo>
                    <a:pt x="212" y="27"/>
                  </a:lnTo>
                  <a:lnTo>
                    <a:pt x="210" y="18"/>
                  </a:lnTo>
                  <a:lnTo>
                    <a:pt x="192" y="25"/>
                  </a:lnTo>
                  <a:lnTo>
                    <a:pt x="182" y="28"/>
                  </a:lnTo>
                  <a:lnTo>
                    <a:pt x="178" y="32"/>
                  </a:lnTo>
                  <a:lnTo>
                    <a:pt x="178" y="33"/>
                  </a:lnTo>
                  <a:lnTo>
                    <a:pt x="177" y="35"/>
                  </a:lnTo>
                  <a:lnTo>
                    <a:pt x="175" y="35"/>
                  </a:lnTo>
                  <a:lnTo>
                    <a:pt x="175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7" y="32"/>
                  </a:lnTo>
                  <a:lnTo>
                    <a:pt x="167" y="30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3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62" y="15"/>
                  </a:lnTo>
                  <a:lnTo>
                    <a:pt x="153" y="18"/>
                  </a:lnTo>
                  <a:lnTo>
                    <a:pt x="152" y="18"/>
                  </a:lnTo>
                  <a:lnTo>
                    <a:pt x="150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43" y="20"/>
                  </a:lnTo>
                  <a:lnTo>
                    <a:pt x="142" y="20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0" y="18"/>
                  </a:lnTo>
                  <a:lnTo>
                    <a:pt x="135" y="18"/>
                  </a:lnTo>
                  <a:lnTo>
                    <a:pt x="128" y="18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0" y="18"/>
                  </a:lnTo>
                  <a:lnTo>
                    <a:pt x="73" y="20"/>
                  </a:lnTo>
                  <a:lnTo>
                    <a:pt x="70" y="20"/>
                  </a:lnTo>
                  <a:lnTo>
                    <a:pt x="63" y="22"/>
                  </a:lnTo>
                  <a:lnTo>
                    <a:pt x="60" y="22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48" y="13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" name="Freeform 535"/>
            <p:cNvSpPr>
              <a:spLocks/>
            </p:cNvSpPr>
            <p:nvPr/>
          </p:nvSpPr>
          <p:spPr bwMode="auto">
            <a:xfrm>
              <a:off x="6028826" y="5354509"/>
              <a:ext cx="8102" cy="6751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3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5 w 6"/>
                <a:gd name="T13" fmla="*/ 3 h 5"/>
                <a:gd name="T14" fmla="*/ 6 w 6"/>
                <a:gd name="T15" fmla="*/ 3 h 5"/>
                <a:gd name="T16" fmla="*/ 6 w 6"/>
                <a:gd name="T17" fmla="*/ 3 h 5"/>
                <a:gd name="T18" fmla="*/ 6 w 6"/>
                <a:gd name="T19" fmla="*/ 2 h 5"/>
                <a:gd name="T20" fmla="*/ 3 w 6"/>
                <a:gd name="T21" fmla="*/ 2 h 5"/>
                <a:gd name="T22" fmla="*/ 3 w 6"/>
                <a:gd name="T23" fmla="*/ 0 h 5"/>
                <a:gd name="T24" fmla="*/ 1 w 6"/>
                <a:gd name="T25" fmla="*/ 0 h 5"/>
                <a:gd name="T26" fmla="*/ 0 w 6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" name="Freeform 536"/>
            <p:cNvSpPr>
              <a:spLocks/>
            </p:cNvSpPr>
            <p:nvPr/>
          </p:nvSpPr>
          <p:spPr bwMode="auto">
            <a:xfrm>
              <a:off x="5716915" y="5250538"/>
              <a:ext cx="48610" cy="49959"/>
            </a:xfrm>
            <a:custGeom>
              <a:avLst/>
              <a:gdLst>
                <a:gd name="T0" fmla="*/ 0 w 36"/>
                <a:gd name="T1" fmla="*/ 27 h 37"/>
                <a:gd name="T2" fmla="*/ 5 w 36"/>
                <a:gd name="T3" fmla="*/ 29 h 37"/>
                <a:gd name="T4" fmla="*/ 14 w 36"/>
                <a:gd name="T5" fmla="*/ 34 h 37"/>
                <a:gd name="T6" fmla="*/ 14 w 36"/>
                <a:gd name="T7" fmla="*/ 34 h 37"/>
                <a:gd name="T8" fmla="*/ 19 w 36"/>
                <a:gd name="T9" fmla="*/ 34 h 37"/>
                <a:gd name="T10" fmla="*/ 31 w 36"/>
                <a:gd name="T11" fmla="*/ 37 h 37"/>
                <a:gd name="T12" fmla="*/ 31 w 36"/>
                <a:gd name="T13" fmla="*/ 37 h 37"/>
                <a:gd name="T14" fmla="*/ 31 w 36"/>
                <a:gd name="T15" fmla="*/ 37 h 37"/>
                <a:gd name="T16" fmla="*/ 32 w 36"/>
                <a:gd name="T17" fmla="*/ 35 h 37"/>
                <a:gd name="T18" fmla="*/ 34 w 36"/>
                <a:gd name="T19" fmla="*/ 37 h 37"/>
                <a:gd name="T20" fmla="*/ 36 w 36"/>
                <a:gd name="T21" fmla="*/ 37 h 37"/>
                <a:gd name="T22" fmla="*/ 36 w 36"/>
                <a:gd name="T23" fmla="*/ 37 h 37"/>
                <a:gd name="T24" fmla="*/ 36 w 36"/>
                <a:gd name="T25" fmla="*/ 34 h 37"/>
                <a:gd name="T26" fmla="*/ 36 w 36"/>
                <a:gd name="T27" fmla="*/ 32 h 37"/>
                <a:gd name="T28" fmla="*/ 36 w 36"/>
                <a:gd name="T29" fmla="*/ 32 h 37"/>
                <a:gd name="T30" fmla="*/ 27 w 36"/>
                <a:gd name="T31" fmla="*/ 17 h 37"/>
                <a:gd name="T32" fmla="*/ 22 w 36"/>
                <a:gd name="T33" fmla="*/ 12 h 37"/>
                <a:gd name="T34" fmla="*/ 19 w 36"/>
                <a:gd name="T35" fmla="*/ 0 h 37"/>
                <a:gd name="T36" fmla="*/ 17 w 36"/>
                <a:gd name="T37" fmla="*/ 0 h 37"/>
                <a:gd name="T38" fmla="*/ 15 w 36"/>
                <a:gd name="T39" fmla="*/ 0 h 37"/>
                <a:gd name="T40" fmla="*/ 15 w 36"/>
                <a:gd name="T41" fmla="*/ 0 h 37"/>
                <a:gd name="T42" fmla="*/ 15 w 36"/>
                <a:gd name="T43" fmla="*/ 0 h 37"/>
                <a:gd name="T44" fmla="*/ 15 w 36"/>
                <a:gd name="T45" fmla="*/ 2 h 37"/>
                <a:gd name="T46" fmla="*/ 15 w 36"/>
                <a:gd name="T47" fmla="*/ 4 h 37"/>
                <a:gd name="T48" fmla="*/ 15 w 36"/>
                <a:gd name="T49" fmla="*/ 5 h 37"/>
                <a:gd name="T50" fmla="*/ 15 w 36"/>
                <a:gd name="T51" fmla="*/ 5 h 37"/>
                <a:gd name="T52" fmla="*/ 15 w 36"/>
                <a:gd name="T53" fmla="*/ 7 h 37"/>
                <a:gd name="T54" fmla="*/ 17 w 36"/>
                <a:gd name="T55" fmla="*/ 7 h 37"/>
                <a:gd name="T56" fmla="*/ 15 w 36"/>
                <a:gd name="T57" fmla="*/ 10 h 37"/>
                <a:gd name="T58" fmla="*/ 15 w 36"/>
                <a:gd name="T59" fmla="*/ 10 h 37"/>
                <a:gd name="T60" fmla="*/ 14 w 36"/>
                <a:gd name="T61" fmla="*/ 12 h 37"/>
                <a:gd name="T62" fmla="*/ 14 w 36"/>
                <a:gd name="T63" fmla="*/ 14 h 37"/>
                <a:gd name="T64" fmla="*/ 12 w 36"/>
                <a:gd name="T65" fmla="*/ 15 h 37"/>
                <a:gd name="T66" fmla="*/ 12 w 36"/>
                <a:gd name="T67" fmla="*/ 15 h 37"/>
                <a:gd name="T68" fmla="*/ 9 w 36"/>
                <a:gd name="T69" fmla="*/ 14 h 37"/>
                <a:gd name="T70" fmla="*/ 9 w 36"/>
                <a:gd name="T71" fmla="*/ 12 h 37"/>
                <a:gd name="T72" fmla="*/ 9 w 36"/>
                <a:gd name="T73" fmla="*/ 10 h 37"/>
                <a:gd name="T74" fmla="*/ 9 w 36"/>
                <a:gd name="T75" fmla="*/ 10 h 37"/>
                <a:gd name="T76" fmla="*/ 7 w 36"/>
                <a:gd name="T77" fmla="*/ 10 h 37"/>
                <a:gd name="T78" fmla="*/ 5 w 36"/>
                <a:gd name="T79" fmla="*/ 12 h 37"/>
                <a:gd name="T80" fmla="*/ 0 w 36"/>
                <a:gd name="T81" fmla="*/ 25 h 37"/>
                <a:gd name="T82" fmla="*/ 0 w 36"/>
                <a:gd name="T83" fmla="*/ 25 h 37"/>
                <a:gd name="T84" fmla="*/ 0 w 36"/>
                <a:gd name="T85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37">
                  <a:moveTo>
                    <a:pt x="0" y="27"/>
                  </a:moveTo>
                  <a:lnTo>
                    <a:pt x="5" y="29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9" y="34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27" y="17"/>
                  </a:lnTo>
                  <a:lnTo>
                    <a:pt x="22" y="1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" name="Freeform 537"/>
            <p:cNvSpPr>
              <a:spLocks/>
            </p:cNvSpPr>
            <p:nvPr/>
          </p:nvSpPr>
          <p:spPr bwMode="auto">
            <a:xfrm>
              <a:off x="5978866" y="5501687"/>
              <a:ext cx="22955" cy="31056"/>
            </a:xfrm>
            <a:custGeom>
              <a:avLst/>
              <a:gdLst>
                <a:gd name="T0" fmla="*/ 0 w 17"/>
                <a:gd name="T1" fmla="*/ 6 h 23"/>
                <a:gd name="T2" fmla="*/ 2 w 17"/>
                <a:gd name="T3" fmla="*/ 15 h 23"/>
                <a:gd name="T4" fmla="*/ 2 w 17"/>
                <a:gd name="T5" fmla="*/ 16 h 23"/>
                <a:gd name="T6" fmla="*/ 2 w 17"/>
                <a:gd name="T7" fmla="*/ 18 h 23"/>
                <a:gd name="T8" fmla="*/ 3 w 17"/>
                <a:gd name="T9" fmla="*/ 20 h 23"/>
                <a:gd name="T10" fmla="*/ 5 w 17"/>
                <a:gd name="T11" fmla="*/ 21 h 23"/>
                <a:gd name="T12" fmla="*/ 7 w 17"/>
                <a:gd name="T13" fmla="*/ 21 h 23"/>
                <a:gd name="T14" fmla="*/ 8 w 17"/>
                <a:gd name="T15" fmla="*/ 21 h 23"/>
                <a:gd name="T16" fmla="*/ 12 w 17"/>
                <a:gd name="T17" fmla="*/ 23 h 23"/>
                <a:gd name="T18" fmla="*/ 12 w 17"/>
                <a:gd name="T19" fmla="*/ 23 h 23"/>
                <a:gd name="T20" fmla="*/ 13 w 17"/>
                <a:gd name="T21" fmla="*/ 23 h 23"/>
                <a:gd name="T22" fmla="*/ 13 w 17"/>
                <a:gd name="T23" fmla="*/ 21 h 23"/>
                <a:gd name="T24" fmla="*/ 17 w 17"/>
                <a:gd name="T25" fmla="*/ 13 h 23"/>
                <a:gd name="T26" fmla="*/ 17 w 17"/>
                <a:gd name="T27" fmla="*/ 13 h 23"/>
                <a:gd name="T28" fmla="*/ 15 w 17"/>
                <a:gd name="T29" fmla="*/ 11 h 23"/>
                <a:gd name="T30" fmla="*/ 10 w 17"/>
                <a:gd name="T31" fmla="*/ 6 h 23"/>
                <a:gd name="T32" fmla="*/ 7 w 17"/>
                <a:gd name="T33" fmla="*/ 6 h 23"/>
                <a:gd name="T34" fmla="*/ 5 w 17"/>
                <a:gd name="T35" fmla="*/ 3 h 23"/>
                <a:gd name="T36" fmla="*/ 5 w 17"/>
                <a:gd name="T37" fmla="*/ 0 h 23"/>
                <a:gd name="T38" fmla="*/ 5 w 17"/>
                <a:gd name="T39" fmla="*/ 0 h 23"/>
                <a:gd name="T40" fmla="*/ 2 w 17"/>
                <a:gd name="T41" fmla="*/ 0 h 23"/>
                <a:gd name="T42" fmla="*/ 2 w 17"/>
                <a:gd name="T43" fmla="*/ 1 h 23"/>
                <a:gd name="T44" fmla="*/ 0 w 17"/>
                <a:gd name="T4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23">
                  <a:moveTo>
                    <a:pt x="0" y="6"/>
                  </a:moveTo>
                  <a:lnTo>
                    <a:pt x="2" y="1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" name="Freeform 538"/>
            <p:cNvSpPr>
              <a:spLocks/>
            </p:cNvSpPr>
            <p:nvPr/>
          </p:nvSpPr>
          <p:spPr bwMode="auto">
            <a:xfrm>
              <a:off x="5746621" y="5316702"/>
              <a:ext cx="36458" cy="35107"/>
            </a:xfrm>
            <a:custGeom>
              <a:avLst/>
              <a:gdLst>
                <a:gd name="T0" fmla="*/ 0 w 27"/>
                <a:gd name="T1" fmla="*/ 10 h 26"/>
                <a:gd name="T2" fmla="*/ 0 w 27"/>
                <a:gd name="T3" fmla="*/ 11 h 26"/>
                <a:gd name="T4" fmla="*/ 5 w 27"/>
                <a:gd name="T5" fmla="*/ 16 h 26"/>
                <a:gd name="T6" fmla="*/ 7 w 27"/>
                <a:gd name="T7" fmla="*/ 18 h 26"/>
                <a:gd name="T8" fmla="*/ 7 w 27"/>
                <a:gd name="T9" fmla="*/ 20 h 26"/>
                <a:gd name="T10" fmla="*/ 9 w 27"/>
                <a:gd name="T11" fmla="*/ 20 h 26"/>
                <a:gd name="T12" fmla="*/ 14 w 27"/>
                <a:gd name="T13" fmla="*/ 25 h 26"/>
                <a:gd name="T14" fmla="*/ 15 w 27"/>
                <a:gd name="T15" fmla="*/ 26 h 26"/>
                <a:gd name="T16" fmla="*/ 15 w 27"/>
                <a:gd name="T17" fmla="*/ 26 h 26"/>
                <a:gd name="T18" fmla="*/ 17 w 27"/>
                <a:gd name="T19" fmla="*/ 26 h 26"/>
                <a:gd name="T20" fmla="*/ 17 w 27"/>
                <a:gd name="T21" fmla="*/ 26 h 26"/>
                <a:gd name="T22" fmla="*/ 19 w 27"/>
                <a:gd name="T23" fmla="*/ 25 h 26"/>
                <a:gd name="T24" fmla="*/ 19 w 27"/>
                <a:gd name="T25" fmla="*/ 25 h 26"/>
                <a:gd name="T26" fmla="*/ 17 w 27"/>
                <a:gd name="T27" fmla="*/ 23 h 26"/>
                <a:gd name="T28" fmla="*/ 17 w 27"/>
                <a:gd name="T29" fmla="*/ 23 h 26"/>
                <a:gd name="T30" fmla="*/ 17 w 27"/>
                <a:gd name="T31" fmla="*/ 23 h 26"/>
                <a:gd name="T32" fmla="*/ 17 w 27"/>
                <a:gd name="T33" fmla="*/ 21 h 26"/>
                <a:gd name="T34" fmla="*/ 19 w 27"/>
                <a:gd name="T35" fmla="*/ 18 h 26"/>
                <a:gd name="T36" fmla="*/ 19 w 27"/>
                <a:gd name="T37" fmla="*/ 18 h 26"/>
                <a:gd name="T38" fmla="*/ 20 w 27"/>
                <a:gd name="T39" fmla="*/ 18 h 26"/>
                <a:gd name="T40" fmla="*/ 22 w 27"/>
                <a:gd name="T41" fmla="*/ 18 h 26"/>
                <a:gd name="T42" fmla="*/ 27 w 27"/>
                <a:gd name="T43" fmla="*/ 20 h 26"/>
                <a:gd name="T44" fmla="*/ 20 w 27"/>
                <a:gd name="T45" fmla="*/ 11 h 26"/>
                <a:gd name="T46" fmla="*/ 20 w 27"/>
                <a:gd name="T47" fmla="*/ 11 h 26"/>
                <a:gd name="T48" fmla="*/ 15 w 27"/>
                <a:gd name="T49" fmla="*/ 8 h 26"/>
                <a:gd name="T50" fmla="*/ 15 w 27"/>
                <a:gd name="T51" fmla="*/ 8 h 26"/>
                <a:gd name="T52" fmla="*/ 14 w 27"/>
                <a:gd name="T53" fmla="*/ 8 h 26"/>
                <a:gd name="T54" fmla="*/ 12 w 27"/>
                <a:gd name="T55" fmla="*/ 8 h 26"/>
                <a:gd name="T56" fmla="*/ 12 w 27"/>
                <a:gd name="T57" fmla="*/ 8 h 26"/>
                <a:gd name="T58" fmla="*/ 10 w 27"/>
                <a:gd name="T59" fmla="*/ 8 h 26"/>
                <a:gd name="T60" fmla="*/ 9 w 27"/>
                <a:gd name="T61" fmla="*/ 6 h 26"/>
                <a:gd name="T62" fmla="*/ 9 w 27"/>
                <a:gd name="T63" fmla="*/ 5 h 26"/>
                <a:gd name="T64" fmla="*/ 7 w 27"/>
                <a:gd name="T65" fmla="*/ 3 h 26"/>
                <a:gd name="T66" fmla="*/ 7 w 27"/>
                <a:gd name="T67" fmla="*/ 0 h 26"/>
                <a:gd name="T68" fmla="*/ 5 w 27"/>
                <a:gd name="T69" fmla="*/ 0 h 26"/>
                <a:gd name="T70" fmla="*/ 5 w 27"/>
                <a:gd name="T71" fmla="*/ 1 h 26"/>
                <a:gd name="T72" fmla="*/ 3 w 27"/>
                <a:gd name="T73" fmla="*/ 1 h 26"/>
                <a:gd name="T74" fmla="*/ 2 w 27"/>
                <a:gd name="T75" fmla="*/ 3 h 26"/>
                <a:gd name="T76" fmla="*/ 0 w 27"/>
                <a:gd name="T77" fmla="*/ 5 h 26"/>
                <a:gd name="T78" fmla="*/ 0 w 27"/>
                <a:gd name="T79" fmla="*/ 8 h 26"/>
                <a:gd name="T80" fmla="*/ 0 w 27"/>
                <a:gd name="T8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6">
                  <a:moveTo>
                    <a:pt x="0" y="10"/>
                  </a:moveTo>
                  <a:lnTo>
                    <a:pt x="0" y="11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7" y="2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" name="Freeform 539"/>
            <p:cNvSpPr>
              <a:spLocks/>
            </p:cNvSpPr>
            <p:nvPr/>
          </p:nvSpPr>
          <p:spPr bwMode="auto">
            <a:xfrm>
              <a:off x="5743920" y="5246488"/>
              <a:ext cx="16203" cy="24305"/>
            </a:xfrm>
            <a:custGeom>
              <a:avLst/>
              <a:gdLst>
                <a:gd name="T0" fmla="*/ 0 w 12"/>
                <a:gd name="T1" fmla="*/ 3 h 18"/>
                <a:gd name="T2" fmla="*/ 4 w 12"/>
                <a:gd name="T3" fmla="*/ 8 h 18"/>
                <a:gd name="T4" fmla="*/ 7 w 12"/>
                <a:gd name="T5" fmla="*/ 15 h 18"/>
                <a:gd name="T6" fmla="*/ 7 w 12"/>
                <a:gd name="T7" fmla="*/ 17 h 18"/>
                <a:gd name="T8" fmla="*/ 9 w 12"/>
                <a:gd name="T9" fmla="*/ 18 h 18"/>
                <a:gd name="T10" fmla="*/ 9 w 12"/>
                <a:gd name="T11" fmla="*/ 18 h 18"/>
                <a:gd name="T12" fmla="*/ 11 w 12"/>
                <a:gd name="T13" fmla="*/ 18 h 18"/>
                <a:gd name="T14" fmla="*/ 12 w 12"/>
                <a:gd name="T15" fmla="*/ 17 h 18"/>
                <a:gd name="T16" fmla="*/ 12 w 12"/>
                <a:gd name="T17" fmla="*/ 15 h 18"/>
                <a:gd name="T18" fmla="*/ 11 w 12"/>
                <a:gd name="T19" fmla="*/ 12 h 18"/>
                <a:gd name="T20" fmla="*/ 7 w 12"/>
                <a:gd name="T21" fmla="*/ 5 h 18"/>
                <a:gd name="T22" fmla="*/ 5 w 12"/>
                <a:gd name="T23" fmla="*/ 0 h 18"/>
                <a:gd name="T24" fmla="*/ 5 w 12"/>
                <a:gd name="T25" fmla="*/ 0 h 18"/>
                <a:gd name="T26" fmla="*/ 4 w 12"/>
                <a:gd name="T27" fmla="*/ 0 h 18"/>
                <a:gd name="T28" fmla="*/ 4 w 12"/>
                <a:gd name="T29" fmla="*/ 0 h 18"/>
                <a:gd name="T30" fmla="*/ 0 w 12"/>
                <a:gd name="T31" fmla="*/ 3 h 18"/>
                <a:gd name="T32" fmla="*/ 0 w 12"/>
                <a:gd name="T33" fmla="*/ 3 h 18"/>
                <a:gd name="T34" fmla="*/ 0 w 12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0" y="3"/>
                  </a:moveTo>
                  <a:lnTo>
                    <a:pt x="4" y="8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2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" name="Freeform 540"/>
            <p:cNvSpPr>
              <a:spLocks/>
            </p:cNvSpPr>
            <p:nvPr/>
          </p:nvSpPr>
          <p:spPr bwMode="auto">
            <a:xfrm>
              <a:off x="6396098" y="4960232"/>
              <a:ext cx="6752" cy="6751"/>
            </a:xfrm>
            <a:custGeom>
              <a:avLst/>
              <a:gdLst>
                <a:gd name="T0" fmla="*/ 0 w 5"/>
                <a:gd name="T1" fmla="*/ 3 h 5"/>
                <a:gd name="T2" fmla="*/ 1 w 5"/>
                <a:gd name="T3" fmla="*/ 5 h 5"/>
                <a:gd name="T4" fmla="*/ 5 w 5"/>
                <a:gd name="T5" fmla="*/ 3 h 5"/>
                <a:gd name="T6" fmla="*/ 5 w 5"/>
                <a:gd name="T7" fmla="*/ 3 h 5"/>
                <a:gd name="T8" fmla="*/ 5 w 5"/>
                <a:gd name="T9" fmla="*/ 2 h 5"/>
                <a:gd name="T10" fmla="*/ 5 w 5"/>
                <a:gd name="T11" fmla="*/ 2 h 5"/>
                <a:gd name="T12" fmla="*/ 3 w 5"/>
                <a:gd name="T13" fmla="*/ 0 h 5"/>
                <a:gd name="T14" fmla="*/ 3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0 w 5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1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" name="Freeform 541"/>
            <p:cNvSpPr>
              <a:spLocks/>
            </p:cNvSpPr>
            <p:nvPr/>
          </p:nvSpPr>
          <p:spPr bwMode="auto">
            <a:xfrm>
              <a:off x="6104441" y="5683974"/>
              <a:ext cx="9452" cy="6751"/>
            </a:xfrm>
            <a:custGeom>
              <a:avLst/>
              <a:gdLst>
                <a:gd name="T0" fmla="*/ 0 w 7"/>
                <a:gd name="T1" fmla="*/ 1 h 5"/>
                <a:gd name="T2" fmla="*/ 2 w 7"/>
                <a:gd name="T3" fmla="*/ 3 h 5"/>
                <a:gd name="T4" fmla="*/ 4 w 7"/>
                <a:gd name="T5" fmla="*/ 3 h 5"/>
                <a:gd name="T6" fmla="*/ 5 w 7"/>
                <a:gd name="T7" fmla="*/ 5 h 5"/>
                <a:gd name="T8" fmla="*/ 5 w 7"/>
                <a:gd name="T9" fmla="*/ 5 h 5"/>
                <a:gd name="T10" fmla="*/ 7 w 7"/>
                <a:gd name="T11" fmla="*/ 5 h 5"/>
                <a:gd name="T12" fmla="*/ 7 w 7"/>
                <a:gd name="T13" fmla="*/ 5 h 5"/>
                <a:gd name="T14" fmla="*/ 5 w 7"/>
                <a:gd name="T15" fmla="*/ 0 h 5"/>
                <a:gd name="T16" fmla="*/ 4 w 7"/>
                <a:gd name="T17" fmla="*/ 0 h 5"/>
                <a:gd name="T18" fmla="*/ 2 w 7"/>
                <a:gd name="T19" fmla="*/ 0 h 5"/>
                <a:gd name="T20" fmla="*/ 0 w 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" name="Freeform 542"/>
            <p:cNvSpPr>
              <a:spLocks/>
            </p:cNvSpPr>
            <p:nvPr/>
          </p:nvSpPr>
          <p:spPr bwMode="auto">
            <a:xfrm>
              <a:off x="6228665" y="5476033"/>
              <a:ext cx="13503" cy="18904"/>
            </a:xfrm>
            <a:custGeom>
              <a:avLst/>
              <a:gdLst>
                <a:gd name="T0" fmla="*/ 0 w 10"/>
                <a:gd name="T1" fmla="*/ 12 h 14"/>
                <a:gd name="T2" fmla="*/ 2 w 10"/>
                <a:gd name="T3" fmla="*/ 14 h 14"/>
                <a:gd name="T4" fmla="*/ 7 w 10"/>
                <a:gd name="T5" fmla="*/ 14 h 14"/>
                <a:gd name="T6" fmla="*/ 7 w 10"/>
                <a:gd name="T7" fmla="*/ 14 h 14"/>
                <a:gd name="T8" fmla="*/ 7 w 10"/>
                <a:gd name="T9" fmla="*/ 14 h 14"/>
                <a:gd name="T10" fmla="*/ 9 w 10"/>
                <a:gd name="T11" fmla="*/ 14 h 14"/>
                <a:gd name="T12" fmla="*/ 9 w 10"/>
                <a:gd name="T13" fmla="*/ 12 h 14"/>
                <a:gd name="T14" fmla="*/ 10 w 10"/>
                <a:gd name="T15" fmla="*/ 10 h 14"/>
                <a:gd name="T16" fmla="*/ 10 w 10"/>
                <a:gd name="T17" fmla="*/ 7 h 14"/>
                <a:gd name="T18" fmla="*/ 9 w 10"/>
                <a:gd name="T19" fmla="*/ 7 h 14"/>
                <a:gd name="T20" fmla="*/ 9 w 10"/>
                <a:gd name="T21" fmla="*/ 5 h 14"/>
                <a:gd name="T22" fmla="*/ 7 w 10"/>
                <a:gd name="T23" fmla="*/ 4 h 14"/>
                <a:gd name="T24" fmla="*/ 4 w 10"/>
                <a:gd name="T25" fmla="*/ 2 h 14"/>
                <a:gd name="T26" fmla="*/ 4 w 10"/>
                <a:gd name="T27" fmla="*/ 0 h 14"/>
                <a:gd name="T28" fmla="*/ 2 w 10"/>
                <a:gd name="T29" fmla="*/ 0 h 14"/>
                <a:gd name="T30" fmla="*/ 4 w 10"/>
                <a:gd name="T31" fmla="*/ 2 h 14"/>
                <a:gd name="T32" fmla="*/ 4 w 10"/>
                <a:gd name="T33" fmla="*/ 2 h 14"/>
                <a:gd name="T34" fmla="*/ 4 w 10"/>
                <a:gd name="T35" fmla="*/ 4 h 14"/>
                <a:gd name="T36" fmla="*/ 5 w 10"/>
                <a:gd name="T37" fmla="*/ 9 h 14"/>
                <a:gd name="T38" fmla="*/ 5 w 10"/>
                <a:gd name="T39" fmla="*/ 9 h 14"/>
                <a:gd name="T40" fmla="*/ 4 w 10"/>
                <a:gd name="T41" fmla="*/ 10 h 14"/>
                <a:gd name="T42" fmla="*/ 4 w 10"/>
                <a:gd name="T43" fmla="*/ 12 h 14"/>
                <a:gd name="T44" fmla="*/ 2 w 10"/>
                <a:gd name="T45" fmla="*/ 10 h 14"/>
                <a:gd name="T46" fmla="*/ 2 w 10"/>
                <a:gd name="T47" fmla="*/ 10 h 14"/>
                <a:gd name="T48" fmla="*/ 0 w 10"/>
                <a:gd name="T49" fmla="*/ 12 h 14"/>
                <a:gd name="T50" fmla="*/ 0 w 10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0" y="12"/>
                  </a:moveTo>
                  <a:lnTo>
                    <a:pt x="2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" name="Freeform 543"/>
            <p:cNvSpPr>
              <a:spLocks/>
            </p:cNvSpPr>
            <p:nvPr/>
          </p:nvSpPr>
          <p:spPr bwMode="auto">
            <a:xfrm>
              <a:off x="6400149" y="4942678"/>
              <a:ext cx="17554" cy="10802"/>
            </a:xfrm>
            <a:custGeom>
              <a:avLst/>
              <a:gdLst>
                <a:gd name="T0" fmla="*/ 2 w 13"/>
                <a:gd name="T1" fmla="*/ 8 h 8"/>
                <a:gd name="T2" fmla="*/ 3 w 13"/>
                <a:gd name="T3" fmla="*/ 8 h 8"/>
                <a:gd name="T4" fmla="*/ 5 w 13"/>
                <a:gd name="T5" fmla="*/ 8 h 8"/>
                <a:gd name="T6" fmla="*/ 5 w 13"/>
                <a:gd name="T7" fmla="*/ 8 h 8"/>
                <a:gd name="T8" fmla="*/ 7 w 13"/>
                <a:gd name="T9" fmla="*/ 8 h 8"/>
                <a:gd name="T10" fmla="*/ 12 w 13"/>
                <a:gd name="T11" fmla="*/ 5 h 8"/>
                <a:gd name="T12" fmla="*/ 13 w 13"/>
                <a:gd name="T13" fmla="*/ 5 h 8"/>
                <a:gd name="T14" fmla="*/ 13 w 13"/>
                <a:gd name="T15" fmla="*/ 3 h 8"/>
                <a:gd name="T16" fmla="*/ 13 w 13"/>
                <a:gd name="T17" fmla="*/ 3 h 8"/>
                <a:gd name="T18" fmla="*/ 13 w 13"/>
                <a:gd name="T19" fmla="*/ 1 h 8"/>
                <a:gd name="T20" fmla="*/ 12 w 13"/>
                <a:gd name="T21" fmla="*/ 0 h 8"/>
                <a:gd name="T22" fmla="*/ 8 w 13"/>
                <a:gd name="T23" fmla="*/ 0 h 8"/>
                <a:gd name="T24" fmla="*/ 8 w 13"/>
                <a:gd name="T25" fmla="*/ 0 h 8"/>
                <a:gd name="T26" fmla="*/ 7 w 13"/>
                <a:gd name="T27" fmla="*/ 0 h 8"/>
                <a:gd name="T28" fmla="*/ 5 w 13"/>
                <a:gd name="T29" fmla="*/ 0 h 8"/>
                <a:gd name="T30" fmla="*/ 0 w 13"/>
                <a:gd name="T31" fmla="*/ 1 h 8"/>
                <a:gd name="T32" fmla="*/ 0 w 13"/>
                <a:gd name="T33" fmla="*/ 1 h 8"/>
                <a:gd name="T34" fmla="*/ 0 w 13"/>
                <a:gd name="T35" fmla="*/ 3 h 8"/>
                <a:gd name="T36" fmla="*/ 0 w 13"/>
                <a:gd name="T37" fmla="*/ 3 h 8"/>
                <a:gd name="T38" fmla="*/ 0 w 13"/>
                <a:gd name="T39" fmla="*/ 3 h 8"/>
                <a:gd name="T40" fmla="*/ 0 w 13"/>
                <a:gd name="T41" fmla="*/ 6 h 8"/>
                <a:gd name="T42" fmla="*/ 0 w 13"/>
                <a:gd name="T43" fmla="*/ 6 h 8"/>
                <a:gd name="T44" fmla="*/ 2 w 13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8">
                  <a:moveTo>
                    <a:pt x="2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" name="Freeform 544"/>
            <p:cNvSpPr>
              <a:spLocks/>
            </p:cNvSpPr>
            <p:nvPr/>
          </p:nvSpPr>
          <p:spPr bwMode="auto">
            <a:xfrm>
              <a:off x="6362341" y="5377463"/>
              <a:ext cx="13503" cy="10802"/>
            </a:xfrm>
            <a:custGeom>
              <a:avLst/>
              <a:gdLst>
                <a:gd name="T0" fmla="*/ 0 w 10"/>
                <a:gd name="T1" fmla="*/ 1 h 8"/>
                <a:gd name="T2" fmla="*/ 1 w 10"/>
                <a:gd name="T3" fmla="*/ 1 h 8"/>
                <a:gd name="T4" fmla="*/ 1 w 10"/>
                <a:gd name="T5" fmla="*/ 3 h 8"/>
                <a:gd name="T6" fmla="*/ 5 w 10"/>
                <a:gd name="T7" fmla="*/ 6 h 8"/>
                <a:gd name="T8" fmla="*/ 6 w 10"/>
                <a:gd name="T9" fmla="*/ 8 h 8"/>
                <a:gd name="T10" fmla="*/ 8 w 10"/>
                <a:gd name="T11" fmla="*/ 8 h 8"/>
                <a:gd name="T12" fmla="*/ 8 w 10"/>
                <a:gd name="T13" fmla="*/ 8 h 8"/>
                <a:gd name="T14" fmla="*/ 10 w 10"/>
                <a:gd name="T15" fmla="*/ 8 h 8"/>
                <a:gd name="T16" fmla="*/ 10 w 10"/>
                <a:gd name="T17" fmla="*/ 8 h 8"/>
                <a:gd name="T18" fmla="*/ 10 w 10"/>
                <a:gd name="T19" fmla="*/ 6 h 8"/>
                <a:gd name="T20" fmla="*/ 8 w 10"/>
                <a:gd name="T21" fmla="*/ 3 h 8"/>
                <a:gd name="T22" fmla="*/ 8 w 10"/>
                <a:gd name="T23" fmla="*/ 1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0 h 8"/>
                <a:gd name="T30" fmla="*/ 1 w 10"/>
                <a:gd name="T31" fmla="*/ 0 h 8"/>
                <a:gd name="T32" fmla="*/ 0 w 10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3"/>
                  </a:lnTo>
                  <a:lnTo>
                    <a:pt x="8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" name="Freeform 545"/>
            <p:cNvSpPr>
              <a:spLocks/>
            </p:cNvSpPr>
            <p:nvPr/>
          </p:nvSpPr>
          <p:spPr bwMode="auto">
            <a:xfrm>
              <a:off x="6375844" y="5341006"/>
              <a:ext cx="8102" cy="4050"/>
            </a:xfrm>
            <a:custGeom>
              <a:avLst/>
              <a:gdLst>
                <a:gd name="T0" fmla="*/ 0 w 6"/>
                <a:gd name="T1" fmla="*/ 2 h 3"/>
                <a:gd name="T2" fmla="*/ 1 w 6"/>
                <a:gd name="T3" fmla="*/ 3 h 3"/>
                <a:gd name="T4" fmla="*/ 3 w 6"/>
                <a:gd name="T5" fmla="*/ 3 h 3"/>
                <a:gd name="T6" fmla="*/ 3 w 6"/>
                <a:gd name="T7" fmla="*/ 3 h 3"/>
                <a:gd name="T8" fmla="*/ 6 w 6"/>
                <a:gd name="T9" fmla="*/ 2 h 3"/>
                <a:gd name="T10" fmla="*/ 6 w 6"/>
                <a:gd name="T11" fmla="*/ 2 h 3"/>
                <a:gd name="T12" fmla="*/ 6 w 6"/>
                <a:gd name="T13" fmla="*/ 2 h 3"/>
                <a:gd name="T14" fmla="*/ 5 w 6"/>
                <a:gd name="T15" fmla="*/ 2 h 3"/>
                <a:gd name="T16" fmla="*/ 3 w 6"/>
                <a:gd name="T17" fmla="*/ 0 h 3"/>
                <a:gd name="T18" fmla="*/ 1 w 6"/>
                <a:gd name="T19" fmla="*/ 0 h 3"/>
                <a:gd name="T20" fmla="*/ 0 w 6"/>
                <a:gd name="T21" fmla="*/ 0 h 3"/>
                <a:gd name="T22" fmla="*/ 0 w 6"/>
                <a:gd name="T23" fmla="*/ 2 h 3"/>
                <a:gd name="T24" fmla="*/ 0 w 6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" name="Freeform 546"/>
            <p:cNvSpPr>
              <a:spLocks/>
            </p:cNvSpPr>
            <p:nvPr/>
          </p:nvSpPr>
          <p:spPr bwMode="auto">
            <a:xfrm>
              <a:off x="6413651" y="5542195"/>
              <a:ext cx="16203" cy="54011"/>
            </a:xfrm>
            <a:custGeom>
              <a:avLst/>
              <a:gdLst>
                <a:gd name="T0" fmla="*/ 0 w 12"/>
                <a:gd name="T1" fmla="*/ 35 h 40"/>
                <a:gd name="T2" fmla="*/ 3 w 12"/>
                <a:gd name="T3" fmla="*/ 40 h 40"/>
                <a:gd name="T4" fmla="*/ 5 w 12"/>
                <a:gd name="T5" fmla="*/ 40 h 40"/>
                <a:gd name="T6" fmla="*/ 5 w 12"/>
                <a:gd name="T7" fmla="*/ 38 h 40"/>
                <a:gd name="T8" fmla="*/ 10 w 12"/>
                <a:gd name="T9" fmla="*/ 31 h 40"/>
                <a:gd name="T10" fmla="*/ 12 w 12"/>
                <a:gd name="T11" fmla="*/ 30 h 40"/>
                <a:gd name="T12" fmla="*/ 12 w 12"/>
                <a:gd name="T13" fmla="*/ 30 h 40"/>
                <a:gd name="T14" fmla="*/ 12 w 12"/>
                <a:gd name="T15" fmla="*/ 28 h 40"/>
                <a:gd name="T16" fmla="*/ 10 w 12"/>
                <a:gd name="T17" fmla="*/ 28 h 40"/>
                <a:gd name="T18" fmla="*/ 8 w 12"/>
                <a:gd name="T19" fmla="*/ 25 h 40"/>
                <a:gd name="T20" fmla="*/ 7 w 12"/>
                <a:gd name="T21" fmla="*/ 23 h 40"/>
                <a:gd name="T22" fmla="*/ 5 w 12"/>
                <a:gd name="T23" fmla="*/ 20 h 40"/>
                <a:gd name="T24" fmla="*/ 5 w 12"/>
                <a:gd name="T25" fmla="*/ 20 h 40"/>
                <a:gd name="T26" fmla="*/ 3 w 12"/>
                <a:gd name="T27" fmla="*/ 20 h 40"/>
                <a:gd name="T28" fmla="*/ 3 w 12"/>
                <a:gd name="T29" fmla="*/ 20 h 40"/>
                <a:gd name="T30" fmla="*/ 3 w 12"/>
                <a:gd name="T31" fmla="*/ 20 h 40"/>
                <a:gd name="T32" fmla="*/ 3 w 12"/>
                <a:gd name="T33" fmla="*/ 16 h 40"/>
                <a:gd name="T34" fmla="*/ 7 w 12"/>
                <a:gd name="T35" fmla="*/ 5 h 40"/>
                <a:gd name="T36" fmla="*/ 7 w 12"/>
                <a:gd name="T37" fmla="*/ 3 h 40"/>
                <a:gd name="T38" fmla="*/ 7 w 12"/>
                <a:gd name="T39" fmla="*/ 0 h 40"/>
                <a:gd name="T40" fmla="*/ 7 w 12"/>
                <a:gd name="T41" fmla="*/ 0 h 40"/>
                <a:gd name="T42" fmla="*/ 7 w 12"/>
                <a:gd name="T43" fmla="*/ 0 h 40"/>
                <a:gd name="T44" fmla="*/ 7 w 12"/>
                <a:gd name="T45" fmla="*/ 0 h 40"/>
                <a:gd name="T46" fmla="*/ 2 w 12"/>
                <a:gd name="T47" fmla="*/ 3 h 40"/>
                <a:gd name="T48" fmla="*/ 0 w 12"/>
                <a:gd name="T49" fmla="*/ 16 h 40"/>
                <a:gd name="T50" fmla="*/ 2 w 12"/>
                <a:gd name="T51" fmla="*/ 31 h 40"/>
                <a:gd name="T52" fmla="*/ 2 w 12"/>
                <a:gd name="T53" fmla="*/ 33 h 40"/>
                <a:gd name="T54" fmla="*/ 0 w 12"/>
                <a:gd name="T55" fmla="*/ 33 h 40"/>
                <a:gd name="T56" fmla="*/ 0 w 12"/>
                <a:gd name="T57" fmla="*/ 35 h 40"/>
                <a:gd name="T58" fmla="*/ 0 w 12"/>
                <a:gd name="T59" fmla="*/ 35 h 40"/>
                <a:gd name="T60" fmla="*/ 0 w 12"/>
                <a:gd name="T6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40">
                  <a:moveTo>
                    <a:pt x="0" y="35"/>
                  </a:moveTo>
                  <a:lnTo>
                    <a:pt x="3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8" y="25"/>
                  </a:lnTo>
                  <a:lnTo>
                    <a:pt x="7" y="23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16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" name="Freeform 547"/>
            <p:cNvSpPr>
              <a:spLocks/>
            </p:cNvSpPr>
            <p:nvPr/>
          </p:nvSpPr>
          <p:spPr bwMode="auto">
            <a:xfrm>
              <a:off x="6404200" y="5444976"/>
              <a:ext cx="9452" cy="9451"/>
            </a:xfrm>
            <a:custGeom>
              <a:avLst/>
              <a:gdLst>
                <a:gd name="T0" fmla="*/ 2 w 7"/>
                <a:gd name="T1" fmla="*/ 5 h 7"/>
                <a:gd name="T2" fmla="*/ 4 w 7"/>
                <a:gd name="T3" fmla="*/ 7 h 7"/>
                <a:gd name="T4" fmla="*/ 5 w 7"/>
                <a:gd name="T5" fmla="*/ 7 h 7"/>
                <a:gd name="T6" fmla="*/ 5 w 7"/>
                <a:gd name="T7" fmla="*/ 5 h 7"/>
                <a:gd name="T8" fmla="*/ 7 w 7"/>
                <a:gd name="T9" fmla="*/ 5 h 7"/>
                <a:gd name="T10" fmla="*/ 7 w 7"/>
                <a:gd name="T11" fmla="*/ 3 h 7"/>
                <a:gd name="T12" fmla="*/ 7 w 7"/>
                <a:gd name="T13" fmla="*/ 3 h 7"/>
                <a:gd name="T14" fmla="*/ 7 w 7"/>
                <a:gd name="T15" fmla="*/ 2 h 7"/>
                <a:gd name="T16" fmla="*/ 7 w 7"/>
                <a:gd name="T17" fmla="*/ 2 h 7"/>
                <a:gd name="T18" fmla="*/ 5 w 7"/>
                <a:gd name="T19" fmla="*/ 0 h 7"/>
                <a:gd name="T20" fmla="*/ 5 w 7"/>
                <a:gd name="T21" fmla="*/ 0 h 7"/>
                <a:gd name="T22" fmla="*/ 5 w 7"/>
                <a:gd name="T23" fmla="*/ 0 h 7"/>
                <a:gd name="T24" fmla="*/ 0 w 7"/>
                <a:gd name="T25" fmla="*/ 2 h 7"/>
                <a:gd name="T26" fmla="*/ 0 w 7"/>
                <a:gd name="T27" fmla="*/ 2 h 7"/>
                <a:gd name="T28" fmla="*/ 0 w 7"/>
                <a:gd name="T29" fmla="*/ 2 h 7"/>
                <a:gd name="T30" fmla="*/ 0 w 7"/>
                <a:gd name="T31" fmla="*/ 5 h 7"/>
                <a:gd name="T32" fmla="*/ 0 w 7"/>
                <a:gd name="T33" fmla="*/ 5 h 7"/>
                <a:gd name="T34" fmla="*/ 2 w 7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" name="Freeform 548"/>
            <p:cNvSpPr>
              <a:spLocks/>
            </p:cNvSpPr>
            <p:nvPr/>
          </p:nvSpPr>
          <p:spPr bwMode="auto">
            <a:xfrm>
              <a:off x="6389346" y="5590805"/>
              <a:ext cx="17554" cy="12152"/>
            </a:xfrm>
            <a:custGeom>
              <a:avLst/>
              <a:gdLst>
                <a:gd name="T0" fmla="*/ 0 w 13"/>
                <a:gd name="T1" fmla="*/ 9 h 9"/>
                <a:gd name="T2" fmla="*/ 1 w 13"/>
                <a:gd name="T3" fmla="*/ 9 h 9"/>
                <a:gd name="T4" fmla="*/ 1 w 13"/>
                <a:gd name="T5" fmla="*/ 9 h 9"/>
                <a:gd name="T6" fmla="*/ 3 w 13"/>
                <a:gd name="T7" fmla="*/ 9 h 9"/>
                <a:gd name="T8" fmla="*/ 3 w 13"/>
                <a:gd name="T9" fmla="*/ 9 h 9"/>
                <a:gd name="T10" fmla="*/ 11 w 13"/>
                <a:gd name="T11" fmla="*/ 4 h 9"/>
                <a:gd name="T12" fmla="*/ 11 w 13"/>
                <a:gd name="T13" fmla="*/ 0 h 9"/>
                <a:gd name="T14" fmla="*/ 13 w 13"/>
                <a:gd name="T15" fmla="*/ 0 h 9"/>
                <a:gd name="T16" fmla="*/ 13 w 13"/>
                <a:gd name="T17" fmla="*/ 0 h 9"/>
                <a:gd name="T18" fmla="*/ 11 w 13"/>
                <a:gd name="T19" fmla="*/ 0 h 9"/>
                <a:gd name="T20" fmla="*/ 11 w 13"/>
                <a:gd name="T21" fmla="*/ 0 h 9"/>
                <a:gd name="T22" fmla="*/ 3 w 13"/>
                <a:gd name="T23" fmla="*/ 2 h 9"/>
                <a:gd name="T24" fmla="*/ 3 w 13"/>
                <a:gd name="T25" fmla="*/ 4 h 9"/>
                <a:gd name="T26" fmla="*/ 0 w 13"/>
                <a:gd name="T27" fmla="*/ 7 h 9"/>
                <a:gd name="T28" fmla="*/ 0 w 13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" name="Freeform 549"/>
            <p:cNvSpPr>
              <a:spLocks/>
            </p:cNvSpPr>
            <p:nvPr/>
          </p:nvSpPr>
          <p:spPr bwMode="auto">
            <a:xfrm>
              <a:off x="6342088" y="5212731"/>
              <a:ext cx="6752" cy="9451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7 h 7"/>
                <a:gd name="T12" fmla="*/ 5 w 5"/>
                <a:gd name="T13" fmla="*/ 7 h 7"/>
                <a:gd name="T14" fmla="*/ 5 w 5"/>
                <a:gd name="T15" fmla="*/ 5 h 7"/>
                <a:gd name="T16" fmla="*/ 5 w 5"/>
                <a:gd name="T17" fmla="*/ 3 h 7"/>
                <a:gd name="T18" fmla="*/ 3 w 5"/>
                <a:gd name="T19" fmla="*/ 3 h 7"/>
                <a:gd name="T20" fmla="*/ 3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3 w 5"/>
                <a:gd name="T27" fmla="*/ 3 h 7"/>
                <a:gd name="T28" fmla="*/ 3 w 5"/>
                <a:gd name="T29" fmla="*/ 2 h 7"/>
                <a:gd name="T30" fmla="*/ 3 w 5"/>
                <a:gd name="T31" fmla="*/ 2 h 7"/>
                <a:gd name="T32" fmla="*/ 1 w 5"/>
                <a:gd name="T33" fmla="*/ 2 h 7"/>
                <a:gd name="T34" fmla="*/ 1 w 5"/>
                <a:gd name="T35" fmla="*/ 0 h 7"/>
                <a:gd name="T36" fmla="*/ 1 w 5"/>
                <a:gd name="T37" fmla="*/ 0 h 7"/>
                <a:gd name="T38" fmla="*/ 1 w 5"/>
                <a:gd name="T39" fmla="*/ 0 h 7"/>
                <a:gd name="T40" fmla="*/ 0 w 5"/>
                <a:gd name="T41" fmla="*/ 0 h 7"/>
                <a:gd name="T42" fmla="*/ 0 w 5"/>
                <a:gd name="T43" fmla="*/ 2 h 7"/>
                <a:gd name="T44" fmla="*/ 0 w 5"/>
                <a:gd name="T4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" name="Freeform 550"/>
            <p:cNvSpPr>
              <a:spLocks/>
            </p:cNvSpPr>
            <p:nvPr/>
          </p:nvSpPr>
          <p:spPr bwMode="auto">
            <a:xfrm>
              <a:off x="6948356" y="5449028"/>
              <a:ext cx="224144" cy="162032"/>
            </a:xfrm>
            <a:custGeom>
              <a:avLst/>
              <a:gdLst>
                <a:gd name="T0" fmla="*/ 1 w 166"/>
                <a:gd name="T1" fmla="*/ 89 h 120"/>
                <a:gd name="T2" fmla="*/ 6 w 166"/>
                <a:gd name="T3" fmla="*/ 102 h 120"/>
                <a:gd name="T4" fmla="*/ 10 w 166"/>
                <a:gd name="T5" fmla="*/ 105 h 120"/>
                <a:gd name="T6" fmla="*/ 21 w 166"/>
                <a:gd name="T7" fmla="*/ 117 h 120"/>
                <a:gd name="T8" fmla="*/ 23 w 166"/>
                <a:gd name="T9" fmla="*/ 119 h 120"/>
                <a:gd name="T10" fmla="*/ 38 w 166"/>
                <a:gd name="T11" fmla="*/ 120 h 120"/>
                <a:gd name="T12" fmla="*/ 40 w 166"/>
                <a:gd name="T13" fmla="*/ 120 h 120"/>
                <a:gd name="T14" fmla="*/ 63 w 166"/>
                <a:gd name="T15" fmla="*/ 115 h 120"/>
                <a:gd name="T16" fmla="*/ 88 w 166"/>
                <a:gd name="T17" fmla="*/ 105 h 120"/>
                <a:gd name="T18" fmla="*/ 105 w 166"/>
                <a:gd name="T19" fmla="*/ 94 h 120"/>
                <a:gd name="T20" fmla="*/ 106 w 166"/>
                <a:gd name="T21" fmla="*/ 89 h 120"/>
                <a:gd name="T22" fmla="*/ 106 w 166"/>
                <a:gd name="T23" fmla="*/ 84 h 120"/>
                <a:gd name="T24" fmla="*/ 106 w 166"/>
                <a:gd name="T25" fmla="*/ 82 h 120"/>
                <a:gd name="T26" fmla="*/ 108 w 166"/>
                <a:gd name="T27" fmla="*/ 79 h 120"/>
                <a:gd name="T28" fmla="*/ 131 w 166"/>
                <a:gd name="T29" fmla="*/ 74 h 120"/>
                <a:gd name="T30" fmla="*/ 140 w 166"/>
                <a:gd name="T31" fmla="*/ 74 h 120"/>
                <a:gd name="T32" fmla="*/ 136 w 166"/>
                <a:gd name="T33" fmla="*/ 69 h 120"/>
                <a:gd name="T34" fmla="*/ 135 w 166"/>
                <a:gd name="T35" fmla="*/ 67 h 120"/>
                <a:gd name="T36" fmla="*/ 130 w 166"/>
                <a:gd name="T37" fmla="*/ 65 h 120"/>
                <a:gd name="T38" fmla="*/ 123 w 166"/>
                <a:gd name="T39" fmla="*/ 59 h 120"/>
                <a:gd name="T40" fmla="*/ 121 w 166"/>
                <a:gd name="T41" fmla="*/ 55 h 120"/>
                <a:gd name="T42" fmla="*/ 121 w 166"/>
                <a:gd name="T43" fmla="*/ 50 h 120"/>
                <a:gd name="T44" fmla="*/ 123 w 166"/>
                <a:gd name="T45" fmla="*/ 45 h 120"/>
                <a:gd name="T46" fmla="*/ 135 w 166"/>
                <a:gd name="T47" fmla="*/ 34 h 120"/>
                <a:gd name="T48" fmla="*/ 145 w 166"/>
                <a:gd name="T49" fmla="*/ 25 h 120"/>
                <a:gd name="T50" fmla="*/ 153 w 166"/>
                <a:gd name="T51" fmla="*/ 17 h 120"/>
                <a:gd name="T52" fmla="*/ 166 w 166"/>
                <a:gd name="T53" fmla="*/ 0 h 120"/>
                <a:gd name="T54" fmla="*/ 163 w 166"/>
                <a:gd name="T55" fmla="*/ 2 h 120"/>
                <a:gd name="T56" fmla="*/ 150 w 166"/>
                <a:gd name="T57" fmla="*/ 12 h 120"/>
                <a:gd name="T58" fmla="*/ 133 w 166"/>
                <a:gd name="T59" fmla="*/ 24 h 120"/>
                <a:gd name="T60" fmla="*/ 116 w 166"/>
                <a:gd name="T61" fmla="*/ 37 h 120"/>
                <a:gd name="T62" fmla="*/ 95 w 166"/>
                <a:gd name="T63" fmla="*/ 47 h 120"/>
                <a:gd name="T64" fmla="*/ 90 w 166"/>
                <a:gd name="T65" fmla="*/ 49 h 120"/>
                <a:gd name="T66" fmla="*/ 85 w 166"/>
                <a:gd name="T67" fmla="*/ 50 h 120"/>
                <a:gd name="T68" fmla="*/ 63 w 166"/>
                <a:gd name="T69" fmla="*/ 50 h 120"/>
                <a:gd name="T70" fmla="*/ 48 w 166"/>
                <a:gd name="T71" fmla="*/ 57 h 120"/>
                <a:gd name="T72" fmla="*/ 48 w 166"/>
                <a:gd name="T73" fmla="*/ 62 h 120"/>
                <a:gd name="T74" fmla="*/ 48 w 166"/>
                <a:gd name="T75" fmla="*/ 69 h 120"/>
                <a:gd name="T76" fmla="*/ 46 w 166"/>
                <a:gd name="T77" fmla="*/ 70 h 120"/>
                <a:gd name="T78" fmla="*/ 45 w 166"/>
                <a:gd name="T79" fmla="*/ 74 h 120"/>
                <a:gd name="T80" fmla="*/ 41 w 166"/>
                <a:gd name="T81" fmla="*/ 74 h 120"/>
                <a:gd name="T82" fmla="*/ 40 w 166"/>
                <a:gd name="T83" fmla="*/ 74 h 120"/>
                <a:gd name="T84" fmla="*/ 33 w 166"/>
                <a:gd name="T85" fmla="*/ 72 h 120"/>
                <a:gd name="T86" fmla="*/ 20 w 166"/>
                <a:gd name="T87" fmla="*/ 75 h 120"/>
                <a:gd name="T88" fmla="*/ 18 w 166"/>
                <a:gd name="T89" fmla="*/ 79 h 120"/>
                <a:gd name="T90" fmla="*/ 18 w 166"/>
                <a:gd name="T91" fmla="*/ 82 h 120"/>
                <a:gd name="T92" fmla="*/ 15 w 166"/>
                <a:gd name="T93" fmla="*/ 85 h 120"/>
                <a:gd name="T94" fmla="*/ 13 w 166"/>
                <a:gd name="T95" fmla="*/ 89 h 120"/>
                <a:gd name="T96" fmla="*/ 11 w 166"/>
                <a:gd name="T97" fmla="*/ 89 h 120"/>
                <a:gd name="T98" fmla="*/ 8 w 166"/>
                <a:gd name="T99" fmla="*/ 89 h 120"/>
                <a:gd name="T100" fmla="*/ 6 w 166"/>
                <a:gd name="T101" fmla="*/ 89 h 120"/>
                <a:gd name="T102" fmla="*/ 3 w 166"/>
                <a:gd name="T103" fmla="*/ 87 h 120"/>
                <a:gd name="T104" fmla="*/ 1 w 166"/>
                <a:gd name="T105" fmla="*/ 85 h 120"/>
                <a:gd name="T106" fmla="*/ 1 w 166"/>
                <a:gd name="T107" fmla="*/ 8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" h="120">
                  <a:moveTo>
                    <a:pt x="0" y="87"/>
                  </a:moveTo>
                  <a:lnTo>
                    <a:pt x="1" y="89"/>
                  </a:lnTo>
                  <a:lnTo>
                    <a:pt x="1" y="90"/>
                  </a:lnTo>
                  <a:lnTo>
                    <a:pt x="6" y="102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5" y="115"/>
                  </a:lnTo>
                  <a:lnTo>
                    <a:pt x="21" y="117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31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40" y="120"/>
                  </a:lnTo>
                  <a:lnTo>
                    <a:pt x="55" y="119"/>
                  </a:lnTo>
                  <a:lnTo>
                    <a:pt x="63" y="115"/>
                  </a:lnTo>
                  <a:lnTo>
                    <a:pt x="80" y="109"/>
                  </a:lnTo>
                  <a:lnTo>
                    <a:pt x="88" y="105"/>
                  </a:lnTo>
                  <a:lnTo>
                    <a:pt x="98" y="97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6" y="89"/>
                  </a:lnTo>
                  <a:lnTo>
                    <a:pt x="106" y="85"/>
                  </a:lnTo>
                  <a:lnTo>
                    <a:pt x="106" y="84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11" y="79"/>
                  </a:lnTo>
                  <a:lnTo>
                    <a:pt x="131" y="74"/>
                  </a:lnTo>
                  <a:lnTo>
                    <a:pt x="135" y="72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1" y="65"/>
                  </a:lnTo>
                  <a:lnTo>
                    <a:pt x="130" y="65"/>
                  </a:lnTo>
                  <a:lnTo>
                    <a:pt x="126" y="60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1" y="55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35" y="34"/>
                  </a:lnTo>
                  <a:lnTo>
                    <a:pt x="143" y="27"/>
                  </a:lnTo>
                  <a:lnTo>
                    <a:pt x="145" y="25"/>
                  </a:lnTo>
                  <a:lnTo>
                    <a:pt x="146" y="24"/>
                  </a:lnTo>
                  <a:lnTo>
                    <a:pt x="153" y="17"/>
                  </a:lnTo>
                  <a:lnTo>
                    <a:pt x="165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2"/>
                  </a:lnTo>
                  <a:lnTo>
                    <a:pt x="151" y="9"/>
                  </a:lnTo>
                  <a:lnTo>
                    <a:pt x="150" y="12"/>
                  </a:lnTo>
                  <a:lnTo>
                    <a:pt x="145" y="15"/>
                  </a:lnTo>
                  <a:lnTo>
                    <a:pt x="133" y="24"/>
                  </a:lnTo>
                  <a:lnTo>
                    <a:pt x="123" y="32"/>
                  </a:lnTo>
                  <a:lnTo>
                    <a:pt x="116" y="37"/>
                  </a:lnTo>
                  <a:lnTo>
                    <a:pt x="100" y="44"/>
                  </a:lnTo>
                  <a:lnTo>
                    <a:pt x="95" y="47"/>
                  </a:lnTo>
                  <a:lnTo>
                    <a:pt x="93" y="47"/>
                  </a:lnTo>
                  <a:lnTo>
                    <a:pt x="90" y="49"/>
                  </a:lnTo>
                  <a:lnTo>
                    <a:pt x="88" y="49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63" y="50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8" y="62"/>
                  </a:lnTo>
                  <a:lnTo>
                    <a:pt x="48" y="67"/>
                  </a:lnTo>
                  <a:lnTo>
                    <a:pt x="48" y="69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5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3" y="72"/>
                  </a:lnTo>
                  <a:lnTo>
                    <a:pt x="28" y="72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16" y="84"/>
                  </a:lnTo>
                  <a:lnTo>
                    <a:pt x="15" y="85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" name="Freeform 551"/>
            <p:cNvSpPr>
              <a:spLocks/>
            </p:cNvSpPr>
            <p:nvPr/>
          </p:nvSpPr>
          <p:spPr bwMode="auto">
            <a:xfrm>
              <a:off x="6447408" y="5485484"/>
              <a:ext cx="10802" cy="6751"/>
            </a:xfrm>
            <a:custGeom>
              <a:avLst/>
              <a:gdLst>
                <a:gd name="T0" fmla="*/ 0 w 8"/>
                <a:gd name="T1" fmla="*/ 3 h 5"/>
                <a:gd name="T2" fmla="*/ 2 w 8"/>
                <a:gd name="T3" fmla="*/ 5 h 5"/>
                <a:gd name="T4" fmla="*/ 2 w 8"/>
                <a:gd name="T5" fmla="*/ 5 h 5"/>
                <a:gd name="T6" fmla="*/ 8 w 8"/>
                <a:gd name="T7" fmla="*/ 3 h 5"/>
                <a:gd name="T8" fmla="*/ 8 w 8"/>
                <a:gd name="T9" fmla="*/ 2 h 5"/>
                <a:gd name="T10" fmla="*/ 8 w 8"/>
                <a:gd name="T11" fmla="*/ 2 h 5"/>
                <a:gd name="T12" fmla="*/ 8 w 8"/>
                <a:gd name="T13" fmla="*/ 2 h 5"/>
                <a:gd name="T14" fmla="*/ 8 w 8"/>
                <a:gd name="T15" fmla="*/ 2 h 5"/>
                <a:gd name="T16" fmla="*/ 7 w 8"/>
                <a:gd name="T17" fmla="*/ 0 h 5"/>
                <a:gd name="T18" fmla="*/ 7 w 8"/>
                <a:gd name="T19" fmla="*/ 0 h 5"/>
                <a:gd name="T20" fmla="*/ 2 w 8"/>
                <a:gd name="T21" fmla="*/ 2 h 5"/>
                <a:gd name="T22" fmla="*/ 0 w 8"/>
                <a:gd name="T23" fmla="*/ 3 h 5"/>
                <a:gd name="T24" fmla="*/ 0 w 8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" name="Freeform 552"/>
            <p:cNvSpPr>
              <a:spLocks/>
            </p:cNvSpPr>
            <p:nvPr/>
          </p:nvSpPr>
          <p:spPr bwMode="auto">
            <a:xfrm>
              <a:off x="6470362" y="5434174"/>
              <a:ext cx="10802" cy="14852"/>
            </a:xfrm>
            <a:custGeom>
              <a:avLst/>
              <a:gdLst>
                <a:gd name="T0" fmla="*/ 8 w 8"/>
                <a:gd name="T1" fmla="*/ 10 h 11"/>
                <a:gd name="T2" fmla="*/ 8 w 8"/>
                <a:gd name="T3" fmla="*/ 5 h 11"/>
                <a:gd name="T4" fmla="*/ 8 w 8"/>
                <a:gd name="T5" fmla="*/ 3 h 11"/>
                <a:gd name="T6" fmla="*/ 7 w 8"/>
                <a:gd name="T7" fmla="*/ 3 h 11"/>
                <a:gd name="T8" fmla="*/ 7 w 8"/>
                <a:gd name="T9" fmla="*/ 3 h 11"/>
                <a:gd name="T10" fmla="*/ 5 w 8"/>
                <a:gd name="T11" fmla="*/ 3 h 11"/>
                <a:gd name="T12" fmla="*/ 5 w 8"/>
                <a:gd name="T13" fmla="*/ 5 h 11"/>
                <a:gd name="T14" fmla="*/ 5 w 8"/>
                <a:gd name="T15" fmla="*/ 5 h 11"/>
                <a:gd name="T16" fmla="*/ 3 w 8"/>
                <a:gd name="T17" fmla="*/ 3 h 11"/>
                <a:gd name="T18" fmla="*/ 3 w 8"/>
                <a:gd name="T19" fmla="*/ 3 h 11"/>
                <a:gd name="T20" fmla="*/ 3 w 8"/>
                <a:gd name="T21" fmla="*/ 3 h 11"/>
                <a:gd name="T22" fmla="*/ 3 w 8"/>
                <a:gd name="T23" fmla="*/ 3 h 11"/>
                <a:gd name="T24" fmla="*/ 5 w 8"/>
                <a:gd name="T25" fmla="*/ 1 h 11"/>
                <a:gd name="T26" fmla="*/ 7 w 8"/>
                <a:gd name="T27" fmla="*/ 1 h 11"/>
                <a:gd name="T28" fmla="*/ 5 w 8"/>
                <a:gd name="T29" fmla="*/ 0 h 11"/>
                <a:gd name="T30" fmla="*/ 5 w 8"/>
                <a:gd name="T31" fmla="*/ 0 h 11"/>
                <a:gd name="T32" fmla="*/ 3 w 8"/>
                <a:gd name="T33" fmla="*/ 1 h 11"/>
                <a:gd name="T34" fmla="*/ 3 w 8"/>
                <a:gd name="T35" fmla="*/ 1 h 11"/>
                <a:gd name="T36" fmla="*/ 1 w 8"/>
                <a:gd name="T37" fmla="*/ 3 h 11"/>
                <a:gd name="T38" fmla="*/ 0 w 8"/>
                <a:gd name="T39" fmla="*/ 6 h 11"/>
                <a:gd name="T40" fmla="*/ 0 w 8"/>
                <a:gd name="T41" fmla="*/ 8 h 11"/>
                <a:gd name="T42" fmla="*/ 1 w 8"/>
                <a:gd name="T43" fmla="*/ 10 h 11"/>
                <a:gd name="T44" fmla="*/ 5 w 8"/>
                <a:gd name="T45" fmla="*/ 11 h 11"/>
                <a:gd name="T46" fmla="*/ 5 w 8"/>
                <a:gd name="T47" fmla="*/ 11 h 11"/>
                <a:gd name="T48" fmla="*/ 5 w 8"/>
                <a:gd name="T49" fmla="*/ 11 h 11"/>
                <a:gd name="T50" fmla="*/ 7 w 8"/>
                <a:gd name="T51" fmla="*/ 11 h 11"/>
                <a:gd name="T52" fmla="*/ 8 w 8"/>
                <a:gd name="T53" fmla="*/ 10 h 11"/>
                <a:gd name="T54" fmla="*/ 8 w 8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" name="Freeform 553"/>
            <p:cNvSpPr>
              <a:spLocks/>
            </p:cNvSpPr>
            <p:nvPr/>
          </p:nvSpPr>
          <p:spPr bwMode="auto">
            <a:xfrm>
              <a:off x="4710969" y="5755537"/>
              <a:ext cx="35107" cy="32406"/>
            </a:xfrm>
            <a:custGeom>
              <a:avLst/>
              <a:gdLst>
                <a:gd name="T0" fmla="*/ 26 w 26"/>
                <a:gd name="T1" fmla="*/ 12 h 24"/>
                <a:gd name="T2" fmla="*/ 20 w 26"/>
                <a:gd name="T3" fmla="*/ 5 h 24"/>
                <a:gd name="T4" fmla="*/ 16 w 26"/>
                <a:gd name="T5" fmla="*/ 3 h 24"/>
                <a:gd name="T6" fmla="*/ 6 w 26"/>
                <a:gd name="T7" fmla="*/ 0 h 24"/>
                <a:gd name="T8" fmla="*/ 5 w 26"/>
                <a:gd name="T9" fmla="*/ 0 h 24"/>
                <a:gd name="T10" fmla="*/ 3 w 26"/>
                <a:gd name="T11" fmla="*/ 0 h 24"/>
                <a:gd name="T12" fmla="*/ 1 w 26"/>
                <a:gd name="T13" fmla="*/ 0 h 24"/>
                <a:gd name="T14" fmla="*/ 1 w 26"/>
                <a:gd name="T15" fmla="*/ 2 h 24"/>
                <a:gd name="T16" fmla="*/ 0 w 26"/>
                <a:gd name="T17" fmla="*/ 12 h 24"/>
                <a:gd name="T18" fmla="*/ 0 w 26"/>
                <a:gd name="T19" fmla="*/ 14 h 24"/>
                <a:gd name="T20" fmla="*/ 0 w 26"/>
                <a:gd name="T21" fmla="*/ 15 h 24"/>
                <a:gd name="T22" fmla="*/ 0 w 26"/>
                <a:gd name="T23" fmla="*/ 17 h 24"/>
                <a:gd name="T24" fmla="*/ 0 w 26"/>
                <a:gd name="T25" fmla="*/ 17 h 24"/>
                <a:gd name="T26" fmla="*/ 10 w 26"/>
                <a:gd name="T27" fmla="*/ 24 h 24"/>
                <a:gd name="T28" fmla="*/ 25 w 26"/>
                <a:gd name="T29" fmla="*/ 14 h 24"/>
                <a:gd name="T30" fmla="*/ 26 w 26"/>
                <a:gd name="T3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0" y="5"/>
                  </a:lnTo>
                  <a:lnTo>
                    <a:pt x="16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0" y="24"/>
                  </a:lnTo>
                  <a:lnTo>
                    <a:pt x="25" y="14"/>
                  </a:lnTo>
                  <a:lnTo>
                    <a:pt x="26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" name="Freeform 554"/>
            <p:cNvSpPr>
              <a:spLocks/>
            </p:cNvSpPr>
            <p:nvPr/>
          </p:nvSpPr>
          <p:spPr bwMode="auto">
            <a:xfrm>
              <a:off x="6470362" y="5454429"/>
              <a:ext cx="49960" cy="74264"/>
            </a:xfrm>
            <a:custGeom>
              <a:avLst/>
              <a:gdLst>
                <a:gd name="T0" fmla="*/ 0 w 37"/>
                <a:gd name="T1" fmla="*/ 30 h 55"/>
                <a:gd name="T2" fmla="*/ 1 w 37"/>
                <a:gd name="T3" fmla="*/ 50 h 55"/>
                <a:gd name="T4" fmla="*/ 1 w 37"/>
                <a:gd name="T5" fmla="*/ 51 h 55"/>
                <a:gd name="T6" fmla="*/ 3 w 37"/>
                <a:gd name="T7" fmla="*/ 53 h 55"/>
                <a:gd name="T8" fmla="*/ 5 w 37"/>
                <a:gd name="T9" fmla="*/ 55 h 55"/>
                <a:gd name="T10" fmla="*/ 7 w 37"/>
                <a:gd name="T11" fmla="*/ 55 h 55"/>
                <a:gd name="T12" fmla="*/ 8 w 37"/>
                <a:gd name="T13" fmla="*/ 55 h 55"/>
                <a:gd name="T14" fmla="*/ 10 w 37"/>
                <a:gd name="T15" fmla="*/ 53 h 55"/>
                <a:gd name="T16" fmla="*/ 12 w 37"/>
                <a:gd name="T17" fmla="*/ 51 h 55"/>
                <a:gd name="T18" fmla="*/ 13 w 37"/>
                <a:gd name="T19" fmla="*/ 50 h 55"/>
                <a:gd name="T20" fmla="*/ 23 w 37"/>
                <a:gd name="T21" fmla="*/ 36 h 55"/>
                <a:gd name="T22" fmla="*/ 27 w 37"/>
                <a:gd name="T23" fmla="*/ 31 h 55"/>
                <a:gd name="T24" fmla="*/ 32 w 37"/>
                <a:gd name="T25" fmla="*/ 23 h 55"/>
                <a:gd name="T26" fmla="*/ 35 w 37"/>
                <a:gd name="T27" fmla="*/ 5 h 55"/>
                <a:gd name="T28" fmla="*/ 37 w 37"/>
                <a:gd name="T29" fmla="*/ 1 h 55"/>
                <a:gd name="T30" fmla="*/ 35 w 37"/>
                <a:gd name="T31" fmla="*/ 1 h 55"/>
                <a:gd name="T32" fmla="*/ 35 w 37"/>
                <a:gd name="T33" fmla="*/ 0 h 55"/>
                <a:gd name="T34" fmla="*/ 33 w 37"/>
                <a:gd name="T35" fmla="*/ 0 h 55"/>
                <a:gd name="T36" fmla="*/ 33 w 37"/>
                <a:gd name="T37" fmla="*/ 0 h 55"/>
                <a:gd name="T38" fmla="*/ 33 w 37"/>
                <a:gd name="T39" fmla="*/ 1 h 55"/>
                <a:gd name="T40" fmla="*/ 27 w 37"/>
                <a:gd name="T41" fmla="*/ 3 h 55"/>
                <a:gd name="T42" fmla="*/ 23 w 37"/>
                <a:gd name="T43" fmla="*/ 5 h 55"/>
                <a:gd name="T44" fmla="*/ 13 w 37"/>
                <a:gd name="T45" fmla="*/ 11 h 55"/>
                <a:gd name="T46" fmla="*/ 10 w 37"/>
                <a:gd name="T47" fmla="*/ 15 h 55"/>
                <a:gd name="T48" fmla="*/ 5 w 37"/>
                <a:gd name="T49" fmla="*/ 20 h 55"/>
                <a:gd name="T50" fmla="*/ 3 w 37"/>
                <a:gd name="T51" fmla="*/ 21 h 55"/>
                <a:gd name="T52" fmla="*/ 0 w 37"/>
                <a:gd name="T5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5">
                  <a:moveTo>
                    <a:pt x="0" y="30"/>
                  </a:moveTo>
                  <a:lnTo>
                    <a:pt x="1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23" y="36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5" y="5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5" y="20"/>
                  </a:lnTo>
                  <a:lnTo>
                    <a:pt x="3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" name="Freeform 555"/>
            <p:cNvSpPr>
              <a:spLocks/>
            </p:cNvSpPr>
            <p:nvPr/>
          </p:nvSpPr>
          <p:spPr bwMode="auto">
            <a:xfrm>
              <a:off x="6404200" y="4962933"/>
              <a:ext cx="6752" cy="6751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5 w 5"/>
                <a:gd name="T9" fmla="*/ 3 h 5"/>
                <a:gd name="T10" fmla="*/ 5 w 5"/>
                <a:gd name="T11" fmla="*/ 3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  <a:gd name="T22" fmla="*/ 0 w 5"/>
                <a:gd name="T23" fmla="*/ 3 h 5"/>
                <a:gd name="T24" fmla="*/ 0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" name="Freeform 556"/>
            <p:cNvSpPr>
              <a:spLocks/>
            </p:cNvSpPr>
            <p:nvPr/>
          </p:nvSpPr>
          <p:spPr bwMode="auto">
            <a:xfrm>
              <a:off x="6197609" y="5449028"/>
              <a:ext cx="10802" cy="12152"/>
            </a:xfrm>
            <a:custGeom>
              <a:avLst/>
              <a:gdLst>
                <a:gd name="T0" fmla="*/ 0 w 8"/>
                <a:gd name="T1" fmla="*/ 7 h 9"/>
                <a:gd name="T2" fmla="*/ 0 w 8"/>
                <a:gd name="T3" fmla="*/ 9 h 9"/>
                <a:gd name="T4" fmla="*/ 0 w 8"/>
                <a:gd name="T5" fmla="*/ 9 h 9"/>
                <a:gd name="T6" fmla="*/ 2 w 8"/>
                <a:gd name="T7" fmla="*/ 9 h 9"/>
                <a:gd name="T8" fmla="*/ 3 w 8"/>
                <a:gd name="T9" fmla="*/ 7 h 9"/>
                <a:gd name="T10" fmla="*/ 5 w 8"/>
                <a:gd name="T11" fmla="*/ 5 h 9"/>
                <a:gd name="T12" fmla="*/ 7 w 8"/>
                <a:gd name="T13" fmla="*/ 4 h 9"/>
                <a:gd name="T14" fmla="*/ 8 w 8"/>
                <a:gd name="T15" fmla="*/ 2 h 9"/>
                <a:gd name="T16" fmla="*/ 8 w 8"/>
                <a:gd name="T17" fmla="*/ 0 h 9"/>
                <a:gd name="T18" fmla="*/ 8 w 8"/>
                <a:gd name="T19" fmla="*/ 0 h 9"/>
                <a:gd name="T20" fmla="*/ 8 w 8"/>
                <a:gd name="T21" fmla="*/ 0 h 9"/>
                <a:gd name="T22" fmla="*/ 5 w 8"/>
                <a:gd name="T23" fmla="*/ 0 h 9"/>
                <a:gd name="T24" fmla="*/ 2 w 8"/>
                <a:gd name="T25" fmla="*/ 2 h 9"/>
                <a:gd name="T26" fmla="*/ 2 w 8"/>
                <a:gd name="T27" fmla="*/ 4 h 9"/>
                <a:gd name="T28" fmla="*/ 0 w 8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" name="Freeform 557"/>
            <p:cNvSpPr>
              <a:spLocks/>
            </p:cNvSpPr>
            <p:nvPr/>
          </p:nvSpPr>
          <p:spPr bwMode="auto">
            <a:xfrm>
              <a:off x="6190858" y="5408520"/>
              <a:ext cx="6752" cy="12152"/>
            </a:xfrm>
            <a:custGeom>
              <a:avLst/>
              <a:gdLst>
                <a:gd name="T0" fmla="*/ 0 w 5"/>
                <a:gd name="T1" fmla="*/ 7 h 9"/>
                <a:gd name="T2" fmla="*/ 0 w 5"/>
                <a:gd name="T3" fmla="*/ 7 h 9"/>
                <a:gd name="T4" fmla="*/ 3 w 5"/>
                <a:gd name="T5" fmla="*/ 9 h 9"/>
                <a:gd name="T6" fmla="*/ 3 w 5"/>
                <a:gd name="T7" fmla="*/ 9 h 9"/>
                <a:gd name="T8" fmla="*/ 3 w 5"/>
                <a:gd name="T9" fmla="*/ 0 h 9"/>
                <a:gd name="T10" fmla="*/ 5 w 5"/>
                <a:gd name="T11" fmla="*/ 0 h 9"/>
                <a:gd name="T12" fmla="*/ 3 w 5"/>
                <a:gd name="T13" fmla="*/ 0 h 9"/>
                <a:gd name="T14" fmla="*/ 2 w 5"/>
                <a:gd name="T15" fmla="*/ 2 h 9"/>
                <a:gd name="T16" fmla="*/ 2 w 5"/>
                <a:gd name="T17" fmla="*/ 2 h 9"/>
                <a:gd name="T18" fmla="*/ 0 w 5"/>
                <a:gd name="T19" fmla="*/ 3 h 9"/>
                <a:gd name="T20" fmla="*/ 0 w 5"/>
                <a:gd name="T21" fmla="*/ 5 h 9"/>
                <a:gd name="T22" fmla="*/ 0 w 5"/>
                <a:gd name="T2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0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" name="Freeform 558"/>
            <p:cNvSpPr>
              <a:spLocks/>
            </p:cNvSpPr>
            <p:nvPr/>
          </p:nvSpPr>
          <p:spPr bwMode="auto">
            <a:xfrm>
              <a:off x="6180056" y="5331554"/>
              <a:ext cx="28356" cy="16203"/>
            </a:xfrm>
            <a:custGeom>
              <a:avLst/>
              <a:gdLst>
                <a:gd name="T0" fmla="*/ 15 w 21"/>
                <a:gd name="T1" fmla="*/ 12 h 12"/>
                <a:gd name="T2" fmla="*/ 18 w 21"/>
                <a:gd name="T3" fmla="*/ 12 h 12"/>
                <a:gd name="T4" fmla="*/ 20 w 21"/>
                <a:gd name="T5" fmla="*/ 12 h 12"/>
                <a:gd name="T6" fmla="*/ 20 w 21"/>
                <a:gd name="T7" fmla="*/ 12 h 12"/>
                <a:gd name="T8" fmla="*/ 21 w 21"/>
                <a:gd name="T9" fmla="*/ 7 h 12"/>
                <a:gd name="T10" fmla="*/ 21 w 21"/>
                <a:gd name="T11" fmla="*/ 7 h 12"/>
                <a:gd name="T12" fmla="*/ 21 w 21"/>
                <a:gd name="T13" fmla="*/ 5 h 12"/>
                <a:gd name="T14" fmla="*/ 20 w 21"/>
                <a:gd name="T15" fmla="*/ 4 h 12"/>
                <a:gd name="T16" fmla="*/ 18 w 21"/>
                <a:gd name="T17" fmla="*/ 4 h 12"/>
                <a:gd name="T18" fmla="*/ 16 w 21"/>
                <a:gd name="T19" fmla="*/ 2 h 12"/>
                <a:gd name="T20" fmla="*/ 15 w 21"/>
                <a:gd name="T21" fmla="*/ 2 h 12"/>
                <a:gd name="T22" fmla="*/ 13 w 21"/>
                <a:gd name="T23" fmla="*/ 2 h 12"/>
                <a:gd name="T24" fmla="*/ 10 w 21"/>
                <a:gd name="T25" fmla="*/ 2 h 12"/>
                <a:gd name="T26" fmla="*/ 8 w 21"/>
                <a:gd name="T27" fmla="*/ 0 h 12"/>
                <a:gd name="T28" fmla="*/ 6 w 21"/>
                <a:gd name="T29" fmla="*/ 0 h 12"/>
                <a:gd name="T30" fmla="*/ 5 w 21"/>
                <a:gd name="T31" fmla="*/ 0 h 12"/>
                <a:gd name="T32" fmla="*/ 0 w 21"/>
                <a:gd name="T33" fmla="*/ 0 h 12"/>
                <a:gd name="T34" fmla="*/ 0 w 21"/>
                <a:gd name="T35" fmla="*/ 0 h 12"/>
                <a:gd name="T36" fmla="*/ 1 w 21"/>
                <a:gd name="T37" fmla="*/ 2 h 12"/>
                <a:gd name="T38" fmla="*/ 1 w 21"/>
                <a:gd name="T39" fmla="*/ 4 h 12"/>
                <a:gd name="T40" fmla="*/ 3 w 21"/>
                <a:gd name="T41" fmla="*/ 4 h 12"/>
                <a:gd name="T42" fmla="*/ 15 w 21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2">
                  <a:moveTo>
                    <a:pt x="15" y="12"/>
                  </a:moveTo>
                  <a:lnTo>
                    <a:pt x="18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5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" name="Freeform 559"/>
            <p:cNvSpPr>
              <a:spLocks/>
            </p:cNvSpPr>
            <p:nvPr/>
          </p:nvSpPr>
          <p:spPr bwMode="auto">
            <a:xfrm>
              <a:off x="6197609" y="5395017"/>
              <a:ext cx="17554" cy="20254"/>
            </a:xfrm>
            <a:custGeom>
              <a:avLst/>
              <a:gdLst>
                <a:gd name="T0" fmla="*/ 12 w 13"/>
                <a:gd name="T1" fmla="*/ 13 h 15"/>
                <a:gd name="T2" fmla="*/ 12 w 13"/>
                <a:gd name="T3" fmla="*/ 10 h 15"/>
                <a:gd name="T4" fmla="*/ 12 w 13"/>
                <a:gd name="T5" fmla="*/ 2 h 15"/>
                <a:gd name="T6" fmla="*/ 13 w 13"/>
                <a:gd name="T7" fmla="*/ 2 h 15"/>
                <a:gd name="T8" fmla="*/ 13 w 13"/>
                <a:gd name="T9" fmla="*/ 0 h 15"/>
                <a:gd name="T10" fmla="*/ 13 w 13"/>
                <a:gd name="T11" fmla="*/ 0 h 15"/>
                <a:gd name="T12" fmla="*/ 13 w 13"/>
                <a:gd name="T13" fmla="*/ 0 h 15"/>
                <a:gd name="T14" fmla="*/ 12 w 13"/>
                <a:gd name="T15" fmla="*/ 0 h 15"/>
                <a:gd name="T16" fmla="*/ 8 w 13"/>
                <a:gd name="T17" fmla="*/ 0 h 15"/>
                <a:gd name="T18" fmla="*/ 8 w 13"/>
                <a:gd name="T19" fmla="*/ 2 h 15"/>
                <a:gd name="T20" fmla="*/ 3 w 13"/>
                <a:gd name="T21" fmla="*/ 3 h 15"/>
                <a:gd name="T22" fmla="*/ 3 w 13"/>
                <a:gd name="T23" fmla="*/ 3 h 15"/>
                <a:gd name="T24" fmla="*/ 2 w 13"/>
                <a:gd name="T25" fmla="*/ 5 h 15"/>
                <a:gd name="T26" fmla="*/ 0 w 13"/>
                <a:gd name="T27" fmla="*/ 8 h 15"/>
                <a:gd name="T28" fmla="*/ 0 w 13"/>
                <a:gd name="T29" fmla="*/ 12 h 15"/>
                <a:gd name="T30" fmla="*/ 0 w 13"/>
                <a:gd name="T31" fmla="*/ 12 h 15"/>
                <a:gd name="T32" fmla="*/ 0 w 13"/>
                <a:gd name="T33" fmla="*/ 13 h 15"/>
                <a:gd name="T34" fmla="*/ 2 w 13"/>
                <a:gd name="T35" fmla="*/ 15 h 15"/>
                <a:gd name="T36" fmla="*/ 2 w 13"/>
                <a:gd name="T37" fmla="*/ 15 h 15"/>
                <a:gd name="T38" fmla="*/ 5 w 13"/>
                <a:gd name="T39" fmla="*/ 15 h 15"/>
                <a:gd name="T40" fmla="*/ 8 w 13"/>
                <a:gd name="T41" fmla="*/ 15 h 15"/>
                <a:gd name="T42" fmla="*/ 12 w 13"/>
                <a:gd name="T4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5">
                  <a:moveTo>
                    <a:pt x="12" y="13"/>
                  </a:moveTo>
                  <a:lnTo>
                    <a:pt x="12" y="10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12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" name="Freeform 560"/>
            <p:cNvSpPr>
              <a:spLocks/>
            </p:cNvSpPr>
            <p:nvPr/>
          </p:nvSpPr>
          <p:spPr bwMode="auto">
            <a:xfrm>
              <a:off x="6170604" y="5351809"/>
              <a:ext cx="10802" cy="18904"/>
            </a:xfrm>
            <a:custGeom>
              <a:avLst/>
              <a:gdLst>
                <a:gd name="T0" fmla="*/ 0 w 8"/>
                <a:gd name="T1" fmla="*/ 12 h 14"/>
                <a:gd name="T2" fmla="*/ 2 w 8"/>
                <a:gd name="T3" fmla="*/ 14 h 14"/>
                <a:gd name="T4" fmla="*/ 5 w 8"/>
                <a:gd name="T5" fmla="*/ 14 h 14"/>
                <a:gd name="T6" fmla="*/ 7 w 8"/>
                <a:gd name="T7" fmla="*/ 12 h 14"/>
                <a:gd name="T8" fmla="*/ 7 w 8"/>
                <a:gd name="T9" fmla="*/ 12 h 14"/>
                <a:gd name="T10" fmla="*/ 8 w 8"/>
                <a:gd name="T11" fmla="*/ 10 h 14"/>
                <a:gd name="T12" fmla="*/ 7 w 8"/>
                <a:gd name="T13" fmla="*/ 4 h 14"/>
                <a:gd name="T14" fmla="*/ 7 w 8"/>
                <a:gd name="T15" fmla="*/ 2 h 14"/>
                <a:gd name="T16" fmla="*/ 5 w 8"/>
                <a:gd name="T17" fmla="*/ 2 h 14"/>
                <a:gd name="T18" fmla="*/ 5 w 8"/>
                <a:gd name="T19" fmla="*/ 2 h 14"/>
                <a:gd name="T20" fmla="*/ 5 w 8"/>
                <a:gd name="T21" fmla="*/ 2 h 14"/>
                <a:gd name="T22" fmla="*/ 3 w 8"/>
                <a:gd name="T23" fmla="*/ 0 h 14"/>
                <a:gd name="T24" fmla="*/ 2 w 8"/>
                <a:gd name="T25" fmla="*/ 0 h 14"/>
                <a:gd name="T26" fmla="*/ 0 w 8"/>
                <a:gd name="T27" fmla="*/ 10 h 14"/>
                <a:gd name="T28" fmla="*/ 0 w 8"/>
                <a:gd name="T2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4">
                  <a:moveTo>
                    <a:pt x="0" y="12"/>
                  </a:moveTo>
                  <a:lnTo>
                    <a:pt x="2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" name="Freeform 561"/>
            <p:cNvSpPr>
              <a:spLocks/>
            </p:cNvSpPr>
            <p:nvPr/>
          </p:nvSpPr>
          <p:spPr bwMode="auto">
            <a:xfrm>
              <a:off x="6231366" y="5354509"/>
              <a:ext cx="2701" cy="2701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" name="Freeform 562"/>
            <p:cNvSpPr>
              <a:spLocks/>
            </p:cNvSpPr>
            <p:nvPr/>
          </p:nvSpPr>
          <p:spPr bwMode="auto">
            <a:xfrm>
              <a:off x="6215163" y="5351809"/>
              <a:ext cx="16203" cy="12152"/>
            </a:xfrm>
            <a:custGeom>
              <a:avLst/>
              <a:gdLst>
                <a:gd name="T0" fmla="*/ 0 w 12"/>
                <a:gd name="T1" fmla="*/ 7 h 9"/>
                <a:gd name="T2" fmla="*/ 0 w 12"/>
                <a:gd name="T3" fmla="*/ 9 h 9"/>
                <a:gd name="T4" fmla="*/ 4 w 12"/>
                <a:gd name="T5" fmla="*/ 9 h 9"/>
                <a:gd name="T6" fmla="*/ 5 w 12"/>
                <a:gd name="T7" fmla="*/ 7 h 9"/>
                <a:gd name="T8" fmla="*/ 10 w 12"/>
                <a:gd name="T9" fmla="*/ 4 h 9"/>
                <a:gd name="T10" fmla="*/ 12 w 12"/>
                <a:gd name="T11" fmla="*/ 4 h 9"/>
                <a:gd name="T12" fmla="*/ 12 w 12"/>
                <a:gd name="T13" fmla="*/ 4 h 9"/>
                <a:gd name="T14" fmla="*/ 12 w 12"/>
                <a:gd name="T15" fmla="*/ 2 h 9"/>
                <a:gd name="T16" fmla="*/ 10 w 12"/>
                <a:gd name="T17" fmla="*/ 2 h 9"/>
                <a:gd name="T18" fmla="*/ 7 w 12"/>
                <a:gd name="T19" fmla="*/ 0 h 9"/>
                <a:gd name="T20" fmla="*/ 7 w 12"/>
                <a:gd name="T21" fmla="*/ 0 h 9"/>
                <a:gd name="T22" fmla="*/ 2 w 12"/>
                <a:gd name="T23" fmla="*/ 0 h 9"/>
                <a:gd name="T24" fmla="*/ 2 w 12"/>
                <a:gd name="T25" fmla="*/ 0 h 9"/>
                <a:gd name="T26" fmla="*/ 0 w 12"/>
                <a:gd name="T27" fmla="*/ 0 h 9"/>
                <a:gd name="T28" fmla="*/ 0 w 12"/>
                <a:gd name="T29" fmla="*/ 2 h 9"/>
                <a:gd name="T30" fmla="*/ 0 w 12"/>
                <a:gd name="T31" fmla="*/ 2 h 9"/>
                <a:gd name="T32" fmla="*/ 0 w 12"/>
                <a:gd name="T33" fmla="*/ 5 h 9"/>
                <a:gd name="T34" fmla="*/ 0 w 12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" name="Freeform 563"/>
            <p:cNvSpPr>
              <a:spLocks/>
            </p:cNvSpPr>
            <p:nvPr/>
          </p:nvSpPr>
          <p:spPr bwMode="auto">
            <a:xfrm>
              <a:off x="6215163" y="5438226"/>
              <a:ext cx="16203" cy="17553"/>
            </a:xfrm>
            <a:custGeom>
              <a:avLst/>
              <a:gdLst>
                <a:gd name="T0" fmla="*/ 0 w 12"/>
                <a:gd name="T1" fmla="*/ 7 h 13"/>
                <a:gd name="T2" fmla="*/ 7 w 12"/>
                <a:gd name="T3" fmla="*/ 13 h 13"/>
                <a:gd name="T4" fmla="*/ 7 w 12"/>
                <a:gd name="T5" fmla="*/ 13 h 13"/>
                <a:gd name="T6" fmla="*/ 9 w 12"/>
                <a:gd name="T7" fmla="*/ 13 h 13"/>
                <a:gd name="T8" fmla="*/ 10 w 12"/>
                <a:gd name="T9" fmla="*/ 13 h 13"/>
                <a:gd name="T10" fmla="*/ 10 w 12"/>
                <a:gd name="T11" fmla="*/ 13 h 13"/>
                <a:gd name="T12" fmla="*/ 12 w 12"/>
                <a:gd name="T13" fmla="*/ 7 h 13"/>
                <a:gd name="T14" fmla="*/ 12 w 12"/>
                <a:gd name="T15" fmla="*/ 7 h 13"/>
                <a:gd name="T16" fmla="*/ 10 w 12"/>
                <a:gd name="T17" fmla="*/ 5 h 13"/>
                <a:gd name="T18" fmla="*/ 7 w 12"/>
                <a:gd name="T19" fmla="*/ 5 h 13"/>
                <a:gd name="T20" fmla="*/ 4 w 12"/>
                <a:gd name="T21" fmla="*/ 0 h 13"/>
                <a:gd name="T22" fmla="*/ 2 w 12"/>
                <a:gd name="T23" fmla="*/ 2 h 13"/>
                <a:gd name="T24" fmla="*/ 2 w 12"/>
                <a:gd name="T25" fmla="*/ 2 h 13"/>
                <a:gd name="T26" fmla="*/ 0 w 12"/>
                <a:gd name="T27" fmla="*/ 3 h 13"/>
                <a:gd name="T28" fmla="*/ 0 w 12"/>
                <a:gd name="T29" fmla="*/ 3 h 13"/>
                <a:gd name="T30" fmla="*/ 0 w 12"/>
                <a:gd name="T3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7" y="5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" name="Freeform 564"/>
            <p:cNvSpPr>
              <a:spLocks/>
            </p:cNvSpPr>
            <p:nvPr/>
          </p:nvSpPr>
          <p:spPr bwMode="auto">
            <a:xfrm>
              <a:off x="6174655" y="5458479"/>
              <a:ext cx="12153" cy="6751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 h 5"/>
                <a:gd name="T4" fmla="*/ 2 w 9"/>
                <a:gd name="T5" fmla="*/ 2 h 5"/>
                <a:gd name="T6" fmla="*/ 5 w 9"/>
                <a:gd name="T7" fmla="*/ 5 h 5"/>
                <a:gd name="T8" fmla="*/ 5 w 9"/>
                <a:gd name="T9" fmla="*/ 5 h 5"/>
                <a:gd name="T10" fmla="*/ 7 w 9"/>
                <a:gd name="T11" fmla="*/ 5 h 5"/>
                <a:gd name="T12" fmla="*/ 9 w 9"/>
                <a:gd name="T13" fmla="*/ 5 h 5"/>
                <a:gd name="T14" fmla="*/ 9 w 9"/>
                <a:gd name="T15" fmla="*/ 5 h 5"/>
                <a:gd name="T16" fmla="*/ 9 w 9"/>
                <a:gd name="T17" fmla="*/ 5 h 5"/>
                <a:gd name="T18" fmla="*/ 9 w 9"/>
                <a:gd name="T19" fmla="*/ 3 h 5"/>
                <a:gd name="T20" fmla="*/ 7 w 9"/>
                <a:gd name="T21" fmla="*/ 2 h 5"/>
                <a:gd name="T22" fmla="*/ 2 w 9"/>
                <a:gd name="T23" fmla="*/ 0 h 5"/>
                <a:gd name="T24" fmla="*/ 0 w 9"/>
                <a:gd name="T25" fmla="*/ 0 h 5"/>
                <a:gd name="T26" fmla="*/ 0 w 9"/>
                <a:gd name="T27" fmla="*/ 0 h 5"/>
                <a:gd name="T28" fmla="*/ 0 w 9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" name="Freeform 565"/>
            <p:cNvSpPr>
              <a:spLocks/>
            </p:cNvSpPr>
            <p:nvPr/>
          </p:nvSpPr>
          <p:spPr bwMode="auto">
            <a:xfrm>
              <a:off x="6227315" y="5212731"/>
              <a:ext cx="8102" cy="9451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5 w 6"/>
                <a:gd name="T5" fmla="*/ 7 h 7"/>
                <a:gd name="T6" fmla="*/ 6 w 6"/>
                <a:gd name="T7" fmla="*/ 7 h 7"/>
                <a:gd name="T8" fmla="*/ 6 w 6"/>
                <a:gd name="T9" fmla="*/ 7 h 7"/>
                <a:gd name="T10" fmla="*/ 6 w 6"/>
                <a:gd name="T11" fmla="*/ 7 h 7"/>
                <a:gd name="T12" fmla="*/ 6 w 6"/>
                <a:gd name="T13" fmla="*/ 3 h 7"/>
                <a:gd name="T14" fmla="*/ 6 w 6"/>
                <a:gd name="T15" fmla="*/ 2 h 7"/>
                <a:gd name="T16" fmla="*/ 6 w 6"/>
                <a:gd name="T17" fmla="*/ 2 h 7"/>
                <a:gd name="T18" fmla="*/ 5 w 6"/>
                <a:gd name="T19" fmla="*/ 2 h 7"/>
                <a:gd name="T20" fmla="*/ 3 w 6"/>
                <a:gd name="T21" fmla="*/ 0 h 7"/>
                <a:gd name="T22" fmla="*/ 0 w 6"/>
                <a:gd name="T23" fmla="*/ 2 h 7"/>
                <a:gd name="T24" fmla="*/ 0 w 6"/>
                <a:gd name="T25" fmla="*/ 2 h 7"/>
                <a:gd name="T26" fmla="*/ 0 w 6"/>
                <a:gd name="T27" fmla="*/ 2 h 7"/>
                <a:gd name="T28" fmla="*/ 3 w 6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" name="Freeform 566"/>
            <p:cNvSpPr>
              <a:spLocks/>
            </p:cNvSpPr>
            <p:nvPr/>
          </p:nvSpPr>
          <p:spPr bwMode="auto">
            <a:xfrm>
              <a:off x="6382596" y="5408520"/>
              <a:ext cx="41859" cy="32406"/>
            </a:xfrm>
            <a:custGeom>
              <a:avLst/>
              <a:gdLst>
                <a:gd name="T0" fmla="*/ 0 w 31"/>
                <a:gd name="T1" fmla="*/ 15 h 24"/>
                <a:gd name="T2" fmla="*/ 0 w 31"/>
                <a:gd name="T3" fmla="*/ 20 h 24"/>
                <a:gd name="T4" fmla="*/ 0 w 31"/>
                <a:gd name="T5" fmla="*/ 20 h 24"/>
                <a:gd name="T6" fmla="*/ 3 w 31"/>
                <a:gd name="T7" fmla="*/ 22 h 24"/>
                <a:gd name="T8" fmla="*/ 3 w 31"/>
                <a:gd name="T9" fmla="*/ 24 h 24"/>
                <a:gd name="T10" fmla="*/ 5 w 31"/>
                <a:gd name="T11" fmla="*/ 24 h 24"/>
                <a:gd name="T12" fmla="*/ 5 w 31"/>
                <a:gd name="T13" fmla="*/ 22 h 24"/>
                <a:gd name="T14" fmla="*/ 5 w 31"/>
                <a:gd name="T15" fmla="*/ 22 h 24"/>
                <a:gd name="T16" fmla="*/ 5 w 31"/>
                <a:gd name="T17" fmla="*/ 20 h 24"/>
                <a:gd name="T18" fmla="*/ 5 w 31"/>
                <a:gd name="T19" fmla="*/ 17 h 24"/>
                <a:gd name="T20" fmla="*/ 5 w 31"/>
                <a:gd name="T21" fmla="*/ 17 h 24"/>
                <a:gd name="T22" fmla="*/ 5 w 31"/>
                <a:gd name="T23" fmla="*/ 15 h 24"/>
                <a:gd name="T24" fmla="*/ 8 w 31"/>
                <a:gd name="T25" fmla="*/ 14 h 24"/>
                <a:gd name="T26" fmla="*/ 20 w 31"/>
                <a:gd name="T27" fmla="*/ 9 h 24"/>
                <a:gd name="T28" fmla="*/ 28 w 31"/>
                <a:gd name="T29" fmla="*/ 5 h 24"/>
                <a:gd name="T30" fmla="*/ 31 w 31"/>
                <a:gd name="T31" fmla="*/ 3 h 24"/>
                <a:gd name="T32" fmla="*/ 31 w 31"/>
                <a:gd name="T33" fmla="*/ 3 h 24"/>
                <a:gd name="T34" fmla="*/ 31 w 31"/>
                <a:gd name="T35" fmla="*/ 2 h 24"/>
                <a:gd name="T36" fmla="*/ 30 w 31"/>
                <a:gd name="T37" fmla="*/ 2 h 24"/>
                <a:gd name="T38" fmla="*/ 30 w 31"/>
                <a:gd name="T39" fmla="*/ 0 h 24"/>
                <a:gd name="T40" fmla="*/ 26 w 31"/>
                <a:gd name="T41" fmla="*/ 0 h 24"/>
                <a:gd name="T42" fmla="*/ 18 w 31"/>
                <a:gd name="T43" fmla="*/ 2 h 24"/>
                <a:gd name="T44" fmla="*/ 16 w 31"/>
                <a:gd name="T45" fmla="*/ 3 h 24"/>
                <a:gd name="T46" fmla="*/ 15 w 31"/>
                <a:gd name="T47" fmla="*/ 3 h 24"/>
                <a:gd name="T48" fmla="*/ 8 w 31"/>
                <a:gd name="T49" fmla="*/ 9 h 24"/>
                <a:gd name="T50" fmla="*/ 0 w 31"/>
                <a:gd name="T51" fmla="*/ 15 h 24"/>
                <a:gd name="T52" fmla="*/ 0 w 31"/>
                <a:gd name="T5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24">
                  <a:moveTo>
                    <a:pt x="0" y="15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8" y="14"/>
                  </a:lnTo>
                  <a:lnTo>
                    <a:pt x="20" y="9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8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" name="Freeform 567"/>
            <p:cNvSpPr>
              <a:spLocks/>
            </p:cNvSpPr>
            <p:nvPr/>
          </p:nvSpPr>
          <p:spPr bwMode="auto">
            <a:xfrm>
              <a:off x="6281325" y="5320752"/>
              <a:ext cx="35107" cy="24305"/>
            </a:xfrm>
            <a:custGeom>
              <a:avLst/>
              <a:gdLst>
                <a:gd name="T0" fmla="*/ 26 w 26"/>
                <a:gd name="T1" fmla="*/ 0 h 18"/>
                <a:gd name="T2" fmla="*/ 26 w 26"/>
                <a:gd name="T3" fmla="*/ 0 h 18"/>
                <a:gd name="T4" fmla="*/ 23 w 26"/>
                <a:gd name="T5" fmla="*/ 0 h 18"/>
                <a:gd name="T6" fmla="*/ 6 w 26"/>
                <a:gd name="T7" fmla="*/ 5 h 18"/>
                <a:gd name="T8" fmla="*/ 6 w 26"/>
                <a:gd name="T9" fmla="*/ 7 h 18"/>
                <a:gd name="T10" fmla="*/ 5 w 26"/>
                <a:gd name="T11" fmla="*/ 8 h 18"/>
                <a:gd name="T12" fmla="*/ 0 w 26"/>
                <a:gd name="T13" fmla="*/ 15 h 18"/>
                <a:gd name="T14" fmla="*/ 0 w 26"/>
                <a:gd name="T15" fmla="*/ 17 h 18"/>
                <a:gd name="T16" fmla="*/ 0 w 26"/>
                <a:gd name="T17" fmla="*/ 17 h 18"/>
                <a:gd name="T18" fmla="*/ 0 w 26"/>
                <a:gd name="T19" fmla="*/ 18 h 18"/>
                <a:gd name="T20" fmla="*/ 0 w 26"/>
                <a:gd name="T21" fmla="*/ 18 h 18"/>
                <a:gd name="T22" fmla="*/ 1 w 26"/>
                <a:gd name="T23" fmla="*/ 18 h 18"/>
                <a:gd name="T24" fmla="*/ 6 w 26"/>
                <a:gd name="T25" fmla="*/ 17 h 18"/>
                <a:gd name="T26" fmla="*/ 16 w 26"/>
                <a:gd name="T27" fmla="*/ 12 h 18"/>
                <a:gd name="T28" fmla="*/ 21 w 26"/>
                <a:gd name="T29" fmla="*/ 8 h 18"/>
                <a:gd name="T30" fmla="*/ 23 w 26"/>
                <a:gd name="T31" fmla="*/ 7 h 18"/>
                <a:gd name="T32" fmla="*/ 23 w 26"/>
                <a:gd name="T33" fmla="*/ 7 h 18"/>
                <a:gd name="T34" fmla="*/ 26 w 26"/>
                <a:gd name="T35" fmla="*/ 2 h 18"/>
                <a:gd name="T36" fmla="*/ 26 w 26"/>
                <a:gd name="T37" fmla="*/ 0 h 18"/>
                <a:gd name="T38" fmla="*/ 26 w 26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lnTo>
                    <a:pt x="26" y="0"/>
                  </a:lnTo>
                  <a:lnTo>
                    <a:pt x="23" y="0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6" y="17"/>
                  </a:lnTo>
                  <a:lnTo>
                    <a:pt x="16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" name="Freeform 568"/>
            <p:cNvSpPr>
              <a:spLocks/>
            </p:cNvSpPr>
            <p:nvPr/>
          </p:nvSpPr>
          <p:spPr bwMode="auto">
            <a:xfrm>
              <a:off x="6319133" y="5449028"/>
              <a:ext cx="20254" cy="16203"/>
            </a:xfrm>
            <a:custGeom>
              <a:avLst/>
              <a:gdLst>
                <a:gd name="T0" fmla="*/ 15 w 15"/>
                <a:gd name="T1" fmla="*/ 5 h 12"/>
                <a:gd name="T2" fmla="*/ 13 w 15"/>
                <a:gd name="T3" fmla="*/ 4 h 12"/>
                <a:gd name="T4" fmla="*/ 12 w 15"/>
                <a:gd name="T5" fmla="*/ 2 h 12"/>
                <a:gd name="T6" fmla="*/ 10 w 15"/>
                <a:gd name="T7" fmla="*/ 0 h 12"/>
                <a:gd name="T8" fmla="*/ 10 w 15"/>
                <a:gd name="T9" fmla="*/ 0 h 12"/>
                <a:gd name="T10" fmla="*/ 8 w 15"/>
                <a:gd name="T11" fmla="*/ 0 h 12"/>
                <a:gd name="T12" fmla="*/ 8 w 15"/>
                <a:gd name="T13" fmla="*/ 0 h 12"/>
                <a:gd name="T14" fmla="*/ 0 w 15"/>
                <a:gd name="T15" fmla="*/ 5 h 12"/>
                <a:gd name="T16" fmla="*/ 0 w 15"/>
                <a:gd name="T17" fmla="*/ 5 h 12"/>
                <a:gd name="T18" fmla="*/ 0 w 15"/>
                <a:gd name="T19" fmla="*/ 9 h 12"/>
                <a:gd name="T20" fmla="*/ 2 w 15"/>
                <a:gd name="T21" fmla="*/ 12 h 12"/>
                <a:gd name="T22" fmla="*/ 2 w 15"/>
                <a:gd name="T23" fmla="*/ 12 h 12"/>
                <a:gd name="T24" fmla="*/ 2 w 15"/>
                <a:gd name="T25" fmla="*/ 12 h 12"/>
                <a:gd name="T26" fmla="*/ 3 w 15"/>
                <a:gd name="T27" fmla="*/ 12 h 12"/>
                <a:gd name="T28" fmla="*/ 3 w 15"/>
                <a:gd name="T29" fmla="*/ 12 h 12"/>
                <a:gd name="T30" fmla="*/ 7 w 15"/>
                <a:gd name="T31" fmla="*/ 12 h 12"/>
                <a:gd name="T32" fmla="*/ 7 w 15"/>
                <a:gd name="T33" fmla="*/ 12 h 12"/>
                <a:gd name="T34" fmla="*/ 7 w 15"/>
                <a:gd name="T35" fmla="*/ 12 h 12"/>
                <a:gd name="T36" fmla="*/ 10 w 15"/>
                <a:gd name="T37" fmla="*/ 7 h 12"/>
                <a:gd name="T38" fmla="*/ 15 w 15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" name="Freeform 569"/>
            <p:cNvSpPr>
              <a:spLocks/>
            </p:cNvSpPr>
            <p:nvPr/>
          </p:nvSpPr>
          <p:spPr bwMode="auto">
            <a:xfrm>
              <a:off x="6336687" y="5303199"/>
              <a:ext cx="49960" cy="20254"/>
            </a:xfrm>
            <a:custGeom>
              <a:avLst/>
              <a:gdLst>
                <a:gd name="T0" fmla="*/ 2 w 37"/>
                <a:gd name="T1" fmla="*/ 11 h 15"/>
                <a:gd name="T2" fmla="*/ 4 w 37"/>
                <a:gd name="T3" fmla="*/ 11 h 15"/>
                <a:gd name="T4" fmla="*/ 4 w 37"/>
                <a:gd name="T5" fmla="*/ 11 h 15"/>
                <a:gd name="T6" fmla="*/ 5 w 37"/>
                <a:gd name="T7" fmla="*/ 11 h 15"/>
                <a:gd name="T8" fmla="*/ 5 w 37"/>
                <a:gd name="T9" fmla="*/ 10 h 15"/>
                <a:gd name="T10" fmla="*/ 10 w 37"/>
                <a:gd name="T11" fmla="*/ 8 h 15"/>
                <a:gd name="T12" fmla="*/ 12 w 37"/>
                <a:gd name="T13" fmla="*/ 8 h 15"/>
                <a:gd name="T14" fmla="*/ 14 w 37"/>
                <a:gd name="T15" fmla="*/ 10 h 15"/>
                <a:gd name="T16" fmla="*/ 15 w 37"/>
                <a:gd name="T17" fmla="*/ 11 h 15"/>
                <a:gd name="T18" fmla="*/ 17 w 37"/>
                <a:gd name="T19" fmla="*/ 11 h 15"/>
                <a:gd name="T20" fmla="*/ 17 w 37"/>
                <a:gd name="T21" fmla="*/ 13 h 15"/>
                <a:gd name="T22" fmla="*/ 17 w 37"/>
                <a:gd name="T23" fmla="*/ 13 h 15"/>
                <a:gd name="T24" fmla="*/ 17 w 37"/>
                <a:gd name="T25" fmla="*/ 15 h 15"/>
                <a:gd name="T26" fmla="*/ 20 w 37"/>
                <a:gd name="T27" fmla="*/ 15 h 15"/>
                <a:gd name="T28" fmla="*/ 24 w 37"/>
                <a:gd name="T29" fmla="*/ 13 h 15"/>
                <a:gd name="T30" fmla="*/ 24 w 37"/>
                <a:gd name="T31" fmla="*/ 13 h 15"/>
                <a:gd name="T32" fmla="*/ 37 w 37"/>
                <a:gd name="T33" fmla="*/ 3 h 15"/>
                <a:gd name="T34" fmla="*/ 37 w 37"/>
                <a:gd name="T35" fmla="*/ 0 h 15"/>
                <a:gd name="T36" fmla="*/ 35 w 37"/>
                <a:gd name="T37" fmla="*/ 1 h 15"/>
                <a:gd name="T38" fmla="*/ 20 w 37"/>
                <a:gd name="T39" fmla="*/ 0 h 15"/>
                <a:gd name="T40" fmla="*/ 19 w 37"/>
                <a:gd name="T41" fmla="*/ 0 h 15"/>
                <a:gd name="T42" fmla="*/ 14 w 37"/>
                <a:gd name="T43" fmla="*/ 0 h 15"/>
                <a:gd name="T44" fmla="*/ 12 w 37"/>
                <a:gd name="T45" fmla="*/ 0 h 15"/>
                <a:gd name="T46" fmla="*/ 12 w 37"/>
                <a:gd name="T47" fmla="*/ 0 h 15"/>
                <a:gd name="T48" fmla="*/ 7 w 37"/>
                <a:gd name="T49" fmla="*/ 1 h 15"/>
                <a:gd name="T50" fmla="*/ 7 w 37"/>
                <a:gd name="T51" fmla="*/ 1 h 15"/>
                <a:gd name="T52" fmla="*/ 2 w 37"/>
                <a:gd name="T53" fmla="*/ 5 h 15"/>
                <a:gd name="T54" fmla="*/ 2 w 37"/>
                <a:gd name="T55" fmla="*/ 6 h 15"/>
                <a:gd name="T56" fmla="*/ 0 w 37"/>
                <a:gd name="T57" fmla="*/ 8 h 15"/>
                <a:gd name="T58" fmla="*/ 2 w 37"/>
                <a:gd name="T59" fmla="*/ 8 h 15"/>
                <a:gd name="T60" fmla="*/ 2 w 37"/>
                <a:gd name="T6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15">
                  <a:moveTo>
                    <a:pt x="2" y="11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" name="Freeform 570"/>
            <p:cNvSpPr>
              <a:spLocks/>
            </p:cNvSpPr>
            <p:nvPr/>
          </p:nvSpPr>
          <p:spPr bwMode="auto">
            <a:xfrm>
              <a:off x="6382596" y="5397718"/>
              <a:ext cx="10802" cy="10802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8 h 8"/>
                <a:gd name="T4" fmla="*/ 0 w 8"/>
                <a:gd name="T5" fmla="*/ 8 h 8"/>
                <a:gd name="T6" fmla="*/ 3 w 8"/>
                <a:gd name="T7" fmla="*/ 8 h 8"/>
                <a:gd name="T8" fmla="*/ 3 w 8"/>
                <a:gd name="T9" fmla="*/ 8 h 8"/>
                <a:gd name="T10" fmla="*/ 8 w 8"/>
                <a:gd name="T11" fmla="*/ 5 h 8"/>
                <a:gd name="T12" fmla="*/ 8 w 8"/>
                <a:gd name="T13" fmla="*/ 1 h 8"/>
                <a:gd name="T14" fmla="*/ 8 w 8"/>
                <a:gd name="T15" fmla="*/ 1 h 8"/>
                <a:gd name="T16" fmla="*/ 6 w 8"/>
                <a:gd name="T17" fmla="*/ 0 h 8"/>
                <a:gd name="T18" fmla="*/ 5 w 8"/>
                <a:gd name="T19" fmla="*/ 0 h 8"/>
                <a:gd name="T20" fmla="*/ 0 w 8"/>
                <a:gd name="T21" fmla="*/ 0 h 8"/>
                <a:gd name="T22" fmla="*/ 0 w 8"/>
                <a:gd name="T23" fmla="*/ 6 h 8"/>
                <a:gd name="T24" fmla="*/ 0 w 8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8" y="5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" name="Freeform 571"/>
            <p:cNvSpPr>
              <a:spLocks/>
            </p:cNvSpPr>
            <p:nvPr/>
          </p:nvSpPr>
          <p:spPr bwMode="auto">
            <a:xfrm>
              <a:off x="6262422" y="5415271"/>
              <a:ext cx="33757" cy="22954"/>
            </a:xfrm>
            <a:custGeom>
              <a:avLst/>
              <a:gdLst>
                <a:gd name="T0" fmla="*/ 0 w 25"/>
                <a:gd name="T1" fmla="*/ 17 h 17"/>
                <a:gd name="T2" fmla="*/ 2 w 25"/>
                <a:gd name="T3" fmla="*/ 17 h 17"/>
                <a:gd name="T4" fmla="*/ 5 w 25"/>
                <a:gd name="T5" fmla="*/ 17 h 17"/>
                <a:gd name="T6" fmla="*/ 10 w 25"/>
                <a:gd name="T7" fmla="*/ 15 h 17"/>
                <a:gd name="T8" fmla="*/ 12 w 25"/>
                <a:gd name="T9" fmla="*/ 14 h 17"/>
                <a:gd name="T10" fmla="*/ 12 w 25"/>
                <a:gd name="T11" fmla="*/ 12 h 17"/>
                <a:gd name="T12" fmla="*/ 14 w 25"/>
                <a:gd name="T13" fmla="*/ 12 h 17"/>
                <a:gd name="T14" fmla="*/ 14 w 25"/>
                <a:gd name="T15" fmla="*/ 10 h 17"/>
                <a:gd name="T16" fmla="*/ 14 w 25"/>
                <a:gd name="T17" fmla="*/ 10 h 17"/>
                <a:gd name="T18" fmla="*/ 14 w 25"/>
                <a:gd name="T19" fmla="*/ 9 h 17"/>
                <a:gd name="T20" fmla="*/ 19 w 25"/>
                <a:gd name="T21" fmla="*/ 7 h 17"/>
                <a:gd name="T22" fmla="*/ 20 w 25"/>
                <a:gd name="T23" fmla="*/ 5 h 17"/>
                <a:gd name="T24" fmla="*/ 22 w 25"/>
                <a:gd name="T25" fmla="*/ 4 h 17"/>
                <a:gd name="T26" fmla="*/ 24 w 25"/>
                <a:gd name="T27" fmla="*/ 4 h 17"/>
                <a:gd name="T28" fmla="*/ 25 w 25"/>
                <a:gd name="T29" fmla="*/ 4 h 17"/>
                <a:gd name="T30" fmla="*/ 25 w 25"/>
                <a:gd name="T31" fmla="*/ 4 h 17"/>
                <a:gd name="T32" fmla="*/ 19 w 25"/>
                <a:gd name="T33" fmla="*/ 0 h 17"/>
                <a:gd name="T34" fmla="*/ 15 w 25"/>
                <a:gd name="T35" fmla="*/ 2 h 17"/>
                <a:gd name="T36" fmla="*/ 0 w 25"/>
                <a:gd name="T37" fmla="*/ 15 h 17"/>
                <a:gd name="T38" fmla="*/ 0 w 25"/>
                <a:gd name="T39" fmla="*/ 15 h 17"/>
                <a:gd name="T40" fmla="*/ 0 w 25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lnTo>
                    <a:pt x="2" y="17"/>
                  </a:lnTo>
                  <a:lnTo>
                    <a:pt x="5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" name="Freeform 572"/>
            <p:cNvSpPr>
              <a:spLocks/>
            </p:cNvSpPr>
            <p:nvPr/>
          </p:nvSpPr>
          <p:spPr bwMode="auto">
            <a:xfrm>
              <a:off x="6227315" y="5010191"/>
              <a:ext cx="33757" cy="20254"/>
            </a:xfrm>
            <a:custGeom>
              <a:avLst/>
              <a:gdLst>
                <a:gd name="T0" fmla="*/ 15 w 25"/>
                <a:gd name="T1" fmla="*/ 11 h 15"/>
                <a:gd name="T2" fmla="*/ 21 w 25"/>
                <a:gd name="T3" fmla="*/ 10 h 15"/>
                <a:gd name="T4" fmla="*/ 23 w 25"/>
                <a:gd name="T5" fmla="*/ 10 h 15"/>
                <a:gd name="T6" fmla="*/ 23 w 25"/>
                <a:gd name="T7" fmla="*/ 10 h 15"/>
                <a:gd name="T8" fmla="*/ 25 w 25"/>
                <a:gd name="T9" fmla="*/ 8 h 15"/>
                <a:gd name="T10" fmla="*/ 25 w 25"/>
                <a:gd name="T11" fmla="*/ 6 h 15"/>
                <a:gd name="T12" fmla="*/ 21 w 25"/>
                <a:gd name="T13" fmla="*/ 1 h 15"/>
                <a:gd name="T14" fmla="*/ 20 w 25"/>
                <a:gd name="T15" fmla="*/ 0 h 15"/>
                <a:gd name="T16" fmla="*/ 18 w 25"/>
                <a:gd name="T17" fmla="*/ 0 h 15"/>
                <a:gd name="T18" fmla="*/ 18 w 25"/>
                <a:gd name="T19" fmla="*/ 0 h 15"/>
                <a:gd name="T20" fmla="*/ 8 w 25"/>
                <a:gd name="T21" fmla="*/ 3 h 15"/>
                <a:gd name="T22" fmla="*/ 3 w 25"/>
                <a:gd name="T23" fmla="*/ 6 h 15"/>
                <a:gd name="T24" fmla="*/ 1 w 25"/>
                <a:gd name="T25" fmla="*/ 8 h 15"/>
                <a:gd name="T26" fmla="*/ 0 w 25"/>
                <a:gd name="T27" fmla="*/ 8 h 15"/>
                <a:gd name="T28" fmla="*/ 0 w 25"/>
                <a:gd name="T29" fmla="*/ 11 h 15"/>
                <a:gd name="T30" fmla="*/ 0 w 25"/>
                <a:gd name="T31" fmla="*/ 11 h 15"/>
                <a:gd name="T32" fmla="*/ 1 w 25"/>
                <a:gd name="T33" fmla="*/ 13 h 15"/>
                <a:gd name="T34" fmla="*/ 5 w 25"/>
                <a:gd name="T35" fmla="*/ 15 h 15"/>
                <a:gd name="T36" fmla="*/ 5 w 25"/>
                <a:gd name="T37" fmla="*/ 15 h 15"/>
                <a:gd name="T38" fmla="*/ 11 w 25"/>
                <a:gd name="T39" fmla="*/ 13 h 15"/>
                <a:gd name="T40" fmla="*/ 15 w 25"/>
                <a:gd name="T4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5">
                  <a:moveTo>
                    <a:pt x="15" y="11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3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3"/>
                  </a:lnTo>
                  <a:lnTo>
                    <a:pt x="15" y="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" name="Freeform 573"/>
            <p:cNvSpPr>
              <a:spLocks/>
            </p:cNvSpPr>
            <p:nvPr/>
          </p:nvSpPr>
          <p:spPr bwMode="auto">
            <a:xfrm>
              <a:off x="6292127" y="5216782"/>
              <a:ext cx="9452" cy="5401"/>
            </a:xfrm>
            <a:custGeom>
              <a:avLst/>
              <a:gdLst>
                <a:gd name="T0" fmla="*/ 0 w 7"/>
                <a:gd name="T1" fmla="*/ 0 h 4"/>
                <a:gd name="T2" fmla="*/ 2 w 7"/>
                <a:gd name="T3" fmla="*/ 2 h 4"/>
                <a:gd name="T4" fmla="*/ 2 w 7"/>
                <a:gd name="T5" fmla="*/ 2 h 4"/>
                <a:gd name="T6" fmla="*/ 2 w 7"/>
                <a:gd name="T7" fmla="*/ 2 h 4"/>
                <a:gd name="T8" fmla="*/ 5 w 7"/>
                <a:gd name="T9" fmla="*/ 4 h 4"/>
                <a:gd name="T10" fmla="*/ 5 w 7"/>
                <a:gd name="T11" fmla="*/ 2 h 4"/>
                <a:gd name="T12" fmla="*/ 7 w 7"/>
                <a:gd name="T13" fmla="*/ 2 h 4"/>
                <a:gd name="T14" fmla="*/ 7 w 7"/>
                <a:gd name="T15" fmla="*/ 0 h 4"/>
                <a:gd name="T16" fmla="*/ 2 w 7"/>
                <a:gd name="T17" fmla="*/ 0 h 4"/>
                <a:gd name="T18" fmla="*/ 0 w 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" name="Freeform 574"/>
            <p:cNvSpPr>
              <a:spLocks/>
            </p:cNvSpPr>
            <p:nvPr/>
          </p:nvSpPr>
          <p:spPr bwMode="auto">
            <a:xfrm>
              <a:off x="6265122" y="5482784"/>
              <a:ext cx="13503" cy="6751"/>
            </a:xfrm>
            <a:custGeom>
              <a:avLst/>
              <a:gdLst>
                <a:gd name="T0" fmla="*/ 0 w 10"/>
                <a:gd name="T1" fmla="*/ 4 h 5"/>
                <a:gd name="T2" fmla="*/ 2 w 10"/>
                <a:gd name="T3" fmla="*/ 5 h 5"/>
                <a:gd name="T4" fmla="*/ 3 w 10"/>
                <a:gd name="T5" fmla="*/ 5 h 5"/>
                <a:gd name="T6" fmla="*/ 5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10 w 10"/>
                <a:gd name="T13" fmla="*/ 4 h 5"/>
                <a:gd name="T14" fmla="*/ 10 w 10"/>
                <a:gd name="T15" fmla="*/ 4 h 5"/>
                <a:gd name="T16" fmla="*/ 7 w 10"/>
                <a:gd name="T17" fmla="*/ 2 h 5"/>
                <a:gd name="T18" fmla="*/ 5 w 10"/>
                <a:gd name="T19" fmla="*/ 2 h 5"/>
                <a:gd name="T20" fmla="*/ 3 w 10"/>
                <a:gd name="T21" fmla="*/ 0 h 5"/>
                <a:gd name="T22" fmla="*/ 3 w 10"/>
                <a:gd name="T23" fmla="*/ 0 h 5"/>
                <a:gd name="T24" fmla="*/ 0 w 10"/>
                <a:gd name="T25" fmla="*/ 4 h 5"/>
                <a:gd name="T26" fmla="*/ 0 w 10"/>
                <a:gd name="T27" fmla="*/ 4 h 5"/>
                <a:gd name="T28" fmla="*/ 0 w 10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" name="Freeform 575"/>
            <p:cNvSpPr>
              <a:spLocks/>
            </p:cNvSpPr>
            <p:nvPr/>
          </p:nvSpPr>
          <p:spPr bwMode="auto">
            <a:xfrm>
              <a:off x="6251620" y="5114162"/>
              <a:ext cx="78315" cy="48610"/>
            </a:xfrm>
            <a:custGeom>
              <a:avLst/>
              <a:gdLst>
                <a:gd name="T0" fmla="*/ 42 w 58"/>
                <a:gd name="T1" fmla="*/ 36 h 36"/>
                <a:gd name="T2" fmla="*/ 52 w 58"/>
                <a:gd name="T3" fmla="*/ 35 h 36"/>
                <a:gd name="T4" fmla="*/ 57 w 58"/>
                <a:gd name="T5" fmla="*/ 31 h 36"/>
                <a:gd name="T6" fmla="*/ 58 w 58"/>
                <a:gd name="T7" fmla="*/ 30 h 36"/>
                <a:gd name="T8" fmla="*/ 57 w 58"/>
                <a:gd name="T9" fmla="*/ 26 h 36"/>
                <a:gd name="T10" fmla="*/ 42 w 58"/>
                <a:gd name="T11" fmla="*/ 10 h 36"/>
                <a:gd name="T12" fmla="*/ 38 w 58"/>
                <a:gd name="T13" fmla="*/ 8 h 36"/>
                <a:gd name="T14" fmla="*/ 38 w 58"/>
                <a:gd name="T15" fmla="*/ 6 h 36"/>
                <a:gd name="T16" fmla="*/ 42 w 58"/>
                <a:gd name="T17" fmla="*/ 3 h 36"/>
                <a:gd name="T18" fmla="*/ 42 w 58"/>
                <a:gd name="T19" fmla="*/ 3 h 36"/>
                <a:gd name="T20" fmla="*/ 35 w 58"/>
                <a:gd name="T21" fmla="*/ 0 h 36"/>
                <a:gd name="T22" fmla="*/ 27 w 58"/>
                <a:gd name="T23" fmla="*/ 0 h 36"/>
                <a:gd name="T24" fmla="*/ 23 w 58"/>
                <a:gd name="T25" fmla="*/ 0 h 36"/>
                <a:gd name="T26" fmla="*/ 23 w 58"/>
                <a:gd name="T27" fmla="*/ 3 h 36"/>
                <a:gd name="T28" fmla="*/ 23 w 58"/>
                <a:gd name="T29" fmla="*/ 5 h 36"/>
                <a:gd name="T30" fmla="*/ 15 w 58"/>
                <a:gd name="T31" fmla="*/ 10 h 36"/>
                <a:gd name="T32" fmla="*/ 7 w 58"/>
                <a:gd name="T33" fmla="*/ 11 h 36"/>
                <a:gd name="T34" fmla="*/ 7 w 58"/>
                <a:gd name="T35" fmla="*/ 10 h 36"/>
                <a:gd name="T36" fmla="*/ 5 w 58"/>
                <a:gd name="T37" fmla="*/ 10 h 36"/>
                <a:gd name="T38" fmla="*/ 2 w 58"/>
                <a:gd name="T39" fmla="*/ 13 h 36"/>
                <a:gd name="T40" fmla="*/ 0 w 58"/>
                <a:gd name="T41" fmla="*/ 20 h 36"/>
                <a:gd name="T42" fmla="*/ 2 w 58"/>
                <a:gd name="T43" fmla="*/ 21 h 36"/>
                <a:gd name="T44" fmla="*/ 10 w 58"/>
                <a:gd name="T45" fmla="*/ 26 h 36"/>
                <a:gd name="T46" fmla="*/ 17 w 58"/>
                <a:gd name="T47" fmla="*/ 28 h 36"/>
                <a:gd name="T48" fmla="*/ 20 w 58"/>
                <a:gd name="T49" fmla="*/ 25 h 36"/>
                <a:gd name="T50" fmla="*/ 23 w 58"/>
                <a:gd name="T51" fmla="*/ 18 h 36"/>
                <a:gd name="T52" fmla="*/ 25 w 58"/>
                <a:gd name="T53" fmla="*/ 16 h 36"/>
                <a:gd name="T54" fmla="*/ 30 w 58"/>
                <a:gd name="T55" fmla="*/ 15 h 36"/>
                <a:gd name="T56" fmla="*/ 30 w 58"/>
                <a:gd name="T57" fmla="*/ 15 h 36"/>
                <a:gd name="T58" fmla="*/ 33 w 58"/>
                <a:gd name="T59" fmla="*/ 16 h 36"/>
                <a:gd name="T60" fmla="*/ 32 w 58"/>
                <a:gd name="T61" fmla="*/ 20 h 36"/>
                <a:gd name="T62" fmla="*/ 23 w 58"/>
                <a:gd name="T63" fmla="*/ 26 h 36"/>
                <a:gd name="T64" fmla="*/ 22 w 58"/>
                <a:gd name="T65" fmla="*/ 28 h 36"/>
                <a:gd name="T66" fmla="*/ 25 w 58"/>
                <a:gd name="T67" fmla="*/ 33 h 36"/>
                <a:gd name="T68" fmla="*/ 37 w 58"/>
                <a:gd name="T6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" h="36">
                  <a:moveTo>
                    <a:pt x="37" y="36"/>
                  </a:moveTo>
                  <a:lnTo>
                    <a:pt x="42" y="36"/>
                  </a:lnTo>
                  <a:lnTo>
                    <a:pt x="47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7" y="31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45" y="13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6"/>
                  </a:lnTo>
                  <a:lnTo>
                    <a:pt x="15" y="10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7" y="28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2" y="20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3" y="31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37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" name="Freeform 576"/>
            <p:cNvSpPr>
              <a:spLocks/>
            </p:cNvSpPr>
            <p:nvPr/>
          </p:nvSpPr>
          <p:spPr bwMode="auto">
            <a:xfrm>
              <a:off x="6255671" y="5210030"/>
              <a:ext cx="36458" cy="56711"/>
            </a:xfrm>
            <a:custGeom>
              <a:avLst/>
              <a:gdLst>
                <a:gd name="T0" fmla="*/ 0 w 27"/>
                <a:gd name="T1" fmla="*/ 7 h 42"/>
                <a:gd name="T2" fmla="*/ 2 w 27"/>
                <a:gd name="T3" fmla="*/ 7 h 42"/>
                <a:gd name="T4" fmla="*/ 4 w 27"/>
                <a:gd name="T5" fmla="*/ 10 h 42"/>
                <a:gd name="T6" fmla="*/ 5 w 27"/>
                <a:gd name="T7" fmla="*/ 12 h 42"/>
                <a:gd name="T8" fmla="*/ 5 w 27"/>
                <a:gd name="T9" fmla="*/ 12 h 42"/>
                <a:gd name="T10" fmla="*/ 7 w 27"/>
                <a:gd name="T11" fmla="*/ 12 h 42"/>
                <a:gd name="T12" fmla="*/ 7 w 27"/>
                <a:gd name="T13" fmla="*/ 14 h 42"/>
                <a:gd name="T14" fmla="*/ 10 w 27"/>
                <a:gd name="T15" fmla="*/ 14 h 42"/>
                <a:gd name="T16" fmla="*/ 10 w 27"/>
                <a:gd name="T17" fmla="*/ 14 h 42"/>
                <a:gd name="T18" fmla="*/ 14 w 27"/>
                <a:gd name="T19" fmla="*/ 20 h 42"/>
                <a:gd name="T20" fmla="*/ 14 w 27"/>
                <a:gd name="T21" fmla="*/ 20 h 42"/>
                <a:gd name="T22" fmla="*/ 14 w 27"/>
                <a:gd name="T23" fmla="*/ 24 h 42"/>
                <a:gd name="T24" fmla="*/ 14 w 27"/>
                <a:gd name="T25" fmla="*/ 24 h 42"/>
                <a:gd name="T26" fmla="*/ 10 w 27"/>
                <a:gd name="T27" fmla="*/ 29 h 42"/>
                <a:gd name="T28" fmla="*/ 9 w 27"/>
                <a:gd name="T29" fmla="*/ 29 h 42"/>
                <a:gd name="T30" fmla="*/ 9 w 27"/>
                <a:gd name="T31" fmla="*/ 30 h 42"/>
                <a:gd name="T32" fmla="*/ 5 w 27"/>
                <a:gd name="T33" fmla="*/ 32 h 42"/>
                <a:gd name="T34" fmla="*/ 5 w 27"/>
                <a:gd name="T35" fmla="*/ 32 h 42"/>
                <a:gd name="T36" fmla="*/ 5 w 27"/>
                <a:gd name="T37" fmla="*/ 34 h 42"/>
                <a:gd name="T38" fmla="*/ 5 w 27"/>
                <a:gd name="T39" fmla="*/ 34 h 42"/>
                <a:gd name="T40" fmla="*/ 5 w 27"/>
                <a:gd name="T41" fmla="*/ 34 h 42"/>
                <a:gd name="T42" fmla="*/ 10 w 27"/>
                <a:gd name="T43" fmla="*/ 39 h 42"/>
                <a:gd name="T44" fmla="*/ 14 w 27"/>
                <a:gd name="T45" fmla="*/ 40 h 42"/>
                <a:gd name="T46" fmla="*/ 14 w 27"/>
                <a:gd name="T47" fmla="*/ 40 h 42"/>
                <a:gd name="T48" fmla="*/ 15 w 27"/>
                <a:gd name="T49" fmla="*/ 40 h 42"/>
                <a:gd name="T50" fmla="*/ 17 w 27"/>
                <a:gd name="T51" fmla="*/ 42 h 42"/>
                <a:gd name="T52" fmla="*/ 19 w 27"/>
                <a:gd name="T53" fmla="*/ 40 h 42"/>
                <a:gd name="T54" fmla="*/ 27 w 27"/>
                <a:gd name="T55" fmla="*/ 27 h 42"/>
                <a:gd name="T56" fmla="*/ 27 w 27"/>
                <a:gd name="T57" fmla="*/ 25 h 42"/>
                <a:gd name="T58" fmla="*/ 27 w 27"/>
                <a:gd name="T59" fmla="*/ 24 h 42"/>
                <a:gd name="T60" fmla="*/ 25 w 27"/>
                <a:gd name="T61" fmla="*/ 20 h 42"/>
                <a:gd name="T62" fmla="*/ 24 w 27"/>
                <a:gd name="T63" fmla="*/ 17 h 42"/>
                <a:gd name="T64" fmla="*/ 24 w 27"/>
                <a:gd name="T65" fmla="*/ 17 h 42"/>
                <a:gd name="T66" fmla="*/ 25 w 27"/>
                <a:gd name="T67" fmla="*/ 7 h 42"/>
                <a:gd name="T68" fmla="*/ 25 w 27"/>
                <a:gd name="T69" fmla="*/ 5 h 42"/>
                <a:gd name="T70" fmla="*/ 25 w 27"/>
                <a:gd name="T71" fmla="*/ 5 h 42"/>
                <a:gd name="T72" fmla="*/ 25 w 27"/>
                <a:gd name="T73" fmla="*/ 5 h 42"/>
                <a:gd name="T74" fmla="*/ 25 w 27"/>
                <a:gd name="T75" fmla="*/ 5 h 42"/>
                <a:gd name="T76" fmla="*/ 25 w 27"/>
                <a:gd name="T77" fmla="*/ 4 h 42"/>
                <a:gd name="T78" fmla="*/ 25 w 27"/>
                <a:gd name="T79" fmla="*/ 4 h 42"/>
                <a:gd name="T80" fmla="*/ 24 w 27"/>
                <a:gd name="T81" fmla="*/ 4 h 42"/>
                <a:gd name="T82" fmla="*/ 17 w 27"/>
                <a:gd name="T83" fmla="*/ 0 h 42"/>
                <a:gd name="T84" fmla="*/ 14 w 27"/>
                <a:gd name="T85" fmla="*/ 0 h 42"/>
                <a:gd name="T86" fmla="*/ 5 w 27"/>
                <a:gd name="T87" fmla="*/ 2 h 42"/>
                <a:gd name="T88" fmla="*/ 4 w 27"/>
                <a:gd name="T89" fmla="*/ 2 h 42"/>
                <a:gd name="T90" fmla="*/ 4 w 27"/>
                <a:gd name="T91" fmla="*/ 4 h 42"/>
                <a:gd name="T92" fmla="*/ 2 w 27"/>
                <a:gd name="T93" fmla="*/ 4 h 42"/>
                <a:gd name="T94" fmla="*/ 2 w 27"/>
                <a:gd name="T95" fmla="*/ 4 h 42"/>
                <a:gd name="T96" fmla="*/ 0 w 27"/>
                <a:gd name="T9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42">
                  <a:moveTo>
                    <a:pt x="0" y="7"/>
                  </a:moveTo>
                  <a:lnTo>
                    <a:pt x="2" y="7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0" y="39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2"/>
                  </a:lnTo>
                  <a:lnTo>
                    <a:pt x="19" y="4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5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" name="Freeform 577"/>
            <p:cNvSpPr>
              <a:spLocks/>
            </p:cNvSpPr>
            <p:nvPr/>
          </p:nvSpPr>
          <p:spPr bwMode="auto">
            <a:xfrm>
              <a:off x="4870300" y="2207043"/>
              <a:ext cx="16203" cy="21604"/>
            </a:xfrm>
            <a:custGeom>
              <a:avLst/>
              <a:gdLst>
                <a:gd name="T0" fmla="*/ 8 w 12"/>
                <a:gd name="T1" fmla="*/ 0 h 16"/>
                <a:gd name="T2" fmla="*/ 8 w 12"/>
                <a:gd name="T3" fmla="*/ 0 h 16"/>
                <a:gd name="T4" fmla="*/ 7 w 12"/>
                <a:gd name="T5" fmla="*/ 0 h 16"/>
                <a:gd name="T6" fmla="*/ 5 w 12"/>
                <a:gd name="T7" fmla="*/ 0 h 16"/>
                <a:gd name="T8" fmla="*/ 3 w 12"/>
                <a:gd name="T9" fmla="*/ 1 h 16"/>
                <a:gd name="T10" fmla="*/ 3 w 12"/>
                <a:gd name="T11" fmla="*/ 1 h 16"/>
                <a:gd name="T12" fmla="*/ 2 w 12"/>
                <a:gd name="T13" fmla="*/ 3 h 16"/>
                <a:gd name="T14" fmla="*/ 2 w 12"/>
                <a:gd name="T15" fmla="*/ 5 h 16"/>
                <a:gd name="T16" fmla="*/ 2 w 12"/>
                <a:gd name="T17" fmla="*/ 5 h 16"/>
                <a:gd name="T18" fmla="*/ 2 w 12"/>
                <a:gd name="T19" fmla="*/ 6 h 16"/>
                <a:gd name="T20" fmla="*/ 2 w 12"/>
                <a:gd name="T21" fmla="*/ 8 h 16"/>
                <a:gd name="T22" fmla="*/ 2 w 12"/>
                <a:gd name="T23" fmla="*/ 11 h 16"/>
                <a:gd name="T24" fmla="*/ 2 w 12"/>
                <a:gd name="T25" fmla="*/ 13 h 16"/>
                <a:gd name="T26" fmla="*/ 0 w 12"/>
                <a:gd name="T27" fmla="*/ 15 h 16"/>
                <a:gd name="T28" fmla="*/ 0 w 12"/>
                <a:gd name="T29" fmla="*/ 15 h 16"/>
                <a:gd name="T30" fmla="*/ 2 w 12"/>
                <a:gd name="T31" fmla="*/ 16 h 16"/>
                <a:gd name="T32" fmla="*/ 2 w 12"/>
                <a:gd name="T33" fmla="*/ 15 h 16"/>
                <a:gd name="T34" fmla="*/ 3 w 12"/>
                <a:gd name="T35" fmla="*/ 15 h 16"/>
                <a:gd name="T36" fmla="*/ 5 w 12"/>
                <a:gd name="T37" fmla="*/ 13 h 16"/>
                <a:gd name="T38" fmla="*/ 12 w 12"/>
                <a:gd name="T39" fmla="*/ 8 h 16"/>
                <a:gd name="T40" fmla="*/ 10 w 12"/>
                <a:gd name="T41" fmla="*/ 6 h 16"/>
                <a:gd name="T42" fmla="*/ 10 w 12"/>
                <a:gd name="T43" fmla="*/ 1 h 16"/>
                <a:gd name="T44" fmla="*/ 10 w 12"/>
                <a:gd name="T45" fmla="*/ 1 h 16"/>
                <a:gd name="T46" fmla="*/ 10 w 12"/>
                <a:gd name="T47" fmla="*/ 0 h 16"/>
                <a:gd name="T48" fmla="*/ 8 w 12"/>
                <a:gd name="T4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6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" name="Freeform 578"/>
            <p:cNvSpPr>
              <a:spLocks/>
            </p:cNvSpPr>
            <p:nvPr/>
          </p:nvSpPr>
          <p:spPr bwMode="auto">
            <a:xfrm>
              <a:off x="4146558" y="1992351"/>
              <a:ext cx="20254" cy="54011"/>
            </a:xfrm>
            <a:custGeom>
              <a:avLst/>
              <a:gdLst>
                <a:gd name="T0" fmla="*/ 12 w 15"/>
                <a:gd name="T1" fmla="*/ 4 h 40"/>
                <a:gd name="T2" fmla="*/ 12 w 15"/>
                <a:gd name="T3" fmla="*/ 4 h 40"/>
                <a:gd name="T4" fmla="*/ 10 w 15"/>
                <a:gd name="T5" fmla="*/ 2 h 40"/>
                <a:gd name="T6" fmla="*/ 10 w 15"/>
                <a:gd name="T7" fmla="*/ 2 h 40"/>
                <a:gd name="T8" fmla="*/ 9 w 15"/>
                <a:gd name="T9" fmla="*/ 2 h 40"/>
                <a:gd name="T10" fmla="*/ 9 w 15"/>
                <a:gd name="T11" fmla="*/ 2 h 40"/>
                <a:gd name="T12" fmla="*/ 9 w 15"/>
                <a:gd name="T13" fmla="*/ 0 h 40"/>
                <a:gd name="T14" fmla="*/ 7 w 15"/>
                <a:gd name="T15" fmla="*/ 0 h 40"/>
                <a:gd name="T16" fmla="*/ 7 w 15"/>
                <a:gd name="T17" fmla="*/ 2 h 40"/>
                <a:gd name="T18" fmla="*/ 2 w 15"/>
                <a:gd name="T19" fmla="*/ 9 h 40"/>
                <a:gd name="T20" fmla="*/ 2 w 15"/>
                <a:gd name="T21" fmla="*/ 10 h 40"/>
                <a:gd name="T22" fmla="*/ 0 w 15"/>
                <a:gd name="T23" fmla="*/ 10 h 40"/>
                <a:gd name="T24" fmla="*/ 0 w 15"/>
                <a:gd name="T25" fmla="*/ 12 h 40"/>
                <a:gd name="T26" fmla="*/ 2 w 15"/>
                <a:gd name="T27" fmla="*/ 14 h 40"/>
                <a:gd name="T28" fmla="*/ 4 w 15"/>
                <a:gd name="T29" fmla="*/ 17 h 40"/>
                <a:gd name="T30" fmla="*/ 5 w 15"/>
                <a:gd name="T31" fmla="*/ 19 h 40"/>
                <a:gd name="T32" fmla="*/ 7 w 15"/>
                <a:gd name="T33" fmla="*/ 25 h 40"/>
                <a:gd name="T34" fmla="*/ 7 w 15"/>
                <a:gd name="T35" fmla="*/ 25 h 40"/>
                <a:gd name="T36" fmla="*/ 7 w 15"/>
                <a:gd name="T37" fmla="*/ 27 h 40"/>
                <a:gd name="T38" fmla="*/ 10 w 15"/>
                <a:gd name="T39" fmla="*/ 34 h 40"/>
                <a:gd name="T40" fmla="*/ 12 w 15"/>
                <a:gd name="T41" fmla="*/ 39 h 40"/>
                <a:gd name="T42" fmla="*/ 12 w 15"/>
                <a:gd name="T43" fmla="*/ 40 h 40"/>
                <a:gd name="T44" fmla="*/ 14 w 15"/>
                <a:gd name="T45" fmla="*/ 40 h 40"/>
                <a:gd name="T46" fmla="*/ 14 w 15"/>
                <a:gd name="T47" fmla="*/ 40 h 40"/>
                <a:gd name="T48" fmla="*/ 15 w 15"/>
                <a:gd name="T49" fmla="*/ 37 h 40"/>
                <a:gd name="T50" fmla="*/ 15 w 15"/>
                <a:gd name="T51" fmla="*/ 37 h 40"/>
                <a:gd name="T52" fmla="*/ 15 w 15"/>
                <a:gd name="T53" fmla="*/ 32 h 40"/>
                <a:gd name="T54" fmla="*/ 15 w 15"/>
                <a:gd name="T55" fmla="*/ 32 h 40"/>
                <a:gd name="T56" fmla="*/ 15 w 15"/>
                <a:gd name="T57" fmla="*/ 30 h 40"/>
                <a:gd name="T58" fmla="*/ 15 w 15"/>
                <a:gd name="T59" fmla="*/ 22 h 40"/>
                <a:gd name="T60" fmla="*/ 14 w 15"/>
                <a:gd name="T61" fmla="*/ 19 h 40"/>
                <a:gd name="T62" fmla="*/ 12 w 15"/>
                <a:gd name="T63" fmla="*/ 17 h 40"/>
                <a:gd name="T64" fmla="*/ 12 w 15"/>
                <a:gd name="T65" fmla="*/ 14 h 40"/>
                <a:gd name="T66" fmla="*/ 12 w 15"/>
                <a:gd name="T67" fmla="*/ 10 h 40"/>
                <a:gd name="T68" fmla="*/ 12 w 15"/>
                <a:gd name="T69" fmla="*/ 5 h 40"/>
                <a:gd name="T70" fmla="*/ 12 w 15"/>
                <a:gd name="T71" fmla="*/ 5 h 40"/>
                <a:gd name="T72" fmla="*/ 12 w 15"/>
                <a:gd name="T73" fmla="*/ 5 h 40"/>
                <a:gd name="T74" fmla="*/ 12 w 15"/>
                <a:gd name="T7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40">
                  <a:moveTo>
                    <a:pt x="12" y="4"/>
                  </a:move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2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10" y="34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" name="Freeform 579"/>
            <p:cNvSpPr>
              <a:spLocks/>
            </p:cNvSpPr>
            <p:nvPr/>
          </p:nvSpPr>
          <p:spPr bwMode="auto">
            <a:xfrm>
              <a:off x="4151959" y="2046362"/>
              <a:ext cx="13503" cy="22954"/>
            </a:xfrm>
            <a:custGeom>
              <a:avLst/>
              <a:gdLst>
                <a:gd name="T0" fmla="*/ 0 w 10"/>
                <a:gd name="T1" fmla="*/ 9 h 17"/>
                <a:gd name="T2" fmla="*/ 5 w 10"/>
                <a:gd name="T3" fmla="*/ 17 h 17"/>
                <a:gd name="T4" fmla="*/ 6 w 10"/>
                <a:gd name="T5" fmla="*/ 17 h 17"/>
                <a:gd name="T6" fmla="*/ 6 w 10"/>
                <a:gd name="T7" fmla="*/ 17 h 17"/>
                <a:gd name="T8" fmla="*/ 10 w 10"/>
                <a:gd name="T9" fmla="*/ 12 h 17"/>
                <a:gd name="T10" fmla="*/ 8 w 10"/>
                <a:gd name="T11" fmla="*/ 7 h 17"/>
                <a:gd name="T12" fmla="*/ 8 w 10"/>
                <a:gd name="T13" fmla="*/ 7 h 17"/>
                <a:gd name="T14" fmla="*/ 6 w 10"/>
                <a:gd name="T15" fmla="*/ 5 h 17"/>
                <a:gd name="T16" fmla="*/ 6 w 10"/>
                <a:gd name="T17" fmla="*/ 4 h 17"/>
                <a:gd name="T18" fmla="*/ 5 w 10"/>
                <a:gd name="T19" fmla="*/ 2 h 17"/>
                <a:gd name="T20" fmla="*/ 3 w 10"/>
                <a:gd name="T21" fmla="*/ 0 h 17"/>
                <a:gd name="T22" fmla="*/ 1 w 10"/>
                <a:gd name="T23" fmla="*/ 0 h 17"/>
                <a:gd name="T24" fmla="*/ 0 w 10"/>
                <a:gd name="T25" fmla="*/ 0 h 17"/>
                <a:gd name="T26" fmla="*/ 0 w 10"/>
                <a:gd name="T27" fmla="*/ 7 h 17"/>
                <a:gd name="T28" fmla="*/ 0 w 10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0" y="9"/>
                  </a:move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10" y="12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" name="Freeform 580"/>
            <p:cNvSpPr>
              <a:spLocks/>
            </p:cNvSpPr>
            <p:nvPr/>
          </p:nvSpPr>
          <p:spPr bwMode="auto">
            <a:xfrm>
              <a:off x="4162761" y="1995052"/>
              <a:ext cx="17554" cy="40508"/>
            </a:xfrm>
            <a:custGeom>
              <a:avLst/>
              <a:gdLst>
                <a:gd name="T0" fmla="*/ 13 w 13"/>
                <a:gd name="T1" fmla="*/ 18 h 30"/>
                <a:gd name="T2" fmla="*/ 12 w 13"/>
                <a:gd name="T3" fmla="*/ 10 h 30"/>
                <a:gd name="T4" fmla="*/ 10 w 13"/>
                <a:gd name="T5" fmla="*/ 7 h 30"/>
                <a:gd name="T6" fmla="*/ 8 w 13"/>
                <a:gd name="T7" fmla="*/ 7 h 30"/>
                <a:gd name="T8" fmla="*/ 8 w 13"/>
                <a:gd name="T9" fmla="*/ 3 h 30"/>
                <a:gd name="T10" fmla="*/ 7 w 13"/>
                <a:gd name="T11" fmla="*/ 0 h 30"/>
                <a:gd name="T12" fmla="*/ 7 w 13"/>
                <a:gd name="T13" fmla="*/ 0 h 30"/>
                <a:gd name="T14" fmla="*/ 3 w 13"/>
                <a:gd name="T15" fmla="*/ 0 h 30"/>
                <a:gd name="T16" fmla="*/ 2 w 13"/>
                <a:gd name="T17" fmla="*/ 2 h 30"/>
                <a:gd name="T18" fmla="*/ 0 w 13"/>
                <a:gd name="T19" fmla="*/ 2 h 30"/>
                <a:gd name="T20" fmla="*/ 0 w 13"/>
                <a:gd name="T21" fmla="*/ 7 h 30"/>
                <a:gd name="T22" fmla="*/ 0 w 13"/>
                <a:gd name="T23" fmla="*/ 10 h 30"/>
                <a:gd name="T24" fmla="*/ 0 w 13"/>
                <a:gd name="T25" fmla="*/ 12 h 30"/>
                <a:gd name="T26" fmla="*/ 2 w 13"/>
                <a:gd name="T27" fmla="*/ 15 h 30"/>
                <a:gd name="T28" fmla="*/ 2 w 13"/>
                <a:gd name="T29" fmla="*/ 15 h 30"/>
                <a:gd name="T30" fmla="*/ 5 w 13"/>
                <a:gd name="T31" fmla="*/ 25 h 30"/>
                <a:gd name="T32" fmla="*/ 7 w 13"/>
                <a:gd name="T33" fmla="*/ 28 h 30"/>
                <a:gd name="T34" fmla="*/ 8 w 13"/>
                <a:gd name="T35" fmla="*/ 30 h 30"/>
                <a:gd name="T36" fmla="*/ 12 w 13"/>
                <a:gd name="T37" fmla="*/ 23 h 30"/>
                <a:gd name="T38" fmla="*/ 13 w 13"/>
                <a:gd name="T3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0">
                  <a:moveTo>
                    <a:pt x="13" y="18"/>
                  </a:moveTo>
                  <a:lnTo>
                    <a:pt x="12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25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12" y="23"/>
                  </a:lnTo>
                  <a:lnTo>
                    <a:pt x="13" y="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" name="Freeform 581"/>
            <p:cNvSpPr>
              <a:spLocks/>
            </p:cNvSpPr>
            <p:nvPr/>
          </p:nvSpPr>
          <p:spPr bwMode="auto">
            <a:xfrm>
              <a:off x="4135756" y="2005854"/>
              <a:ext cx="17554" cy="20254"/>
            </a:xfrm>
            <a:custGeom>
              <a:avLst/>
              <a:gdLst>
                <a:gd name="T0" fmla="*/ 8 w 13"/>
                <a:gd name="T1" fmla="*/ 4 h 15"/>
                <a:gd name="T2" fmla="*/ 3 w 13"/>
                <a:gd name="T3" fmla="*/ 4 h 15"/>
                <a:gd name="T4" fmla="*/ 3 w 13"/>
                <a:gd name="T5" fmla="*/ 4 h 15"/>
                <a:gd name="T6" fmla="*/ 3 w 13"/>
                <a:gd name="T7" fmla="*/ 2 h 15"/>
                <a:gd name="T8" fmla="*/ 2 w 13"/>
                <a:gd name="T9" fmla="*/ 2 h 15"/>
                <a:gd name="T10" fmla="*/ 2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2 h 15"/>
                <a:gd name="T18" fmla="*/ 0 w 13"/>
                <a:gd name="T19" fmla="*/ 2 h 15"/>
                <a:gd name="T20" fmla="*/ 0 w 13"/>
                <a:gd name="T21" fmla="*/ 4 h 15"/>
                <a:gd name="T22" fmla="*/ 0 w 13"/>
                <a:gd name="T23" fmla="*/ 9 h 15"/>
                <a:gd name="T24" fmla="*/ 0 w 13"/>
                <a:gd name="T25" fmla="*/ 9 h 15"/>
                <a:gd name="T26" fmla="*/ 0 w 13"/>
                <a:gd name="T27" fmla="*/ 10 h 15"/>
                <a:gd name="T28" fmla="*/ 5 w 13"/>
                <a:gd name="T29" fmla="*/ 15 h 15"/>
                <a:gd name="T30" fmla="*/ 5 w 13"/>
                <a:gd name="T31" fmla="*/ 15 h 15"/>
                <a:gd name="T32" fmla="*/ 7 w 13"/>
                <a:gd name="T33" fmla="*/ 15 h 15"/>
                <a:gd name="T34" fmla="*/ 12 w 13"/>
                <a:gd name="T35" fmla="*/ 15 h 15"/>
                <a:gd name="T36" fmla="*/ 13 w 13"/>
                <a:gd name="T37" fmla="*/ 14 h 15"/>
                <a:gd name="T38" fmla="*/ 13 w 13"/>
                <a:gd name="T39" fmla="*/ 12 h 15"/>
                <a:gd name="T40" fmla="*/ 13 w 13"/>
                <a:gd name="T41" fmla="*/ 12 h 15"/>
                <a:gd name="T42" fmla="*/ 13 w 13"/>
                <a:gd name="T43" fmla="*/ 10 h 15"/>
                <a:gd name="T44" fmla="*/ 8 w 13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5">
                  <a:moveTo>
                    <a:pt x="8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" name="Freeform 582"/>
            <p:cNvSpPr>
              <a:spLocks/>
            </p:cNvSpPr>
            <p:nvPr/>
          </p:nvSpPr>
          <p:spPr bwMode="auto">
            <a:xfrm>
              <a:off x="4133056" y="2076068"/>
              <a:ext cx="12153" cy="33756"/>
            </a:xfrm>
            <a:custGeom>
              <a:avLst/>
              <a:gdLst>
                <a:gd name="T0" fmla="*/ 2 w 9"/>
                <a:gd name="T1" fmla="*/ 2 h 25"/>
                <a:gd name="T2" fmla="*/ 0 w 9"/>
                <a:gd name="T3" fmla="*/ 3 h 25"/>
                <a:gd name="T4" fmla="*/ 0 w 9"/>
                <a:gd name="T5" fmla="*/ 17 h 25"/>
                <a:gd name="T6" fmla="*/ 4 w 9"/>
                <a:gd name="T7" fmla="*/ 23 h 25"/>
                <a:gd name="T8" fmla="*/ 5 w 9"/>
                <a:gd name="T9" fmla="*/ 25 h 25"/>
                <a:gd name="T10" fmla="*/ 5 w 9"/>
                <a:gd name="T11" fmla="*/ 25 h 25"/>
                <a:gd name="T12" fmla="*/ 7 w 9"/>
                <a:gd name="T13" fmla="*/ 25 h 25"/>
                <a:gd name="T14" fmla="*/ 7 w 9"/>
                <a:gd name="T15" fmla="*/ 25 h 25"/>
                <a:gd name="T16" fmla="*/ 7 w 9"/>
                <a:gd name="T17" fmla="*/ 22 h 25"/>
                <a:gd name="T18" fmla="*/ 9 w 9"/>
                <a:gd name="T19" fmla="*/ 10 h 25"/>
                <a:gd name="T20" fmla="*/ 9 w 9"/>
                <a:gd name="T21" fmla="*/ 8 h 25"/>
                <a:gd name="T22" fmla="*/ 5 w 9"/>
                <a:gd name="T23" fmla="*/ 0 h 25"/>
                <a:gd name="T24" fmla="*/ 5 w 9"/>
                <a:gd name="T25" fmla="*/ 0 h 25"/>
                <a:gd name="T26" fmla="*/ 4 w 9"/>
                <a:gd name="T27" fmla="*/ 0 h 25"/>
                <a:gd name="T28" fmla="*/ 4 w 9"/>
                <a:gd name="T29" fmla="*/ 0 h 25"/>
                <a:gd name="T30" fmla="*/ 2 w 9"/>
                <a:gd name="T31" fmla="*/ 2 h 25"/>
                <a:gd name="T32" fmla="*/ 2 w 9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5">
                  <a:moveTo>
                    <a:pt x="2" y="2"/>
                  </a:moveTo>
                  <a:lnTo>
                    <a:pt x="0" y="3"/>
                  </a:lnTo>
                  <a:lnTo>
                    <a:pt x="0" y="17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" name="Freeform 583"/>
            <p:cNvSpPr>
              <a:spLocks/>
            </p:cNvSpPr>
            <p:nvPr/>
          </p:nvSpPr>
          <p:spPr bwMode="auto">
            <a:xfrm>
              <a:off x="4791984" y="2528406"/>
              <a:ext cx="4051" cy="5401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4 h 4"/>
                <a:gd name="T4" fmla="*/ 3 w 3"/>
                <a:gd name="T5" fmla="*/ 4 h 4"/>
                <a:gd name="T6" fmla="*/ 3 w 3"/>
                <a:gd name="T7" fmla="*/ 4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" name="Freeform 584"/>
            <p:cNvSpPr>
              <a:spLocks/>
            </p:cNvSpPr>
            <p:nvPr/>
          </p:nvSpPr>
          <p:spPr bwMode="auto">
            <a:xfrm>
              <a:off x="4789284" y="2321816"/>
              <a:ext cx="9452" cy="6751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2 h 5"/>
                <a:gd name="T4" fmla="*/ 3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3 h 5"/>
                <a:gd name="T14" fmla="*/ 2 w 7"/>
                <a:gd name="T15" fmla="*/ 5 h 5"/>
                <a:gd name="T16" fmla="*/ 3 w 7"/>
                <a:gd name="T17" fmla="*/ 5 h 5"/>
                <a:gd name="T18" fmla="*/ 5 w 7"/>
                <a:gd name="T19" fmla="*/ 5 h 5"/>
                <a:gd name="T20" fmla="*/ 7 w 7"/>
                <a:gd name="T21" fmla="*/ 3 h 5"/>
                <a:gd name="T22" fmla="*/ 7 w 7"/>
                <a:gd name="T23" fmla="*/ 2 h 5"/>
                <a:gd name="T24" fmla="*/ 7 w 7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" name="Freeform 585"/>
            <p:cNvSpPr>
              <a:spLocks/>
            </p:cNvSpPr>
            <p:nvPr/>
          </p:nvSpPr>
          <p:spPr bwMode="auto">
            <a:xfrm>
              <a:off x="4779832" y="2344770"/>
              <a:ext cx="12153" cy="14852"/>
            </a:xfrm>
            <a:custGeom>
              <a:avLst/>
              <a:gdLst>
                <a:gd name="T0" fmla="*/ 4 w 9"/>
                <a:gd name="T1" fmla="*/ 0 h 11"/>
                <a:gd name="T2" fmla="*/ 2 w 9"/>
                <a:gd name="T3" fmla="*/ 1 h 11"/>
                <a:gd name="T4" fmla="*/ 0 w 9"/>
                <a:gd name="T5" fmla="*/ 1 h 11"/>
                <a:gd name="T6" fmla="*/ 0 w 9"/>
                <a:gd name="T7" fmla="*/ 8 h 11"/>
                <a:gd name="T8" fmla="*/ 0 w 9"/>
                <a:gd name="T9" fmla="*/ 10 h 11"/>
                <a:gd name="T10" fmla="*/ 4 w 9"/>
                <a:gd name="T11" fmla="*/ 11 h 11"/>
                <a:gd name="T12" fmla="*/ 7 w 9"/>
                <a:gd name="T13" fmla="*/ 10 h 11"/>
                <a:gd name="T14" fmla="*/ 7 w 9"/>
                <a:gd name="T15" fmla="*/ 8 h 11"/>
                <a:gd name="T16" fmla="*/ 9 w 9"/>
                <a:gd name="T17" fmla="*/ 8 h 11"/>
                <a:gd name="T18" fmla="*/ 9 w 9"/>
                <a:gd name="T19" fmla="*/ 8 h 11"/>
                <a:gd name="T20" fmla="*/ 9 w 9"/>
                <a:gd name="T21" fmla="*/ 6 h 11"/>
                <a:gd name="T22" fmla="*/ 9 w 9"/>
                <a:gd name="T23" fmla="*/ 6 h 11"/>
                <a:gd name="T24" fmla="*/ 9 w 9"/>
                <a:gd name="T25" fmla="*/ 3 h 11"/>
                <a:gd name="T26" fmla="*/ 9 w 9"/>
                <a:gd name="T27" fmla="*/ 1 h 11"/>
                <a:gd name="T28" fmla="*/ 9 w 9"/>
                <a:gd name="T29" fmla="*/ 0 h 11"/>
                <a:gd name="T30" fmla="*/ 9 w 9"/>
                <a:gd name="T31" fmla="*/ 0 h 11"/>
                <a:gd name="T32" fmla="*/ 4 w 9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" name="Freeform 586"/>
            <p:cNvSpPr>
              <a:spLocks/>
            </p:cNvSpPr>
            <p:nvPr/>
          </p:nvSpPr>
          <p:spPr bwMode="auto">
            <a:xfrm>
              <a:off x="4782532" y="2366374"/>
              <a:ext cx="6752" cy="5401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4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0 h 4"/>
                <a:gd name="T10" fmla="*/ 2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2 h 4"/>
                <a:gd name="T18" fmla="*/ 0 w 5"/>
                <a:gd name="T19" fmla="*/ 2 h 4"/>
                <a:gd name="T20" fmla="*/ 0 w 5"/>
                <a:gd name="T21" fmla="*/ 2 h 4"/>
                <a:gd name="T22" fmla="*/ 2 w 5"/>
                <a:gd name="T23" fmla="*/ 4 h 4"/>
                <a:gd name="T24" fmla="*/ 3 w 5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" name="Freeform 587"/>
            <p:cNvSpPr>
              <a:spLocks/>
            </p:cNvSpPr>
            <p:nvPr/>
          </p:nvSpPr>
          <p:spPr bwMode="auto">
            <a:xfrm>
              <a:off x="4813589" y="2257003"/>
              <a:ext cx="5401" cy="4050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2 w 4"/>
                <a:gd name="T9" fmla="*/ 3 h 3"/>
                <a:gd name="T10" fmla="*/ 4 w 4"/>
                <a:gd name="T11" fmla="*/ 3 h 3"/>
                <a:gd name="T12" fmla="*/ 4 w 4"/>
                <a:gd name="T13" fmla="*/ 3 h 3"/>
                <a:gd name="T14" fmla="*/ 4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0 h 3"/>
                <a:gd name="T22" fmla="*/ 0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" name="Freeform 588"/>
            <p:cNvSpPr>
              <a:spLocks/>
            </p:cNvSpPr>
            <p:nvPr/>
          </p:nvSpPr>
          <p:spPr bwMode="auto">
            <a:xfrm>
              <a:off x="4782532" y="2375826"/>
              <a:ext cx="2701" cy="10802"/>
            </a:xfrm>
            <a:custGeom>
              <a:avLst/>
              <a:gdLst>
                <a:gd name="T0" fmla="*/ 0 w 2"/>
                <a:gd name="T1" fmla="*/ 5 h 8"/>
                <a:gd name="T2" fmla="*/ 0 w 2"/>
                <a:gd name="T3" fmla="*/ 7 h 8"/>
                <a:gd name="T4" fmla="*/ 0 w 2"/>
                <a:gd name="T5" fmla="*/ 7 h 8"/>
                <a:gd name="T6" fmla="*/ 2 w 2"/>
                <a:gd name="T7" fmla="*/ 7 h 8"/>
                <a:gd name="T8" fmla="*/ 2 w 2"/>
                <a:gd name="T9" fmla="*/ 8 h 8"/>
                <a:gd name="T10" fmla="*/ 2 w 2"/>
                <a:gd name="T11" fmla="*/ 7 h 8"/>
                <a:gd name="T12" fmla="*/ 2 w 2"/>
                <a:gd name="T13" fmla="*/ 5 h 8"/>
                <a:gd name="T14" fmla="*/ 2 w 2"/>
                <a:gd name="T15" fmla="*/ 5 h 8"/>
                <a:gd name="T16" fmla="*/ 2 w 2"/>
                <a:gd name="T17" fmla="*/ 3 h 8"/>
                <a:gd name="T18" fmla="*/ 2 w 2"/>
                <a:gd name="T19" fmla="*/ 2 h 8"/>
                <a:gd name="T20" fmla="*/ 2 w 2"/>
                <a:gd name="T21" fmla="*/ 0 h 8"/>
                <a:gd name="T22" fmla="*/ 2 w 2"/>
                <a:gd name="T23" fmla="*/ 0 h 8"/>
                <a:gd name="T24" fmla="*/ 2 w 2"/>
                <a:gd name="T25" fmla="*/ 0 h 8"/>
                <a:gd name="T26" fmla="*/ 0 w 2"/>
                <a:gd name="T27" fmla="*/ 0 h 8"/>
                <a:gd name="T28" fmla="*/ 0 w 2"/>
                <a:gd name="T29" fmla="*/ 5 h 8"/>
                <a:gd name="T30" fmla="*/ 0 w 2"/>
                <a:gd name="T3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" name="Freeform 589"/>
            <p:cNvSpPr>
              <a:spLocks/>
            </p:cNvSpPr>
            <p:nvPr/>
          </p:nvSpPr>
          <p:spPr bwMode="auto">
            <a:xfrm>
              <a:off x="4789284" y="2510853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2 w 3"/>
                <a:gd name="T7" fmla="*/ 5 h 5"/>
                <a:gd name="T8" fmla="*/ 3 w 3"/>
                <a:gd name="T9" fmla="*/ 3 h 5"/>
                <a:gd name="T10" fmla="*/ 2 w 3"/>
                <a:gd name="T11" fmla="*/ 2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" name="Freeform 590"/>
            <p:cNvSpPr>
              <a:spLocks/>
            </p:cNvSpPr>
            <p:nvPr/>
          </p:nvSpPr>
          <p:spPr bwMode="auto">
            <a:xfrm>
              <a:off x="4793334" y="2517604"/>
              <a:ext cx="9452" cy="13503"/>
            </a:xfrm>
            <a:custGeom>
              <a:avLst/>
              <a:gdLst>
                <a:gd name="T0" fmla="*/ 4 w 7"/>
                <a:gd name="T1" fmla="*/ 8 h 10"/>
                <a:gd name="T2" fmla="*/ 5 w 7"/>
                <a:gd name="T3" fmla="*/ 10 h 10"/>
                <a:gd name="T4" fmla="*/ 7 w 7"/>
                <a:gd name="T5" fmla="*/ 8 h 10"/>
                <a:gd name="T6" fmla="*/ 7 w 7"/>
                <a:gd name="T7" fmla="*/ 7 h 10"/>
                <a:gd name="T8" fmla="*/ 7 w 7"/>
                <a:gd name="T9" fmla="*/ 7 h 10"/>
                <a:gd name="T10" fmla="*/ 7 w 7"/>
                <a:gd name="T11" fmla="*/ 5 h 10"/>
                <a:gd name="T12" fmla="*/ 5 w 7"/>
                <a:gd name="T13" fmla="*/ 3 h 10"/>
                <a:gd name="T14" fmla="*/ 0 w 7"/>
                <a:gd name="T15" fmla="*/ 0 h 10"/>
                <a:gd name="T16" fmla="*/ 0 w 7"/>
                <a:gd name="T17" fmla="*/ 2 h 10"/>
                <a:gd name="T18" fmla="*/ 0 w 7"/>
                <a:gd name="T19" fmla="*/ 2 h 10"/>
                <a:gd name="T20" fmla="*/ 0 w 7"/>
                <a:gd name="T21" fmla="*/ 2 h 10"/>
                <a:gd name="T22" fmla="*/ 0 w 7"/>
                <a:gd name="T23" fmla="*/ 2 h 10"/>
                <a:gd name="T24" fmla="*/ 0 w 7"/>
                <a:gd name="T25" fmla="*/ 3 h 10"/>
                <a:gd name="T26" fmla="*/ 4 w 7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8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" name="Freeform 591"/>
            <p:cNvSpPr>
              <a:spLocks/>
            </p:cNvSpPr>
            <p:nvPr/>
          </p:nvSpPr>
          <p:spPr bwMode="auto">
            <a:xfrm>
              <a:off x="4813589" y="2242150"/>
              <a:ext cx="9452" cy="14852"/>
            </a:xfrm>
            <a:custGeom>
              <a:avLst/>
              <a:gdLst>
                <a:gd name="T0" fmla="*/ 7 w 7"/>
                <a:gd name="T1" fmla="*/ 4 h 11"/>
                <a:gd name="T2" fmla="*/ 7 w 7"/>
                <a:gd name="T3" fmla="*/ 2 h 11"/>
                <a:gd name="T4" fmla="*/ 2 w 7"/>
                <a:gd name="T5" fmla="*/ 0 h 11"/>
                <a:gd name="T6" fmla="*/ 2 w 7"/>
                <a:gd name="T7" fmla="*/ 0 h 11"/>
                <a:gd name="T8" fmla="*/ 0 w 7"/>
                <a:gd name="T9" fmla="*/ 2 h 11"/>
                <a:gd name="T10" fmla="*/ 0 w 7"/>
                <a:gd name="T11" fmla="*/ 4 h 11"/>
                <a:gd name="T12" fmla="*/ 0 w 7"/>
                <a:gd name="T13" fmla="*/ 9 h 11"/>
                <a:gd name="T14" fmla="*/ 2 w 7"/>
                <a:gd name="T15" fmla="*/ 9 h 11"/>
                <a:gd name="T16" fmla="*/ 2 w 7"/>
                <a:gd name="T17" fmla="*/ 9 h 11"/>
                <a:gd name="T18" fmla="*/ 4 w 7"/>
                <a:gd name="T19" fmla="*/ 11 h 11"/>
                <a:gd name="T20" fmla="*/ 4 w 7"/>
                <a:gd name="T21" fmla="*/ 11 h 11"/>
                <a:gd name="T22" fmla="*/ 5 w 7"/>
                <a:gd name="T23" fmla="*/ 11 h 11"/>
                <a:gd name="T24" fmla="*/ 5 w 7"/>
                <a:gd name="T25" fmla="*/ 11 h 11"/>
                <a:gd name="T26" fmla="*/ 7 w 7"/>
                <a:gd name="T27" fmla="*/ 6 h 11"/>
                <a:gd name="T28" fmla="*/ 7 w 7"/>
                <a:gd name="T29" fmla="*/ 6 h 11"/>
                <a:gd name="T30" fmla="*/ 7 w 7"/>
                <a:gd name="T3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lnTo>
                    <a:pt x="7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" name="Freeform 592"/>
            <p:cNvSpPr>
              <a:spLocks/>
            </p:cNvSpPr>
            <p:nvPr/>
          </p:nvSpPr>
          <p:spPr bwMode="auto">
            <a:xfrm>
              <a:off x="4845995" y="2220546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1 w 3"/>
                <a:gd name="T13" fmla="*/ 3 h 3"/>
                <a:gd name="T14" fmla="*/ 3 w 3"/>
                <a:gd name="T15" fmla="*/ 3 h 3"/>
                <a:gd name="T16" fmla="*/ 3 w 3"/>
                <a:gd name="T17" fmla="*/ 3 h 3"/>
                <a:gd name="T18" fmla="*/ 3 w 3"/>
                <a:gd name="T19" fmla="*/ 1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" name="Freeform 593"/>
            <p:cNvSpPr>
              <a:spLocks/>
            </p:cNvSpPr>
            <p:nvPr/>
          </p:nvSpPr>
          <p:spPr bwMode="auto">
            <a:xfrm>
              <a:off x="4894605" y="2184089"/>
              <a:ext cx="6752" cy="4050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2 w 5"/>
                <a:gd name="T9" fmla="*/ 2 h 3"/>
                <a:gd name="T10" fmla="*/ 4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5 w 5"/>
                <a:gd name="T17" fmla="*/ 2 h 3"/>
                <a:gd name="T18" fmla="*/ 4 w 5"/>
                <a:gd name="T19" fmla="*/ 2 h 3"/>
                <a:gd name="T20" fmla="*/ 4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" name="Freeform 594"/>
            <p:cNvSpPr>
              <a:spLocks/>
            </p:cNvSpPr>
            <p:nvPr/>
          </p:nvSpPr>
          <p:spPr bwMode="auto">
            <a:xfrm>
              <a:off x="4840594" y="2224597"/>
              <a:ext cx="5401" cy="4050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2 h 3"/>
                <a:gd name="T12" fmla="*/ 2 w 4"/>
                <a:gd name="T13" fmla="*/ 3 h 3"/>
                <a:gd name="T14" fmla="*/ 2 w 4"/>
                <a:gd name="T15" fmla="*/ 3 h 3"/>
                <a:gd name="T16" fmla="*/ 4 w 4"/>
                <a:gd name="T17" fmla="*/ 3 h 3"/>
                <a:gd name="T18" fmla="*/ 4 w 4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" name="Freeform 595"/>
            <p:cNvSpPr>
              <a:spLocks/>
            </p:cNvSpPr>
            <p:nvPr/>
          </p:nvSpPr>
          <p:spPr bwMode="auto">
            <a:xfrm>
              <a:off x="4900006" y="2180038"/>
              <a:ext cx="4051" cy="6751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1 h 5"/>
                <a:gd name="T4" fmla="*/ 1 w 3"/>
                <a:gd name="T5" fmla="*/ 0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1 h 5"/>
                <a:gd name="T14" fmla="*/ 0 w 3"/>
                <a:gd name="T15" fmla="*/ 1 h 5"/>
                <a:gd name="T16" fmla="*/ 1 w 3"/>
                <a:gd name="T17" fmla="*/ 1 h 5"/>
                <a:gd name="T18" fmla="*/ 3 w 3"/>
                <a:gd name="T19" fmla="*/ 3 h 5"/>
                <a:gd name="T20" fmla="*/ 3 w 3"/>
                <a:gd name="T21" fmla="*/ 5 h 5"/>
                <a:gd name="T22" fmla="*/ 3 w 3"/>
                <a:gd name="T23" fmla="*/ 3 h 5"/>
                <a:gd name="T24" fmla="*/ 3 w 3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" name="Freeform 596"/>
            <p:cNvSpPr>
              <a:spLocks/>
            </p:cNvSpPr>
            <p:nvPr/>
          </p:nvSpPr>
          <p:spPr bwMode="auto">
            <a:xfrm>
              <a:off x="4904056" y="2177337"/>
              <a:ext cx="6752" cy="6751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2 w 5"/>
                <a:gd name="T13" fmla="*/ 5 h 5"/>
                <a:gd name="T14" fmla="*/ 3 w 5"/>
                <a:gd name="T15" fmla="*/ 5 h 5"/>
                <a:gd name="T16" fmla="*/ 3 w 5"/>
                <a:gd name="T17" fmla="*/ 5 h 5"/>
                <a:gd name="T18" fmla="*/ 5 w 5"/>
                <a:gd name="T19" fmla="*/ 5 h 5"/>
                <a:gd name="T20" fmla="*/ 5 w 5"/>
                <a:gd name="T21" fmla="*/ 3 h 5"/>
                <a:gd name="T22" fmla="*/ 5 w 5"/>
                <a:gd name="T23" fmla="*/ 3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" name="Freeform 597"/>
            <p:cNvSpPr>
              <a:spLocks/>
            </p:cNvSpPr>
            <p:nvPr/>
          </p:nvSpPr>
          <p:spPr bwMode="auto">
            <a:xfrm>
              <a:off x="4881102" y="2200292"/>
              <a:ext cx="5401" cy="4050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4 w 4"/>
                <a:gd name="T5" fmla="*/ 0 h 3"/>
                <a:gd name="T6" fmla="*/ 2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1 h 3"/>
                <a:gd name="T14" fmla="*/ 0 w 4"/>
                <a:gd name="T15" fmla="*/ 1 h 3"/>
                <a:gd name="T16" fmla="*/ 2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  <a:gd name="T28" fmla="*/ 4 w 4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" name="Freeform 598"/>
            <p:cNvSpPr>
              <a:spLocks/>
            </p:cNvSpPr>
            <p:nvPr/>
          </p:nvSpPr>
          <p:spPr bwMode="auto">
            <a:xfrm>
              <a:off x="4887853" y="2188139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4 w 5"/>
                <a:gd name="T5" fmla="*/ 0 h 5"/>
                <a:gd name="T6" fmla="*/ 2 w 5"/>
                <a:gd name="T7" fmla="*/ 2 h 5"/>
                <a:gd name="T8" fmla="*/ 2 w 5"/>
                <a:gd name="T9" fmla="*/ 2 h 5"/>
                <a:gd name="T10" fmla="*/ 0 w 5"/>
                <a:gd name="T11" fmla="*/ 4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2 w 5"/>
                <a:gd name="T19" fmla="*/ 5 h 5"/>
                <a:gd name="T20" fmla="*/ 4 w 5"/>
                <a:gd name="T21" fmla="*/ 5 h 5"/>
                <a:gd name="T22" fmla="*/ 4 w 5"/>
                <a:gd name="T23" fmla="*/ 4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" name="Freeform 599"/>
            <p:cNvSpPr>
              <a:spLocks/>
            </p:cNvSpPr>
            <p:nvPr/>
          </p:nvSpPr>
          <p:spPr bwMode="auto">
            <a:xfrm>
              <a:off x="4863548" y="2211094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2 h 5"/>
                <a:gd name="T4" fmla="*/ 2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3 h 5"/>
                <a:gd name="T12" fmla="*/ 0 w 3"/>
                <a:gd name="T13" fmla="*/ 5 h 5"/>
                <a:gd name="T14" fmla="*/ 0 w 3"/>
                <a:gd name="T15" fmla="*/ 5 h 5"/>
                <a:gd name="T16" fmla="*/ 2 w 3"/>
                <a:gd name="T17" fmla="*/ 5 h 5"/>
                <a:gd name="T18" fmla="*/ 2 w 3"/>
                <a:gd name="T19" fmla="*/ 3 h 5"/>
                <a:gd name="T20" fmla="*/ 2 w 3"/>
                <a:gd name="T21" fmla="*/ 3 h 5"/>
                <a:gd name="T22" fmla="*/ 3 w 3"/>
                <a:gd name="T23" fmla="*/ 2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" name="Freeform 600"/>
            <p:cNvSpPr>
              <a:spLocks/>
            </p:cNvSpPr>
            <p:nvPr/>
          </p:nvSpPr>
          <p:spPr bwMode="auto">
            <a:xfrm>
              <a:off x="4852746" y="2217845"/>
              <a:ext cx="17554" cy="13503"/>
            </a:xfrm>
            <a:custGeom>
              <a:avLst/>
              <a:gdLst>
                <a:gd name="T0" fmla="*/ 13 w 13"/>
                <a:gd name="T1" fmla="*/ 3 h 10"/>
                <a:gd name="T2" fmla="*/ 11 w 13"/>
                <a:gd name="T3" fmla="*/ 3 h 10"/>
                <a:gd name="T4" fmla="*/ 6 w 13"/>
                <a:gd name="T5" fmla="*/ 2 h 10"/>
                <a:gd name="T6" fmla="*/ 5 w 13"/>
                <a:gd name="T7" fmla="*/ 0 h 10"/>
                <a:gd name="T8" fmla="*/ 3 w 13"/>
                <a:gd name="T9" fmla="*/ 0 h 10"/>
                <a:gd name="T10" fmla="*/ 3 w 13"/>
                <a:gd name="T11" fmla="*/ 2 h 10"/>
                <a:gd name="T12" fmla="*/ 1 w 13"/>
                <a:gd name="T13" fmla="*/ 2 h 10"/>
                <a:gd name="T14" fmla="*/ 0 w 13"/>
                <a:gd name="T15" fmla="*/ 3 h 10"/>
                <a:gd name="T16" fmla="*/ 0 w 13"/>
                <a:gd name="T17" fmla="*/ 7 h 10"/>
                <a:gd name="T18" fmla="*/ 0 w 13"/>
                <a:gd name="T19" fmla="*/ 7 h 10"/>
                <a:gd name="T20" fmla="*/ 0 w 13"/>
                <a:gd name="T21" fmla="*/ 8 h 10"/>
                <a:gd name="T22" fmla="*/ 0 w 13"/>
                <a:gd name="T23" fmla="*/ 8 h 10"/>
                <a:gd name="T24" fmla="*/ 0 w 13"/>
                <a:gd name="T25" fmla="*/ 10 h 10"/>
                <a:gd name="T26" fmla="*/ 1 w 13"/>
                <a:gd name="T27" fmla="*/ 10 h 10"/>
                <a:gd name="T28" fmla="*/ 3 w 13"/>
                <a:gd name="T29" fmla="*/ 10 h 10"/>
                <a:gd name="T30" fmla="*/ 6 w 13"/>
                <a:gd name="T31" fmla="*/ 10 h 10"/>
                <a:gd name="T32" fmla="*/ 10 w 13"/>
                <a:gd name="T33" fmla="*/ 10 h 10"/>
                <a:gd name="T34" fmla="*/ 10 w 13"/>
                <a:gd name="T35" fmla="*/ 10 h 10"/>
                <a:gd name="T36" fmla="*/ 10 w 13"/>
                <a:gd name="T37" fmla="*/ 10 h 10"/>
                <a:gd name="T38" fmla="*/ 11 w 13"/>
                <a:gd name="T39" fmla="*/ 10 h 10"/>
                <a:gd name="T40" fmla="*/ 11 w 13"/>
                <a:gd name="T41" fmla="*/ 8 h 10"/>
                <a:gd name="T42" fmla="*/ 13 w 13"/>
                <a:gd name="T43" fmla="*/ 5 h 10"/>
                <a:gd name="T44" fmla="*/ 13 w 13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lnTo>
                    <a:pt x="11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" name="Freeform 601"/>
            <p:cNvSpPr>
              <a:spLocks/>
            </p:cNvSpPr>
            <p:nvPr/>
          </p:nvSpPr>
          <p:spPr bwMode="auto">
            <a:xfrm>
              <a:off x="4782532" y="2483847"/>
              <a:ext cx="6752" cy="9451"/>
            </a:xfrm>
            <a:custGeom>
              <a:avLst/>
              <a:gdLst>
                <a:gd name="T0" fmla="*/ 5 w 5"/>
                <a:gd name="T1" fmla="*/ 3 h 7"/>
                <a:gd name="T2" fmla="*/ 3 w 5"/>
                <a:gd name="T3" fmla="*/ 3 h 7"/>
                <a:gd name="T4" fmla="*/ 3 w 5"/>
                <a:gd name="T5" fmla="*/ 0 h 7"/>
                <a:gd name="T6" fmla="*/ 3 w 5"/>
                <a:gd name="T7" fmla="*/ 0 h 7"/>
                <a:gd name="T8" fmla="*/ 2 w 5"/>
                <a:gd name="T9" fmla="*/ 0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5 h 7"/>
                <a:gd name="T20" fmla="*/ 0 w 5"/>
                <a:gd name="T21" fmla="*/ 7 h 7"/>
                <a:gd name="T22" fmla="*/ 0 w 5"/>
                <a:gd name="T23" fmla="*/ 7 h 7"/>
                <a:gd name="T24" fmla="*/ 2 w 5"/>
                <a:gd name="T25" fmla="*/ 7 h 7"/>
                <a:gd name="T26" fmla="*/ 3 w 5"/>
                <a:gd name="T27" fmla="*/ 7 h 7"/>
                <a:gd name="T28" fmla="*/ 3 w 5"/>
                <a:gd name="T29" fmla="*/ 5 h 7"/>
                <a:gd name="T30" fmla="*/ 3 w 5"/>
                <a:gd name="T31" fmla="*/ 5 h 7"/>
                <a:gd name="T32" fmla="*/ 3 w 5"/>
                <a:gd name="T33" fmla="*/ 5 h 7"/>
                <a:gd name="T34" fmla="*/ 5 w 5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" name="Freeform 602"/>
            <p:cNvSpPr>
              <a:spLocks/>
            </p:cNvSpPr>
            <p:nvPr/>
          </p:nvSpPr>
          <p:spPr bwMode="auto">
            <a:xfrm>
              <a:off x="4854097" y="2208394"/>
              <a:ext cx="5401" cy="5401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2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4 h 4"/>
                <a:gd name="T14" fmla="*/ 0 w 4"/>
                <a:gd name="T15" fmla="*/ 4 h 4"/>
                <a:gd name="T16" fmla="*/ 2 w 4"/>
                <a:gd name="T17" fmla="*/ 4 h 4"/>
                <a:gd name="T18" fmla="*/ 4 w 4"/>
                <a:gd name="T19" fmla="*/ 4 h 4"/>
                <a:gd name="T20" fmla="*/ 4 w 4"/>
                <a:gd name="T21" fmla="*/ 4 h 4"/>
                <a:gd name="T22" fmla="*/ 4 w 4"/>
                <a:gd name="T23" fmla="*/ 4 h 4"/>
                <a:gd name="T24" fmla="*/ 4 w 4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" name="Freeform 603"/>
            <p:cNvSpPr>
              <a:spLocks/>
            </p:cNvSpPr>
            <p:nvPr/>
          </p:nvSpPr>
          <p:spPr bwMode="auto">
            <a:xfrm>
              <a:off x="4782532" y="2487898"/>
              <a:ext cx="20254" cy="20254"/>
            </a:xfrm>
            <a:custGeom>
              <a:avLst/>
              <a:gdLst>
                <a:gd name="T0" fmla="*/ 5 w 15"/>
                <a:gd name="T1" fmla="*/ 15 h 15"/>
                <a:gd name="T2" fmla="*/ 7 w 15"/>
                <a:gd name="T3" fmla="*/ 15 h 15"/>
                <a:gd name="T4" fmla="*/ 7 w 15"/>
                <a:gd name="T5" fmla="*/ 15 h 15"/>
                <a:gd name="T6" fmla="*/ 10 w 15"/>
                <a:gd name="T7" fmla="*/ 14 h 15"/>
                <a:gd name="T8" fmla="*/ 15 w 15"/>
                <a:gd name="T9" fmla="*/ 7 h 15"/>
                <a:gd name="T10" fmla="*/ 15 w 15"/>
                <a:gd name="T11" fmla="*/ 7 h 15"/>
                <a:gd name="T12" fmla="*/ 15 w 15"/>
                <a:gd name="T13" fmla="*/ 5 h 15"/>
                <a:gd name="T14" fmla="*/ 15 w 15"/>
                <a:gd name="T15" fmla="*/ 2 h 15"/>
                <a:gd name="T16" fmla="*/ 15 w 15"/>
                <a:gd name="T17" fmla="*/ 0 h 15"/>
                <a:gd name="T18" fmla="*/ 13 w 15"/>
                <a:gd name="T19" fmla="*/ 0 h 15"/>
                <a:gd name="T20" fmla="*/ 10 w 15"/>
                <a:gd name="T21" fmla="*/ 0 h 15"/>
                <a:gd name="T22" fmla="*/ 10 w 15"/>
                <a:gd name="T23" fmla="*/ 0 h 15"/>
                <a:gd name="T24" fmla="*/ 7 w 15"/>
                <a:gd name="T25" fmla="*/ 2 h 15"/>
                <a:gd name="T26" fmla="*/ 5 w 15"/>
                <a:gd name="T27" fmla="*/ 2 h 15"/>
                <a:gd name="T28" fmla="*/ 2 w 15"/>
                <a:gd name="T29" fmla="*/ 5 h 15"/>
                <a:gd name="T30" fmla="*/ 0 w 15"/>
                <a:gd name="T31" fmla="*/ 5 h 15"/>
                <a:gd name="T32" fmla="*/ 0 w 15"/>
                <a:gd name="T33" fmla="*/ 5 h 15"/>
                <a:gd name="T34" fmla="*/ 0 w 15"/>
                <a:gd name="T35" fmla="*/ 5 h 15"/>
                <a:gd name="T36" fmla="*/ 5 w 15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5">
                  <a:moveTo>
                    <a:pt x="5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10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" name="Freeform 604"/>
            <p:cNvSpPr>
              <a:spLocks/>
            </p:cNvSpPr>
            <p:nvPr/>
          </p:nvSpPr>
          <p:spPr bwMode="auto">
            <a:xfrm>
              <a:off x="4725821" y="3285904"/>
              <a:ext cx="5401" cy="2701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4 w 4"/>
                <a:gd name="T13" fmla="*/ 2 h 2"/>
                <a:gd name="T14" fmla="*/ 4 w 4"/>
                <a:gd name="T15" fmla="*/ 0 h 2"/>
                <a:gd name="T16" fmla="*/ 2 w 4"/>
                <a:gd name="T17" fmla="*/ 0 h 2"/>
                <a:gd name="T18" fmla="*/ 2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" name="Freeform 605"/>
            <p:cNvSpPr>
              <a:spLocks/>
            </p:cNvSpPr>
            <p:nvPr/>
          </p:nvSpPr>
          <p:spPr bwMode="auto">
            <a:xfrm>
              <a:off x="4710969" y="3288605"/>
              <a:ext cx="8102" cy="6751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" name="Freeform 606"/>
            <p:cNvSpPr>
              <a:spLocks/>
            </p:cNvSpPr>
            <p:nvPr/>
          </p:nvSpPr>
          <p:spPr bwMode="auto">
            <a:xfrm>
              <a:off x="4710969" y="3288605"/>
              <a:ext cx="8102" cy="6751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" name="Freeform 607"/>
            <p:cNvSpPr>
              <a:spLocks/>
            </p:cNvSpPr>
            <p:nvPr/>
          </p:nvSpPr>
          <p:spPr bwMode="auto">
            <a:xfrm>
              <a:off x="4667760" y="3295356"/>
              <a:ext cx="16203" cy="4050"/>
            </a:xfrm>
            <a:custGeom>
              <a:avLst/>
              <a:gdLst>
                <a:gd name="T0" fmla="*/ 12 w 12"/>
                <a:gd name="T1" fmla="*/ 0 h 3"/>
                <a:gd name="T2" fmla="*/ 12 w 12"/>
                <a:gd name="T3" fmla="*/ 0 h 3"/>
                <a:gd name="T4" fmla="*/ 10 w 12"/>
                <a:gd name="T5" fmla="*/ 0 h 3"/>
                <a:gd name="T6" fmla="*/ 3 w 12"/>
                <a:gd name="T7" fmla="*/ 0 h 3"/>
                <a:gd name="T8" fmla="*/ 1 w 12"/>
                <a:gd name="T9" fmla="*/ 0 h 3"/>
                <a:gd name="T10" fmla="*/ 1 w 12"/>
                <a:gd name="T11" fmla="*/ 0 h 3"/>
                <a:gd name="T12" fmla="*/ 0 w 12"/>
                <a:gd name="T13" fmla="*/ 1 h 3"/>
                <a:gd name="T14" fmla="*/ 0 w 12"/>
                <a:gd name="T15" fmla="*/ 1 h 3"/>
                <a:gd name="T16" fmla="*/ 0 w 12"/>
                <a:gd name="T17" fmla="*/ 3 h 3"/>
                <a:gd name="T18" fmla="*/ 1 w 12"/>
                <a:gd name="T19" fmla="*/ 3 h 3"/>
                <a:gd name="T20" fmla="*/ 8 w 12"/>
                <a:gd name="T21" fmla="*/ 1 h 3"/>
                <a:gd name="T22" fmla="*/ 12 w 12"/>
                <a:gd name="T23" fmla="*/ 1 h 3"/>
                <a:gd name="T24" fmla="*/ 12 w 12"/>
                <a:gd name="T25" fmla="*/ 1 h 3"/>
                <a:gd name="T26" fmla="*/ 12 w 12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" name="Freeform 609"/>
            <p:cNvSpPr>
              <a:spLocks/>
            </p:cNvSpPr>
            <p:nvPr/>
          </p:nvSpPr>
          <p:spPr bwMode="auto">
            <a:xfrm>
              <a:off x="4773081" y="2494650"/>
              <a:ext cx="13503" cy="29706"/>
            </a:xfrm>
            <a:custGeom>
              <a:avLst/>
              <a:gdLst>
                <a:gd name="T0" fmla="*/ 2 w 10"/>
                <a:gd name="T1" fmla="*/ 17 h 22"/>
                <a:gd name="T2" fmla="*/ 2 w 10"/>
                <a:gd name="T3" fmla="*/ 19 h 22"/>
                <a:gd name="T4" fmla="*/ 4 w 10"/>
                <a:gd name="T5" fmla="*/ 20 h 22"/>
                <a:gd name="T6" fmla="*/ 4 w 10"/>
                <a:gd name="T7" fmla="*/ 22 h 22"/>
                <a:gd name="T8" fmla="*/ 5 w 10"/>
                <a:gd name="T9" fmla="*/ 22 h 22"/>
                <a:gd name="T10" fmla="*/ 5 w 10"/>
                <a:gd name="T11" fmla="*/ 22 h 22"/>
                <a:gd name="T12" fmla="*/ 7 w 10"/>
                <a:gd name="T13" fmla="*/ 22 h 22"/>
                <a:gd name="T14" fmla="*/ 9 w 10"/>
                <a:gd name="T15" fmla="*/ 20 h 22"/>
                <a:gd name="T16" fmla="*/ 10 w 10"/>
                <a:gd name="T17" fmla="*/ 19 h 22"/>
                <a:gd name="T18" fmla="*/ 10 w 10"/>
                <a:gd name="T19" fmla="*/ 17 h 22"/>
                <a:gd name="T20" fmla="*/ 10 w 10"/>
                <a:gd name="T21" fmla="*/ 17 h 22"/>
                <a:gd name="T22" fmla="*/ 10 w 10"/>
                <a:gd name="T23" fmla="*/ 15 h 22"/>
                <a:gd name="T24" fmla="*/ 10 w 10"/>
                <a:gd name="T25" fmla="*/ 14 h 22"/>
                <a:gd name="T26" fmla="*/ 10 w 10"/>
                <a:gd name="T27" fmla="*/ 10 h 22"/>
                <a:gd name="T28" fmla="*/ 10 w 10"/>
                <a:gd name="T29" fmla="*/ 10 h 22"/>
                <a:gd name="T30" fmla="*/ 10 w 10"/>
                <a:gd name="T31" fmla="*/ 7 h 22"/>
                <a:gd name="T32" fmla="*/ 9 w 10"/>
                <a:gd name="T33" fmla="*/ 5 h 22"/>
                <a:gd name="T34" fmla="*/ 9 w 10"/>
                <a:gd name="T35" fmla="*/ 5 h 22"/>
                <a:gd name="T36" fmla="*/ 7 w 10"/>
                <a:gd name="T37" fmla="*/ 4 h 22"/>
                <a:gd name="T38" fmla="*/ 7 w 10"/>
                <a:gd name="T39" fmla="*/ 2 h 22"/>
                <a:gd name="T40" fmla="*/ 7 w 10"/>
                <a:gd name="T41" fmla="*/ 2 h 22"/>
                <a:gd name="T42" fmla="*/ 7 w 10"/>
                <a:gd name="T43" fmla="*/ 2 h 22"/>
                <a:gd name="T44" fmla="*/ 5 w 10"/>
                <a:gd name="T45" fmla="*/ 2 h 22"/>
                <a:gd name="T46" fmla="*/ 4 w 10"/>
                <a:gd name="T47" fmla="*/ 0 h 22"/>
                <a:gd name="T48" fmla="*/ 4 w 10"/>
                <a:gd name="T49" fmla="*/ 0 h 22"/>
                <a:gd name="T50" fmla="*/ 4 w 10"/>
                <a:gd name="T51" fmla="*/ 2 h 22"/>
                <a:gd name="T52" fmla="*/ 0 w 10"/>
                <a:gd name="T53" fmla="*/ 7 h 22"/>
                <a:gd name="T54" fmla="*/ 0 w 10"/>
                <a:gd name="T55" fmla="*/ 9 h 22"/>
                <a:gd name="T56" fmla="*/ 0 w 10"/>
                <a:gd name="T57" fmla="*/ 17 h 22"/>
                <a:gd name="T58" fmla="*/ 2 w 10"/>
                <a:gd name="T5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22">
                  <a:moveTo>
                    <a:pt x="2" y="17"/>
                  </a:moveTo>
                  <a:lnTo>
                    <a:pt x="2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2" y="1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" name="Freeform 610"/>
            <p:cNvSpPr>
              <a:spLocks/>
            </p:cNvSpPr>
            <p:nvPr/>
          </p:nvSpPr>
          <p:spPr bwMode="auto">
            <a:xfrm>
              <a:off x="4746075" y="3281854"/>
              <a:ext cx="16203" cy="1350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0 w 12"/>
                <a:gd name="T5" fmla="*/ 1 h 1"/>
                <a:gd name="T6" fmla="*/ 2 w 12"/>
                <a:gd name="T7" fmla="*/ 1 h 1"/>
                <a:gd name="T8" fmla="*/ 2 w 12"/>
                <a:gd name="T9" fmla="*/ 1 h 1"/>
                <a:gd name="T10" fmla="*/ 7 w 12"/>
                <a:gd name="T11" fmla="*/ 1 h 1"/>
                <a:gd name="T12" fmla="*/ 10 w 12"/>
                <a:gd name="T13" fmla="*/ 1 h 1"/>
                <a:gd name="T14" fmla="*/ 12 w 12"/>
                <a:gd name="T15" fmla="*/ 1 h 1"/>
                <a:gd name="T16" fmla="*/ 12 w 12"/>
                <a:gd name="T17" fmla="*/ 1 h 1"/>
                <a:gd name="T18" fmla="*/ 12 w 12"/>
                <a:gd name="T19" fmla="*/ 1 h 1"/>
                <a:gd name="T20" fmla="*/ 12 w 12"/>
                <a:gd name="T21" fmla="*/ 1 h 1"/>
                <a:gd name="T22" fmla="*/ 10 w 12"/>
                <a:gd name="T23" fmla="*/ 1 h 1"/>
                <a:gd name="T24" fmla="*/ 10 w 12"/>
                <a:gd name="T25" fmla="*/ 0 h 1"/>
                <a:gd name="T26" fmla="*/ 4 w 12"/>
                <a:gd name="T27" fmla="*/ 0 h 1"/>
                <a:gd name="T28" fmla="*/ 4 w 12"/>
                <a:gd name="T29" fmla="*/ 0 h 1"/>
                <a:gd name="T30" fmla="*/ 0 w 12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" name="Freeform 611"/>
            <p:cNvSpPr>
              <a:spLocks/>
            </p:cNvSpPr>
            <p:nvPr/>
          </p:nvSpPr>
          <p:spPr bwMode="auto">
            <a:xfrm>
              <a:off x="4594846" y="3292656"/>
              <a:ext cx="33757" cy="4050"/>
            </a:xfrm>
            <a:custGeom>
              <a:avLst/>
              <a:gdLst>
                <a:gd name="T0" fmla="*/ 25 w 25"/>
                <a:gd name="T1" fmla="*/ 0 h 3"/>
                <a:gd name="T2" fmla="*/ 24 w 25"/>
                <a:gd name="T3" fmla="*/ 0 h 3"/>
                <a:gd name="T4" fmla="*/ 24 w 25"/>
                <a:gd name="T5" fmla="*/ 0 h 3"/>
                <a:gd name="T6" fmla="*/ 5 w 25"/>
                <a:gd name="T7" fmla="*/ 0 h 3"/>
                <a:gd name="T8" fmla="*/ 4 w 25"/>
                <a:gd name="T9" fmla="*/ 0 h 3"/>
                <a:gd name="T10" fmla="*/ 2 w 25"/>
                <a:gd name="T11" fmla="*/ 2 h 3"/>
                <a:gd name="T12" fmla="*/ 2 w 25"/>
                <a:gd name="T13" fmla="*/ 2 h 3"/>
                <a:gd name="T14" fmla="*/ 0 w 25"/>
                <a:gd name="T15" fmla="*/ 2 h 3"/>
                <a:gd name="T16" fmla="*/ 0 w 25"/>
                <a:gd name="T17" fmla="*/ 3 h 3"/>
                <a:gd name="T18" fmla="*/ 2 w 25"/>
                <a:gd name="T19" fmla="*/ 3 h 3"/>
                <a:gd name="T20" fmla="*/ 2 w 25"/>
                <a:gd name="T21" fmla="*/ 3 h 3"/>
                <a:gd name="T22" fmla="*/ 4 w 25"/>
                <a:gd name="T23" fmla="*/ 3 h 3"/>
                <a:gd name="T24" fmla="*/ 12 w 25"/>
                <a:gd name="T25" fmla="*/ 3 h 3"/>
                <a:gd name="T26" fmla="*/ 24 w 25"/>
                <a:gd name="T27" fmla="*/ 0 h 3"/>
                <a:gd name="T28" fmla="*/ 24 w 25"/>
                <a:gd name="T29" fmla="*/ 0 h 3"/>
                <a:gd name="T30" fmla="*/ 25 w 25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">
                  <a:moveTo>
                    <a:pt x="25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12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" name="Freeform 612"/>
            <p:cNvSpPr>
              <a:spLocks/>
            </p:cNvSpPr>
            <p:nvPr/>
          </p:nvSpPr>
          <p:spPr bwMode="auto">
            <a:xfrm>
              <a:off x="4552987" y="3312910"/>
              <a:ext cx="17554" cy="22954"/>
            </a:xfrm>
            <a:custGeom>
              <a:avLst/>
              <a:gdLst>
                <a:gd name="T0" fmla="*/ 13 w 13"/>
                <a:gd name="T1" fmla="*/ 5 h 17"/>
                <a:gd name="T2" fmla="*/ 13 w 13"/>
                <a:gd name="T3" fmla="*/ 0 h 17"/>
                <a:gd name="T4" fmla="*/ 13 w 13"/>
                <a:gd name="T5" fmla="*/ 0 h 17"/>
                <a:gd name="T6" fmla="*/ 13 w 13"/>
                <a:gd name="T7" fmla="*/ 0 h 17"/>
                <a:gd name="T8" fmla="*/ 11 w 13"/>
                <a:gd name="T9" fmla="*/ 0 h 17"/>
                <a:gd name="T10" fmla="*/ 3 w 13"/>
                <a:gd name="T11" fmla="*/ 7 h 17"/>
                <a:gd name="T12" fmla="*/ 3 w 13"/>
                <a:gd name="T13" fmla="*/ 9 h 17"/>
                <a:gd name="T14" fmla="*/ 1 w 13"/>
                <a:gd name="T15" fmla="*/ 10 h 17"/>
                <a:gd name="T16" fmla="*/ 1 w 13"/>
                <a:gd name="T17" fmla="*/ 10 h 17"/>
                <a:gd name="T18" fmla="*/ 1 w 13"/>
                <a:gd name="T19" fmla="*/ 12 h 17"/>
                <a:gd name="T20" fmla="*/ 0 w 13"/>
                <a:gd name="T21" fmla="*/ 14 h 17"/>
                <a:gd name="T22" fmla="*/ 0 w 13"/>
                <a:gd name="T23" fmla="*/ 15 h 17"/>
                <a:gd name="T24" fmla="*/ 1 w 13"/>
                <a:gd name="T25" fmla="*/ 15 h 17"/>
                <a:gd name="T26" fmla="*/ 1 w 13"/>
                <a:gd name="T27" fmla="*/ 15 h 17"/>
                <a:gd name="T28" fmla="*/ 1 w 13"/>
                <a:gd name="T29" fmla="*/ 17 h 17"/>
                <a:gd name="T30" fmla="*/ 3 w 13"/>
                <a:gd name="T31" fmla="*/ 17 h 17"/>
                <a:gd name="T32" fmla="*/ 3 w 13"/>
                <a:gd name="T33" fmla="*/ 17 h 17"/>
                <a:gd name="T34" fmla="*/ 5 w 13"/>
                <a:gd name="T35" fmla="*/ 15 h 17"/>
                <a:gd name="T36" fmla="*/ 10 w 13"/>
                <a:gd name="T37" fmla="*/ 14 h 17"/>
                <a:gd name="T38" fmla="*/ 10 w 13"/>
                <a:gd name="T39" fmla="*/ 12 h 17"/>
                <a:gd name="T40" fmla="*/ 13 w 13"/>
                <a:gd name="T41" fmla="*/ 9 h 17"/>
                <a:gd name="T42" fmla="*/ 13 w 13"/>
                <a:gd name="T43" fmla="*/ 9 h 17"/>
                <a:gd name="T44" fmla="*/ 13 w 13"/>
                <a:gd name="T4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5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" name="Freeform 613"/>
            <p:cNvSpPr>
              <a:spLocks/>
            </p:cNvSpPr>
            <p:nvPr/>
          </p:nvSpPr>
          <p:spPr bwMode="auto">
            <a:xfrm>
              <a:off x="4631303" y="3289956"/>
              <a:ext cx="24305" cy="6751"/>
            </a:xfrm>
            <a:custGeom>
              <a:avLst/>
              <a:gdLst>
                <a:gd name="T0" fmla="*/ 18 w 18"/>
                <a:gd name="T1" fmla="*/ 4 h 5"/>
                <a:gd name="T2" fmla="*/ 17 w 18"/>
                <a:gd name="T3" fmla="*/ 4 h 5"/>
                <a:gd name="T4" fmla="*/ 15 w 18"/>
                <a:gd name="T5" fmla="*/ 4 h 5"/>
                <a:gd name="T6" fmla="*/ 10 w 18"/>
                <a:gd name="T7" fmla="*/ 2 h 5"/>
                <a:gd name="T8" fmla="*/ 5 w 18"/>
                <a:gd name="T9" fmla="*/ 2 h 5"/>
                <a:gd name="T10" fmla="*/ 5 w 18"/>
                <a:gd name="T11" fmla="*/ 2 h 5"/>
                <a:gd name="T12" fmla="*/ 3 w 18"/>
                <a:gd name="T13" fmla="*/ 0 h 5"/>
                <a:gd name="T14" fmla="*/ 2 w 18"/>
                <a:gd name="T15" fmla="*/ 0 h 5"/>
                <a:gd name="T16" fmla="*/ 2 w 18"/>
                <a:gd name="T17" fmla="*/ 0 h 5"/>
                <a:gd name="T18" fmla="*/ 0 w 18"/>
                <a:gd name="T19" fmla="*/ 2 h 5"/>
                <a:gd name="T20" fmla="*/ 0 w 18"/>
                <a:gd name="T21" fmla="*/ 2 h 5"/>
                <a:gd name="T22" fmla="*/ 0 w 18"/>
                <a:gd name="T23" fmla="*/ 4 h 5"/>
                <a:gd name="T24" fmla="*/ 0 w 18"/>
                <a:gd name="T25" fmla="*/ 4 h 5"/>
                <a:gd name="T26" fmla="*/ 2 w 18"/>
                <a:gd name="T27" fmla="*/ 4 h 5"/>
                <a:gd name="T28" fmla="*/ 2 w 18"/>
                <a:gd name="T29" fmla="*/ 5 h 5"/>
                <a:gd name="T30" fmla="*/ 10 w 18"/>
                <a:gd name="T31" fmla="*/ 5 h 5"/>
                <a:gd name="T32" fmla="*/ 13 w 18"/>
                <a:gd name="T33" fmla="*/ 5 h 5"/>
                <a:gd name="T34" fmla="*/ 17 w 18"/>
                <a:gd name="T35" fmla="*/ 5 h 5"/>
                <a:gd name="T36" fmla="*/ 18 w 18"/>
                <a:gd name="T37" fmla="*/ 4 h 5"/>
                <a:gd name="T38" fmla="*/ 18 w 18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" name="Freeform 614"/>
            <p:cNvSpPr>
              <a:spLocks/>
            </p:cNvSpPr>
            <p:nvPr/>
          </p:nvSpPr>
          <p:spPr bwMode="auto">
            <a:xfrm>
              <a:off x="4570541" y="3302108"/>
              <a:ext cx="20254" cy="9451"/>
            </a:xfrm>
            <a:custGeom>
              <a:avLst/>
              <a:gdLst>
                <a:gd name="T0" fmla="*/ 15 w 15"/>
                <a:gd name="T1" fmla="*/ 0 h 7"/>
                <a:gd name="T2" fmla="*/ 13 w 15"/>
                <a:gd name="T3" fmla="*/ 0 h 7"/>
                <a:gd name="T4" fmla="*/ 13 w 15"/>
                <a:gd name="T5" fmla="*/ 0 h 7"/>
                <a:gd name="T6" fmla="*/ 12 w 15"/>
                <a:gd name="T7" fmla="*/ 0 h 7"/>
                <a:gd name="T8" fmla="*/ 8 w 15"/>
                <a:gd name="T9" fmla="*/ 0 h 7"/>
                <a:gd name="T10" fmla="*/ 7 w 15"/>
                <a:gd name="T11" fmla="*/ 2 h 7"/>
                <a:gd name="T12" fmla="*/ 3 w 15"/>
                <a:gd name="T13" fmla="*/ 3 h 7"/>
                <a:gd name="T14" fmla="*/ 2 w 15"/>
                <a:gd name="T15" fmla="*/ 5 h 7"/>
                <a:gd name="T16" fmla="*/ 0 w 15"/>
                <a:gd name="T17" fmla="*/ 5 h 7"/>
                <a:gd name="T18" fmla="*/ 0 w 15"/>
                <a:gd name="T19" fmla="*/ 5 h 7"/>
                <a:gd name="T20" fmla="*/ 2 w 15"/>
                <a:gd name="T21" fmla="*/ 7 h 7"/>
                <a:gd name="T22" fmla="*/ 3 w 15"/>
                <a:gd name="T23" fmla="*/ 7 h 7"/>
                <a:gd name="T24" fmla="*/ 5 w 15"/>
                <a:gd name="T25" fmla="*/ 5 h 7"/>
                <a:gd name="T26" fmla="*/ 8 w 15"/>
                <a:gd name="T27" fmla="*/ 2 h 7"/>
                <a:gd name="T28" fmla="*/ 8 w 15"/>
                <a:gd name="T29" fmla="*/ 2 h 7"/>
                <a:gd name="T30" fmla="*/ 13 w 15"/>
                <a:gd name="T31" fmla="*/ 0 h 7"/>
                <a:gd name="T32" fmla="*/ 13 w 15"/>
                <a:gd name="T33" fmla="*/ 2 h 7"/>
                <a:gd name="T34" fmla="*/ 15 w 15"/>
                <a:gd name="T35" fmla="*/ 2 h 7"/>
                <a:gd name="T36" fmla="*/ 15 w 15"/>
                <a:gd name="T37" fmla="*/ 0 h 7"/>
                <a:gd name="T38" fmla="*/ 15 w 15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" name="Freeform 615"/>
            <p:cNvSpPr>
              <a:spLocks/>
            </p:cNvSpPr>
            <p:nvPr/>
          </p:nvSpPr>
          <p:spPr bwMode="auto">
            <a:xfrm>
              <a:off x="4748776" y="2562163"/>
              <a:ext cx="10802" cy="33756"/>
            </a:xfrm>
            <a:custGeom>
              <a:avLst/>
              <a:gdLst>
                <a:gd name="T0" fmla="*/ 8 w 8"/>
                <a:gd name="T1" fmla="*/ 10 h 25"/>
                <a:gd name="T2" fmla="*/ 8 w 8"/>
                <a:gd name="T3" fmla="*/ 4 h 25"/>
                <a:gd name="T4" fmla="*/ 8 w 8"/>
                <a:gd name="T5" fmla="*/ 2 h 25"/>
                <a:gd name="T6" fmla="*/ 7 w 8"/>
                <a:gd name="T7" fmla="*/ 0 h 25"/>
                <a:gd name="T8" fmla="*/ 7 w 8"/>
                <a:gd name="T9" fmla="*/ 0 h 25"/>
                <a:gd name="T10" fmla="*/ 7 w 8"/>
                <a:gd name="T11" fmla="*/ 0 h 25"/>
                <a:gd name="T12" fmla="*/ 2 w 8"/>
                <a:gd name="T13" fmla="*/ 12 h 25"/>
                <a:gd name="T14" fmla="*/ 0 w 8"/>
                <a:gd name="T15" fmla="*/ 17 h 25"/>
                <a:gd name="T16" fmla="*/ 0 w 8"/>
                <a:gd name="T17" fmla="*/ 19 h 25"/>
                <a:gd name="T18" fmla="*/ 0 w 8"/>
                <a:gd name="T19" fmla="*/ 19 h 25"/>
                <a:gd name="T20" fmla="*/ 0 w 8"/>
                <a:gd name="T21" fmla="*/ 24 h 25"/>
                <a:gd name="T22" fmla="*/ 0 w 8"/>
                <a:gd name="T23" fmla="*/ 24 h 25"/>
                <a:gd name="T24" fmla="*/ 0 w 8"/>
                <a:gd name="T25" fmla="*/ 24 h 25"/>
                <a:gd name="T26" fmla="*/ 3 w 8"/>
                <a:gd name="T27" fmla="*/ 25 h 25"/>
                <a:gd name="T28" fmla="*/ 5 w 8"/>
                <a:gd name="T29" fmla="*/ 25 h 25"/>
                <a:gd name="T30" fmla="*/ 7 w 8"/>
                <a:gd name="T31" fmla="*/ 19 h 25"/>
                <a:gd name="T32" fmla="*/ 7 w 8"/>
                <a:gd name="T33" fmla="*/ 19 h 25"/>
                <a:gd name="T34" fmla="*/ 8 w 8"/>
                <a:gd name="T35" fmla="*/ 17 h 25"/>
                <a:gd name="T36" fmla="*/ 8 w 8"/>
                <a:gd name="T37" fmla="*/ 15 h 25"/>
                <a:gd name="T38" fmla="*/ 8 w 8"/>
                <a:gd name="T39" fmla="*/ 14 h 25"/>
                <a:gd name="T40" fmla="*/ 8 w 8"/>
                <a:gd name="T4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25">
                  <a:moveTo>
                    <a:pt x="8" y="10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" name="Freeform 616"/>
            <p:cNvSpPr>
              <a:spLocks/>
            </p:cNvSpPr>
            <p:nvPr/>
          </p:nvSpPr>
          <p:spPr bwMode="auto">
            <a:xfrm>
              <a:off x="4728522" y="3283204"/>
              <a:ext cx="13503" cy="2701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3 w 10"/>
                <a:gd name="T7" fmla="*/ 0 h 2"/>
                <a:gd name="T8" fmla="*/ 0 w 10"/>
                <a:gd name="T9" fmla="*/ 0 h 2"/>
                <a:gd name="T10" fmla="*/ 0 w 10"/>
                <a:gd name="T11" fmla="*/ 0 h 2"/>
                <a:gd name="T12" fmla="*/ 0 w 10"/>
                <a:gd name="T13" fmla="*/ 0 h 2"/>
                <a:gd name="T14" fmla="*/ 0 w 10"/>
                <a:gd name="T15" fmla="*/ 0 h 2"/>
                <a:gd name="T16" fmla="*/ 0 w 10"/>
                <a:gd name="T17" fmla="*/ 0 h 2"/>
                <a:gd name="T18" fmla="*/ 2 w 10"/>
                <a:gd name="T19" fmla="*/ 0 h 2"/>
                <a:gd name="T20" fmla="*/ 3 w 10"/>
                <a:gd name="T21" fmla="*/ 0 h 2"/>
                <a:gd name="T22" fmla="*/ 5 w 10"/>
                <a:gd name="T23" fmla="*/ 0 h 2"/>
                <a:gd name="T24" fmla="*/ 7 w 10"/>
                <a:gd name="T25" fmla="*/ 0 h 2"/>
                <a:gd name="T26" fmla="*/ 10 w 10"/>
                <a:gd name="T27" fmla="*/ 2 h 2"/>
                <a:gd name="T28" fmla="*/ 10 w 10"/>
                <a:gd name="T29" fmla="*/ 2 h 2"/>
                <a:gd name="T30" fmla="*/ 10 w 10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" name="Freeform 617"/>
            <p:cNvSpPr>
              <a:spLocks/>
            </p:cNvSpPr>
            <p:nvPr/>
          </p:nvSpPr>
          <p:spPr bwMode="auto">
            <a:xfrm>
              <a:off x="4773081" y="2389329"/>
              <a:ext cx="6752" cy="9451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4 w 5"/>
                <a:gd name="T5" fmla="*/ 2 h 7"/>
                <a:gd name="T6" fmla="*/ 4 w 5"/>
                <a:gd name="T7" fmla="*/ 2 h 7"/>
                <a:gd name="T8" fmla="*/ 4 w 5"/>
                <a:gd name="T9" fmla="*/ 2 h 7"/>
                <a:gd name="T10" fmla="*/ 4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2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" name="Freeform 618"/>
            <p:cNvSpPr>
              <a:spLocks/>
            </p:cNvSpPr>
            <p:nvPr/>
          </p:nvSpPr>
          <p:spPr bwMode="auto">
            <a:xfrm>
              <a:off x="4910808" y="2177338"/>
              <a:ext cx="4051" cy="4050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2 w 3"/>
                <a:gd name="T11" fmla="*/ 2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" name="Freeform 619"/>
            <p:cNvSpPr>
              <a:spLocks/>
            </p:cNvSpPr>
            <p:nvPr/>
          </p:nvSpPr>
          <p:spPr bwMode="auto">
            <a:xfrm>
              <a:off x="4773081" y="2420385"/>
              <a:ext cx="13503" cy="22954"/>
            </a:xfrm>
            <a:custGeom>
              <a:avLst/>
              <a:gdLst>
                <a:gd name="T0" fmla="*/ 5 w 10"/>
                <a:gd name="T1" fmla="*/ 17 h 17"/>
                <a:gd name="T2" fmla="*/ 7 w 10"/>
                <a:gd name="T3" fmla="*/ 17 h 17"/>
                <a:gd name="T4" fmla="*/ 9 w 10"/>
                <a:gd name="T5" fmla="*/ 15 h 17"/>
                <a:gd name="T6" fmla="*/ 9 w 10"/>
                <a:gd name="T7" fmla="*/ 15 h 17"/>
                <a:gd name="T8" fmla="*/ 9 w 10"/>
                <a:gd name="T9" fmla="*/ 15 h 17"/>
                <a:gd name="T10" fmla="*/ 10 w 10"/>
                <a:gd name="T11" fmla="*/ 12 h 17"/>
                <a:gd name="T12" fmla="*/ 10 w 10"/>
                <a:gd name="T13" fmla="*/ 10 h 17"/>
                <a:gd name="T14" fmla="*/ 9 w 10"/>
                <a:gd name="T15" fmla="*/ 9 h 17"/>
                <a:gd name="T16" fmla="*/ 9 w 10"/>
                <a:gd name="T17" fmla="*/ 9 h 17"/>
                <a:gd name="T18" fmla="*/ 9 w 10"/>
                <a:gd name="T19" fmla="*/ 9 h 17"/>
                <a:gd name="T20" fmla="*/ 7 w 10"/>
                <a:gd name="T21" fmla="*/ 5 h 17"/>
                <a:gd name="T22" fmla="*/ 5 w 10"/>
                <a:gd name="T23" fmla="*/ 4 h 17"/>
                <a:gd name="T24" fmla="*/ 2 w 10"/>
                <a:gd name="T25" fmla="*/ 2 h 17"/>
                <a:gd name="T26" fmla="*/ 2 w 10"/>
                <a:gd name="T27" fmla="*/ 0 h 17"/>
                <a:gd name="T28" fmla="*/ 0 w 10"/>
                <a:gd name="T29" fmla="*/ 0 h 17"/>
                <a:gd name="T30" fmla="*/ 0 w 10"/>
                <a:gd name="T31" fmla="*/ 2 h 17"/>
                <a:gd name="T32" fmla="*/ 2 w 10"/>
                <a:gd name="T33" fmla="*/ 4 h 17"/>
                <a:gd name="T34" fmla="*/ 2 w 10"/>
                <a:gd name="T35" fmla="*/ 5 h 17"/>
                <a:gd name="T36" fmla="*/ 2 w 10"/>
                <a:gd name="T37" fmla="*/ 7 h 17"/>
                <a:gd name="T38" fmla="*/ 5 w 10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lnTo>
                    <a:pt x="7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" name="Freeform 620"/>
            <p:cNvSpPr>
              <a:spLocks/>
            </p:cNvSpPr>
            <p:nvPr/>
          </p:nvSpPr>
          <p:spPr bwMode="auto">
            <a:xfrm>
              <a:off x="4773081" y="2477097"/>
              <a:ext cx="6752" cy="16203"/>
            </a:xfrm>
            <a:custGeom>
              <a:avLst/>
              <a:gdLst>
                <a:gd name="T0" fmla="*/ 5 w 5"/>
                <a:gd name="T1" fmla="*/ 5 h 12"/>
                <a:gd name="T2" fmla="*/ 4 w 5"/>
                <a:gd name="T3" fmla="*/ 5 h 12"/>
                <a:gd name="T4" fmla="*/ 4 w 5"/>
                <a:gd name="T5" fmla="*/ 3 h 12"/>
                <a:gd name="T6" fmla="*/ 2 w 5"/>
                <a:gd name="T7" fmla="*/ 0 h 12"/>
                <a:gd name="T8" fmla="*/ 2 w 5"/>
                <a:gd name="T9" fmla="*/ 0 h 12"/>
                <a:gd name="T10" fmla="*/ 0 w 5"/>
                <a:gd name="T11" fmla="*/ 5 h 12"/>
                <a:gd name="T12" fmla="*/ 0 w 5"/>
                <a:gd name="T13" fmla="*/ 7 h 12"/>
                <a:gd name="T14" fmla="*/ 0 w 5"/>
                <a:gd name="T15" fmla="*/ 7 h 12"/>
                <a:gd name="T16" fmla="*/ 0 w 5"/>
                <a:gd name="T17" fmla="*/ 8 h 12"/>
                <a:gd name="T18" fmla="*/ 0 w 5"/>
                <a:gd name="T19" fmla="*/ 10 h 12"/>
                <a:gd name="T20" fmla="*/ 0 w 5"/>
                <a:gd name="T21" fmla="*/ 10 h 12"/>
                <a:gd name="T22" fmla="*/ 4 w 5"/>
                <a:gd name="T23" fmla="*/ 12 h 12"/>
                <a:gd name="T24" fmla="*/ 4 w 5"/>
                <a:gd name="T25" fmla="*/ 12 h 12"/>
                <a:gd name="T26" fmla="*/ 5 w 5"/>
                <a:gd name="T27" fmla="*/ 8 h 12"/>
                <a:gd name="T28" fmla="*/ 5 w 5"/>
                <a:gd name="T29" fmla="*/ 7 h 12"/>
                <a:gd name="T30" fmla="*/ 5 w 5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2">
                  <a:moveTo>
                    <a:pt x="5" y="5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" name="Freeform 621"/>
            <p:cNvSpPr>
              <a:spLocks/>
            </p:cNvSpPr>
            <p:nvPr/>
          </p:nvSpPr>
          <p:spPr bwMode="auto">
            <a:xfrm>
              <a:off x="4773081" y="2398781"/>
              <a:ext cx="13503" cy="21604"/>
            </a:xfrm>
            <a:custGeom>
              <a:avLst/>
              <a:gdLst>
                <a:gd name="T0" fmla="*/ 5 w 10"/>
                <a:gd name="T1" fmla="*/ 3 h 16"/>
                <a:gd name="T2" fmla="*/ 4 w 10"/>
                <a:gd name="T3" fmla="*/ 1 h 16"/>
                <a:gd name="T4" fmla="*/ 2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1 h 16"/>
                <a:gd name="T12" fmla="*/ 2 w 10"/>
                <a:gd name="T13" fmla="*/ 5 h 16"/>
                <a:gd name="T14" fmla="*/ 2 w 10"/>
                <a:gd name="T15" fmla="*/ 5 h 16"/>
                <a:gd name="T16" fmla="*/ 2 w 10"/>
                <a:gd name="T17" fmla="*/ 6 h 16"/>
                <a:gd name="T18" fmla="*/ 4 w 10"/>
                <a:gd name="T19" fmla="*/ 10 h 16"/>
                <a:gd name="T20" fmla="*/ 5 w 10"/>
                <a:gd name="T21" fmla="*/ 11 h 16"/>
                <a:gd name="T22" fmla="*/ 7 w 10"/>
                <a:gd name="T23" fmla="*/ 13 h 16"/>
                <a:gd name="T24" fmla="*/ 7 w 10"/>
                <a:gd name="T25" fmla="*/ 13 h 16"/>
                <a:gd name="T26" fmla="*/ 10 w 10"/>
                <a:gd name="T27" fmla="*/ 16 h 16"/>
                <a:gd name="T28" fmla="*/ 10 w 10"/>
                <a:gd name="T29" fmla="*/ 16 h 16"/>
                <a:gd name="T30" fmla="*/ 10 w 10"/>
                <a:gd name="T31" fmla="*/ 16 h 16"/>
                <a:gd name="T32" fmla="*/ 10 w 10"/>
                <a:gd name="T33" fmla="*/ 16 h 16"/>
                <a:gd name="T34" fmla="*/ 10 w 10"/>
                <a:gd name="T35" fmla="*/ 13 h 16"/>
                <a:gd name="T36" fmla="*/ 10 w 10"/>
                <a:gd name="T37" fmla="*/ 13 h 16"/>
                <a:gd name="T38" fmla="*/ 5 w 10"/>
                <a:gd name="T39" fmla="*/ 3 h 16"/>
                <a:gd name="T40" fmla="*/ 5 w 10"/>
                <a:gd name="T4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6">
                  <a:moveTo>
                    <a:pt x="5" y="3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" name="Freeform 622"/>
            <p:cNvSpPr>
              <a:spLocks/>
            </p:cNvSpPr>
            <p:nvPr/>
          </p:nvSpPr>
          <p:spPr bwMode="auto">
            <a:xfrm>
              <a:off x="4773081" y="2413634"/>
              <a:ext cx="16203" cy="16203"/>
            </a:xfrm>
            <a:custGeom>
              <a:avLst/>
              <a:gdLst>
                <a:gd name="T0" fmla="*/ 10 w 12"/>
                <a:gd name="T1" fmla="*/ 12 h 12"/>
                <a:gd name="T2" fmla="*/ 10 w 12"/>
                <a:gd name="T3" fmla="*/ 12 h 12"/>
                <a:gd name="T4" fmla="*/ 12 w 12"/>
                <a:gd name="T5" fmla="*/ 12 h 12"/>
                <a:gd name="T6" fmla="*/ 12 w 12"/>
                <a:gd name="T7" fmla="*/ 10 h 12"/>
                <a:gd name="T8" fmla="*/ 12 w 12"/>
                <a:gd name="T9" fmla="*/ 10 h 12"/>
                <a:gd name="T10" fmla="*/ 12 w 12"/>
                <a:gd name="T11" fmla="*/ 9 h 12"/>
                <a:gd name="T12" fmla="*/ 12 w 12"/>
                <a:gd name="T13" fmla="*/ 9 h 12"/>
                <a:gd name="T14" fmla="*/ 10 w 12"/>
                <a:gd name="T15" fmla="*/ 7 h 12"/>
                <a:gd name="T16" fmla="*/ 9 w 12"/>
                <a:gd name="T17" fmla="*/ 5 h 12"/>
                <a:gd name="T18" fmla="*/ 9 w 12"/>
                <a:gd name="T19" fmla="*/ 5 h 12"/>
                <a:gd name="T20" fmla="*/ 5 w 12"/>
                <a:gd name="T21" fmla="*/ 2 h 12"/>
                <a:gd name="T22" fmla="*/ 2 w 12"/>
                <a:gd name="T23" fmla="*/ 0 h 12"/>
                <a:gd name="T24" fmla="*/ 0 w 12"/>
                <a:gd name="T25" fmla="*/ 0 h 12"/>
                <a:gd name="T26" fmla="*/ 0 w 12"/>
                <a:gd name="T27" fmla="*/ 0 h 12"/>
                <a:gd name="T28" fmla="*/ 2 w 12"/>
                <a:gd name="T29" fmla="*/ 2 h 12"/>
                <a:gd name="T30" fmla="*/ 4 w 12"/>
                <a:gd name="T31" fmla="*/ 5 h 12"/>
                <a:gd name="T32" fmla="*/ 4 w 12"/>
                <a:gd name="T33" fmla="*/ 7 h 12"/>
                <a:gd name="T34" fmla="*/ 9 w 12"/>
                <a:gd name="T35" fmla="*/ 12 h 12"/>
                <a:gd name="T36" fmla="*/ 10 w 12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10" y="12"/>
                  </a:move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9" y="12"/>
                  </a:lnTo>
                  <a:lnTo>
                    <a:pt x="1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" name="Freeform 623"/>
            <p:cNvSpPr>
              <a:spLocks/>
            </p:cNvSpPr>
            <p:nvPr/>
          </p:nvSpPr>
          <p:spPr bwMode="auto">
            <a:xfrm>
              <a:off x="4759578" y="2506802"/>
              <a:ext cx="16203" cy="35107"/>
            </a:xfrm>
            <a:custGeom>
              <a:avLst/>
              <a:gdLst>
                <a:gd name="T0" fmla="*/ 4 w 12"/>
                <a:gd name="T1" fmla="*/ 0 h 26"/>
                <a:gd name="T2" fmla="*/ 4 w 12"/>
                <a:gd name="T3" fmla="*/ 0 h 26"/>
                <a:gd name="T4" fmla="*/ 4 w 12"/>
                <a:gd name="T5" fmla="*/ 0 h 26"/>
                <a:gd name="T6" fmla="*/ 0 w 12"/>
                <a:gd name="T7" fmla="*/ 6 h 26"/>
                <a:gd name="T8" fmla="*/ 0 w 12"/>
                <a:gd name="T9" fmla="*/ 6 h 26"/>
                <a:gd name="T10" fmla="*/ 0 w 12"/>
                <a:gd name="T11" fmla="*/ 8 h 26"/>
                <a:gd name="T12" fmla="*/ 0 w 12"/>
                <a:gd name="T13" fmla="*/ 20 h 26"/>
                <a:gd name="T14" fmla="*/ 0 w 12"/>
                <a:gd name="T15" fmla="*/ 23 h 26"/>
                <a:gd name="T16" fmla="*/ 0 w 12"/>
                <a:gd name="T17" fmla="*/ 26 h 26"/>
                <a:gd name="T18" fmla="*/ 2 w 12"/>
                <a:gd name="T19" fmla="*/ 25 h 26"/>
                <a:gd name="T20" fmla="*/ 2 w 12"/>
                <a:gd name="T21" fmla="*/ 25 h 26"/>
                <a:gd name="T22" fmla="*/ 2 w 12"/>
                <a:gd name="T23" fmla="*/ 23 h 26"/>
                <a:gd name="T24" fmla="*/ 4 w 12"/>
                <a:gd name="T25" fmla="*/ 23 h 26"/>
                <a:gd name="T26" fmla="*/ 4 w 12"/>
                <a:gd name="T27" fmla="*/ 21 h 26"/>
                <a:gd name="T28" fmla="*/ 4 w 12"/>
                <a:gd name="T29" fmla="*/ 18 h 26"/>
                <a:gd name="T30" fmla="*/ 2 w 12"/>
                <a:gd name="T31" fmla="*/ 20 h 26"/>
                <a:gd name="T32" fmla="*/ 2 w 12"/>
                <a:gd name="T33" fmla="*/ 20 h 26"/>
                <a:gd name="T34" fmla="*/ 2 w 12"/>
                <a:gd name="T35" fmla="*/ 20 h 26"/>
                <a:gd name="T36" fmla="*/ 2 w 12"/>
                <a:gd name="T37" fmla="*/ 18 h 26"/>
                <a:gd name="T38" fmla="*/ 4 w 12"/>
                <a:gd name="T39" fmla="*/ 13 h 26"/>
                <a:gd name="T40" fmla="*/ 5 w 12"/>
                <a:gd name="T41" fmla="*/ 11 h 26"/>
                <a:gd name="T42" fmla="*/ 7 w 12"/>
                <a:gd name="T43" fmla="*/ 11 h 26"/>
                <a:gd name="T44" fmla="*/ 7 w 12"/>
                <a:gd name="T45" fmla="*/ 11 h 26"/>
                <a:gd name="T46" fmla="*/ 10 w 12"/>
                <a:gd name="T47" fmla="*/ 11 h 26"/>
                <a:gd name="T48" fmla="*/ 10 w 12"/>
                <a:gd name="T49" fmla="*/ 13 h 26"/>
                <a:gd name="T50" fmla="*/ 10 w 12"/>
                <a:gd name="T51" fmla="*/ 13 h 26"/>
                <a:gd name="T52" fmla="*/ 10 w 12"/>
                <a:gd name="T53" fmla="*/ 16 h 26"/>
                <a:gd name="T54" fmla="*/ 7 w 12"/>
                <a:gd name="T55" fmla="*/ 18 h 26"/>
                <a:gd name="T56" fmla="*/ 7 w 12"/>
                <a:gd name="T57" fmla="*/ 18 h 26"/>
                <a:gd name="T58" fmla="*/ 7 w 12"/>
                <a:gd name="T59" fmla="*/ 18 h 26"/>
                <a:gd name="T60" fmla="*/ 9 w 12"/>
                <a:gd name="T61" fmla="*/ 18 h 26"/>
                <a:gd name="T62" fmla="*/ 9 w 12"/>
                <a:gd name="T63" fmla="*/ 18 h 26"/>
                <a:gd name="T64" fmla="*/ 10 w 12"/>
                <a:gd name="T65" fmla="*/ 18 h 26"/>
                <a:gd name="T66" fmla="*/ 12 w 12"/>
                <a:gd name="T67" fmla="*/ 16 h 26"/>
                <a:gd name="T68" fmla="*/ 10 w 12"/>
                <a:gd name="T69" fmla="*/ 13 h 26"/>
                <a:gd name="T70" fmla="*/ 10 w 12"/>
                <a:gd name="T71" fmla="*/ 13 h 26"/>
                <a:gd name="T72" fmla="*/ 10 w 12"/>
                <a:gd name="T73" fmla="*/ 10 h 26"/>
                <a:gd name="T74" fmla="*/ 9 w 12"/>
                <a:gd name="T75" fmla="*/ 6 h 26"/>
                <a:gd name="T76" fmla="*/ 9 w 12"/>
                <a:gd name="T77" fmla="*/ 5 h 26"/>
                <a:gd name="T78" fmla="*/ 5 w 12"/>
                <a:gd name="T79" fmla="*/ 0 h 26"/>
                <a:gd name="T80" fmla="*/ 4 w 12"/>
                <a:gd name="T8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2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9" y="6"/>
                  </a:lnTo>
                  <a:lnTo>
                    <a:pt x="9" y="5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" name="Freeform 624"/>
            <p:cNvSpPr>
              <a:spLocks/>
            </p:cNvSpPr>
            <p:nvPr/>
          </p:nvSpPr>
          <p:spPr bwMode="auto">
            <a:xfrm>
              <a:off x="4764979" y="2487899"/>
              <a:ext cx="8102" cy="6751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2 h 5"/>
                <a:gd name="T4" fmla="*/ 1 w 6"/>
                <a:gd name="T5" fmla="*/ 4 h 5"/>
                <a:gd name="T6" fmla="*/ 1 w 6"/>
                <a:gd name="T7" fmla="*/ 4 h 5"/>
                <a:gd name="T8" fmla="*/ 3 w 6"/>
                <a:gd name="T9" fmla="*/ 5 h 5"/>
                <a:gd name="T10" fmla="*/ 5 w 6"/>
                <a:gd name="T11" fmla="*/ 4 h 5"/>
                <a:gd name="T12" fmla="*/ 6 w 6"/>
                <a:gd name="T13" fmla="*/ 4 h 5"/>
                <a:gd name="T14" fmla="*/ 5 w 6"/>
                <a:gd name="T15" fmla="*/ 2 h 5"/>
                <a:gd name="T16" fmla="*/ 5 w 6"/>
                <a:gd name="T17" fmla="*/ 2 h 5"/>
                <a:gd name="T18" fmla="*/ 5 w 6"/>
                <a:gd name="T19" fmla="*/ 0 h 5"/>
                <a:gd name="T20" fmla="*/ 3 w 6"/>
                <a:gd name="T21" fmla="*/ 0 h 5"/>
                <a:gd name="T22" fmla="*/ 1 w 6"/>
                <a:gd name="T23" fmla="*/ 2 h 5"/>
                <a:gd name="T24" fmla="*/ 0 w 6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" name="Freeform 625"/>
            <p:cNvSpPr>
              <a:spLocks/>
            </p:cNvSpPr>
            <p:nvPr/>
          </p:nvSpPr>
          <p:spPr bwMode="auto">
            <a:xfrm>
              <a:off x="4769030" y="2352872"/>
              <a:ext cx="4051" cy="12152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2 h 9"/>
                <a:gd name="T6" fmla="*/ 2 w 3"/>
                <a:gd name="T7" fmla="*/ 0 h 9"/>
                <a:gd name="T8" fmla="*/ 2 w 3"/>
                <a:gd name="T9" fmla="*/ 2 h 9"/>
                <a:gd name="T10" fmla="*/ 0 w 3"/>
                <a:gd name="T11" fmla="*/ 2 h 9"/>
                <a:gd name="T12" fmla="*/ 0 w 3"/>
                <a:gd name="T13" fmla="*/ 2 h 9"/>
                <a:gd name="T14" fmla="*/ 0 w 3"/>
                <a:gd name="T15" fmla="*/ 5 h 9"/>
                <a:gd name="T16" fmla="*/ 0 w 3"/>
                <a:gd name="T17" fmla="*/ 5 h 9"/>
                <a:gd name="T18" fmla="*/ 0 w 3"/>
                <a:gd name="T19" fmla="*/ 7 h 9"/>
                <a:gd name="T20" fmla="*/ 0 w 3"/>
                <a:gd name="T21" fmla="*/ 7 h 9"/>
                <a:gd name="T22" fmla="*/ 2 w 3"/>
                <a:gd name="T23" fmla="*/ 9 h 9"/>
                <a:gd name="T24" fmla="*/ 2 w 3"/>
                <a:gd name="T25" fmla="*/ 9 h 9"/>
                <a:gd name="T26" fmla="*/ 3 w 3"/>
                <a:gd name="T27" fmla="*/ 9 h 9"/>
                <a:gd name="T28" fmla="*/ 3 w 3"/>
                <a:gd name="T29" fmla="*/ 9 h 9"/>
                <a:gd name="T30" fmla="*/ 3 w 3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" name="Freeform 626"/>
            <p:cNvSpPr>
              <a:spLocks/>
            </p:cNvSpPr>
            <p:nvPr/>
          </p:nvSpPr>
          <p:spPr bwMode="auto">
            <a:xfrm>
              <a:off x="4764979" y="2433888"/>
              <a:ext cx="10802" cy="33756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" name="Freeform 627"/>
            <p:cNvSpPr>
              <a:spLocks/>
            </p:cNvSpPr>
            <p:nvPr/>
          </p:nvSpPr>
          <p:spPr bwMode="auto">
            <a:xfrm>
              <a:off x="4764979" y="2433888"/>
              <a:ext cx="10802" cy="33756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" name="Freeform 628"/>
            <p:cNvSpPr>
              <a:spLocks/>
            </p:cNvSpPr>
            <p:nvPr/>
          </p:nvSpPr>
          <p:spPr bwMode="auto">
            <a:xfrm>
              <a:off x="4759578" y="2585118"/>
              <a:ext cx="6752" cy="10802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5 h 8"/>
                <a:gd name="T4" fmla="*/ 0 w 5"/>
                <a:gd name="T5" fmla="*/ 7 h 8"/>
                <a:gd name="T6" fmla="*/ 0 w 5"/>
                <a:gd name="T7" fmla="*/ 7 h 8"/>
                <a:gd name="T8" fmla="*/ 4 w 5"/>
                <a:gd name="T9" fmla="*/ 8 h 8"/>
                <a:gd name="T10" fmla="*/ 4 w 5"/>
                <a:gd name="T11" fmla="*/ 7 h 8"/>
                <a:gd name="T12" fmla="*/ 4 w 5"/>
                <a:gd name="T13" fmla="*/ 7 h 8"/>
                <a:gd name="T14" fmla="*/ 4 w 5"/>
                <a:gd name="T15" fmla="*/ 5 h 8"/>
                <a:gd name="T16" fmla="*/ 5 w 5"/>
                <a:gd name="T17" fmla="*/ 5 h 8"/>
                <a:gd name="T18" fmla="*/ 5 w 5"/>
                <a:gd name="T19" fmla="*/ 3 h 8"/>
                <a:gd name="T20" fmla="*/ 4 w 5"/>
                <a:gd name="T21" fmla="*/ 2 h 8"/>
                <a:gd name="T22" fmla="*/ 4 w 5"/>
                <a:gd name="T23" fmla="*/ 2 h 8"/>
                <a:gd name="T24" fmla="*/ 4 w 5"/>
                <a:gd name="T25" fmla="*/ 2 h 8"/>
                <a:gd name="T26" fmla="*/ 4 w 5"/>
                <a:gd name="T27" fmla="*/ 0 h 8"/>
                <a:gd name="T28" fmla="*/ 4 w 5"/>
                <a:gd name="T29" fmla="*/ 0 h 8"/>
                <a:gd name="T30" fmla="*/ 4 w 5"/>
                <a:gd name="T31" fmla="*/ 0 h 8"/>
                <a:gd name="T32" fmla="*/ 2 w 5"/>
                <a:gd name="T33" fmla="*/ 0 h 8"/>
                <a:gd name="T34" fmla="*/ 2 w 5"/>
                <a:gd name="T35" fmla="*/ 0 h 8"/>
                <a:gd name="T36" fmla="*/ 0 w 5"/>
                <a:gd name="T3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" name="Freeform 629"/>
            <p:cNvSpPr>
              <a:spLocks/>
            </p:cNvSpPr>
            <p:nvPr/>
          </p:nvSpPr>
          <p:spPr bwMode="auto">
            <a:xfrm>
              <a:off x="4694765" y="4838708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3 w 3"/>
                <a:gd name="T7" fmla="*/ 2 h 5"/>
                <a:gd name="T8" fmla="*/ 3 w 3"/>
                <a:gd name="T9" fmla="*/ 0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2 w 3"/>
                <a:gd name="T17" fmla="*/ 0 h 5"/>
                <a:gd name="T18" fmla="*/ 0 w 3"/>
                <a:gd name="T19" fmla="*/ 5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" name="Freeform 630"/>
            <p:cNvSpPr>
              <a:spLocks/>
            </p:cNvSpPr>
            <p:nvPr/>
          </p:nvSpPr>
          <p:spPr bwMode="auto">
            <a:xfrm>
              <a:off x="4561089" y="4831957"/>
              <a:ext cx="157981" cy="288957"/>
            </a:xfrm>
            <a:custGeom>
              <a:avLst/>
              <a:gdLst>
                <a:gd name="T0" fmla="*/ 0 w 117"/>
                <a:gd name="T1" fmla="*/ 179 h 214"/>
                <a:gd name="T2" fmla="*/ 9 w 117"/>
                <a:gd name="T3" fmla="*/ 148 h 214"/>
                <a:gd name="T4" fmla="*/ 10 w 117"/>
                <a:gd name="T5" fmla="*/ 143 h 214"/>
                <a:gd name="T6" fmla="*/ 10 w 117"/>
                <a:gd name="T7" fmla="*/ 140 h 214"/>
                <a:gd name="T8" fmla="*/ 12 w 117"/>
                <a:gd name="T9" fmla="*/ 128 h 214"/>
                <a:gd name="T10" fmla="*/ 14 w 117"/>
                <a:gd name="T11" fmla="*/ 132 h 214"/>
                <a:gd name="T12" fmla="*/ 17 w 117"/>
                <a:gd name="T13" fmla="*/ 135 h 214"/>
                <a:gd name="T14" fmla="*/ 19 w 117"/>
                <a:gd name="T15" fmla="*/ 128 h 214"/>
                <a:gd name="T16" fmla="*/ 20 w 117"/>
                <a:gd name="T17" fmla="*/ 122 h 214"/>
                <a:gd name="T18" fmla="*/ 19 w 117"/>
                <a:gd name="T19" fmla="*/ 117 h 214"/>
                <a:gd name="T20" fmla="*/ 14 w 117"/>
                <a:gd name="T21" fmla="*/ 115 h 214"/>
                <a:gd name="T22" fmla="*/ 10 w 117"/>
                <a:gd name="T23" fmla="*/ 115 h 214"/>
                <a:gd name="T24" fmla="*/ 12 w 117"/>
                <a:gd name="T25" fmla="*/ 107 h 214"/>
                <a:gd name="T26" fmla="*/ 20 w 117"/>
                <a:gd name="T27" fmla="*/ 82 h 214"/>
                <a:gd name="T28" fmla="*/ 12 w 117"/>
                <a:gd name="T29" fmla="*/ 52 h 214"/>
                <a:gd name="T30" fmla="*/ 7 w 117"/>
                <a:gd name="T31" fmla="*/ 50 h 214"/>
                <a:gd name="T32" fmla="*/ 5 w 117"/>
                <a:gd name="T33" fmla="*/ 40 h 214"/>
                <a:gd name="T34" fmla="*/ 12 w 117"/>
                <a:gd name="T35" fmla="*/ 20 h 214"/>
                <a:gd name="T36" fmla="*/ 15 w 117"/>
                <a:gd name="T37" fmla="*/ 28 h 214"/>
                <a:gd name="T38" fmla="*/ 27 w 117"/>
                <a:gd name="T39" fmla="*/ 32 h 214"/>
                <a:gd name="T40" fmla="*/ 35 w 117"/>
                <a:gd name="T41" fmla="*/ 32 h 214"/>
                <a:gd name="T42" fmla="*/ 52 w 117"/>
                <a:gd name="T43" fmla="*/ 27 h 214"/>
                <a:gd name="T44" fmla="*/ 69 w 117"/>
                <a:gd name="T45" fmla="*/ 12 h 214"/>
                <a:gd name="T46" fmla="*/ 89 w 117"/>
                <a:gd name="T47" fmla="*/ 7 h 214"/>
                <a:gd name="T48" fmla="*/ 104 w 117"/>
                <a:gd name="T49" fmla="*/ 13 h 214"/>
                <a:gd name="T50" fmla="*/ 101 w 117"/>
                <a:gd name="T51" fmla="*/ 33 h 214"/>
                <a:gd name="T52" fmla="*/ 106 w 117"/>
                <a:gd name="T53" fmla="*/ 37 h 214"/>
                <a:gd name="T54" fmla="*/ 107 w 117"/>
                <a:gd name="T55" fmla="*/ 35 h 214"/>
                <a:gd name="T56" fmla="*/ 111 w 117"/>
                <a:gd name="T57" fmla="*/ 42 h 214"/>
                <a:gd name="T58" fmla="*/ 117 w 117"/>
                <a:gd name="T59" fmla="*/ 73 h 214"/>
                <a:gd name="T60" fmla="*/ 112 w 117"/>
                <a:gd name="T61" fmla="*/ 83 h 214"/>
                <a:gd name="T62" fmla="*/ 111 w 117"/>
                <a:gd name="T63" fmla="*/ 85 h 214"/>
                <a:gd name="T64" fmla="*/ 107 w 117"/>
                <a:gd name="T65" fmla="*/ 88 h 214"/>
                <a:gd name="T66" fmla="*/ 101 w 117"/>
                <a:gd name="T67" fmla="*/ 95 h 214"/>
                <a:gd name="T68" fmla="*/ 99 w 117"/>
                <a:gd name="T69" fmla="*/ 102 h 214"/>
                <a:gd name="T70" fmla="*/ 102 w 117"/>
                <a:gd name="T71" fmla="*/ 125 h 214"/>
                <a:gd name="T72" fmla="*/ 97 w 117"/>
                <a:gd name="T73" fmla="*/ 143 h 214"/>
                <a:gd name="T74" fmla="*/ 89 w 117"/>
                <a:gd name="T75" fmla="*/ 177 h 214"/>
                <a:gd name="T76" fmla="*/ 84 w 117"/>
                <a:gd name="T77" fmla="*/ 194 h 214"/>
                <a:gd name="T78" fmla="*/ 80 w 117"/>
                <a:gd name="T79" fmla="*/ 199 h 214"/>
                <a:gd name="T80" fmla="*/ 70 w 117"/>
                <a:gd name="T81" fmla="*/ 192 h 214"/>
                <a:gd name="T82" fmla="*/ 45 w 117"/>
                <a:gd name="T83" fmla="*/ 179 h 214"/>
                <a:gd name="T84" fmla="*/ 44 w 117"/>
                <a:gd name="T85" fmla="*/ 195 h 214"/>
                <a:gd name="T86" fmla="*/ 45 w 117"/>
                <a:gd name="T87" fmla="*/ 199 h 214"/>
                <a:gd name="T88" fmla="*/ 34 w 117"/>
                <a:gd name="T89" fmla="*/ 210 h 214"/>
                <a:gd name="T90" fmla="*/ 29 w 117"/>
                <a:gd name="T91" fmla="*/ 214 h 214"/>
                <a:gd name="T92" fmla="*/ 24 w 117"/>
                <a:gd name="T93" fmla="*/ 209 h 214"/>
                <a:gd name="T94" fmla="*/ 10 w 117"/>
                <a:gd name="T95" fmla="*/ 197 h 214"/>
                <a:gd name="T96" fmla="*/ 10 w 117"/>
                <a:gd name="T97" fmla="*/ 194 h 214"/>
                <a:gd name="T98" fmla="*/ 5 w 117"/>
                <a:gd name="T99" fmla="*/ 19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214">
                  <a:moveTo>
                    <a:pt x="5" y="190"/>
                  </a:moveTo>
                  <a:lnTo>
                    <a:pt x="5" y="187"/>
                  </a:lnTo>
                  <a:lnTo>
                    <a:pt x="2" y="180"/>
                  </a:lnTo>
                  <a:lnTo>
                    <a:pt x="0" y="179"/>
                  </a:lnTo>
                  <a:lnTo>
                    <a:pt x="0" y="162"/>
                  </a:lnTo>
                  <a:lnTo>
                    <a:pt x="4" y="155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0"/>
                  </a:lnTo>
                  <a:lnTo>
                    <a:pt x="9" y="140"/>
                  </a:lnTo>
                  <a:lnTo>
                    <a:pt x="10" y="135"/>
                  </a:lnTo>
                  <a:lnTo>
                    <a:pt x="10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27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2" y="115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0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0" y="110"/>
                  </a:lnTo>
                  <a:lnTo>
                    <a:pt x="12" y="107"/>
                  </a:lnTo>
                  <a:lnTo>
                    <a:pt x="12" y="105"/>
                  </a:lnTo>
                  <a:lnTo>
                    <a:pt x="17" y="93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15" y="6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3"/>
                  </a:lnTo>
                  <a:lnTo>
                    <a:pt x="35" y="32"/>
                  </a:lnTo>
                  <a:lnTo>
                    <a:pt x="37" y="32"/>
                  </a:lnTo>
                  <a:lnTo>
                    <a:pt x="49" y="27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65" y="13"/>
                  </a:lnTo>
                  <a:lnTo>
                    <a:pt x="67" y="12"/>
                  </a:lnTo>
                  <a:lnTo>
                    <a:pt x="69" y="12"/>
                  </a:lnTo>
                  <a:lnTo>
                    <a:pt x="80" y="2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7" y="10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6" y="17"/>
                  </a:lnTo>
                  <a:lnTo>
                    <a:pt x="109" y="28"/>
                  </a:lnTo>
                  <a:lnTo>
                    <a:pt x="106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1" y="42"/>
                  </a:lnTo>
                  <a:lnTo>
                    <a:pt x="111" y="50"/>
                  </a:lnTo>
                  <a:lnTo>
                    <a:pt x="112" y="57"/>
                  </a:lnTo>
                  <a:lnTo>
                    <a:pt x="116" y="68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6" y="78"/>
                  </a:lnTo>
                  <a:lnTo>
                    <a:pt x="114" y="80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07" y="88"/>
                  </a:lnTo>
                  <a:lnTo>
                    <a:pt x="104" y="90"/>
                  </a:lnTo>
                  <a:lnTo>
                    <a:pt x="104" y="92"/>
                  </a:lnTo>
                  <a:lnTo>
                    <a:pt x="102" y="93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101" y="105"/>
                  </a:lnTo>
                  <a:lnTo>
                    <a:pt x="102" y="107"/>
                  </a:lnTo>
                  <a:lnTo>
                    <a:pt x="104" y="117"/>
                  </a:lnTo>
                  <a:lnTo>
                    <a:pt x="102" y="125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3"/>
                  </a:lnTo>
                  <a:lnTo>
                    <a:pt x="97" y="145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89" y="177"/>
                  </a:lnTo>
                  <a:lnTo>
                    <a:pt x="84" y="189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4" y="195"/>
                  </a:lnTo>
                  <a:lnTo>
                    <a:pt x="82" y="195"/>
                  </a:lnTo>
                  <a:lnTo>
                    <a:pt x="82" y="197"/>
                  </a:lnTo>
                  <a:lnTo>
                    <a:pt x="80" y="199"/>
                  </a:lnTo>
                  <a:lnTo>
                    <a:pt x="74" y="197"/>
                  </a:lnTo>
                  <a:lnTo>
                    <a:pt x="72" y="195"/>
                  </a:lnTo>
                  <a:lnTo>
                    <a:pt x="70" y="194"/>
                  </a:lnTo>
                  <a:lnTo>
                    <a:pt x="70" y="192"/>
                  </a:lnTo>
                  <a:lnTo>
                    <a:pt x="67" y="190"/>
                  </a:lnTo>
                  <a:lnTo>
                    <a:pt x="65" y="187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5" y="180"/>
                  </a:lnTo>
                  <a:lnTo>
                    <a:pt x="44" y="192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4" y="200"/>
                  </a:lnTo>
                  <a:lnTo>
                    <a:pt x="44" y="202"/>
                  </a:lnTo>
                  <a:lnTo>
                    <a:pt x="40" y="205"/>
                  </a:lnTo>
                  <a:lnTo>
                    <a:pt x="34" y="210"/>
                  </a:lnTo>
                  <a:lnTo>
                    <a:pt x="32" y="210"/>
                  </a:lnTo>
                  <a:lnTo>
                    <a:pt x="29" y="212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15" y="209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5" y="190"/>
                  </a:lnTo>
                  <a:lnTo>
                    <a:pt x="5" y="19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" name="Freeform 631"/>
            <p:cNvSpPr>
              <a:spLocks/>
            </p:cNvSpPr>
            <p:nvPr/>
          </p:nvSpPr>
          <p:spPr bwMode="auto">
            <a:xfrm>
              <a:off x="4554338" y="5081756"/>
              <a:ext cx="13503" cy="20254"/>
            </a:xfrm>
            <a:custGeom>
              <a:avLst/>
              <a:gdLst>
                <a:gd name="T0" fmla="*/ 10 w 10"/>
                <a:gd name="T1" fmla="*/ 7 h 15"/>
                <a:gd name="T2" fmla="*/ 10 w 10"/>
                <a:gd name="T3" fmla="*/ 7 h 15"/>
                <a:gd name="T4" fmla="*/ 9 w 10"/>
                <a:gd name="T5" fmla="*/ 7 h 15"/>
                <a:gd name="T6" fmla="*/ 9 w 10"/>
                <a:gd name="T7" fmla="*/ 9 h 15"/>
                <a:gd name="T8" fmla="*/ 9 w 10"/>
                <a:gd name="T9" fmla="*/ 9 h 15"/>
                <a:gd name="T10" fmla="*/ 7 w 10"/>
                <a:gd name="T11" fmla="*/ 14 h 15"/>
                <a:gd name="T12" fmla="*/ 5 w 10"/>
                <a:gd name="T13" fmla="*/ 15 h 15"/>
                <a:gd name="T14" fmla="*/ 5 w 10"/>
                <a:gd name="T15" fmla="*/ 15 h 15"/>
                <a:gd name="T16" fmla="*/ 4 w 10"/>
                <a:gd name="T17" fmla="*/ 15 h 15"/>
                <a:gd name="T18" fmla="*/ 4 w 10"/>
                <a:gd name="T19" fmla="*/ 15 h 15"/>
                <a:gd name="T20" fmla="*/ 0 w 10"/>
                <a:gd name="T21" fmla="*/ 9 h 15"/>
                <a:gd name="T22" fmla="*/ 0 w 10"/>
                <a:gd name="T23" fmla="*/ 9 h 15"/>
                <a:gd name="T24" fmla="*/ 0 w 10"/>
                <a:gd name="T25" fmla="*/ 5 h 15"/>
                <a:gd name="T26" fmla="*/ 0 w 10"/>
                <a:gd name="T27" fmla="*/ 4 h 15"/>
                <a:gd name="T28" fmla="*/ 2 w 10"/>
                <a:gd name="T29" fmla="*/ 2 h 15"/>
                <a:gd name="T30" fmla="*/ 2 w 10"/>
                <a:gd name="T31" fmla="*/ 0 h 15"/>
                <a:gd name="T32" fmla="*/ 5 w 10"/>
                <a:gd name="T33" fmla="*/ 2 h 15"/>
                <a:gd name="T34" fmla="*/ 7 w 10"/>
                <a:gd name="T35" fmla="*/ 2 h 15"/>
                <a:gd name="T36" fmla="*/ 10 w 10"/>
                <a:gd name="T3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7"/>
                  </a:moveTo>
                  <a:lnTo>
                    <a:pt x="10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" name="Freeform 632"/>
            <p:cNvSpPr>
              <a:spLocks/>
            </p:cNvSpPr>
            <p:nvPr/>
          </p:nvSpPr>
          <p:spPr bwMode="auto">
            <a:xfrm>
              <a:off x="4690714" y="4834658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3 w 3"/>
                <a:gd name="T5" fmla="*/ 5 h 5"/>
                <a:gd name="T6" fmla="*/ 3 w 3"/>
                <a:gd name="T7" fmla="*/ 5 h 5"/>
                <a:gd name="T8" fmla="*/ 3 w 3"/>
                <a:gd name="T9" fmla="*/ 3 h 5"/>
                <a:gd name="T10" fmla="*/ 3 w 3"/>
                <a:gd name="T11" fmla="*/ 1 h 5"/>
                <a:gd name="T12" fmla="*/ 3 w 3"/>
                <a:gd name="T13" fmla="*/ 0 h 5"/>
                <a:gd name="T14" fmla="*/ 1 w 3"/>
                <a:gd name="T15" fmla="*/ 0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" name="Freeform 633"/>
            <p:cNvSpPr>
              <a:spLocks/>
            </p:cNvSpPr>
            <p:nvPr/>
          </p:nvSpPr>
          <p:spPr bwMode="auto">
            <a:xfrm>
              <a:off x="4631303" y="4619965"/>
              <a:ext cx="94518" cy="198488"/>
            </a:xfrm>
            <a:custGeom>
              <a:avLst/>
              <a:gdLst>
                <a:gd name="T0" fmla="*/ 69 w 70"/>
                <a:gd name="T1" fmla="*/ 40 h 147"/>
                <a:gd name="T2" fmla="*/ 67 w 70"/>
                <a:gd name="T3" fmla="*/ 37 h 147"/>
                <a:gd name="T4" fmla="*/ 67 w 70"/>
                <a:gd name="T5" fmla="*/ 37 h 147"/>
                <a:gd name="T6" fmla="*/ 69 w 70"/>
                <a:gd name="T7" fmla="*/ 38 h 147"/>
                <a:gd name="T8" fmla="*/ 70 w 70"/>
                <a:gd name="T9" fmla="*/ 43 h 147"/>
                <a:gd name="T10" fmla="*/ 69 w 70"/>
                <a:gd name="T11" fmla="*/ 68 h 147"/>
                <a:gd name="T12" fmla="*/ 65 w 70"/>
                <a:gd name="T13" fmla="*/ 84 h 147"/>
                <a:gd name="T14" fmla="*/ 55 w 70"/>
                <a:gd name="T15" fmla="*/ 95 h 147"/>
                <a:gd name="T16" fmla="*/ 52 w 70"/>
                <a:gd name="T17" fmla="*/ 102 h 147"/>
                <a:gd name="T18" fmla="*/ 52 w 70"/>
                <a:gd name="T19" fmla="*/ 105 h 147"/>
                <a:gd name="T20" fmla="*/ 52 w 70"/>
                <a:gd name="T21" fmla="*/ 114 h 147"/>
                <a:gd name="T22" fmla="*/ 49 w 70"/>
                <a:gd name="T23" fmla="*/ 124 h 147"/>
                <a:gd name="T24" fmla="*/ 45 w 70"/>
                <a:gd name="T25" fmla="*/ 129 h 147"/>
                <a:gd name="T26" fmla="*/ 44 w 70"/>
                <a:gd name="T27" fmla="*/ 132 h 147"/>
                <a:gd name="T28" fmla="*/ 39 w 70"/>
                <a:gd name="T29" fmla="*/ 134 h 147"/>
                <a:gd name="T30" fmla="*/ 35 w 70"/>
                <a:gd name="T31" fmla="*/ 144 h 147"/>
                <a:gd name="T32" fmla="*/ 37 w 70"/>
                <a:gd name="T33" fmla="*/ 142 h 147"/>
                <a:gd name="T34" fmla="*/ 37 w 70"/>
                <a:gd name="T35" fmla="*/ 144 h 147"/>
                <a:gd name="T36" fmla="*/ 33 w 70"/>
                <a:gd name="T37" fmla="*/ 147 h 147"/>
                <a:gd name="T38" fmla="*/ 32 w 70"/>
                <a:gd name="T39" fmla="*/ 147 h 147"/>
                <a:gd name="T40" fmla="*/ 28 w 70"/>
                <a:gd name="T41" fmla="*/ 145 h 147"/>
                <a:gd name="T42" fmla="*/ 28 w 70"/>
                <a:gd name="T43" fmla="*/ 140 h 147"/>
                <a:gd name="T44" fmla="*/ 22 w 70"/>
                <a:gd name="T45" fmla="*/ 137 h 147"/>
                <a:gd name="T46" fmla="*/ 20 w 70"/>
                <a:gd name="T47" fmla="*/ 135 h 147"/>
                <a:gd name="T48" fmla="*/ 12 w 70"/>
                <a:gd name="T49" fmla="*/ 129 h 147"/>
                <a:gd name="T50" fmla="*/ 2 w 70"/>
                <a:gd name="T51" fmla="*/ 107 h 147"/>
                <a:gd name="T52" fmla="*/ 10 w 70"/>
                <a:gd name="T53" fmla="*/ 82 h 147"/>
                <a:gd name="T54" fmla="*/ 2 w 70"/>
                <a:gd name="T55" fmla="*/ 72 h 147"/>
                <a:gd name="T56" fmla="*/ 0 w 70"/>
                <a:gd name="T57" fmla="*/ 63 h 147"/>
                <a:gd name="T58" fmla="*/ 10 w 70"/>
                <a:gd name="T59" fmla="*/ 38 h 147"/>
                <a:gd name="T60" fmla="*/ 15 w 70"/>
                <a:gd name="T61" fmla="*/ 35 h 147"/>
                <a:gd name="T62" fmla="*/ 44 w 70"/>
                <a:gd name="T63" fmla="*/ 23 h 147"/>
                <a:gd name="T64" fmla="*/ 52 w 70"/>
                <a:gd name="T65" fmla="*/ 25 h 147"/>
                <a:gd name="T66" fmla="*/ 54 w 70"/>
                <a:gd name="T67" fmla="*/ 27 h 147"/>
                <a:gd name="T68" fmla="*/ 55 w 70"/>
                <a:gd name="T69" fmla="*/ 30 h 147"/>
                <a:gd name="T70" fmla="*/ 57 w 70"/>
                <a:gd name="T71" fmla="*/ 28 h 147"/>
                <a:gd name="T72" fmla="*/ 60 w 70"/>
                <a:gd name="T73" fmla="*/ 23 h 147"/>
                <a:gd name="T74" fmla="*/ 62 w 70"/>
                <a:gd name="T75" fmla="*/ 2 h 147"/>
                <a:gd name="T76" fmla="*/ 64 w 70"/>
                <a:gd name="T77" fmla="*/ 2 h 147"/>
                <a:gd name="T78" fmla="*/ 65 w 70"/>
                <a:gd name="T79" fmla="*/ 0 h 147"/>
                <a:gd name="T80" fmla="*/ 70 w 70"/>
                <a:gd name="T81" fmla="*/ 3 h 147"/>
                <a:gd name="T82" fmla="*/ 70 w 70"/>
                <a:gd name="T83" fmla="*/ 18 h 147"/>
                <a:gd name="T84" fmla="*/ 70 w 70"/>
                <a:gd name="T85" fmla="*/ 20 h 147"/>
                <a:gd name="T86" fmla="*/ 69 w 70"/>
                <a:gd name="T87" fmla="*/ 23 h 147"/>
                <a:gd name="T88" fmla="*/ 65 w 70"/>
                <a:gd name="T89" fmla="*/ 30 h 147"/>
                <a:gd name="T90" fmla="*/ 65 w 70"/>
                <a:gd name="T91" fmla="*/ 33 h 147"/>
                <a:gd name="T92" fmla="*/ 67 w 70"/>
                <a:gd name="T93" fmla="*/ 40 h 147"/>
                <a:gd name="T94" fmla="*/ 69 w 70"/>
                <a:gd name="T95" fmla="*/ 42 h 147"/>
                <a:gd name="T96" fmla="*/ 69 w 70"/>
                <a:gd name="T97" fmla="*/ 42 h 147"/>
                <a:gd name="T98" fmla="*/ 69 w 70"/>
                <a:gd name="T99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" h="147">
                  <a:moveTo>
                    <a:pt x="69" y="40"/>
                  </a:move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5" y="35"/>
                  </a:lnTo>
                  <a:lnTo>
                    <a:pt x="69" y="38"/>
                  </a:lnTo>
                  <a:lnTo>
                    <a:pt x="69" y="42"/>
                  </a:lnTo>
                  <a:lnTo>
                    <a:pt x="70" y="43"/>
                  </a:lnTo>
                  <a:lnTo>
                    <a:pt x="70" y="43"/>
                  </a:lnTo>
                  <a:lnTo>
                    <a:pt x="69" y="68"/>
                  </a:lnTo>
                  <a:lnTo>
                    <a:pt x="67" y="82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55" y="95"/>
                  </a:lnTo>
                  <a:lnTo>
                    <a:pt x="54" y="97"/>
                  </a:lnTo>
                  <a:lnTo>
                    <a:pt x="52" y="102"/>
                  </a:lnTo>
                  <a:lnTo>
                    <a:pt x="52" y="104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14"/>
                  </a:lnTo>
                  <a:lnTo>
                    <a:pt x="50" y="119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5" y="129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4"/>
                  </a:lnTo>
                  <a:lnTo>
                    <a:pt x="39" y="134"/>
                  </a:lnTo>
                  <a:lnTo>
                    <a:pt x="35" y="142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5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7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4"/>
                  </a:lnTo>
                  <a:lnTo>
                    <a:pt x="12" y="129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5" y="94"/>
                  </a:lnTo>
                  <a:lnTo>
                    <a:pt x="10" y="82"/>
                  </a:lnTo>
                  <a:lnTo>
                    <a:pt x="3" y="74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5"/>
                  </a:lnTo>
                  <a:lnTo>
                    <a:pt x="22" y="32"/>
                  </a:lnTo>
                  <a:lnTo>
                    <a:pt x="44" y="23"/>
                  </a:lnTo>
                  <a:lnTo>
                    <a:pt x="47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7" y="28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59" y="15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9" y="2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7" y="27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9" y="4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" name="Freeform 634"/>
            <p:cNvSpPr>
              <a:spLocks/>
            </p:cNvSpPr>
            <p:nvPr/>
          </p:nvSpPr>
          <p:spPr bwMode="auto">
            <a:xfrm>
              <a:off x="4779832" y="4653722"/>
              <a:ext cx="33757" cy="10802"/>
            </a:xfrm>
            <a:custGeom>
              <a:avLst/>
              <a:gdLst>
                <a:gd name="T0" fmla="*/ 0 w 25"/>
                <a:gd name="T1" fmla="*/ 3 h 8"/>
                <a:gd name="T2" fmla="*/ 2 w 25"/>
                <a:gd name="T3" fmla="*/ 7 h 8"/>
                <a:gd name="T4" fmla="*/ 2 w 25"/>
                <a:gd name="T5" fmla="*/ 7 h 8"/>
                <a:gd name="T6" fmla="*/ 2 w 25"/>
                <a:gd name="T7" fmla="*/ 7 h 8"/>
                <a:gd name="T8" fmla="*/ 4 w 25"/>
                <a:gd name="T9" fmla="*/ 8 h 8"/>
                <a:gd name="T10" fmla="*/ 4 w 25"/>
                <a:gd name="T11" fmla="*/ 8 h 8"/>
                <a:gd name="T12" fmla="*/ 4 w 25"/>
                <a:gd name="T13" fmla="*/ 8 h 8"/>
                <a:gd name="T14" fmla="*/ 9 w 25"/>
                <a:gd name="T15" fmla="*/ 8 h 8"/>
                <a:gd name="T16" fmla="*/ 17 w 25"/>
                <a:gd name="T17" fmla="*/ 7 h 8"/>
                <a:gd name="T18" fmla="*/ 22 w 25"/>
                <a:gd name="T19" fmla="*/ 7 h 8"/>
                <a:gd name="T20" fmla="*/ 25 w 25"/>
                <a:gd name="T21" fmla="*/ 0 h 8"/>
                <a:gd name="T22" fmla="*/ 20 w 25"/>
                <a:gd name="T23" fmla="*/ 2 h 8"/>
                <a:gd name="T24" fmla="*/ 9 w 25"/>
                <a:gd name="T25" fmla="*/ 2 h 8"/>
                <a:gd name="T26" fmla="*/ 9 w 25"/>
                <a:gd name="T27" fmla="*/ 2 h 8"/>
                <a:gd name="T28" fmla="*/ 9 w 25"/>
                <a:gd name="T29" fmla="*/ 2 h 8"/>
                <a:gd name="T30" fmla="*/ 7 w 25"/>
                <a:gd name="T31" fmla="*/ 0 h 8"/>
                <a:gd name="T32" fmla="*/ 4 w 25"/>
                <a:gd name="T33" fmla="*/ 0 h 8"/>
                <a:gd name="T34" fmla="*/ 2 w 25"/>
                <a:gd name="T35" fmla="*/ 0 h 8"/>
                <a:gd name="T36" fmla="*/ 2 w 25"/>
                <a:gd name="T37" fmla="*/ 2 h 8"/>
                <a:gd name="T38" fmla="*/ 2 w 25"/>
                <a:gd name="T39" fmla="*/ 2 h 8"/>
                <a:gd name="T40" fmla="*/ 0 w 25"/>
                <a:gd name="T41" fmla="*/ 3 h 8"/>
                <a:gd name="T42" fmla="*/ 0 w 25"/>
                <a:gd name="T43" fmla="*/ 3 h 8"/>
                <a:gd name="T44" fmla="*/ 0 w 25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9" y="8"/>
                  </a:lnTo>
                  <a:lnTo>
                    <a:pt x="17" y="7"/>
                  </a:lnTo>
                  <a:lnTo>
                    <a:pt x="22" y="7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" name="Freeform 635"/>
            <p:cNvSpPr>
              <a:spLocks/>
            </p:cNvSpPr>
            <p:nvPr/>
          </p:nvSpPr>
          <p:spPr bwMode="auto">
            <a:xfrm>
              <a:off x="4758227" y="4617265"/>
              <a:ext cx="4051" cy="9451"/>
            </a:xfrm>
            <a:custGeom>
              <a:avLst/>
              <a:gdLst>
                <a:gd name="T0" fmla="*/ 0 w 3"/>
                <a:gd name="T1" fmla="*/ 5 h 7"/>
                <a:gd name="T2" fmla="*/ 0 w 3"/>
                <a:gd name="T3" fmla="*/ 5 h 7"/>
                <a:gd name="T4" fmla="*/ 0 w 3"/>
                <a:gd name="T5" fmla="*/ 7 h 7"/>
                <a:gd name="T6" fmla="*/ 1 w 3"/>
                <a:gd name="T7" fmla="*/ 7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4 h 7"/>
                <a:gd name="T14" fmla="*/ 3 w 3"/>
                <a:gd name="T15" fmla="*/ 2 h 7"/>
                <a:gd name="T16" fmla="*/ 3 w 3"/>
                <a:gd name="T17" fmla="*/ 0 h 7"/>
                <a:gd name="T18" fmla="*/ 3 w 3"/>
                <a:gd name="T19" fmla="*/ 0 h 7"/>
                <a:gd name="T20" fmla="*/ 1 w 3"/>
                <a:gd name="T21" fmla="*/ 0 h 7"/>
                <a:gd name="T22" fmla="*/ 1 w 3"/>
                <a:gd name="T23" fmla="*/ 2 h 7"/>
                <a:gd name="T24" fmla="*/ 0 w 3"/>
                <a:gd name="T25" fmla="*/ 4 h 7"/>
                <a:gd name="T26" fmla="*/ 0 w 3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" name="Freeform 636"/>
            <p:cNvSpPr>
              <a:spLocks/>
            </p:cNvSpPr>
            <p:nvPr/>
          </p:nvSpPr>
          <p:spPr bwMode="auto">
            <a:xfrm>
              <a:off x="3879206" y="4989938"/>
              <a:ext cx="10802" cy="10802"/>
            </a:xfrm>
            <a:custGeom>
              <a:avLst/>
              <a:gdLst>
                <a:gd name="T0" fmla="*/ 0 w 8"/>
                <a:gd name="T1" fmla="*/ 8 h 8"/>
                <a:gd name="T2" fmla="*/ 1 w 8"/>
                <a:gd name="T3" fmla="*/ 8 h 8"/>
                <a:gd name="T4" fmla="*/ 6 w 8"/>
                <a:gd name="T5" fmla="*/ 6 h 8"/>
                <a:gd name="T6" fmla="*/ 8 w 8"/>
                <a:gd name="T7" fmla="*/ 6 h 8"/>
                <a:gd name="T8" fmla="*/ 6 w 8"/>
                <a:gd name="T9" fmla="*/ 0 h 8"/>
                <a:gd name="T10" fmla="*/ 6 w 8"/>
                <a:gd name="T11" fmla="*/ 0 h 8"/>
                <a:gd name="T12" fmla="*/ 1 w 8"/>
                <a:gd name="T13" fmla="*/ 1 h 8"/>
                <a:gd name="T14" fmla="*/ 1 w 8"/>
                <a:gd name="T15" fmla="*/ 3 h 8"/>
                <a:gd name="T16" fmla="*/ 0 w 8"/>
                <a:gd name="T17" fmla="*/ 8 h 8"/>
                <a:gd name="T18" fmla="*/ 0 w 8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1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" name="Freeform 637"/>
            <p:cNvSpPr>
              <a:spLocks/>
            </p:cNvSpPr>
            <p:nvPr/>
          </p:nvSpPr>
          <p:spPr bwMode="auto">
            <a:xfrm>
              <a:off x="3869754" y="4946729"/>
              <a:ext cx="43208" cy="27005"/>
            </a:xfrm>
            <a:custGeom>
              <a:avLst/>
              <a:gdLst>
                <a:gd name="T0" fmla="*/ 0 w 32"/>
                <a:gd name="T1" fmla="*/ 17 h 20"/>
                <a:gd name="T2" fmla="*/ 2 w 32"/>
                <a:gd name="T3" fmla="*/ 18 h 20"/>
                <a:gd name="T4" fmla="*/ 2 w 32"/>
                <a:gd name="T5" fmla="*/ 18 h 20"/>
                <a:gd name="T6" fmla="*/ 13 w 32"/>
                <a:gd name="T7" fmla="*/ 20 h 20"/>
                <a:gd name="T8" fmla="*/ 20 w 32"/>
                <a:gd name="T9" fmla="*/ 18 h 20"/>
                <a:gd name="T10" fmla="*/ 20 w 32"/>
                <a:gd name="T11" fmla="*/ 18 h 20"/>
                <a:gd name="T12" fmla="*/ 22 w 32"/>
                <a:gd name="T13" fmla="*/ 17 h 20"/>
                <a:gd name="T14" fmla="*/ 23 w 32"/>
                <a:gd name="T15" fmla="*/ 17 h 20"/>
                <a:gd name="T16" fmla="*/ 28 w 32"/>
                <a:gd name="T17" fmla="*/ 13 h 20"/>
                <a:gd name="T18" fmla="*/ 30 w 32"/>
                <a:gd name="T19" fmla="*/ 10 h 20"/>
                <a:gd name="T20" fmla="*/ 32 w 32"/>
                <a:gd name="T21" fmla="*/ 5 h 20"/>
                <a:gd name="T22" fmla="*/ 30 w 32"/>
                <a:gd name="T23" fmla="*/ 3 h 20"/>
                <a:gd name="T24" fmla="*/ 28 w 32"/>
                <a:gd name="T25" fmla="*/ 2 h 20"/>
                <a:gd name="T26" fmla="*/ 28 w 32"/>
                <a:gd name="T27" fmla="*/ 2 h 20"/>
                <a:gd name="T28" fmla="*/ 27 w 32"/>
                <a:gd name="T29" fmla="*/ 0 h 20"/>
                <a:gd name="T30" fmla="*/ 20 w 32"/>
                <a:gd name="T31" fmla="*/ 2 h 20"/>
                <a:gd name="T32" fmla="*/ 13 w 32"/>
                <a:gd name="T33" fmla="*/ 2 h 20"/>
                <a:gd name="T34" fmla="*/ 13 w 32"/>
                <a:gd name="T35" fmla="*/ 2 h 20"/>
                <a:gd name="T36" fmla="*/ 10 w 32"/>
                <a:gd name="T37" fmla="*/ 3 h 20"/>
                <a:gd name="T38" fmla="*/ 8 w 32"/>
                <a:gd name="T39" fmla="*/ 3 h 20"/>
                <a:gd name="T40" fmla="*/ 2 w 32"/>
                <a:gd name="T41" fmla="*/ 10 h 20"/>
                <a:gd name="T42" fmla="*/ 0 w 32"/>
                <a:gd name="T43" fmla="*/ 15 h 20"/>
                <a:gd name="T44" fmla="*/ 0 w 32"/>
                <a:gd name="T45" fmla="*/ 17 h 20"/>
                <a:gd name="T46" fmla="*/ 0 w 32"/>
                <a:gd name="T4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0">
                  <a:moveTo>
                    <a:pt x="0" y="17"/>
                  </a:moveTo>
                  <a:lnTo>
                    <a:pt x="2" y="18"/>
                  </a:lnTo>
                  <a:lnTo>
                    <a:pt x="2" y="18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8" y="13"/>
                  </a:lnTo>
                  <a:lnTo>
                    <a:pt x="30" y="10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" name="Freeform 638"/>
            <p:cNvSpPr>
              <a:spLocks/>
            </p:cNvSpPr>
            <p:nvPr/>
          </p:nvSpPr>
          <p:spPr bwMode="auto">
            <a:xfrm>
              <a:off x="4577292" y="4838708"/>
              <a:ext cx="13503" cy="1350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10 h 10"/>
                <a:gd name="T4" fmla="*/ 2 w 10"/>
                <a:gd name="T5" fmla="*/ 10 h 10"/>
                <a:gd name="T6" fmla="*/ 2 w 10"/>
                <a:gd name="T7" fmla="*/ 10 h 10"/>
                <a:gd name="T8" fmla="*/ 10 w 10"/>
                <a:gd name="T9" fmla="*/ 5 h 10"/>
                <a:gd name="T10" fmla="*/ 10 w 10"/>
                <a:gd name="T11" fmla="*/ 2 h 10"/>
                <a:gd name="T12" fmla="*/ 10 w 10"/>
                <a:gd name="T13" fmla="*/ 2 h 10"/>
                <a:gd name="T14" fmla="*/ 10 w 10"/>
                <a:gd name="T15" fmla="*/ 0 h 10"/>
                <a:gd name="T16" fmla="*/ 8 w 10"/>
                <a:gd name="T17" fmla="*/ 0 h 10"/>
                <a:gd name="T18" fmla="*/ 8 w 10"/>
                <a:gd name="T19" fmla="*/ 0 h 10"/>
                <a:gd name="T20" fmla="*/ 5 w 10"/>
                <a:gd name="T21" fmla="*/ 0 h 10"/>
                <a:gd name="T22" fmla="*/ 5 w 10"/>
                <a:gd name="T23" fmla="*/ 0 h 10"/>
                <a:gd name="T24" fmla="*/ 0 w 10"/>
                <a:gd name="T25" fmla="*/ 7 h 10"/>
                <a:gd name="T26" fmla="*/ 0 w 10"/>
                <a:gd name="T27" fmla="*/ 8 h 10"/>
                <a:gd name="T28" fmla="*/ 0 w 10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" name="Freeform 639"/>
            <p:cNvSpPr>
              <a:spLocks/>
            </p:cNvSpPr>
            <p:nvPr/>
          </p:nvSpPr>
          <p:spPr bwMode="auto">
            <a:xfrm>
              <a:off x="4145208" y="4885968"/>
              <a:ext cx="44559" cy="40508"/>
            </a:xfrm>
            <a:custGeom>
              <a:avLst/>
              <a:gdLst>
                <a:gd name="T0" fmla="*/ 0 w 33"/>
                <a:gd name="T1" fmla="*/ 3 h 30"/>
                <a:gd name="T2" fmla="*/ 0 w 33"/>
                <a:gd name="T3" fmla="*/ 12 h 30"/>
                <a:gd name="T4" fmla="*/ 0 w 33"/>
                <a:gd name="T5" fmla="*/ 12 h 30"/>
                <a:gd name="T6" fmla="*/ 5 w 33"/>
                <a:gd name="T7" fmla="*/ 13 h 30"/>
                <a:gd name="T8" fmla="*/ 6 w 33"/>
                <a:gd name="T9" fmla="*/ 13 h 30"/>
                <a:gd name="T10" fmla="*/ 6 w 33"/>
                <a:gd name="T11" fmla="*/ 12 h 30"/>
                <a:gd name="T12" fmla="*/ 8 w 33"/>
                <a:gd name="T13" fmla="*/ 12 h 30"/>
                <a:gd name="T14" fmla="*/ 8 w 33"/>
                <a:gd name="T15" fmla="*/ 12 h 30"/>
                <a:gd name="T16" fmla="*/ 10 w 33"/>
                <a:gd name="T17" fmla="*/ 13 h 30"/>
                <a:gd name="T18" fmla="*/ 15 w 33"/>
                <a:gd name="T19" fmla="*/ 15 h 30"/>
                <a:gd name="T20" fmla="*/ 16 w 33"/>
                <a:gd name="T21" fmla="*/ 18 h 30"/>
                <a:gd name="T22" fmla="*/ 21 w 33"/>
                <a:gd name="T23" fmla="*/ 23 h 30"/>
                <a:gd name="T24" fmla="*/ 23 w 33"/>
                <a:gd name="T25" fmla="*/ 27 h 30"/>
                <a:gd name="T26" fmla="*/ 26 w 33"/>
                <a:gd name="T27" fmla="*/ 28 h 30"/>
                <a:gd name="T28" fmla="*/ 28 w 33"/>
                <a:gd name="T29" fmla="*/ 30 h 30"/>
                <a:gd name="T30" fmla="*/ 30 w 33"/>
                <a:gd name="T31" fmla="*/ 30 h 30"/>
                <a:gd name="T32" fmla="*/ 31 w 33"/>
                <a:gd name="T33" fmla="*/ 28 h 30"/>
                <a:gd name="T34" fmla="*/ 31 w 33"/>
                <a:gd name="T35" fmla="*/ 25 h 30"/>
                <a:gd name="T36" fmla="*/ 33 w 33"/>
                <a:gd name="T37" fmla="*/ 23 h 30"/>
                <a:gd name="T38" fmla="*/ 31 w 33"/>
                <a:gd name="T39" fmla="*/ 13 h 30"/>
                <a:gd name="T40" fmla="*/ 31 w 33"/>
                <a:gd name="T41" fmla="*/ 12 h 30"/>
                <a:gd name="T42" fmla="*/ 28 w 33"/>
                <a:gd name="T43" fmla="*/ 8 h 30"/>
                <a:gd name="T44" fmla="*/ 28 w 33"/>
                <a:gd name="T45" fmla="*/ 8 h 30"/>
                <a:gd name="T46" fmla="*/ 28 w 33"/>
                <a:gd name="T47" fmla="*/ 8 h 30"/>
                <a:gd name="T48" fmla="*/ 26 w 33"/>
                <a:gd name="T49" fmla="*/ 7 h 30"/>
                <a:gd name="T50" fmla="*/ 23 w 33"/>
                <a:gd name="T51" fmla="*/ 5 h 30"/>
                <a:gd name="T52" fmla="*/ 20 w 33"/>
                <a:gd name="T53" fmla="*/ 3 h 30"/>
                <a:gd name="T54" fmla="*/ 5 w 33"/>
                <a:gd name="T55" fmla="*/ 0 h 30"/>
                <a:gd name="T56" fmla="*/ 3 w 33"/>
                <a:gd name="T57" fmla="*/ 0 h 30"/>
                <a:gd name="T58" fmla="*/ 1 w 33"/>
                <a:gd name="T59" fmla="*/ 2 h 30"/>
                <a:gd name="T60" fmla="*/ 1 w 33"/>
                <a:gd name="T61" fmla="*/ 2 h 30"/>
                <a:gd name="T62" fmla="*/ 0 w 33"/>
                <a:gd name="T63" fmla="*/ 2 h 30"/>
                <a:gd name="T64" fmla="*/ 0 w 33"/>
                <a:gd name="T65" fmla="*/ 3 h 30"/>
                <a:gd name="T66" fmla="*/ 0 w 33"/>
                <a:gd name="T6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30">
                  <a:moveTo>
                    <a:pt x="0" y="3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3"/>
                  </a:lnTo>
                  <a:lnTo>
                    <a:pt x="15" y="15"/>
                  </a:lnTo>
                  <a:lnTo>
                    <a:pt x="16" y="18"/>
                  </a:lnTo>
                  <a:lnTo>
                    <a:pt x="21" y="23"/>
                  </a:lnTo>
                  <a:lnTo>
                    <a:pt x="23" y="27"/>
                  </a:lnTo>
                  <a:lnTo>
                    <a:pt x="26" y="28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" name="Freeform 640"/>
            <p:cNvSpPr>
              <a:spLocks/>
            </p:cNvSpPr>
            <p:nvPr/>
          </p:nvSpPr>
          <p:spPr bwMode="auto">
            <a:xfrm>
              <a:off x="4543536" y="5073654"/>
              <a:ext cx="9452" cy="10802"/>
            </a:xfrm>
            <a:custGeom>
              <a:avLst/>
              <a:gdLst>
                <a:gd name="T0" fmla="*/ 0 w 7"/>
                <a:gd name="T1" fmla="*/ 3 h 8"/>
                <a:gd name="T2" fmla="*/ 2 w 7"/>
                <a:gd name="T3" fmla="*/ 6 h 8"/>
                <a:gd name="T4" fmla="*/ 3 w 7"/>
                <a:gd name="T5" fmla="*/ 8 h 8"/>
                <a:gd name="T6" fmla="*/ 3 w 7"/>
                <a:gd name="T7" fmla="*/ 8 h 8"/>
                <a:gd name="T8" fmla="*/ 5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5 w 7"/>
                <a:gd name="T15" fmla="*/ 6 h 8"/>
                <a:gd name="T16" fmla="*/ 7 w 7"/>
                <a:gd name="T17" fmla="*/ 1 h 8"/>
                <a:gd name="T18" fmla="*/ 7 w 7"/>
                <a:gd name="T19" fmla="*/ 0 h 8"/>
                <a:gd name="T20" fmla="*/ 2 w 7"/>
                <a:gd name="T21" fmla="*/ 1 h 8"/>
                <a:gd name="T22" fmla="*/ 0 w 7"/>
                <a:gd name="T23" fmla="*/ 1 h 8"/>
                <a:gd name="T24" fmla="*/ 0 w 7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1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" name="Freeform 641"/>
            <p:cNvSpPr>
              <a:spLocks/>
            </p:cNvSpPr>
            <p:nvPr/>
          </p:nvSpPr>
          <p:spPr bwMode="auto">
            <a:xfrm>
              <a:off x="3993978" y="4883267"/>
              <a:ext cx="110722" cy="81016"/>
            </a:xfrm>
            <a:custGeom>
              <a:avLst/>
              <a:gdLst>
                <a:gd name="T0" fmla="*/ 2 w 82"/>
                <a:gd name="T1" fmla="*/ 25 h 60"/>
                <a:gd name="T2" fmla="*/ 3 w 82"/>
                <a:gd name="T3" fmla="*/ 27 h 60"/>
                <a:gd name="T4" fmla="*/ 8 w 82"/>
                <a:gd name="T5" fmla="*/ 34 h 60"/>
                <a:gd name="T6" fmla="*/ 12 w 82"/>
                <a:gd name="T7" fmla="*/ 34 h 60"/>
                <a:gd name="T8" fmla="*/ 12 w 82"/>
                <a:gd name="T9" fmla="*/ 32 h 60"/>
                <a:gd name="T10" fmla="*/ 18 w 82"/>
                <a:gd name="T11" fmla="*/ 29 h 60"/>
                <a:gd name="T12" fmla="*/ 22 w 82"/>
                <a:gd name="T13" fmla="*/ 27 h 60"/>
                <a:gd name="T14" fmla="*/ 25 w 82"/>
                <a:gd name="T15" fmla="*/ 30 h 60"/>
                <a:gd name="T16" fmla="*/ 28 w 82"/>
                <a:gd name="T17" fmla="*/ 34 h 60"/>
                <a:gd name="T18" fmla="*/ 27 w 82"/>
                <a:gd name="T19" fmla="*/ 40 h 60"/>
                <a:gd name="T20" fmla="*/ 27 w 82"/>
                <a:gd name="T21" fmla="*/ 44 h 60"/>
                <a:gd name="T22" fmla="*/ 27 w 82"/>
                <a:gd name="T23" fmla="*/ 45 h 60"/>
                <a:gd name="T24" fmla="*/ 28 w 82"/>
                <a:gd name="T25" fmla="*/ 49 h 60"/>
                <a:gd name="T26" fmla="*/ 32 w 82"/>
                <a:gd name="T27" fmla="*/ 49 h 60"/>
                <a:gd name="T28" fmla="*/ 37 w 82"/>
                <a:gd name="T29" fmla="*/ 50 h 60"/>
                <a:gd name="T30" fmla="*/ 40 w 82"/>
                <a:gd name="T31" fmla="*/ 50 h 60"/>
                <a:gd name="T32" fmla="*/ 42 w 82"/>
                <a:gd name="T33" fmla="*/ 52 h 60"/>
                <a:gd name="T34" fmla="*/ 43 w 82"/>
                <a:gd name="T35" fmla="*/ 59 h 60"/>
                <a:gd name="T36" fmla="*/ 45 w 82"/>
                <a:gd name="T37" fmla="*/ 60 h 60"/>
                <a:gd name="T38" fmla="*/ 55 w 82"/>
                <a:gd name="T39" fmla="*/ 57 h 60"/>
                <a:gd name="T40" fmla="*/ 58 w 82"/>
                <a:gd name="T41" fmla="*/ 55 h 60"/>
                <a:gd name="T42" fmla="*/ 63 w 82"/>
                <a:gd name="T43" fmla="*/ 47 h 60"/>
                <a:gd name="T44" fmla="*/ 65 w 82"/>
                <a:gd name="T45" fmla="*/ 44 h 60"/>
                <a:gd name="T46" fmla="*/ 67 w 82"/>
                <a:gd name="T47" fmla="*/ 42 h 60"/>
                <a:gd name="T48" fmla="*/ 70 w 82"/>
                <a:gd name="T49" fmla="*/ 40 h 60"/>
                <a:gd name="T50" fmla="*/ 78 w 82"/>
                <a:gd name="T51" fmla="*/ 34 h 60"/>
                <a:gd name="T52" fmla="*/ 82 w 82"/>
                <a:gd name="T53" fmla="*/ 27 h 60"/>
                <a:gd name="T54" fmla="*/ 82 w 82"/>
                <a:gd name="T55" fmla="*/ 25 h 60"/>
                <a:gd name="T56" fmla="*/ 77 w 82"/>
                <a:gd name="T57" fmla="*/ 20 h 60"/>
                <a:gd name="T58" fmla="*/ 75 w 82"/>
                <a:gd name="T59" fmla="*/ 19 h 60"/>
                <a:gd name="T60" fmla="*/ 73 w 82"/>
                <a:gd name="T61" fmla="*/ 20 h 60"/>
                <a:gd name="T62" fmla="*/ 68 w 82"/>
                <a:gd name="T63" fmla="*/ 22 h 60"/>
                <a:gd name="T64" fmla="*/ 67 w 82"/>
                <a:gd name="T65" fmla="*/ 20 h 60"/>
                <a:gd name="T66" fmla="*/ 62 w 82"/>
                <a:gd name="T67" fmla="*/ 19 h 60"/>
                <a:gd name="T68" fmla="*/ 60 w 82"/>
                <a:gd name="T69" fmla="*/ 17 h 60"/>
                <a:gd name="T70" fmla="*/ 60 w 82"/>
                <a:gd name="T71" fmla="*/ 14 h 60"/>
                <a:gd name="T72" fmla="*/ 60 w 82"/>
                <a:gd name="T73" fmla="*/ 4 h 60"/>
                <a:gd name="T74" fmla="*/ 65 w 82"/>
                <a:gd name="T75" fmla="*/ 4 h 60"/>
                <a:gd name="T76" fmla="*/ 68 w 82"/>
                <a:gd name="T77" fmla="*/ 2 h 60"/>
                <a:gd name="T78" fmla="*/ 67 w 82"/>
                <a:gd name="T79" fmla="*/ 0 h 60"/>
                <a:gd name="T80" fmla="*/ 55 w 82"/>
                <a:gd name="T81" fmla="*/ 0 h 60"/>
                <a:gd name="T82" fmla="*/ 50 w 82"/>
                <a:gd name="T83" fmla="*/ 0 h 60"/>
                <a:gd name="T84" fmla="*/ 33 w 82"/>
                <a:gd name="T85" fmla="*/ 5 h 60"/>
                <a:gd name="T86" fmla="*/ 27 w 82"/>
                <a:gd name="T87" fmla="*/ 9 h 60"/>
                <a:gd name="T88" fmla="*/ 10 w 82"/>
                <a:gd name="T89" fmla="*/ 17 h 60"/>
                <a:gd name="T90" fmla="*/ 5 w 82"/>
                <a:gd name="T91" fmla="*/ 19 h 60"/>
                <a:gd name="T92" fmla="*/ 3 w 82"/>
                <a:gd name="T93" fmla="*/ 19 h 60"/>
                <a:gd name="T94" fmla="*/ 2 w 82"/>
                <a:gd name="T95" fmla="*/ 19 h 60"/>
                <a:gd name="T96" fmla="*/ 2 w 82"/>
                <a:gd name="T97" fmla="*/ 20 h 60"/>
                <a:gd name="T98" fmla="*/ 0 w 82"/>
                <a:gd name="T99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2" h="60">
                  <a:moveTo>
                    <a:pt x="0" y="22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5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3" y="29"/>
                  </a:lnTo>
                  <a:lnTo>
                    <a:pt x="25" y="30"/>
                  </a:lnTo>
                  <a:lnTo>
                    <a:pt x="27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28" y="49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5" y="49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8" y="55"/>
                  </a:lnTo>
                  <a:lnTo>
                    <a:pt x="63" y="50"/>
                  </a:lnTo>
                  <a:lnTo>
                    <a:pt x="63" y="47"/>
                  </a:lnTo>
                  <a:lnTo>
                    <a:pt x="65" y="45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3" y="39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77" y="20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20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5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8" y="7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9"/>
                  </a:lnTo>
                  <a:lnTo>
                    <a:pt x="20" y="12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" name="Freeform 642"/>
            <p:cNvSpPr>
              <a:spLocks/>
            </p:cNvSpPr>
            <p:nvPr/>
          </p:nvSpPr>
          <p:spPr bwMode="auto">
            <a:xfrm>
              <a:off x="4746075" y="5663720"/>
              <a:ext cx="16203" cy="6751"/>
            </a:xfrm>
            <a:custGeom>
              <a:avLst/>
              <a:gdLst>
                <a:gd name="T0" fmla="*/ 12 w 12"/>
                <a:gd name="T1" fmla="*/ 1 h 5"/>
                <a:gd name="T2" fmla="*/ 10 w 12"/>
                <a:gd name="T3" fmla="*/ 1 h 5"/>
                <a:gd name="T4" fmla="*/ 10 w 12"/>
                <a:gd name="T5" fmla="*/ 1 h 5"/>
                <a:gd name="T6" fmla="*/ 2 w 12"/>
                <a:gd name="T7" fmla="*/ 0 h 5"/>
                <a:gd name="T8" fmla="*/ 2 w 12"/>
                <a:gd name="T9" fmla="*/ 0 h 5"/>
                <a:gd name="T10" fmla="*/ 2 w 12"/>
                <a:gd name="T11" fmla="*/ 0 h 5"/>
                <a:gd name="T12" fmla="*/ 2 w 12"/>
                <a:gd name="T13" fmla="*/ 0 h 5"/>
                <a:gd name="T14" fmla="*/ 0 w 12"/>
                <a:gd name="T15" fmla="*/ 1 h 5"/>
                <a:gd name="T16" fmla="*/ 0 w 12"/>
                <a:gd name="T17" fmla="*/ 1 h 5"/>
                <a:gd name="T18" fmla="*/ 2 w 12"/>
                <a:gd name="T19" fmla="*/ 1 h 5"/>
                <a:gd name="T20" fmla="*/ 4 w 12"/>
                <a:gd name="T21" fmla="*/ 3 h 5"/>
                <a:gd name="T22" fmla="*/ 5 w 12"/>
                <a:gd name="T23" fmla="*/ 5 h 5"/>
                <a:gd name="T24" fmla="*/ 5 w 12"/>
                <a:gd name="T25" fmla="*/ 5 h 5"/>
                <a:gd name="T26" fmla="*/ 10 w 12"/>
                <a:gd name="T27" fmla="*/ 3 h 5"/>
                <a:gd name="T28" fmla="*/ 12 w 12"/>
                <a:gd name="T29" fmla="*/ 1 h 5"/>
                <a:gd name="T30" fmla="*/ 12 w 12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12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" name="Freeform 643"/>
            <p:cNvSpPr>
              <a:spLocks/>
            </p:cNvSpPr>
            <p:nvPr/>
          </p:nvSpPr>
          <p:spPr bwMode="auto">
            <a:xfrm>
              <a:off x="4762279" y="5647517"/>
              <a:ext cx="22955" cy="17553"/>
            </a:xfrm>
            <a:custGeom>
              <a:avLst/>
              <a:gdLst>
                <a:gd name="T0" fmla="*/ 17 w 17"/>
                <a:gd name="T1" fmla="*/ 3 h 13"/>
                <a:gd name="T2" fmla="*/ 15 w 17"/>
                <a:gd name="T3" fmla="*/ 2 h 13"/>
                <a:gd name="T4" fmla="*/ 13 w 17"/>
                <a:gd name="T5" fmla="*/ 2 h 13"/>
                <a:gd name="T6" fmla="*/ 12 w 17"/>
                <a:gd name="T7" fmla="*/ 0 h 13"/>
                <a:gd name="T8" fmla="*/ 12 w 17"/>
                <a:gd name="T9" fmla="*/ 0 h 13"/>
                <a:gd name="T10" fmla="*/ 12 w 17"/>
                <a:gd name="T11" fmla="*/ 0 h 13"/>
                <a:gd name="T12" fmla="*/ 5 w 17"/>
                <a:gd name="T13" fmla="*/ 7 h 13"/>
                <a:gd name="T14" fmla="*/ 2 w 17"/>
                <a:gd name="T15" fmla="*/ 10 h 13"/>
                <a:gd name="T16" fmla="*/ 2 w 17"/>
                <a:gd name="T17" fmla="*/ 12 h 13"/>
                <a:gd name="T18" fmla="*/ 0 w 17"/>
                <a:gd name="T19" fmla="*/ 12 h 13"/>
                <a:gd name="T20" fmla="*/ 2 w 17"/>
                <a:gd name="T21" fmla="*/ 13 h 13"/>
                <a:gd name="T22" fmla="*/ 2 w 17"/>
                <a:gd name="T23" fmla="*/ 13 h 13"/>
                <a:gd name="T24" fmla="*/ 2 w 17"/>
                <a:gd name="T25" fmla="*/ 13 h 13"/>
                <a:gd name="T26" fmla="*/ 5 w 17"/>
                <a:gd name="T27" fmla="*/ 12 h 13"/>
                <a:gd name="T28" fmla="*/ 5 w 17"/>
                <a:gd name="T29" fmla="*/ 12 h 13"/>
                <a:gd name="T30" fmla="*/ 8 w 17"/>
                <a:gd name="T31" fmla="*/ 10 h 13"/>
                <a:gd name="T32" fmla="*/ 13 w 17"/>
                <a:gd name="T33" fmla="*/ 8 h 13"/>
                <a:gd name="T34" fmla="*/ 13 w 17"/>
                <a:gd name="T35" fmla="*/ 8 h 13"/>
                <a:gd name="T36" fmla="*/ 15 w 17"/>
                <a:gd name="T37" fmla="*/ 7 h 13"/>
                <a:gd name="T38" fmla="*/ 17 w 17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">
                  <a:moveTo>
                    <a:pt x="17" y="3"/>
                  </a:move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" name="Freeform 644"/>
            <p:cNvSpPr>
              <a:spLocks/>
            </p:cNvSpPr>
            <p:nvPr/>
          </p:nvSpPr>
          <p:spPr bwMode="auto">
            <a:xfrm>
              <a:off x="4850045" y="3175183"/>
              <a:ext cx="4051" cy="12152"/>
            </a:xfrm>
            <a:custGeom>
              <a:avLst/>
              <a:gdLst>
                <a:gd name="T0" fmla="*/ 0 w 3"/>
                <a:gd name="T1" fmla="*/ 5 h 9"/>
                <a:gd name="T2" fmla="*/ 2 w 3"/>
                <a:gd name="T3" fmla="*/ 7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3 w 3"/>
                <a:gd name="T11" fmla="*/ 9 h 9"/>
                <a:gd name="T12" fmla="*/ 3 w 3"/>
                <a:gd name="T13" fmla="*/ 9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5 h 9"/>
                <a:gd name="T20" fmla="*/ 3 w 3"/>
                <a:gd name="T21" fmla="*/ 2 h 9"/>
                <a:gd name="T22" fmla="*/ 2 w 3"/>
                <a:gd name="T23" fmla="*/ 2 h 9"/>
                <a:gd name="T24" fmla="*/ 3 w 3"/>
                <a:gd name="T25" fmla="*/ 2 h 9"/>
                <a:gd name="T26" fmla="*/ 3 w 3"/>
                <a:gd name="T27" fmla="*/ 0 h 9"/>
                <a:gd name="T28" fmla="*/ 3 w 3"/>
                <a:gd name="T29" fmla="*/ 0 h 9"/>
                <a:gd name="T30" fmla="*/ 3 w 3"/>
                <a:gd name="T31" fmla="*/ 0 h 9"/>
                <a:gd name="T32" fmla="*/ 3 w 3"/>
                <a:gd name="T33" fmla="*/ 0 h 9"/>
                <a:gd name="T34" fmla="*/ 2 w 3"/>
                <a:gd name="T35" fmla="*/ 2 h 9"/>
                <a:gd name="T36" fmla="*/ 2 w 3"/>
                <a:gd name="T37" fmla="*/ 2 h 9"/>
                <a:gd name="T38" fmla="*/ 0 w 3"/>
                <a:gd name="T39" fmla="*/ 4 h 9"/>
                <a:gd name="T40" fmla="*/ 0 w 3"/>
                <a:gd name="T41" fmla="*/ 4 h 9"/>
                <a:gd name="T42" fmla="*/ 0 w 3"/>
                <a:gd name="T4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0" y="5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" name="Freeform 645"/>
            <p:cNvSpPr>
              <a:spLocks/>
            </p:cNvSpPr>
            <p:nvPr/>
          </p:nvSpPr>
          <p:spPr bwMode="auto">
            <a:xfrm>
              <a:off x="5843840" y="1220000"/>
              <a:ext cx="16203" cy="13503"/>
            </a:xfrm>
            <a:custGeom>
              <a:avLst/>
              <a:gdLst>
                <a:gd name="T0" fmla="*/ 12 w 12"/>
                <a:gd name="T1" fmla="*/ 5 h 10"/>
                <a:gd name="T2" fmla="*/ 10 w 12"/>
                <a:gd name="T3" fmla="*/ 2 h 10"/>
                <a:gd name="T4" fmla="*/ 7 w 12"/>
                <a:gd name="T5" fmla="*/ 0 h 10"/>
                <a:gd name="T6" fmla="*/ 5 w 12"/>
                <a:gd name="T7" fmla="*/ 0 h 10"/>
                <a:gd name="T8" fmla="*/ 3 w 12"/>
                <a:gd name="T9" fmla="*/ 0 h 10"/>
                <a:gd name="T10" fmla="*/ 3 w 12"/>
                <a:gd name="T11" fmla="*/ 0 h 10"/>
                <a:gd name="T12" fmla="*/ 2 w 12"/>
                <a:gd name="T13" fmla="*/ 2 h 10"/>
                <a:gd name="T14" fmla="*/ 2 w 12"/>
                <a:gd name="T15" fmla="*/ 2 h 10"/>
                <a:gd name="T16" fmla="*/ 0 w 12"/>
                <a:gd name="T17" fmla="*/ 3 h 10"/>
                <a:gd name="T18" fmla="*/ 0 w 12"/>
                <a:gd name="T19" fmla="*/ 3 h 10"/>
                <a:gd name="T20" fmla="*/ 2 w 12"/>
                <a:gd name="T21" fmla="*/ 7 h 10"/>
                <a:gd name="T22" fmla="*/ 5 w 12"/>
                <a:gd name="T23" fmla="*/ 10 h 10"/>
                <a:gd name="T24" fmla="*/ 7 w 12"/>
                <a:gd name="T25" fmla="*/ 10 h 10"/>
                <a:gd name="T26" fmla="*/ 7 w 12"/>
                <a:gd name="T27" fmla="*/ 10 h 10"/>
                <a:gd name="T28" fmla="*/ 7 w 12"/>
                <a:gd name="T29" fmla="*/ 10 h 10"/>
                <a:gd name="T30" fmla="*/ 10 w 12"/>
                <a:gd name="T31" fmla="*/ 8 h 10"/>
                <a:gd name="T32" fmla="*/ 12 w 12"/>
                <a:gd name="T33" fmla="*/ 7 h 10"/>
                <a:gd name="T34" fmla="*/ 12 w 12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2" y="7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" name="Freeform 646"/>
            <p:cNvSpPr>
              <a:spLocks/>
            </p:cNvSpPr>
            <p:nvPr/>
          </p:nvSpPr>
          <p:spPr bwMode="auto">
            <a:xfrm>
              <a:off x="5846540" y="1213249"/>
              <a:ext cx="8102" cy="4050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0 h 3"/>
                <a:gd name="T4" fmla="*/ 1 w 6"/>
                <a:gd name="T5" fmla="*/ 0 h 3"/>
                <a:gd name="T6" fmla="*/ 1 w 6"/>
                <a:gd name="T7" fmla="*/ 0 h 3"/>
                <a:gd name="T8" fmla="*/ 0 w 6"/>
                <a:gd name="T9" fmla="*/ 2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5 w 6"/>
                <a:gd name="T21" fmla="*/ 3 h 3"/>
                <a:gd name="T22" fmla="*/ 5 w 6"/>
                <a:gd name="T23" fmla="*/ 3 h 3"/>
                <a:gd name="T24" fmla="*/ 6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" name="Freeform 647"/>
            <p:cNvSpPr>
              <a:spLocks/>
            </p:cNvSpPr>
            <p:nvPr/>
          </p:nvSpPr>
          <p:spPr bwMode="auto">
            <a:xfrm>
              <a:off x="5799281" y="1283463"/>
              <a:ext cx="0" cy="4050"/>
            </a:xfrm>
            <a:custGeom>
              <a:avLst/>
              <a:gdLst>
                <a:gd name="T0" fmla="*/ 0 h 3"/>
                <a:gd name="T1" fmla="*/ 0 h 3"/>
                <a:gd name="T2" fmla="*/ 0 h 3"/>
                <a:gd name="T3" fmla="*/ 0 h 3"/>
                <a:gd name="T4" fmla="*/ 1 h 3"/>
                <a:gd name="T5" fmla="*/ 1 h 3"/>
                <a:gd name="T6" fmla="*/ 1 h 3"/>
                <a:gd name="T7" fmla="*/ 3 h 3"/>
                <a:gd name="T8" fmla="*/ 1 h 3"/>
                <a:gd name="T9" fmla="*/ 1 h 3"/>
                <a:gd name="T10" fmla="*/ 1 h 3"/>
                <a:gd name="T11" fmla="*/ 0 h 3"/>
                <a:gd name="T12" fmla="*/ 0 h 3"/>
                <a:gd name="T1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" name="Freeform 648"/>
            <p:cNvSpPr>
              <a:spLocks/>
            </p:cNvSpPr>
            <p:nvPr/>
          </p:nvSpPr>
          <p:spPr bwMode="auto">
            <a:xfrm>
              <a:off x="5873546" y="1220000"/>
              <a:ext cx="6752" cy="4050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1 w 5"/>
                <a:gd name="T13" fmla="*/ 2 h 3"/>
                <a:gd name="T14" fmla="*/ 3 w 5"/>
                <a:gd name="T15" fmla="*/ 3 h 3"/>
                <a:gd name="T16" fmla="*/ 3 w 5"/>
                <a:gd name="T17" fmla="*/ 3 h 3"/>
                <a:gd name="T18" fmla="*/ 3 w 5"/>
                <a:gd name="T19" fmla="*/ 2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1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" name="Freeform 649"/>
            <p:cNvSpPr>
              <a:spLocks/>
            </p:cNvSpPr>
            <p:nvPr/>
          </p:nvSpPr>
          <p:spPr bwMode="auto">
            <a:xfrm>
              <a:off x="5785779" y="1303717"/>
              <a:ext cx="28356" cy="14852"/>
            </a:xfrm>
            <a:custGeom>
              <a:avLst/>
              <a:gdLst>
                <a:gd name="T0" fmla="*/ 0 w 21"/>
                <a:gd name="T1" fmla="*/ 5 h 11"/>
                <a:gd name="T2" fmla="*/ 1 w 21"/>
                <a:gd name="T3" fmla="*/ 6 h 11"/>
                <a:gd name="T4" fmla="*/ 1 w 21"/>
                <a:gd name="T5" fmla="*/ 8 h 11"/>
                <a:gd name="T6" fmla="*/ 3 w 21"/>
                <a:gd name="T7" fmla="*/ 8 h 11"/>
                <a:gd name="T8" fmla="*/ 8 w 21"/>
                <a:gd name="T9" fmla="*/ 10 h 11"/>
                <a:gd name="T10" fmla="*/ 13 w 21"/>
                <a:gd name="T11" fmla="*/ 11 h 11"/>
                <a:gd name="T12" fmla="*/ 15 w 21"/>
                <a:gd name="T13" fmla="*/ 11 h 11"/>
                <a:gd name="T14" fmla="*/ 16 w 21"/>
                <a:gd name="T15" fmla="*/ 10 h 11"/>
                <a:gd name="T16" fmla="*/ 20 w 21"/>
                <a:gd name="T17" fmla="*/ 11 h 11"/>
                <a:gd name="T18" fmla="*/ 20 w 21"/>
                <a:gd name="T19" fmla="*/ 11 h 11"/>
                <a:gd name="T20" fmla="*/ 21 w 21"/>
                <a:gd name="T21" fmla="*/ 10 h 11"/>
                <a:gd name="T22" fmla="*/ 21 w 21"/>
                <a:gd name="T23" fmla="*/ 10 h 11"/>
                <a:gd name="T24" fmla="*/ 21 w 21"/>
                <a:gd name="T25" fmla="*/ 10 h 11"/>
                <a:gd name="T26" fmla="*/ 20 w 21"/>
                <a:gd name="T27" fmla="*/ 8 h 11"/>
                <a:gd name="T28" fmla="*/ 20 w 21"/>
                <a:gd name="T29" fmla="*/ 8 h 11"/>
                <a:gd name="T30" fmla="*/ 18 w 21"/>
                <a:gd name="T31" fmla="*/ 5 h 11"/>
                <a:gd name="T32" fmla="*/ 16 w 21"/>
                <a:gd name="T33" fmla="*/ 5 h 11"/>
                <a:gd name="T34" fmla="*/ 10 w 21"/>
                <a:gd name="T35" fmla="*/ 1 h 11"/>
                <a:gd name="T36" fmla="*/ 6 w 21"/>
                <a:gd name="T37" fmla="*/ 0 h 11"/>
                <a:gd name="T38" fmla="*/ 3 w 21"/>
                <a:gd name="T39" fmla="*/ 0 h 11"/>
                <a:gd name="T40" fmla="*/ 3 w 21"/>
                <a:gd name="T41" fmla="*/ 0 h 11"/>
                <a:gd name="T42" fmla="*/ 0 w 21"/>
                <a:gd name="T43" fmla="*/ 3 h 11"/>
                <a:gd name="T44" fmla="*/ 0 w 21"/>
                <a:gd name="T45" fmla="*/ 3 h 11"/>
                <a:gd name="T46" fmla="*/ 0 w 21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1">
                  <a:moveTo>
                    <a:pt x="0" y="5"/>
                  </a:moveTo>
                  <a:lnTo>
                    <a:pt x="1" y="6"/>
                  </a:lnTo>
                  <a:lnTo>
                    <a:pt x="1" y="8"/>
                  </a:lnTo>
                  <a:lnTo>
                    <a:pt x="3" y="8"/>
                  </a:lnTo>
                  <a:lnTo>
                    <a:pt x="8" y="10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" name="Freeform 650"/>
            <p:cNvSpPr>
              <a:spLocks/>
            </p:cNvSpPr>
            <p:nvPr/>
          </p:nvSpPr>
          <p:spPr bwMode="auto">
            <a:xfrm>
              <a:off x="5807383" y="1244305"/>
              <a:ext cx="5401" cy="2701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2 w 4"/>
                <a:gd name="T13" fmla="*/ 2 h 2"/>
                <a:gd name="T14" fmla="*/ 4 w 4"/>
                <a:gd name="T15" fmla="*/ 2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" name="Freeform 651"/>
            <p:cNvSpPr>
              <a:spLocks/>
            </p:cNvSpPr>
            <p:nvPr/>
          </p:nvSpPr>
          <p:spPr bwMode="auto">
            <a:xfrm>
              <a:off x="5837089" y="1256458"/>
              <a:ext cx="20254" cy="27005"/>
            </a:xfrm>
            <a:custGeom>
              <a:avLst/>
              <a:gdLst>
                <a:gd name="T0" fmla="*/ 5 w 15"/>
                <a:gd name="T1" fmla="*/ 0 h 20"/>
                <a:gd name="T2" fmla="*/ 2 w 15"/>
                <a:gd name="T3" fmla="*/ 0 h 20"/>
                <a:gd name="T4" fmla="*/ 2 w 15"/>
                <a:gd name="T5" fmla="*/ 0 h 20"/>
                <a:gd name="T6" fmla="*/ 0 w 15"/>
                <a:gd name="T7" fmla="*/ 0 h 20"/>
                <a:gd name="T8" fmla="*/ 0 w 15"/>
                <a:gd name="T9" fmla="*/ 5 h 20"/>
                <a:gd name="T10" fmla="*/ 0 w 15"/>
                <a:gd name="T11" fmla="*/ 5 h 20"/>
                <a:gd name="T12" fmla="*/ 2 w 15"/>
                <a:gd name="T13" fmla="*/ 16 h 20"/>
                <a:gd name="T14" fmla="*/ 2 w 15"/>
                <a:gd name="T15" fmla="*/ 18 h 20"/>
                <a:gd name="T16" fmla="*/ 3 w 15"/>
                <a:gd name="T17" fmla="*/ 18 h 20"/>
                <a:gd name="T18" fmla="*/ 3 w 15"/>
                <a:gd name="T19" fmla="*/ 20 h 20"/>
                <a:gd name="T20" fmla="*/ 5 w 15"/>
                <a:gd name="T21" fmla="*/ 20 h 20"/>
                <a:gd name="T22" fmla="*/ 5 w 15"/>
                <a:gd name="T23" fmla="*/ 20 h 20"/>
                <a:gd name="T24" fmla="*/ 5 w 15"/>
                <a:gd name="T25" fmla="*/ 20 h 20"/>
                <a:gd name="T26" fmla="*/ 7 w 15"/>
                <a:gd name="T27" fmla="*/ 20 h 20"/>
                <a:gd name="T28" fmla="*/ 8 w 15"/>
                <a:gd name="T29" fmla="*/ 20 h 20"/>
                <a:gd name="T30" fmla="*/ 8 w 15"/>
                <a:gd name="T31" fmla="*/ 20 h 20"/>
                <a:gd name="T32" fmla="*/ 10 w 15"/>
                <a:gd name="T33" fmla="*/ 20 h 20"/>
                <a:gd name="T34" fmla="*/ 10 w 15"/>
                <a:gd name="T35" fmla="*/ 20 h 20"/>
                <a:gd name="T36" fmla="*/ 15 w 15"/>
                <a:gd name="T37" fmla="*/ 13 h 20"/>
                <a:gd name="T38" fmla="*/ 15 w 15"/>
                <a:gd name="T39" fmla="*/ 13 h 20"/>
                <a:gd name="T40" fmla="*/ 15 w 15"/>
                <a:gd name="T41" fmla="*/ 11 h 20"/>
                <a:gd name="T42" fmla="*/ 15 w 15"/>
                <a:gd name="T43" fmla="*/ 10 h 20"/>
                <a:gd name="T44" fmla="*/ 15 w 15"/>
                <a:gd name="T45" fmla="*/ 10 h 20"/>
                <a:gd name="T46" fmla="*/ 12 w 15"/>
                <a:gd name="T47" fmla="*/ 5 h 20"/>
                <a:gd name="T48" fmla="*/ 12 w 15"/>
                <a:gd name="T49" fmla="*/ 5 h 20"/>
                <a:gd name="T50" fmla="*/ 5 w 15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0">
                  <a:moveTo>
                    <a:pt x="5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" name="Freeform 652"/>
            <p:cNvSpPr>
              <a:spLocks/>
            </p:cNvSpPr>
            <p:nvPr/>
          </p:nvSpPr>
          <p:spPr bwMode="auto">
            <a:xfrm>
              <a:off x="5874896" y="1209198"/>
              <a:ext cx="6752" cy="8102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2 w 5"/>
                <a:gd name="T7" fmla="*/ 0 h 6"/>
                <a:gd name="T8" fmla="*/ 2 w 5"/>
                <a:gd name="T9" fmla="*/ 0 h 6"/>
                <a:gd name="T10" fmla="*/ 0 w 5"/>
                <a:gd name="T11" fmla="*/ 3 h 6"/>
                <a:gd name="T12" fmla="*/ 0 w 5"/>
                <a:gd name="T13" fmla="*/ 3 h 6"/>
                <a:gd name="T14" fmla="*/ 0 w 5"/>
                <a:gd name="T15" fmla="*/ 3 h 6"/>
                <a:gd name="T16" fmla="*/ 0 w 5"/>
                <a:gd name="T17" fmla="*/ 5 h 6"/>
                <a:gd name="T18" fmla="*/ 0 w 5"/>
                <a:gd name="T19" fmla="*/ 5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6 h 6"/>
                <a:gd name="T26" fmla="*/ 4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1 h 6"/>
                <a:gd name="T34" fmla="*/ 5 w 5"/>
                <a:gd name="T35" fmla="*/ 0 h 6"/>
                <a:gd name="T36" fmla="*/ 5 w 5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" name="Freeform 653"/>
            <p:cNvSpPr>
              <a:spLocks/>
            </p:cNvSpPr>
            <p:nvPr/>
          </p:nvSpPr>
          <p:spPr bwMode="auto">
            <a:xfrm>
              <a:off x="5806032" y="1256458"/>
              <a:ext cx="1351" cy="1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" name="Freeform 654"/>
            <p:cNvSpPr>
              <a:spLocks/>
            </p:cNvSpPr>
            <p:nvPr/>
          </p:nvSpPr>
          <p:spPr bwMode="auto">
            <a:xfrm>
              <a:off x="5806032" y="1271310"/>
              <a:ext cx="33757" cy="43208"/>
            </a:xfrm>
            <a:custGeom>
              <a:avLst/>
              <a:gdLst>
                <a:gd name="T0" fmla="*/ 21 w 25"/>
                <a:gd name="T1" fmla="*/ 4 h 32"/>
                <a:gd name="T2" fmla="*/ 20 w 25"/>
                <a:gd name="T3" fmla="*/ 0 h 32"/>
                <a:gd name="T4" fmla="*/ 18 w 25"/>
                <a:gd name="T5" fmla="*/ 0 h 32"/>
                <a:gd name="T6" fmla="*/ 18 w 25"/>
                <a:gd name="T7" fmla="*/ 0 h 32"/>
                <a:gd name="T8" fmla="*/ 16 w 25"/>
                <a:gd name="T9" fmla="*/ 0 h 32"/>
                <a:gd name="T10" fmla="*/ 15 w 25"/>
                <a:gd name="T11" fmla="*/ 0 h 32"/>
                <a:gd name="T12" fmla="*/ 15 w 25"/>
                <a:gd name="T13" fmla="*/ 0 h 32"/>
                <a:gd name="T14" fmla="*/ 15 w 25"/>
                <a:gd name="T15" fmla="*/ 2 h 32"/>
                <a:gd name="T16" fmla="*/ 16 w 25"/>
                <a:gd name="T17" fmla="*/ 2 h 32"/>
                <a:gd name="T18" fmla="*/ 16 w 25"/>
                <a:gd name="T19" fmla="*/ 4 h 32"/>
                <a:gd name="T20" fmla="*/ 18 w 25"/>
                <a:gd name="T21" fmla="*/ 5 h 32"/>
                <a:gd name="T22" fmla="*/ 18 w 25"/>
                <a:gd name="T23" fmla="*/ 7 h 32"/>
                <a:gd name="T24" fmla="*/ 11 w 25"/>
                <a:gd name="T25" fmla="*/ 9 h 32"/>
                <a:gd name="T26" fmla="*/ 11 w 25"/>
                <a:gd name="T27" fmla="*/ 9 h 32"/>
                <a:gd name="T28" fmla="*/ 10 w 25"/>
                <a:gd name="T29" fmla="*/ 7 h 32"/>
                <a:gd name="T30" fmla="*/ 10 w 25"/>
                <a:gd name="T31" fmla="*/ 7 h 32"/>
                <a:gd name="T32" fmla="*/ 10 w 25"/>
                <a:gd name="T33" fmla="*/ 7 h 32"/>
                <a:gd name="T34" fmla="*/ 6 w 25"/>
                <a:gd name="T35" fmla="*/ 10 h 32"/>
                <a:gd name="T36" fmla="*/ 5 w 25"/>
                <a:gd name="T37" fmla="*/ 12 h 32"/>
                <a:gd name="T38" fmla="*/ 1 w 25"/>
                <a:gd name="T39" fmla="*/ 15 h 32"/>
                <a:gd name="T40" fmla="*/ 0 w 25"/>
                <a:gd name="T41" fmla="*/ 20 h 32"/>
                <a:gd name="T42" fmla="*/ 1 w 25"/>
                <a:gd name="T43" fmla="*/ 24 h 32"/>
                <a:gd name="T44" fmla="*/ 8 w 25"/>
                <a:gd name="T45" fmla="*/ 32 h 32"/>
                <a:gd name="T46" fmla="*/ 8 w 25"/>
                <a:gd name="T47" fmla="*/ 32 h 32"/>
                <a:gd name="T48" fmla="*/ 10 w 25"/>
                <a:gd name="T49" fmla="*/ 32 h 32"/>
                <a:gd name="T50" fmla="*/ 11 w 25"/>
                <a:gd name="T51" fmla="*/ 32 h 32"/>
                <a:gd name="T52" fmla="*/ 13 w 25"/>
                <a:gd name="T53" fmla="*/ 32 h 32"/>
                <a:gd name="T54" fmla="*/ 15 w 25"/>
                <a:gd name="T55" fmla="*/ 29 h 32"/>
                <a:gd name="T56" fmla="*/ 21 w 25"/>
                <a:gd name="T57" fmla="*/ 22 h 32"/>
                <a:gd name="T58" fmla="*/ 25 w 25"/>
                <a:gd name="T59" fmla="*/ 17 h 32"/>
                <a:gd name="T60" fmla="*/ 25 w 25"/>
                <a:gd name="T61" fmla="*/ 15 h 32"/>
                <a:gd name="T62" fmla="*/ 25 w 25"/>
                <a:gd name="T63" fmla="*/ 14 h 32"/>
                <a:gd name="T64" fmla="*/ 25 w 25"/>
                <a:gd name="T65" fmla="*/ 10 h 32"/>
                <a:gd name="T66" fmla="*/ 21 w 25"/>
                <a:gd name="T6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2">
                  <a:moveTo>
                    <a:pt x="21" y="4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29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1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" name="Freeform 655"/>
            <p:cNvSpPr>
              <a:spLocks/>
            </p:cNvSpPr>
            <p:nvPr/>
          </p:nvSpPr>
          <p:spPr bwMode="auto">
            <a:xfrm>
              <a:off x="5900551" y="1199747"/>
              <a:ext cx="37807" cy="27005"/>
            </a:xfrm>
            <a:custGeom>
              <a:avLst/>
              <a:gdLst>
                <a:gd name="T0" fmla="*/ 28 w 28"/>
                <a:gd name="T1" fmla="*/ 10 h 20"/>
                <a:gd name="T2" fmla="*/ 28 w 28"/>
                <a:gd name="T3" fmla="*/ 8 h 20"/>
                <a:gd name="T4" fmla="*/ 28 w 28"/>
                <a:gd name="T5" fmla="*/ 8 h 20"/>
                <a:gd name="T6" fmla="*/ 28 w 28"/>
                <a:gd name="T7" fmla="*/ 8 h 20"/>
                <a:gd name="T8" fmla="*/ 26 w 28"/>
                <a:gd name="T9" fmla="*/ 8 h 20"/>
                <a:gd name="T10" fmla="*/ 26 w 28"/>
                <a:gd name="T11" fmla="*/ 10 h 20"/>
                <a:gd name="T12" fmla="*/ 25 w 28"/>
                <a:gd name="T13" fmla="*/ 10 h 20"/>
                <a:gd name="T14" fmla="*/ 25 w 28"/>
                <a:gd name="T15" fmla="*/ 12 h 20"/>
                <a:gd name="T16" fmla="*/ 20 w 28"/>
                <a:gd name="T17" fmla="*/ 8 h 20"/>
                <a:gd name="T18" fmla="*/ 18 w 28"/>
                <a:gd name="T19" fmla="*/ 5 h 20"/>
                <a:gd name="T20" fmla="*/ 13 w 28"/>
                <a:gd name="T21" fmla="*/ 2 h 20"/>
                <a:gd name="T22" fmla="*/ 8 w 28"/>
                <a:gd name="T23" fmla="*/ 0 h 20"/>
                <a:gd name="T24" fmla="*/ 8 w 28"/>
                <a:gd name="T25" fmla="*/ 2 h 20"/>
                <a:gd name="T26" fmla="*/ 1 w 28"/>
                <a:gd name="T27" fmla="*/ 8 h 20"/>
                <a:gd name="T28" fmla="*/ 0 w 28"/>
                <a:gd name="T29" fmla="*/ 12 h 20"/>
                <a:gd name="T30" fmla="*/ 0 w 28"/>
                <a:gd name="T31" fmla="*/ 13 h 20"/>
                <a:gd name="T32" fmla="*/ 1 w 28"/>
                <a:gd name="T33" fmla="*/ 13 h 20"/>
                <a:gd name="T34" fmla="*/ 8 w 28"/>
                <a:gd name="T35" fmla="*/ 20 h 20"/>
                <a:gd name="T36" fmla="*/ 10 w 28"/>
                <a:gd name="T37" fmla="*/ 20 h 20"/>
                <a:gd name="T38" fmla="*/ 11 w 28"/>
                <a:gd name="T39" fmla="*/ 20 h 20"/>
                <a:gd name="T40" fmla="*/ 25 w 28"/>
                <a:gd name="T41" fmla="*/ 15 h 20"/>
                <a:gd name="T42" fmla="*/ 28 w 28"/>
                <a:gd name="T43" fmla="*/ 12 h 20"/>
                <a:gd name="T44" fmla="*/ 28 w 28"/>
                <a:gd name="T45" fmla="*/ 12 h 20"/>
                <a:gd name="T46" fmla="*/ 28 w 28"/>
                <a:gd name="T47" fmla="*/ 12 h 20"/>
                <a:gd name="T48" fmla="*/ 28 w 28"/>
                <a:gd name="T49" fmla="*/ 10 h 20"/>
                <a:gd name="T50" fmla="*/ 28 w 28"/>
                <a:gd name="T5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0">
                  <a:moveTo>
                    <a:pt x="28" y="10"/>
                  </a:move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3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25" y="15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" name="Freeform 656"/>
            <p:cNvSpPr>
              <a:spLocks/>
            </p:cNvSpPr>
            <p:nvPr/>
          </p:nvSpPr>
          <p:spPr bwMode="auto">
            <a:xfrm>
              <a:off x="5887048" y="1215950"/>
              <a:ext cx="6752" cy="6751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1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5 h 5"/>
                <a:gd name="T16" fmla="*/ 3 w 5"/>
                <a:gd name="T17" fmla="*/ 3 h 5"/>
                <a:gd name="T18" fmla="*/ 5 w 5"/>
                <a:gd name="T19" fmla="*/ 1 h 5"/>
                <a:gd name="T20" fmla="*/ 5 w 5"/>
                <a:gd name="T21" fmla="*/ 1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" name="Freeform 657"/>
            <p:cNvSpPr>
              <a:spLocks/>
            </p:cNvSpPr>
            <p:nvPr/>
          </p:nvSpPr>
          <p:spPr bwMode="auto">
            <a:xfrm>
              <a:off x="5924856" y="1253757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0 h 5"/>
                <a:gd name="T4" fmla="*/ 2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0 w 3"/>
                <a:gd name="T11" fmla="*/ 3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" name="Freeform 658"/>
            <p:cNvSpPr>
              <a:spLocks/>
            </p:cNvSpPr>
            <p:nvPr/>
          </p:nvSpPr>
          <p:spPr bwMode="auto">
            <a:xfrm>
              <a:off x="5766875" y="1242955"/>
              <a:ext cx="60762" cy="51310"/>
            </a:xfrm>
            <a:custGeom>
              <a:avLst/>
              <a:gdLst>
                <a:gd name="T0" fmla="*/ 45 w 45"/>
                <a:gd name="T1" fmla="*/ 1 h 38"/>
                <a:gd name="T2" fmla="*/ 42 w 45"/>
                <a:gd name="T3" fmla="*/ 0 h 38"/>
                <a:gd name="T4" fmla="*/ 42 w 45"/>
                <a:gd name="T5" fmla="*/ 0 h 38"/>
                <a:gd name="T6" fmla="*/ 37 w 45"/>
                <a:gd name="T7" fmla="*/ 6 h 38"/>
                <a:gd name="T8" fmla="*/ 32 w 45"/>
                <a:gd name="T9" fmla="*/ 18 h 38"/>
                <a:gd name="T10" fmla="*/ 24 w 45"/>
                <a:gd name="T11" fmla="*/ 20 h 38"/>
                <a:gd name="T12" fmla="*/ 22 w 45"/>
                <a:gd name="T13" fmla="*/ 18 h 38"/>
                <a:gd name="T14" fmla="*/ 22 w 45"/>
                <a:gd name="T15" fmla="*/ 16 h 38"/>
                <a:gd name="T16" fmla="*/ 19 w 45"/>
                <a:gd name="T17" fmla="*/ 15 h 38"/>
                <a:gd name="T18" fmla="*/ 14 w 45"/>
                <a:gd name="T19" fmla="*/ 15 h 38"/>
                <a:gd name="T20" fmla="*/ 12 w 45"/>
                <a:gd name="T21" fmla="*/ 16 h 38"/>
                <a:gd name="T22" fmla="*/ 12 w 45"/>
                <a:gd name="T23" fmla="*/ 20 h 38"/>
                <a:gd name="T24" fmla="*/ 7 w 45"/>
                <a:gd name="T25" fmla="*/ 21 h 38"/>
                <a:gd name="T26" fmla="*/ 5 w 45"/>
                <a:gd name="T27" fmla="*/ 20 h 38"/>
                <a:gd name="T28" fmla="*/ 0 w 45"/>
                <a:gd name="T29" fmla="*/ 20 h 38"/>
                <a:gd name="T30" fmla="*/ 0 w 45"/>
                <a:gd name="T31" fmla="*/ 20 h 38"/>
                <a:gd name="T32" fmla="*/ 2 w 45"/>
                <a:gd name="T33" fmla="*/ 25 h 38"/>
                <a:gd name="T34" fmla="*/ 5 w 45"/>
                <a:gd name="T35" fmla="*/ 25 h 38"/>
                <a:gd name="T36" fmla="*/ 9 w 45"/>
                <a:gd name="T37" fmla="*/ 23 h 38"/>
                <a:gd name="T38" fmla="*/ 12 w 45"/>
                <a:gd name="T39" fmla="*/ 23 h 38"/>
                <a:gd name="T40" fmla="*/ 9 w 45"/>
                <a:gd name="T41" fmla="*/ 30 h 38"/>
                <a:gd name="T42" fmla="*/ 7 w 45"/>
                <a:gd name="T43" fmla="*/ 31 h 38"/>
                <a:gd name="T44" fmla="*/ 7 w 45"/>
                <a:gd name="T45" fmla="*/ 33 h 38"/>
                <a:gd name="T46" fmla="*/ 7 w 45"/>
                <a:gd name="T47" fmla="*/ 36 h 38"/>
                <a:gd name="T48" fmla="*/ 7 w 45"/>
                <a:gd name="T49" fmla="*/ 38 h 38"/>
                <a:gd name="T50" fmla="*/ 15 w 45"/>
                <a:gd name="T51" fmla="*/ 33 h 38"/>
                <a:gd name="T52" fmla="*/ 20 w 45"/>
                <a:gd name="T53" fmla="*/ 31 h 38"/>
                <a:gd name="T54" fmla="*/ 20 w 45"/>
                <a:gd name="T55" fmla="*/ 28 h 38"/>
                <a:gd name="T56" fmla="*/ 22 w 45"/>
                <a:gd name="T57" fmla="*/ 26 h 38"/>
                <a:gd name="T58" fmla="*/ 24 w 45"/>
                <a:gd name="T59" fmla="*/ 28 h 38"/>
                <a:gd name="T60" fmla="*/ 25 w 45"/>
                <a:gd name="T61" fmla="*/ 30 h 38"/>
                <a:gd name="T62" fmla="*/ 27 w 45"/>
                <a:gd name="T63" fmla="*/ 31 h 38"/>
                <a:gd name="T64" fmla="*/ 30 w 45"/>
                <a:gd name="T65" fmla="*/ 30 h 38"/>
                <a:gd name="T66" fmla="*/ 45 w 45"/>
                <a:gd name="T67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8">
                  <a:moveTo>
                    <a:pt x="45" y="5"/>
                  </a:moveTo>
                  <a:lnTo>
                    <a:pt x="45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6"/>
                  </a:lnTo>
                  <a:lnTo>
                    <a:pt x="35" y="11"/>
                  </a:lnTo>
                  <a:lnTo>
                    <a:pt x="32" y="18"/>
                  </a:lnTo>
                  <a:lnTo>
                    <a:pt x="27" y="20"/>
                  </a:lnTo>
                  <a:lnTo>
                    <a:pt x="24" y="20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5"/>
                  </a:lnTo>
                  <a:lnTo>
                    <a:pt x="15" y="33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2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5" y="25"/>
                  </a:lnTo>
                  <a:lnTo>
                    <a:pt x="4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" name="Freeform 659"/>
            <p:cNvSpPr>
              <a:spLocks/>
            </p:cNvSpPr>
            <p:nvPr/>
          </p:nvSpPr>
          <p:spPr bwMode="auto">
            <a:xfrm>
              <a:off x="5379349" y="1702045"/>
              <a:ext cx="6752" cy="405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2 h 3"/>
                <a:gd name="T16" fmla="*/ 2 w 5"/>
                <a:gd name="T17" fmla="*/ 3 h 3"/>
                <a:gd name="T18" fmla="*/ 2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  <a:gd name="T28" fmla="*/ 5 w 5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" name="Freeform 660"/>
            <p:cNvSpPr>
              <a:spLocks/>
            </p:cNvSpPr>
            <p:nvPr/>
          </p:nvSpPr>
          <p:spPr bwMode="auto">
            <a:xfrm>
              <a:off x="5392852" y="1691243"/>
              <a:ext cx="16203" cy="17553"/>
            </a:xfrm>
            <a:custGeom>
              <a:avLst/>
              <a:gdLst>
                <a:gd name="T0" fmla="*/ 5 w 12"/>
                <a:gd name="T1" fmla="*/ 13 h 13"/>
                <a:gd name="T2" fmla="*/ 9 w 12"/>
                <a:gd name="T3" fmla="*/ 11 h 13"/>
                <a:gd name="T4" fmla="*/ 10 w 12"/>
                <a:gd name="T5" fmla="*/ 3 h 13"/>
                <a:gd name="T6" fmla="*/ 12 w 12"/>
                <a:gd name="T7" fmla="*/ 1 h 13"/>
                <a:gd name="T8" fmla="*/ 12 w 12"/>
                <a:gd name="T9" fmla="*/ 0 h 13"/>
                <a:gd name="T10" fmla="*/ 12 w 12"/>
                <a:gd name="T11" fmla="*/ 0 h 13"/>
                <a:gd name="T12" fmla="*/ 10 w 12"/>
                <a:gd name="T13" fmla="*/ 0 h 13"/>
                <a:gd name="T14" fmla="*/ 10 w 12"/>
                <a:gd name="T15" fmla="*/ 0 h 13"/>
                <a:gd name="T16" fmla="*/ 3 w 12"/>
                <a:gd name="T17" fmla="*/ 3 h 13"/>
                <a:gd name="T18" fmla="*/ 0 w 12"/>
                <a:gd name="T19" fmla="*/ 6 h 13"/>
                <a:gd name="T20" fmla="*/ 0 w 12"/>
                <a:gd name="T21" fmla="*/ 8 h 13"/>
                <a:gd name="T22" fmla="*/ 5 w 12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9" y="11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5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" name="Freeform 661"/>
            <p:cNvSpPr>
              <a:spLocks/>
            </p:cNvSpPr>
            <p:nvPr/>
          </p:nvSpPr>
          <p:spPr bwMode="auto">
            <a:xfrm>
              <a:off x="5446862" y="1596724"/>
              <a:ext cx="18904" cy="6751"/>
            </a:xfrm>
            <a:custGeom>
              <a:avLst/>
              <a:gdLst>
                <a:gd name="T0" fmla="*/ 0 w 14"/>
                <a:gd name="T1" fmla="*/ 3 h 5"/>
                <a:gd name="T2" fmla="*/ 0 w 14"/>
                <a:gd name="T3" fmla="*/ 3 h 5"/>
                <a:gd name="T4" fmla="*/ 2 w 14"/>
                <a:gd name="T5" fmla="*/ 5 h 5"/>
                <a:gd name="T6" fmla="*/ 2 w 14"/>
                <a:gd name="T7" fmla="*/ 5 h 5"/>
                <a:gd name="T8" fmla="*/ 4 w 14"/>
                <a:gd name="T9" fmla="*/ 5 h 5"/>
                <a:gd name="T10" fmla="*/ 7 w 14"/>
                <a:gd name="T11" fmla="*/ 5 h 5"/>
                <a:gd name="T12" fmla="*/ 10 w 14"/>
                <a:gd name="T13" fmla="*/ 5 h 5"/>
                <a:gd name="T14" fmla="*/ 10 w 14"/>
                <a:gd name="T15" fmla="*/ 5 h 5"/>
                <a:gd name="T16" fmla="*/ 12 w 14"/>
                <a:gd name="T17" fmla="*/ 5 h 5"/>
                <a:gd name="T18" fmla="*/ 14 w 14"/>
                <a:gd name="T19" fmla="*/ 5 h 5"/>
                <a:gd name="T20" fmla="*/ 5 w 14"/>
                <a:gd name="T21" fmla="*/ 1 h 5"/>
                <a:gd name="T22" fmla="*/ 4 w 14"/>
                <a:gd name="T23" fmla="*/ 0 h 5"/>
                <a:gd name="T24" fmla="*/ 2 w 14"/>
                <a:gd name="T25" fmla="*/ 0 h 5"/>
                <a:gd name="T26" fmla="*/ 2 w 14"/>
                <a:gd name="T27" fmla="*/ 1 h 5"/>
                <a:gd name="T28" fmla="*/ 0 w 14"/>
                <a:gd name="T29" fmla="*/ 3 h 5"/>
                <a:gd name="T30" fmla="*/ 0 w 14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">
                  <a:moveTo>
                    <a:pt x="0" y="3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" name="Freeform 662"/>
            <p:cNvSpPr>
              <a:spLocks/>
            </p:cNvSpPr>
            <p:nvPr/>
          </p:nvSpPr>
          <p:spPr bwMode="auto">
            <a:xfrm>
              <a:off x="5359095" y="1729050"/>
              <a:ext cx="9452" cy="2701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5 w 7"/>
                <a:gd name="T5" fmla="*/ 0 h 2"/>
                <a:gd name="T6" fmla="*/ 2 w 7"/>
                <a:gd name="T7" fmla="*/ 0 h 2"/>
                <a:gd name="T8" fmla="*/ 2 w 7"/>
                <a:gd name="T9" fmla="*/ 0 h 2"/>
                <a:gd name="T10" fmla="*/ 0 w 7"/>
                <a:gd name="T11" fmla="*/ 0 h 2"/>
                <a:gd name="T12" fmla="*/ 0 w 7"/>
                <a:gd name="T13" fmla="*/ 2 h 2"/>
                <a:gd name="T14" fmla="*/ 0 w 7"/>
                <a:gd name="T15" fmla="*/ 2 h 2"/>
                <a:gd name="T16" fmla="*/ 0 w 7"/>
                <a:gd name="T17" fmla="*/ 2 h 2"/>
                <a:gd name="T18" fmla="*/ 5 w 7"/>
                <a:gd name="T19" fmla="*/ 2 h 2"/>
                <a:gd name="T20" fmla="*/ 7 w 7"/>
                <a:gd name="T21" fmla="*/ 2 h 2"/>
                <a:gd name="T22" fmla="*/ 7 w 7"/>
                <a:gd name="T23" fmla="*/ 2 h 2"/>
                <a:gd name="T24" fmla="*/ 7 w 7"/>
                <a:gd name="T25" fmla="*/ 0 h 2"/>
                <a:gd name="T26" fmla="*/ 7 w 7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" name="Freeform 663"/>
            <p:cNvSpPr>
              <a:spLocks/>
            </p:cNvSpPr>
            <p:nvPr/>
          </p:nvSpPr>
          <p:spPr bwMode="auto">
            <a:xfrm>
              <a:off x="5756073" y="1303717"/>
              <a:ext cx="6752" cy="14852"/>
            </a:xfrm>
            <a:custGeom>
              <a:avLst/>
              <a:gdLst>
                <a:gd name="T0" fmla="*/ 5 w 5"/>
                <a:gd name="T1" fmla="*/ 3 h 11"/>
                <a:gd name="T2" fmla="*/ 5 w 5"/>
                <a:gd name="T3" fmla="*/ 3 h 11"/>
                <a:gd name="T4" fmla="*/ 2 w 5"/>
                <a:gd name="T5" fmla="*/ 0 h 11"/>
                <a:gd name="T6" fmla="*/ 2 w 5"/>
                <a:gd name="T7" fmla="*/ 0 h 11"/>
                <a:gd name="T8" fmla="*/ 2 w 5"/>
                <a:gd name="T9" fmla="*/ 0 h 11"/>
                <a:gd name="T10" fmla="*/ 0 w 5"/>
                <a:gd name="T11" fmla="*/ 0 h 11"/>
                <a:gd name="T12" fmla="*/ 0 w 5"/>
                <a:gd name="T13" fmla="*/ 5 h 11"/>
                <a:gd name="T14" fmla="*/ 0 w 5"/>
                <a:gd name="T15" fmla="*/ 5 h 11"/>
                <a:gd name="T16" fmla="*/ 0 w 5"/>
                <a:gd name="T17" fmla="*/ 8 h 11"/>
                <a:gd name="T18" fmla="*/ 0 w 5"/>
                <a:gd name="T19" fmla="*/ 8 h 11"/>
                <a:gd name="T20" fmla="*/ 2 w 5"/>
                <a:gd name="T21" fmla="*/ 10 h 11"/>
                <a:gd name="T22" fmla="*/ 2 w 5"/>
                <a:gd name="T23" fmla="*/ 11 h 11"/>
                <a:gd name="T24" fmla="*/ 2 w 5"/>
                <a:gd name="T25" fmla="*/ 11 h 11"/>
                <a:gd name="T26" fmla="*/ 3 w 5"/>
                <a:gd name="T27" fmla="*/ 10 h 11"/>
                <a:gd name="T28" fmla="*/ 5 w 5"/>
                <a:gd name="T29" fmla="*/ 5 h 11"/>
                <a:gd name="T30" fmla="*/ 5 w 5"/>
                <a:gd name="T31" fmla="*/ 5 h 11"/>
                <a:gd name="T32" fmla="*/ 5 w 5"/>
                <a:gd name="T33" fmla="*/ 3 h 11"/>
                <a:gd name="T34" fmla="*/ 5 w 5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1">
                  <a:moveTo>
                    <a:pt x="5" y="3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" name="Freeform 664"/>
            <p:cNvSpPr>
              <a:spLocks/>
            </p:cNvSpPr>
            <p:nvPr/>
          </p:nvSpPr>
          <p:spPr bwMode="auto">
            <a:xfrm>
              <a:off x="5355044" y="1735801"/>
              <a:ext cx="8102" cy="4050"/>
            </a:xfrm>
            <a:custGeom>
              <a:avLst/>
              <a:gdLst>
                <a:gd name="T0" fmla="*/ 1 w 6"/>
                <a:gd name="T1" fmla="*/ 0 h 3"/>
                <a:gd name="T2" fmla="*/ 1 w 6"/>
                <a:gd name="T3" fmla="*/ 0 h 3"/>
                <a:gd name="T4" fmla="*/ 0 w 6"/>
                <a:gd name="T5" fmla="*/ 0 h 3"/>
                <a:gd name="T6" fmla="*/ 0 w 6"/>
                <a:gd name="T7" fmla="*/ 2 h 3"/>
                <a:gd name="T8" fmla="*/ 0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3 w 6"/>
                <a:gd name="T15" fmla="*/ 2 h 3"/>
                <a:gd name="T16" fmla="*/ 5 w 6"/>
                <a:gd name="T17" fmla="*/ 2 h 3"/>
                <a:gd name="T18" fmla="*/ 5 w 6"/>
                <a:gd name="T19" fmla="*/ 2 h 3"/>
                <a:gd name="T20" fmla="*/ 6 w 6"/>
                <a:gd name="T21" fmla="*/ 2 h 3"/>
                <a:gd name="T22" fmla="*/ 6 w 6"/>
                <a:gd name="T23" fmla="*/ 0 h 3"/>
                <a:gd name="T24" fmla="*/ 5 w 6"/>
                <a:gd name="T25" fmla="*/ 0 h 3"/>
                <a:gd name="T26" fmla="*/ 5 w 6"/>
                <a:gd name="T27" fmla="*/ 0 h 3"/>
                <a:gd name="T28" fmla="*/ 5 w 6"/>
                <a:gd name="T29" fmla="*/ 0 h 3"/>
                <a:gd name="T30" fmla="*/ 1 w 6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" name="Freeform 665"/>
            <p:cNvSpPr>
              <a:spLocks/>
            </p:cNvSpPr>
            <p:nvPr/>
          </p:nvSpPr>
          <p:spPr bwMode="auto">
            <a:xfrm>
              <a:off x="5440111" y="1567019"/>
              <a:ext cx="5401" cy="2701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2 w 4"/>
                <a:gd name="T7" fmla="*/ 2 h 2"/>
                <a:gd name="T8" fmla="*/ 2 w 4"/>
                <a:gd name="T9" fmla="*/ 2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2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0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" name="Freeform 666"/>
            <p:cNvSpPr>
              <a:spLocks/>
            </p:cNvSpPr>
            <p:nvPr/>
          </p:nvSpPr>
          <p:spPr bwMode="auto">
            <a:xfrm>
              <a:off x="5445512" y="1556216"/>
              <a:ext cx="6752" cy="8102"/>
            </a:xfrm>
            <a:custGeom>
              <a:avLst/>
              <a:gdLst>
                <a:gd name="T0" fmla="*/ 0 w 5"/>
                <a:gd name="T1" fmla="*/ 5 h 6"/>
                <a:gd name="T2" fmla="*/ 1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3 h 6"/>
                <a:gd name="T14" fmla="*/ 5 w 5"/>
                <a:gd name="T15" fmla="*/ 1 h 6"/>
                <a:gd name="T16" fmla="*/ 5 w 5"/>
                <a:gd name="T17" fmla="*/ 1 h 6"/>
                <a:gd name="T18" fmla="*/ 3 w 5"/>
                <a:gd name="T19" fmla="*/ 0 h 6"/>
                <a:gd name="T20" fmla="*/ 3 w 5"/>
                <a:gd name="T21" fmla="*/ 0 h 6"/>
                <a:gd name="T22" fmla="*/ 3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0 w 5"/>
                <a:gd name="T31" fmla="*/ 5 h 6"/>
                <a:gd name="T32" fmla="*/ 0 w 5"/>
                <a:gd name="T33" fmla="*/ 5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" name="Freeform 667"/>
            <p:cNvSpPr>
              <a:spLocks/>
            </p:cNvSpPr>
            <p:nvPr/>
          </p:nvSpPr>
          <p:spPr bwMode="auto">
            <a:xfrm>
              <a:off x="5429309" y="1654785"/>
              <a:ext cx="6752" cy="4050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" name="Freeform 668"/>
            <p:cNvSpPr>
              <a:spLocks/>
            </p:cNvSpPr>
            <p:nvPr/>
          </p:nvSpPr>
          <p:spPr bwMode="auto">
            <a:xfrm>
              <a:off x="5406354" y="1658836"/>
              <a:ext cx="9452" cy="9451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  <a:gd name="T4" fmla="*/ 5 w 7"/>
                <a:gd name="T5" fmla="*/ 5 h 7"/>
                <a:gd name="T6" fmla="*/ 5 w 7"/>
                <a:gd name="T7" fmla="*/ 5 h 7"/>
                <a:gd name="T8" fmla="*/ 5 w 7"/>
                <a:gd name="T9" fmla="*/ 5 h 7"/>
                <a:gd name="T10" fmla="*/ 5 w 7"/>
                <a:gd name="T11" fmla="*/ 4 h 7"/>
                <a:gd name="T12" fmla="*/ 7 w 7"/>
                <a:gd name="T13" fmla="*/ 4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0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4 w 7"/>
                <a:gd name="T27" fmla="*/ 2 h 7"/>
                <a:gd name="T28" fmla="*/ 4 w 7"/>
                <a:gd name="T29" fmla="*/ 4 h 7"/>
                <a:gd name="T30" fmla="*/ 2 w 7"/>
                <a:gd name="T31" fmla="*/ 5 h 7"/>
                <a:gd name="T32" fmla="*/ 0 w 7"/>
                <a:gd name="T33" fmla="*/ 7 h 7"/>
                <a:gd name="T34" fmla="*/ 2 w 7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" name="Freeform 669"/>
            <p:cNvSpPr>
              <a:spLocks/>
            </p:cNvSpPr>
            <p:nvPr/>
          </p:nvSpPr>
          <p:spPr bwMode="auto">
            <a:xfrm>
              <a:off x="5411755" y="1685842"/>
              <a:ext cx="10802" cy="6751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3 w 8"/>
                <a:gd name="T9" fmla="*/ 4 h 5"/>
                <a:gd name="T10" fmla="*/ 5 w 8"/>
                <a:gd name="T11" fmla="*/ 2 h 5"/>
                <a:gd name="T12" fmla="*/ 6 w 8"/>
                <a:gd name="T13" fmla="*/ 2 h 5"/>
                <a:gd name="T14" fmla="*/ 8 w 8"/>
                <a:gd name="T15" fmla="*/ 2 h 5"/>
                <a:gd name="T16" fmla="*/ 8 w 8"/>
                <a:gd name="T17" fmla="*/ 2 h 5"/>
                <a:gd name="T18" fmla="*/ 8 w 8"/>
                <a:gd name="T19" fmla="*/ 2 h 5"/>
                <a:gd name="T20" fmla="*/ 8 w 8"/>
                <a:gd name="T21" fmla="*/ 2 h 5"/>
                <a:gd name="T22" fmla="*/ 8 w 8"/>
                <a:gd name="T23" fmla="*/ 0 h 5"/>
                <a:gd name="T24" fmla="*/ 6 w 8"/>
                <a:gd name="T25" fmla="*/ 0 h 5"/>
                <a:gd name="T26" fmla="*/ 3 w 8"/>
                <a:gd name="T27" fmla="*/ 2 h 5"/>
                <a:gd name="T28" fmla="*/ 1 w 8"/>
                <a:gd name="T29" fmla="*/ 2 h 5"/>
                <a:gd name="T30" fmla="*/ 1 w 8"/>
                <a:gd name="T31" fmla="*/ 2 h 5"/>
                <a:gd name="T32" fmla="*/ 0 w 8"/>
                <a:gd name="T33" fmla="*/ 4 h 5"/>
                <a:gd name="T34" fmla="*/ 0 w 8"/>
                <a:gd name="T35" fmla="*/ 4 h 5"/>
                <a:gd name="T36" fmla="*/ 0 w 8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" name="Freeform 670"/>
            <p:cNvSpPr>
              <a:spLocks/>
            </p:cNvSpPr>
            <p:nvPr/>
          </p:nvSpPr>
          <p:spPr bwMode="auto">
            <a:xfrm>
              <a:off x="5692610" y="1311818"/>
              <a:ext cx="4051" cy="12152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0 h 9"/>
                <a:gd name="T6" fmla="*/ 2 w 3"/>
                <a:gd name="T7" fmla="*/ 0 h 9"/>
                <a:gd name="T8" fmla="*/ 0 w 3"/>
                <a:gd name="T9" fmla="*/ 2 h 9"/>
                <a:gd name="T10" fmla="*/ 0 w 3"/>
                <a:gd name="T11" fmla="*/ 2 h 9"/>
                <a:gd name="T12" fmla="*/ 2 w 3"/>
                <a:gd name="T13" fmla="*/ 7 h 9"/>
                <a:gd name="T14" fmla="*/ 2 w 3"/>
                <a:gd name="T15" fmla="*/ 9 h 9"/>
                <a:gd name="T16" fmla="*/ 2 w 3"/>
                <a:gd name="T17" fmla="*/ 9 h 9"/>
                <a:gd name="T18" fmla="*/ 3 w 3"/>
                <a:gd name="T19" fmla="*/ 7 h 9"/>
                <a:gd name="T20" fmla="*/ 3 w 3"/>
                <a:gd name="T21" fmla="*/ 5 h 9"/>
                <a:gd name="T22" fmla="*/ 3 w 3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" name="Freeform 671"/>
            <p:cNvSpPr>
              <a:spLocks/>
            </p:cNvSpPr>
            <p:nvPr/>
          </p:nvSpPr>
          <p:spPr bwMode="auto">
            <a:xfrm>
              <a:off x="5735819" y="1344225"/>
              <a:ext cx="4051" cy="4050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3 h 3"/>
                <a:gd name="T10" fmla="*/ 1 w 3"/>
                <a:gd name="T11" fmla="*/ 3 h 3"/>
                <a:gd name="T12" fmla="*/ 1 w 3"/>
                <a:gd name="T13" fmla="*/ 3 h 3"/>
                <a:gd name="T14" fmla="*/ 3 w 3"/>
                <a:gd name="T15" fmla="*/ 1 h 3"/>
                <a:gd name="T16" fmla="*/ 3 w 3"/>
                <a:gd name="T17" fmla="*/ 1 h 3"/>
                <a:gd name="T18" fmla="*/ 3 w 3"/>
                <a:gd name="T19" fmla="*/ 1 h 3"/>
                <a:gd name="T20" fmla="*/ 3 w 3"/>
                <a:gd name="T21" fmla="*/ 0 h 3"/>
                <a:gd name="T22" fmla="*/ 1 w 3"/>
                <a:gd name="T23" fmla="*/ 0 h 3"/>
                <a:gd name="T24" fmla="*/ 1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" name="Freeform 672"/>
            <p:cNvSpPr>
              <a:spLocks/>
            </p:cNvSpPr>
            <p:nvPr/>
          </p:nvSpPr>
          <p:spPr bwMode="auto">
            <a:xfrm>
              <a:off x="5710164" y="1364479"/>
              <a:ext cx="6752" cy="13503"/>
            </a:xfrm>
            <a:custGeom>
              <a:avLst/>
              <a:gdLst>
                <a:gd name="T0" fmla="*/ 0 w 5"/>
                <a:gd name="T1" fmla="*/ 8 h 10"/>
                <a:gd name="T2" fmla="*/ 0 w 5"/>
                <a:gd name="T3" fmla="*/ 10 h 10"/>
                <a:gd name="T4" fmla="*/ 0 w 5"/>
                <a:gd name="T5" fmla="*/ 10 h 10"/>
                <a:gd name="T6" fmla="*/ 2 w 5"/>
                <a:gd name="T7" fmla="*/ 10 h 10"/>
                <a:gd name="T8" fmla="*/ 4 w 5"/>
                <a:gd name="T9" fmla="*/ 8 h 10"/>
                <a:gd name="T10" fmla="*/ 5 w 5"/>
                <a:gd name="T11" fmla="*/ 8 h 10"/>
                <a:gd name="T12" fmla="*/ 5 w 5"/>
                <a:gd name="T13" fmla="*/ 6 h 10"/>
                <a:gd name="T14" fmla="*/ 5 w 5"/>
                <a:gd name="T15" fmla="*/ 0 h 10"/>
                <a:gd name="T16" fmla="*/ 5 w 5"/>
                <a:gd name="T17" fmla="*/ 0 h 10"/>
                <a:gd name="T18" fmla="*/ 5 w 5"/>
                <a:gd name="T19" fmla="*/ 0 h 10"/>
                <a:gd name="T20" fmla="*/ 2 w 5"/>
                <a:gd name="T21" fmla="*/ 0 h 10"/>
                <a:gd name="T22" fmla="*/ 0 w 5"/>
                <a:gd name="T23" fmla="*/ 0 h 10"/>
                <a:gd name="T24" fmla="*/ 0 w 5"/>
                <a:gd name="T25" fmla="*/ 0 h 10"/>
                <a:gd name="T26" fmla="*/ 0 w 5"/>
                <a:gd name="T27" fmla="*/ 1 h 10"/>
                <a:gd name="T28" fmla="*/ 0 w 5"/>
                <a:gd name="T29" fmla="*/ 3 h 10"/>
                <a:gd name="T30" fmla="*/ 0 w 5"/>
                <a:gd name="T31" fmla="*/ 5 h 10"/>
                <a:gd name="T32" fmla="*/ 0 w 5"/>
                <a:gd name="T33" fmla="*/ 5 h 10"/>
                <a:gd name="T34" fmla="*/ 0 w 5"/>
                <a:gd name="T35" fmla="*/ 8 h 10"/>
                <a:gd name="T36" fmla="*/ 0 w 5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" name="Freeform 673"/>
            <p:cNvSpPr>
              <a:spLocks/>
            </p:cNvSpPr>
            <p:nvPr/>
          </p:nvSpPr>
          <p:spPr bwMode="auto">
            <a:xfrm>
              <a:off x="5743920" y="1303717"/>
              <a:ext cx="2701" cy="6751"/>
            </a:xfrm>
            <a:custGeom>
              <a:avLst/>
              <a:gdLst>
                <a:gd name="T0" fmla="*/ 2 w 2"/>
                <a:gd name="T1" fmla="*/ 3 h 5"/>
                <a:gd name="T2" fmla="*/ 2 w 2"/>
                <a:gd name="T3" fmla="*/ 1 h 5"/>
                <a:gd name="T4" fmla="*/ 2 w 2"/>
                <a:gd name="T5" fmla="*/ 1 h 5"/>
                <a:gd name="T6" fmla="*/ 2 w 2"/>
                <a:gd name="T7" fmla="*/ 0 h 5"/>
                <a:gd name="T8" fmla="*/ 0 w 2"/>
                <a:gd name="T9" fmla="*/ 3 h 5"/>
                <a:gd name="T10" fmla="*/ 0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" name="Freeform 674"/>
            <p:cNvSpPr>
              <a:spLocks/>
            </p:cNvSpPr>
            <p:nvPr/>
          </p:nvSpPr>
          <p:spPr bwMode="auto">
            <a:xfrm>
              <a:off x="5716915" y="1345575"/>
              <a:ext cx="16203" cy="13503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4 h 10"/>
                <a:gd name="T4" fmla="*/ 9 w 12"/>
                <a:gd name="T5" fmla="*/ 4 h 10"/>
                <a:gd name="T6" fmla="*/ 9 w 12"/>
                <a:gd name="T7" fmla="*/ 5 h 10"/>
                <a:gd name="T8" fmla="*/ 7 w 12"/>
                <a:gd name="T9" fmla="*/ 5 h 10"/>
                <a:gd name="T10" fmla="*/ 7 w 12"/>
                <a:gd name="T11" fmla="*/ 5 h 10"/>
                <a:gd name="T12" fmla="*/ 7 w 12"/>
                <a:gd name="T13" fmla="*/ 4 h 10"/>
                <a:gd name="T14" fmla="*/ 5 w 12"/>
                <a:gd name="T15" fmla="*/ 4 h 10"/>
                <a:gd name="T16" fmla="*/ 5 w 12"/>
                <a:gd name="T17" fmla="*/ 2 h 10"/>
                <a:gd name="T18" fmla="*/ 5 w 12"/>
                <a:gd name="T19" fmla="*/ 2 h 10"/>
                <a:gd name="T20" fmla="*/ 4 w 12"/>
                <a:gd name="T21" fmla="*/ 0 h 10"/>
                <a:gd name="T22" fmla="*/ 4 w 12"/>
                <a:gd name="T23" fmla="*/ 0 h 10"/>
                <a:gd name="T24" fmla="*/ 2 w 12"/>
                <a:gd name="T25" fmla="*/ 0 h 10"/>
                <a:gd name="T26" fmla="*/ 2 w 12"/>
                <a:gd name="T27" fmla="*/ 0 h 10"/>
                <a:gd name="T28" fmla="*/ 2 w 12"/>
                <a:gd name="T29" fmla="*/ 0 h 10"/>
                <a:gd name="T30" fmla="*/ 2 w 12"/>
                <a:gd name="T31" fmla="*/ 2 h 10"/>
                <a:gd name="T32" fmla="*/ 0 w 12"/>
                <a:gd name="T33" fmla="*/ 2 h 10"/>
                <a:gd name="T34" fmla="*/ 0 w 12"/>
                <a:gd name="T35" fmla="*/ 4 h 10"/>
                <a:gd name="T36" fmla="*/ 0 w 12"/>
                <a:gd name="T37" fmla="*/ 5 h 10"/>
                <a:gd name="T38" fmla="*/ 0 w 12"/>
                <a:gd name="T39" fmla="*/ 5 h 10"/>
                <a:gd name="T40" fmla="*/ 0 w 12"/>
                <a:gd name="T41" fmla="*/ 7 h 10"/>
                <a:gd name="T42" fmla="*/ 2 w 12"/>
                <a:gd name="T43" fmla="*/ 10 h 10"/>
                <a:gd name="T44" fmla="*/ 4 w 12"/>
                <a:gd name="T45" fmla="*/ 10 h 10"/>
                <a:gd name="T46" fmla="*/ 5 w 12"/>
                <a:gd name="T47" fmla="*/ 10 h 10"/>
                <a:gd name="T48" fmla="*/ 5 w 12"/>
                <a:gd name="T49" fmla="*/ 10 h 10"/>
                <a:gd name="T50" fmla="*/ 7 w 12"/>
                <a:gd name="T51" fmla="*/ 9 h 10"/>
                <a:gd name="T52" fmla="*/ 12 w 12"/>
                <a:gd name="T5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" name="Freeform 675"/>
            <p:cNvSpPr>
              <a:spLocks/>
            </p:cNvSpPr>
            <p:nvPr/>
          </p:nvSpPr>
          <p:spPr bwMode="auto">
            <a:xfrm>
              <a:off x="5712865" y="1352326"/>
              <a:ext cx="2701" cy="6751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4 h 5"/>
                <a:gd name="T10" fmla="*/ 0 w 2"/>
                <a:gd name="T11" fmla="*/ 4 h 5"/>
                <a:gd name="T12" fmla="*/ 2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" name="Freeform 676"/>
            <p:cNvSpPr>
              <a:spLocks/>
            </p:cNvSpPr>
            <p:nvPr/>
          </p:nvSpPr>
          <p:spPr bwMode="auto">
            <a:xfrm>
              <a:off x="5726367" y="1344225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3 h 3"/>
                <a:gd name="T16" fmla="*/ 2 w 3"/>
                <a:gd name="T17" fmla="*/ 3 h 3"/>
                <a:gd name="T18" fmla="*/ 2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1 h 3"/>
                <a:gd name="T26" fmla="*/ 3 w 3"/>
                <a:gd name="T27" fmla="*/ 1 h 3"/>
                <a:gd name="T28" fmla="*/ 3 w 3"/>
                <a:gd name="T29" fmla="*/ 1 h 3"/>
                <a:gd name="T30" fmla="*/ 3 w 3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" name="Freeform 677"/>
            <p:cNvSpPr>
              <a:spLocks/>
            </p:cNvSpPr>
            <p:nvPr/>
          </p:nvSpPr>
          <p:spPr bwMode="auto">
            <a:xfrm>
              <a:off x="5702062" y="1323971"/>
              <a:ext cx="20254" cy="21604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" name="Freeform 678"/>
            <p:cNvSpPr>
              <a:spLocks/>
            </p:cNvSpPr>
            <p:nvPr/>
          </p:nvSpPr>
          <p:spPr bwMode="auto">
            <a:xfrm>
              <a:off x="5702062" y="1323971"/>
              <a:ext cx="20254" cy="21604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" name="Freeform 679"/>
            <p:cNvSpPr>
              <a:spLocks/>
            </p:cNvSpPr>
            <p:nvPr/>
          </p:nvSpPr>
          <p:spPr bwMode="auto">
            <a:xfrm>
              <a:off x="5719615" y="13347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" name="Freeform 680"/>
            <p:cNvSpPr>
              <a:spLocks/>
            </p:cNvSpPr>
            <p:nvPr/>
          </p:nvSpPr>
          <p:spPr bwMode="auto">
            <a:xfrm>
              <a:off x="5719615" y="13347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" name="Freeform 681"/>
            <p:cNvSpPr>
              <a:spLocks/>
            </p:cNvSpPr>
            <p:nvPr/>
          </p:nvSpPr>
          <p:spPr bwMode="auto">
            <a:xfrm>
              <a:off x="5719615" y="1332073"/>
              <a:ext cx="6752" cy="12152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" name="Freeform 682"/>
            <p:cNvSpPr>
              <a:spLocks/>
            </p:cNvSpPr>
            <p:nvPr/>
          </p:nvSpPr>
          <p:spPr bwMode="auto">
            <a:xfrm>
              <a:off x="5719615" y="1332073"/>
              <a:ext cx="6752" cy="12152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9" name="Line 683"/>
            <p:cNvSpPr>
              <a:spLocks noChangeShapeType="1"/>
            </p:cNvSpPr>
            <p:nvPr/>
          </p:nvSpPr>
          <p:spPr bwMode="auto">
            <a:xfrm>
              <a:off x="5719615" y="1334773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0" name="Line 684"/>
            <p:cNvSpPr>
              <a:spLocks noChangeShapeType="1"/>
            </p:cNvSpPr>
            <p:nvPr/>
          </p:nvSpPr>
          <p:spPr bwMode="auto">
            <a:xfrm>
              <a:off x="5719615" y="1334773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1" name="Freeform 685"/>
            <p:cNvSpPr>
              <a:spLocks/>
            </p:cNvSpPr>
            <p:nvPr/>
          </p:nvSpPr>
          <p:spPr bwMode="auto">
            <a:xfrm>
              <a:off x="5386101" y="1697994"/>
              <a:ext cx="2701" cy="135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2" name="Freeform 686"/>
            <p:cNvSpPr>
              <a:spLocks/>
            </p:cNvSpPr>
            <p:nvPr/>
          </p:nvSpPr>
          <p:spPr bwMode="auto">
            <a:xfrm>
              <a:off x="4798735" y="2413634"/>
              <a:ext cx="21604" cy="29706"/>
            </a:xfrm>
            <a:custGeom>
              <a:avLst/>
              <a:gdLst>
                <a:gd name="T0" fmla="*/ 0 w 16"/>
                <a:gd name="T1" fmla="*/ 12 h 22"/>
                <a:gd name="T2" fmla="*/ 3 w 16"/>
                <a:gd name="T3" fmla="*/ 20 h 22"/>
                <a:gd name="T4" fmla="*/ 3 w 16"/>
                <a:gd name="T5" fmla="*/ 20 h 22"/>
                <a:gd name="T6" fmla="*/ 3 w 16"/>
                <a:gd name="T7" fmla="*/ 22 h 22"/>
                <a:gd name="T8" fmla="*/ 5 w 16"/>
                <a:gd name="T9" fmla="*/ 22 h 22"/>
                <a:gd name="T10" fmla="*/ 5 w 16"/>
                <a:gd name="T11" fmla="*/ 22 h 22"/>
                <a:gd name="T12" fmla="*/ 6 w 16"/>
                <a:gd name="T13" fmla="*/ 22 h 22"/>
                <a:gd name="T14" fmla="*/ 8 w 16"/>
                <a:gd name="T15" fmla="*/ 22 h 22"/>
                <a:gd name="T16" fmla="*/ 10 w 16"/>
                <a:gd name="T17" fmla="*/ 22 h 22"/>
                <a:gd name="T18" fmla="*/ 11 w 16"/>
                <a:gd name="T19" fmla="*/ 20 h 22"/>
                <a:gd name="T20" fmla="*/ 13 w 16"/>
                <a:gd name="T21" fmla="*/ 20 h 22"/>
                <a:gd name="T22" fmla="*/ 16 w 16"/>
                <a:gd name="T23" fmla="*/ 5 h 22"/>
                <a:gd name="T24" fmla="*/ 16 w 16"/>
                <a:gd name="T25" fmla="*/ 2 h 22"/>
                <a:gd name="T26" fmla="*/ 16 w 16"/>
                <a:gd name="T27" fmla="*/ 2 h 22"/>
                <a:gd name="T28" fmla="*/ 16 w 16"/>
                <a:gd name="T29" fmla="*/ 0 h 22"/>
                <a:gd name="T30" fmla="*/ 16 w 16"/>
                <a:gd name="T31" fmla="*/ 0 h 22"/>
                <a:gd name="T32" fmla="*/ 15 w 16"/>
                <a:gd name="T33" fmla="*/ 0 h 22"/>
                <a:gd name="T34" fmla="*/ 13 w 16"/>
                <a:gd name="T35" fmla="*/ 0 h 22"/>
                <a:gd name="T36" fmla="*/ 13 w 16"/>
                <a:gd name="T37" fmla="*/ 0 h 22"/>
                <a:gd name="T38" fmla="*/ 11 w 16"/>
                <a:gd name="T39" fmla="*/ 0 h 22"/>
                <a:gd name="T40" fmla="*/ 11 w 16"/>
                <a:gd name="T41" fmla="*/ 2 h 22"/>
                <a:gd name="T42" fmla="*/ 11 w 16"/>
                <a:gd name="T43" fmla="*/ 4 h 22"/>
                <a:gd name="T44" fmla="*/ 11 w 16"/>
                <a:gd name="T45" fmla="*/ 5 h 22"/>
                <a:gd name="T46" fmla="*/ 10 w 16"/>
                <a:gd name="T47" fmla="*/ 5 h 22"/>
                <a:gd name="T48" fmla="*/ 10 w 16"/>
                <a:gd name="T49" fmla="*/ 5 h 22"/>
                <a:gd name="T50" fmla="*/ 8 w 16"/>
                <a:gd name="T51" fmla="*/ 7 h 22"/>
                <a:gd name="T52" fmla="*/ 1 w 16"/>
                <a:gd name="T53" fmla="*/ 10 h 22"/>
                <a:gd name="T54" fmla="*/ 0 w 16"/>
                <a:gd name="T5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2">
                  <a:moveTo>
                    <a:pt x="0" y="12"/>
                  </a:moveTo>
                  <a:lnTo>
                    <a:pt x="3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7"/>
                  </a:lnTo>
                  <a:lnTo>
                    <a:pt x="1" y="1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3" name="Freeform 687"/>
            <p:cNvSpPr>
              <a:spLocks/>
            </p:cNvSpPr>
            <p:nvPr/>
          </p:nvSpPr>
          <p:spPr bwMode="auto">
            <a:xfrm>
              <a:off x="4809537" y="2501401"/>
              <a:ext cx="9452" cy="5401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2 w 7"/>
                <a:gd name="T5" fmla="*/ 4 h 4"/>
                <a:gd name="T6" fmla="*/ 5 w 7"/>
                <a:gd name="T7" fmla="*/ 2 h 4"/>
                <a:gd name="T8" fmla="*/ 7 w 7"/>
                <a:gd name="T9" fmla="*/ 2 h 4"/>
                <a:gd name="T10" fmla="*/ 7 w 7"/>
                <a:gd name="T11" fmla="*/ 2 h 4"/>
                <a:gd name="T12" fmla="*/ 5 w 7"/>
                <a:gd name="T13" fmla="*/ 2 h 4"/>
                <a:gd name="T14" fmla="*/ 5 w 7"/>
                <a:gd name="T15" fmla="*/ 0 h 4"/>
                <a:gd name="T16" fmla="*/ 5 w 7"/>
                <a:gd name="T17" fmla="*/ 0 h 4"/>
                <a:gd name="T18" fmla="*/ 3 w 7"/>
                <a:gd name="T19" fmla="*/ 0 h 4"/>
                <a:gd name="T20" fmla="*/ 2 w 7"/>
                <a:gd name="T21" fmla="*/ 2 h 4"/>
                <a:gd name="T22" fmla="*/ 0 w 7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4" name="Freeform 688"/>
            <p:cNvSpPr>
              <a:spLocks/>
            </p:cNvSpPr>
            <p:nvPr/>
          </p:nvSpPr>
          <p:spPr bwMode="auto">
            <a:xfrm>
              <a:off x="4771730" y="2601321"/>
              <a:ext cx="10802" cy="9451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3 h 7"/>
                <a:gd name="T4" fmla="*/ 8 w 8"/>
                <a:gd name="T5" fmla="*/ 3 h 7"/>
                <a:gd name="T6" fmla="*/ 6 w 8"/>
                <a:gd name="T7" fmla="*/ 2 h 7"/>
                <a:gd name="T8" fmla="*/ 6 w 8"/>
                <a:gd name="T9" fmla="*/ 2 h 7"/>
                <a:gd name="T10" fmla="*/ 5 w 8"/>
                <a:gd name="T11" fmla="*/ 2 h 7"/>
                <a:gd name="T12" fmla="*/ 1 w 8"/>
                <a:gd name="T13" fmla="*/ 0 h 7"/>
                <a:gd name="T14" fmla="*/ 0 w 8"/>
                <a:gd name="T15" fmla="*/ 0 h 7"/>
                <a:gd name="T16" fmla="*/ 0 w 8"/>
                <a:gd name="T17" fmla="*/ 2 h 7"/>
                <a:gd name="T18" fmla="*/ 6 w 8"/>
                <a:gd name="T19" fmla="*/ 7 h 7"/>
                <a:gd name="T20" fmla="*/ 6 w 8"/>
                <a:gd name="T21" fmla="*/ 7 h 7"/>
                <a:gd name="T22" fmla="*/ 6 w 8"/>
                <a:gd name="T23" fmla="*/ 7 h 7"/>
                <a:gd name="T24" fmla="*/ 8 w 8"/>
                <a:gd name="T25" fmla="*/ 7 h 7"/>
                <a:gd name="T26" fmla="*/ 8 w 8"/>
                <a:gd name="T27" fmla="*/ 7 h 7"/>
                <a:gd name="T28" fmla="*/ 8 w 8"/>
                <a:gd name="T29" fmla="*/ 7 h 7"/>
                <a:gd name="T30" fmla="*/ 8 w 8"/>
                <a:gd name="T31" fmla="*/ 5 h 7"/>
                <a:gd name="T32" fmla="*/ 8 w 8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5" name="Freeform 689"/>
            <p:cNvSpPr>
              <a:spLocks/>
            </p:cNvSpPr>
            <p:nvPr/>
          </p:nvSpPr>
          <p:spPr bwMode="auto">
            <a:xfrm>
              <a:off x="4820340" y="2481147"/>
              <a:ext cx="6752" cy="12152"/>
            </a:xfrm>
            <a:custGeom>
              <a:avLst/>
              <a:gdLst>
                <a:gd name="T0" fmla="*/ 0 w 5"/>
                <a:gd name="T1" fmla="*/ 9 h 9"/>
                <a:gd name="T2" fmla="*/ 0 w 5"/>
                <a:gd name="T3" fmla="*/ 9 h 9"/>
                <a:gd name="T4" fmla="*/ 4 w 5"/>
                <a:gd name="T5" fmla="*/ 7 h 9"/>
                <a:gd name="T6" fmla="*/ 4 w 5"/>
                <a:gd name="T7" fmla="*/ 5 h 9"/>
                <a:gd name="T8" fmla="*/ 5 w 5"/>
                <a:gd name="T9" fmla="*/ 5 h 9"/>
                <a:gd name="T10" fmla="*/ 5 w 5"/>
                <a:gd name="T11" fmla="*/ 4 h 9"/>
                <a:gd name="T12" fmla="*/ 5 w 5"/>
                <a:gd name="T13" fmla="*/ 4 h 9"/>
                <a:gd name="T14" fmla="*/ 5 w 5"/>
                <a:gd name="T15" fmla="*/ 2 h 9"/>
                <a:gd name="T16" fmla="*/ 5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4 w 5"/>
                <a:gd name="T23" fmla="*/ 0 h 9"/>
                <a:gd name="T24" fmla="*/ 2 w 5"/>
                <a:gd name="T25" fmla="*/ 0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  <a:gd name="T32" fmla="*/ 0 w 5"/>
                <a:gd name="T33" fmla="*/ 2 h 9"/>
                <a:gd name="T34" fmla="*/ 0 w 5"/>
                <a:gd name="T35" fmla="*/ 4 h 9"/>
                <a:gd name="T36" fmla="*/ 0 w 5"/>
                <a:gd name="T37" fmla="*/ 4 h 9"/>
                <a:gd name="T38" fmla="*/ 0 w 5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0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6" name="Freeform 690"/>
            <p:cNvSpPr>
              <a:spLocks/>
            </p:cNvSpPr>
            <p:nvPr/>
          </p:nvSpPr>
          <p:spPr bwMode="auto">
            <a:xfrm>
              <a:off x="4785233" y="2595920"/>
              <a:ext cx="4051" cy="8102"/>
            </a:xfrm>
            <a:custGeom>
              <a:avLst/>
              <a:gdLst>
                <a:gd name="T0" fmla="*/ 3 w 3"/>
                <a:gd name="T1" fmla="*/ 2 h 6"/>
                <a:gd name="T2" fmla="*/ 3 w 3"/>
                <a:gd name="T3" fmla="*/ 0 h 6"/>
                <a:gd name="T4" fmla="*/ 3 w 3"/>
                <a:gd name="T5" fmla="*/ 0 h 6"/>
                <a:gd name="T6" fmla="*/ 1 w 3"/>
                <a:gd name="T7" fmla="*/ 0 h 6"/>
                <a:gd name="T8" fmla="*/ 0 w 3"/>
                <a:gd name="T9" fmla="*/ 2 h 6"/>
                <a:gd name="T10" fmla="*/ 0 w 3"/>
                <a:gd name="T11" fmla="*/ 2 h 6"/>
                <a:gd name="T12" fmla="*/ 0 w 3"/>
                <a:gd name="T13" fmla="*/ 4 h 6"/>
                <a:gd name="T14" fmla="*/ 0 w 3"/>
                <a:gd name="T15" fmla="*/ 4 h 6"/>
                <a:gd name="T16" fmla="*/ 0 w 3"/>
                <a:gd name="T17" fmla="*/ 6 h 6"/>
                <a:gd name="T18" fmla="*/ 0 w 3"/>
                <a:gd name="T19" fmla="*/ 6 h 6"/>
                <a:gd name="T20" fmla="*/ 1 w 3"/>
                <a:gd name="T21" fmla="*/ 6 h 6"/>
                <a:gd name="T22" fmla="*/ 3 w 3"/>
                <a:gd name="T23" fmla="*/ 4 h 6"/>
                <a:gd name="T24" fmla="*/ 3 w 3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7" name="Freeform 691"/>
            <p:cNvSpPr>
              <a:spLocks/>
            </p:cNvSpPr>
            <p:nvPr/>
          </p:nvSpPr>
          <p:spPr bwMode="auto">
            <a:xfrm>
              <a:off x="4806837" y="2298862"/>
              <a:ext cx="5401" cy="5401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4 w 4"/>
                <a:gd name="T15" fmla="*/ 2 h 4"/>
                <a:gd name="T16" fmla="*/ 4 w 4"/>
                <a:gd name="T17" fmla="*/ 2 h 4"/>
                <a:gd name="T18" fmla="*/ 2 w 4"/>
                <a:gd name="T19" fmla="*/ 0 h 4"/>
                <a:gd name="T20" fmla="*/ 2 w 4"/>
                <a:gd name="T21" fmla="*/ 0 h 4"/>
                <a:gd name="T22" fmla="*/ 0 w 4"/>
                <a:gd name="T23" fmla="*/ 0 h 4"/>
                <a:gd name="T24" fmla="*/ 0 w 4"/>
                <a:gd name="T25" fmla="*/ 0 h 4"/>
                <a:gd name="T26" fmla="*/ 0 w 4"/>
                <a:gd name="T27" fmla="*/ 2 h 4"/>
                <a:gd name="T28" fmla="*/ 0 w 4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8" name="Freeform 692"/>
            <p:cNvSpPr>
              <a:spLocks/>
            </p:cNvSpPr>
            <p:nvPr/>
          </p:nvSpPr>
          <p:spPr bwMode="auto">
            <a:xfrm>
              <a:off x="4802787" y="2294810"/>
              <a:ext cx="6752" cy="2701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2 w 5"/>
                <a:gd name="T7" fmla="*/ 2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0 h 2"/>
                <a:gd name="T16" fmla="*/ 5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9" name="Freeform 693"/>
            <p:cNvSpPr>
              <a:spLocks/>
            </p:cNvSpPr>
            <p:nvPr/>
          </p:nvSpPr>
          <p:spPr bwMode="auto">
            <a:xfrm>
              <a:off x="4960767" y="2190841"/>
              <a:ext cx="6752" cy="4050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3 h 3"/>
                <a:gd name="T6" fmla="*/ 3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1 w 5"/>
                <a:gd name="T19" fmla="*/ 0 h 3"/>
                <a:gd name="T20" fmla="*/ 0 w 5"/>
                <a:gd name="T21" fmla="*/ 0 h 3"/>
                <a:gd name="T22" fmla="*/ 0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0" name="Freeform 694"/>
            <p:cNvSpPr>
              <a:spLocks/>
            </p:cNvSpPr>
            <p:nvPr/>
          </p:nvSpPr>
          <p:spPr bwMode="auto">
            <a:xfrm>
              <a:off x="4825741" y="2263755"/>
              <a:ext cx="4051" cy="4050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1 h 3"/>
                <a:gd name="T14" fmla="*/ 0 w 3"/>
                <a:gd name="T15" fmla="*/ 0 h 3"/>
                <a:gd name="T16" fmla="*/ 0 w 3"/>
                <a:gd name="T17" fmla="*/ 1 h 3"/>
                <a:gd name="T18" fmla="*/ 0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1" name="Freeform 695"/>
            <p:cNvSpPr>
              <a:spLocks/>
            </p:cNvSpPr>
            <p:nvPr/>
          </p:nvSpPr>
          <p:spPr bwMode="auto">
            <a:xfrm>
              <a:off x="4802787" y="2308313"/>
              <a:ext cx="6752" cy="4050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2 w 5"/>
                <a:gd name="T15" fmla="*/ 0 h 3"/>
                <a:gd name="T16" fmla="*/ 2 w 5"/>
                <a:gd name="T17" fmla="*/ 0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2 h 3"/>
                <a:gd name="T24" fmla="*/ 0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2" name="Freeform 696"/>
            <p:cNvSpPr>
              <a:spLocks/>
            </p:cNvSpPr>
            <p:nvPr/>
          </p:nvSpPr>
          <p:spPr bwMode="auto">
            <a:xfrm>
              <a:off x="4800086" y="3281854"/>
              <a:ext cx="9452" cy="4050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1 h 3"/>
                <a:gd name="T6" fmla="*/ 2 w 7"/>
                <a:gd name="T7" fmla="*/ 1 h 3"/>
                <a:gd name="T8" fmla="*/ 2 w 7"/>
                <a:gd name="T9" fmla="*/ 1 h 3"/>
                <a:gd name="T10" fmla="*/ 2 w 7"/>
                <a:gd name="T11" fmla="*/ 1 h 3"/>
                <a:gd name="T12" fmla="*/ 4 w 7"/>
                <a:gd name="T13" fmla="*/ 1 h 3"/>
                <a:gd name="T14" fmla="*/ 7 w 7"/>
                <a:gd name="T15" fmla="*/ 3 h 3"/>
                <a:gd name="T16" fmla="*/ 5 w 7"/>
                <a:gd name="T17" fmla="*/ 1 h 3"/>
                <a:gd name="T18" fmla="*/ 4 w 7"/>
                <a:gd name="T19" fmla="*/ 1 h 3"/>
                <a:gd name="T20" fmla="*/ 4 w 7"/>
                <a:gd name="T21" fmla="*/ 0 h 3"/>
                <a:gd name="T22" fmla="*/ 2 w 7"/>
                <a:gd name="T23" fmla="*/ 0 h 3"/>
                <a:gd name="T24" fmla="*/ 2 w 7"/>
                <a:gd name="T25" fmla="*/ 0 h 3"/>
                <a:gd name="T26" fmla="*/ 0 w 7"/>
                <a:gd name="T27" fmla="*/ 0 h 3"/>
                <a:gd name="T28" fmla="*/ 0 w 7"/>
                <a:gd name="T29" fmla="*/ 1 h 3"/>
                <a:gd name="T30" fmla="*/ 0 w 7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3" name="Freeform 697"/>
            <p:cNvSpPr>
              <a:spLocks/>
            </p:cNvSpPr>
            <p:nvPr/>
          </p:nvSpPr>
          <p:spPr bwMode="auto">
            <a:xfrm>
              <a:off x="5075540" y="2884876"/>
              <a:ext cx="20254" cy="10802"/>
            </a:xfrm>
            <a:custGeom>
              <a:avLst/>
              <a:gdLst>
                <a:gd name="T0" fmla="*/ 15 w 15"/>
                <a:gd name="T1" fmla="*/ 2 h 8"/>
                <a:gd name="T2" fmla="*/ 15 w 15"/>
                <a:gd name="T3" fmla="*/ 0 h 8"/>
                <a:gd name="T4" fmla="*/ 13 w 15"/>
                <a:gd name="T5" fmla="*/ 0 h 8"/>
                <a:gd name="T6" fmla="*/ 13 w 15"/>
                <a:gd name="T7" fmla="*/ 0 h 8"/>
                <a:gd name="T8" fmla="*/ 12 w 15"/>
                <a:gd name="T9" fmla="*/ 0 h 8"/>
                <a:gd name="T10" fmla="*/ 3 w 15"/>
                <a:gd name="T11" fmla="*/ 2 h 8"/>
                <a:gd name="T12" fmla="*/ 2 w 15"/>
                <a:gd name="T13" fmla="*/ 2 h 8"/>
                <a:gd name="T14" fmla="*/ 2 w 15"/>
                <a:gd name="T15" fmla="*/ 2 h 8"/>
                <a:gd name="T16" fmla="*/ 0 w 15"/>
                <a:gd name="T17" fmla="*/ 3 h 8"/>
                <a:gd name="T18" fmla="*/ 0 w 15"/>
                <a:gd name="T19" fmla="*/ 5 h 8"/>
                <a:gd name="T20" fmla="*/ 0 w 15"/>
                <a:gd name="T21" fmla="*/ 5 h 8"/>
                <a:gd name="T22" fmla="*/ 3 w 15"/>
                <a:gd name="T23" fmla="*/ 8 h 8"/>
                <a:gd name="T24" fmla="*/ 5 w 15"/>
                <a:gd name="T25" fmla="*/ 8 h 8"/>
                <a:gd name="T26" fmla="*/ 5 w 15"/>
                <a:gd name="T27" fmla="*/ 8 h 8"/>
                <a:gd name="T28" fmla="*/ 7 w 15"/>
                <a:gd name="T29" fmla="*/ 8 h 8"/>
                <a:gd name="T30" fmla="*/ 8 w 15"/>
                <a:gd name="T31" fmla="*/ 7 h 8"/>
                <a:gd name="T32" fmla="*/ 8 w 15"/>
                <a:gd name="T33" fmla="*/ 7 h 8"/>
                <a:gd name="T34" fmla="*/ 10 w 15"/>
                <a:gd name="T35" fmla="*/ 7 h 8"/>
                <a:gd name="T36" fmla="*/ 10 w 15"/>
                <a:gd name="T37" fmla="*/ 5 h 8"/>
                <a:gd name="T38" fmla="*/ 10 w 15"/>
                <a:gd name="T39" fmla="*/ 5 h 8"/>
                <a:gd name="T40" fmla="*/ 10 w 15"/>
                <a:gd name="T41" fmla="*/ 3 h 8"/>
                <a:gd name="T42" fmla="*/ 10 w 15"/>
                <a:gd name="T43" fmla="*/ 3 h 8"/>
                <a:gd name="T44" fmla="*/ 10 w 15"/>
                <a:gd name="T45" fmla="*/ 3 h 8"/>
                <a:gd name="T46" fmla="*/ 12 w 15"/>
                <a:gd name="T47" fmla="*/ 3 h 8"/>
                <a:gd name="T48" fmla="*/ 15 w 15"/>
                <a:gd name="T49" fmla="*/ 2 h 8"/>
                <a:gd name="T50" fmla="*/ 15 w 15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8">
                  <a:moveTo>
                    <a:pt x="15" y="2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4" name="Freeform 698"/>
            <p:cNvSpPr>
              <a:spLocks/>
            </p:cNvSpPr>
            <p:nvPr/>
          </p:nvSpPr>
          <p:spPr bwMode="auto">
            <a:xfrm>
              <a:off x="5055286" y="3042857"/>
              <a:ext cx="118823" cy="13907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5" name="Freeform 699"/>
            <p:cNvSpPr>
              <a:spLocks/>
            </p:cNvSpPr>
            <p:nvPr/>
          </p:nvSpPr>
          <p:spPr bwMode="auto">
            <a:xfrm>
              <a:off x="5055286" y="3042857"/>
              <a:ext cx="118823" cy="13907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6" name="Freeform 700"/>
            <p:cNvSpPr>
              <a:spLocks/>
            </p:cNvSpPr>
            <p:nvPr/>
          </p:nvSpPr>
          <p:spPr bwMode="auto">
            <a:xfrm>
              <a:off x="4798735" y="2587818"/>
              <a:ext cx="8102" cy="675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1 h 5"/>
                <a:gd name="T4" fmla="*/ 0 w 6"/>
                <a:gd name="T5" fmla="*/ 1 h 5"/>
                <a:gd name="T6" fmla="*/ 0 w 6"/>
                <a:gd name="T7" fmla="*/ 5 h 5"/>
                <a:gd name="T8" fmla="*/ 0 w 6"/>
                <a:gd name="T9" fmla="*/ 5 h 5"/>
                <a:gd name="T10" fmla="*/ 0 w 6"/>
                <a:gd name="T11" fmla="*/ 5 h 5"/>
                <a:gd name="T12" fmla="*/ 0 w 6"/>
                <a:gd name="T13" fmla="*/ 5 h 5"/>
                <a:gd name="T14" fmla="*/ 1 w 6"/>
                <a:gd name="T15" fmla="*/ 5 h 5"/>
                <a:gd name="T16" fmla="*/ 3 w 6"/>
                <a:gd name="T17" fmla="*/ 5 h 5"/>
                <a:gd name="T18" fmla="*/ 3 w 6"/>
                <a:gd name="T19" fmla="*/ 5 h 5"/>
                <a:gd name="T20" fmla="*/ 5 w 6"/>
                <a:gd name="T21" fmla="*/ 5 h 5"/>
                <a:gd name="T22" fmla="*/ 6 w 6"/>
                <a:gd name="T23" fmla="*/ 5 h 5"/>
                <a:gd name="T24" fmla="*/ 6 w 6"/>
                <a:gd name="T25" fmla="*/ 3 h 5"/>
                <a:gd name="T26" fmla="*/ 6 w 6"/>
                <a:gd name="T27" fmla="*/ 3 h 5"/>
                <a:gd name="T28" fmla="*/ 6 w 6"/>
                <a:gd name="T29" fmla="*/ 1 h 5"/>
                <a:gd name="T30" fmla="*/ 6 w 6"/>
                <a:gd name="T31" fmla="*/ 1 h 5"/>
                <a:gd name="T32" fmla="*/ 5 w 6"/>
                <a:gd name="T33" fmla="*/ 0 h 5"/>
                <a:gd name="T34" fmla="*/ 5 w 6"/>
                <a:gd name="T35" fmla="*/ 0 h 5"/>
                <a:gd name="T36" fmla="*/ 5 w 6"/>
                <a:gd name="T37" fmla="*/ 0 h 5"/>
                <a:gd name="T38" fmla="*/ 3 w 6"/>
                <a:gd name="T39" fmla="*/ 0 h 5"/>
                <a:gd name="T40" fmla="*/ 1 w 6"/>
                <a:gd name="T41" fmla="*/ 0 h 5"/>
                <a:gd name="T42" fmla="*/ 0 w 6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7" name="Freeform 701"/>
            <p:cNvSpPr>
              <a:spLocks/>
            </p:cNvSpPr>
            <p:nvPr/>
          </p:nvSpPr>
          <p:spPr bwMode="auto">
            <a:xfrm>
              <a:off x="5106596" y="2664783"/>
              <a:ext cx="2701" cy="4050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1 h 3"/>
                <a:gd name="T16" fmla="*/ 2 w 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8" name="Freeform 702"/>
            <p:cNvSpPr>
              <a:spLocks/>
            </p:cNvSpPr>
            <p:nvPr/>
          </p:nvSpPr>
          <p:spPr bwMode="auto">
            <a:xfrm>
              <a:off x="5102545" y="2662082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9" name="Rectangle 703"/>
            <p:cNvSpPr>
              <a:spLocks noChangeArrowheads="1"/>
            </p:cNvSpPr>
            <p:nvPr/>
          </p:nvSpPr>
          <p:spPr bwMode="auto">
            <a:xfrm>
              <a:off x="5071489" y="3140076"/>
              <a:ext cx="1351" cy="135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0" name="Freeform 704"/>
            <p:cNvSpPr>
              <a:spLocks/>
            </p:cNvSpPr>
            <p:nvPr/>
          </p:nvSpPr>
          <p:spPr bwMode="auto">
            <a:xfrm>
              <a:off x="5071489" y="3140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1" name="Freeform 705"/>
            <p:cNvSpPr>
              <a:spLocks/>
            </p:cNvSpPr>
            <p:nvPr/>
          </p:nvSpPr>
          <p:spPr bwMode="auto">
            <a:xfrm>
              <a:off x="4771730" y="3281854"/>
              <a:ext cx="10802" cy="405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1 w 8"/>
                <a:gd name="T5" fmla="*/ 3 h 3"/>
                <a:gd name="T6" fmla="*/ 1 w 8"/>
                <a:gd name="T7" fmla="*/ 3 h 3"/>
                <a:gd name="T8" fmla="*/ 1 w 8"/>
                <a:gd name="T9" fmla="*/ 3 h 3"/>
                <a:gd name="T10" fmla="*/ 1 w 8"/>
                <a:gd name="T11" fmla="*/ 1 h 3"/>
                <a:gd name="T12" fmla="*/ 1 w 8"/>
                <a:gd name="T13" fmla="*/ 1 h 3"/>
                <a:gd name="T14" fmla="*/ 3 w 8"/>
                <a:gd name="T15" fmla="*/ 1 h 3"/>
                <a:gd name="T16" fmla="*/ 6 w 8"/>
                <a:gd name="T17" fmla="*/ 1 h 3"/>
                <a:gd name="T18" fmla="*/ 8 w 8"/>
                <a:gd name="T19" fmla="*/ 1 h 3"/>
                <a:gd name="T20" fmla="*/ 8 w 8"/>
                <a:gd name="T21" fmla="*/ 1 h 3"/>
                <a:gd name="T22" fmla="*/ 8 w 8"/>
                <a:gd name="T23" fmla="*/ 3 h 3"/>
                <a:gd name="T24" fmla="*/ 8 w 8"/>
                <a:gd name="T25" fmla="*/ 1 h 3"/>
                <a:gd name="T26" fmla="*/ 8 w 8"/>
                <a:gd name="T27" fmla="*/ 1 h 3"/>
                <a:gd name="T28" fmla="*/ 3 w 8"/>
                <a:gd name="T29" fmla="*/ 0 h 3"/>
                <a:gd name="T30" fmla="*/ 1 w 8"/>
                <a:gd name="T31" fmla="*/ 0 h 3"/>
                <a:gd name="T32" fmla="*/ 1 w 8"/>
                <a:gd name="T33" fmla="*/ 0 h 3"/>
                <a:gd name="T34" fmla="*/ 0 w 8"/>
                <a:gd name="T35" fmla="*/ 0 h 3"/>
                <a:gd name="T36" fmla="*/ 0 w 8"/>
                <a:gd name="T37" fmla="*/ 1 h 3"/>
                <a:gd name="T38" fmla="*/ 0 w 8"/>
                <a:gd name="T39" fmla="*/ 1 h 3"/>
                <a:gd name="T40" fmla="*/ 0 w 8"/>
                <a:gd name="T41" fmla="*/ 1 h 3"/>
                <a:gd name="T42" fmla="*/ 0 w 8"/>
                <a:gd name="T4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2" name="Freeform 706"/>
            <p:cNvSpPr>
              <a:spLocks/>
            </p:cNvSpPr>
            <p:nvPr/>
          </p:nvSpPr>
          <p:spPr bwMode="auto">
            <a:xfrm>
              <a:off x="4785233" y="3281854"/>
              <a:ext cx="13503" cy="1350"/>
            </a:xfrm>
            <a:custGeom>
              <a:avLst/>
              <a:gdLst>
                <a:gd name="T0" fmla="*/ 0 w 10"/>
                <a:gd name="T1" fmla="*/ 1 h 1"/>
                <a:gd name="T2" fmla="*/ 1 w 10"/>
                <a:gd name="T3" fmla="*/ 1 h 1"/>
                <a:gd name="T4" fmla="*/ 6 w 10"/>
                <a:gd name="T5" fmla="*/ 1 h 1"/>
                <a:gd name="T6" fmla="*/ 8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3 w 10"/>
                <a:gd name="T13" fmla="*/ 0 h 1"/>
                <a:gd name="T14" fmla="*/ 1 w 10"/>
                <a:gd name="T15" fmla="*/ 0 h 1"/>
                <a:gd name="T16" fmla="*/ 1 w 10"/>
                <a:gd name="T17" fmla="*/ 0 h 1"/>
                <a:gd name="T18" fmla="*/ 0 w 10"/>
                <a:gd name="T19" fmla="*/ 1 h 1"/>
                <a:gd name="T20" fmla="*/ 0 w 10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3" name="Freeform 707"/>
            <p:cNvSpPr>
              <a:spLocks/>
            </p:cNvSpPr>
            <p:nvPr/>
          </p:nvSpPr>
          <p:spPr bwMode="auto">
            <a:xfrm>
              <a:off x="5193012" y="2086870"/>
              <a:ext cx="10802" cy="6751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1 w 8"/>
                <a:gd name="T9" fmla="*/ 4 h 5"/>
                <a:gd name="T10" fmla="*/ 5 w 8"/>
                <a:gd name="T11" fmla="*/ 2 h 5"/>
                <a:gd name="T12" fmla="*/ 6 w 8"/>
                <a:gd name="T13" fmla="*/ 0 h 5"/>
                <a:gd name="T14" fmla="*/ 8 w 8"/>
                <a:gd name="T15" fmla="*/ 2 h 5"/>
                <a:gd name="T16" fmla="*/ 8 w 8"/>
                <a:gd name="T17" fmla="*/ 0 h 5"/>
                <a:gd name="T18" fmla="*/ 8 w 8"/>
                <a:gd name="T19" fmla="*/ 0 h 5"/>
                <a:gd name="T20" fmla="*/ 8 w 8"/>
                <a:gd name="T21" fmla="*/ 0 h 5"/>
                <a:gd name="T22" fmla="*/ 1 w 8"/>
                <a:gd name="T23" fmla="*/ 0 h 5"/>
                <a:gd name="T24" fmla="*/ 0 w 8"/>
                <a:gd name="T25" fmla="*/ 2 h 5"/>
                <a:gd name="T26" fmla="*/ 0 w 8"/>
                <a:gd name="T27" fmla="*/ 4 h 5"/>
                <a:gd name="T28" fmla="*/ 0 w 8"/>
                <a:gd name="T29" fmla="*/ 4 h 5"/>
                <a:gd name="T30" fmla="*/ 0 w 8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4" name="Freeform 708"/>
            <p:cNvSpPr>
              <a:spLocks/>
            </p:cNvSpPr>
            <p:nvPr/>
          </p:nvSpPr>
          <p:spPr bwMode="auto">
            <a:xfrm>
              <a:off x="5106596" y="2668834"/>
              <a:ext cx="2701" cy="4050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2 h 3"/>
                <a:gd name="T16" fmla="*/ 2 w 2"/>
                <a:gd name="T17" fmla="*/ 0 h 3"/>
                <a:gd name="T18" fmla="*/ 2 w 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5" name="Freeform 709"/>
            <p:cNvSpPr>
              <a:spLocks/>
            </p:cNvSpPr>
            <p:nvPr/>
          </p:nvSpPr>
          <p:spPr bwMode="auto">
            <a:xfrm>
              <a:off x="4917559" y="2167886"/>
              <a:ext cx="2701" cy="9451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2 h 7"/>
                <a:gd name="T6" fmla="*/ 0 w 2"/>
                <a:gd name="T7" fmla="*/ 2 h 7"/>
                <a:gd name="T8" fmla="*/ 0 w 2"/>
                <a:gd name="T9" fmla="*/ 5 h 7"/>
                <a:gd name="T10" fmla="*/ 0 w 2"/>
                <a:gd name="T11" fmla="*/ 7 h 7"/>
                <a:gd name="T12" fmla="*/ 0 w 2"/>
                <a:gd name="T13" fmla="*/ 7 h 7"/>
                <a:gd name="T14" fmla="*/ 0 w 2"/>
                <a:gd name="T15" fmla="*/ 5 h 7"/>
                <a:gd name="T16" fmla="*/ 2 w 2"/>
                <a:gd name="T17" fmla="*/ 5 h 7"/>
                <a:gd name="T18" fmla="*/ 2 w 2"/>
                <a:gd name="T19" fmla="*/ 4 h 7"/>
                <a:gd name="T20" fmla="*/ 2 w 2"/>
                <a:gd name="T21" fmla="*/ 4 h 7"/>
                <a:gd name="T22" fmla="*/ 2 w 2"/>
                <a:gd name="T23" fmla="*/ 2 h 7"/>
                <a:gd name="T24" fmla="*/ 2 w 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6" name="Freeform 710"/>
            <p:cNvSpPr>
              <a:spLocks/>
            </p:cNvSpPr>
            <p:nvPr/>
          </p:nvSpPr>
          <p:spPr bwMode="auto">
            <a:xfrm>
              <a:off x="5753372" y="1345575"/>
              <a:ext cx="6752" cy="5401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4 h 4"/>
                <a:gd name="T4" fmla="*/ 2 w 5"/>
                <a:gd name="T5" fmla="*/ 4 h 4"/>
                <a:gd name="T6" fmla="*/ 4 w 5"/>
                <a:gd name="T7" fmla="*/ 4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2 h 4"/>
                <a:gd name="T16" fmla="*/ 4 w 5"/>
                <a:gd name="T17" fmla="*/ 2 h 4"/>
                <a:gd name="T18" fmla="*/ 4 w 5"/>
                <a:gd name="T19" fmla="*/ 0 h 4"/>
                <a:gd name="T20" fmla="*/ 4 w 5"/>
                <a:gd name="T21" fmla="*/ 0 h 4"/>
                <a:gd name="T22" fmla="*/ 2 w 5"/>
                <a:gd name="T23" fmla="*/ 0 h 4"/>
                <a:gd name="T24" fmla="*/ 2 w 5"/>
                <a:gd name="T25" fmla="*/ 0 h 4"/>
                <a:gd name="T26" fmla="*/ 0 w 5"/>
                <a:gd name="T27" fmla="*/ 0 h 4"/>
                <a:gd name="T28" fmla="*/ 0 w 5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7" name="Freeform 711"/>
            <p:cNvSpPr>
              <a:spLocks/>
            </p:cNvSpPr>
            <p:nvPr/>
          </p:nvSpPr>
          <p:spPr bwMode="auto">
            <a:xfrm>
              <a:off x="5907303" y="1307768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2 h 3"/>
                <a:gd name="T14" fmla="*/ 0 w 3"/>
                <a:gd name="T15" fmla="*/ 2 h 3"/>
                <a:gd name="T16" fmla="*/ 0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3 w 3"/>
                <a:gd name="T23" fmla="*/ 2 h 3"/>
                <a:gd name="T24" fmla="*/ 3 w 3"/>
                <a:gd name="T25" fmla="*/ 2 h 3"/>
                <a:gd name="T26" fmla="*/ 3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8" name="Freeform 712"/>
            <p:cNvSpPr>
              <a:spLocks/>
            </p:cNvSpPr>
            <p:nvPr/>
          </p:nvSpPr>
          <p:spPr bwMode="auto">
            <a:xfrm>
              <a:off x="5756073" y="1357727"/>
              <a:ext cx="4051" cy="1350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3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0 w 3"/>
                <a:gd name="T21" fmla="*/ 0 h 1"/>
                <a:gd name="T22" fmla="*/ 0 w 3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9" name="Freeform 713"/>
            <p:cNvSpPr>
              <a:spLocks/>
            </p:cNvSpPr>
            <p:nvPr/>
          </p:nvSpPr>
          <p:spPr bwMode="auto">
            <a:xfrm>
              <a:off x="5507624" y="1587272"/>
              <a:ext cx="5401" cy="4050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4 w 4"/>
                <a:gd name="T5" fmla="*/ 3 h 3"/>
                <a:gd name="T6" fmla="*/ 4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4 w 4"/>
                <a:gd name="T13" fmla="*/ 2 h 3"/>
                <a:gd name="T14" fmla="*/ 4 w 4"/>
                <a:gd name="T15" fmla="*/ 2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2 w 4"/>
                <a:gd name="T23" fmla="*/ 0 h 3"/>
                <a:gd name="T24" fmla="*/ 0 w 4"/>
                <a:gd name="T25" fmla="*/ 2 h 3"/>
                <a:gd name="T26" fmla="*/ 0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0" name="Freeform 714"/>
            <p:cNvSpPr>
              <a:spLocks/>
            </p:cNvSpPr>
            <p:nvPr/>
          </p:nvSpPr>
          <p:spPr bwMode="auto">
            <a:xfrm>
              <a:off x="5473867" y="1591323"/>
              <a:ext cx="20254" cy="5401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2 h 4"/>
                <a:gd name="T4" fmla="*/ 4 w 15"/>
                <a:gd name="T5" fmla="*/ 4 h 4"/>
                <a:gd name="T6" fmla="*/ 12 w 15"/>
                <a:gd name="T7" fmla="*/ 4 h 4"/>
                <a:gd name="T8" fmla="*/ 14 w 15"/>
                <a:gd name="T9" fmla="*/ 4 h 4"/>
                <a:gd name="T10" fmla="*/ 15 w 15"/>
                <a:gd name="T11" fmla="*/ 4 h 4"/>
                <a:gd name="T12" fmla="*/ 15 w 15"/>
                <a:gd name="T13" fmla="*/ 2 h 4"/>
                <a:gd name="T14" fmla="*/ 15 w 15"/>
                <a:gd name="T15" fmla="*/ 2 h 4"/>
                <a:gd name="T16" fmla="*/ 14 w 15"/>
                <a:gd name="T17" fmla="*/ 2 h 4"/>
                <a:gd name="T18" fmla="*/ 14 w 15"/>
                <a:gd name="T19" fmla="*/ 0 h 4"/>
                <a:gd name="T20" fmla="*/ 14 w 15"/>
                <a:gd name="T21" fmla="*/ 0 h 4"/>
                <a:gd name="T22" fmla="*/ 9 w 15"/>
                <a:gd name="T23" fmla="*/ 0 h 4"/>
                <a:gd name="T24" fmla="*/ 5 w 15"/>
                <a:gd name="T25" fmla="*/ 0 h 4"/>
                <a:gd name="T26" fmla="*/ 2 w 15"/>
                <a:gd name="T27" fmla="*/ 0 h 4"/>
                <a:gd name="T28" fmla="*/ 2 w 15"/>
                <a:gd name="T29" fmla="*/ 0 h 4"/>
                <a:gd name="T30" fmla="*/ 0 w 15"/>
                <a:gd name="T31" fmla="*/ 0 h 4"/>
                <a:gd name="T32" fmla="*/ 0 w 15"/>
                <a:gd name="T33" fmla="*/ 2 h 4"/>
                <a:gd name="T34" fmla="*/ 0 w 15"/>
                <a:gd name="T35" fmla="*/ 2 h 4"/>
                <a:gd name="T36" fmla="*/ 0 w 15"/>
                <a:gd name="T3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1" name="Freeform 715"/>
            <p:cNvSpPr>
              <a:spLocks/>
            </p:cNvSpPr>
            <p:nvPr/>
          </p:nvSpPr>
          <p:spPr bwMode="auto">
            <a:xfrm>
              <a:off x="5271328" y="1888381"/>
              <a:ext cx="6752" cy="12152"/>
            </a:xfrm>
            <a:custGeom>
              <a:avLst/>
              <a:gdLst>
                <a:gd name="T0" fmla="*/ 5 w 5"/>
                <a:gd name="T1" fmla="*/ 0 h 9"/>
                <a:gd name="T2" fmla="*/ 3 w 5"/>
                <a:gd name="T3" fmla="*/ 4 h 9"/>
                <a:gd name="T4" fmla="*/ 2 w 5"/>
                <a:gd name="T5" fmla="*/ 4 h 9"/>
                <a:gd name="T6" fmla="*/ 0 w 5"/>
                <a:gd name="T7" fmla="*/ 6 h 9"/>
                <a:gd name="T8" fmla="*/ 0 w 5"/>
                <a:gd name="T9" fmla="*/ 7 h 9"/>
                <a:gd name="T10" fmla="*/ 2 w 5"/>
                <a:gd name="T11" fmla="*/ 7 h 9"/>
                <a:gd name="T12" fmla="*/ 2 w 5"/>
                <a:gd name="T13" fmla="*/ 9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4 h 9"/>
                <a:gd name="T22" fmla="*/ 5 w 5"/>
                <a:gd name="T23" fmla="*/ 2 h 9"/>
                <a:gd name="T24" fmla="*/ 5 w 5"/>
                <a:gd name="T25" fmla="*/ 0 h 9"/>
                <a:gd name="T26" fmla="*/ 5 w 5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2" name="Freeform 716"/>
            <p:cNvSpPr>
              <a:spLocks/>
            </p:cNvSpPr>
            <p:nvPr/>
          </p:nvSpPr>
          <p:spPr bwMode="auto">
            <a:xfrm>
              <a:off x="5261876" y="1857325"/>
              <a:ext cx="13503" cy="13503"/>
            </a:xfrm>
            <a:custGeom>
              <a:avLst/>
              <a:gdLst>
                <a:gd name="T0" fmla="*/ 10 w 10"/>
                <a:gd name="T1" fmla="*/ 2 h 10"/>
                <a:gd name="T2" fmla="*/ 7 w 10"/>
                <a:gd name="T3" fmla="*/ 2 h 10"/>
                <a:gd name="T4" fmla="*/ 5 w 10"/>
                <a:gd name="T5" fmla="*/ 0 h 10"/>
                <a:gd name="T6" fmla="*/ 4 w 10"/>
                <a:gd name="T7" fmla="*/ 2 h 10"/>
                <a:gd name="T8" fmla="*/ 4 w 10"/>
                <a:gd name="T9" fmla="*/ 3 h 10"/>
                <a:gd name="T10" fmla="*/ 2 w 10"/>
                <a:gd name="T11" fmla="*/ 3 h 10"/>
                <a:gd name="T12" fmla="*/ 2 w 10"/>
                <a:gd name="T13" fmla="*/ 5 h 10"/>
                <a:gd name="T14" fmla="*/ 2 w 10"/>
                <a:gd name="T15" fmla="*/ 5 h 10"/>
                <a:gd name="T16" fmla="*/ 0 w 10"/>
                <a:gd name="T17" fmla="*/ 7 h 10"/>
                <a:gd name="T18" fmla="*/ 0 w 10"/>
                <a:gd name="T19" fmla="*/ 8 h 10"/>
                <a:gd name="T20" fmla="*/ 0 w 10"/>
                <a:gd name="T21" fmla="*/ 8 h 10"/>
                <a:gd name="T22" fmla="*/ 0 w 10"/>
                <a:gd name="T23" fmla="*/ 10 h 10"/>
                <a:gd name="T24" fmla="*/ 2 w 10"/>
                <a:gd name="T25" fmla="*/ 10 h 10"/>
                <a:gd name="T26" fmla="*/ 7 w 10"/>
                <a:gd name="T27" fmla="*/ 10 h 10"/>
                <a:gd name="T28" fmla="*/ 9 w 10"/>
                <a:gd name="T29" fmla="*/ 8 h 10"/>
                <a:gd name="T30" fmla="*/ 10 w 10"/>
                <a:gd name="T31" fmla="*/ 3 h 10"/>
                <a:gd name="T32" fmla="*/ 10 w 10"/>
                <a:gd name="T33" fmla="*/ 3 h 10"/>
                <a:gd name="T34" fmla="*/ 10 w 10"/>
                <a:gd name="T35" fmla="*/ 3 h 10"/>
                <a:gd name="T36" fmla="*/ 10 w 10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0" y="2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3" name="Freeform 717"/>
            <p:cNvSpPr>
              <a:spLocks/>
            </p:cNvSpPr>
            <p:nvPr/>
          </p:nvSpPr>
          <p:spPr bwMode="auto">
            <a:xfrm>
              <a:off x="5278080" y="1861376"/>
              <a:ext cx="2701" cy="540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4" name="Freeform 718"/>
            <p:cNvSpPr>
              <a:spLocks/>
            </p:cNvSpPr>
            <p:nvPr/>
          </p:nvSpPr>
          <p:spPr bwMode="auto">
            <a:xfrm>
              <a:off x="5251074" y="1927539"/>
              <a:ext cx="16203" cy="16203"/>
            </a:xfrm>
            <a:custGeom>
              <a:avLst/>
              <a:gdLst>
                <a:gd name="T0" fmla="*/ 7 w 12"/>
                <a:gd name="T1" fmla="*/ 2 h 12"/>
                <a:gd name="T2" fmla="*/ 2 w 12"/>
                <a:gd name="T3" fmla="*/ 8 h 12"/>
                <a:gd name="T4" fmla="*/ 0 w 12"/>
                <a:gd name="T5" fmla="*/ 8 h 12"/>
                <a:gd name="T6" fmla="*/ 0 w 12"/>
                <a:gd name="T7" fmla="*/ 10 h 12"/>
                <a:gd name="T8" fmla="*/ 0 w 12"/>
                <a:gd name="T9" fmla="*/ 12 h 12"/>
                <a:gd name="T10" fmla="*/ 0 w 12"/>
                <a:gd name="T11" fmla="*/ 12 h 12"/>
                <a:gd name="T12" fmla="*/ 2 w 12"/>
                <a:gd name="T13" fmla="*/ 12 h 12"/>
                <a:gd name="T14" fmla="*/ 5 w 12"/>
                <a:gd name="T15" fmla="*/ 10 h 12"/>
                <a:gd name="T16" fmla="*/ 10 w 12"/>
                <a:gd name="T17" fmla="*/ 7 h 12"/>
                <a:gd name="T18" fmla="*/ 10 w 12"/>
                <a:gd name="T19" fmla="*/ 7 h 12"/>
                <a:gd name="T20" fmla="*/ 10 w 12"/>
                <a:gd name="T21" fmla="*/ 5 h 12"/>
                <a:gd name="T22" fmla="*/ 12 w 12"/>
                <a:gd name="T23" fmla="*/ 2 h 12"/>
                <a:gd name="T24" fmla="*/ 12 w 12"/>
                <a:gd name="T25" fmla="*/ 2 h 12"/>
                <a:gd name="T26" fmla="*/ 12 w 12"/>
                <a:gd name="T27" fmla="*/ 0 h 12"/>
                <a:gd name="T28" fmla="*/ 12 w 12"/>
                <a:gd name="T29" fmla="*/ 0 h 12"/>
                <a:gd name="T30" fmla="*/ 12 w 12"/>
                <a:gd name="T31" fmla="*/ 0 h 12"/>
                <a:gd name="T32" fmla="*/ 12 w 12"/>
                <a:gd name="T33" fmla="*/ 0 h 12"/>
                <a:gd name="T34" fmla="*/ 10 w 12"/>
                <a:gd name="T35" fmla="*/ 0 h 12"/>
                <a:gd name="T36" fmla="*/ 8 w 12"/>
                <a:gd name="T37" fmla="*/ 0 h 12"/>
                <a:gd name="T38" fmla="*/ 8 w 12"/>
                <a:gd name="T39" fmla="*/ 2 h 12"/>
                <a:gd name="T40" fmla="*/ 7 w 12"/>
                <a:gd name="T4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5" name="Freeform 719"/>
            <p:cNvSpPr>
              <a:spLocks/>
            </p:cNvSpPr>
            <p:nvPr/>
          </p:nvSpPr>
          <p:spPr bwMode="auto">
            <a:xfrm>
              <a:off x="5280780" y="1868127"/>
              <a:ext cx="1351" cy="5401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4 h 4"/>
                <a:gd name="T12" fmla="*/ 0 w 1"/>
                <a:gd name="T13" fmla="*/ 4 h 4"/>
                <a:gd name="T14" fmla="*/ 0 w 1"/>
                <a:gd name="T15" fmla="*/ 4 h 4"/>
                <a:gd name="T16" fmla="*/ 1 w 1"/>
                <a:gd name="T17" fmla="*/ 4 h 4"/>
                <a:gd name="T18" fmla="*/ 1 w 1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6" name="Freeform 720"/>
            <p:cNvSpPr>
              <a:spLocks/>
            </p:cNvSpPr>
            <p:nvPr/>
          </p:nvSpPr>
          <p:spPr bwMode="auto">
            <a:xfrm>
              <a:off x="5214617" y="1977499"/>
              <a:ext cx="9452" cy="10802"/>
            </a:xfrm>
            <a:custGeom>
              <a:avLst/>
              <a:gdLst>
                <a:gd name="T0" fmla="*/ 7 w 7"/>
                <a:gd name="T1" fmla="*/ 3 h 8"/>
                <a:gd name="T2" fmla="*/ 7 w 7"/>
                <a:gd name="T3" fmla="*/ 1 h 8"/>
                <a:gd name="T4" fmla="*/ 5 w 7"/>
                <a:gd name="T5" fmla="*/ 0 h 8"/>
                <a:gd name="T6" fmla="*/ 5 w 7"/>
                <a:gd name="T7" fmla="*/ 0 h 8"/>
                <a:gd name="T8" fmla="*/ 4 w 7"/>
                <a:gd name="T9" fmla="*/ 0 h 8"/>
                <a:gd name="T10" fmla="*/ 2 w 7"/>
                <a:gd name="T11" fmla="*/ 1 h 8"/>
                <a:gd name="T12" fmla="*/ 0 w 7"/>
                <a:gd name="T13" fmla="*/ 1 h 8"/>
                <a:gd name="T14" fmla="*/ 0 w 7"/>
                <a:gd name="T15" fmla="*/ 1 h 8"/>
                <a:gd name="T16" fmla="*/ 0 w 7"/>
                <a:gd name="T17" fmla="*/ 3 h 8"/>
                <a:gd name="T18" fmla="*/ 0 w 7"/>
                <a:gd name="T19" fmla="*/ 3 h 8"/>
                <a:gd name="T20" fmla="*/ 5 w 7"/>
                <a:gd name="T21" fmla="*/ 8 h 8"/>
                <a:gd name="T22" fmla="*/ 5 w 7"/>
                <a:gd name="T23" fmla="*/ 8 h 8"/>
                <a:gd name="T24" fmla="*/ 5 w 7"/>
                <a:gd name="T25" fmla="*/ 8 h 8"/>
                <a:gd name="T26" fmla="*/ 5 w 7"/>
                <a:gd name="T27" fmla="*/ 6 h 8"/>
                <a:gd name="T28" fmla="*/ 7 w 7"/>
                <a:gd name="T29" fmla="*/ 6 h 8"/>
                <a:gd name="T30" fmla="*/ 7 w 7"/>
                <a:gd name="T31" fmla="*/ 3 h 8"/>
                <a:gd name="T32" fmla="*/ 7 w 7"/>
                <a:gd name="T33" fmla="*/ 3 h 8"/>
                <a:gd name="T34" fmla="*/ 7 w 7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7" name="Freeform 721"/>
            <p:cNvSpPr>
              <a:spLocks/>
            </p:cNvSpPr>
            <p:nvPr/>
          </p:nvSpPr>
          <p:spPr bwMode="auto">
            <a:xfrm>
              <a:off x="5201114" y="1947793"/>
              <a:ext cx="22955" cy="13503"/>
            </a:xfrm>
            <a:custGeom>
              <a:avLst/>
              <a:gdLst>
                <a:gd name="T0" fmla="*/ 17 w 17"/>
                <a:gd name="T1" fmla="*/ 5 h 10"/>
                <a:gd name="T2" fmla="*/ 12 w 17"/>
                <a:gd name="T3" fmla="*/ 0 h 10"/>
                <a:gd name="T4" fmla="*/ 12 w 17"/>
                <a:gd name="T5" fmla="*/ 0 h 10"/>
                <a:gd name="T6" fmla="*/ 4 w 17"/>
                <a:gd name="T7" fmla="*/ 5 h 10"/>
                <a:gd name="T8" fmla="*/ 0 w 17"/>
                <a:gd name="T9" fmla="*/ 7 h 10"/>
                <a:gd name="T10" fmla="*/ 0 w 17"/>
                <a:gd name="T11" fmla="*/ 7 h 10"/>
                <a:gd name="T12" fmla="*/ 0 w 17"/>
                <a:gd name="T13" fmla="*/ 7 h 10"/>
                <a:gd name="T14" fmla="*/ 0 w 17"/>
                <a:gd name="T15" fmla="*/ 7 h 10"/>
                <a:gd name="T16" fmla="*/ 2 w 17"/>
                <a:gd name="T17" fmla="*/ 7 h 10"/>
                <a:gd name="T18" fmla="*/ 5 w 17"/>
                <a:gd name="T19" fmla="*/ 5 h 10"/>
                <a:gd name="T20" fmla="*/ 9 w 17"/>
                <a:gd name="T21" fmla="*/ 8 h 10"/>
                <a:gd name="T22" fmla="*/ 10 w 17"/>
                <a:gd name="T23" fmla="*/ 10 h 10"/>
                <a:gd name="T24" fmla="*/ 12 w 17"/>
                <a:gd name="T25" fmla="*/ 10 h 10"/>
                <a:gd name="T26" fmla="*/ 12 w 17"/>
                <a:gd name="T27" fmla="*/ 10 h 10"/>
                <a:gd name="T28" fmla="*/ 14 w 17"/>
                <a:gd name="T29" fmla="*/ 8 h 10"/>
                <a:gd name="T30" fmla="*/ 15 w 17"/>
                <a:gd name="T31" fmla="*/ 8 h 10"/>
                <a:gd name="T32" fmla="*/ 15 w 17"/>
                <a:gd name="T33" fmla="*/ 8 h 10"/>
                <a:gd name="T34" fmla="*/ 17 w 17"/>
                <a:gd name="T35" fmla="*/ 7 h 10"/>
                <a:gd name="T36" fmla="*/ 17 w 17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7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8" name="Freeform 722"/>
            <p:cNvSpPr>
              <a:spLocks/>
            </p:cNvSpPr>
            <p:nvPr/>
          </p:nvSpPr>
          <p:spPr bwMode="auto">
            <a:xfrm>
              <a:off x="5332090" y="1773609"/>
              <a:ext cx="2701" cy="6751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2 h 5"/>
                <a:gd name="T4" fmla="*/ 0 w 2"/>
                <a:gd name="T5" fmla="*/ 2 h 5"/>
                <a:gd name="T6" fmla="*/ 0 w 2"/>
                <a:gd name="T7" fmla="*/ 4 h 5"/>
                <a:gd name="T8" fmla="*/ 0 w 2"/>
                <a:gd name="T9" fmla="*/ 5 h 5"/>
                <a:gd name="T10" fmla="*/ 0 w 2"/>
                <a:gd name="T11" fmla="*/ 5 h 5"/>
                <a:gd name="T12" fmla="*/ 0 w 2"/>
                <a:gd name="T13" fmla="*/ 5 h 5"/>
                <a:gd name="T14" fmla="*/ 0 w 2"/>
                <a:gd name="T15" fmla="*/ 5 h 5"/>
                <a:gd name="T16" fmla="*/ 0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9" name="Freeform 723"/>
            <p:cNvSpPr>
              <a:spLocks/>
            </p:cNvSpPr>
            <p:nvPr/>
          </p:nvSpPr>
          <p:spPr bwMode="auto">
            <a:xfrm>
              <a:off x="5224069" y="1985600"/>
              <a:ext cx="4051" cy="9451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0" name="Freeform 724"/>
            <p:cNvSpPr>
              <a:spLocks/>
            </p:cNvSpPr>
            <p:nvPr/>
          </p:nvSpPr>
          <p:spPr bwMode="auto">
            <a:xfrm>
              <a:off x="5224069" y="1985600"/>
              <a:ext cx="4051" cy="9451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1" name="Freeform 725"/>
            <p:cNvSpPr>
              <a:spLocks/>
            </p:cNvSpPr>
            <p:nvPr/>
          </p:nvSpPr>
          <p:spPr bwMode="auto">
            <a:xfrm>
              <a:off x="5241622" y="1930239"/>
              <a:ext cx="13503" cy="8102"/>
            </a:xfrm>
            <a:custGeom>
              <a:avLst/>
              <a:gdLst>
                <a:gd name="T0" fmla="*/ 10 w 10"/>
                <a:gd name="T1" fmla="*/ 0 h 6"/>
                <a:gd name="T2" fmla="*/ 5 w 10"/>
                <a:gd name="T3" fmla="*/ 0 h 6"/>
                <a:gd name="T4" fmla="*/ 2 w 10"/>
                <a:gd name="T5" fmla="*/ 1 h 6"/>
                <a:gd name="T6" fmla="*/ 0 w 10"/>
                <a:gd name="T7" fmla="*/ 3 h 6"/>
                <a:gd name="T8" fmla="*/ 0 w 10"/>
                <a:gd name="T9" fmla="*/ 5 h 6"/>
                <a:gd name="T10" fmla="*/ 0 w 10"/>
                <a:gd name="T11" fmla="*/ 5 h 6"/>
                <a:gd name="T12" fmla="*/ 2 w 10"/>
                <a:gd name="T13" fmla="*/ 6 h 6"/>
                <a:gd name="T14" fmla="*/ 2 w 10"/>
                <a:gd name="T15" fmla="*/ 6 h 6"/>
                <a:gd name="T16" fmla="*/ 2 w 10"/>
                <a:gd name="T17" fmla="*/ 6 h 6"/>
                <a:gd name="T18" fmla="*/ 4 w 10"/>
                <a:gd name="T19" fmla="*/ 6 h 6"/>
                <a:gd name="T20" fmla="*/ 4 w 10"/>
                <a:gd name="T21" fmla="*/ 5 h 6"/>
                <a:gd name="T22" fmla="*/ 4 w 10"/>
                <a:gd name="T23" fmla="*/ 5 h 6"/>
                <a:gd name="T24" fmla="*/ 4 w 10"/>
                <a:gd name="T25" fmla="*/ 5 h 6"/>
                <a:gd name="T26" fmla="*/ 5 w 10"/>
                <a:gd name="T27" fmla="*/ 3 h 6"/>
                <a:gd name="T28" fmla="*/ 7 w 10"/>
                <a:gd name="T29" fmla="*/ 3 h 6"/>
                <a:gd name="T30" fmla="*/ 9 w 10"/>
                <a:gd name="T31" fmla="*/ 3 h 6"/>
                <a:gd name="T32" fmla="*/ 10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2" name="Freeform 726"/>
            <p:cNvSpPr>
              <a:spLocks/>
            </p:cNvSpPr>
            <p:nvPr/>
          </p:nvSpPr>
          <p:spPr bwMode="auto">
            <a:xfrm>
              <a:off x="5336140" y="1776309"/>
              <a:ext cx="5401" cy="6751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3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5 h 5"/>
                <a:gd name="T20" fmla="*/ 0 w 4"/>
                <a:gd name="T21" fmla="*/ 5 h 5"/>
                <a:gd name="T22" fmla="*/ 4 w 4"/>
                <a:gd name="T23" fmla="*/ 3 h 5"/>
                <a:gd name="T24" fmla="*/ 4 w 4"/>
                <a:gd name="T25" fmla="*/ 2 h 5"/>
                <a:gd name="T26" fmla="*/ 4 w 4"/>
                <a:gd name="T27" fmla="*/ 2 h 5"/>
                <a:gd name="T28" fmla="*/ 4 w 4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3" name="Freeform 727"/>
            <p:cNvSpPr>
              <a:spLocks/>
            </p:cNvSpPr>
            <p:nvPr/>
          </p:nvSpPr>
          <p:spPr bwMode="auto">
            <a:xfrm>
              <a:off x="5328039" y="1760106"/>
              <a:ext cx="4051" cy="5401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0 w 3"/>
                <a:gd name="T13" fmla="*/ 4 h 4"/>
                <a:gd name="T14" fmla="*/ 1 w 3"/>
                <a:gd name="T15" fmla="*/ 4 h 4"/>
                <a:gd name="T16" fmla="*/ 1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  <a:gd name="T24" fmla="*/ 1 w 3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4" name="Freeform 728"/>
            <p:cNvSpPr>
              <a:spLocks/>
            </p:cNvSpPr>
            <p:nvPr/>
          </p:nvSpPr>
          <p:spPr bwMode="auto">
            <a:xfrm>
              <a:off x="5328039" y="1773609"/>
              <a:ext cx="4051" cy="540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2 h 4"/>
                <a:gd name="T4" fmla="*/ 1 w 3"/>
                <a:gd name="T5" fmla="*/ 2 h 4"/>
                <a:gd name="T6" fmla="*/ 1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1 w 3"/>
                <a:gd name="T13" fmla="*/ 4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0 w 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5" name="Freeform 729"/>
            <p:cNvSpPr>
              <a:spLocks/>
            </p:cNvSpPr>
            <p:nvPr/>
          </p:nvSpPr>
          <p:spPr bwMode="auto">
            <a:xfrm>
              <a:off x="5318587" y="1792512"/>
              <a:ext cx="9452" cy="8102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1 h 6"/>
                <a:gd name="T4" fmla="*/ 7 w 7"/>
                <a:gd name="T5" fmla="*/ 0 h 6"/>
                <a:gd name="T6" fmla="*/ 5 w 7"/>
                <a:gd name="T7" fmla="*/ 0 h 6"/>
                <a:gd name="T8" fmla="*/ 3 w 7"/>
                <a:gd name="T9" fmla="*/ 1 h 6"/>
                <a:gd name="T10" fmla="*/ 3 w 7"/>
                <a:gd name="T11" fmla="*/ 1 h 6"/>
                <a:gd name="T12" fmla="*/ 2 w 7"/>
                <a:gd name="T13" fmla="*/ 1 h 6"/>
                <a:gd name="T14" fmla="*/ 0 w 7"/>
                <a:gd name="T15" fmla="*/ 3 h 6"/>
                <a:gd name="T16" fmla="*/ 0 w 7"/>
                <a:gd name="T17" fmla="*/ 3 h 6"/>
                <a:gd name="T18" fmla="*/ 2 w 7"/>
                <a:gd name="T19" fmla="*/ 6 h 6"/>
                <a:gd name="T20" fmla="*/ 3 w 7"/>
                <a:gd name="T21" fmla="*/ 6 h 6"/>
                <a:gd name="T22" fmla="*/ 3 w 7"/>
                <a:gd name="T23" fmla="*/ 6 h 6"/>
                <a:gd name="T24" fmla="*/ 7 w 7"/>
                <a:gd name="T25" fmla="*/ 5 h 6"/>
                <a:gd name="T26" fmla="*/ 7 w 7"/>
                <a:gd name="T27" fmla="*/ 3 h 6"/>
                <a:gd name="T28" fmla="*/ 7 w 7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6" name="Freeform 730"/>
            <p:cNvSpPr>
              <a:spLocks/>
            </p:cNvSpPr>
            <p:nvPr/>
          </p:nvSpPr>
          <p:spPr bwMode="auto">
            <a:xfrm>
              <a:off x="5329390" y="1621029"/>
              <a:ext cx="9452" cy="6751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4 w 7"/>
                <a:gd name="T7" fmla="*/ 2 h 5"/>
                <a:gd name="T8" fmla="*/ 0 w 7"/>
                <a:gd name="T9" fmla="*/ 3 h 5"/>
                <a:gd name="T10" fmla="*/ 0 w 7"/>
                <a:gd name="T11" fmla="*/ 5 h 5"/>
                <a:gd name="T12" fmla="*/ 0 w 7"/>
                <a:gd name="T13" fmla="*/ 5 h 5"/>
                <a:gd name="T14" fmla="*/ 2 w 7"/>
                <a:gd name="T15" fmla="*/ 5 h 5"/>
                <a:gd name="T16" fmla="*/ 5 w 7"/>
                <a:gd name="T17" fmla="*/ 3 h 5"/>
                <a:gd name="T18" fmla="*/ 7 w 7"/>
                <a:gd name="T19" fmla="*/ 2 h 5"/>
                <a:gd name="T20" fmla="*/ 7 w 7"/>
                <a:gd name="T21" fmla="*/ 0 h 5"/>
                <a:gd name="T22" fmla="*/ 7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7" name="Freeform 731"/>
            <p:cNvSpPr>
              <a:spLocks/>
            </p:cNvSpPr>
            <p:nvPr/>
          </p:nvSpPr>
          <p:spPr bwMode="auto">
            <a:xfrm>
              <a:off x="5201114" y="1941041"/>
              <a:ext cx="6752" cy="4050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8" name="Freeform 732"/>
            <p:cNvSpPr>
              <a:spLocks/>
            </p:cNvSpPr>
            <p:nvPr/>
          </p:nvSpPr>
          <p:spPr bwMode="auto">
            <a:xfrm>
              <a:off x="5298333" y="1800614"/>
              <a:ext cx="16203" cy="22954"/>
            </a:xfrm>
            <a:custGeom>
              <a:avLst/>
              <a:gdLst>
                <a:gd name="T0" fmla="*/ 12 w 12"/>
                <a:gd name="T1" fmla="*/ 10 h 17"/>
                <a:gd name="T2" fmla="*/ 10 w 12"/>
                <a:gd name="T3" fmla="*/ 2 h 17"/>
                <a:gd name="T4" fmla="*/ 10 w 12"/>
                <a:gd name="T5" fmla="*/ 0 h 17"/>
                <a:gd name="T6" fmla="*/ 10 w 12"/>
                <a:gd name="T7" fmla="*/ 0 h 17"/>
                <a:gd name="T8" fmla="*/ 7 w 12"/>
                <a:gd name="T9" fmla="*/ 2 h 17"/>
                <a:gd name="T10" fmla="*/ 7 w 12"/>
                <a:gd name="T11" fmla="*/ 2 h 17"/>
                <a:gd name="T12" fmla="*/ 5 w 12"/>
                <a:gd name="T13" fmla="*/ 4 h 17"/>
                <a:gd name="T14" fmla="*/ 0 w 12"/>
                <a:gd name="T15" fmla="*/ 10 h 17"/>
                <a:gd name="T16" fmla="*/ 0 w 12"/>
                <a:gd name="T17" fmla="*/ 12 h 17"/>
                <a:gd name="T18" fmla="*/ 0 w 12"/>
                <a:gd name="T19" fmla="*/ 17 h 17"/>
                <a:gd name="T20" fmla="*/ 5 w 12"/>
                <a:gd name="T21" fmla="*/ 15 h 17"/>
                <a:gd name="T22" fmla="*/ 7 w 12"/>
                <a:gd name="T23" fmla="*/ 14 h 17"/>
                <a:gd name="T24" fmla="*/ 12 w 12"/>
                <a:gd name="T25" fmla="*/ 12 h 17"/>
                <a:gd name="T26" fmla="*/ 12 w 12"/>
                <a:gd name="T27" fmla="*/ 10 h 17"/>
                <a:gd name="T28" fmla="*/ 12 w 12"/>
                <a:gd name="T2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7">
                  <a:moveTo>
                    <a:pt x="12" y="10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9" name="Freeform 733"/>
            <p:cNvSpPr>
              <a:spLocks/>
            </p:cNvSpPr>
            <p:nvPr/>
          </p:nvSpPr>
          <p:spPr bwMode="auto">
            <a:xfrm>
              <a:off x="5318587" y="1753355"/>
              <a:ext cx="2701" cy="6751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0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4 h 5"/>
                <a:gd name="T14" fmla="*/ 0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0" name="Freeform 734"/>
            <p:cNvSpPr>
              <a:spLocks/>
            </p:cNvSpPr>
            <p:nvPr/>
          </p:nvSpPr>
          <p:spPr bwMode="auto">
            <a:xfrm>
              <a:off x="5288882" y="1861376"/>
              <a:ext cx="6752" cy="6751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2 h 5"/>
                <a:gd name="T4" fmla="*/ 2 w 5"/>
                <a:gd name="T5" fmla="*/ 2 h 5"/>
                <a:gd name="T6" fmla="*/ 0 w 5"/>
                <a:gd name="T7" fmla="*/ 4 h 5"/>
                <a:gd name="T8" fmla="*/ 0 w 5"/>
                <a:gd name="T9" fmla="*/ 4 h 5"/>
                <a:gd name="T10" fmla="*/ 0 w 5"/>
                <a:gd name="T11" fmla="*/ 4 h 5"/>
                <a:gd name="T12" fmla="*/ 0 w 5"/>
                <a:gd name="T13" fmla="*/ 5 h 5"/>
                <a:gd name="T14" fmla="*/ 2 w 5"/>
                <a:gd name="T15" fmla="*/ 5 h 5"/>
                <a:gd name="T16" fmla="*/ 2 w 5"/>
                <a:gd name="T17" fmla="*/ 5 h 5"/>
                <a:gd name="T18" fmla="*/ 4 w 5"/>
                <a:gd name="T19" fmla="*/ 2 h 5"/>
                <a:gd name="T20" fmla="*/ 5 w 5"/>
                <a:gd name="T21" fmla="*/ 2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1" name="Freeform 735"/>
            <p:cNvSpPr>
              <a:spLocks/>
            </p:cNvSpPr>
            <p:nvPr/>
          </p:nvSpPr>
          <p:spPr bwMode="auto">
            <a:xfrm>
              <a:off x="5298333" y="1823569"/>
              <a:ext cx="27005" cy="17553"/>
            </a:xfrm>
            <a:custGeom>
              <a:avLst/>
              <a:gdLst>
                <a:gd name="T0" fmla="*/ 20 w 20"/>
                <a:gd name="T1" fmla="*/ 2 h 13"/>
                <a:gd name="T2" fmla="*/ 10 w 20"/>
                <a:gd name="T3" fmla="*/ 0 h 13"/>
                <a:gd name="T4" fmla="*/ 8 w 20"/>
                <a:gd name="T5" fmla="*/ 2 h 13"/>
                <a:gd name="T6" fmla="*/ 8 w 20"/>
                <a:gd name="T7" fmla="*/ 2 h 13"/>
                <a:gd name="T8" fmla="*/ 7 w 20"/>
                <a:gd name="T9" fmla="*/ 2 h 13"/>
                <a:gd name="T10" fmla="*/ 7 w 20"/>
                <a:gd name="T11" fmla="*/ 2 h 13"/>
                <a:gd name="T12" fmla="*/ 5 w 20"/>
                <a:gd name="T13" fmla="*/ 3 h 13"/>
                <a:gd name="T14" fmla="*/ 5 w 20"/>
                <a:gd name="T15" fmla="*/ 3 h 13"/>
                <a:gd name="T16" fmla="*/ 3 w 20"/>
                <a:gd name="T17" fmla="*/ 3 h 13"/>
                <a:gd name="T18" fmla="*/ 3 w 20"/>
                <a:gd name="T19" fmla="*/ 5 h 13"/>
                <a:gd name="T20" fmla="*/ 2 w 20"/>
                <a:gd name="T21" fmla="*/ 8 h 13"/>
                <a:gd name="T22" fmla="*/ 0 w 20"/>
                <a:gd name="T23" fmla="*/ 12 h 13"/>
                <a:gd name="T24" fmla="*/ 2 w 20"/>
                <a:gd name="T25" fmla="*/ 13 h 13"/>
                <a:gd name="T26" fmla="*/ 2 w 20"/>
                <a:gd name="T27" fmla="*/ 13 h 13"/>
                <a:gd name="T28" fmla="*/ 3 w 20"/>
                <a:gd name="T29" fmla="*/ 13 h 13"/>
                <a:gd name="T30" fmla="*/ 5 w 20"/>
                <a:gd name="T31" fmla="*/ 13 h 13"/>
                <a:gd name="T32" fmla="*/ 7 w 20"/>
                <a:gd name="T33" fmla="*/ 12 h 13"/>
                <a:gd name="T34" fmla="*/ 7 w 20"/>
                <a:gd name="T35" fmla="*/ 10 h 13"/>
                <a:gd name="T36" fmla="*/ 8 w 20"/>
                <a:gd name="T37" fmla="*/ 10 h 13"/>
                <a:gd name="T38" fmla="*/ 12 w 20"/>
                <a:gd name="T39" fmla="*/ 7 h 13"/>
                <a:gd name="T40" fmla="*/ 13 w 20"/>
                <a:gd name="T41" fmla="*/ 7 h 13"/>
                <a:gd name="T42" fmla="*/ 15 w 20"/>
                <a:gd name="T43" fmla="*/ 5 h 13"/>
                <a:gd name="T44" fmla="*/ 17 w 20"/>
                <a:gd name="T45" fmla="*/ 3 h 13"/>
                <a:gd name="T46" fmla="*/ 20 w 20"/>
                <a:gd name="T47" fmla="*/ 3 h 13"/>
                <a:gd name="T48" fmla="*/ 20 w 20"/>
                <a:gd name="T49" fmla="*/ 3 h 13"/>
                <a:gd name="T50" fmla="*/ 20 w 20"/>
                <a:gd name="T51" fmla="*/ 3 h 13"/>
                <a:gd name="T52" fmla="*/ 20 w 20"/>
                <a:gd name="T53" fmla="*/ 2 h 13"/>
                <a:gd name="T54" fmla="*/ 20 w 20"/>
                <a:gd name="T55" fmla="*/ 2 h 13"/>
                <a:gd name="T56" fmla="*/ 20 w 20"/>
                <a:gd name="T5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13">
                  <a:moveTo>
                    <a:pt x="20" y="2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2" name="Freeform 736"/>
            <p:cNvSpPr>
              <a:spLocks/>
            </p:cNvSpPr>
            <p:nvPr/>
          </p:nvSpPr>
          <p:spPr bwMode="auto">
            <a:xfrm>
              <a:off x="5264577" y="1923488"/>
              <a:ext cx="17554" cy="17553"/>
            </a:xfrm>
            <a:custGeom>
              <a:avLst/>
              <a:gdLst>
                <a:gd name="T0" fmla="*/ 0 w 13"/>
                <a:gd name="T1" fmla="*/ 10 h 13"/>
                <a:gd name="T2" fmla="*/ 2 w 13"/>
                <a:gd name="T3" fmla="*/ 11 h 13"/>
                <a:gd name="T4" fmla="*/ 5 w 13"/>
                <a:gd name="T5" fmla="*/ 13 h 13"/>
                <a:gd name="T6" fmla="*/ 5 w 13"/>
                <a:gd name="T7" fmla="*/ 13 h 13"/>
                <a:gd name="T8" fmla="*/ 7 w 13"/>
                <a:gd name="T9" fmla="*/ 13 h 13"/>
                <a:gd name="T10" fmla="*/ 8 w 13"/>
                <a:gd name="T11" fmla="*/ 13 h 13"/>
                <a:gd name="T12" fmla="*/ 10 w 13"/>
                <a:gd name="T13" fmla="*/ 11 h 13"/>
                <a:gd name="T14" fmla="*/ 12 w 13"/>
                <a:gd name="T15" fmla="*/ 11 h 13"/>
                <a:gd name="T16" fmla="*/ 12 w 13"/>
                <a:gd name="T17" fmla="*/ 11 h 13"/>
                <a:gd name="T18" fmla="*/ 13 w 13"/>
                <a:gd name="T19" fmla="*/ 10 h 13"/>
                <a:gd name="T20" fmla="*/ 13 w 13"/>
                <a:gd name="T21" fmla="*/ 10 h 13"/>
                <a:gd name="T22" fmla="*/ 13 w 13"/>
                <a:gd name="T23" fmla="*/ 8 h 13"/>
                <a:gd name="T24" fmla="*/ 12 w 13"/>
                <a:gd name="T25" fmla="*/ 3 h 13"/>
                <a:gd name="T26" fmla="*/ 12 w 13"/>
                <a:gd name="T27" fmla="*/ 3 h 13"/>
                <a:gd name="T28" fmla="*/ 10 w 13"/>
                <a:gd name="T29" fmla="*/ 0 h 13"/>
                <a:gd name="T30" fmla="*/ 10 w 13"/>
                <a:gd name="T31" fmla="*/ 0 h 13"/>
                <a:gd name="T32" fmla="*/ 10 w 13"/>
                <a:gd name="T33" fmla="*/ 0 h 13"/>
                <a:gd name="T34" fmla="*/ 7 w 13"/>
                <a:gd name="T35" fmla="*/ 1 h 13"/>
                <a:gd name="T36" fmla="*/ 5 w 13"/>
                <a:gd name="T37" fmla="*/ 1 h 13"/>
                <a:gd name="T38" fmla="*/ 5 w 13"/>
                <a:gd name="T39" fmla="*/ 1 h 13"/>
                <a:gd name="T40" fmla="*/ 0 w 13"/>
                <a:gd name="T41" fmla="*/ 10 h 13"/>
                <a:gd name="T42" fmla="*/ 0 w 13"/>
                <a:gd name="T4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0" y="10"/>
                  </a:moveTo>
                  <a:lnTo>
                    <a:pt x="2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3" name="Freeform 737"/>
            <p:cNvSpPr>
              <a:spLocks/>
            </p:cNvSpPr>
            <p:nvPr/>
          </p:nvSpPr>
          <p:spPr bwMode="auto">
            <a:xfrm>
              <a:off x="5271328" y="1877579"/>
              <a:ext cx="24305" cy="43208"/>
            </a:xfrm>
            <a:custGeom>
              <a:avLst/>
              <a:gdLst>
                <a:gd name="T0" fmla="*/ 13 w 18"/>
                <a:gd name="T1" fmla="*/ 0 h 32"/>
                <a:gd name="T2" fmla="*/ 12 w 18"/>
                <a:gd name="T3" fmla="*/ 0 h 32"/>
                <a:gd name="T4" fmla="*/ 12 w 18"/>
                <a:gd name="T5" fmla="*/ 0 h 32"/>
                <a:gd name="T6" fmla="*/ 12 w 18"/>
                <a:gd name="T7" fmla="*/ 0 h 32"/>
                <a:gd name="T8" fmla="*/ 12 w 18"/>
                <a:gd name="T9" fmla="*/ 0 h 32"/>
                <a:gd name="T10" fmla="*/ 10 w 18"/>
                <a:gd name="T11" fmla="*/ 3 h 32"/>
                <a:gd name="T12" fmla="*/ 3 w 18"/>
                <a:gd name="T13" fmla="*/ 20 h 32"/>
                <a:gd name="T14" fmla="*/ 3 w 18"/>
                <a:gd name="T15" fmla="*/ 22 h 32"/>
                <a:gd name="T16" fmla="*/ 0 w 18"/>
                <a:gd name="T17" fmla="*/ 30 h 32"/>
                <a:gd name="T18" fmla="*/ 0 w 18"/>
                <a:gd name="T19" fmla="*/ 32 h 32"/>
                <a:gd name="T20" fmla="*/ 0 w 18"/>
                <a:gd name="T21" fmla="*/ 32 h 32"/>
                <a:gd name="T22" fmla="*/ 0 w 18"/>
                <a:gd name="T23" fmla="*/ 32 h 32"/>
                <a:gd name="T24" fmla="*/ 3 w 18"/>
                <a:gd name="T25" fmla="*/ 30 h 32"/>
                <a:gd name="T26" fmla="*/ 3 w 18"/>
                <a:gd name="T27" fmla="*/ 30 h 32"/>
                <a:gd name="T28" fmla="*/ 5 w 18"/>
                <a:gd name="T29" fmla="*/ 29 h 32"/>
                <a:gd name="T30" fmla="*/ 7 w 18"/>
                <a:gd name="T31" fmla="*/ 27 h 32"/>
                <a:gd name="T32" fmla="*/ 8 w 18"/>
                <a:gd name="T33" fmla="*/ 27 h 32"/>
                <a:gd name="T34" fmla="*/ 8 w 18"/>
                <a:gd name="T35" fmla="*/ 27 h 32"/>
                <a:gd name="T36" fmla="*/ 17 w 18"/>
                <a:gd name="T37" fmla="*/ 20 h 32"/>
                <a:gd name="T38" fmla="*/ 18 w 18"/>
                <a:gd name="T39" fmla="*/ 17 h 32"/>
                <a:gd name="T40" fmla="*/ 18 w 18"/>
                <a:gd name="T41" fmla="*/ 10 h 32"/>
                <a:gd name="T42" fmla="*/ 17 w 18"/>
                <a:gd name="T43" fmla="*/ 10 h 32"/>
                <a:gd name="T44" fmla="*/ 15 w 18"/>
                <a:gd name="T45" fmla="*/ 7 h 32"/>
                <a:gd name="T46" fmla="*/ 13 w 18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32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5" y="7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4" name="Freeform 738"/>
            <p:cNvSpPr>
              <a:spLocks/>
            </p:cNvSpPr>
            <p:nvPr/>
          </p:nvSpPr>
          <p:spPr bwMode="auto">
            <a:xfrm>
              <a:off x="5008027" y="2100372"/>
              <a:ext cx="21604" cy="20254"/>
            </a:xfrm>
            <a:custGeom>
              <a:avLst/>
              <a:gdLst>
                <a:gd name="T0" fmla="*/ 16 w 16"/>
                <a:gd name="T1" fmla="*/ 9 h 15"/>
                <a:gd name="T2" fmla="*/ 13 w 16"/>
                <a:gd name="T3" fmla="*/ 2 h 15"/>
                <a:gd name="T4" fmla="*/ 13 w 16"/>
                <a:gd name="T5" fmla="*/ 2 h 15"/>
                <a:gd name="T6" fmla="*/ 10 w 16"/>
                <a:gd name="T7" fmla="*/ 0 h 15"/>
                <a:gd name="T8" fmla="*/ 3 w 16"/>
                <a:gd name="T9" fmla="*/ 4 h 15"/>
                <a:gd name="T10" fmla="*/ 1 w 16"/>
                <a:gd name="T11" fmla="*/ 4 h 15"/>
                <a:gd name="T12" fmla="*/ 0 w 16"/>
                <a:gd name="T13" fmla="*/ 5 h 15"/>
                <a:gd name="T14" fmla="*/ 0 w 16"/>
                <a:gd name="T15" fmla="*/ 5 h 15"/>
                <a:gd name="T16" fmla="*/ 0 w 16"/>
                <a:gd name="T17" fmla="*/ 7 h 15"/>
                <a:gd name="T18" fmla="*/ 0 w 16"/>
                <a:gd name="T19" fmla="*/ 7 h 15"/>
                <a:gd name="T20" fmla="*/ 0 w 16"/>
                <a:gd name="T21" fmla="*/ 9 h 15"/>
                <a:gd name="T22" fmla="*/ 0 w 16"/>
                <a:gd name="T23" fmla="*/ 9 h 15"/>
                <a:gd name="T24" fmla="*/ 6 w 16"/>
                <a:gd name="T25" fmla="*/ 15 h 15"/>
                <a:gd name="T26" fmla="*/ 11 w 16"/>
                <a:gd name="T27" fmla="*/ 15 h 15"/>
                <a:gd name="T28" fmla="*/ 11 w 16"/>
                <a:gd name="T29" fmla="*/ 14 h 15"/>
                <a:gd name="T30" fmla="*/ 13 w 16"/>
                <a:gd name="T31" fmla="*/ 14 h 15"/>
                <a:gd name="T32" fmla="*/ 15 w 16"/>
                <a:gd name="T33" fmla="*/ 12 h 15"/>
                <a:gd name="T34" fmla="*/ 15 w 16"/>
                <a:gd name="T35" fmla="*/ 12 h 15"/>
                <a:gd name="T36" fmla="*/ 16 w 16"/>
                <a:gd name="T37" fmla="*/ 10 h 15"/>
                <a:gd name="T38" fmla="*/ 16 w 16"/>
                <a:gd name="T39" fmla="*/ 9 h 15"/>
                <a:gd name="T40" fmla="*/ 16 w 16"/>
                <a:gd name="T4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5">
                  <a:moveTo>
                    <a:pt x="16" y="9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5" name="Freeform 739"/>
            <p:cNvSpPr>
              <a:spLocks/>
            </p:cNvSpPr>
            <p:nvPr/>
          </p:nvSpPr>
          <p:spPr bwMode="auto">
            <a:xfrm>
              <a:off x="4886503" y="2207044"/>
              <a:ext cx="17554" cy="6751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0 h 5"/>
                <a:gd name="T4" fmla="*/ 1 w 13"/>
                <a:gd name="T5" fmla="*/ 3 h 5"/>
                <a:gd name="T6" fmla="*/ 3 w 13"/>
                <a:gd name="T7" fmla="*/ 3 h 5"/>
                <a:gd name="T8" fmla="*/ 3 w 13"/>
                <a:gd name="T9" fmla="*/ 5 h 5"/>
                <a:gd name="T10" fmla="*/ 8 w 13"/>
                <a:gd name="T11" fmla="*/ 5 h 5"/>
                <a:gd name="T12" fmla="*/ 10 w 13"/>
                <a:gd name="T13" fmla="*/ 5 h 5"/>
                <a:gd name="T14" fmla="*/ 11 w 13"/>
                <a:gd name="T15" fmla="*/ 5 h 5"/>
                <a:gd name="T16" fmla="*/ 11 w 13"/>
                <a:gd name="T17" fmla="*/ 5 h 5"/>
                <a:gd name="T18" fmla="*/ 13 w 13"/>
                <a:gd name="T19" fmla="*/ 5 h 5"/>
                <a:gd name="T20" fmla="*/ 13 w 13"/>
                <a:gd name="T21" fmla="*/ 5 h 5"/>
                <a:gd name="T22" fmla="*/ 13 w 13"/>
                <a:gd name="T23" fmla="*/ 3 h 5"/>
                <a:gd name="T24" fmla="*/ 13 w 13"/>
                <a:gd name="T25" fmla="*/ 3 h 5"/>
                <a:gd name="T26" fmla="*/ 8 w 13"/>
                <a:gd name="T27" fmla="*/ 1 h 5"/>
                <a:gd name="T28" fmla="*/ 6 w 13"/>
                <a:gd name="T29" fmla="*/ 0 h 5"/>
                <a:gd name="T30" fmla="*/ 0 w 1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6" name="Freeform 740"/>
            <p:cNvSpPr>
              <a:spLocks/>
            </p:cNvSpPr>
            <p:nvPr/>
          </p:nvSpPr>
          <p:spPr bwMode="auto">
            <a:xfrm>
              <a:off x="4975620" y="2140880"/>
              <a:ext cx="18904" cy="20254"/>
            </a:xfrm>
            <a:custGeom>
              <a:avLst/>
              <a:gdLst>
                <a:gd name="T0" fmla="*/ 14 w 14"/>
                <a:gd name="T1" fmla="*/ 0 h 15"/>
                <a:gd name="T2" fmla="*/ 12 w 14"/>
                <a:gd name="T3" fmla="*/ 0 h 15"/>
                <a:gd name="T4" fmla="*/ 2 w 14"/>
                <a:gd name="T5" fmla="*/ 4 h 15"/>
                <a:gd name="T6" fmla="*/ 0 w 14"/>
                <a:gd name="T7" fmla="*/ 9 h 15"/>
                <a:gd name="T8" fmla="*/ 0 w 14"/>
                <a:gd name="T9" fmla="*/ 9 h 15"/>
                <a:gd name="T10" fmla="*/ 0 w 14"/>
                <a:gd name="T11" fmla="*/ 10 h 15"/>
                <a:gd name="T12" fmla="*/ 0 w 14"/>
                <a:gd name="T13" fmla="*/ 10 h 15"/>
                <a:gd name="T14" fmla="*/ 2 w 14"/>
                <a:gd name="T15" fmla="*/ 12 h 15"/>
                <a:gd name="T16" fmla="*/ 5 w 14"/>
                <a:gd name="T17" fmla="*/ 15 h 15"/>
                <a:gd name="T18" fmla="*/ 5 w 14"/>
                <a:gd name="T19" fmla="*/ 15 h 15"/>
                <a:gd name="T20" fmla="*/ 7 w 14"/>
                <a:gd name="T21" fmla="*/ 15 h 15"/>
                <a:gd name="T22" fmla="*/ 7 w 14"/>
                <a:gd name="T23" fmla="*/ 15 h 15"/>
                <a:gd name="T24" fmla="*/ 12 w 14"/>
                <a:gd name="T25" fmla="*/ 12 h 15"/>
                <a:gd name="T26" fmla="*/ 14 w 14"/>
                <a:gd name="T27" fmla="*/ 9 h 15"/>
                <a:gd name="T28" fmla="*/ 12 w 14"/>
                <a:gd name="T29" fmla="*/ 5 h 15"/>
                <a:gd name="T30" fmla="*/ 14 w 14"/>
                <a:gd name="T31" fmla="*/ 2 h 15"/>
                <a:gd name="T32" fmla="*/ 14 w 14"/>
                <a:gd name="T33" fmla="*/ 2 h 15"/>
                <a:gd name="T34" fmla="*/ 14 w 14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2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2" y="12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7" name="Freeform 741"/>
            <p:cNvSpPr>
              <a:spLocks/>
            </p:cNvSpPr>
            <p:nvPr/>
          </p:nvSpPr>
          <p:spPr bwMode="auto">
            <a:xfrm>
              <a:off x="5001275" y="2140880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0 w 5"/>
                <a:gd name="T11" fmla="*/ 0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3 w 5"/>
                <a:gd name="T19" fmla="*/ 2 h 2"/>
                <a:gd name="T20" fmla="*/ 3 w 5"/>
                <a:gd name="T21" fmla="*/ 2 h 2"/>
                <a:gd name="T22" fmla="*/ 3 w 5"/>
                <a:gd name="T23" fmla="*/ 2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8" name="Freeform 742"/>
            <p:cNvSpPr>
              <a:spLocks/>
            </p:cNvSpPr>
            <p:nvPr/>
          </p:nvSpPr>
          <p:spPr bwMode="auto">
            <a:xfrm>
              <a:off x="4995874" y="2139531"/>
              <a:ext cx="5401" cy="4050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1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1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3 h 3"/>
                <a:gd name="T18" fmla="*/ 2 w 4"/>
                <a:gd name="T19" fmla="*/ 3 h 3"/>
                <a:gd name="T20" fmla="*/ 2 w 4"/>
                <a:gd name="T21" fmla="*/ 3 h 3"/>
                <a:gd name="T22" fmla="*/ 4 w 4"/>
                <a:gd name="T23" fmla="*/ 3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9" name="Freeform 743"/>
            <p:cNvSpPr>
              <a:spLocks/>
            </p:cNvSpPr>
            <p:nvPr/>
          </p:nvSpPr>
          <p:spPr bwMode="auto">
            <a:xfrm>
              <a:off x="4994524" y="2146281"/>
              <a:ext cx="13503" cy="8102"/>
            </a:xfrm>
            <a:custGeom>
              <a:avLst/>
              <a:gdLst>
                <a:gd name="T0" fmla="*/ 3 w 10"/>
                <a:gd name="T1" fmla="*/ 0 h 6"/>
                <a:gd name="T2" fmla="*/ 1 w 10"/>
                <a:gd name="T3" fmla="*/ 0 h 6"/>
                <a:gd name="T4" fmla="*/ 1 w 10"/>
                <a:gd name="T5" fmla="*/ 0 h 6"/>
                <a:gd name="T6" fmla="*/ 0 w 10"/>
                <a:gd name="T7" fmla="*/ 1 h 6"/>
                <a:gd name="T8" fmla="*/ 0 w 10"/>
                <a:gd name="T9" fmla="*/ 3 h 6"/>
                <a:gd name="T10" fmla="*/ 0 w 10"/>
                <a:gd name="T11" fmla="*/ 3 h 6"/>
                <a:gd name="T12" fmla="*/ 3 w 10"/>
                <a:gd name="T13" fmla="*/ 5 h 6"/>
                <a:gd name="T14" fmla="*/ 3 w 10"/>
                <a:gd name="T15" fmla="*/ 6 h 6"/>
                <a:gd name="T16" fmla="*/ 5 w 10"/>
                <a:gd name="T17" fmla="*/ 6 h 6"/>
                <a:gd name="T18" fmla="*/ 6 w 10"/>
                <a:gd name="T19" fmla="*/ 5 h 6"/>
                <a:gd name="T20" fmla="*/ 8 w 10"/>
                <a:gd name="T21" fmla="*/ 5 h 6"/>
                <a:gd name="T22" fmla="*/ 10 w 10"/>
                <a:gd name="T23" fmla="*/ 3 h 6"/>
                <a:gd name="T24" fmla="*/ 10 w 10"/>
                <a:gd name="T25" fmla="*/ 1 h 6"/>
                <a:gd name="T26" fmla="*/ 10 w 10"/>
                <a:gd name="T27" fmla="*/ 1 h 6"/>
                <a:gd name="T28" fmla="*/ 10 w 10"/>
                <a:gd name="T29" fmla="*/ 1 h 6"/>
                <a:gd name="T30" fmla="*/ 8 w 10"/>
                <a:gd name="T31" fmla="*/ 0 h 6"/>
                <a:gd name="T32" fmla="*/ 3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0" name="Freeform 744"/>
            <p:cNvSpPr>
              <a:spLocks/>
            </p:cNvSpPr>
            <p:nvPr/>
          </p:nvSpPr>
          <p:spPr bwMode="auto">
            <a:xfrm>
              <a:off x="4894605" y="2200292"/>
              <a:ext cx="16203" cy="1350"/>
            </a:xfrm>
            <a:custGeom>
              <a:avLst/>
              <a:gdLst>
                <a:gd name="T0" fmla="*/ 5 w 12"/>
                <a:gd name="T1" fmla="*/ 1 h 1"/>
                <a:gd name="T2" fmla="*/ 5 w 12"/>
                <a:gd name="T3" fmla="*/ 1 h 1"/>
                <a:gd name="T4" fmla="*/ 9 w 12"/>
                <a:gd name="T5" fmla="*/ 1 h 1"/>
                <a:gd name="T6" fmla="*/ 10 w 12"/>
                <a:gd name="T7" fmla="*/ 1 h 1"/>
                <a:gd name="T8" fmla="*/ 12 w 12"/>
                <a:gd name="T9" fmla="*/ 1 h 1"/>
                <a:gd name="T10" fmla="*/ 7 w 12"/>
                <a:gd name="T11" fmla="*/ 0 h 1"/>
                <a:gd name="T12" fmla="*/ 2 w 12"/>
                <a:gd name="T13" fmla="*/ 0 h 1"/>
                <a:gd name="T14" fmla="*/ 0 w 12"/>
                <a:gd name="T15" fmla="*/ 0 h 1"/>
                <a:gd name="T16" fmla="*/ 0 w 12"/>
                <a:gd name="T17" fmla="*/ 1 h 1"/>
                <a:gd name="T18" fmla="*/ 5 w 1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">
                  <a:moveTo>
                    <a:pt x="5" y="1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1" name="Freeform 745"/>
            <p:cNvSpPr>
              <a:spLocks/>
            </p:cNvSpPr>
            <p:nvPr/>
          </p:nvSpPr>
          <p:spPr bwMode="auto">
            <a:xfrm>
              <a:off x="4920259" y="2181388"/>
              <a:ext cx="6752" cy="6751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2 h 5"/>
                <a:gd name="T4" fmla="*/ 5 w 5"/>
                <a:gd name="T5" fmla="*/ 0 h 5"/>
                <a:gd name="T6" fmla="*/ 3 w 5"/>
                <a:gd name="T7" fmla="*/ 2 h 5"/>
                <a:gd name="T8" fmla="*/ 0 w 5"/>
                <a:gd name="T9" fmla="*/ 4 h 5"/>
                <a:gd name="T10" fmla="*/ 0 w 5"/>
                <a:gd name="T11" fmla="*/ 5 h 5"/>
                <a:gd name="T12" fmla="*/ 0 w 5"/>
                <a:gd name="T13" fmla="*/ 5 h 5"/>
                <a:gd name="T14" fmla="*/ 5 w 5"/>
                <a:gd name="T15" fmla="*/ 5 h 5"/>
                <a:gd name="T16" fmla="*/ 5 w 5"/>
                <a:gd name="T17" fmla="*/ 5 h 5"/>
                <a:gd name="T18" fmla="*/ 5 w 5"/>
                <a:gd name="T19" fmla="*/ 4 h 5"/>
                <a:gd name="T20" fmla="*/ 5 w 5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2" name="Freeform 746"/>
            <p:cNvSpPr>
              <a:spLocks/>
            </p:cNvSpPr>
            <p:nvPr/>
          </p:nvSpPr>
          <p:spPr bwMode="auto">
            <a:xfrm>
              <a:off x="4928361" y="2177338"/>
              <a:ext cx="16203" cy="9451"/>
            </a:xfrm>
            <a:custGeom>
              <a:avLst/>
              <a:gdLst>
                <a:gd name="T0" fmla="*/ 2 w 12"/>
                <a:gd name="T1" fmla="*/ 0 h 7"/>
                <a:gd name="T2" fmla="*/ 2 w 12"/>
                <a:gd name="T3" fmla="*/ 2 h 7"/>
                <a:gd name="T4" fmla="*/ 0 w 12"/>
                <a:gd name="T5" fmla="*/ 5 h 7"/>
                <a:gd name="T6" fmla="*/ 0 w 12"/>
                <a:gd name="T7" fmla="*/ 5 h 7"/>
                <a:gd name="T8" fmla="*/ 0 w 12"/>
                <a:gd name="T9" fmla="*/ 7 h 7"/>
                <a:gd name="T10" fmla="*/ 0 w 12"/>
                <a:gd name="T11" fmla="*/ 7 h 7"/>
                <a:gd name="T12" fmla="*/ 9 w 12"/>
                <a:gd name="T13" fmla="*/ 7 h 7"/>
                <a:gd name="T14" fmla="*/ 10 w 12"/>
                <a:gd name="T15" fmla="*/ 7 h 7"/>
                <a:gd name="T16" fmla="*/ 10 w 12"/>
                <a:gd name="T17" fmla="*/ 5 h 7"/>
                <a:gd name="T18" fmla="*/ 12 w 12"/>
                <a:gd name="T19" fmla="*/ 5 h 7"/>
                <a:gd name="T20" fmla="*/ 12 w 12"/>
                <a:gd name="T21" fmla="*/ 3 h 7"/>
                <a:gd name="T22" fmla="*/ 12 w 12"/>
                <a:gd name="T23" fmla="*/ 2 h 7"/>
                <a:gd name="T24" fmla="*/ 10 w 12"/>
                <a:gd name="T25" fmla="*/ 2 h 7"/>
                <a:gd name="T26" fmla="*/ 10 w 12"/>
                <a:gd name="T27" fmla="*/ 2 h 7"/>
                <a:gd name="T28" fmla="*/ 2 w 1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3" name="Freeform 747"/>
            <p:cNvSpPr>
              <a:spLocks/>
            </p:cNvSpPr>
            <p:nvPr/>
          </p:nvSpPr>
          <p:spPr bwMode="auto">
            <a:xfrm>
              <a:off x="4940514" y="2166536"/>
              <a:ext cx="8102" cy="8102"/>
            </a:xfrm>
            <a:custGeom>
              <a:avLst/>
              <a:gdLst>
                <a:gd name="T0" fmla="*/ 6 w 6"/>
                <a:gd name="T1" fmla="*/ 0 h 6"/>
                <a:gd name="T2" fmla="*/ 5 w 6"/>
                <a:gd name="T3" fmla="*/ 0 h 6"/>
                <a:gd name="T4" fmla="*/ 5 w 6"/>
                <a:gd name="T5" fmla="*/ 0 h 6"/>
                <a:gd name="T6" fmla="*/ 5 w 6"/>
                <a:gd name="T7" fmla="*/ 0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3 h 6"/>
                <a:gd name="T16" fmla="*/ 1 w 6"/>
                <a:gd name="T17" fmla="*/ 5 h 6"/>
                <a:gd name="T18" fmla="*/ 1 w 6"/>
                <a:gd name="T19" fmla="*/ 6 h 6"/>
                <a:gd name="T20" fmla="*/ 3 w 6"/>
                <a:gd name="T21" fmla="*/ 6 h 6"/>
                <a:gd name="T22" fmla="*/ 3 w 6"/>
                <a:gd name="T23" fmla="*/ 6 h 6"/>
                <a:gd name="T24" fmla="*/ 6 w 6"/>
                <a:gd name="T25" fmla="*/ 3 h 6"/>
                <a:gd name="T26" fmla="*/ 6 w 6"/>
                <a:gd name="T27" fmla="*/ 1 h 6"/>
                <a:gd name="T28" fmla="*/ 6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4" name="Freeform 748"/>
            <p:cNvSpPr>
              <a:spLocks/>
            </p:cNvSpPr>
            <p:nvPr/>
          </p:nvSpPr>
          <p:spPr bwMode="auto">
            <a:xfrm>
              <a:off x="5139002" y="2045012"/>
              <a:ext cx="4051" cy="4050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1 w 3"/>
                <a:gd name="T21" fmla="*/ 3 h 3"/>
                <a:gd name="T22" fmla="*/ 1 w 3"/>
                <a:gd name="T23" fmla="*/ 3 h 3"/>
                <a:gd name="T24" fmla="*/ 3 w 3"/>
                <a:gd name="T25" fmla="*/ 1 h 3"/>
                <a:gd name="T26" fmla="*/ 3 w 3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5" name="Freeform 749"/>
            <p:cNvSpPr>
              <a:spLocks/>
            </p:cNvSpPr>
            <p:nvPr/>
          </p:nvSpPr>
          <p:spPr bwMode="auto">
            <a:xfrm>
              <a:off x="5012077" y="2130078"/>
              <a:ext cx="13503" cy="10802"/>
            </a:xfrm>
            <a:custGeom>
              <a:avLst/>
              <a:gdLst>
                <a:gd name="T0" fmla="*/ 0 w 10"/>
                <a:gd name="T1" fmla="*/ 7 h 8"/>
                <a:gd name="T2" fmla="*/ 0 w 10"/>
                <a:gd name="T3" fmla="*/ 8 h 8"/>
                <a:gd name="T4" fmla="*/ 5 w 10"/>
                <a:gd name="T5" fmla="*/ 8 h 8"/>
                <a:gd name="T6" fmla="*/ 7 w 10"/>
                <a:gd name="T7" fmla="*/ 8 h 8"/>
                <a:gd name="T8" fmla="*/ 8 w 10"/>
                <a:gd name="T9" fmla="*/ 8 h 8"/>
                <a:gd name="T10" fmla="*/ 8 w 10"/>
                <a:gd name="T11" fmla="*/ 8 h 8"/>
                <a:gd name="T12" fmla="*/ 10 w 10"/>
                <a:gd name="T13" fmla="*/ 8 h 8"/>
                <a:gd name="T14" fmla="*/ 10 w 10"/>
                <a:gd name="T15" fmla="*/ 8 h 8"/>
                <a:gd name="T16" fmla="*/ 10 w 10"/>
                <a:gd name="T17" fmla="*/ 5 h 8"/>
                <a:gd name="T18" fmla="*/ 10 w 10"/>
                <a:gd name="T19" fmla="*/ 5 h 8"/>
                <a:gd name="T20" fmla="*/ 8 w 10"/>
                <a:gd name="T21" fmla="*/ 2 h 8"/>
                <a:gd name="T22" fmla="*/ 8 w 10"/>
                <a:gd name="T23" fmla="*/ 2 h 8"/>
                <a:gd name="T24" fmla="*/ 8 w 10"/>
                <a:gd name="T25" fmla="*/ 2 h 8"/>
                <a:gd name="T26" fmla="*/ 7 w 10"/>
                <a:gd name="T27" fmla="*/ 0 h 8"/>
                <a:gd name="T28" fmla="*/ 7 w 10"/>
                <a:gd name="T29" fmla="*/ 0 h 8"/>
                <a:gd name="T30" fmla="*/ 7 w 10"/>
                <a:gd name="T31" fmla="*/ 0 h 8"/>
                <a:gd name="T32" fmla="*/ 5 w 10"/>
                <a:gd name="T33" fmla="*/ 2 h 8"/>
                <a:gd name="T34" fmla="*/ 0 w 10"/>
                <a:gd name="T35" fmla="*/ 5 h 8"/>
                <a:gd name="T36" fmla="*/ 0 w 10"/>
                <a:gd name="T37" fmla="*/ 5 h 8"/>
                <a:gd name="T38" fmla="*/ 0 w 10"/>
                <a:gd name="T3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8">
                  <a:moveTo>
                    <a:pt x="0" y="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6" name="Freeform 750"/>
            <p:cNvSpPr>
              <a:spLocks/>
            </p:cNvSpPr>
            <p:nvPr/>
          </p:nvSpPr>
          <p:spPr bwMode="auto">
            <a:xfrm>
              <a:off x="5041783" y="2116576"/>
              <a:ext cx="13503" cy="9451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7 h 7"/>
                <a:gd name="T4" fmla="*/ 3 w 10"/>
                <a:gd name="T5" fmla="*/ 7 h 7"/>
                <a:gd name="T6" fmla="*/ 7 w 10"/>
                <a:gd name="T7" fmla="*/ 7 h 7"/>
                <a:gd name="T8" fmla="*/ 10 w 10"/>
                <a:gd name="T9" fmla="*/ 7 h 7"/>
                <a:gd name="T10" fmla="*/ 10 w 10"/>
                <a:gd name="T11" fmla="*/ 7 h 7"/>
                <a:gd name="T12" fmla="*/ 10 w 10"/>
                <a:gd name="T13" fmla="*/ 7 h 7"/>
                <a:gd name="T14" fmla="*/ 10 w 10"/>
                <a:gd name="T15" fmla="*/ 5 h 7"/>
                <a:gd name="T16" fmla="*/ 10 w 10"/>
                <a:gd name="T17" fmla="*/ 5 h 7"/>
                <a:gd name="T18" fmla="*/ 10 w 10"/>
                <a:gd name="T19" fmla="*/ 3 h 7"/>
                <a:gd name="T20" fmla="*/ 10 w 10"/>
                <a:gd name="T21" fmla="*/ 2 h 7"/>
                <a:gd name="T22" fmla="*/ 8 w 10"/>
                <a:gd name="T23" fmla="*/ 2 h 7"/>
                <a:gd name="T24" fmla="*/ 8 w 10"/>
                <a:gd name="T25" fmla="*/ 2 h 7"/>
                <a:gd name="T26" fmla="*/ 5 w 10"/>
                <a:gd name="T27" fmla="*/ 0 h 7"/>
                <a:gd name="T28" fmla="*/ 5 w 10"/>
                <a:gd name="T29" fmla="*/ 0 h 7"/>
                <a:gd name="T30" fmla="*/ 5 w 10"/>
                <a:gd name="T31" fmla="*/ 0 h 7"/>
                <a:gd name="T32" fmla="*/ 3 w 10"/>
                <a:gd name="T33" fmla="*/ 2 h 7"/>
                <a:gd name="T34" fmla="*/ 3 w 10"/>
                <a:gd name="T35" fmla="*/ 2 h 7"/>
                <a:gd name="T36" fmla="*/ 2 w 10"/>
                <a:gd name="T37" fmla="*/ 3 h 7"/>
                <a:gd name="T38" fmla="*/ 0 w 10"/>
                <a:gd name="T39" fmla="*/ 5 h 7"/>
                <a:gd name="T40" fmla="*/ 2 w 10"/>
                <a:gd name="T41" fmla="*/ 5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7" name="Freeform 751"/>
            <p:cNvSpPr>
              <a:spLocks/>
            </p:cNvSpPr>
            <p:nvPr/>
          </p:nvSpPr>
          <p:spPr bwMode="auto">
            <a:xfrm>
              <a:off x="5194363" y="1941041"/>
              <a:ext cx="22955" cy="16203"/>
            </a:xfrm>
            <a:custGeom>
              <a:avLst/>
              <a:gdLst>
                <a:gd name="T0" fmla="*/ 17 w 17"/>
                <a:gd name="T1" fmla="*/ 2 h 12"/>
                <a:gd name="T2" fmla="*/ 17 w 17"/>
                <a:gd name="T3" fmla="*/ 2 h 12"/>
                <a:gd name="T4" fmla="*/ 15 w 17"/>
                <a:gd name="T5" fmla="*/ 0 h 12"/>
                <a:gd name="T6" fmla="*/ 15 w 17"/>
                <a:gd name="T7" fmla="*/ 0 h 12"/>
                <a:gd name="T8" fmla="*/ 14 w 17"/>
                <a:gd name="T9" fmla="*/ 2 h 12"/>
                <a:gd name="T10" fmla="*/ 15 w 17"/>
                <a:gd name="T11" fmla="*/ 2 h 12"/>
                <a:gd name="T12" fmla="*/ 14 w 17"/>
                <a:gd name="T13" fmla="*/ 2 h 12"/>
                <a:gd name="T14" fmla="*/ 14 w 17"/>
                <a:gd name="T15" fmla="*/ 3 h 12"/>
                <a:gd name="T16" fmla="*/ 12 w 17"/>
                <a:gd name="T17" fmla="*/ 3 h 12"/>
                <a:gd name="T18" fmla="*/ 12 w 17"/>
                <a:gd name="T19" fmla="*/ 3 h 12"/>
                <a:gd name="T20" fmla="*/ 7 w 17"/>
                <a:gd name="T21" fmla="*/ 5 h 12"/>
                <a:gd name="T22" fmla="*/ 5 w 17"/>
                <a:gd name="T23" fmla="*/ 7 h 12"/>
                <a:gd name="T24" fmla="*/ 5 w 17"/>
                <a:gd name="T25" fmla="*/ 5 h 12"/>
                <a:gd name="T26" fmla="*/ 4 w 17"/>
                <a:gd name="T27" fmla="*/ 5 h 12"/>
                <a:gd name="T28" fmla="*/ 4 w 17"/>
                <a:gd name="T29" fmla="*/ 5 h 12"/>
                <a:gd name="T30" fmla="*/ 2 w 17"/>
                <a:gd name="T31" fmla="*/ 7 h 12"/>
                <a:gd name="T32" fmla="*/ 0 w 17"/>
                <a:gd name="T33" fmla="*/ 10 h 12"/>
                <a:gd name="T34" fmla="*/ 2 w 17"/>
                <a:gd name="T35" fmla="*/ 12 h 12"/>
                <a:gd name="T36" fmla="*/ 2 w 17"/>
                <a:gd name="T37" fmla="*/ 12 h 12"/>
                <a:gd name="T38" fmla="*/ 4 w 17"/>
                <a:gd name="T39" fmla="*/ 10 h 12"/>
                <a:gd name="T40" fmla="*/ 12 w 17"/>
                <a:gd name="T41" fmla="*/ 7 h 12"/>
                <a:gd name="T42" fmla="*/ 15 w 17"/>
                <a:gd name="T43" fmla="*/ 3 h 12"/>
                <a:gd name="T44" fmla="*/ 15 w 17"/>
                <a:gd name="T45" fmla="*/ 3 h 12"/>
                <a:gd name="T46" fmla="*/ 17 w 17"/>
                <a:gd name="T47" fmla="*/ 3 h 12"/>
                <a:gd name="T48" fmla="*/ 17 w 17"/>
                <a:gd name="T49" fmla="*/ 3 h 12"/>
                <a:gd name="T50" fmla="*/ 17 w 17"/>
                <a:gd name="T51" fmla="*/ 2 h 12"/>
                <a:gd name="T52" fmla="*/ 17 w 17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12" y="7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8" name="Freeform 752"/>
            <p:cNvSpPr>
              <a:spLocks/>
            </p:cNvSpPr>
            <p:nvPr/>
          </p:nvSpPr>
          <p:spPr bwMode="auto">
            <a:xfrm>
              <a:off x="5132251" y="2046362"/>
              <a:ext cx="4051" cy="5401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0 h 4"/>
                <a:gd name="T4" fmla="*/ 3 w 3"/>
                <a:gd name="T5" fmla="*/ 0 h 4"/>
                <a:gd name="T6" fmla="*/ 0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3 w 3"/>
                <a:gd name="T13" fmla="*/ 4 h 4"/>
                <a:gd name="T14" fmla="*/ 3 w 3"/>
                <a:gd name="T15" fmla="*/ 4 h 4"/>
                <a:gd name="T16" fmla="*/ 3 w 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9" name="Freeform 753"/>
            <p:cNvSpPr>
              <a:spLocks/>
            </p:cNvSpPr>
            <p:nvPr/>
          </p:nvSpPr>
          <p:spPr bwMode="auto">
            <a:xfrm>
              <a:off x="5025580" y="2132779"/>
              <a:ext cx="6752" cy="8102"/>
            </a:xfrm>
            <a:custGeom>
              <a:avLst/>
              <a:gdLst>
                <a:gd name="T0" fmla="*/ 3 w 5"/>
                <a:gd name="T1" fmla="*/ 5 h 6"/>
                <a:gd name="T2" fmla="*/ 2 w 5"/>
                <a:gd name="T3" fmla="*/ 1 h 6"/>
                <a:gd name="T4" fmla="*/ 2 w 5"/>
                <a:gd name="T5" fmla="*/ 0 h 6"/>
                <a:gd name="T6" fmla="*/ 2 w 5"/>
                <a:gd name="T7" fmla="*/ 0 h 6"/>
                <a:gd name="T8" fmla="*/ 0 w 5"/>
                <a:gd name="T9" fmla="*/ 0 h 6"/>
                <a:gd name="T10" fmla="*/ 0 w 5"/>
                <a:gd name="T11" fmla="*/ 1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5 h 6"/>
                <a:gd name="T18" fmla="*/ 0 w 5"/>
                <a:gd name="T19" fmla="*/ 6 h 6"/>
                <a:gd name="T20" fmla="*/ 0 w 5"/>
                <a:gd name="T21" fmla="*/ 6 h 6"/>
                <a:gd name="T22" fmla="*/ 2 w 5"/>
                <a:gd name="T23" fmla="*/ 6 h 6"/>
                <a:gd name="T24" fmla="*/ 3 w 5"/>
                <a:gd name="T25" fmla="*/ 6 h 6"/>
                <a:gd name="T26" fmla="*/ 3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6 h 6"/>
                <a:gd name="T34" fmla="*/ 3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0" name="Freeform 754"/>
            <p:cNvSpPr>
              <a:spLocks/>
            </p:cNvSpPr>
            <p:nvPr/>
          </p:nvSpPr>
          <p:spPr bwMode="auto">
            <a:xfrm>
              <a:off x="5084991" y="2085520"/>
              <a:ext cx="0" cy="135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1" name="Freeform 755"/>
            <p:cNvSpPr>
              <a:spLocks/>
            </p:cNvSpPr>
            <p:nvPr/>
          </p:nvSpPr>
          <p:spPr bwMode="auto">
            <a:xfrm>
              <a:off x="5082291" y="2086870"/>
              <a:ext cx="6752" cy="5401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2 w 5"/>
                <a:gd name="T5" fmla="*/ 2 h 4"/>
                <a:gd name="T6" fmla="*/ 0 w 5"/>
                <a:gd name="T7" fmla="*/ 4 h 4"/>
                <a:gd name="T8" fmla="*/ 0 w 5"/>
                <a:gd name="T9" fmla="*/ 4 h 4"/>
                <a:gd name="T10" fmla="*/ 0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3 w 5"/>
                <a:gd name="T17" fmla="*/ 4 h 4"/>
                <a:gd name="T18" fmla="*/ 5 w 5"/>
                <a:gd name="T19" fmla="*/ 4 h 4"/>
                <a:gd name="T20" fmla="*/ 5 w 5"/>
                <a:gd name="T21" fmla="*/ 4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2" name="Freeform 756"/>
            <p:cNvSpPr>
              <a:spLocks/>
            </p:cNvSpPr>
            <p:nvPr/>
          </p:nvSpPr>
          <p:spPr bwMode="auto">
            <a:xfrm>
              <a:off x="5029631" y="2127378"/>
              <a:ext cx="16203" cy="16203"/>
            </a:xfrm>
            <a:custGeom>
              <a:avLst/>
              <a:gdLst>
                <a:gd name="T0" fmla="*/ 2 w 12"/>
                <a:gd name="T1" fmla="*/ 2 h 12"/>
                <a:gd name="T2" fmla="*/ 0 w 12"/>
                <a:gd name="T3" fmla="*/ 4 h 12"/>
                <a:gd name="T4" fmla="*/ 4 w 12"/>
                <a:gd name="T5" fmla="*/ 10 h 12"/>
                <a:gd name="T6" fmla="*/ 4 w 12"/>
                <a:gd name="T7" fmla="*/ 10 h 12"/>
                <a:gd name="T8" fmla="*/ 4 w 12"/>
                <a:gd name="T9" fmla="*/ 10 h 12"/>
                <a:gd name="T10" fmla="*/ 4 w 12"/>
                <a:gd name="T11" fmla="*/ 12 h 12"/>
                <a:gd name="T12" fmla="*/ 5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11 w 12"/>
                <a:gd name="T19" fmla="*/ 12 h 12"/>
                <a:gd name="T20" fmla="*/ 12 w 12"/>
                <a:gd name="T21" fmla="*/ 12 h 12"/>
                <a:gd name="T22" fmla="*/ 12 w 12"/>
                <a:gd name="T23" fmla="*/ 12 h 12"/>
                <a:gd name="T24" fmla="*/ 12 w 12"/>
                <a:gd name="T25" fmla="*/ 10 h 12"/>
                <a:gd name="T26" fmla="*/ 12 w 12"/>
                <a:gd name="T27" fmla="*/ 10 h 12"/>
                <a:gd name="T28" fmla="*/ 12 w 12"/>
                <a:gd name="T29" fmla="*/ 9 h 12"/>
                <a:gd name="T30" fmla="*/ 12 w 12"/>
                <a:gd name="T31" fmla="*/ 9 h 12"/>
                <a:gd name="T32" fmla="*/ 9 w 12"/>
                <a:gd name="T33" fmla="*/ 2 h 12"/>
                <a:gd name="T34" fmla="*/ 9 w 12"/>
                <a:gd name="T35" fmla="*/ 0 h 12"/>
                <a:gd name="T36" fmla="*/ 9 w 12"/>
                <a:gd name="T37" fmla="*/ 0 h 12"/>
                <a:gd name="T38" fmla="*/ 2 w 12"/>
                <a:gd name="T3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2" y="2"/>
                  </a:moveTo>
                  <a:lnTo>
                    <a:pt x="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3" name="Freeform 757"/>
            <p:cNvSpPr>
              <a:spLocks/>
            </p:cNvSpPr>
            <p:nvPr/>
          </p:nvSpPr>
          <p:spPr bwMode="auto">
            <a:xfrm>
              <a:off x="5036382" y="2086870"/>
              <a:ext cx="52661" cy="25655"/>
            </a:xfrm>
            <a:custGeom>
              <a:avLst/>
              <a:gdLst>
                <a:gd name="T0" fmla="*/ 34 w 39"/>
                <a:gd name="T1" fmla="*/ 7 h 19"/>
                <a:gd name="T2" fmla="*/ 32 w 39"/>
                <a:gd name="T3" fmla="*/ 7 h 19"/>
                <a:gd name="T4" fmla="*/ 32 w 39"/>
                <a:gd name="T5" fmla="*/ 7 h 19"/>
                <a:gd name="T6" fmla="*/ 31 w 39"/>
                <a:gd name="T7" fmla="*/ 7 h 19"/>
                <a:gd name="T8" fmla="*/ 31 w 39"/>
                <a:gd name="T9" fmla="*/ 7 h 19"/>
                <a:gd name="T10" fmla="*/ 31 w 39"/>
                <a:gd name="T11" fmla="*/ 7 h 19"/>
                <a:gd name="T12" fmla="*/ 31 w 39"/>
                <a:gd name="T13" fmla="*/ 4 h 19"/>
                <a:gd name="T14" fmla="*/ 31 w 39"/>
                <a:gd name="T15" fmla="*/ 4 h 19"/>
                <a:gd name="T16" fmla="*/ 31 w 39"/>
                <a:gd name="T17" fmla="*/ 0 h 19"/>
                <a:gd name="T18" fmla="*/ 31 w 39"/>
                <a:gd name="T19" fmla="*/ 0 h 19"/>
                <a:gd name="T20" fmla="*/ 24 w 39"/>
                <a:gd name="T21" fmla="*/ 2 h 19"/>
                <a:gd name="T22" fmla="*/ 16 w 39"/>
                <a:gd name="T23" fmla="*/ 2 h 19"/>
                <a:gd name="T24" fmla="*/ 9 w 39"/>
                <a:gd name="T25" fmla="*/ 7 h 19"/>
                <a:gd name="T26" fmla="*/ 6 w 39"/>
                <a:gd name="T27" fmla="*/ 9 h 19"/>
                <a:gd name="T28" fmla="*/ 4 w 39"/>
                <a:gd name="T29" fmla="*/ 9 h 19"/>
                <a:gd name="T30" fmla="*/ 2 w 39"/>
                <a:gd name="T31" fmla="*/ 10 h 19"/>
                <a:gd name="T32" fmla="*/ 0 w 39"/>
                <a:gd name="T33" fmla="*/ 10 h 19"/>
                <a:gd name="T34" fmla="*/ 0 w 39"/>
                <a:gd name="T35" fmla="*/ 12 h 19"/>
                <a:gd name="T36" fmla="*/ 0 w 39"/>
                <a:gd name="T37" fmla="*/ 14 h 19"/>
                <a:gd name="T38" fmla="*/ 0 w 39"/>
                <a:gd name="T39" fmla="*/ 15 h 19"/>
                <a:gd name="T40" fmla="*/ 0 w 39"/>
                <a:gd name="T41" fmla="*/ 15 h 19"/>
                <a:gd name="T42" fmla="*/ 0 w 39"/>
                <a:gd name="T43" fmla="*/ 15 h 19"/>
                <a:gd name="T44" fmla="*/ 6 w 39"/>
                <a:gd name="T45" fmla="*/ 17 h 19"/>
                <a:gd name="T46" fmla="*/ 7 w 39"/>
                <a:gd name="T47" fmla="*/ 19 h 19"/>
                <a:gd name="T48" fmla="*/ 9 w 39"/>
                <a:gd name="T49" fmla="*/ 19 h 19"/>
                <a:gd name="T50" fmla="*/ 24 w 39"/>
                <a:gd name="T51" fmla="*/ 15 h 19"/>
                <a:gd name="T52" fmla="*/ 27 w 39"/>
                <a:gd name="T53" fmla="*/ 15 h 19"/>
                <a:gd name="T54" fmla="*/ 29 w 39"/>
                <a:gd name="T55" fmla="*/ 15 h 19"/>
                <a:gd name="T56" fmla="*/ 32 w 39"/>
                <a:gd name="T57" fmla="*/ 14 h 19"/>
                <a:gd name="T58" fmla="*/ 34 w 39"/>
                <a:gd name="T59" fmla="*/ 14 h 19"/>
                <a:gd name="T60" fmla="*/ 36 w 39"/>
                <a:gd name="T61" fmla="*/ 12 h 19"/>
                <a:gd name="T62" fmla="*/ 37 w 39"/>
                <a:gd name="T63" fmla="*/ 12 h 19"/>
                <a:gd name="T64" fmla="*/ 37 w 39"/>
                <a:gd name="T65" fmla="*/ 10 h 19"/>
                <a:gd name="T66" fmla="*/ 39 w 39"/>
                <a:gd name="T67" fmla="*/ 10 h 19"/>
                <a:gd name="T68" fmla="*/ 36 w 39"/>
                <a:gd name="T69" fmla="*/ 7 h 19"/>
                <a:gd name="T70" fmla="*/ 36 w 39"/>
                <a:gd name="T71" fmla="*/ 7 h 19"/>
                <a:gd name="T72" fmla="*/ 34 w 39"/>
                <a:gd name="T73" fmla="*/ 7 h 19"/>
                <a:gd name="T74" fmla="*/ 34 w 39"/>
                <a:gd name="T75" fmla="*/ 7 h 19"/>
                <a:gd name="T76" fmla="*/ 34 w 39"/>
                <a:gd name="T7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" h="19">
                  <a:moveTo>
                    <a:pt x="34" y="7"/>
                  </a:moveTo>
                  <a:lnTo>
                    <a:pt x="32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4" name="Freeform 758"/>
            <p:cNvSpPr>
              <a:spLocks/>
            </p:cNvSpPr>
            <p:nvPr/>
          </p:nvSpPr>
          <p:spPr bwMode="auto">
            <a:xfrm>
              <a:off x="5041783" y="2066616"/>
              <a:ext cx="31056" cy="16203"/>
            </a:xfrm>
            <a:custGeom>
              <a:avLst/>
              <a:gdLst>
                <a:gd name="T0" fmla="*/ 23 w 23"/>
                <a:gd name="T1" fmla="*/ 0 h 12"/>
                <a:gd name="T2" fmla="*/ 23 w 23"/>
                <a:gd name="T3" fmla="*/ 0 h 12"/>
                <a:gd name="T4" fmla="*/ 20 w 23"/>
                <a:gd name="T5" fmla="*/ 0 h 12"/>
                <a:gd name="T6" fmla="*/ 20 w 23"/>
                <a:gd name="T7" fmla="*/ 2 h 12"/>
                <a:gd name="T8" fmla="*/ 17 w 23"/>
                <a:gd name="T9" fmla="*/ 4 h 12"/>
                <a:gd name="T10" fmla="*/ 17 w 23"/>
                <a:gd name="T11" fmla="*/ 5 h 12"/>
                <a:gd name="T12" fmla="*/ 10 w 23"/>
                <a:gd name="T13" fmla="*/ 7 h 12"/>
                <a:gd name="T14" fmla="*/ 8 w 23"/>
                <a:gd name="T15" fmla="*/ 9 h 12"/>
                <a:gd name="T16" fmla="*/ 5 w 23"/>
                <a:gd name="T17" fmla="*/ 9 h 12"/>
                <a:gd name="T18" fmla="*/ 5 w 23"/>
                <a:gd name="T19" fmla="*/ 9 h 12"/>
                <a:gd name="T20" fmla="*/ 3 w 23"/>
                <a:gd name="T21" fmla="*/ 9 h 12"/>
                <a:gd name="T22" fmla="*/ 2 w 23"/>
                <a:gd name="T23" fmla="*/ 9 h 12"/>
                <a:gd name="T24" fmla="*/ 0 w 23"/>
                <a:gd name="T25" fmla="*/ 9 h 12"/>
                <a:gd name="T26" fmla="*/ 0 w 23"/>
                <a:gd name="T27" fmla="*/ 9 h 12"/>
                <a:gd name="T28" fmla="*/ 2 w 23"/>
                <a:gd name="T29" fmla="*/ 10 h 12"/>
                <a:gd name="T30" fmla="*/ 2 w 23"/>
                <a:gd name="T31" fmla="*/ 10 h 12"/>
                <a:gd name="T32" fmla="*/ 10 w 23"/>
                <a:gd name="T33" fmla="*/ 12 h 12"/>
                <a:gd name="T34" fmla="*/ 15 w 23"/>
                <a:gd name="T35" fmla="*/ 12 h 12"/>
                <a:gd name="T36" fmla="*/ 18 w 23"/>
                <a:gd name="T37" fmla="*/ 12 h 12"/>
                <a:gd name="T38" fmla="*/ 20 w 23"/>
                <a:gd name="T39" fmla="*/ 10 h 12"/>
                <a:gd name="T40" fmla="*/ 22 w 23"/>
                <a:gd name="T41" fmla="*/ 10 h 12"/>
                <a:gd name="T42" fmla="*/ 22 w 23"/>
                <a:gd name="T43" fmla="*/ 10 h 12"/>
                <a:gd name="T44" fmla="*/ 23 w 23"/>
                <a:gd name="T45" fmla="*/ 9 h 12"/>
                <a:gd name="T46" fmla="*/ 23 w 23"/>
                <a:gd name="T47" fmla="*/ 9 h 12"/>
                <a:gd name="T48" fmla="*/ 23 w 23"/>
                <a:gd name="T4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lnTo>
                    <a:pt x="23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0" y="7"/>
                  </a:lnTo>
                  <a:lnTo>
                    <a:pt x="8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12"/>
                  </a:lnTo>
                  <a:lnTo>
                    <a:pt x="15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5" name="Line 759"/>
            <p:cNvSpPr>
              <a:spLocks noChangeShapeType="1"/>
            </p:cNvSpPr>
            <p:nvPr/>
          </p:nvSpPr>
          <p:spPr bwMode="auto">
            <a:xfrm>
              <a:off x="5608894" y="1398235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6" name="Line 760"/>
            <p:cNvSpPr>
              <a:spLocks noChangeShapeType="1"/>
            </p:cNvSpPr>
            <p:nvPr/>
          </p:nvSpPr>
          <p:spPr bwMode="auto">
            <a:xfrm>
              <a:off x="5608894" y="1398235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7" name="Freeform 761"/>
            <p:cNvSpPr>
              <a:spLocks/>
            </p:cNvSpPr>
            <p:nvPr/>
          </p:nvSpPr>
          <p:spPr bwMode="auto">
            <a:xfrm>
              <a:off x="5598092" y="1365829"/>
              <a:ext cx="47260" cy="4320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8" name="Freeform 762"/>
            <p:cNvSpPr>
              <a:spLocks/>
            </p:cNvSpPr>
            <p:nvPr/>
          </p:nvSpPr>
          <p:spPr bwMode="auto">
            <a:xfrm>
              <a:off x="5598092" y="1365829"/>
              <a:ext cx="47260" cy="4320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9" name="Freeform 763"/>
            <p:cNvSpPr>
              <a:spLocks/>
            </p:cNvSpPr>
            <p:nvPr/>
          </p:nvSpPr>
          <p:spPr bwMode="auto">
            <a:xfrm>
              <a:off x="5652102" y="1317219"/>
              <a:ext cx="2701" cy="1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0" name="Freeform 764"/>
            <p:cNvSpPr>
              <a:spLocks/>
            </p:cNvSpPr>
            <p:nvPr/>
          </p:nvSpPr>
          <p:spPr bwMode="auto">
            <a:xfrm>
              <a:off x="5642651" y="1334773"/>
              <a:ext cx="2701" cy="4050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0 w 2"/>
                <a:gd name="T13" fmla="*/ 0 h 3"/>
                <a:gd name="T14" fmla="*/ 0 w 2"/>
                <a:gd name="T15" fmla="*/ 0 h 3"/>
                <a:gd name="T16" fmla="*/ 0 w 2"/>
                <a:gd name="T17" fmla="*/ 0 h 3"/>
                <a:gd name="T18" fmla="*/ 0 w 2"/>
                <a:gd name="T19" fmla="*/ 2 h 3"/>
                <a:gd name="T20" fmla="*/ 0 w 2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1" name="Freeform 765"/>
            <p:cNvSpPr>
              <a:spLocks/>
            </p:cNvSpPr>
            <p:nvPr/>
          </p:nvSpPr>
          <p:spPr bwMode="auto">
            <a:xfrm>
              <a:off x="5656153" y="1330722"/>
              <a:ext cx="13503" cy="8102"/>
            </a:xfrm>
            <a:custGeom>
              <a:avLst/>
              <a:gdLst>
                <a:gd name="T0" fmla="*/ 4 w 10"/>
                <a:gd name="T1" fmla="*/ 0 h 6"/>
                <a:gd name="T2" fmla="*/ 4 w 10"/>
                <a:gd name="T3" fmla="*/ 0 h 6"/>
                <a:gd name="T4" fmla="*/ 4 w 10"/>
                <a:gd name="T5" fmla="*/ 0 h 6"/>
                <a:gd name="T6" fmla="*/ 2 w 10"/>
                <a:gd name="T7" fmla="*/ 0 h 6"/>
                <a:gd name="T8" fmla="*/ 2 w 10"/>
                <a:gd name="T9" fmla="*/ 0 h 6"/>
                <a:gd name="T10" fmla="*/ 0 w 10"/>
                <a:gd name="T11" fmla="*/ 3 h 6"/>
                <a:gd name="T12" fmla="*/ 0 w 10"/>
                <a:gd name="T13" fmla="*/ 3 h 6"/>
                <a:gd name="T14" fmla="*/ 0 w 10"/>
                <a:gd name="T15" fmla="*/ 3 h 6"/>
                <a:gd name="T16" fmla="*/ 0 w 10"/>
                <a:gd name="T17" fmla="*/ 5 h 6"/>
                <a:gd name="T18" fmla="*/ 2 w 10"/>
                <a:gd name="T19" fmla="*/ 5 h 6"/>
                <a:gd name="T20" fmla="*/ 4 w 10"/>
                <a:gd name="T21" fmla="*/ 5 h 6"/>
                <a:gd name="T22" fmla="*/ 7 w 10"/>
                <a:gd name="T23" fmla="*/ 6 h 6"/>
                <a:gd name="T24" fmla="*/ 9 w 10"/>
                <a:gd name="T25" fmla="*/ 6 h 6"/>
                <a:gd name="T26" fmla="*/ 9 w 10"/>
                <a:gd name="T27" fmla="*/ 6 h 6"/>
                <a:gd name="T28" fmla="*/ 10 w 10"/>
                <a:gd name="T29" fmla="*/ 6 h 6"/>
                <a:gd name="T30" fmla="*/ 10 w 10"/>
                <a:gd name="T31" fmla="*/ 5 h 6"/>
                <a:gd name="T32" fmla="*/ 10 w 10"/>
                <a:gd name="T33" fmla="*/ 5 h 6"/>
                <a:gd name="T34" fmla="*/ 9 w 10"/>
                <a:gd name="T35" fmla="*/ 5 h 6"/>
                <a:gd name="T36" fmla="*/ 9 w 10"/>
                <a:gd name="T37" fmla="*/ 3 h 6"/>
                <a:gd name="T38" fmla="*/ 4 w 10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2" name="Freeform 766"/>
            <p:cNvSpPr>
              <a:spLocks/>
            </p:cNvSpPr>
            <p:nvPr/>
          </p:nvSpPr>
          <p:spPr bwMode="auto">
            <a:xfrm>
              <a:off x="5645351" y="1318570"/>
              <a:ext cx="9452" cy="18904"/>
            </a:xfrm>
            <a:custGeom>
              <a:avLst/>
              <a:gdLst>
                <a:gd name="T0" fmla="*/ 5 w 7"/>
                <a:gd name="T1" fmla="*/ 0 h 14"/>
                <a:gd name="T2" fmla="*/ 3 w 7"/>
                <a:gd name="T3" fmla="*/ 2 h 14"/>
                <a:gd name="T4" fmla="*/ 0 w 7"/>
                <a:gd name="T5" fmla="*/ 7 h 14"/>
                <a:gd name="T6" fmla="*/ 0 w 7"/>
                <a:gd name="T7" fmla="*/ 10 h 14"/>
                <a:gd name="T8" fmla="*/ 2 w 7"/>
                <a:gd name="T9" fmla="*/ 14 h 14"/>
                <a:gd name="T10" fmla="*/ 2 w 7"/>
                <a:gd name="T11" fmla="*/ 14 h 14"/>
                <a:gd name="T12" fmla="*/ 3 w 7"/>
                <a:gd name="T13" fmla="*/ 14 h 14"/>
                <a:gd name="T14" fmla="*/ 3 w 7"/>
                <a:gd name="T15" fmla="*/ 14 h 14"/>
                <a:gd name="T16" fmla="*/ 5 w 7"/>
                <a:gd name="T17" fmla="*/ 14 h 14"/>
                <a:gd name="T18" fmla="*/ 5 w 7"/>
                <a:gd name="T19" fmla="*/ 12 h 14"/>
                <a:gd name="T20" fmla="*/ 5 w 7"/>
                <a:gd name="T21" fmla="*/ 12 h 14"/>
                <a:gd name="T22" fmla="*/ 5 w 7"/>
                <a:gd name="T23" fmla="*/ 12 h 14"/>
                <a:gd name="T24" fmla="*/ 7 w 7"/>
                <a:gd name="T25" fmla="*/ 9 h 14"/>
                <a:gd name="T26" fmla="*/ 7 w 7"/>
                <a:gd name="T27" fmla="*/ 9 h 14"/>
                <a:gd name="T28" fmla="*/ 7 w 7"/>
                <a:gd name="T29" fmla="*/ 2 h 14"/>
                <a:gd name="T30" fmla="*/ 5 w 7"/>
                <a:gd name="T31" fmla="*/ 0 h 14"/>
                <a:gd name="T32" fmla="*/ 5 w 7"/>
                <a:gd name="T33" fmla="*/ 0 h 14"/>
                <a:gd name="T34" fmla="*/ 5 w 7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lnTo>
                    <a:pt x="3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3" name="Freeform 767"/>
            <p:cNvSpPr>
              <a:spLocks/>
            </p:cNvSpPr>
            <p:nvPr/>
          </p:nvSpPr>
          <p:spPr bwMode="auto">
            <a:xfrm>
              <a:off x="5629148" y="1338823"/>
              <a:ext cx="43208" cy="39157"/>
            </a:xfrm>
            <a:custGeom>
              <a:avLst/>
              <a:gdLst>
                <a:gd name="T0" fmla="*/ 20 w 32"/>
                <a:gd name="T1" fmla="*/ 9 h 29"/>
                <a:gd name="T2" fmla="*/ 19 w 32"/>
                <a:gd name="T3" fmla="*/ 7 h 29"/>
                <a:gd name="T4" fmla="*/ 19 w 32"/>
                <a:gd name="T5" fmla="*/ 7 h 29"/>
                <a:gd name="T6" fmla="*/ 19 w 32"/>
                <a:gd name="T7" fmla="*/ 5 h 29"/>
                <a:gd name="T8" fmla="*/ 19 w 32"/>
                <a:gd name="T9" fmla="*/ 5 h 29"/>
                <a:gd name="T10" fmla="*/ 19 w 32"/>
                <a:gd name="T11" fmla="*/ 4 h 29"/>
                <a:gd name="T12" fmla="*/ 19 w 32"/>
                <a:gd name="T13" fmla="*/ 2 h 29"/>
                <a:gd name="T14" fmla="*/ 17 w 32"/>
                <a:gd name="T15" fmla="*/ 0 h 29"/>
                <a:gd name="T16" fmla="*/ 17 w 32"/>
                <a:gd name="T17" fmla="*/ 0 h 29"/>
                <a:gd name="T18" fmla="*/ 17 w 32"/>
                <a:gd name="T19" fmla="*/ 0 h 29"/>
                <a:gd name="T20" fmla="*/ 15 w 32"/>
                <a:gd name="T21" fmla="*/ 2 h 29"/>
                <a:gd name="T22" fmla="*/ 15 w 32"/>
                <a:gd name="T23" fmla="*/ 2 h 29"/>
                <a:gd name="T24" fmla="*/ 14 w 32"/>
                <a:gd name="T25" fmla="*/ 4 h 29"/>
                <a:gd name="T26" fmla="*/ 12 w 32"/>
                <a:gd name="T27" fmla="*/ 7 h 29"/>
                <a:gd name="T28" fmla="*/ 10 w 32"/>
                <a:gd name="T29" fmla="*/ 7 h 29"/>
                <a:gd name="T30" fmla="*/ 9 w 32"/>
                <a:gd name="T31" fmla="*/ 7 h 29"/>
                <a:gd name="T32" fmla="*/ 5 w 32"/>
                <a:gd name="T33" fmla="*/ 7 h 29"/>
                <a:gd name="T34" fmla="*/ 5 w 32"/>
                <a:gd name="T35" fmla="*/ 9 h 29"/>
                <a:gd name="T36" fmla="*/ 4 w 32"/>
                <a:gd name="T37" fmla="*/ 9 h 29"/>
                <a:gd name="T38" fmla="*/ 0 w 32"/>
                <a:gd name="T39" fmla="*/ 14 h 29"/>
                <a:gd name="T40" fmla="*/ 0 w 32"/>
                <a:gd name="T41" fmla="*/ 15 h 29"/>
                <a:gd name="T42" fmla="*/ 0 w 32"/>
                <a:gd name="T43" fmla="*/ 15 h 29"/>
                <a:gd name="T44" fmla="*/ 2 w 32"/>
                <a:gd name="T45" fmla="*/ 15 h 29"/>
                <a:gd name="T46" fmla="*/ 2 w 32"/>
                <a:gd name="T47" fmla="*/ 17 h 29"/>
                <a:gd name="T48" fmla="*/ 2 w 32"/>
                <a:gd name="T49" fmla="*/ 17 h 29"/>
                <a:gd name="T50" fmla="*/ 5 w 32"/>
                <a:gd name="T51" fmla="*/ 19 h 29"/>
                <a:gd name="T52" fmla="*/ 7 w 32"/>
                <a:gd name="T53" fmla="*/ 20 h 29"/>
                <a:gd name="T54" fmla="*/ 9 w 32"/>
                <a:gd name="T55" fmla="*/ 22 h 29"/>
                <a:gd name="T56" fmla="*/ 10 w 32"/>
                <a:gd name="T57" fmla="*/ 24 h 29"/>
                <a:gd name="T58" fmla="*/ 12 w 32"/>
                <a:gd name="T59" fmla="*/ 25 h 29"/>
                <a:gd name="T60" fmla="*/ 12 w 32"/>
                <a:gd name="T61" fmla="*/ 27 h 29"/>
                <a:gd name="T62" fmla="*/ 12 w 32"/>
                <a:gd name="T63" fmla="*/ 29 h 29"/>
                <a:gd name="T64" fmla="*/ 12 w 32"/>
                <a:gd name="T65" fmla="*/ 29 h 29"/>
                <a:gd name="T66" fmla="*/ 14 w 32"/>
                <a:gd name="T67" fmla="*/ 29 h 29"/>
                <a:gd name="T68" fmla="*/ 14 w 32"/>
                <a:gd name="T69" fmla="*/ 29 h 29"/>
                <a:gd name="T70" fmla="*/ 15 w 32"/>
                <a:gd name="T71" fmla="*/ 29 h 29"/>
                <a:gd name="T72" fmla="*/ 19 w 32"/>
                <a:gd name="T73" fmla="*/ 27 h 29"/>
                <a:gd name="T74" fmla="*/ 20 w 32"/>
                <a:gd name="T75" fmla="*/ 27 h 29"/>
                <a:gd name="T76" fmla="*/ 22 w 32"/>
                <a:gd name="T77" fmla="*/ 25 h 29"/>
                <a:gd name="T78" fmla="*/ 24 w 32"/>
                <a:gd name="T79" fmla="*/ 24 h 29"/>
                <a:gd name="T80" fmla="*/ 25 w 32"/>
                <a:gd name="T81" fmla="*/ 19 h 29"/>
                <a:gd name="T82" fmla="*/ 32 w 32"/>
                <a:gd name="T83" fmla="*/ 12 h 29"/>
                <a:gd name="T84" fmla="*/ 32 w 32"/>
                <a:gd name="T85" fmla="*/ 12 h 29"/>
                <a:gd name="T86" fmla="*/ 32 w 32"/>
                <a:gd name="T87" fmla="*/ 10 h 29"/>
                <a:gd name="T88" fmla="*/ 32 w 32"/>
                <a:gd name="T89" fmla="*/ 9 h 29"/>
                <a:gd name="T90" fmla="*/ 32 w 32"/>
                <a:gd name="T91" fmla="*/ 9 h 29"/>
                <a:gd name="T92" fmla="*/ 30 w 32"/>
                <a:gd name="T93" fmla="*/ 9 h 29"/>
                <a:gd name="T94" fmla="*/ 30 w 32"/>
                <a:gd name="T95" fmla="*/ 7 h 29"/>
                <a:gd name="T96" fmla="*/ 27 w 32"/>
                <a:gd name="T97" fmla="*/ 5 h 29"/>
                <a:gd name="T98" fmla="*/ 27 w 32"/>
                <a:gd name="T99" fmla="*/ 5 h 29"/>
                <a:gd name="T100" fmla="*/ 27 w 32"/>
                <a:gd name="T101" fmla="*/ 5 h 29"/>
                <a:gd name="T102" fmla="*/ 25 w 32"/>
                <a:gd name="T103" fmla="*/ 5 h 29"/>
                <a:gd name="T104" fmla="*/ 25 w 32"/>
                <a:gd name="T105" fmla="*/ 5 h 29"/>
                <a:gd name="T106" fmla="*/ 24 w 32"/>
                <a:gd name="T107" fmla="*/ 7 h 29"/>
                <a:gd name="T108" fmla="*/ 24 w 32"/>
                <a:gd name="T109" fmla="*/ 7 h 29"/>
                <a:gd name="T110" fmla="*/ 24 w 32"/>
                <a:gd name="T111" fmla="*/ 9 h 29"/>
                <a:gd name="T112" fmla="*/ 24 w 32"/>
                <a:gd name="T113" fmla="*/ 9 h 29"/>
                <a:gd name="T114" fmla="*/ 24 w 32"/>
                <a:gd name="T115" fmla="*/ 10 h 29"/>
                <a:gd name="T116" fmla="*/ 24 w 32"/>
                <a:gd name="T117" fmla="*/ 10 h 29"/>
                <a:gd name="T118" fmla="*/ 22 w 32"/>
                <a:gd name="T119" fmla="*/ 10 h 29"/>
                <a:gd name="T120" fmla="*/ 20 w 32"/>
                <a:gd name="T12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29">
                  <a:moveTo>
                    <a:pt x="20" y="9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5" y="19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4" name="Freeform 768"/>
            <p:cNvSpPr>
              <a:spLocks/>
            </p:cNvSpPr>
            <p:nvPr/>
          </p:nvSpPr>
          <p:spPr bwMode="auto">
            <a:xfrm>
              <a:off x="5658854" y="1341524"/>
              <a:ext cx="2701" cy="2701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5" name="Freeform 769"/>
            <p:cNvSpPr>
              <a:spLocks/>
            </p:cNvSpPr>
            <p:nvPr/>
          </p:nvSpPr>
          <p:spPr bwMode="auto">
            <a:xfrm>
              <a:off x="5634549" y="1334773"/>
              <a:ext cx="1351" cy="4050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0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6" name="Freeform 770"/>
            <p:cNvSpPr>
              <a:spLocks/>
            </p:cNvSpPr>
            <p:nvPr/>
          </p:nvSpPr>
          <p:spPr bwMode="auto">
            <a:xfrm>
              <a:off x="5329390" y="1793863"/>
              <a:ext cx="12153" cy="6751"/>
            </a:xfrm>
            <a:custGeom>
              <a:avLst/>
              <a:gdLst>
                <a:gd name="T0" fmla="*/ 2 w 9"/>
                <a:gd name="T1" fmla="*/ 5 h 5"/>
                <a:gd name="T2" fmla="*/ 7 w 9"/>
                <a:gd name="T3" fmla="*/ 2 h 5"/>
                <a:gd name="T4" fmla="*/ 9 w 9"/>
                <a:gd name="T5" fmla="*/ 2 h 5"/>
                <a:gd name="T6" fmla="*/ 9 w 9"/>
                <a:gd name="T7" fmla="*/ 0 h 5"/>
                <a:gd name="T8" fmla="*/ 7 w 9"/>
                <a:gd name="T9" fmla="*/ 0 h 5"/>
                <a:gd name="T10" fmla="*/ 5 w 9"/>
                <a:gd name="T11" fmla="*/ 0 h 5"/>
                <a:gd name="T12" fmla="*/ 2 w 9"/>
                <a:gd name="T13" fmla="*/ 2 h 5"/>
                <a:gd name="T14" fmla="*/ 2 w 9"/>
                <a:gd name="T15" fmla="*/ 2 h 5"/>
                <a:gd name="T16" fmla="*/ 0 w 9"/>
                <a:gd name="T17" fmla="*/ 4 h 5"/>
                <a:gd name="T18" fmla="*/ 0 w 9"/>
                <a:gd name="T19" fmla="*/ 5 h 5"/>
                <a:gd name="T20" fmla="*/ 0 w 9"/>
                <a:gd name="T21" fmla="*/ 5 h 5"/>
                <a:gd name="T22" fmla="*/ 2 w 9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2" y="5"/>
                  </a:move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7" name="Freeform 771"/>
            <p:cNvSpPr>
              <a:spLocks/>
            </p:cNvSpPr>
            <p:nvPr/>
          </p:nvSpPr>
          <p:spPr bwMode="auto">
            <a:xfrm>
              <a:off x="5634549" y="1325321"/>
              <a:ext cx="4051" cy="675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1 w 3"/>
                <a:gd name="T7" fmla="*/ 0 h 5"/>
                <a:gd name="T8" fmla="*/ 1 w 3"/>
                <a:gd name="T9" fmla="*/ 2 h 5"/>
                <a:gd name="T10" fmla="*/ 0 w 3"/>
                <a:gd name="T11" fmla="*/ 4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4 h 5"/>
                <a:gd name="T24" fmla="*/ 3 w 3"/>
                <a:gd name="T25" fmla="*/ 4 h 5"/>
                <a:gd name="T26" fmla="*/ 3 w 3"/>
                <a:gd name="T27" fmla="*/ 2 h 5"/>
                <a:gd name="T28" fmla="*/ 3 w 3"/>
                <a:gd name="T29" fmla="*/ 2 h 5"/>
                <a:gd name="T30" fmla="*/ 3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8" name="Freeform 772"/>
            <p:cNvSpPr>
              <a:spLocks/>
            </p:cNvSpPr>
            <p:nvPr/>
          </p:nvSpPr>
          <p:spPr bwMode="auto">
            <a:xfrm>
              <a:off x="5641300" y="1328021"/>
              <a:ext cx="4051" cy="2701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2 h 2"/>
                <a:gd name="T10" fmla="*/ 1 w 3"/>
                <a:gd name="T11" fmla="*/ 2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9" name="Freeform 773"/>
            <p:cNvSpPr>
              <a:spLocks/>
            </p:cNvSpPr>
            <p:nvPr/>
          </p:nvSpPr>
          <p:spPr bwMode="auto">
            <a:xfrm>
              <a:off x="5661555" y="1350976"/>
              <a:ext cx="20254" cy="20254"/>
            </a:xfrm>
            <a:custGeom>
              <a:avLst/>
              <a:gdLst>
                <a:gd name="T0" fmla="*/ 0 w 15"/>
                <a:gd name="T1" fmla="*/ 15 h 15"/>
                <a:gd name="T2" fmla="*/ 1 w 15"/>
                <a:gd name="T3" fmla="*/ 15 h 15"/>
                <a:gd name="T4" fmla="*/ 1 w 15"/>
                <a:gd name="T5" fmla="*/ 15 h 15"/>
                <a:gd name="T6" fmla="*/ 10 w 15"/>
                <a:gd name="T7" fmla="*/ 13 h 15"/>
                <a:gd name="T8" fmla="*/ 11 w 15"/>
                <a:gd name="T9" fmla="*/ 13 h 15"/>
                <a:gd name="T10" fmla="*/ 15 w 15"/>
                <a:gd name="T11" fmla="*/ 5 h 15"/>
                <a:gd name="T12" fmla="*/ 15 w 15"/>
                <a:gd name="T13" fmla="*/ 5 h 15"/>
                <a:gd name="T14" fmla="*/ 15 w 15"/>
                <a:gd name="T15" fmla="*/ 3 h 15"/>
                <a:gd name="T16" fmla="*/ 13 w 15"/>
                <a:gd name="T17" fmla="*/ 1 h 15"/>
                <a:gd name="T18" fmla="*/ 13 w 15"/>
                <a:gd name="T19" fmla="*/ 1 h 15"/>
                <a:gd name="T20" fmla="*/ 11 w 15"/>
                <a:gd name="T21" fmla="*/ 1 h 15"/>
                <a:gd name="T22" fmla="*/ 11 w 15"/>
                <a:gd name="T23" fmla="*/ 0 h 15"/>
                <a:gd name="T24" fmla="*/ 11 w 15"/>
                <a:gd name="T25" fmla="*/ 0 h 15"/>
                <a:gd name="T26" fmla="*/ 3 w 15"/>
                <a:gd name="T27" fmla="*/ 11 h 15"/>
                <a:gd name="T28" fmla="*/ 3 w 15"/>
                <a:gd name="T29" fmla="*/ 11 h 15"/>
                <a:gd name="T30" fmla="*/ 0 w 15"/>
                <a:gd name="T31" fmla="*/ 15 h 15"/>
                <a:gd name="T32" fmla="*/ 0 w 15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0" name="Freeform 774"/>
            <p:cNvSpPr>
              <a:spLocks/>
            </p:cNvSpPr>
            <p:nvPr/>
          </p:nvSpPr>
          <p:spPr bwMode="auto">
            <a:xfrm>
              <a:off x="5567036" y="1460347"/>
              <a:ext cx="8102" cy="16203"/>
            </a:xfrm>
            <a:custGeom>
              <a:avLst/>
              <a:gdLst>
                <a:gd name="T0" fmla="*/ 1 w 6"/>
                <a:gd name="T1" fmla="*/ 10 h 12"/>
                <a:gd name="T2" fmla="*/ 5 w 6"/>
                <a:gd name="T3" fmla="*/ 5 h 12"/>
                <a:gd name="T4" fmla="*/ 6 w 6"/>
                <a:gd name="T5" fmla="*/ 5 h 12"/>
                <a:gd name="T6" fmla="*/ 6 w 6"/>
                <a:gd name="T7" fmla="*/ 2 h 12"/>
                <a:gd name="T8" fmla="*/ 6 w 6"/>
                <a:gd name="T9" fmla="*/ 0 h 12"/>
                <a:gd name="T10" fmla="*/ 6 w 6"/>
                <a:gd name="T11" fmla="*/ 2 h 12"/>
                <a:gd name="T12" fmla="*/ 3 w 6"/>
                <a:gd name="T13" fmla="*/ 4 h 12"/>
                <a:gd name="T14" fmla="*/ 1 w 6"/>
                <a:gd name="T15" fmla="*/ 4 h 12"/>
                <a:gd name="T16" fmla="*/ 1 w 6"/>
                <a:gd name="T17" fmla="*/ 5 h 12"/>
                <a:gd name="T18" fmla="*/ 0 w 6"/>
                <a:gd name="T19" fmla="*/ 7 h 12"/>
                <a:gd name="T20" fmla="*/ 0 w 6"/>
                <a:gd name="T21" fmla="*/ 7 h 12"/>
                <a:gd name="T22" fmla="*/ 0 w 6"/>
                <a:gd name="T23" fmla="*/ 10 h 12"/>
                <a:gd name="T24" fmla="*/ 0 w 6"/>
                <a:gd name="T25" fmla="*/ 10 h 12"/>
                <a:gd name="T26" fmla="*/ 0 w 6"/>
                <a:gd name="T27" fmla="*/ 12 h 12"/>
                <a:gd name="T28" fmla="*/ 1 w 6"/>
                <a:gd name="T2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2">
                  <a:moveTo>
                    <a:pt x="1" y="10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1" name="Freeform 775"/>
            <p:cNvSpPr>
              <a:spLocks/>
            </p:cNvSpPr>
            <p:nvPr/>
          </p:nvSpPr>
          <p:spPr bwMode="auto">
            <a:xfrm>
              <a:off x="5553533" y="1483302"/>
              <a:ext cx="14853" cy="16203"/>
            </a:xfrm>
            <a:custGeom>
              <a:avLst/>
              <a:gdLst>
                <a:gd name="T0" fmla="*/ 3 w 11"/>
                <a:gd name="T1" fmla="*/ 5 h 12"/>
                <a:gd name="T2" fmla="*/ 3 w 11"/>
                <a:gd name="T3" fmla="*/ 5 h 12"/>
                <a:gd name="T4" fmla="*/ 3 w 11"/>
                <a:gd name="T5" fmla="*/ 7 h 12"/>
                <a:gd name="T6" fmla="*/ 3 w 11"/>
                <a:gd name="T7" fmla="*/ 12 h 12"/>
                <a:gd name="T8" fmla="*/ 5 w 11"/>
                <a:gd name="T9" fmla="*/ 12 h 12"/>
                <a:gd name="T10" fmla="*/ 5 w 11"/>
                <a:gd name="T11" fmla="*/ 12 h 12"/>
                <a:gd name="T12" fmla="*/ 5 w 11"/>
                <a:gd name="T13" fmla="*/ 12 h 12"/>
                <a:gd name="T14" fmla="*/ 6 w 11"/>
                <a:gd name="T15" fmla="*/ 12 h 12"/>
                <a:gd name="T16" fmla="*/ 8 w 11"/>
                <a:gd name="T17" fmla="*/ 10 h 12"/>
                <a:gd name="T18" fmla="*/ 11 w 11"/>
                <a:gd name="T19" fmla="*/ 7 h 12"/>
                <a:gd name="T20" fmla="*/ 11 w 11"/>
                <a:gd name="T21" fmla="*/ 7 h 12"/>
                <a:gd name="T22" fmla="*/ 11 w 11"/>
                <a:gd name="T23" fmla="*/ 5 h 12"/>
                <a:gd name="T24" fmla="*/ 11 w 11"/>
                <a:gd name="T25" fmla="*/ 5 h 12"/>
                <a:gd name="T26" fmla="*/ 11 w 11"/>
                <a:gd name="T27" fmla="*/ 5 h 12"/>
                <a:gd name="T28" fmla="*/ 10 w 11"/>
                <a:gd name="T29" fmla="*/ 2 h 12"/>
                <a:gd name="T30" fmla="*/ 8 w 11"/>
                <a:gd name="T31" fmla="*/ 0 h 12"/>
                <a:gd name="T32" fmla="*/ 8 w 11"/>
                <a:gd name="T33" fmla="*/ 0 h 12"/>
                <a:gd name="T34" fmla="*/ 1 w 11"/>
                <a:gd name="T35" fmla="*/ 0 h 12"/>
                <a:gd name="T36" fmla="*/ 0 w 11"/>
                <a:gd name="T37" fmla="*/ 0 h 12"/>
                <a:gd name="T38" fmla="*/ 0 w 11"/>
                <a:gd name="T39" fmla="*/ 2 h 12"/>
                <a:gd name="T40" fmla="*/ 0 w 11"/>
                <a:gd name="T41" fmla="*/ 2 h 12"/>
                <a:gd name="T42" fmla="*/ 0 w 11"/>
                <a:gd name="T43" fmla="*/ 2 h 12"/>
                <a:gd name="T44" fmla="*/ 1 w 11"/>
                <a:gd name="T45" fmla="*/ 3 h 12"/>
                <a:gd name="T46" fmla="*/ 3 w 11"/>
                <a:gd name="T4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2">
                  <a:moveTo>
                    <a:pt x="3" y="5"/>
                  </a:moveTo>
                  <a:lnTo>
                    <a:pt x="3" y="5"/>
                  </a:lnTo>
                  <a:lnTo>
                    <a:pt x="3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2" name="Freeform 776"/>
            <p:cNvSpPr>
              <a:spLocks/>
            </p:cNvSpPr>
            <p:nvPr/>
          </p:nvSpPr>
          <p:spPr bwMode="auto">
            <a:xfrm>
              <a:off x="5506274" y="1527860"/>
              <a:ext cx="17554" cy="18904"/>
            </a:xfrm>
            <a:custGeom>
              <a:avLst/>
              <a:gdLst>
                <a:gd name="T0" fmla="*/ 3 w 13"/>
                <a:gd name="T1" fmla="*/ 14 h 14"/>
                <a:gd name="T2" fmla="*/ 6 w 13"/>
                <a:gd name="T3" fmla="*/ 12 h 14"/>
                <a:gd name="T4" fmla="*/ 8 w 13"/>
                <a:gd name="T5" fmla="*/ 12 h 14"/>
                <a:gd name="T6" fmla="*/ 10 w 13"/>
                <a:gd name="T7" fmla="*/ 12 h 14"/>
                <a:gd name="T8" fmla="*/ 10 w 13"/>
                <a:gd name="T9" fmla="*/ 12 h 14"/>
                <a:gd name="T10" fmla="*/ 13 w 13"/>
                <a:gd name="T11" fmla="*/ 7 h 14"/>
                <a:gd name="T12" fmla="*/ 13 w 13"/>
                <a:gd name="T13" fmla="*/ 7 h 14"/>
                <a:gd name="T14" fmla="*/ 11 w 13"/>
                <a:gd name="T15" fmla="*/ 2 h 14"/>
                <a:gd name="T16" fmla="*/ 11 w 13"/>
                <a:gd name="T17" fmla="*/ 2 h 14"/>
                <a:gd name="T18" fmla="*/ 10 w 13"/>
                <a:gd name="T19" fmla="*/ 2 h 14"/>
                <a:gd name="T20" fmla="*/ 10 w 13"/>
                <a:gd name="T21" fmla="*/ 2 h 14"/>
                <a:gd name="T22" fmla="*/ 8 w 13"/>
                <a:gd name="T23" fmla="*/ 0 h 14"/>
                <a:gd name="T24" fmla="*/ 5 w 13"/>
                <a:gd name="T25" fmla="*/ 2 h 14"/>
                <a:gd name="T26" fmla="*/ 5 w 13"/>
                <a:gd name="T27" fmla="*/ 2 h 14"/>
                <a:gd name="T28" fmla="*/ 3 w 13"/>
                <a:gd name="T29" fmla="*/ 4 h 14"/>
                <a:gd name="T30" fmla="*/ 1 w 13"/>
                <a:gd name="T31" fmla="*/ 5 h 14"/>
                <a:gd name="T32" fmla="*/ 1 w 13"/>
                <a:gd name="T33" fmla="*/ 5 h 14"/>
                <a:gd name="T34" fmla="*/ 0 w 13"/>
                <a:gd name="T35" fmla="*/ 12 h 14"/>
                <a:gd name="T36" fmla="*/ 0 w 13"/>
                <a:gd name="T37" fmla="*/ 14 h 14"/>
                <a:gd name="T38" fmla="*/ 0 w 13"/>
                <a:gd name="T39" fmla="*/ 14 h 14"/>
                <a:gd name="T40" fmla="*/ 0 w 13"/>
                <a:gd name="T41" fmla="*/ 14 h 14"/>
                <a:gd name="T42" fmla="*/ 3 w 13"/>
                <a:gd name="T4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3" y="14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3" name="Freeform 777"/>
            <p:cNvSpPr>
              <a:spLocks/>
            </p:cNvSpPr>
            <p:nvPr/>
          </p:nvSpPr>
          <p:spPr bwMode="auto">
            <a:xfrm>
              <a:off x="5500873" y="1550815"/>
              <a:ext cx="6752" cy="2701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4 w 5"/>
                <a:gd name="T11" fmla="*/ 2 h 2"/>
                <a:gd name="T12" fmla="*/ 4 w 5"/>
                <a:gd name="T13" fmla="*/ 0 h 2"/>
                <a:gd name="T14" fmla="*/ 2 w 5"/>
                <a:gd name="T15" fmla="*/ 0 h 2"/>
                <a:gd name="T16" fmla="*/ 2 w 5"/>
                <a:gd name="T17" fmla="*/ 2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4" name="Freeform 778"/>
            <p:cNvSpPr>
              <a:spLocks/>
            </p:cNvSpPr>
            <p:nvPr/>
          </p:nvSpPr>
          <p:spPr bwMode="auto">
            <a:xfrm>
              <a:off x="5487370" y="1576470"/>
              <a:ext cx="2701" cy="4050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2 w 2"/>
                <a:gd name="T11" fmla="*/ 0 h 3"/>
                <a:gd name="T12" fmla="*/ 2 w 2"/>
                <a:gd name="T13" fmla="*/ 0 h 3"/>
                <a:gd name="T14" fmla="*/ 0 w 2"/>
                <a:gd name="T15" fmla="*/ 1 h 3"/>
                <a:gd name="T16" fmla="*/ 0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5" name="Freeform 779"/>
            <p:cNvSpPr>
              <a:spLocks/>
            </p:cNvSpPr>
            <p:nvPr/>
          </p:nvSpPr>
          <p:spPr bwMode="auto">
            <a:xfrm>
              <a:off x="5635899" y="1386083"/>
              <a:ext cx="6752" cy="12152"/>
            </a:xfrm>
            <a:custGeom>
              <a:avLst/>
              <a:gdLst>
                <a:gd name="T0" fmla="*/ 0 w 5"/>
                <a:gd name="T1" fmla="*/ 9 h 9"/>
                <a:gd name="T2" fmla="*/ 2 w 5"/>
                <a:gd name="T3" fmla="*/ 9 h 9"/>
                <a:gd name="T4" fmla="*/ 2 w 5"/>
                <a:gd name="T5" fmla="*/ 9 h 9"/>
                <a:gd name="T6" fmla="*/ 2 w 5"/>
                <a:gd name="T7" fmla="*/ 9 h 9"/>
                <a:gd name="T8" fmla="*/ 5 w 5"/>
                <a:gd name="T9" fmla="*/ 2 h 9"/>
                <a:gd name="T10" fmla="*/ 5 w 5"/>
                <a:gd name="T11" fmla="*/ 0 h 9"/>
                <a:gd name="T12" fmla="*/ 5 w 5"/>
                <a:gd name="T13" fmla="*/ 0 h 9"/>
                <a:gd name="T14" fmla="*/ 2 w 5"/>
                <a:gd name="T15" fmla="*/ 2 h 9"/>
                <a:gd name="T16" fmla="*/ 2 w 5"/>
                <a:gd name="T17" fmla="*/ 4 h 9"/>
                <a:gd name="T18" fmla="*/ 2 w 5"/>
                <a:gd name="T19" fmla="*/ 4 h 9"/>
                <a:gd name="T20" fmla="*/ 2 w 5"/>
                <a:gd name="T21" fmla="*/ 4 h 9"/>
                <a:gd name="T22" fmla="*/ 2 w 5"/>
                <a:gd name="T23" fmla="*/ 7 h 9"/>
                <a:gd name="T24" fmla="*/ 2 w 5"/>
                <a:gd name="T25" fmla="*/ 7 h 9"/>
                <a:gd name="T26" fmla="*/ 0 w 5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6" name="Freeform 780"/>
            <p:cNvSpPr>
              <a:spLocks/>
            </p:cNvSpPr>
            <p:nvPr/>
          </p:nvSpPr>
          <p:spPr bwMode="auto">
            <a:xfrm>
              <a:off x="5665605" y="1317219"/>
              <a:ext cx="24305" cy="28355"/>
            </a:xfrm>
            <a:custGeom>
              <a:avLst/>
              <a:gdLst>
                <a:gd name="T0" fmla="*/ 18 w 18"/>
                <a:gd name="T1" fmla="*/ 15 h 21"/>
                <a:gd name="T2" fmla="*/ 17 w 18"/>
                <a:gd name="T3" fmla="*/ 15 h 21"/>
                <a:gd name="T4" fmla="*/ 13 w 18"/>
                <a:gd name="T5" fmla="*/ 13 h 21"/>
                <a:gd name="T6" fmla="*/ 8 w 18"/>
                <a:gd name="T7" fmla="*/ 8 h 21"/>
                <a:gd name="T8" fmla="*/ 8 w 18"/>
                <a:gd name="T9" fmla="*/ 6 h 21"/>
                <a:gd name="T10" fmla="*/ 5 w 18"/>
                <a:gd name="T11" fmla="*/ 0 h 21"/>
                <a:gd name="T12" fmla="*/ 5 w 18"/>
                <a:gd name="T13" fmla="*/ 0 h 21"/>
                <a:gd name="T14" fmla="*/ 2 w 18"/>
                <a:gd name="T15" fmla="*/ 1 h 21"/>
                <a:gd name="T16" fmla="*/ 2 w 18"/>
                <a:gd name="T17" fmla="*/ 1 h 21"/>
                <a:gd name="T18" fmla="*/ 0 w 18"/>
                <a:gd name="T19" fmla="*/ 3 h 21"/>
                <a:gd name="T20" fmla="*/ 0 w 18"/>
                <a:gd name="T21" fmla="*/ 3 h 21"/>
                <a:gd name="T22" fmla="*/ 0 w 18"/>
                <a:gd name="T23" fmla="*/ 5 h 21"/>
                <a:gd name="T24" fmla="*/ 0 w 18"/>
                <a:gd name="T25" fmla="*/ 5 h 21"/>
                <a:gd name="T26" fmla="*/ 3 w 18"/>
                <a:gd name="T27" fmla="*/ 6 h 21"/>
                <a:gd name="T28" fmla="*/ 3 w 18"/>
                <a:gd name="T29" fmla="*/ 6 h 21"/>
                <a:gd name="T30" fmla="*/ 3 w 18"/>
                <a:gd name="T31" fmla="*/ 6 h 21"/>
                <a:gd name="T32" fmla="*/ 5 w 18"/>
                <a:gd name="T33" fmla="*/ 8 h 21"/>
                <a:gd name="T34" fmla="*/ 5 w 18"/>
                <a:gd name="T35" fmla="*/ 10 h 21"/>
                <a:gd name="T36" fmla="*/ 5 w 18"/>
                <a:gd name="T37" fmla="*/ 10 h 21"/>
                <a:gd name="T38" fmla="*/ 7 w 18"/>
                <a:gd name="T39" fmla="*/ 13 h 21"/>
                <a:gd name="T40" fmla="*/ 7 w 18"/>
                <a:gd name="T41" fmla="*/ 13 h 21"/>
                <a:gd name="T42" fmla="*/ 7 w 18"/>
                <a:gd name="T43" fmla="*/ 15 h 21"/>
                <a:gd name="T44" fmla="*/ 7 w 18"/>
                <a:gd name="T45" fmla="*/ 15 h 21"/>
                <a:gd name="T46" fmla="*/ 7 w 18"/>
                <a:gd name="T47" fmla="*/ 15 h 21"/>
                <a:gd name="T48" fmla="*/ 7 w 18"/>
                <a:gd name="T49" fmla="*/ 16 h 21"/>
                <a:gd name="T50" fmla="*/ 7 w 18"/>
                <a:gd name="T51" fmla="*/ 18 h 21"/>
                <a:gd name="T52" fmla="*/ 7 w 18"/>
                <a:gd name="T53" fmla="*/ 20 h 21"/>
                <a:gd name="T54" fmla="*/ 7 w 18"/>
                <a:gd name="T55" fmla="*/ 20 h 21"/>
                <a:gd name="T56" fmla="*/ 8 w 18"/>
                <a:gd name="T57" fmla="*/ 20 h 21"/>
                <a:gd name="T58" fmla="*/ 8 w 18"/>
                <a:gd name="T59" fmla="*/ 20 h 21"/>
                <a:gd name="T60" fmla="*/ 12 w 18"/>
                <a:gd name="T61" fmla="*/ 21 h 21"/>
                <a:gd name="T62" fmla="*/ 13 w 18"/>
                <a:gd name="T63" fmla="*/ 21 h 21"/>
                <a:gd name="T64" fmla="*/ 15 w 18"/>
                <a:gd name="T65" fmla="*/ 20 h 21"/>
                <a:gd name="T66" fmla="*/ 15 w 18"/>
                <a:gd name="T67" fmla="*/ 20 h 21"/>
                <a:gd name="T68" fmla="*/ 18 w 18"/>
                <a:gd name="T69" fmla="*/ 16 h 21"/>
                <a:gd name="T70" fmla="*/ 18 w 18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" h="21">
                  <a:moveTo>
                    <a:pt x="18" y="15"/>
                  </a:moveTo>
                  <a:lnTo>
                    <a:pt x="17" y="15"/>
                  </a:lnTo>
                  <a:lnTo>
                    <a:pt x="13" y="13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18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7" name="Freeform 781"/>
            <p:cNvSpPr>
              <a:spLocks/>
            </p:cNvSpPr>
            <p:nvPr/>
          </p:nvSpPr>
          <p:spPr bwMode="auto">
            <a:xfrm>
              <a:off x="5675057" y="1318570"/>
              <a:ext cx="1351" cy="5401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4 h 4"/>
                <a:gd name="T14" fmla="*/ 1 w 1"/>
                <a:gd name="T15" fmla="*/ 4 h 4"/>
                <a:gd name="T16" fmla="*/ 1 w 1"/>
                <a:gd name="T17" fmla="*/ 2 h 4"/>
                <a:gd name="T18" fmla="*/ 1 w 1"/>
                <a:gd name="T19" fmla="*/ 2 h 4"/>
                <a:gd name="T20" fmla="*/ 1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8" name="Freeform 782"/>
            <p:cNvSpPr>
              <a:spLocks/>
            </p:cNvSpPr>
            <p:nvPr/>
          </p:nvSpPr>
          <p:spPr bwMode="auto">
            <a:xfrm>
              <a:off x="5683159" y="1328021"/>
              <a:ext cx="6752" cy="4050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2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2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9" name="Freeform 783"/>
            <p:cNvSpPr>
              <a:spLocks/>
            </p:cNvSpPr>
            <p:nvPr/>
          </p:nvSpPr>
          <p:spPr bwMode="auto">
            <a:xfrm>
              <a:off x="5622396" y="1344225"/>
              <a:ext cx="2701" cy="4050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0" name="Freeform 784"/>
            <p:cNvSpPr>
              <a:spLocks/>
            </p:cNvSpPr>
            <p:nvPr/>
          </p:nvSpPr>
          <p:spPr bwMode="auto">
            <a:xfrm>
              <a:off x="5627798" y="1334773"/>
              <a:ext cx="14853" cy="17553"/>
            </a:xfrm>
            <a:custGeom>
              <a:avLst/>
              <a:gdLst>
                <a:gd name="T0" fmla="*/ 10 w 11"/>
                <a:gd name="T1" fmla="*/ 2 h 13"/>
                <a:gd name="T2" fmla="*/ 8 w 11"/>
                <a:gd name="T3" fmla="*/ 2 h 13"/>
                <a:gd name="T4" fmla="*/ 8 w 11"/>
                <a:gd name="T5" fmla="*/ 2 h 13"/>
                <a:gd name="T6" fmla="*/ 6 w 11"/>
                <a:gd name="T7" fmla="*/ 3 h 13"/>
                <a:gd name="T8" fmla="*/ 5 w 11"/>
                <a:gd name="T9" fmla="*/ 5 h 13"/>
                <a:gd name="T10" fmla="*/ 5 w 11"/>
                <a:gd name="T11" fmla="*/ 7 h 13"/>
                <a:gd name="T12" fmla="*/ 5 w 11"/>
                <a:gd name="T13" fmla="*/ 5 h 13"/>
                <a:gd name="T14" fmla="*/ 5 w 11"/>
                <a:gd name="T15" fmla="*/ 5 h 13"/>
                <a:gd name="T16" fmla="*/ 5 w 11"/>
                <a:gd name="T17" fmla="*/ 3 h 13"/>
                <a:gd name="T18" fmla="*/ 5 w 11"/>
                <a:gd name="T19" fmla="*/ 3 h 13"/>
                <a:gd name="T20" fmla="*/ 5 w 11"/>
                <a:gd name="T21" fmla="*/ 2 h 13"/>
                <a:gd name="T22" fmla="*/ 3 w 11"/>
                <a:gd name="T23" fmla="*/ 0 h 13"/>
                <a:gd name="T24" fmla="*/ 3 w 11"/>
                <a:gd name="T25" fmla="*/ 0 h 13"/>
                <a:gd name="T26" fmla="*/ 1 w 11"/>
                <a:gd name="T27" fmla="*/ 0 h 13"/>
                <a:gd name="T28" fmla="*/ 0 w 11"/>
                <a:gd name="T29" fmla="*/ 8 h 13"/>
                <a:gd name="T30" fmla="*/ 0 w 11"/>
                <a:gd name="T31" fmla="*/ 8 h 13"/>
                <a:gd name="T32" fmla="*/ 1 w 11"/>
                <a:gd name="T33" fmla="*/ 12 h 13"/>
                <a:gd name="T34" fmla="*/ 1 w 11"/>
                <a:gd name="T35" fmla="*/ 12 h 13"/>
                <a:gd name="T36" fmla="*/ 1 w 11"/>
                <a:gd name="T37" fmla="*/ 13 h 13"/>
                <a:gd name="T38" fmla="*/ 1 w 11"/>
                <a:gd name="T39" fmla="*/ 13 h 13"/>
                <a:gd name="T40" fmla="*/ 3 w 11"/>
                <a:gd name="T41" fmla="*/ 13 h 13"/>
                <a:gd name="T42" fmla="*/ 10 w 11"/>
                <a:gd name="T43" fmla="*/ 7 h 13"/>
                <a:gd name="T44" fmla="*/ 11 w 11"/>
                <a:gd name="T45" fmla="*/ 7 h 13"/>
                <a:gd name="T46" fmla="*/ 11 w 11"/>
                <a:gd name="T47" fmla="*/ 5 h 13"/>
                <a:gd name="T48" fmla="*/ 11 w 11"/>
                <a:gd name="T49" fmla="*/ 5 h 13"/>
                <a:gd name="T50" fmla="*/ 10 w 11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13">
                  <a:moveTo>
                    <a:pt x="10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1" name="Freeform 785"/>
            <p:cNvSpPr>
              <a:spLocks/>
            </p:cNvSpPr>
            <p:nvPr/>
          </p:nvSpPr>
          <p:spPr bwMode="auto">
            <a:xfrm>
              <a:off x="5621047" y="1368529"/>
              <a:ext cx="4051" cy="4050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1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2" name="Freeform 786"/>
            <p:cNvSpPr>
              <a:spLocks/>
            </p:cNvSpPr>
            <p:nvPr/>
          </p:nvSpPr>
          <p:spPr bwMode="auto">
            <a:xfrm>
              <a:off x="5411755" y="1549465"/>
              <a:ext cx="8102" cy="8102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3 h 6"/>
                <a:gd name="T4" fmla="*/ 5 w 6"/>
                <a:gd name="T5" fmla="*/ 1 h 6"/>
                <a:gd name="T6" fmla="*/ 5 w 6"/>
                <a:gd name="T7" fmla="*/ 1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1 h 6"/>
                <a:gd name="T16" fmla="*/ 0 w 6"/>
                <a:gd name="T17" fmla="*/ 1 h 6"/>
                <a:gd name="T18" fmla="*/ 0 w 6"/>
                <a:gd name="T19" fmla="*/ 1 h 6"/>
                <a:gd name="T20" fmla="*/ 1 w 6"/>
                <a:gd name="T21" fmla="*/ 5 h 6"/>
                <a:gd name="T22" fmla="*/ 3 w 6"/>
                <a:gd name="T23" fmla="*/ 6 h 6"/>
                <a:gd name="T24" fmla="*/ 3 w 6"/>
                <a:gd name="T25" fmla="*/ 6 h 6"/>
                <a:gd name="T26" fmla="*/ 5 w 6"/>
                <a:gd name="T27" fmla="*/ 6 h 6"/>
                <a:gd name="T28" fmla="*/ 5 w 6"/>
                <a:gd name="T29" fmla="*/ 6 h 6"/>
                <a:gd name="T30" fmla="*/ 5 w 6"/>
                <a:gd name="T31" fmla="*/ 6 h 6"/>
                <a:gd name="T32" fmla="*/ 5 w 6"/>
                <a:gd name="T33" fmla="*/ 5 h 6"/>
                <a:gd name="T34" fmla="*/ 6 w 6"/>
                <a:gd name="T35" fmla="*/ 5 h 6"/>
                <a:gd name="T36" fmla="*/ 6 w 6"/>
                <a:gd name="T37" fmla="*/ 3 h 6"/>
                <a:gd name="T38" fmla="*/ 6 w 6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3" name="Freeform 787"/>
            <p:cNvSpPr>
              <a:spLocks/>
            </p:cNvSpPr>
            <p:nvPr/>
          </p:nvSpPr>
          <p:spPr bwMode="auto">
            <a:xfrm>
              <a:off x="5345593" y="1569719"/>
              <a:ext cx="20254" cy="35107"/>
            </a:xfrm>
            <a:custGeom>
              <a:avLst/>
              <a:gdLst>
                <a:gd name="T0" fmla="*/ 15 w 15"/>
                <a:gd name="T1" fmla="*/ 3 h 26"/>
                <a:gd name="T2" fmla="*/ 15 w 15"/>
                <a:gd name="T3" fmla="*/ 3 h 26"/>
                <a:gd name="T4" fmla="*/ 12 w 15"/>
                <a:gd name="T5" fmla="*/ 0 h 26"/>
                <a:gd name="T6" fmla="*/ 12 w 15"/>
                <a:gd name="T7" fmla="*/ 0 h 26"/>
                <a:gd name="T8" fmla="*/ 7 w 15"/>
                <a:gd name="T9" fmla="*/ 10 h 26"/>
                <a:gd name="T10" fmla="*/ 0 w 15"/>
                <a:gd name="T11" fmla="*/ 25 h 26"/>
                <a:gd name="T12" fmla="*/ 0 w 15"/>
                <a:gd name="T13" fmla="*/ 26 h 26"/>
                <a:gd name="T14" fmla="*/ 0 w 15"/>
                <a:gd name="T15" fmla="*/ 26 h 26"/>
                <a:gd name="T16" fmla="*/ 2 w 15"/>
                <a:gd name="T17" fmla="*/ 26 h 26"/>
                <a:gd name="T18" fmla="*/ 8 w 15"/>
                <a:gd name="T19" fmla="*/ 21 h 26"/>
                <a:gd name="T20" fmla="*/ 13 w 15"/>
                <a:gd name="T21" fmla="*/ 15 h 26"/>
                <a:gd name="T22" fmla="*/ 13 w 15"/>
                <a:gd name="T23" fmla="*/ 15 h 26"/>
                <a:gd name="T24" fmla="*/ 13 w 15"/>
                <a:gd name="T25" fmla="*/ 13 h 26"/>
                <a:gd name="T26" fmla="*/ 13 w 15"/>
                <a:gd name="T27" fmla="*/ 8 h 26"/>
                <a:gd name="T28" fmla="*/ 13 w 15"/>
                <a:gd name="T29" fmla="*/ 8 h 26"/>
                <a:gd name="T30" fmla="*/ 12 w 15"/>
                <a:gd name="T31" fmla="*/ 8 h 26"/>
                <a:gd name="T32" fmla="*/ 12 w 15"/>
                <a:gd name="T33" fmla="*/ 10 h 26"/>
                <a:gd name="T34" fmla="*/ 12 w 15"/>
                <a:gd name="T35" fmla="*/ 10 h 26"/>
                <a:gd name="T36" fmla="*/ 10 w 15"/>
                <a:gd name="T37" fmla="*/ 8 h 26"/>
                <a:gd name="T38" fmla="*/ 10 w 15"/>
                <a:gd name="T39" fmla="*/ 8 h 26"/>
                <a:gd name="T40" fmla="*/ 10 w 15"/>
                <a:gd name="T41" fmla="*/ 8 h 26"/>
                <a:gd name="T42" fmla="*/ 13 w 15"/>
                <a:gd name="T43" fmla="*/ 5 h 26"/>
                <a:gd name="T44" fmla="*/ 15 w 15"/>
                <a:gd name="T45" fmla="*/ 3 h 26"/>
                <a:gd name="T46" fmla="*/ 15 w 15"/>
                <a:gd name="T47" fmla="*/ 3 h 26"/>
                <a:gd name="T48" fmla="*/ 15 w 15"/>
                <a:gd name="T49" fmla="*/ 3 h 26"/>
                <a:gd name="T50" fmla="*/ 15 w 15"/>
                <a:gd name="T5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6">
                  <a:moveTo>
                    <a:pt x="15" y="3"/>
                  </a:moveTo>
                  <a:lnTo>
                    <a:pt x="15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0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8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4" name="Freeform 788"/>
            <p:cNvSpPr>
              <a:spLocks/>
            </p:cNvSpPr>
            <p:nvPr/>
          </p:nvSpPr>
          <p:spPr bwMode="auto">
            <a:xfrm>
              <a:off x="5449563" y="1487353"/>
              <a:ext cx="2701" cy="270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5" name="Freeform 789"/>
            <p:cNvSpPr>
              <a:spLocks/>
            </p:cNvSpPr>
            <p:nvPr/>
          </p:nvSpPr>
          <p:spPr bwMode="auto">
            <a:xfrm>
              <a:off x="5429309" y="1467099"/>
              <a:ext cx="47260" cy="52660"/>
            </a:xfrm>
            <a:custGeom>
              <a:avLst/>
              <a:gdLst>
                <a:gd name="T0" fmla="*/ 33 w 35"/>
                <a:gd name="T1" fmla="*/ 9 h 39"/>
                <a:gd name="T2" fmla="*/ 28 w 35"/>
                <a:gd name="T3" fmla="*/ 0 h 39"/>
                <a:gd name="T4" fmla="*/ 25 w 35"/>
                <a:gd name="T5" fmla="*/ 0 h 39"/>
                <a:gd name="T6" fmla="*/ 23 w 35"/>
                <a:gd name="T7" fmla="*/ 2 h 39"/>
                <a:gd name="T8" fmla="*/ 23 w 35"/>
                <a:gd name="T9" fmla="*/ 4 h 39"/>
                <a:gd name="T10" fmla="*/ 23 w 35"/>
                <a:gd name="T11" fmla="*/ 5 h 39"/>
                <a:gd name="T12" fmla="*/ 18 w 35"/>
                <a:gd name="T13" fmla="*/ 22 h 39"/>
                <a:gd name="T14" fmla="*/ 18 w 35"/>
                <a:gd name="T15" fmla="*/ 22 h 39"/>
                <a:gd name="T16" fmla="*/ 12 w 35"/>
                <a:gd name="T17" fmla="*/ 15 h 39"/>
                <a:gd name="T18" fmla="*/ 10 w 35"/>
                <a:gd name="T19" fmla="*/ 15 h 39"/>
                <a:gd name="T20" fmla="*/ 7 w 35"/>
                <a:gd name="T21" fmla="*/ 17 h 39"/>
                <a:gd name="T22" fmla="*/ 5 w 35"/>
                <a:gd name="T23" fmla="*/ 19 h 39"/>
                <a:gd name="T24" fmla="*/ 0 w 35"/>
                <a:gd name="T25" fmla="*/ 27 h 39"/>
                <a:gd name="T26" fmla="*/ 2 w 35"/>
                <a:gd name="T27" fmla="*/ 34 h 39"/>
                <a:gd name="T28" fmla="*/ 2 w 35"/>
                <a:gd name="T29" fmla="*/ 34 h 39"/>
                <a:gd name="T30" fmla="*/ 3 w 35"/>
                <a:gd name="T31" fmla="*/ 35 h 39"/>
                <a:gd name="T32" fmla="*/ 18 w 35"/>
                <a:gd name="T33" fmla="*/ 29 h 39"/>
                <a:gd name="T34" fmla="*/ 23 w 35"/>
                <a:gd name="T35" fmla="*/ 25 h 39"/>
                <a:gd name="T36" fmla="*/ 23 w 35"/>
                <a:gd name="T37" fmla="*/ 24 h 39"/>
                <a:gd name="T38" fmla="*/ 22 w 35"/>
                <a:gd name="T39" fmla="*/ 22 h 39"/>
                <a:gd name="T40" fmla="*/ 22 w 35"/>
                <a:gd name="T41" fmla="*/ 22 h 39"/>
                <a:gd name="T42" fmla="*/ 23 w 35"/>
                <a:gd name="T43" fmla="*/ 22 h 39"/>
                <a:gd name="T44" fmla="*/ 27 w 35"/>
                <a:gd name="T45" fmla="*/ 29 h 39"/>
                <a:gd name="T46" fmla="*/ 23 w 35"/>
                <a:gd name="T47" fmla="*/ 30 h 39"/>
                <a:gd name="T48" fmla="*/ 15 w 35"/>
                <a:gd name="T49" fmla="*/ 32 h 39"/>
                <a:gd name="T50" fmla="*/ 15 w 35"/>
                <a:gd name="T51" fmla="*/ 34 h 39"/>
                <a:gd name="T52" fmla="*/ 15 w 35"/>
                <a:gd name="T53" fmla="*/ 35 h 39"/>
                <a:gd name="T54" fmla="*/ 15 w 35"/>
                <a:gd name="T55" fmla="*/ 37 h 39"/>
                <a:gd name="T56" fmla="*/ 17 w 35"/>
                <a:gd name="T57" fmla="*/ 39 h 39"/>
                <a:gd name="T58" fmla="*/ 23 w 35"/>
                <a:gd name="T59" fmla="*/ 39 h 39"/>
                <a:gd name="T60" fmla="*/ 33 w 35"/>
                <a:gd name="T61" fmla="*/ 32 h 39"/>
                <a:gd name="T62" fmla="*/ 35 w 35"/>
                <a:gd name="T63" fmla="*/ 30 h 39"/>
                <a:gd name="T64" fmla="*/ 35 w 35"/>
                <a:gd name="T65" fmla="*/ 29 h 39"/>
                <a:gd name="T66" fmla="*/ 35 w 35"/>
                <a:gd name="T67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9">
                  <a:moveTo>
                    <a:pt x="35" y="15"/>
                  </a:moveTo>
                  <a:lnTo>
                    <a:pt x="33" y="9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1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8" y="34"/>
                  </a:lnTo>
                  <a:lnTo>
                    <a:pt x="18" y="29"/>
                  </a:lnTo>
                  <a:lnTo>
                    <a:pt x="22" y="29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7" y="24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3" y="30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32" y="34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6" name="Freeform 790"/>
            <p:cNvSpPr>
              <a:spLocks/>
            </p:cNvSpPr>
            <p:nvPr/>
          </p:nvSpPr>
          <p:spPr bwMode="auto">
            <a:xfrm>
              <a:off x="5402304" y="1546764"/>
              <a:ext cx="6752" cy="9451"/>
            </a:xfrm>
            <a:custGeom>
              <a:avLst/>
              <a:gdLst>
                <a:gd name="T0" fmla="*/ 5 w 5"/>
                <a:gd name="T1" fmla="*/ 2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5 h 7"/>
                <a:gd name="T14" fmla="*/ 3 w 5"/>
                <a:gd name="T15" fmla="*/ 7 h 7"/>
                <a:gd name="T16" fmla="*/ 3 w 5"/>
                <a:gd name="T17" fmla="*/ 7 h 7"/>
                <a:gd name="T18" fmla="*/ 3 w 5"/>
                <a:gd name="T19" fmla="*/ 7 h 7"/>
                <a:gd name="T20" fmla="*/ 3 w 5"/>
                <a:gd name="T21" fmla="*/ 7 h 7"/>
                <a:gd name="T22" fmla="*/ 3 w 5"/>
                <a:gd name="T23" fmla="*/ 5 h 7"/>
                <a:gd name="T24" fmla="*/ 5 w 5"/>
                <a:gd name="T25" fmla="*/ 5 h 7"/>
                <a:gd name="T26" fmla="*/ 5 w 5"/>
                <a:gd name="T27" fmla="*/ 3 h 7"/>
                <a:gd name="T28" fmla="*/ 5 w 5"/>
                <a:gd name="T29" fmla="*/ 3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7" name="Freeform 791"/>
            <p:cNvSpPr>
              <a:spLocks/>
            </p:cNvSpPr>
            <p:nvPr/>
          </p:nvSpPr>
          <p:spPr bwMode="auto">
            <a:xfrm>
              <a:off x="5325338" y="1803314"/>
              <a:ext cx="6752" cy="4050"/>
            </a:xfrm>
            <a:custGeom>
              <a:avLst/>
              <a:gdLst>
                <a:gd name="T0" fmla="*/ 2 w 5"/>
                <a:gd name="T1" fmla="*/ 2 h 3"/>
                <a:gd name="T2" fmla="*/ 2 w 5"/>
                <a:gd name="T3" fmla="*/ 2 h 3"/>
                <a:gd name="T4" fmla="*/ 0 w 5"/>
                <a:gd name="T5" fmla="*/ 3 h 3"/>
                <a:gd name="T6" fmla="*/ 0 w 5"/>
                <a:gd name="T7" fmla="*/ 3 h 3"/>
                <a:gd name="T8" fmla="*/ 2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3 w 5"/>
                <a:gd name="T15" fmla="*/ 2 h 3"/>
                <a:gd name="T16" fmla="*/ 3 w 5"/>
                <a:gd name="T17" fmla="*/ 0 h 3"/>
                <a:gd name="T18" fmla="*/ 5 w 5"/>
                <a:gd name="T19" fmla="*/ 0 h 3"/>
                <a:gd name="T20" fmla="*/ 3 w 5"/>
                <a:gd name="T21" fmla="*/ 0 h 3"/>
                <a:gd name="T22" fmla="*/ 3 w 5"/>
                <a:gd name="T23" fmla="*/ 0 h 3"/>
                <a:gd name="T24" fmla="*/ 3 w 5"/>
                <a:gd name="T25" fmla="*/ 0 h 3"/>
                <a:gd name="T26" fmla="*/ 2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8" name="Freeform 792"/>
            <p:cNvSpPr>
              <a:spLocks/>
            </p:cNvSpPr>
            <p:nvPr/>
          </p:nvSpPr>
          <p:spPr bwMode="auto">
            <a:xfrm>
              <a:off x="5365846" y="1564318"/>
              <a:ext cx="13503" cy="20254"/>
            </a:xfrm>
            <a:custGeom>
              <a:avLst/>
              <a:gdLst>
                <a:gd name="T0" fmla="*/ 10 w 10"/>
                <a:gd name="T1" fmla="*/ 4 h 15"/>
                <a:gd name="T2" fmla="*/ 8 w 10"/>
                <a:gd name="T3" fmla="*/ 2 h 15"/>
                <a:gd name="T4" fmla="*/ 8 w 10"/>
                <a:gd name="T5" fmla="*/ 2 h 15"/>
                <a:gd name="T6" fmla="*/ 7 w 10"/>
                <a:gd name="T7" fmla="*/ 0 h 15"/>
                <a:gd name="T8" fmla="*/ 5 w 10"/>
                <a:gd name="T9" fmla="*/ 2 h 15"/>
                <a:gd name="T10" fmla="*/ 5 w 10"/>
                <a:gd name="T11" fmla="*/ 2 h 15"/>
                <a:gd name="T12" fmla="*/ 5 w 10"/>
                <a:gd name="T13" fmla="*/ 2 h 15"/>
                <a:gd name="T14" fmla="*/ 0 w 10"/>
                <a:gd name="T15" fmla="*/ 10 h 15"/>
                <a:gd name="T16" fmla="*/ 0 w 10"/>
                <a:gd name="T17" fmla="*/ 10 h 15"/>
                <a:gd name="T18" fmla="*/ 0 w 10"/>
                <a:gd name="T19" fmla="*/ 12 h 15"/>
                <a:gd name="T20" fmla="*/ 0 w 10"/>
                <a:gd name="T21" fmla="*/ 14 h 15"/>
                <a:gd name="T22" fmla="*/ 0 w 10"/>
                <a:gd name="T23" fmla="*/ 14 h 15"/>
                <a:gd name="T24" fmla="*/ 2 w 10"/>
                <a:gd name="T25" fmla="*/ 15 h 15"/>
                <a:gd name="T26" fmla="*/ 3 w 10"/>
                <a:gd name="T27" fmla="*/ 15 h 15"/>
                <a:gd name="T28" fmla="*/ 5 w 10"/>
                <a:gd name="T29" fmla="*/ 14 h 15"/>
                <a:gd name="T30" fmla="*/ 8 w 10"/>
                <a:gd name="T31" fmla="*/ 12 h 15"/>
                <a:gd name="T32" fmla="*/ 10 w 10"/>
                <a:gd name="T33" fmla="*/ 5 h 15"/>
                <a:gd name="T34" fmla="*/ 10 w 10"/>
                <a:gd name="T35" fmla="*/ 4 h 15"/>
                <a:gd name="T36" fmla="*/ 10 w 10"/>
                <a:gd name="T3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4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8" y="12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9" name="Freeform 793"/>
            <p:cNvSpPr>
              <a:spLocks/>
            </p:cNvSpPr>
            <p:nvPr/>
          </p:nvSpPr>
          <p:spPr bwMode="auto">
            <a:xfrm>
              <a:off x="5379349" y="1550815"/>
              <a:ext cx="33757" cy="29706"/>
            </a:xfrm>
            <a:custGeom>
              <a:avLst/>
              <a:gdLst>
                <a:gd name="T0" fmla="*/ 24 w 25"/>
                <a:gd name="T1" fmla="*/ 4 h 22"/>
                <a:gd name="T2" fmla="*/ 22 w 25"/>
                <a:gd name="T3" fmla="*/ 4 h 22"/>
                <a:gd name="T4" fmla="*/ 22 w 25"/>
                <a:gd name="T5" fmla="*/ 4 h 22"/>
                <a:gd name="T6" fmla="*/ 22 w 25"/>
                <a:gd name="T7" fmla="*/ 5 h 22"/>
                <a:gd name="T8" fmla="*/ 22 w 25"/>
                <a:gd name="T9" fmla="*/ 5 h 22"/>
                <a:gd name="T10" fmla="*/ 20 w 25"/>
                <a:gd name="T11" fmla="*/ 5 h 22"/>
                <a:gd name="T12" fmla="*/ 20 w 25"/>
                <a:gd name="T13" fmla="*/ 5 h 22"/>
                <a:gd name="T14" fmla="*/ 17 w 25"/>
                <a:gd name="T15" fmla="*/ 4 h 22"/>
                <a:gd name="T16" fmla="*/ 17 w 25"/>
                <a:gd name="T17" fmla="*/ 4 h 22"/>
                <a:gd name="T18" fmla="*/ 15 w 25"/>
                <a:gd name="T19" fmla="*/ 2 h 22"/>
                <a:gd name="T20" fmla="*/ 10 w 25"/>
                <a:gd name="T21" fmla="*/ 0 h 22"/>
                <a:gd name="T22" fmla="*/ 10 w 25"/>
                <a:gd name="T23" fmla="*/ 0 h 22"/>
                <a:gd name="T24" fmla="*/ 7 w 25"/>
                <a:gd name="T25" fmla="*/ 2 h 22"/>
                <a:gd name="T26" fmla="*/ 5 w 25"/>
                <a:gd name="T27" fmla="*/ 4 h 22"/>
                <a:gd name="T28" fmla="*/ 0 w 25"/>
                <a:gd name="T29" fmla="*/ 19 h 22"/>
                <a:gd name="T30" fmla="*/ 0 w 25"/>
                <a:gd name="T31" fmla="*/ 20 h 22"/>
                <a:gd name="T32" fmla="*/ 0 w 25"/>
                <a:gd name="T33" fmla="*/ 20 h 22"/>
                <a:gd name="T34" fmla="*/ 0 w 25"/>
                <a:gd name="T35" fmla="*/ 20 h 22"/>
                <a:gd name="T36" fmla="*/ 2 w 25"/>
                <a:gd name="T37" fmla="*/ 22 h 22"/>
                <a:gd name="T38" fmla="*/ 2 w 25"/>
                <a:gd name="T39" fmla="*/ 22 h 22"/>
                <a:gd name="T40" fmla="*/ 2 w 25"/>
                <a:gd name="T41" fmla="*/ 22 h 22"/>
                <a:gd name="T42" fmla="*/ 8 w 25"/>
                <a:gd name="T43" fmla="*/ 20 h 22"/>
                <a:gd name="T44" fmla="*/ 8 w 25"/>
                <a:gd name="T45" fmla="*/ 20 h 22"/>
                <a:gd name="T46" fmla="*/ 13 w 25"/>
                <a:gd name="T47" fmla="*/ 17 h 22"/>
                <a:gd name="T48" fmla="*/ 25 w 25"/>
                <a:gd name="T49" fmla="*/ 7 h 22"/>
                <a:gd name="T50" fmla="*/ 25 w 25"/>
                <a:gd name="T51" fmla="*/ 5 h 22"/>
                <a:gd name="T52" fmla="*/ 25 w 25"/>
                <a:gd name="T53" fmla="*/ 5 h 22"/>
                <a:gd name="T54" fmla="*/ 25 w 25"/>
                <a:gd name="T55" fmla="*/ 5 h 22"/>
                <a:gd name="T56" fmla="*/ 24 w 25"/>
                <a:gd name="T57" fmla="*/ 4 h 22"/>
                <a:gd name="T58" fmla="*/ 24 w 25"/>
                <a:gd name="T5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2">
                  <a:moveTo>
                    <a:pt x="24" y="4"/>
                  </a:move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3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0" name="Freeform 794"/>
            <p:cNvSpPr>
              <a:spLocks/>
            </p:cNvSpPr>
            <p:nvPr/>
          </p:nvSpPr>
          <p:spPr bwMode="auto">
            <a:xfrm>
              <a:off x="5452263" y="1473850"/>
              <a:ext cx="6752" cy="9451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2 h 7"/>
                <a:gd name="T4" fmla="*/ 1 w 5"/>
                <a:gd name="T5" fmla="*/ 0 h 7"/>
                <a:gd name="T6" fmla="*/ 1 w 5"/>
                <a:gd name="T7" fmla="*/ 0 h 7"/>
                <a:gd name="T8" fmla="*/ 1 w 5"/>
                <a:gd name="T9" fmla="*/ 2 h 7"/>
                <a:gd name="T10" fmla="*/ 1 w 5"/>
                <a:gd name="T11" fmla="*/ 2 h 7"/>
                <a:gd name="T12" fmla="*/ 0 w 5"/>
                <a:gd name="T13" fmla="*/ 5 h 7"/>
                <a:gd name="T14" fmla="*/ 0 w 5"/>
                <a:gd name="T15" fmla="*/ 5 h 7"/>
                <a:gd name="T16" fmla="*/ 1 w 5"/>
                <a:gd name="T17" fmla="*/ 5 h 7"/>
                <a:gd name="T18" fmla="*/ 1 w 5"/>
                <a:gd name="T19" fmla="*/ 7 h 7"/>
                <a:gd name="T20" fmla="*/ 3 w 5"/>
                <a:gd name="T21" fmla="*/ 7 h 7"/>
                <a:gd name="T22" fmla="*/ 5 w 5"/>
                <a:gd name="T23" fmla="*/ 7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1" name="Freeform 795"/>
            <p:cNvSpPr>
              <a:spLocks/>
            </p:cNvSpPr>
            <p:nvPr/>
          </p:nvSpPr>
          <p:spPr bwMode="auto">
            <a:xfrm>
              <a:off x="5415806" y="1534612"/>
              <a:ext cx="47260" cy="35107"/>
            </a:xfrm>
            <a:custGeom>
              <a:avLst/>
              <a:gdLst>
                <a:gd name="T0" fmla="*/ 8 w 35"/>
                <a:gd name="T1" fmla="*/ 6 h 26"/>
                <a:gd name="T2" fmla="*/ 8 w 35"/>
                <a:gd name="T3" fmla="*/ 6 h 26"/>
                <a:gd name="T4" fmla="*/ 5 w 35"/>
                <a:gd name="T5" fmla="*/ 12 h 26"/>
                <a:gd name="T6" fmla="*/ 2 w 35"/>
                <a:gd name="T7" fmla="*/ 21 h 26"/>
                <a:gd name="T8" fmla="*/ 0 w 35"/>
                <a:gd name="T9" fmla="*/ 21 h 26"/>
                <a:gd name="T10" fmla="*/ 0 w 35"/>
                <a:gd name="T11" fmla="*/ 24 h 26"/>
                <a:gd name="T12" fmla="*/ 0 w 35"/>
                <a:gd name="T13" fmla="*/ 26 h 26"/>
                <a:gd name="T14" fmla="*/ 0 w 35"/>
                <a:gd name="T15" fmla="*/ 26 h 26"/>
                <a:gd name="T16" fmla="*/ 3 w 35"/>
                <a:gd name="T17" fmla="*/ 26 h 26"/>
                <a:gd name="T18" fmla="*/ 12 w 35"/>
                <a:gd name="T19" fmla="*/ 22 h 26"/>
                <a:gd name="T20" fmla="*/ 20 w 35"/>
                <a:gd name="T21" fmla="*/ 17 h 26"/>
                <a:gd name="T22" fmla="*/ 22 w 35"/>
                <a:gd name="T23" fmla="*/ 17 h 26"/>
                <a:gd name="T24" fmla="*/ 30 w 35"/>
                <a:gd name="T25" fmla="*/ 9 h 26"/>
                <a:gd name="T26" fmla="*/ 30 w 35"/>
                <a:gd name="T27" fmla="*/ 9 h 26"/>
                <a:gd name="T28" fmla="*/ 33 w 35"/>
                <a:gd name="T29" fmla="*/ 4 h 26"/>
                <a:gd name="T30" fmla="*/ 35 w 35"/>
                <a:gd name="T31" fmla="*/ 2 h 26"/>
                <a:gd name="T32" fmla="*/ 35 w 35"/>
                <a:gd name="T33" fmla="*/ 0 h 26"/>
                <a:gd name="T34" fmla="*/ 17 w 35"/>
                <a:gd name="T35" fmla="*/ 2 h 26"/>
                <a:gd name="T36" fmla="*/ 17 w 35"/>
                <a:gd name="T37" fmla="*/ 2 h 26"/>
                <a:gd name="T38" fmla="*/ 8 w 35"/>
                <a:gd name="T3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6">
                  <a:moveTo>
                    <a:pt x="8" y="6"/>
                  </a:moveTo>
                  <a:lnTo>
                    <a:pt x="8" y="6"/>
                  </a:lnTo>
                  <a:lnTo>
                    <a:pt x="5" y="1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12" y="22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3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2" name="Freeform 796"/>
            <p:cNvSpPr>
              <a:spLocks/>
            </p:cNvSpPr>
            <p:nvPr/>
          </p:nvSpPr>
          <p:spPr bwMode="auto">
            <a:xfrm>
              <a:off x="5459015" y="1591323"/>
              <a:ext cx="6752" cy="6751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4 h 5"/>
                <a:gd name="T4" fmla="*/ 3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4 h 5"/>
                <a:gd name="T18" fmla="*/ 0 w 5"/>
                <a:gd name="T19" fmla="*/ 4 h 5"/>
                <a:gd name="T20" fmla="*/ 1 w 5"/>
                <a:gd name="T21" fmla="*/ 5 h 5"/>
                <a:gd name="T22" fmla="*/ 1 w 5"/>
                <a:gd name="T23" fmla="*/ 5 h 5"/>
                <a:gd name="T24" fmla="*/ 3 w 5"/>
                <a:gd name="T25" fmla="*/ 5 h 5"/>
                <a:gd name="T26" fmla="*/ 3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3" name="Freeform 797"/>
            <p:cNvSpPr>
              <a:spLocks/>
            </p:cNvSpPr>
            <p:nvPr/>
          </p:nvSpPr>
          <p:spPr bwMode="auto">
            <a:xfrm>
              <a:off x="5541381" y="1399586"/>
              <a:ext cx="60762" cy="72914"/>
            </a:xfrm>
            <a:custGeom>
              <a:avLst/>
              <a:gdLst>
                <a:gd name="T0" fmla="*/ 37 w 45"/>
                <a:gd name="T1" fmla="*/ 0 h 54"/>
                <a:gd name="T2" fmla="*/ 20 w 45"/>
                <a:gd name="T3" fmla="*/ 5 h 54"/>
                <a:gd name="T4" fmla="*/ 15 w 45"/>
                <a:gd name="T5" fmla="*/ 9 h 54"/>
                <a:gd name="T6" fmla="*/ 17 w 45"/>
                <a:gd name="T7" fmla="*/ 14 h 54"/>
                <a:gd name="T8" fmla="*/ 22 w 45"/>
                <a:gd name="T9" fmla="*/ 15 h 54"/>
                <a:gd name="T10" fmla="*/ 24 w 45"/>
                <a:gd name="T11" fmla="*/ 15 h 54"/>
                <a:gd name="T12" fmla="*/ 25 w 45"/>
                <a:gd name="T13" fmla="*/ 15 h 54"/>
                <a:gd name="T14" fmla="*/ 24 w 45"/>
                <a:gd name="T15" fmla="*/ 15 h 54"/>
                <a:gd name="T16" fmla="*/ 19 w 45"/>
                <a:gd name="T17" fmla="*/ 17 h 54"/>
                <a:gd name="T18" fmla="*/ 7 w 45"/>
                <a:gd name="T19" fmla="*/ 19 h 54"/>
                <a:gd name="T20" fmla="*/ 5 w 45"/>
                <a:gd name="T21" fmla="*/ 20 h 54"/>
                <a:gd name="T22" fmla="*/ 5 w 45"/>
                <a:gd name="T23" fmla="*/ 37 h 54"/>
                <a:gd name="T24" fmla="*/ 9 w 45"/>
                <a:gd name="T25" fmla="*/ 40 h 54"/>
                <a:gd name="T26" fmla="*/ 10 w 45"/>
                <a:gd name="T27" fmla="*/ 42 h 54"/>
                <a:gd name="T28" fmla="*/ 9 w 45"/>
                <a:gd name="T29" fmla="*/ 42 h 54"/>
                <a:gd name="T30" fmla="*/ 2 w 45"/>
                <a:gd name="T31" fmla="*/ 44 h 54"/>
                <a:gd name="T32" fmla="*/ 0 w 45"/>
                <a:gd name="T33" fmla="*/ 44 h 54"/>
                <a:gd name="T34" fmla="*/ 0 w 45"/>
                <a:gd name="T35" fmla="*/ 45 h 54"/>
                <a:gd name="T36" fmla="*/ 0 w 45"/>
                <a:gd name="T37" fmla="*/ 49 h 54"/>
                <a:gd name="T38" fmla="*/ 4 w 45"/>
                <a:gd name="T39" fmla="*/ 49 h 54"/>
                <a:gd name="T40" fmla="*/ 9 w 45"/>
                <a:gd name="T41" fmla="*/ 47 h 54"/>
                <a:gd name="T42" fmla="*/ 10 w 45"/>
                <a:gd name="T43" fmla="*/ 47 h 54"/>
                <a:gd name="T44" fmla="*/ 12 w 45"/>
                <a:gd name="T45" fmla="*/ 49 h 54"/>
                <a:gd name="T46" fmla="*/ 10 w 45"/>
                <a:gd name="T47" fmla="*/ 49 h 54"/>
                <a:gd name="T48" fmla="*/ 9 w 45"/>
                <a:gd name="T49" fmla="*/ 52 h 54"/>
                <a:gd name="T50" fmla="*/ 9 w 45"/>
                <a:gd name="T51" fmla="*/ 52 h 54"/>
                <a:gd name="T52" fmla="*/ 9 w 45"/>
                <a:gd name="T53" fmla="*/ 54 h 54"/>
                <a:gd name="T54" fmla="*/ 10 w 45"/>
                <a:gd name="T55" fmla="*/ 54 h 54"/>
                <a:gd name="T56" fmla="*/ 14 w 45"/>
                <a:gd name="T57" fmla="*/ 52 h 54"/>
                <a:gd name="T58" fmla="*/ 14 w 45"/>
                <a:gd name="T59" fmla="*/ 50 h 54"/>
                <a:gd name="T60" fmla="*/ 14 w 45"/>
                <a:gd name="T61" fmla="*/ 50 h 54"/>
                <a:gd name="T62" fmla="*/ 22 w 45"/>
                <a:gd name="T63" fmla="*/ 39 h 54"/>
                <a:gd name="T64" fmla="*/ 35 w 45"/>
                <a:gd name="T65" fmla="*/ 40 h 54"/>
                <a:gd name="T66" fmla="*/ 37 w 45"/>
                <a:gd name="T67" fmla="*/ 40 h 54"/>
                <a:gd name="T68" fmla="*/ 40 w 45"/>
                <a:gd name="T69" fmla="*/ 37 h 54"/>
                <a:gd name="T70" fmla="*/ 40 w 45"/>
                <a:gd name="T71" fmla="*/ 37 h 54"/>
                <a:gd name="T72" fmla="*/ 39 w 45"/>
                <a:gd name="T73" fmla="*/ 35 h 54"/>
                <a:gd name="T74" fmla="*/ 39 w 45"/>
                <a:gd name="T75" fmla="*/ 25 h 54"/>
                <a:gd name="T76" fmla="*/ 44 w 45"/>
                <a:gd name="T77" fmla="*/ 24 h 54"/>
                <a:gd name="T78" fmla="*/ 44 w 45"/>
                <a:gd name="T79" fmla="*/ 22 h 54"/>
                <a:gd name="T80" fmla="*/ 44 w 45"/>
                <a:gd name="T81" fmla="*/ 17 h 54"/>
                <a:gd name="T82" fmla="*/ 44 w 45"/>
                <a:gd name="T8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" h="54">
                  <a:moveTo>
                    <a:pt x="37" y="2"/>
                  </a:moveTo>
                  <a:lnTo>
                    <a:pt x="37" y="0"/>
                  </a:lnTo>
                  <a:lnTo>
                    <a:pt x="32" y="0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7"/>
                  </a:lnTo>
                  <a:lnTo>
                    <a:pt x="9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7" y="44"/>
                  </a:lnTo>
                  <a:lnTo>
                    <a:pt x="22" y="39"/>
                  </a:lnTo>
                  <a:lnTo>
                    <a:pt x="24" y="40"/>
                  </a:lnTo>
                  <a:lnTo>
                    <a:pt x="35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4" y="17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4" name="Freeform 798"/>
            <p:cNvSpPr>
              <a:spLocks/>
            </p:cNvSpPr>
            <p:nvPr/>
          </p:nvSpPr>
          <p:spPr bwMode="auto">
            <a:xfrm>
              <a:off x="5600792" y="1388784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1 w 3"/>
                <a:gd name="T9" fmla="*/ 0 h 5"/>
                <a:gd name="T10" fmla="*/ 0 w 3"/>
                <a:gd name="T11" fmla="*/ 2 h 5"/>
                <a:gd name="T12" fmla="*/ 1 w 3"/>
                <a:gd name="T13" fmla="*/ 2 h 5"/>
                <a:gd name="T14" fmla="*/ 0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1 w 3"/>
                <a:gd name="T21" fmla="*/ 5 h 5"/>
                <a:gd name="T22" fmla="*/ 3 w 3"/>
                <a:gd name="T23" fmla="*/ 3 h 5"/>
                <a:gd name="T24" fmla="*/ 3 w 3"/>
                <a:gd name="T25" fmla="*/ 3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5" name="Freeform 799"/>
            <p:cNvSpPr>
              <a:spLocks/>
            </p:cNvSpPr>
            <p:nvPr/>
          </p:nvSpPr>
          <p:spPr bwMode="auto">
            <a:xfrm>
              <a:off x="5540031" y="1490053"/>
              <a:ext cx="14853" cy="16203"/>
            </a:xfrm>
            <a:custGeom>
              <a:avLst/>
              <a:gdLst>
                <a:gd name="T0" fmla="*/ 0 w 11"/>
                <a:gd name="T1" fmla="*/ 12 h 12"/>
                <a:gd name="T2" fmla="*/ 3 w 11"/>
                <a:gd name="T3" fmla="*/ 12 h 12"/>
                <a:gd name="T4" fmla="*/ 10 w 11"/>
                <a:gd name="T5" fmla="*/ 12 h 12"/>
                <a:gd name="T6" fmla="*/ 10 w 11"/>
                <a:gd name="T7" fmla="*/ 10 h 12"/>
                <a:gd name="T8" fmla="*/ 11 w 11"/>
                <a:gd name="T9" fmla="*/ 10 h 12"/>
                <a:gd name="T10" fmla="*/ 11 w 11"/>
                <a:gd name="T11" fmla="*/ 8 h 12"/>
                <a:gd name="T12" fmla="*/ 11 w 11"/>
                <a:gd name="T13" fmla="*/ 8 h 12"/>
                <a:gd name="T14" fmla="*/ 8 w 11"/>
                <a:gd name="T15" fmla="*/ 0 h 12"/>
                <a:gd name="T16" fmla="*/ 8 w 11"/>
                <a:gd name="T17" fmla="*/ 0 h 12"/>
                <a:gd name="T18" fmla="*/ 6 w 11"/>
                <a:gd name="T19" fmla="*/ 0 h 12"/>
                <a:gd name="T20" fmla="*/ 6 w 11"/>
                <a:gd name="T21" fmla="*/ 2 h 12"/>
                <a:gd name="T22" fmla="*/ 1 w 11"/>
                <a:gd name="T23" fmla="*/ 8 h 12"/>
                <a:gd name="T24" fmla="*/ 1 w 11"/>
                <a:gd name="T25" fmla="*/ 8 h 12"/>
                <a:gd name="T26" fmla="*/ 0 w 11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3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6" name="Freeform 800"/>
            <p:cNvSpPr>
              <a:spLocks/>
            </p:cNvSpPr>
            <p:nvPr/>
          </p:nvSpPr>
          <p:spPr bwMode="auto">
            <a:xfrm>
              <a:off x="5604843" y="1379331"/>
              <a:ext cx="4051" cy="5401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2 w 3"/>
                <a:gd name="T15" fmla="*/ 4 h 4"/>
                <a:gd name="T16" fmla="*/ 2 w 3"/>
                <a:gd name="T17" fmla="*/ 4 h 4"/>
                <a:gd name="T18" fmla="*/ 3 w 3"/>
                <a:gd name="T19" fmla="*/ 4 h 4"/>
                <a:gd name="T20" fmla="*/ 3 w 3"/>
                <a:gd name="T21" fmla="*/ 4 h 4"/>
                <a:gd name="T22" fmla="*/ 3 w 3"/>
                <a:gd name="T23" fmla="*/ 4 h 4"/>
                <a:gd name="T24" fmla="*/ 3 w 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7" name="Freeform 801"/>
            <p:cNvSpPr>
              <a:spLocks/>
            </p:cNvSpPr>
            <p:nvPr/>
          </p:nvSpPr>
          <p:spPr bwMode="auto">
            <a:xfrm>
              <a:off x="5533279" y="1476550"/>
              <a:ext cx="6752" cy="4050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1 w 5"/>
                <a:gd name="T5" fmla="*/ 0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0 w 5"/>
                <a:gd name="T15" fmla="*/ 2 h 3"/>
                <a:gd name="T16" fmla="*/ 0 w 5"/>
                <a:gd name="T17" fmla="*/ 2 h 3"/>
                <a:gd name="T18" fmla="*/ 1 w 5"/>
                <a:gd name="T19" fmla="*/ 3 h 3"/>
                <a:gd name="T20" fmla="*/ 1 w 5"/>
                <a:gd name="T21" fmla="*/ 3 h 3"/>
                <a:gd name="T22" fmla="*/ 1 w 5"/>
                <a:gd name="T23" fmla="*/ 3 h 3"/>
                <a:gd name="T24" fmla="*/ 5 w 5"/>
                <a:gd name="T25" fmla="*/ 2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8" name="Freeform 802"/>
            <p:cNvSpPr>
              <a:spLocks/>
            </p:cNvSpPr>
            <p:nvPr/>
          </p:nvSpPr>
          <p:spPr bwMode="auto">
            <a:xfrm>
              <a:off x="5517076" y="1472500"/>
              <a:ext cx="16203" cy="14852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5 h 11"/>
                <a:gd name="T4" fmla="*/ 10 w 12"/>
                <a:gd name="T5" fmla="*/ 3 h 11"/>
                <a:gd name="T6" fmla="*/ 10 w 12"/>
                <a:gd name="T7" fmla="*/ 3 h 11"/>
                <a:gd name="T8" fmla="*/ 10 w 12"/>
                <a:gd name="T9" fmla="*/ 3 h 11"/>
                <a:gd name="T10" fmla="*/ 3 w 12"/>
                <a:gd name="T11" fmla="*/ 0 h 11"/>
                <a:gd name="T12" fmla="*/ 3 w 12"/>
                <a:gd name="T13" fmla="*/ 0 h 11"/>
                <a:gd name="T14" fmla="*/ 2 w 12"/>
                <a:gd name="T15" fmla="*/ 0 h 11"/>
                <a:gd name="T16" fmla="*/ 2 w 12"/>
                <a:gd name="T17" fmla="*/ 0 h 11"/>
                <a:gd name="T18" fmla="*/ 2 w 12"/>
                <a:gd name="T19" fmla="*/ 0 h 11"/>
                <a:gd name="T20" fmla="*/ 0 w 12"/>
                <a:gd name="T21" fmla="*/ 1 h 11"/>
                <a:gd name="T22" fmla="*/ 0 w 12"/>
                <a:gd name="T23" fmla="*/ 1 h 11"/>
                <a:gd name="T24" fmla="*/ 0 w 12"/>
                <a:gd name="T25" fmla="*/ 3 h 11"/>
                <a:gd name="T26" fmla="*/ 0 w 12"/>
                <a:gd name="T27" fmla="*/ 3 h 11"/>
                <a:gd name="T28" fmla="*/ 3 w 12"/>
                <a:gd name="T29" fmla="*/ 8 h 11"/>
                <a:gd name="T30" fmla="*/ 5 w 12"/>
                <a:gd name="T31" fmla="*/ 10 h 11"/>
                <a:gd name="T32" fmla="*/ 7 w 12"/>
                <a:gd name="T33" fmla="*/ 10 h 11"/>
                <a:gd name="T34" fmla="*/ 8 w 12"/>
                <a:gd name="T35" fmla="*/ 11 h 11"/>
                <a:gd name="T36" fmla="*/ 8 w 12"/>
                <a:gd name="T37" fmla="*/ 11 h 11"/>
                <a:gd name="T38" fmla="*/ 10 w 12"/>
                <a:gd name="T39" fmla="*/ 10 h 11"/>
                <a:gd name="T40" fmla="*/ 10 w 12"/>
                <a:gd name="T41" fmla="*/ 10 h 11"/>
                <a:gd name="T42" fmla="*/ 12 w 12"/>
                <a:gd name="T43" fmla="*/ 6 h 11"/>
                <a:gd name="T44" fmla="*/ 12 w 12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9" name="Freeform 803"/>
            <p:cNvSpPr>
              <a:spLocks/>
            </p:cNvSpPr>
            <p:nvPr/>
          </p:nvSpPr>
          <p:spPr bwMode="auto">
            <a:xfrm>
              <a:off x="5479268" y="1431992"/>
              <a:ext cx="35107" cy="54011"/>
            </a:xfrm>
            <a:custGeom>
              <a:avLst/>
              <a:gdLst>
                <a:gd name="T0" fmla="*/ 26 w 26"/>
                <a:gd name="T1" fmla="*/ 3 h 40"/>
                <a:gd name="T2" fmla="*/ 26 w 26"/>
                <a:gd name="T3" fmla="*/ 0 h 40"/>
                <a:gd name="T4" fmla="*/ 25 w 26"/>
                <a:gd name="T5" fmla="*/ 0 h 40"/>
                <a:gd name="T6" fmla="*/ 21 w 26"/>
                <a:gd name="T7" fmla="*/ 3 h 40"/>
                <a:gd name="T8" fmla="*/ 16 w 26"/>
                <a:gd name="T9" fmla="*/ 5 h 40"/>
                <a:gd name="T10" fmla="*/ 16 w 26"/>
                <a:gd name="T11" fmla="*/ 6 h 40"/>
                <a:gd name="T12" fmla="*/ 16 w 26"/>
                <a:gd name="T13" fmla="*/ 8 h 40"/>
                <a:gd name="T14" fmla="*/ 16 w 26"/>
                <a:gd name="T15" fmla="*/ 10 h 40"/>
                <a:gd name="T16" fmla="*/ 15 w 26"/>
                <a:gd name="T17" fmla="*/ 13 h 40"/>
                <a:gd name="T18" fmla="*/ 13 w 26"/>
                <a:gd name="T19" fmla="*/ 15 h 40"/>
                <a:gd name="T20" fmla="*/ 13 w 26"/>
                <a:gd name="T21" fmla="*/ 15 h 40"/>
                <a:gd name="T22" fmla="*/ 11 w 26"/>
                <a:gd name="T23" fmla="*/ 15 h 40"/>
                <a:gd name="T24" fmla="*/ 10 w 26"/>
                <a:gd name="T25" fmla="*/ 15 h 40"/>
                <a:gd name="T26" fmla="*/ 8 w 26"/>
                <a:gd name="T27" fmla="*/ 16 h 40"/>
                <a:gd name="T28" fmla="*/ 8 w 26"/>
                <a:gd name="T29" fmla="*/ 16 h 40"/>
                <a:gd name="T30" fmla="*/ 6 w 26"/>
                <a:gd name="T31" fmla="*/ 18 h 40"/>
                <a:gd name="T32" fmla="*/ 1 w 26"/>
                <a:gd name="T33" fmla="*/ 28 h 40"/>
                <a:gd name="T34" fmla="*/ 1 w 26"/>
                <a:gd name="T35" fmla="*/ 30 h 40"/>
                <a:gd name="T36" fmla="*/ 0 w 26"/>
                <a:gd name="T37" fmla="*/ 30 h 40"/>
                <a:gd name="T38" fmla="*/ 0 w 26"/>
                <a:gd name="T39" fmla="*/ 35 h 40"/>
                <a:gd name="T40" fmla="*/ 0 w 26"/>
                <a:gd name="T41" fmla="*/ 36 h 40"/>
                <a:gd name="T42" fmla="*/ 0 w 26"/>
                <a:gd name="T43" fmla="*/ 36 h 40"/>
                <a:gd name="T44" fmla="*/ 0 w 26"/>
                <a:gd name="T45" fmla="*/ 38 h 40"/>
                <a:gd name="T46" fmla="*/ 1 w 26"/>
                <a:gd name="T47" fmla="*/ 40 h 40"/>
                <a:gd name="T48" fmla="*/ 1 w 26"/>
                <a:gd name="T49" fmla="*/ 40 h 40"/>
                <a:gd name="T50" fmla="*/ 1 w 26"/>
                <a:gd name="T51" fmla="*/ 38 h 40"/>
                <a:gd name="T52" fmla="*/ 3 w 26"/>
                <a:gd name="T53" fmla="*/ 36 h 40"/>
                <a:gd name="T54" fmla="*/ 3 w 26"/>
                <a:gd name="T55" fmla="*/ 36 h 40"/>
                <a:gd name="T56" fmla="*/ 5 w 26"/>
                <a:gd name="T57" fmla="*/ 31 h 40"/>
                <a:gd name="T58" fmla="*/ 8 w 26"/>
                <a:gd name="T59" fmla="*/ 30 h 40"/>
                <a:gd name="T60" fmla="*/ 11 w 26"/>
                <a:gd name="T61" fmla="*/ 28 h 40"/>
                <a:gd name="T62" fmla="*/ 15 w 26"/>
                <a:gd name="T63" fmla="*/ 26 h 40"/>
                <a:gd name="T64" fmla="*/ 16 w 26"/>
                <a:gd name="T65" fmla="*/ 25 h 40"/>
                <a:gd name="T66" fmla="*/ 16 w 26"/>
                <a:gd name="T67" fmla="*/ 25 h 40"/>
                <a:gd name="T68" fmla="*/ 16 w 26"/>
                <a:gd name="T69" fmla="*/ 25 h 40"/>
                <a:gd name="T70" fmla="*/ 16 w 26"/>
                <a:gd name="T71" fmla="*/ 23 h 40"/>
                <a:gd name="T72" fmla="*/ 16 w 26"/>
                <a:gd name="T73" fmla="*/ 23 h 40"/>
                <a:gd name="T74" fmla="*/ 18 w 26"/>
                <a:gd name="T75" fmla="*/ 20 h 40"/>
                <a:gd name="T76" fmla="*/ 20 w 26"/>
                <a:gd name="T77" fmla="*/ 18 h 40"/>
                <a:gd name="T78" fmla="*/ 21 w 26"/>
                <a:gd name="T79" fmla="*/ 16 h 40"/>
                <a:gd name="T80" fmla="*/ 21 w 26"/>
                <a:gd name="T81" fmla="*/ 16 h 40"/>
                <a:gd name="T82" fmla="*/ 23 w 26"/>
                <a:gd name="T83" fmla="*/ 15 h 40"/>
                <a:gd name="T84" fmla="*/ 23 w 26"/>
                <a:gd name="T85" fmla="*/ 15 h 40"/>
                <a:gd name="T86" fmla="*/ 23 w 26"/>
                <a:gd name="T87" fmla="*/ 15 h 40"/>
                <a:gd name="T88" fmla="*/ 26 w 26"/>
                <a:gd name="T89" fmla="*/ 5 h 40"/>
                <a:gd name="T90" fmla="*/ 26 w 26"/>
                <a:gd name="T91" fmla="*/ 3 h 40"/>
                <a:gd name="T92" fmla="*/ 26 w 26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40">
                  <a:moveTo>
                    <a:pt x="26" y="3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1"/>
                  </a:lnTo>
                  <a:lnTo>
                    <a:pt x="8" y="30"/>
                  </a:lnTo>
                  <a:lnTo>
                    <a:pt x="11" y="28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0" name="Freeform 804"/>
            <p:cNvSpPr>
              <a:spLocks/>
            </p:cNvSpPr>
            <p:nvPr/>
          </p:nvSpPr>
          <p:spPr bwMode="auto">
            <a:xfrm>
              <a:off x="5526528" y="1469799"/>
              <a:ext cx="4051" cy="270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0 w 3"/>
                <a:gd name="T9" fmla="*/ 0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3 w 3"/>
                <a:gd name="T21" fmla="*/ 2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1" name="Freeform 805"/>
            <p:cNvSpPr>
              <a:spLocks/>
            </p:cNvSpPr>
            <p:nvPr/>
          </p:nvSpPr>
          <p:spPr bwMode="auto">
            <a:xfrm>
              <a:off x="5453614" y="1473850"/>
              <a:ext cx="76965" cy="86417"/>
            </a:xfrm>
            <a:custGeom>
              <a:avLst/>
              <a:gdLst>
                <a:gd name="T0" fmla="*/ 40 w 57"/>
                <a:gd name="T1" fmla="*/ 14 h 64"/>
                <a:gd name="T2" fmla="*/ 40 w 57"/>
                <a:gd name="T3" fmla="*/ 17 h 64"/>
                <a:gd name="T4" fmla="*/ 35 w 57"/>
                <a:gd name="T5" fmla="*/ 27 h 64"/>
                <a:gd name="T6" fmla="*/ 30 w 57"/>
                <a:gd name="T7" fmla="*/ 32 h 64"/>
                <a:gd name="T8" fmla="*/ 30 w 57"/>
                <a:gd name="T9" fmla="*/ 34 h 64"/>
                <a:gd name="T10" fmla="*/ 30 w 57"/>
                <a:gd name="T11" fmla="*/ 35 h 64"/>
                <a:gd name="T12" fmla="*/ 30 w 57"/>
                <a:gd name="T13" fmla="*/ 39 h 64"/>
                <a:gd name="T14" fmla="*/ 27 w 57"/>
                <a:gd name="T15" fmla="*/ 40 h 64"/>
                <a:gd name="T16" fmla="*/ 29 w 57"/>
                <a:gd name="T17" fmla="*/ 32 h 64"/>
                <a:gd name="T18" fmla="*/ 32 w 57"/>
                <a:gd name="T19" fmla="*/ 29 h 64"/>
                <a:gd name="T20" fmla="*/ 35 w 57"/>
                <a:gd name="T21" fmla="*/ 25 h 64"/>
                <a:gd name="T22" fmla="*/ 35 w 57"/>
                <a:gd name="T23" fmla="*/ 24 h 64"/>
                <a:gd name="T24" fmla="*/ 37 w 57"/>
                <a:gd name="T25" fmla="*/ 19 h 64"/>
                <a:gd name="T26" fmla="*/ 34 w 57"/>
                <a:gd name="T27" fmla="*/ 17 h 64"/>
                <a:gd name="T28" fmla="*/ 35 w 57"/>
                <a:gd name="T29" fmla="*/ 7 h 64"/>
                <a:gd name="T30" fmla="*/ 35 w 57"/>
                <a:gd name="T31" fmla="*/ 0 h 64"/>
                <a:gd name="T32" fmla="*/ 29 w 57"/>
                <a:gd name="T33" fmla="*/ 0 h 64"/>
                <a:gd name="T34" fmla="*/ 27 w 57"/>
                <a:gd name="T35" fmla="*/ 2 h 64"/>
                <a:gd name="T36" fmla="*/ 20 w 57"/>
                <a:gd name="T37" fmla="*/ 14 h 64"/>
                <a:gd name="T38" fmla="*/ 19 w 57"/>
                <a:gd name="T39" fmla="*/ 19 h 64"/>
                <a:gd name="T40" fmla="*/ 22 w 57"/>
                <a:gd name="T41" fmla="*/ 20 h 64"/>
                <a:gd name="T42" fmla="*/ 25 w 57"/>
                <a:gd name="T43" fmla="*/ 20 h 64"/>
                <a:gd name="T44" fmla="*/ 27 w 57"/>
                <a:gd name="T45" fmla="*/ 24 h 64"/>
                <a:gd name="T46" fmla="*/ 25 w 57"/>
                <a:gd name="T47" fmla="*/ 24 h 64"/>
                <a:gd name="T48" fmla="*/ 24 w 57"/>
                <a:gd name="T49" fmla="*/ 20 h 64"/>
                <a:gd name="T50" fmla="*/ 19 w 57"/>
                <a:gd name="T51" fmla="*/ 22 h 64"/>
                <a:gd name="T52" fmla="*/ 19 w 57"/>
                <a:gd name="T53" fmla="*/ 25 h 64"/>
                <a:gd name="T54" fmla="*/ 17 w 57"/>
                <a:gd name="T55" fmla="*/ 34 h 64"/>
                <a:gd name="T56" fmla="*/ 15 w 57"/>
                <a:gd name="T57" fmla="*/ 34 h 64"/>
                <a:gd name="T58" fmla="*/ 10 w 57"/>
                <a:gd name="T59" fmla="*/ 35 h 64"/>
                <a:gd name="T60" fmla="*/ 9 w 57"/>
                <a:gd name="T61" fmla="*/ 40 h 64"/>
                <a:gd name="T62" fmla="*/ 4 w 57"/>
                <a:gd name="T63" fmla="*/ 52 h 64"/>
                <a:gd name="T64" fmla="*/ 0 w 57"/>
                <a:gd name="T65" fmla="*/ 62 h 64"/>
                <a:gd name="T66" fmla="*/ 0 w 57"/>
                <a:gd name="T67" fmla="*/ 64 h 64"/>
                <a:gd name="T68" fmla="*/ 9 w 57"/>
                <a:gd name="T69" fmla="*/ 57 h 64"/>
                <a:gd name="T70" fmla="*/ 14 w 57"/>
                <a:gd name="T71" fmla="*/ 51 h 64"/>
                <a:gd name="T72" fmla="*/ 20 w 57"/>
                <a:gd name="T73" fmla="*/ 45 h 64"/>
                <a:gd name="T74" fmla="*/ 20 w 57"/>
                <a:gd name="T75" fmla="*/ 42 h 64"/>
                <a:gd name="T76" fmla="*/ 22 w 57"/>
                <a:gd name="T77" fmla="*/ 44 h 64"/>
                <a:gd name="T78" fmla="*/ 19 w 57"/>
                <a:gd name="T79" fmla="*/ 51 h 64"/>
                <a:gd name="T80" fmla="*/ 12 w 57"/>
                <a:gd name="T81" fmla="*/ 56 h 64"/>
                <a:gd name="T82" fmla="*/ 12 w 57"/>
                <a:gd name="T83" fmla="*/ 57 h 64"/>
                <a:gd name="T84" fmla="*/ 15 w 57"/>
                <a:gd name="T85" fmla="*/ 57 h 64"/>
                <a:gd name="T86" fmla="*/ 20 w 57"/>
                <a:gd name="T87" fmla="*/ 61 h 64"/>
                <a:gd name="T88" fmla="*/ 27 w 57"/>
                <a:gd name="T89" fmla="*/ 51 h 64"/>
                <a:gd name="T90" fmla="*/ 30 w 57"/>
                <a:gd name="T91" fmla="*/ 52 h 64"/>
                <a:gd name="T92" fmla="*/ 32 w 57"/>
                <a:gd name="T93" fmla="*/ 56 h 64"/>
                <a:gd name="T94" fmla="*/ 34 w 57"/>
                <a:gd name="T95" fmla="*/ 54 h 64"/>
                <a:gd name="T96" fmla="*/ 39 w 57"/>
                <a:gd name="T97" fmla="*/ 44 h 64"/>
                <a:gd name="T98" fmla="*/ 49 w 57"/>
                <a:gd name="T99" fmla="*/ 39 h 64"/>
                <a:gd name="T100" fmla="*/ 50 w 57"/>
                <a:gd name="T101" fmla="*/ 40 h 64"/>
                <a:gd name="T102" fmla="*/ 52 w 57"/>
                <a:gd name="T103" fmla="*/ 40 h 64"/>
                <a:gd name="T104" fmla="*/ 55 w 57"/>
                <a:gd name="T105" fmla="*/ 30 h 64"/>
                <a:gd name="T106" fmla="*/ 52 w 57"/>
                <a:gd name="T107" fmla="*/ 12 h 64"/>
                <a:gd name="T108" fmla="*/ 45 w 57"/>
                <a:gd name="T109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" h="64">
                  <a:moveTo>
                    <a:pt x="45" y="10"/>
                  </a:moveTo>
                  <a:lnTo>
                    <a:pt x="44" y="12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2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9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12" y="44"/>
                  </a:lnTo>
                  <a:lnTo>
                    <a:pt x="10" y="45"/>
                  </a:lnTo>
                  <a:lnTo>
                    <a:pt x="4" y="5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20" y="45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0" y="45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61"/>
                  </a:lnTo>
                  <a:lnTo>
                    <a:pt x="25" y="56"/>
                  </a:lnTo>
                  <a:lnTo>
                    <a:pt x="25" y="54"/>
                  </a:lnTo>
                  <a:lnTo>
                    <a:pt x="27" y="51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7" y="47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4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39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5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2" name="Freeform 806"/>
            <p:cNvSpPr>
              <a:spLocks/>
            </p:cNvSpPr>
            <p:nvPr/>
          </p:nvSpPr>
          <p:spPr bwMode="auto">
            <a:xfrm>
              <a:off x="5544081" y="4622666"/>
              <a:ext cx="175534" cy="209291"/>
            </a:xfrm>
            <a:custGeom>
              <a:avLst/>
              <a:gdLst>
                <a:gd name="T0" fmla="*/ 110 w 130"/>
                <a:gd name="T1" fmla="*/ 88 h 155"/>
                <a:gd name="T2" fmla="*/ 113 w 130"/>
                <a:gd name="T3" fmla="*/ 82 h 155"/>
                <a:gd name="T4" fmla="*/ 107 w 130"/>
                <a:gd name="T5" fmla="*/ 75 h 155"/>
                <a:gd name="T6" fmla="*/ 115 w 130"/>
                <a:gd name="T7" fmla="*/ 72 h 155"/>
                <a:gd name="T8" fmla="*/ 123 w 130"/>
                <a:gd name="T9" fmla="*/ 72 h 155"/>
                <a:gd name="T10" fmla="*/ 127 w 130"/>
                <a:gd name="T11" fmla="*/ 66 h 155"/>
                <a:gd name="T12" fmla="*/ 130 w 130"/>
                <a:gd name="T13" fmla="*/ 58 h 155"/>
                <a:gd name="T14" fmla="*/ 123 w 130"/>
                <a:gd name="T15" fmla="*/ 55 h 155"/>
                <a:gd name="T16" fmla="*/ 110 w 130"/>
                <a:gd name="T17" fmla="*/ 48 h 155"/>
                <a:gd name="T18" fmla="*/ 103 w 130"/>
                <a:gd name="T19" fmla="*/ 43 h 155"/>
                <a:gd name="T20" fmla="*/ 97 w 130"/>
                <a:gd name="T21" fmla="*/ 41 h 155"/>
                <a:gd name="T22" fmla="*/ 93 w 130"/>
                <a:gd name="T23" fmla="*/ 41 h 155"/>
                <a:gd name="T24" fmla="*/ 90 w 130"/>
                <a:gd name="T25" fmla="*/ 38 h 155"/>
                <a:gd name="T26" fmla="*/ 88 w 130"/>
                <a:gd name="T27" fmla="*/ 33 h 155"/>
                <a:gd name="T28" fmla="*/ 83 w 130"/>
                <a:gd name="T29" fmla="*/ 35 h 155"/>
                <a:gd name="T30" fmla="*/ 80 w 130"/>
                <a:gd name="T31" fmla="*/ 30 h 155"/>
                <a:gd name="T32" fmla="*/ 70 w 130"/>
                <a:gd name="T33" fmla="*/ 16 h 155"/>
                <a:gd name="T34" fmla="*/ 60 w 130"/>
                <a:gd name="T35" fmla="*/ 13 h 155"/>
                <a:gd name="T36" fmla="*/ 53 w 130"/>
                <a:gd name="T37" fmla="*/ 8 h 155"/>
                <a:gd name="T38" fmla="*/ 42 w 130"/>
                <a:gd name="T39" fmla="*/ 0 h 155"/>
                <a:gd name="T40" fmla="*/ 35 w 130"/>
                <a:gd name="T41" fmla="*/ 5 h 155"/>
                <a:gd name="T42" fmla="*/ 35 w 130"/>
                <a:gd name="T43" fmla="*/ 10 h 155"/>
                <a:gd name="T44" fmla="*/ 38 w 130"/>
                <a:gd name="T45" fmla="*/ 10 h 155"/>
                <a:gd name="T46" fmla="*/ 43 w 130"/>
                <a:gd name="T47" fmla="*/ 23 h 155"/>
                <a:gd name="T48" fmla="*/ 42 w 130"/>
                <a:gd name="T49" fmla="*/ 28 h 155"/>
                <a:gd name="T50" fmla="*/ 37 w 130"/>
                <a:gd name="T51" fmla="*/ 25 h 155"/>
                <a:gd name="T52" fmla="*/ 32 w 130"/>
                <a:gd name="T53" fmla="*/ 18 h 155"/>
                <a:gd name="T54" fmla="*/ 27 w 130"/>
                <a:gd name="T55" fmla="*/ 18 h 155"/>
                <a:gd name="T56" fmla="*/ 17 w 130"/>
                <a:gd name="T57" fmla="*/ 30 h 155"/>
                <a:gd name="T58" fmla="*/ 13 w 130"/>
                <a:gd name="T59" fmla="*/ 40 h 155"/>
                <a:gd name="T60" fmla="*/ 13 w 130"/>
                <a:gd name="T61" fmla="*/ 46 h 155"/>
                <a:gd name="T62" fmla="*/ 8 w 130"/>
                <a:gd name="T63" fmla="*/ 48 h 155"/>
                <a:gd name="T64" fmla="*/ 3 w 130"/>
                <a:gd name="T65" fmla="*/ 50 h 155"/>
                <a:gd name="T66" fmla="*/ 2 w 130"/>
                <a:gd name="T67" fmla="*/ 72 h 155"/>
                <a:gd name="T68" fmla="*/ 5 w 130"/>
                <a:gd name="T69" fmla="*/ 75 h 155"/>
                <a:gd name="T70" fmla="*/ 7 w 130"/>
                <a:gd name="T71" fmla="*/ 80 h 155"/>
                <a:gd name="T72" fmla="*/ 7 w 130"/>
                <a:gd name="T73" fmla="*/ 83 h 155"/>
                <a:gd name="T74" fmla="*/ 0 w 130"/>
                <a:gd name="T75" fmla="*/ 90 h 155"/>
                <a:gd name="T76" fmla="*/ 7 w 130"/>
                <a:gd name="T77" fmla="*/ 102 h 155"/>
                <a:gd name="T78" fmla="*/ 7 w 130"/>
                <a:gd name="T79" fmla="*/ 107 h 155"/>
                <a:gd name="T80" fmla="*/ 23 w 130"/>
                <a:gd name="T81" fmla="*/ 117 h 155"/>
                <a:gd name="T82" fmla="*/ 28 w 130"/>
                <a:gd name="T83" fmla="*/ 117 h 155"/>
                <a:gd name="T84" fmla="*/ 40 w 130"/>
                <a:gd name="T85" fmla="*/ 130 h 155"/>
                <a:gd name="T86" fmla="*/ 45 w 130"/>
                <a:gd name="T87" fmla="*/ 143 h 155"/>
                <a:gd name="T88" fmla="*/ 48 w 130"/>
                <a:gd name="T89" fmla="*/ 148 h 155"/>
                <a:gd name="T90" fmla="*/ 62 w 130"/>
                <a:gd name="T91" fmla="*/ 153 h 155"/>
                <a:gd name="T92" fmla="*/ 62 w 130"/>
                <a:gd name="T93" fmla="*/ 135 h 155"/>
                <a:gd name="T94" fmla="*/ 62 w 130"/>
                <a:gd name="T95" fmla="*/ 117 h 155"/>
                <a:gd name="T96" fmla="*/ 78 w 130"/>
                <a:gd name="T97" fmla="*/ 90 h 155"/>
                <a:gd name="T98" fmla="*/ 85 w 130"/>
                <a:gd name="T99" fmla="*/ 83 h 155"/>
                <a:gd name="T100" fmla="*/ 88 w 130"/>
                <a:gd name="T101" fmla="*/ 85 h 155"/>
                <a:gd name="T102" fmla="*/ 108 w 130"/>
                <a:gd name="T103" fmla="*/ 92 h 155"/>
                <a:gd name="T104" fmla="*/ 110 w 130"/>
                <a:gd name="T105" fmla="*/ 9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55">
                  <a:moveTo>
                    <a:pt x="110" y="92"/>
                  </a:moveTo>
                  <a:lnTo>
                    <a:pt x="110" y="90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7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2" y="80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5" y="72"/>
                  </a:lnTo>
                  <a:lnTo>
                    <a:pt x="118" y="73"/>
                  </a:lnTo>
                  <a:lnTo>
                    <a:pt x="122" y="73"/>
                  </a:lnTo>
                  <a:lnTo>
                    <a:pt x="122" y="72"/>
                  </a:lnTo>
                  <a:lnTo>
                    <a:pt x="123" y="72"/>
                  </a:lnTo>
                  <a:lnTo>
                    <a:pt x="125" y="70"/>
                  </a:lnTo>
                  <a:lnTo>
                    <a:pt x="125" y="68"/>
                  </a:lnTo>
                  <a:lnTo>
                    <a:pt x="125" y="66"/>
                  </a:lnTo>
                  <a:lnTo>
                    <a:pt x="127" y="66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30" y="60"/>
                  </a:lnTo>
                  <a:lnTo>
                    <a:pt x="130" y="58"/>
                  </a:lnTo>
                  <a:lnTo>
                    <a:pt x="128" y="58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3" y="55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0"/>
                  </a:lnTo>
                  <a:lnTo>
                    <a:pt x="110" y="48"/>
                  </a:lnTo>
                  <a:lnTo>
                    <a:pt x="108" y="48"/>
                  </a:lnTo>
                  <a:lnTo>
                    <a:pt x="107" y="46"/>
                  </a:lnTo>
                  <a:lnTo>
                    <a:pt x="105" y="45"/>
                  </a:lnTo>
                  <a:lnTo>
                    <a:pt x="103" y="43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2" y="41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2" y="35"/>
                  </a:lnTo>
                  <a:lnTo>
                    <a:pt x="82" y="33"/>
                  </a:lnTo>
                  <a:lnTo>
                    <a:pt x="80" y="30"/>
                  </a:lnTo>
                  <a:lnTo>
                    <a:pt x="78" y="30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5" y="15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5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0" y="25"/>
                  </a:lnTo>
                  <a:lnTo>
                    <a:pt x="18" y="26"/>
                  </a:lnTo>
                  <a:lnTo>
                    <a:pt x="17" y="30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0" y="65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5" y="85"/>
                  </a:lnTo>
                  <a:lnTo>
                    <a:pt x="5" y="8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100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7" y="107"/>
                  </a:lnTo>
                  <a:lnTo>
                    <a:pt x="10" y="108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33" y="125"/>
                  </a:lnTo>
                  <a:lnTo>
                    <a:pt x="37" y="128"/>
                  </a:lnTo>
                  <a:lnTo>
                    <a:pt x="40" y="130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5" y="145"/>
                  </a:lnTo>
                  <a:lnTo>
                    <a:pt x="47" y="147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58" y="155"/>
                  </a:lnTo>
                  <a:lnTo>
                    <a:pt x="60" y="155"/>
                  </a:lnTo>
                  <a:lnTo>
                    <a:pt x="62" y="153"/>
                  </a:lnTo>
                  <a:lnTo>
                    <a:pt x="62" y="152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2" y="135"/>
                  </a:lnTo>
                  <a:lnTo>
                    <a:pt x="55" y="125"/>
                  </a:lnTo>
                  <a:lnTo>
                    <a:pt x="55" y="125"/>
                  </a:lnTo>
                  <a:lnTo>
                    <a:pt x="57" y="123"/>
                  </a:lnTo>
                  <a:lnTo>
                    <a:pt x="62" y="117"/>
                  </a:lnTo>
                  <a:lnTo>
                    <a:pt x="73" y="100"/>
                  </a:lnTo>
                  <a:lnTo>
                    <a:pt x="75" y="95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87"/>
                  </a:lnTo>
                  <a:lnTo>
                    <a:pt x="82" y="85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7" y="82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100" y="95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3" name="Freeform 807"/>
            <p:cNvSpPr>
              <a:spLocks/>
            </p:cNvSpPr>
            <p:nvPr/>
          </p:nvSpPr>
          <p:spPr bwMode="auto">
            <a:xfrm>
              <a:off x="5581889" y="4297253"/>
              <a:ext cx="376724" cy="484744"/>
            </a:xfrm>
            <a:custGeom>
              <a:avLst/>
              <a:gdLst>
                <a:gd name="T0" fmla="*/ 237 w 279"/>
                <a:gd name="T1" fmla="*/ 197 h 359"/>
                <a:gd name="T2" fmla="*/ 254 w 279"/>
                <a:gd name="T3" fmla="*/ 171 h 359"/>
                <a:gd name="T4" fmla="*/ 239 w 279"/>
                <a:gd name="T5" fmla="*/ 154 h 359"/>
                <a:gd name="T6" fmla="*/ 254 w 279"/>
                <a:gd name="T7" fmla="*/ 149 h 359"/>
                <a:gd name="T8" fmla="*/ 249 w 279"/>
                <a:gd name="T9" fmla="*/ 141 h 359"/>
                <a:gd name="T10" fmla="*/ 236 w 279"/>
                <a:gd name="T11" fmla="*/ 132 h 359"/>
                <a:gd name="T12" fmla="*/ 217 w 279"/>
                <a:gd name="T13" fmla="*/ 154 h 359"/>
                <a:gd name="T14" fmla="*/ 199 w 279"/>
                <a:gd name="T15" fmla="*/ 139 h 359"/>
                <a:gd name="T16" fmla="*/ 182 w 279"/>
                <a:gd name="T17" fmla="*/ 134 h 359"/>
                <a:gd name="T18" fmla="*/ 169 w 279"/>
                <a:gd name="T19" fmla="*/ 129 h 359"/>
                <a:gd name="T20" fmla="*/ 174 w 279"/>
                <a:gd name="T21" fmla="*/ 119 h 359"/>
                <a:gd name="T22" fmla="*/ 166 w 279"/>
                <a:gd name="T23" fmla="*/ 109 h 359"/>
                <a:gd name="T24" fmla="*/ 159 w 279"/>
                <a:gd name="T25" fmla="*/ 87 h 359"/>
                <a:gd name="T26" fmla="*/ 129 w 279"/>
                <a:gd name="T27" fmla="*/ 49 h 359"/>
                <a:gd name="T28" fmla="*/ 122 w 279"/>
                <a:gd name="T29" fmla="*/ 40 h 359"/>
                <a:gd name="T30" fmla="*/ 110 w 279"/>
                <a:gd name="T31" fmla="*/ 25 h 359"/>
                <a:gd name="T32" fmla="*/ 94 w 279"/>
                <a:gd name="T33" fmla="*/ 7 h 359"/>
                <a:gd name="T34" fmla="*/ 45 w 279"/>
                <a:gd name="T35" fmla="*/ 4 h 359"/>
                <a:gd name="T36" fmla="*/ 22 w 279"/>
                <a:gd name="T37" fmla="*/ 19 h 359"/>
                <a:gd name="T38" fmla="*/ 4 w 279"/>
                <a:gd name="T39" fmla="*/ 30 h 359"/>
                <a:gd name="T40" fmla="*/ 7 w 279"/>
                <a:gd name="T41" fmla="*/ 59 h 359"/>
                <a:gd name="T42" fmla="*/ 19 w 279"/>
                <a:gd name="T43" fmla="*/ 61 h 359"/>
                <a:gd name="T44" fmla="*/ 12 w 279"/>
                <a:gd name="T45" fmla="*/ 64 h 359"/>
                <a:gd name="T46" fmla="*/ 39 w 279"/>
                <a:gd name="T47" fmla="*/ 89 h 359"/>
                <a:gd name="T48" fmla="*/ 24 w 279"/>
                <a:gd name="T49" fmla="*/ 89 h 359"/>
                <a:gd name="T50" fmla="*/ 19 w 279"/>
                <a:gd name="T51" fmla="*/ 119 h 359"/>
                <a:gd name="T52" fmla="*/ 32 w 279"/>
                <a:gd name="T53" fmla="*/ 136 h 359"/>
                <a:gd name="T54" fmla="*/ 50 w 279"/>
                <a:gd name="T55" fmla="*/ 196 h 359"/>
                <a:gd name="T56" fmla="*/ 32 w 279"/>
                <a:gd name="T57" fmla="*/ 202 h 359"/>
                <a:gd name="T58" fmla="*/ 44 w 279"/>
                <a:gd name="T59" fmla="*/ 227 h 359"/>
                <a:gd name="T60" fmla="*/ 30 w 279"/>
                <a:gd name="T61" fmla="*/ 241 h 359"/>
                <a:gd name="T62" fmla="*/ 40 w 279"/>
                <a:gd name="T63" fmla="*/ 256 h 359"/>
                <a:gd name="T64" fmla="*/ 59 w 279"/>
                <a:gd name="T65" fmla="*/ 276 h 359"/>
                <a:gd name="T66" fmla="*/ 67 w 279"/>
                <a:gd name="T67" fmla="*/ 282 h 359"/>
                <a:gd name="T68" fmla="*/ 89 w 279"/>
                <a:gd name="T69" fmla="*/ 292 h 359"/>
                <a:gd name="T70" fmla="*/ 105 w 279"/>
                <a:gd name="T71" fmla="*/ 306 h 359"/>
                <a:gd name="T72" fmla="*/ 112 w 279"/>
                <a:gd name="T73" fmla="*/ 296 h 359"/>
                <a:gd name="T74" fmla="*/ 120 w 279"/>
                <a:gd name="T75" fmla="*/ 291 h 359"/>
                <a:gd name="T76" fmla="*/ 124 w 279"/>
                <a:gd name="T77" fmla="*/ 284 h 359"/>
                <a:gd name="T78" fmla="*/ 120 w 279"/>
                <a:gd name="T79" fmla="*/ 276 h 359"/>
                <a:gd name="T80" fmla="*/ 127 w 279"/>
                <a:gd name="T81" fmla="*/ 271 h 359"/>
                <a:gd name="T82" fmla="*/ 137 w 279"/>
                <a:gd name="T83" fmla="*/ 269 h 359"/>
                <a:gd name="T84" fmla="*/ 136 w 279"/>
                <a:gd name="T85" fmla="*/ 276 h 359"/>
                <a:gd name="T86" fmla="*/ 144 w 279"/>
                <a:gd name="T87" fmla="*/ 279 h 359"/>
                <a:gd name="T88" fmla="*/ 156 w 279"/>
                <a:gd name="T89" fmla="*/ 279 h 359"/>
                <a:gd name="T90" fmla="*/ 161 w 279"/>
                <a:gd name="T91" fmla="*/ 287 h 359"/>
                <a:gd name="T92" fmla="*/ 167 w 279"/>
                <a:gd name="T93" fmla="*/ 299 h 359"/>
                <a:gd name="T94" fmla="*/ 172 w 279"/>
                <a:gd name="T95" fmla="*/ 309 h 359"/>
                <a:gd name="T96" fmla="*/ 176 w 279"/>
                <a:gd name="T97" fmla="*/ 314 h 359"/>
                <a:gd name="T98" fmla="*/ 186 w 279"/>
                <a:gd name="T99" fmla="*/ 316 h 359"/>
                <a:gd name="T100" fmla="*/ 196 w 279"/>
                <a:gd name="T101" fmla="*/ 318 h 359"/>
                <a:gd name="T102" fmla="*/ 196 w 279"/>
                <a:gd name="T103" fmla="*/ 324 h 359"/>
                <a:gd name="T104" fmla="*/ 194 w 279"/>
                <a:gd name="T105" fmla="*/ 334 h 359"/>
                <a:gd name="T106" fmla="*/ 187 w 279"/>
                <a:gd name="T107" fmla="*/ 341 h 359"/>
                <a:gd name="T108" fmla="*/ 184 w 279"/>
                <a:gd name="T109" fmla="*/ 348 h 359"/>
                <a:gd name="T110" fmla="*/ 182 w 279"/>
                <a:gd name="T111" fmla="*/ 353 h 359"/>
                <a:gd name="T112" fmla="*/ 212 w 279"/>
                <a:gd name="T113" fmla="*/ 353 h 359"/>
                <a:gd name="T114" fmla="*/ 249 w 279"/>
                <a:gd name="T115" fmla="*/ 333 h 359"/>
                <a:gd name="T116" fmla="*/ 254 w 279"/>
                <a:gd name="T117" fmla="*/ 299 h 359"/>
                <a:gd name="T118" fmla="*/ 262 w 279"/>
                <a:gd name="T119" fmla="*/ 25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59">
                  <a:moveTo>
                    <a:pt x="262" y="252"/>
                  </a:moveTo>
                  <a:lnTo>
                    <a:pt x="259" y="252"/>
                  </a:lnTo>
                  <a:lnTo>
                    <a:pt x="257" y="252"/>
                  </a:lnTo>
                  <a:lnTo>
                    <a:pt x="257" y="252"/>
                  </a:lnTo>
                  <a:lnTo>
                    <a:pt x="256" y="252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47" y="246"/>
                  </a:lnTo>
                  <a:lnTo>
                    <a:pt x="247" y="246"/>
                  </a:lnTo>
                  <a:lnTo>
                    <a:pt x="237" y="224"/>
                  </a:lnTo>
                  <a:lnTo>
                    <a:pt x="234" y="21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49" y="182"/>
                  </a:lnTo>
                  <a:lnTo>
                    <a:pt x="252" y="177"/>
                  </a:lnTo>
                  <a:lnTo>
                    <a:pt x="254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4" y="172"/>
                  </a:lnTo>
                  <a:lnTo>
                    <a:pt x="254" y="171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49" y="171"/>
                  </a:lnTo>
                  <a:lnTo>
                    <a:pt x="247" y="171"/>
                  </a:lnTo>
                  <a:lnTo>
                    <a:pt x="247" y="169"/>
                  </a:lnTo>
                  <a:lnTo>
                    <a:pt x="246" y="169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6"/>
                  </a:lnTo>
                  <a:lnTo>
                    <a:pt x="242" y="162"/>
                  </a:lnTo>
                  <a:lnTo>
                    <a:pt x="239" y="156"/>
                  </a:lnTo>
                  <a:lnTo>
                    <a:pt x="239" y="156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51" y="147"/>
                  </a:lnTo>
                  <a:lnTo>
                    <a:pt x="252" y="149"/>
                  </a:lnTo>
                  <a:lnTo>
                    <a:pt x="254" y="149"/>
                  </a:lnTo>
                  <a:lnTo>
                    <a:pt x="254" y="151"/>
                  </a:lnTo>
                  <a:lnTo>
                    <a:pt x="254" y="149"/>
                  </a:lnTo>
                  <a:lnTo>
                    <a:pt x="256" y="149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9" y="146"/>
                  </a:lnTo>
                  <a:lnTo>
                    <a:pt x="257" y="146"/>
                  </a:lnTo>
                  <a:lnTo>
                    <a:pt x="256" y="142"/>
                  </a:lnTo>
                  <a:lnTo>
                    <a:pt x="254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49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6" y="139"/>
                  </a:lnTo>
                  <a:lnTo>
                    <a:pt x="244" y="137"/>
                  </a:lnTo>
                  <a:lnTo>
                    <a:pt x="242" y="136"/>
                  </a:lnTo>
                  <a:lnTo>
                    <a:pt x="241" y="134"/>
                  </a:lnTo>
                  <a:lnTo>
                    <a:pt x="241" y="134"/>
                  </a:lnTo>
                  <a:lnTo>
                    <a:pt x="239" y="132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6" y="132"/>
                  </a:lnTo>
                  <a:lnTo>
                    <a:pt x="236" y="132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41"/>
                  </a:lnTo>
                  <a:lnTo>
                    <a:pt x="226" y="144"/>
                  </a:lnTo>
                  <a:lnTo>
                    <a:pt x="226" y="144"/>
                  </a:lnTo>
                  <a:lnTo>
                    <a:pt x="226" y="146"/>
                  </a:lnTo>
                  <a:lnTo>
                    <a:pt x="221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6" y="154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09" y="144"/>
                  </a:lnTo>
                  <a:lnTo>
                    <a:pt x="209" y="141"/>
                  </a:lnTo>
                  <a:lnTo>
                    <a:pt x="207" y="141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4" y="139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6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2" y="132"/>
                  </a:lnTo>
                  <a:lnTo>
                    <a:pt x="182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79" y="129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4" y="129"/>
                  </a:lnTo>
                  <a:lnTo>
                    <a:pt x="172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7" y="129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7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72" y="121"/>
                  </a:lnTo>
                  <a:lnTo>
                    <a:pt x="174" y="121"/>
                  </a:lnTo>
                  <a:lnTo>
                    <a:pt x="174" y="119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7" y="116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69" y="109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66" y="109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71" y="102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2" y="92"/>
                  </a:lnTo>
                  <a:lnTo>
                    <a:pt x="169" y="89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44" y="79"/>
                  </a:lnTo>
                  <a:lnTo>
                    <a:pt x="141" y="77"/>
                  </a:lnTo>
                  <a:lnTo>
                    <a:pt x="129" y="66"/>
                  </a:lnTo>
                  <a:lnTo>
                    <a:pt x="127" y="62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1"/>
                  </a:lnTo>
                  <a:lnTo>
                    <a:pt x="127" y="49"/>
                  </a:lnTo>
                  <a:lnTo>
                    <a:pt x="129" y="49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2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09" y="25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74" y="2"/>
                  </a:lnTo>
                  <a:lnTo>
                    <a:pt x="67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2" y="10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29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4" y="24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20" y="82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32" y="87"/>
                  </a:lnTo>
                  <a:lnTo>
                    <a:pt x="35" y="87"/>
                  </a:lnTo>
                  <a:lnTo>
                    <a:pt x="39" y="87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91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2" y="89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19" y="102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5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15" y="121"/>
                  </a:lnTo>
                  <a:lnTo>
                    <a:pt x="19" y="119"/>
                  </a:lnTo>
                  <a:lnTo>
                    <a:pt x="20" y="117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7" y="12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0" y="137"/>
                  </a:lnTo>
                  <a:lnTo>
                    <a:pt x="25" y="146"/>
                  </a:lnTo>
                  <a:lnTo>
                    <a:pt x="20" y="156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20" y="174"/>
                  </a:lnTo>
                  <a:lnTo>
                    <a:pt x="22" y="174"/>
                  </a:lnTo>
                  <a:lnTo>
                    <a:pt x="25" y="176"/>
                  </a:lnTo>
                  <a:lnTo>
                    <a:pt x="35" y="184"/>
                  </a:lnTo>
                  <a:lnTo>
                    <a:pt x="44" y="192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0" y="19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4" y="204"/>
                  </a:lnTo>
                  <a:lnTo>
                    <a:pt x="42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2" y="202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4"/>
                  </a:lnTo>
                  <a:lnTo>
                    <a:pt x="29" y="206"/>
                  </a:lnTo>
                  <a:lnTo>
                    <a:pt x="42" y="221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4" y="222"/>
                  </a:lnTo>
                  <a:lnTo>
                    <a:pt x="44" y="224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9"/>
                  </a:lnTo>
                  <a:lnTo>
                    <a:pt x="44" y="231"/>
                  </a:lnTo>
                  <a:lnTo>
                    <a:pt x="44" y="237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39" y="239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0" y="241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25" y="244"/>
                  </a:lnTo>
                  <a:lnTo>
                    <a:pt x="25" y="247"/>
                  </a:lnTo>
                  <a:lnTo>
                    <a:pt x="25" y="249"/>
                  </a:lnTo>
                  <a:lnTo>
                    <a:pt x="29" y="251"/>
                  </a:lnTo>
                  <a:lnTo>
                    <a:pt x="30" y="252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7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2" y="257"/>
                  </a:lnTo>
                  <a:lnTo>
                    <a:pt x="47" y="264"/>
                  </a:lnTo>
                  <a:lnTo>
                    <a:pt x="47" y="269"/>
                  </a:lnTo>
                  <a:lnTo>
                    <a:pt x="50" y="271"/>
                  </a:lnTo>
                  <a:lnTo>
                    <a:pt x="52" y="271"/>
                  </a:lnTo>
                  <a:lnTo>
                    <a:pt x="54" y="274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5" y="276"/>
                  </a:lnTo>
                  <a:lnTo>
                    <a:pt x="57" y="276"/>
                  </a:lnTo>
                  <a:lnTo>
                    <a:pt x="59" y="276"/>
                  </a:lnTo>
                  <a:lnTo>
                    <a:pt x="59" y="276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7"/>
                  </a:lnTo>
                  <a:lnTo>
                    <a:pt x="62" y="277"/>
                  </a:lnTo>
                  <a:lnTo>
                    <a:pt x="62" y="279"/>
                  </a:lnTo>
                  <a:lnTo>
                    <a:pt x="62" y="281"/>
                  </a:lnTo>
                  <a:lnTo>
                    <a:pt x="64" y="281"/>
                  </a:lnTo>
                  <a:lnTo>
                    <a:pt x="64" y="282"/>
                  </a:lnTo>
                  <a:lnTo>
                    <a:pt x="65" y="282"/>
                  </a:lnTo>
                  <a:lnTo>
                    <a:pt x="65" y="284"/>
                  </a:lnTo>
                  <a:lnTo>
                    <a:pt x="67" y="284"/>
                  </a:lnTo>
                  <a:lnTo>
                    <a:pt x="67" y="282"/>
                  </a:lnTo>
                  <a:lnTo>
                    <a:pt x="69" y="282"/>
                  </a:lnTo>
                  <a:lnTo>
                    <a:pt x="74" y="282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5" y="284"/>
                  </a:lnTo>
                  <a:lnTo>
                    <a:pt x="77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2" y="289"/>
                  </a:lnTo>
                  <a:lnTo>
                    <a:pt x="85" y="291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5" y="296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100" y="299"/>
                  </a:lnTo>
                  <a:lnTo>
                    <a:pt x="102" y="299"/>
                  </a:lnTo>
                  <a:lnTo>
                    <a:pt x="102" y="301"/>
                  </a:lnTo>
                  <a:lnTo>
                    <a:pt x="100" y="304"/>
                  </a:lnTo>
                  <a:lnTo>
                    <a:pt x="100" y="306"/>
                  </a:lnTo>
                  <a:lnTo>
                    <a:pt x="100" y="306"/>
                  </a:lnTo>
                  <a:lnTo>
                    <a:pt x="102" y="306"/>
                  </a:lnTo>
                  <a:lnTo>
                    <a:pt x="104" y="306"/>
                  </a:lnTo>
                  <a:lnTo>
                    <a:pt x="105" y="306"/>
                  </a:lnTo>
                  <a:lnTo>
                    <a:pt x="105" y="306"/>
                  </a:lnTo>
                  <a:lnTo>
                    <a:pt x="107" y="306"/>
                  </a:lnTo>
                  <a:lnTo>
                    <a:pt x="107" y="306"/>
                  </a:lnTo>
                  <a:lnTo>
                    <a:pt x="109" y="306"/>
                  </a:lnTo>
                  <a:lnTo>
                    <a:pt x="110" y="304"/>
                  </a:lnTo>
                  <a:lnTo>
                    <a:pt x="114" y="302"/>
                  </a:lnTo>
                  <a:lnTo>
                    <a:pt x="115" y="302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2" y="299"/>
                  </a:lnTo>
                  <a:lnTo>
                    <a:pt x="110" y="297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5" y="292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19" y="289"/>
                  </a:lnTo>
                  <a:lnTo>
                    <a:pt x="120" y="289"/>
                  </a:lnTo>
                  <a:lnTo>
                    <a:pt x="120" y="291"/>
                  </a:lnTo>
                  <a:lnTo>
                    <a:pt x="120" y="291"/>
                  </a:lnTo>
                  <a:lnTo>
                    <a:pt x="122" y="291"/>
                  </a:lnTo>
                  <a:lnTo>
                    <a:pt x="122" y="289"/>
                  </a:lnTo>
                  <a:lnTo>
                    <a:pt x="122" y="289"/>
                  </a:lnTo>
                  <a:lnTo>
                    <a:pt x="122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4" y="286"/>
                  </a:lnTo>
                  <a:lnTo>
                    <a:pt x="122" y="286"/>
                  </a:lnTo>
                  <a:lnTo>
                    <a:pt x="124" y="284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4" y="279"/>
                  </a:lnTo>
                  <a:lnTo>
                    <a:pt x="122" y="277"/>
                  </a:lnTo>
                  <a:lnTo>
                    <a:pt x="122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4"/>
                  </a:lnTo>
                  <a:lnTo>
                    <a:pt x="119" y="274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20" y="272"/>
                  </a:lnTo>
                  <a:lnTo>
                    <a:pt x="122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5" y="272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9" y="269"/>
                  </a:lnTo>
                  <a:lnTo>
                    <a:pt x="129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2" y="269"/>
                  </a:lnTo>
                  <a:lnTo>
                    <a:pt x="132" y="269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7" y="269"/>
                  </a:lnTo>
                  <a:lnTo>
                    <a:pt x="139" y="271"/>
                  </a:lnTo>
                  <a:lnTo>
                    <a:pt x="139" y="272"/>
                  </a:lnTo>
                  <a:lnTo>
                    <a:pt x="139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6" y="272"/>
                  </a:lnTo>
                  <a:lnTo>
                    <a:pt x="136" y="274"/>
                  </a:lnTo>
                  <a:lnTo>
                    <a:pt x="137" y="274"/>
                  </a:lnTo>
                  <a:lnTo>
                    <a:pt x="137" y="274"/>
                  </a:lnTo>
                  <a:lnTo>
                    <a:pt x="136" y="274"/>
                  </a:lnTo>
                  <a:lnTo>
                    <a:pt x="136" y="274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9" y="276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2" y="279"/>
                  </a:lnTo>
                  <a:lnTo>
                    <a:pt x="142" y="279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6" y="277"/>
                  </a:lnTo>
                  <a:lnTo>
                    <a:pt x="147" y="279"/>
                  </a:lnTo>
                  <a:lnTo>
                    <a:pt x="149" y="279"/>
                  </a:lnTo>
                  <a:lnTo>
                    <a:pt x="149" y="281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2" y="279"/>
                  </a:lnTo>
                  <a:lnTo>
                    <a:pt x="152" y="279"/>
                  </a:lnTo>
                  <a:lnTo>
                    <a:pt x="156" y="279"/>
                  </a:lnTo>
                  <a:lnTo>
                    <a:pt x="156" y="281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6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7" y="287"/>
                  </a:lnTo>
                  <a:lnTo>
                    <a:pt x="157" y="289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61" y="291"/>
                  </a:lnTo>
                  <a:lnTo>
                    <a:pt x="162" y="291"/>
                  </a:lnTo>
                  <a:lnTo>
                    <a:pt x="161" y="292"/>
                  </a:lnTo>
                  <a:lnTo>
                    <a:pt x="161" y="294"/>
                  </a:lnTo>
                  <a:lnTo>
                    <a:pt x="162" y="296"/>
                  </a:lnTo>
                  <a:lnTo>
                    <a:pt x="164" y="297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6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71" y="302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74" y="304"/>
                  </a:lnTo>
                  <a:lnTo>
                    <a:pt x="174" y="306"/>
                  </a:lnTo>
                  <a:lnTo>
                    <a:pt x="174" y="307"/>
                  </a:lnTo>
                  <a:lnTo>
                    <a:pt x="174" y="307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172" y="311"/>
                  </a:lnTo>
                  <a:lnTo>
                    <a:pt x="172" y="311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4" y="313"/>
                  </a:lnTo>
                  <a:lnTo>
                    <a:pt x="174" y="313"/>
                  </a:lnTo>
                  <a:lnTo>
                    <a:pt x="176" y="313"/>
                  </a:lnTo>
                  <a:lnTo>
                    <a:pt x="176" y="313"/>
                  </a:lnTo>
                  <a:lnTo>
                    <a:pt x="176" y="314"/>
                  </a:lnTo>
                  <a:lnTo>
                    <a:pt x="177" y="313"/>
                  </a:lnTo>
                  <a:lnTo>
                    <a:pt x="179" y="313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81" y="316"/>
                  </a:lnTo>
                  <a:lnTo>
                    <a:pt x="182" y="316"/>
                  </a:lnTo>
                  <a:lnTo>
                    <a:pt x="182" y="314"/>
                  </a:lnTo>
                  <a:lnTo>
                    <a:pt x="182" y="314"/>
                  </a:lnTo>
                  <a:lnTo>
                    <a:pt x="184" y="316"/>
                  </a:lnTo>
                  <a:lnTo>
                    <a:pt x="186" y="316"/>
                  </a:lnTo>
                  <a:lnTo>
                    <a:pt x="186" y="316"/>
                  </a:lnTo>
                  <a:lnTo>
                    <a:pt x="186" y="318"/>
                  </a:lnTo>
                  <a:lnTo>
                    <a:pt x="187" y="318"/>
                  </a:lnTo>
                  <a:lnTo>
                    <a:pt x="189" y="318"/>
                  </a:lnTo>
                  <a:lnTo>
                    <a:pt x="189" y="318"/>
                  </a:lnTo>
                  <a:lnTo>
                    <a:pt x="189" y="319"/>
                  </a:lnTo>
                  <a:lnTo>
                    <a:pt x="191" y="321"/>
                  </a:lnTo>
                  <a:lnTo>
                    <a:pt x="191" y="319"/>
                  </a:lnTo>
                  <a:lnTo>
                    <a:pt x="191" y="319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4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7" y="319"/>
                  </a:lnTo>
                  <a:lnTo>
                    <a:pt x="197" y="319"/>
                  </a:lnTo>
                  <a:lnTo>
                    <a:pt x="197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197" y="323"/>
                  </a:lnTo>
                  <a:lnTo>
                    <a:pt x="197" y="324"/>
                  </a:lnTo>
                  <a:lnTo>
                    <a:pt x="197" y="324"/>
                  </a:lnTo>
                  <a:lnTo>
                    <a:pt x="196" y="324"/>
                  </a:lnTo>
                  <a:lnTo>
                    <a:pt x="197" y="324"/>
                  </a:lnTo>
                  <a:lnTo>
                    <a:pt x="196" y="326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4" y="333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3"/>
                  </a:lnTo>
                  <a:lnTo>
                    <a:pt x="194" y="334"/>
                  </a:lnTo>
                  <a:lnTo>
                    <a:pt x="194" y="334"/>
                  </a:lnTo>
                  <a:lnTo>
                    <a:pt x="192" y="334"/>
                  </a:lnTo>
                  <a:lnTo>
                    <a:pt x="192" y="336"/>
                  </a:lnTo>
                  <a:lnTo>
                    <a:pt x="192" y="336"/>
                  </a:lnTo>
                  <a:lnTo>
                    <a:pt x="191" y="336"/>
                  </a:lnTo>
                  <a:lnTo>
                    <a:pt x="191" y="338"/>
                  </a:lnTo>
                  <a:lnTo>
                    <a:pt x="191" y="338"/>
                  </a:lnTo>
                  <a:lnTo>
                    <a:pt x="191" y="339"/>
                  </a:lnTo>
                  <a:lnTo>
                    <a:pt x="189" y="339"/>
                  </a:lnTo>
                  <a:lnTo>
                    <a:pt x="187" y="339"/>
                  </a:lnTo>
                  <a:lnTo>
                    <a:pt x="187" y="341"/>
                  </a:lnTo>
                  <a:lnTo>
                    <a:pt x="187" y="341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89" y="344"/>
                  </a:lnTo>
                  <a:lnTo>
                    <a:pt x="189" y="346"/>
                  </a:lnTo>
                  <a:lnTo>
                    <a:pt x="187" y="346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6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2" y="349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2" y="349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3"/>
                  </a:lnTo>
                  <a:lnTo>
                    <a:pt x="182" y="353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4" y="354"/>
                  </a:lnTo>
                  <a:lnTo>
                    <a:pt x="184" y="354"/>
                  </a:lnTo>
                  <a:lnTo>
                    <a:pt x="186" y="356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9"/>
                  </a:lnTo>
                  <a:lnTo>
                    <a:pt x="186" y="359"/>
                  </a:lnTo>
                  <a:lnTo>
                    <a:pt x="187" y="359"/>
                  </a:lnTo>
                  <a:lnTo>
                    <a:pt x="204" y="351"/>
                  </a:lnTo>
                  <a:lnTo>
                    <a:pt x="206" y="351"/>
                  </a:lnTo>
                  <a:lnTo>
                    <a:pt x="212" y="353"/>
                  </a:lnTo>
                  <a:lnTo>
                    <a:pt x="227" y="351"/>
                  </a:lnTo>
                  <a:lnTo>
                    <a:pt x="236" y="348"/>
                  </a:lnTo>
                  <a:lnTo>
                    <a:pt x="236" y="349"/>
                  </a:lnTo>
                  <a:lnTo>
                    <a:pt x="239" y="351"/>
                  </a:lnTo>
                  <a:lnTo>
                    <a:pt x="241" y="349"/>
                  </a:lnTo>
                  <a:lnTo>
                    <a:pt x="249" y="344"/>
                  </a:lnTo>
                  <a:lnTo>
                    <a:pt x="249" y="341"/>
                  </a:lnTo>
                  <a:lnTo>
                    <a:pt x="249" y="341"/>
                  </a:lnTo>
                  <a:lnTo>
                    <a:pt x="251" y="336"/>
                  </a:lnTo>
                  <a:lnTo>
                    <a:pt x="251" y="336"/>
                  </a:lnTo>
                  <a:lnTo>
                    <a:pt x="251" y="334"/>
                  </a:lnTo>
                  <a:lnTo>
                    <a:pt x="249" y="333"/>
                  </a:lnTo>
                  <a:lnTo>
                    <a:pt x="249" y="333"/>
                  </a:lnTo>
                  <a:lnTo>
                    <a:pt x="246" y="331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4"/>
                  </a:lnTo>
                  <a:lnTo>
                    <a:pt x="249" y="301"/>
                  </a:lnTo>
                  <a:lnTo>
                    <a:pt x="251" y="299"/>
                  </a:lnTo>
                  <a:lnTo>
                    <a:pt x="252" y="297"/>
                  </a:lnTo>
                  <a:lnTo>
                    <a:pt x="254" y="299"/>
                  </a:lnTo>
                  <a:lnTo>
                    <a:pt x="256" y="299"/>
                  </a:lnTo>
                  <a:lnTo>
                    <a:pt x="259" y="299"/>
                  </a:lnTo>
                  <a:lnTo>
                    <a:pt x="262" y="299"/>
                  </a:lnTo>
                  <a:lnTo>
                    <a:pt x="262" y="297"/>
                  </a:lnTo>
                  <a:lnTo>
                    <a:pt x="276" y="279"/>
                  </a:lnTo>
                  <a:lnTo>
                    <a:pt x="277" y="279"/>
                  </a:lnTo>
                  <a:lnTo>
                    <a:pt x="277" y="276"/>
                  </a:lnTo>
                  <a:lnTo>
                    <a:pt x="279" y="274"/>
                  </a:lnTo>
                  <a:lnTo>
                    <a:pt x="279" y="271"/>
                  </a:lnTo>
                  <a:lnTo>
                    <a:pt x="279" y="269"/>
                  </a:lnTo>
                  <a:lnTo>
                    <a:pt x="262" y="254"/>
                  </a:lnTo>
                  <a:lnTo>
                    <a:pt x="262" y="25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4" name="Freeform 808"/>
            <p:cNvSpPr>
              <a:spLocks/>
            </p:cNvSpPr>
            <p:nvPr/>
          </p:nvSpPr>
          <p:spPr bwMode="auto">
            <a:xfrm>
              <a:off x="5688560" y="4657773"/>
              <a:ext cx="162032" cy="174184"/>
            </a:xfrm>
            <a:custGeom>
              <a:avLst/>
              <a:gdLst>
                <a:gd name="T0" fmla="*/ 105 w 120"/>
                <a:gd name="T1" fmla="*/ 86 h 129"/>
                <a:gd name="T2" fmla="*/ 102 w 120"/>
                <a:gd name="T3" fmla="*/ 84 h 129"/>
                <a:gd name="T4" fmla="*/ 103 w 120"/>
                <a:gd name="T5" fmla="*/ 82 h 129"/>
                <a:gd name="T6" fmla="*/ 108 w 120"/>
                <a:gd name="T7" fmla="*/ 81 h 129"/>
                <a:gd name="T8" fmla="*/ 110 w 120"/>
                <a:gd name="T9" fmla="*/ 76 h 129"/>
                <a:gd name="T10" fmla="*/ 112 w 120"/>
                <a:gd name="T11" fmla="*/ 71 h 129"/>
                <a:gd name="T12" fmla="*/ 115 w 120"/>
                <a:gd name="T13" fmla="*/ 67 h 129"/>
                <a:gd name="T14" fmla="*/ 117 w 120"/>
                <a:gd name="T15" fmla="*/ 64 h 129"/>
                <a:gd name="T16" fmla="*/ 118 w 120"/>
                <a:gd name="T17" fmla="*/ 57 h 129"/>
                <a:gd name="T18" fmla="*/ 120 w 120"/>
                <a:gd name="T19" fmla="*/ 54 h 129"/>
                <a:gd name="T20" fmla="*/ 117 w 120"/>
                <a:gd name="T21" fmla="*/ 51 h 129"/>
                <a:gd name="T22" fmla="*/ 112 w 120"/>
                <a:gd name="T23" fmla="*/ 52 h 129"/>
                <a:gd name="T24" fmla="*/ 107 w 120"/>
                <a:gd name="T25" fmla="*/ 51 h 129"/>
                <a:gd name="T26" fmla="*/ 103 w 120"/>
                <a:gd name="T27" fmla="*/ 49 h 129"/>
                <a:gd name="T28" fmla="*/ 98 w 120"/>
                <a:gd name="T29" fmla="*/ 46 h 129"/>
                <a:gd name="T30" fmla="*/ 93 w 120"/>
                <a:gd name="T31" fmla="*/ 46 h 129"/>
                <a:gd name="T32" fmla="*/ 93 w 120"/>
                <a:gd name="T33" fmla="*/ 42 h 129"/>
                <a:gd name="T34" fmla="*/ 95 w 120"/>
                <a:gd name="T35" fmla="*/ 35 h 129"/>
                <a:gd name="T36" fmla="*/ 90 w 120"/>
                <a:gd name="T37" fmla="*/ 34 h 129"/>
                <a:gd name="T38" fmla="*/ 85 w 120"/>
                <a:gd name="T39" fmla="*/ 30 h 129"/>
                <a:gd name="T40" fmla="*/ 82 w 120"/>
                <a:gd name="T41" fmla="*/ 22 h 129"/>
                <a:gd name="T42" fmla="*/ 78 w 120"/>
                <a:gd name="T43" fmla="*/ 20 h 129"/>
                <a:gd name="T44" fmla="*/ 77 w 120"/>
                <a:gd name="T45" fmla="*/ 14 h 129"/>
                <a:gd name="T46" fmla="*/ 72 w 120"/>
                <a:gd name="T47" fmla="*/ 12 h 129"/>
                <a:gd name="T48" fmla="*/ 65 w 120"/>
                <a:gd name="T49" fmla="*/ 12 h 129"/>
                <a:gd name="T50" fmla="*/ 62 w 120"/>
                <a:gd name="T51" fmla="*/ 10 h 129"/>
                <a:gd name="T52" fmla="*/ 57 w 120"/>
                <a:gd name="T53" fmla="*/ 9 h 129"/>
                <a:gd name="T54" fmla="*/ 57 w 120"/>
                <a:gd name="T55" fmla="*/ 7 h 129"/>
                <a:gd name="T56" fmla="*/ 60 w 120"/>
                <a:gd name="T57" fmla="*/ 4 h 129"/>
                <a:gd name="T58" fmla="*/ 53 w 120"/>
                <a:gd name="T59" fmla="*/ 0 h 129"/>
                <a:gd name="T60" fmla="*/ 50 w 120"/>
                <a:gd name="T61" fmla="*/ 2 h 129"/>
                <a:gd name="T62" fmla="*/ 45 w 120"/>
                <a:gd name="T63" fmla="*/ 5 h 129"/>
                <a:gd name="T64" fmla="*/ 41 w 120"/>
                <a:gd name="T65" fmla="*/ 7 h 129"/>
                <a:gd name="T66" fmla="*/ 46 w 120"/>
                <a:gd name="T67" fmla="*/ 14 h 129"/>
                <a:gd name="T68" fmla="*/ 46 w 120"/>
                <a:gd name="T69" fmla="*/ 17 h 129"/>
                <a:gd name="T70" fmla="*/ 45 w 120"/>
                <a:gd name="T71" fmla="*/ 20 h 129"/>
                <a:gd name="T72" fmla="*/ 43 w 120"/>
                <a:gd name="T73" fmla="*/ 24 h 129"/>
                <a:gd name="T74" fmla="*/ 38 w 120"/>
                <a:gd name="T75" fmla="*/ 24 h 129"/>
                <a:gd name="T76" fmla="*/ 33 w 120"/>
                <a:gd name="T77" fmla="*/ 29 h 129"/>
                <a:gd name="T78" fmla="*/ 36 w 120"/>
                <a:gd name="T79" fmla="*/ 35 h 129"/>
                <a:gd name="T80" fmla="*/ 26 w 120"/>
                <a:gd name="T81" fmla="*/ 39 h 129"/>
                <a:gd name="T82" fmla="*/ 20 w 120"/>
                <a:gd name="T83" fmla="*/ 40 h 129"/>
                <a:gd name="T84" fmla="*/ 15 w 120"/>
                <a:gd name="T85" fmla="*/ 47 h 129"/>
                <a:gd name="T86" fmla="*/ 0 w 120"/>
                <a:gd name="T87" fmla="*/ 49 h 129"/>
                <a:gd name="T88" fmla="*/ 5 w 120"/>
                <a:gd name="T89" fmla="*/ 57 h 129"/>
                <a:gd name="T90" fmla="*/ 3 w 120"/>
                <a:gd name="T91" fmla="*/ 66 h 129"/>
                <a:gd name="T92" fmla="*/ 13 w 120"/>
                <a:gd name="T93" fmla="*/ 77 h 129"/>
                <a:gd name="T94" fmla="*/ 33 w 120"/>
                <a:gd name="T95" fmla="*/ 97 h 129"/>
                <a:gd name="T96" fmla="*/ 40 w 120"/>
                <a:gd name="T97" fmla="*/ 129 h 129"/>
                <a:gd name="T98" fmla="*/ 50 w 120"/>
                <a:gd name="T99" fmla="*/ 126 h 129"/>
                <a:gd name="T100" fmla="*/ 50 w 120"/>
                <a:gd name="T101" fmla="*/ 114 h 129"/>
                <a:gd name="T102" fmla="*/ 75 w 120"/>
                <a:gd name="T103" fmla="*/ 97 h 129"/>
                <a:gd name="T104" fmla="*/ 103 w 120"/>
                <a:gd name="T105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" h="129">
                  <a:moveTo>
                    <a:pt x="107" y="91"/>
                  </a:moveTo>
                  <a:lnTo>
                    <a:pt x="107" y="91"/>
                  </a:lnTo>
                  <a:lnTo>
                    <a:pt x="107" y="89"/>
                  </a:lnTo>
                  <a:lnTo>
                    <a:pt x="105" y="87"/>
                  </a:lnTo>
                  <a:lnTo>
                    <a:pt x="105" y="87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3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3" y="82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7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79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12" y="72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8" y="57"/>
                  </a:lnTo>
                  <a:lnTo>
                    <a:pt x="117" y="57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6"/>
                  </a:lnTo>
                  <a:lnTo>
                    <a:pt x="120" y="56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18" y="54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10" y="52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8" y="51"/>
                  </a:lnTo>
                  <a:lnTo>
                    <a:pt x="107" y="51"/>
                  </a:lnTo>
                  <a:lnTo>
                    <a:pt x="107" y="49"/>
                  </a:lnTo>
                  <a:lnTo>
                    <a:pt x="107" y="49"/>
                  </a:lnTo>
                  <a:lnTo>
                    <a:pt x="105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9"/>
                  </a:lnTo>
                  <a:lnTo>
                    <a:pt x="102" y="49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2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7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3" y="29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0" y="20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8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7" y="10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5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1" y="66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8" y="69"/>
                  </a:lnTo>
                  <a:lnTo>
                    <a:pt x="10" y="71"/>
                  </a:lnTo>
                  <a:lnTo>
                    <a:pt x="13" y="77"/>
                  </a:lnTo>
                  <a:lnTo>
                    <a:pt x="21" y="87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2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6" y="104"/>
                  </a:lnTo>
                  <a:lnTo>
                    <a:pt x="40" y="119"/>
                  </a:lnTo>
                  <a:lnTo>
                    <a:pt x="40" y="121"/>
                  </a:lnTo>
                  <a:lnTo>
                    <a:pt x="40" y="122"/>
                  </a:lnTo>
                  <a:lnTo>
                    <a:pt x="38" y="127"/>
                  </a:lnTo>
                  <a:lnTo>
                    <a:pt x="40" y="129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50" y="127"/>
                  </a:lnTo>
                  <a:lnTo>
                    <a:pt x="50" y="126"/>
                  </a:lnTo>
                  <a:lnTo>
                    <a:pt x="52" y="122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73" y="97"/>
                  </a:lnTo>
                  <a:lnTo>
                    <a:pt x="75" y="97"/>
                  </a:lnTo>
                  <a:lnTo>
                    <a:pt x="78" y="99"/>
                  </a:lnTo>
                  <a:lnTo>
                    <a:pt x="90" y="97"/>
                  </a:lnTo>
                  <a:lnTo>
                    <a:pt x="97" y="94"/>
                  </a:lnTo>
                  <a:lnTo>
                    <a:pt x="98" y="91"/>
                  </a:lnTo>
                  <a:lnTo>
                    <a:pt x="102" y="91"/>
                  </a:lnTo>
                  <a:lnTo>
                    <a:pt x="103" y="91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26" name="TextBox 325" hidden="1"/>
          <p:cNvSpPr txBox="1"/>
          <p:nvPr/>
        </p:nvSpPr>
        <p:spPr>
          <a:xfrm>
            <a:off x="6511409" y="4011628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Germany</a:t>
            </a:r>
          </a:p>
        </p:txBody>
      </p:sp>
      <p:sp>
        <p:nvSpPr>
          <p:cNvPr id="327" name="TextBox 326" hidden="1"/>
          <p:cNvSpPr txBox="1"/>
          <p:nvPr/>
        </p:nvSpPr>
        <p:spPr>
          <a:xfrm>
            <a:off x="5583216" y="4572739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France</a:t>
            </a:r>
          </a:p>
        </p:txBody>
      </p:sp>
      <p:sp>
        <p:nvSpPr>
          <p:cNvPr id="328" name="TextBox 327" hidden="1"/>
          <p:cNvSpPr txBox="1"/>
          <p:nvPr/>
        </p:nvSpPr>
        <p:spPr>
          <a:xfrm>
            <a:off x="4757982" y="5321452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Spain</a:t>
            </a:r>
          </a:p>
        </p:txBody>
      </p:sp>
      <p:sp>
        <p:nvSpPr>
          <p:cNvPr id="329" name="TextBox 328" hidden="1"/>
          <p:cNvSpPr txBox="1"/>
          <p:nvPr/>
        </p:nvSpPr>
        <p:spPr>
          <a:xfrm>
            <a:off x="6648925" y="5321452"/>
            <a:ext cx="430085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Italy</a:t>
            </a:r>
          </a:p>
        </p:txBody>
      </p:sp>
      <p:sp>
        <p:nvSpPr>
          <p:cNvPr id="330" name="TextBox 329" hidden="1"/>
          <p:cNvSpPr txBox="1"/>
          <p:nvPr/>
        </p:nvSpPr>
        <p:spPr>
          <a:xfrm>
            <a:off x="5070007" y="3431155"/>
            <a:ext cx="430085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Ireland</a:t>
            </a:r>
          </a:p>
        </p:txBody>
      </p:sp>
      <p:sp>
        <p:nvSpPr>
          <p:cNvPr id="331" name="TextBox 330" hidden="1"/>
          <p:cNvSpPr txBox="1"/>
          <p:nvPr/>
        </p:nvSpPr>
        <p:spPr>
          <a:xfrm>
            <a:off x="6277236" y="4850860"/>
            <a:ext cx="781461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Liechtenstein</a:t>
            </a:r>
          </a:p>
        </p:txBody>
      </p:sp>
      <p:sp>
        <p:nvSpPr>
          <p:cNvPr id="332" name="TextBox 331" hidden="1"/>
          <p:cNvSpPr txBox="1"/>
          <p:nvPr/>
        </p:nvSpPr>
        <p:spPr>
          <a:xfrm>
            <a:off x="6061745" y="3745811"/>
            <a:ext cx="671203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Netherlands</a:t>
            </a:r>
          </a:p>
        </p:txBody>
      </p:sp>
      <p:sp>
        <p:nvSpPr>
          <p:cNvPr id="333" name="TextBox 332" hidden="1"/>
          <p:cNvSpPr txBox="1"/>
          <p:nvPr/>
        </p:nvSpPr>
        <p:spPr>
          <a:xfrm>
            <a:off x="5871664" y="4089605"/>
            <a:ext cx="671203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Belgium </a:t>
            </a:r>
          </a:p>
        </p:txBody>
      </p:sp>
      <p:sp>
        <p:nvSpPr>
          <p:cNvPr id="334" name="TextBox 333" hidden="1"/>
          <p:cNvSpPr txBox="1"/>
          <p:nvPr/>
        </p:nvSpPr>
        <p:spPr>
          <a:xfrm>
            <a:off x="6960926" y="6226312"/>
            <a:ext cx="359524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Malta</a:t>
            </a:r>
          </a:p>
        </p:txBody>
      </p:sp>
      <p:sp>
        <p:nvSpPr>
          <p:cNvPr id="335" name="TextBox 334" hidden="1"/>
          <p:cNvSpPr txBox="1"/>
          <p:nvPr/>
        </p:nvSpPr>
        <p:spPr>
          <a:xfrm>
            <a:off x="6960926" y="2536844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Sweden</a:t>
            </a:r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614979"/>
              </p:ext>
            </p:extLst>
          </p:nvPr>
        </p:nvGraphicFramePr>
        <p:xfrm>
          <a:off x="368297" y="1172245"/>
          <a:ext cx="4681538" cy="1672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42109"/>
                <a:gridCol w="2639429"/>
              </a:tblGrid>
              <a:tr h="370840">
                <a:tc gridSpan="2">
                  <a:txBody>
                    <a:bodyPr/>
                    <a:lstStyle/>
                    <a:p>
                      <a:r>
                        <a:rPr lang="en-GB" dirty="0" smtClean="0"/>
                        <a:t>Key</a:t>
                      </a:r>
                      <a:endParaRPr lang="en-GB" dirty="0"/>
                    </a:p>
                  </a:txBody>
                  <a:tcPr marL="36000" marR="36000" marT="36000" marB="36000">
                    <a:solidFill>
                      <a:schemeClr val="tx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Green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no licensing requirement or broad licensing exemption</a:t>
                      </a:r>
                    </a:p>
                  </a:txBody>
                  <a:tcPr marL="36000" marR="36000" marT="36000" marB="36000">
                    <a:solidFill>
                      <a:srgbClr val="69BE28">
                        <a:alpha val="6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Amber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broad formal exemption</a:t>
                      </a:r>
                    </a:p>
                  </a:txBody>
                  <a:tcPr marL="36000" marR="36000" marT="36000" marB="36000">
                    <a:solidFill>
                      <a:schemeClr val="accent5">
                        <a:alpha val="50196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Red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local licence required</a:t>
                      </a:r>
                    </a:p>
                  </a:txBody>
                  <a:tcPr marL="36000" marR="36000" marT="36000" marB="36000">
                    <a:solidFill>
                      <a:srgbClr val="FF0000">
                        <a:alpha val="50196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200" b="1" dirty="0" smtClean="0"/>
              <a:t>Discretionary account services: </a:t>
            </a:r>
            <a:r>
              <a:rPr lang="en-GB" sz="2200" dirty="0" smtClean="0"/>
              <a:t>Non-EU firms must rely on patchwork of regulatory regimes</a:t>
            </a:r>
            <a:endParaRPr lang="en-GB" sz="2200" dirty="0"/>
          </a:p>
        </p:txBody>
      </p:sp>
      <p:sp>
        <p:nvSpPr>
          <p:cNvPr id="1025" name="TextBox 1024"/>
          <p:cNvSpPr txBox="1"/>
          <p:nvPr/>
        </p:nvSpPr>
        <p:spPr>
          <a:xfrm>
            <a:off x="6491237" y="3971284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Germany</a:t>
            </a:r>
          </a:p>
        </p:txBody>
      </p:sp>
      <p:sp>
        <p:nvSpPr>
          <p:cNvPr id="1026" name="TextBox 1025"/>
          <p:cNvSpPr txBox="1"/>
          <p:nvPr/>
        </p:nvSpPr>
        <p:spPr>
          <a:xfrm>
            <a:off x="5563044" y="4532395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France</a:t>
            </a:r>
          </a:p>
        </p:txBody>
      </p:sp>
      <p:sp>
        <p:nvSpPr>
          <p:cNvPr id="1027" name="TextBox 1026"/>
          <p:cNvSpPr txBox="1"/>
          <p:nvPr/>
        </p:nvSpPr>
        <p:spPr>
          <a:xfrm>
            <a:off x="4737810" y="5281108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Spain</a:t>
            </a:r>
          </a:p>
        </p:txBody>
      </p:sp>
      <p:sp>
        <p:nvSpPr>
          <p:cNvPr id="1028" name="TextBox 1027"/>
          <p:cNvSpPr txBox="1"/>
          <p:nvPr/>
        </p:nvSpPr>
        <p:spPr>
          <a:xfrm>
            <a:off x="6628753" y="5281108"/>
            <a:ext cx="430085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Italy</a:t>
            </a:r>
          </a:p>
        </p:txBody>
      </p:sp>
      <p:sp>
        <p:nvSpPr>
          <p:cNvPr id="1029" name="TextBox 1028"/>
          <p:cNvSpPr txBox="1"/>
          <p:nvPr/>
        </p:nvSpPr>
        <p:spPr>
          <a:xfrm>
            <a:off x="5049835" y="3390811"/>
            <a:ext cx="430085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Ireland</a:t>
            </a:r>
          </a:p>
        </p:txBody>
      </p:sp>
      <p:sp>
        <p:nvSpPr>
          <p:cNvPr id="1030" name="TextBox 1029"/>
          <p:cNvSpPr txBox="1"/>
          <p:nvPr/>
        </p:nvSpPr>
        <p:spPr>
          <a:xfrm>
            <a:off x="6257064" y="4810516"/>
            <a:ext cx="781461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Liechtenstein</a:t>
            </a:r>
          </a:p>
        </p:txBody>
      </p:sp>
      <p:sp>
        <p:nvSpPr>
          <p:cNvPr id="1031" name="TextBox 1030"/>
          <p:cNvSpPr txBox="1"/>
          <p:nvPr/>
        </p:nvSpPr>
        <p:spPr>
          <a:xfrm>
            <a:off x="6041573" y="3705467"/>
            <a:ext cx="671203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Netherlands</a:t>
            </a:r>
          </a:p>
        </p:txBody>
      </p:sp>
      <p:sp>
        <p:nvSpPr>
          <p:cNvPr id="1032" name="TextBox 1031"/>
          <p:cNvSpPr txBox="1"/>
          <p:nvPr/>
        </p:nvSpPr>
        <p:spPr>
          <a:xfrm>
            <a:off x="5851492" y="4049261"/>
            <a:ext cx="671203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Belgium </a:t>
            </a:r>
          </a:p>
        </p:txBody>
      </p:sp>
      <p:sp>
        <p:nvSpPr>
          <p:cNvPr id="1033" name="TextBox 1032"/>
          <p:cNvSpPr txBox="1"/>
          <p:nvPr/>
        </p:nvSpPr>
        <p:spPr>
          <a:xfrm>
            <a:off x="6940754" y="6185968"/>
            <a:ext cx="359524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Malta</a:t>
            </a:r>
          </a:p>
        </p:txBody>
      </p:sp>
      <p:sp>
        <p:nvSpPr>
          <p:cNvPr id="1034" name="TextBox 1033"/>
          <p:cNvSpPr txBox="1"/>
          <p:nvPr/>
        </p:nvSpPr>
        <p:spPr>
          <a:xfrm>
            <a:off x="6940754" y="2496500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Sweden</a:t>
            </a:r>
          </a:p>
        </p:txBody>
      </p:sp>
      <p:sp>
        <p:nvSpPr>
          <p:cNvPr id="1035" name="TextBox 1034"/>
          <p:cNvSpPr txBox="1"/>
          <p:nvPr/>
        </p:nvSpPr>
        <p:spPr>
          <a:xfrm>
            <a:off x="5563044" y="3656248"/>
            <a:ext cx="43008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UK</a:t>
            </a:r>
            <a:endParaRPr kumimoji="0" lang="en-GB" sz="700" b="0" i="0" u="none" strike="noStrike" kern="0" cap="none" spc="0" normalizeH="0" baseline="0" noProof="0" dirty="0">
              <a:ln>
                <a:noFill/>
              </a:ln>
              <a:solidFill>
                <a:srgbClr val="39464D"/>
              </a:solidFill>
              <a:effectLst>
                <a:outerShdw blurRad="50800" dist="38100" dir="5400000" algn="t" rotWithShape="0">
                  <a:prstClr val="white">
                    <a:alpha val="52000"/>
                  </a:prstClr>
                </a:outerShdw>
              </a:effectLst>
              <a:uLnTx/>
              <a:uFillTx/>
            </a:endParaRPr>
          </a:p>
        </p:txBody>
      </p:sp>
      <p:sp>
        <p:nvSpPr>
          <p:cNvPr id="1036" name="TextBox 1035"/>
          <p:cNvSpPr txBox="1"/>
          <p:nvPr/>
        </p:nvSpPr>
        <p:spPr>
          <a:xfrm>
            <a:off x="4216113" y="5130448"/>
            <a:ext cx="50321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Portugal</a:t>
            </a:r>
          </a:p>
        </p:txBody>
      </p:sp>
      <p:sp>
        <p:nvSpPr>
          <p:cNvPr id="1037" name="TextBox 1036"/>
          <p:cNvSpPr txBox="1"/>
          <p:nvPr/>
        </p:nvSpPr>
        <p:spPr>
          <a:xfrm>
            <a:off x="6576994" y="2771813"/>
            <a:ext cx="485779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Norway</a:t>
            </a:r>
          </a:p>
        </p:txBody>
      </p:sp>
      <p:sp>
        <p:nvSpPr>
          <p:cNvPr id="1038" name="TextBox 1037"/>
          <p:cNvSpPr txBox="1"/>
          <p:nvPr/>
        </p:nvSpPr>
        <p:spPr>
          <a:xfrm>
            <a:off x="7696150" y="2533896"/>
            <a:ext cx="628163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Finland</a:t>
            </a:r>
          </a:p>
        </p:txBody>
      </p:sp>
      <p:sp>
        <p:nvSpPr>
          <p:cNvPr id="1039" name="TextBox 1038"/>
          <p:cNvSpPr txBox="1"/>
          <p:nvPr/>
        </p:nvSpPr>
        <p:spPr>
          <a:xfrm>
            <a:off x="7771718" y="3120268"/>
            <a:ext cx="520956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Estonia</a:t>
            </a:r>
          </a:p>
        </p:txBody>
      </p:sp>
      <p:sp>
        <p:nvSpPr>
          <p:cNvPr id="1040" name="TextBox 1039"/>
          <p:cNvSpPr txBox="1"/>
          <p:nvPr/>
        </p:nvSpPr>
        <p:spPr>
          <a:xfrm>
            <a:off x="7671034" y="3342883"/>
            <a:ext cx="628163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Latvia</a:t>
            </a:r>
          </a:p>
        </p:txBody>
      </p:sp>
      <p:sp>
        <p:nvSpPr>
          <p:cNvPr id="1041" name="TextBox 1040"/>
          <p:cNvSpPr txBox="1"/>
          <p:nvPr/>
        </p:nvSpPr>
        <p:spPr>
          <a:xfrm>
            <a:off x="7535407" y="3526988"/>
            <a:ext cx="628163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Lithuania</a:t>
            </a:r>
          </a:p>
        </p:txBody>
      </p:sp>
      <p:sp>
        <p:nvSpPr>
          <p:cNvPr id="1042" name="TextBox 1041"/>
          <p:cNvSpPr txBox="1"/>
          <p:nvPr/>
        </p:nvSpPr>
        <p:spPr>
          <a:xfrm>
            <a:off x="7193079" y="3961588"/>
            <a:ext cx="628163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Poland</a:t>
            </a:r>
          </a:p>
        </p:txBody>
      </p:sp>
      <p:sp>
        <p:nvSpPr>
          <p:cNvPr id="1043" name="TextBox 1042"/>
          <p:cNvSpPr txBox="1"/>
          <p:nvPr/>
        </p:nvSpPr>
        <p:spPr>
          <a:xfrm>
            <a:off x="6917707" y="4289629"/>
            <a:ext cx="628163" cy="24210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Czech Republic</a:t>
            </a:r>
          </a:p>
        </p:txBody>
      </p:sp>
      <p:sp>
        <p:nvSpPr>
          <p:cNvPr id="1044" name="TextBox 1043"/>
          <p:cNvSpPr txBox="1"/>
          <p:nvPr/>
        </p:nvSpPr>
        <p:spPr>
          <a:xfrm>
            <a:off x="7260388" y="4684819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Hungary</a:t>
            </a:r>
          </a:p>
        </p:txBody>
      </p:sp>
      <p:sp>
        <p:nvSpPr>
          <p:cNvPr id="1046" name="TextBox 1045"/>
          <p:cNvSpPr txBox="1"/>
          <p:nvPr/>
        </p:nvSpPr>
        <p:spPr>
          <a:xfrm>
            <a:off x="7507405" y="5762509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Greece</a:t>
            </a:r>
          </a:p>
        </p:txBody>
      </p:sp>
      <p:sp>
        <p:nvSpPr>
          <p:cNvPr id="1047" name="TextBox 1046"/>
          <p:cNvSpPr txBox="1"/>
          <p:nvPr/>
        </p:nvSpPr>
        <p:spPr>
          <a:xfrm>
            <a:off x="7887707" y="5277591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Bulgaria</a:t>
            </a:r>
          </a:p>
        </p:txBody>
      </p:sp>
      <p:sp>
        <p:nvSpPr>
          <p:cNvPr id="1048" name="TextBox 1047"/>
          <p:cNvSpPr txBox="1"/>
          <p:nvPr/>
        </p:nvSpPr>
        <p:spPr>
          <a:xfrm>
            <a:off x="6786603" y="4611513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Austria</a:t>
            </a:r>
          </a:p>
        </p:txBody>
      </p:sp>
      <p:sp>
        <p:nvSpPr>
          <p:cNvPr id="1050" name="TextBox 1049"/>
          <p:cNvSpPr txBox="1"/>
          <p:nvPr/>
        </p:nvSpPr>
        <p:spPr>
          <a:xfrm>
            <a:off x="6901769" y="4803873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Slovenia</a:t>
            </a:r>
          </a:p>
        </p:txBody>
      </p:sp>
      <p:sp>
        <p:nvSpPr>
          <p:cNvPr id="1051" name="TextBox 1050"/>
          <p:cNvSpPr txBox="1"/>
          <p:nvPr/>
        </p:nvSpPr>
        <p:spPr>
          <a:xfrm>
            <a:off x="7209424" y="4430315"/>
            <a:ext cx="628163" cy="24210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Slovak</a:t>
            </a:r>
            <a:b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</a:b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Republic</a:t>
            </a:r>
          </a:p>
        </p:txBody>
      </p:sp>
      <p:sp>
        <p:nvSpPr>
          <p:cNvPr id="1052" name="TextBox 1051"/>
          <p:cNvSpPr txBox="1"/>
          <p:nvPr/>
        </p:nvSpPr>
        <p:spPr>
          <a:xfrm>
            <a:off x="8292674" y="6434738"/>
            <a:ext cx="359524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700" b="0" kern="0" dirty="0" smtClean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rPr>
              <a:t>Cyprus</a:t>
            </a:r>
            <a:endParaRPr kumimoji="0" lang="en-GB" sz="700" b="0" i="0" u="none" strike="noStrike" kern="0" cap="none" spc="0" normalizeH="0" baseline="0" noProof="0" dirty="0" smtClean="0">
              <a:ln>
                <a:noFill/>
              </a:ln>
              <a:solidFill>
                <a:srgbClr val="39464D"/>
              </a:solidFill>
              <a:effectLst>
                <a:outerShdw blurRad="50800" dist="38100" dir="5400000" algn="t" rotWithShape="0">
                  <a:prstClr val="white">
                    <a:alpha val="52000"/>
                  </a:prstClr>
                </a:outerShdw>
              </a:effectLst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727691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sz="1400" smtClean="0"/>
              <a:t>17 October </a:t>
            </a:r>
            <a:r>
              <a:rPr lang="en-GB" sz="1400" dirty="0" smtClean="0"/>
              <a:t>2017</a:t>
            </a:r>
            <a:endParaRPr lang="en-GB" sz="1400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000" dirty="0" smtClean="0"/>
              <a:t>Navigating </a:t>
            </a:r>
            <a:r>
              <a:rPr lang="en-GB" sz="2000" dirty="0"/>
              <a:t>p</a:t>
            </a:r>
            <a:r>
              <a:rPr lang="en-GB" sz="2000" dirty="0" smtClean="0"/>
              <a:t>rivate </a:t>
            </a:r>
            <a:r>
              <a:rPr lang="en-GB" sz="2000" dirty="0"/>
              <a:t>p</a:t>
            </a:r>
            <a:r>
              <a:rPr lang="en-GB" sz="2000" dirty="0" smtClean="0"/>
              <a:t>lacement </a:t>
            </a:r>
            <a:r>
              <a:rPr lang="en-GB" sz="2000" dirty="0"/>
              <a:t>r</a:t>
            </a:r>
            <a:r>
              <a:rPr lang="en-GB" sz="2000" dirty="0" smtClean="0"/>
              <a:t>egimes </a:t>
            </a:r>
            <a:r>
              <a:rPr lang="en-GB" sz="2000" dirty="0"/>
              <a:t>a</a:t>
            </a:r>
            <a:r>
              <a:rPr lang="en-GB" sz="2000" dirty="0" smtClean="0"/>
              <a:t>round </a:t>
            </a:r>
            <a:r>
              <a:rPr lang="en-GB" sz="2000" dirty="0"/>
              <a:t>t</a:t>
            </a:r>
            <a:r>
              <a:rPr lang="en-GB" sz="2000" dirty="0" smtClean="0"/>
              <a:t>he </a:t>
            </a:r>
            <a:r>
              <a:rPr lang="en-GB" sz="2000" dirty="0"/>
              <a:t>w</a:t>
            </a:r>
            <a:r>
              <a:rPr lang="en-GB" sz="2000" dirty="0" smtClean="0"/>
              <a:t>orld 2017</a:t>
            </a:r>
            <a:br>
              <a:rPr lang="en-GB" sz="2000" dirty="0" smtClean="0"/>
            </a:br>
            <a:r>
              <a:rPr lang="en-GB" sz="2000" dirty="0"/>
              <a:t/>
            </a:r>
            <a:br>
              <a:rPr lang="en-GB" sz="2000" dirty="0"/>
            </a:br>
            <a:endParaRPr lang="en-GB" sz="2000" dirty="0"/>
          </a:p>
        </p:txBody>
      </p:sp>
      <p:sp>
        <p:nvSpPr>
          <p:cNvPr id="5" name="Title 3"/>
          <p:cNvSpPr txBox="1">
            <a:spLocks/>
          </p:cNvSpPr>
          <p:nvPr/>
        </p:nvSpPr>
        <p:spPr bwMode="auto">
          <a:xfrm>
            <a:off x="4216901" y="4819201"/>
            <a:ext cx="1903162" cy="180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80000" tIns="180000" rIns="180000" bIns="180000" numCol="1" anchor="t" anchorCtr="0" compatLnSpc="1">
            <a:prstTxWarp prst="textNoShape">
              <a:avLst/>
            </a:prstTxWarp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lang="en-GB" altLang="en-GB" sz="2600" kern="1200" baseline="0">
                <a:solidFill>
                  <a:schemeClr val="bg1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ctr" fontAlgn="auto">
              <a:spcAft>
                <a:spcPts val="0"/>
              </a:spcAft>
            </a:pPr>
            <a:endParaRPr lang="en-GB" sz="1400" b="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6949" y="3993039"/>
            <a:ext cx="2054475" cy="24498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17726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MS_TEMPLATE_ID" val="Default"/>
</p:tagLst>
</file>

<file path=ppt/theme/theme1.xml><?xml version="1.0" encoding="utf-8"?>
<a:theme xmlns:a="http://schemas.openxmlformats.org/drawingml/2006/main" name="Blank">
  <a:themeElements>
    <a:clrScheme name="ORANGE_S&amp;S">
      <a:dk1>
        <a:srgbClr val="39464D"/>
      </a:dk1>
      <a:lt1>
        <a:sysClr val="window" lastClr="FFFFFF"/>
      </a:lt1>
      <a:dk2>
        <a:srgbClr val="39464D"/>
      </a:dk2>
      <a:lt2>
        <a:srgbClr val="EEECE1"/>
      </a:lt2>
      <a:accent1>
        <a:srgbClr val="D47B22"/>
      </a:accent1>
      <a:accent2>
        <a:srgbClr val="54B7C6"/>
      </a:accent2>
      <a:accent3>
        <a:srgbClr val="69BE28"/>
      </a:accent3>
      <a:accent4>
        <a:srgbClr val="5EB6E4"/>
      </a:accent4>
      <a:accent5>
        <a:srgbClr val="F2AF00"/>
      </a:accent5>
      <a:accent6>
        <a:srgbClr val="8193DB"/>
      </a:accent6>
      <a:hlink>
        <a:srgbClr val="69889A"/>
      </a:hlink>
      <a:folHlink>
        <a:srgbClr val="39464D"/>
      </a:folHlink>
    </a:clrScheme>
    <a:fontScheme name="S&amp;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chemeClr val="accent1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5400">
          <a:solidFill>
            <a:schemeClr val="accent1"/>
          </a:solidFill>
          <a:tailEnd type="none" w="lg" len="lg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defRPr sz="1800" b="0" dirty="0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2 Divider slides">
  <a:themeElements>
    <a:clrScheme name="ORANGE_S&amp;S">
      <a:dk1>
        <a:srgbClr val="39464D"/>
      </a:dk1>
      <a:lt1>
        <a:sysClr val="window" lastClr="FFFFFF"/>
      </a:lt1>
      <a:dk2>
        <a:srgbClr val="39464D"/>
      </a:dk2>
      <a:lt2>
        <a:srgbClr val="EEECE1"/>
      </a:lt2>
      <a:accent1>
        <a:srgbClr val="D47B22"/>
      </a:accent1>
      <a:accent2>
        <a:srgbClr val="54B7C6"/>
      </a:accent2>
      <a:accent3>
        <a:srgbClr val="69BE28"/>
      </a:accent3>
      <a:accent4>
        <a:srgbClr val="5EB6E4"/>
      </a:accent4>
      <a:accent5>
        <a:srgbClr val="F2AF00"/>
      </a:accent5>
      <a:accent6>
        <a:srgbClr val="8193DB"/>
      </a:accent6>
      <a:hlink>
        <a:srgbClr val="69889A"/>
      </a:hlink>
      <a:folHlink>
        <a:srgbClr val="39464D"/>
      </a:folHlink>
    </a:clrScheme>
    <a:fontScheme name="S&amp;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chemeClr val="accent1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5400">
          <a:solidFill>
            <a:schemeClr val="accent1"/>
          </a:solidFill>
          <a:tailEnd type="none" w="lg" len="lg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defRPr sz="1800" b="0" dirty="0" smtClean="0"/>
        </a:defPPr>
      </a:lstStyle>
    </a:tx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294</Words>
  <Application>Microsoft Office PowerPoint</Application>
  <PresentationFormat>On-screen Show (4:3)</PresentationFormat>
  <Paragraphs>129</Paragraphs>
  <Slides>6</Slides>
  <Notes>6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6</vt:i4>
      </vt:variant>
    </vt:vector>
  </HeadingPairs>
  <TitlesOfParts>
    <vt:vector size="8" baseType="lpstr">
      <vt:lpstr>Blank</vt:lpstr>
      <vt:lpstr>2 Divider slides</vt:lpstr>
      <vt:lpstr>Navigating private placement regimes around the world 2017  Plenary session – UK and impact of Brexit</vt:lpstr>
      <vt:lpstr>PowerPoint Presentation</vt:lpstr>
      <vt:lpstr>Pre-Brexit: Non-EU AIFM has to use Article 42 NPPRs </vt:lpstr>
      <vt:lpstr>Post-Brexit (no deal): No change - non-EU AIFM still has to use Article 42 NPPRs (including for UK) </vt:lpstr>
      <vt:lpstr>Discretionary account services: Non-EU firms must rely on patchwork of regulatory regimes</vt:lpstr>
      <vt:lpstr>Navigating private placement regimes around the world 2017  </vt:lpstr>
    </vt:vector>
  </TitlesOfParts>
  <Company/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Navigating private placement regimes around the world 2017  Plenary session – UK and impact of Brexit</dc:title>
  <cp:lastModifiedBy>Simmons &amp; Simmons</cp:lastModifiedBy>
  <cp:revision>1</cp:revision>
  <dcterms:modified xsi:type="dcterms:W3CDTF">2017-10-17T00:58:19Z</dcterms:modified>
</cp:coreProperties>
</file>